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9" r:id="rId2"/>
    <p:sldId id="327" r:id="rId3"/>
    <p:sldId id="328" r:id="rId4"/>
    <p:sldId id="260" r:id="rId5"/>
    <p:sldId id="344" r:id="rId6"/>
    <p:sldId id="345" r:id="rId7"/>
    <p:sldId id="346" r:id="rId8"/>
    <p:sldId id="262" r:id="rId9"/>
    <p:sldId id="349" r:id="rId10"/>
    <p:sldId id="352" r:id="rId11"/>
    <p:sldId id="353" r:id="rId12"/>
    <p:sldId id="270" r:id="rId13"/>
    <p:sldId id="276" r:id="rId14"/>
    <p:sldId id="268" r:id="rId15"/>
    <p:sldId id="271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3" userDrawn="1">
          <p15:clr>
            <a:srgbClr val="A4A3A4"/>
          </p15:clr>
        </p15:guide>
        <p15:guide id="2" pos="387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030A0"/>
    <a:srgbClr val="ED7D31"/>
    <a:srgbClr val="4472C4"/>
    <a:srgbClr val="CCCCCC"/>
    <a:srgbClr val="FF0000"/>
    <a:srgbClr val="DCDCDC"/>
    <a:srgbClr val="F0F0F0"/>
    <a:srgbClr val="E6E6E6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20A668-C334-497D-A556-1284438C412E}" v="129" dt="2025-11-30T19:37:48.583"/>
    <p1510:client id="{E1DF82E7-7FE7-4A15-B011-CA17D9D8F6BA}" v="5" dt="2025-12-01T08:29:48.6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84" y="708"/>
      </p:cViewPr>
      <p:guideLst>
        <p:guide orient="horz" pos="2163"/>
        <p:guide pos="387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ngyao Xu" userId="481b17eb7347ca38" providerId="LiveId" clId="{EAB908AB-5DF8-4FA8-9CE9-F5B0343ED22F}"/>
    <pc:docChg chg="undo redo custSel addSld delSld modSld sldOrd">
      <pc:chgData name="Mingyao Xu" userId="481b17eb7347ca38" providerId="LiveId" clId="{EAB908AB-5DF8-4FA8-9CE9-F5B0343ED22F}" dt="2025-12-01T08:30:00.725" v="2480" actId="20577"/>
      <pc:docMkLst>
        <pc:docMk/>
      </pc:docMkLst>
      <pc:sldChg chg="addSp delSp modSp mod">
        <pc:chgData name="Mingyao Xu" userId="481b17eb7347ca38" providerId="LiveId" clId="{EAB908AB-5DF8-4FA8-9CE9-F5B0343ED22F}" dt="2025-11-30T20:40:53.055" v="2432" actId="1037"/>
        <pc:sldMkLst>
          <pc:docMk/>
          <pc:sldMk cId="0" sldId="260"/>
        </pc:sldMkLst>
        <pc:spChg chg="mod">
          <ac:chgData name="Mingyao Xu" userId="481b17eb7347ca38" providerId="LiveId" clId="{EAB908AB-5DF8-4FA8-9CE9-F5B0343ED22F}" dt="2025-11-30T17:00:15.316" v="179" actId="14100"/>
          <ac:spMkLst>
            <pc:docMk/>
            <pc:sldMk cId="0" sldId="260"/>
            <ac:spMk id="5" creationId="{00000000-0000-0000-0000-000000000000}"/>
          </ac:spMkLst>
        </pc:spChg>
        <pc:spChg chg="add del mod">
          <ac:chgData name="Mingyao Xu" userId="481b17eb7347ca38" providerId="LiveId" clId="{EAB908AB-5DF8-4FA8-9CE9-F5B0343ED22F}" dt="2025-11-30T17:15:29.143" v="251" actId="478"/>
          <ac:spMkLst>
            <pc:docMk/>
            <pc:sldMk cId="0" sldId="260"/>
            <ac:spMk id="7" creationId="{61A1BC66-34DC-3592-A5ED-981CC27629E1}"/>
          </ac:spMkLst>
        </pc:spChg>
        <pc:spChg chg="add mod">
          <ac:chgData name="Mingyao Xu" userId="481b17eb7347ca38" providerId="LiveId" clId="{EAB908AB-5DF8-4FA8-9CE9-F5B0343ED22F}" dt="2025-11-30T20:40:53.055" v="2432" actId="1037"/>
          <ac:spMkLst>
            <pc:docMk/>
            <pc:sldMk cId="0" sldId="260"/>
            <ac:spMk id="7" creationId="{6AF19699-A42F-5914-AA26-2C4EFCE63576}"/>
          </ac:spMkLst>
        </pc:spChg>
        <pc:spChg chg="add del mod">
          <ac:chgData name="Mingyao Xu" userId="481b17eb7347ca38" providerId="LiveId" clId="{EAB908AB-5DF8-4FA8-9CE9-F5B0343ED22F}" dt="2025-11-30T17:15:30.369" v="252" actId="478"/>
          <ac:spMkLst>
            <pc:docMk/>
            <pc:sldMk cId="0" sldId="260"/>
            <ac:spMk id="8" creationId="{773AC49E-56B7-CC66-466C-B022DCCC6ABE}"/>
          </ac:spMkLst>
        </pc:spChg>
        <pc:spChg chg="add del mod">
          <ac:chgData name="Mingyao Xu" userId="481b17eb7347ca38" providerId="LiveId" clId="{EAB908AB-5DF8-4FA8-9CE9-F5B0343ED22F}" dt="2025-11-30T19:37:41.990" v="2324" actId="478"/>
          <ac:spMkLst>
            <pc:docMk/>
            <pc:sldMk cId="0" sldId="260"/>
            <ac:spMk id="15" creationId="{4955AABB-741C-C534-0EAC-22F4A227B31E}"/>
          </ac:spMkLst>
        </pc:spChg>
        <pc:spChg chg="add del mod">
          <ac:chgData name="Mingyao Xu" userId="481b17eb7347ca38" providerId="LiveId" clId="{EAB908AB-5DF8-4FA8-9CE9-F5B0343ED22F}" dt="2025-11-30T20:36:53.415" v="2352" actId="478"/>
          <ac:spMkLst>
            <pc:docMk/>
            <pc:sldMk cId="0" sldId="260"/>
            <ac:spMk id="16" creationId="{5CC53B34-B23D-2BC6-B24F-21FC670D9441}"/>
          </ac:spMkLst>
        </pc:spChg>
        <pc:picChg chg="add del mod">
          <ac:chgData name="Mingyao Xu" userId="481b17eb7347ca38" providerId="LiveId" clId="{EAB908AB-5DF8-4FA8-9CE9-F5B0343ED22F}" dt="2025-11-30T17:17:19.319" v="288" actId="478"/>
          <ac:picMkLst>
            <pc:docMk/>
            <pc:sldMk cId="0" sldId="260"/>
            <ac:picMk id="9" creationId="{9915619D-C88B-5F50-B8FE-35628F2112E7}"/>
          </ac:picMkLst>
        </pc:picChg>
        <pc:picChg chg="add mod">
          <ac:chgData name="Mingyao Xu" userId="481b17eb7347ca38" providerId="LiveId" clId="{EAB908AB-5DF8-4FA8-9CE9-F5B0343ED22F}" dt="2025-11-30T17:18:14.685" v="294" actId="1076"/>
          <ac:picMkLst>
            <pc:docMk/>
            <pc:sldMk cId="0" sldId="260"/>
            <ac:picMk id="12" creationId="{E2615B5E-4C99-4A5A-2466-724F0B3C6C9A}"/>
          </ac:picMkLst>
        </pc:picChg>
        <pc:picChg chg="add mod">
          <ac:chgData name="Mingyao Xu" userId="481b17eb7347ca38" providerId="LiveId" clId="{EAB908AB-5DF8-4FA8-9CE9-F5B0343ED22F}" dt="2025-11-30T17:17:51.934" v="293" actId="1076"/>
          <ac:picMkLst>
            <pc:docMk/>
            <pc:sldMk cId="0" sldId="260"/>
            <ac:picMk id="13" creationId="{24446AE2-CEEF-C0FE-90E0-C18F968B972F}"/>
          </ac:picMkLst>
        </pc:picChg>
        <pc:picChg chg="add mod">
          <ac:chgData name="Mingyao Xu" userId="481b17eb7347ca38" providerId="LiveId" clId="{EAB908AB-5DF8-4FA8-9CE9-F5B0343ED22F}" dt="2025-11-30T17:15:35.218" v="259" actId="1035"/>
          <ac:picMkLst>
            <pc:docMk/>
            <pc:sldMk cId="0" sldId="260"/>
            <ac:picMk id="2050" creationId="{A9BC7276-648A-55EC-8065-DA26DAE2CD86}"/>
          </ac:picMkLst>
        </pc:picChg>
      </pc:sldChg>
      <pc:sldChg chg="modSp mod">
        <pc:chgData name="Mingyao Xu" userId="481b17eb7347ca38" providerId="LiveId" clId="{EAB908AB-5DF8-4FA8-9CE9-F5B0343ED22F}" dt="2025-11-30T17:51:40.641" v="873" actId="1037"/>
        <pc:sldMkLst>
          <pc:docMk/>
          <pc:sldMk cId="0" sldId="262"/>
        </pc:sldMkLst>
        <pc:spChg chg="mod">
          <ac:chgData name="Mingyao Xu" userId="481b17eb7347ca38" providerId="LiveId" clId="{EAB908AB-5DF8-4FA8-9CE9-F5B0343ED22F}" dt="2025-11-30T17:51:20.400" v="864" actId="1037"/>
          <ac:spMkLst>
            <pc:docMk/>
            <pc:sldMk cId="0" sldId="262"/>
            <ac:spMk id="7" creationId="{00000000-0000-0000-0000-000000000000}"/>
          </ac:spMkLst>
        </pc:spChg>
        <pc:spChg chg="mod">
          <ac:chgData name="Mingyao Xu" userId="481b17eb7347ca38" providerId="LiveId" clId="{EAB908AB-5DF8-4FA8-9CE9-F5B0343ED22F}" dt="2025-11-30T17:50:59.805" v="848" actId="14100"/>
          <ac:spMkLst>
            <pc:docMk/>
            <pc:sldMk cId="0" sldId="262"/>
            <ac:spMk id="8" creationId="{00000000-0000-0000-0000-000000000000}"/>
          </ac:spMkLst>
        </pc:spChg>
        <pc:spChg chg="mod">
          <ac:chgData name="Mingyao Xu" userId="481b17eb7347ca38" providerId="LiveId" clId="{EAB908AB-5DF8-4FA8-9CE9-F5B0343ED22F}" dt="2025-11-30T17:51:40.641" v="873" actId="1037"/>
          <ac:spMkLst>
            <pc:docMk/>
            <pc:sldMk cId="0" sldId="262"/>
            <ac:spMk id="11" creationId="{00000000-0000-0000-0000-000000000000}"/>
          </ac:spMkLst>
        </pc:spChg>
        <pc:spChg chg="mod">
          <ac:chgData name="Mingyao Xu" userId="481b17eb7347ca38" providerId="LiveId" clId="{EAB908AB-5DF8-4FA8-9CE9-F5B0343ED22F}" dt="2025-11-30T17:51:40.641" v="873" actId="1037"/>
          <ac:spMkLst>
            <pc:docMk/>
            <pc:sldMk cId="0" sldId="262"/>
            <ac:spMk id="12" creationId="{00000000-0000-0000-0000-000000000000}"/>
          </ac:spMkLst>
        </pc:spChg>
        <pc:picChg chg="mod">
          <ac:chgData name="Mingyao Xu" userId="481b17eb7347ca38" providerId="LiveId" clId="{EAB908AB-5DF8-4FA8-9CE9-F5B0343ED22F}" dt="2025-11-30T17:51:20.400" v="864" actId="1037"/>
          <ac:picMkLst>
            <pc:docMk/>
            <pc:sldMk cId="0" sldId="262"/>
            <ac:picMk id="5" creationId="{00000000-0000-0000-0000-000000000000}"/>
          </ac:picMkLst>
        </pc:picChg>
        <pc:picChg chg="mod">
          <ac:chgData name="Mingyao Xu" userId="481b17eb7347ca38" providerId="LiveId" clId="{EAB908AB-5DF8-4FA8-9CE9-F5B0343ED22F}" dt="2025-11-30T17:51:40.641" v="873" actId="1037"/>
          <ac:picMkLst>
            <pc:docMk/>
            <pc:sldMk cId="0" sldId="262"/>
            <ac:picMk id="6" creationId="{00000000-0000-0000-0000-000000000000}"/>
          </ac:picMkLst>
        </pc:picChg>
      </pc:sldChg>
      <pc:sldChg chg="modSp del mod">
        <pc:chgData name="Mingyao Xu" userId="481b17eb7347ca38" providerId="LiveId" clId="{EAB908AB-5DF8-4FA8-9CE9-F5B0343ED22F}" dt="2025-11-30T18:56:02.694" v="1852" actId="2696"/>
        <pc:sldMkLst>
          <pc:docMk/>
          <pc:sldMk cId="0" sldId="263"/>
        </pc:sldMkLst>
        <pc:spChg chg="mod">
          <ac:chgData name="Mingyao Xu" userId="481b17eb7347ca38" providerId="LiveId" clId="{EAB908AB-5DF8-4FA8-9CE9-F5B0343ED22F}" dt="2025-11-30T18:51:45.099" v="1827" actId="20577"/>
          <ac:spMkLst>
            <pc:docMk/>
            <pc:sldMk cId="0" sldId="263"/>
            <ac:spMk id="4" creationId="{00000000-0000-0000-0000-000000000000}"/>
          </ac:spMkLst>
        </pc:spChg>
      </pc:sldChg>
      <pc:sldChg chg="del">
        <pc:chgData name="Mingyao Xu" userId="481b17eb7347ca38" providerId="LiveId" clId="{EAB908AB-5DF8-4FA8-9CE9-F5B0343ED22F}" dt="2025-11-30T17:53:05.978" v="876" actId="2696"/>
        <pc:sldMkLst>
          <pc:docMk/>
          <pc:sldMk cId="0" sldId="267"/>
        </pc:sldMkLst>
      </pc:sldChg>
      <pc:sldChg chg="addSp delSp modSp del mod">
        <pc:chgData name="Mingyao Xu" userId="481b17eb7347ca38" providerId="LiveId" clId="{EAB908AB-5DF8-4FA8-9CE9-F5B0343ED22F}" dt="2025-11-30T19:40:10.250" v="2329" actId="47"/>
        <pc:sldMkLst>
          <pc:docMk/>
          <pc:sldMk cId="0" sldId="273"/>
        </pc:sldMkLst>
        <pc:spChg chg="add mod">
          <ac:chgData name="Mingyao Xu" userId="481b17eb7347ca38" providerId="LiveId" clId="{EAB908AB-5DF8-4FA8-9CE9-F5B0343ED22F}" dt="2025-11-30T11:46:42.869" v="113" actId="1038"/>
          <ac:spMkLst>
            <pc:docMk/>
            <pc:sldMk cId="0" sldId="273"/>
            <ac:spMk id="27" creationId="{107703CD-1C44-4EBC-D823-0AA44C640CE6}"/>
          </ac:spMkLst>
        </pc:spChg>
        <pc:spChg chg="del">
          <ac:chgData name="Mingyao Xu" userId="481b17eb7347ca38" providerId="LiveId" clId="{EAB908AB-5DF8-4FA8-9CE9-F5B0343ED22F}" dt="2025-11-30T11:46:54.966" v="117" actId="478"/>
          <ac:spMkLst>
            <pc:docMk/>
            <pc:sldMk cId="0" sldId="273"/>
            <ac:spMk id="35" creationId="{00000000-0000-0000-0000-000000000000}"/>
          </ac:spMkLst>
        </pc:spChg>
        <pc:spChg chg="del">
          <ac:chgData name="Mingyao Xu" userId="481b17eb7347ca38" providerId="LiveId" clId="{EAB908AB-5DF8-4FA8-9CE9-F5B0343ED22F}" dt="2025-11-30T11:46:50.878" v="116" actId="478"/>
          <ac:spMkLst>
            <pc:docMk/>
            <pc:sldMk cId="0" sldId="273"/>
            <ac:spMk id="36" creationId="{00000000-0000-0000-0000-000000000000}"/>
          </ac:spMkLst>
        </pc:spChg>
        <pc:spChg chg="del">
          <ac:chgData name="Mingyao Xu" userId="481b17eb7347ca38" providerId="LiveId" clId="{EAB908AB-5DF8-4FA8-9CE9-F5B0343ED22F}" dt="2025-11-30T11:46:50.878" v="116" actId="478"/>
          <ac:spMkLst>
            <pc:docMk/>
            <pc:sldMk cId="0" sldId="273"/>
            <ac:spMk id="41" creationId="{00000000-0000-0000-0000-000000000000}"/>
          </ac:spMkLst>
        </pc:spChg>
        <pc:spChg chg="del">
          <ac:chgData name="Mingyao Xu" userId="481b17eb7347ca38" providerId="LiveId" clId="{EAB908AB-5DF8-4FA8-9CE9-F5B0343ED22F}" dt="2025-11-30T11:46:50.878" v="116" actId="478"/>
          <ac:spMkLst>
            <pc:docMk/>
            <pc:sldMk cId="0" sldId="273"/>
            <ac:spMk id="42" creationId="{00000000-0000-0000-0000-000000000000}"/>
          </ac:spMkLst>
        </pc:spChg>
        <pc:picChg chg="del">
          <ac:chgData name="Mingyao Xu" userId="481b17eb7347ca38" providerId="LiveId" clId="{EAB908AB-5DF8-4FA8-9CE9-F5B0343ED22F}" dt="2025-11-30T11:46:44.419" v="114" actId="478"/>
          <ac:picMkLst>
            <pc:docMk/>
            <pc:sldMk cId="0" sldId="273"/>
            <ac:picMk id="2" creationId="{00000000-0000-0000-0000-000000000000}"/>
          </ac:picMkLst>
        </pc:picChg>
        <pc:picChg chg="add mod">
          <ac:chgData name="Mingyao Xu" userId="481b17eb7347ca38" providerId="LiveId" clId="{EAB908AB-5DF8-4FA8-9CE9-F5B0343ED22F}" dt="2025-11-30T11:46:42.869" v="113" actId="1038"/>
          <ac:picMkLst>
            <pc:docMk/>
            <pc:sldMk cId="0" sldId="273"/>
            <ac:picMk id="5" creationId="{F439EE53-3C1F-3DD1-8CC1-BF7029B5578E}"/>
          </ac:picMkLst>
        </pc:picChg>
        <pc:picChg chg="del">
          <ac:chgData name="Mingyao Xu" userId="481b17eb7347ca38" providerId="LiveId" clId="{EAB908AB-5DF8-4FA8-9CE9-F5B0343ED22F}" dt="2025-11-30T11:46:47.281" v="115" actId="478"/>
          <ac:picMkLst>
            <pc:docMk/>
            <pc:sldMk cId="0" sldId="273"/>
            <ac:picMk id="6" creationId="{00000000-0000-0000-0000-000000000000}"/>
          </ac:picMkLst>
        </pc:picChg>
        <pc:picChg chg="add mod">
          <ac:chgData name="Mingyao Xu" userId="481b17eb7347ca38" providerId="LiveId" clId="{EAB908AB-5DF8-4FA8-9CE9-F5B0343ED22F}" dt="2025-11-30T11:46:42.869" v="113" actId="1038"/>
          <ac:picMkLst>
            <pc:docMk/>
            <pc:sldMk cId="0" sldId="273"/>
            <ac:picMk id="28" creationId="{53BF6DB9-239A-AA5D-0412-D91E6C7B5397}"/>
          </ac:picMkLst>
        </pc:picChg>
        <pc:picChg chg="del">
          <ac:chgData name="Mingyao Xu" userId="481b17eb7347ca38" providerId="LiveId" clId="{EAB908AB-5DF8-4FA8-9CE9-F5B0343ED22F}" dt="2025-11-30T11:46:50.878" v="116" actId="478"/>
          <ac:picMkLst>
            <pc:docMk/>
            <pc:sldMk cId="0" sldId="273"/>
            <ac:picMk id="37" creationId="{00000000-0000-0000-0000-000000000000}"/>
          </ac:picMkLst>
        </pc:picChg>
      </pc:sldChg>
      <pc:sldChg chg="delSp modSp del mod">
        <pc:chgData name="Mingyao Xu" userId="481b17eb7347ca38" providerId="LiveId" clId="{EAB908AB-5DF8-4FA8-9CE9-F5B0343ED22F}" dt="2025-11-30T11:47:00.146" v="118" actId="2696"/>
        <pc:sldMkLst>
          <pc:docMk/>
          <pc:sldMk cId="0" sldId="275"/>
        </pc:sldMkLst>
        <pc:spChg chg="del">
          <ac:chgData name="Mingyao Xu" userId="481b17eb7347ca38" providerId="LiveId" clId="{EAB908AB-5DF8-4FA8-9CE9-F5B0343ED22F}" dt="2025-11-30T11:46:07.060" v="69" actId="478"/>
          <ac:spMkLst>
            <pc:docMk/>
            <pc:sldMk cId="0" sldId="275"/>
            <ac:spMk id="7" creationId="{00000000-0000-0000-0000-000000000000}"/>
          </ac:spMkLst>
        </pc:spChg>
        <pc:spChg chg="del">
          <ac:chgData name="Mingyao Xu" userId="481b17eb7347ca38" providerId="LiveId" clId="{EAB908AB-5DF8-4FA8-9CE9-F5B0343ED22F}" dt="2025-11-30T11:46:07.060" v="69" actId="478"/>
          <ac:spMkLst>
            <pc:docMk/>
            <pc:sldMk cId="0" sldId="275"/>
            <ac:spMk id="9" creationId="{00000000-0000-0000-0000-000000000000}"/>
          </ac:spMkLst>
        </pc:spChg>
        <pc:spChg chg="del">
          <ac:chgData name="Mingyao Xu" userId="481b17eb7347ca38" providerId="LiveId" clId="{EAB908AB-5DF8-4FA8-9CE9-F5B0343ED22F}" dt="2025-11-30T11:46:07.060" v="69" actId="478"/>
          <ac:spMkLst>
            <pc:docMk/>
            <pc:sldMk cId="0" sldId="275"/>
            <ac:spMk id="36" creationId="{00000000-0000-0000-0000-000000000000}"/>
          </ac:spMkLst>
        </pc:spChg>
        <pc:spChg chg="del">
          <ac:chgData name="Mingyao Xu" userId="481b17eb7347ca38" providerId="LiveId" clId="{EAB908AB-5DF8-4FA8-9CE9-F5B0343ED22F}" dt="2025-11-30T11:45:56.694" v="68" actId="478"/>
          <ac:spMkLst>
            <pc:docMk/>
            <pc:sldMk cId="0" sldId="275"/>
            <ac:spMk id="42" creationId="{00000000-0000-0000-0000-000000000000}"/>
          </ac:spMkLst>
        </pc:spChg>
        <pc:picChg chg="del">
          <ac:chgData name="Mingyao Xu" userId="481b17eb7347ca38" providerId="LiveId" clId="{EAB908AB-5DF8-4FA8-9CE9-F5B0343ED22F}" dt="2025-11-30T11:45:55.189" v="67" actId="478"/>
          <ac:picMkLst>
            <pc:docMk/>
            <pc:sldMk cId="0" sldId="275"/>
            <ac:picMk id="2" creationId="{00000000-0000-0000-0000-000000000000}"/>
          </ac:picMkLst>
        </pc:picChg>
        <pc:picChg chg="del">
          <ac:chgData name="Mingyao Xu" userId="481b17eb7347ca38" providerId="LiveId" clId="{EAB908AB-5DF8-4FA8-9CE9-F5B0343ED22F}" dt="2025-11-30T11:46:07.060" v="69" actId="478"/>
          <ac:picMkLst>
            <pc:docMk/>
            <pc:sldMk cId="0" sldId="275"/>
            <ac:picMk id="5" creationId="{00000000-0000-0000-0000-000000000000}"/>
          </ac:picMkLst>
        </pc:picChg>
        <pc:picChg chg="del">
          <ac:chgData name="Mingyao Xu" userId="481b17eb7347ca38" providerId="LiveId" clId="{EAB908AB-5DF8-4FA8-9CE9-F5B0343ED22F}" dt="2025-11-30T11:46:07.060" v="69" actId="478"/>
          <ac:picMkLst>
            <pc:docMk/>
            <pc:sldMk cId="0" sldId="275"/>
            <ac:picMk id="11" creationId="{00000000-0000-0000-0000-000000000000}"/>
          </ac:picMkLst>
        </pc:picChg>
        <pc:picChg chg="mod">
          <ac:chgData name="Mingyao Xu" userId="481b17eb7347ca38" providerId="LiveId" clId="{EAB908AB-5DF8-4FA8-9CE9-F5B0343ED22F}" dt="2025-11-30T11:46:23.262" v="71" actId="14100"/>
          <ac:picMkLst>
            <pc:docMk/>
            <pc:sldMk cId="0" sldId="275"/>
            <ac:picMk id="15" creationId="{00000000-0000-0000-0000-000000000000}"/>
          </ac:picMkLst>
        </pc:picChg>
        <pc:picChg chg="del">
          <ac:chgData name="Mingyao Xu" userId="481b17eb7347ca38" providerId="LiveId" clId="{EAB908AB-5DF8-4FA8-9CE9-F5B0343ED22F}" dt="2025-11-30T11:46:07.060" v="69" actId="478"/>
          <ac:picMkLst>
            <pc:docMk/>
            <pc:sldMk cId="0" sldId="275"/>
            <ac:picMk id="16" creationId="{00000000-0000-0000-0000-000000000000}"/>
          </ac:picMkLst>
        </pc:picChg>
        <pc:picChg chg="del">
          <ac:chgData name="Mingyao Xu" userId="481b17eb7347ca38" providerId="LiveId" clId="{EAB908AB-5DF8-4FA8-9CE9-F5B0343ED22F}" dt="2025-11-30T11:46:07.060" v="69" actId="478"/>
          <ac:picMkLst>
            <pc:docMk/>
            <pc:sldMk cId="0" sldId="275"/>
            <ac:picMk id="28" creationId="{00000000-0000-0000-0000-000000000000}"/>
          </ac:picMkLst>
        </pc:picChg>
        <pc:picChg chg="del">
          <ac:chgData name="Mingyao Xu" userId="481b17eb7347ca38" providerId="LiveId" clId="{EAB908AB-5DF8-4FA8-9CE9-F5B0343ED22F}" dt="2025-11-30T11:46:07.060" v="69" actId="478"/>
          <ac:picMkLst>
            <pc:docMk/>
            <pc:sldMk cId="0" sldId="275"/>
            <ac:picMk id="29" creationId="{00000000-0000-0000-0000-000000000000}"/>
          </ac:picMkLst>
        </pc:picChg>
      </pc:sldChg>
      <pc:sldChg chg="del">
        <pc:chgData name="Mingyao Xu" userId="481b17eb7347ca38" providerId="LiveId" clId="{EAB908AB-5DF8-4FA8-9CE9-F5B0343ED22F}" dt="2025-11-30T11:47:16.865" v="119" actId="2696"/>
        <pc:sldMkLst>
          <pc:docMk/>
          <pc:sldMk cId="0" sldId="277"/>
        </pc:sldMkLst>
      </pc:sldChg>
      <pc:sldChg chg="addSp modSp mod">
        <pc:chgData name="Mingyao Xu" userId="481b17eb7347ca38" providerId="LiveId" clId="{EAB908AB-5DF8-4FA8-9CE9-F5B0343ED22F}" dt="2025-11-30T16:51:55.373" v="175" actId="1076"/>
        <pc:sldMkLst>
          <pc:docMk/>
          <pc:sldMk cId="3550855192" sldId="327"/>
        </pc:sldMkLst>
        <pc:picChg chg="mod">
          <ac:chgData name="Mingyao Xu" userId="481b17eb7347ca38" providerId="LiveId" clId="{EAB908AB-5DF8-4FA8-9CE9-F5B0343ED22F}" dt="2025-11-30T16:51:55.373" v="175" actId="1076"/>
          <ac:picMkLst>
            <pc:docMk/>
            <pc:sldMk cId="3550855192" sldId="327"/>
            <ac:picMk id="9" creationId="{5A7A7F74-BBF7-7374-3DF2-7759878E82A4}"/>
          </ac:picMkLst>
        </pc:picChg>
        <pc:picChg chg="add mod">
          <ac:chgData name="Mingyao Xu" userId="481b17eb7347ca38" providerId="LiveId" clId="{EAB908AB-5DF8-4FA8-9CE9-F5B0343ED22F}" dt="2025-11-30T16:51:50.277" v="174" actId="1076"/>
          <ac:picMkLst>
            <pc:docMk/>
            <pc:sldMk cId="3550855192" sldId="327"/>
            <ac:picMk id="1026" creationId="{255D0870-049F-463D-DEE7-7859B4F37FB9}"/>
          </ac:picMkLst>
        </pc:picChg>
      </pc:sldChg>
      <pc:sldChg chg="addSp modSp mod">
        <pc:chgData name="Mingyao Xu" userId="481b17eb7347ca38" providerId="LiveId" clId="{EAB908AB-5DF8-4FA8-9CE9-F5B0343ED22F}" dt="2025-11-30T17:02:16.134" v="230" actId="1036"/>
        <pc:sldMkLst>
          <pc:docMk/>
          <pc:sldMk cId="4125541146" sldId="328"/>
        </pc:sldMkLst>
        <pc:spChg chg="mod">
          <ac:chgData name="Mingyao Xu" userId="481b17eb7347ca38" providerId="LiveId" clId="{EAB908AB-5DF8-4FA8-9CE9-F5B0343ED22F}" dt="2025-11-30T08:13:17.823" v="6" actId="20577"/>
          <ac:spMkLst>
            <pc:docMk/>
            <pc:sldMk cId="4125541146" sldId="328"/>
            <ac:spMk id="18" creationId="{728785BA-30C5-8518-EF5E-87F8EE9519EA}"/>
          </ac:spMkLst>
        </pc:spChg>
        <pc:spChg chg="mod">
          <ac:chgData name="Mingyao Xu" userId="481b17eb7347ca38" providerId="LiveId" clId="{EAB908AB-5DF8-4FA8-9CE9-F5B0343ED22F}" dt="2025-11-30T08:13:06.025" v="1" actId="20577"/>
          <ac:spMkLst>
            <pc:docMk/>
            <pc:sldMk cId="4125541146" sldId="328"/>
            <ac:spMk id="19" creationId="{CADA9ACF-297E-E4A0-4AF1-1B1FA96447A1}"/>
          </ac:spMkLst>
        </pc:spChg>
        <pc:cxnChg chg="add mod">
          <ac:chgData name="Mingyao Xu" userId="481b17eb7347ca38" providerId="LiveId" clId="{EAB908AB-5DF8-4FA8-9CE9-F5B0343ED22F}" dt="2025-11-30T17:02:16.134" v="230" actId="1036"/>
          <ac:cxnSpMkLst>
            <pc:docMk/>
            <pc:sldMk cId="4125541146" sldId="328"/>
            <ac:cxnSpMk id="7" creationId="{87D62A15-FB45-CEA4-20A7-8C0A5CD87F73}"/>
          </ac:cxnSpMkLst>
        </pc:cxnChg>
      </pc:sldChg>
      <pc:sldChg chg="modSp del mod">
        <pc:chgData name="Mingyao Xu" userId="481b17eb7347ca38" providerId="LiveId" clId="{EAB908AB-5DF8-4FA8-9CE9-F5B0343ED22F}" dt="2025-11-30T18:46:59.148" v="1813" actId="2696"/>
        <pc:sldMkLst>
          <pc:docMk/>
          <pc:sldMk cId="1422823627" sldId="343"/>
        </pc:sldMkLst>
        <pc:spChg chg="mod">
          <ac:chgData name="Mingyao Xu" userId="481b17eb7347ca38" providerId="LiveId" clId="{EAB908AB-5DF8-4FA8-9CE9-F5B0343ED22F}" dt="2025-11-30T18:02:47.635" v="1294" actId="5793"/>
          <ac:spMkLst>
            <pc:docMk/>
            <pc:sldMk cId="1422823627" sldId="343"/>
            <ac:spMk id="15" creationId="{013D3341-8525-5DFA-CA42-CA365564AA55}"/>
          </ac:spMkLst>
        </pc:spChg>
      </pc:sldChg>
      <pc:sldChg chg="modSp mod">
        <pc:chgData name="Mingyao Xu" userId="481b17eb7347ca38" providerId="LiveId" clId="{EAB908AB-5DF8-4FA8-9CE9-F5B0343ED22F}" dt="2025-11-30T17:19:36.003" v="325" actId="14100"/>
        <pc:sldMkLst>
          <pc:docMk/>
          <pc:sldMk cId="958377174" sldId="344"/>
        </pc:sldMkLst>
        <pc:spChg chg="mod">
          <ac:chgData name="Mingyao Xu" userId="481b17eb7347ca38" providerId="LiveId" clId="{EAB908AB-5DF8-4FA8-9CE9-F5B0343ED22F}" dt="2025-11-30T17:19:36.003" v="325" actId="14100"/>
          <ac:spMkLst>
            <pc:docMk/>
            <pc:sldMk cId="958377174" sldId="344"/>
            <ac:spMk id="4" creationId="{8CD628A7-22D3-D8B2-D5B3-674E80C790F0}"/>
          </ac:spMkLst>
        </pc:spChg>
        <pc:spChg chg="mod">
          <ac:chgData name="Mingyao Xu" userId="481b17eb7347ca38" providerId="LiveId" clId="{EAB908AB-5DF8-4FA8-9CE9-F5B0343ED22F}" dt="2025-11-30T10:40:15.981" v="12" actId="20577"/>
          <ac:spMkLst>
            <pc:docMk/>
            <pc:sldMk cId="958377174" sldId="344"/>
            <ac:spMk id="7" creationId="{49691B49-E818-F35C-9CE1-219354404027}"/>
          </ac:spMkLst>
        </pc:spChg>
      </pc:sldChg>
      <pc:sldChg chg="addSp delSp modSp mod">
        <pc:chgData name="Mingyao Xu" userId="481b17eb7347ca38" providerId="LiveId" clId="{EAB908AB-5DF8-4FA8-9CE9-F5B0343ED22F}" dt="2025-11-30T20:40:41.862" v="2418" actId="1037"/>
        <pc:sldMkLst>
          <pc:docMk/>
          <pc:sldMk cId="2179239589" sldId="345"/>
        </pc:sldMkLst>
        <pc:spChg chg="add mod">
          <ac:chgData name="Mingyao Xu" userId="481b17eb7347ca38" providerId="LiveId" clId="{EAB908AB-5DF8-4FA8-9CE9-F5B0343ED22F}" dt="2025-11-30T20:40:41.862" v="2418" actId="1037"/>
          <ac:spMkLst>
            <pc:docMk/>
            <pc:sldMk cId="2179239589" sldId="345"/>
            <ac:spMk id="2" creationId="{59C259BD-24DC-4D10-C000-009C88E465AA}"/>
          </ac:spMkLst>
        </pc:spChg>
        <pc:spChg chg="add del mod">
          <ac:chgData name="Mingyao Xu" userId="481b17eb7347ca38" providerId="LiveId" clId="{EAB908AB-5DF8-4FA8-9CE9-F5B0343ED22F}" dt="2025-11-30T17:24:51.682" v="439" actId="478"/>
          <ac:spMkLst>
            <pc:docMk/>
            <pc:sldMk cId="2179239589" sldId="345"/>
            <ac:spMk id="2" creationId="{E08F8BFF-ADB5-1201-1F4E-002E6FA7EE6B}"/>
          </ac:spMkLst>
        </pc:spChg>
        <pc:spChg chg="mod">
          <ac:chgData name="Mingyao Xu" userId="481b17eb7347ca38" providerId="LiveId" clId="{EAB908AB-5DF8-4FA8-9CE9-F5B0343ED22F}" dt="2025-11-30T17:21:59.444" v="381" actId="20577"/>
          <ac:spMkLst>
            <pc:docMk/>
            <pc:sldMk cId="2179239589" sldId="345"/>
            <ac:spMk id="4" creationId="{0C7EC32A-ABB7-550C-E98F-FF92121783AE}"/>
          </ac:spMkLst>
        </pc:spChg>
        <pc:spChg chg="add mod">
          <ac:chgData name="Mingyao Xu" userId="481b17eb7347ca38" providerId="LiveId" clId="{EAB908AB-5DF8-4FA8-9CE9-F5B0343ED22F}" dt="2025-11-30T17:41:39.152" v="818" actId="1038"/>
          <ac:spMkLst>
            <pc:docMk/>
            <pc:sldMk cId="2179239589" sldId="345"/>
            <ac:spMk id="7" creationId="{E17CD0D7-4AF0-0B0D-BF1F-D8CC90B070C5}"/>
          </ac:spMkLst>
        </pc:spChg>
        <pc:spChg chg="mod">
          <ac:chgData name="Mingyao Xu" userId="481b17eb7347ca38" providerId="LiveId" clId="{EAB908AB-5DF8-4FA8-9CE9-F5B0343ED22F}" dt="2025-11-30T17:23:39.209" v="438" actId="1038"/>
          <ac:spMkLst>
            <pc:docMk/>
            <pc:sldMk cId="2179239589" sldId="345"/>
            <ac:spMk id="8" creationId="{2C7A1233-410D-8279-F00D-F3CAFB13A667}"/>
          </ac:spMkLst>
        </pc:spChg>
        <pc:spChg chg="add mod">
          <ac:chgData name="Mingyao Xu" userId="481b17eb7347ca38" providerId="LiveId" clId="{EAB908AB-5DF8-4FA8-9CE9-F5B0343ED22F}" dt="2025-11-30T17:24:53.110" v="440"/>
          <ac:spMkLst>
            <pc:docMk/>
            <pc:sldMk cId="2179239589" sldId="345"/>
            <ac:spMk id="9" creationId="{4954BC21-A125-1AEC-4F8F-88149FD30947}"/>
          </ac:spMkLst>
        </pc:spChg>
        <pc:spChg chg="mod">
          <ac:chgData name="Mingyao Xu" userId="481b17eb7347ca38" providerId="LiveId" clId="{EAB908AB-5DF8-4FA8-9CE9-F5B0343ED22F}" dt="2025-11-30T17:23:39.209" v="438" actId="1038"/>
          <ac:spMkLst>
            <pc:docMk/>
            <pc:sldMk cId="2179239589" sldId="345"/>
            <ac:spMk id="12" creationId="{E018D650-FE90-FAE9-B4D7-23BF55C1F376}"/>
          </ac:spMkLst>
        </pc:spChg>
        <pc:spChg chg="mod">
          <ac:chgData name="Mingyao Xu" userId="481b17eb7347ca38" providerId="LiveId" clId="{EAB908AB-5DF8-4FA8-9CE9-F5B0343ED22F}" dt="2025-11-30T17:23:39.209" v="438" actId="1038"/>
          <ac:spMkLst>
            <pc:docMk/>
            <pc:sldMk cId="2179239589" sldId="345"/>
            <ac:spMk id="13" creationId="{11B19016-45B9-95C4-BC1C-7455984200C7}"/>
          </ac:spMkLst>
        </pc:spChg>
        <pc:spChg chg="mod">
          <ac:chgData name="Mingyao Xu" userId="481b17eb7347ca38" providerId="LiveId" clId="{EAB908AB-5DF8-4FA8-9CE9-F5B0343ED22F}" dt="2025-11-30T17:23:39.209" v="438" actId="1038"/>
          <ac:spMkLst>
            <pc:docMk/>
            <pc:sldMk cId="2179239589" sldId="345"/>
            <ac:spMk id="14" creationId="{2A6E04B4-EFA9-3D3C-7756-6E2276363C1B}"/>
          </ac:spMkLst>
        </pc:spChg>
        <pc:spChg chg="add mod">
          <ac:chgData name="Mingyao Xu" userId="481b17eb7347ca38" providerId="LiveId" clId="{EAB908AB-5DF8-4FA8-9CE9-F5B0343ED22F}" dt="2025-11-30T17:41:39.152" v="818" actId="1038"/>
          <ac:spMkLst>
            <pc:docMk/>
            <pc:sldMk cId="2179239589" sldId="345"/>
            <ac:spMk id="16" creationId="{7516FE60-FEE8-89CE-C2EB-0E6C4DCC93B5}"/>
          </ac:spMkLst>
        </pc:spChg>
        <pc:spChg chg="mod">
          <ac:chgData name="Mingyao Xu" userId="481b17eb7347ca38" providerId="LiveId" clId="{EAB908AB-5DF8-4FA8-9CE9-F5B0343ED22F}" dt="2025-11-30T17:23:39.209" v="438" actId="1038"/>
          <ac:spMkLst>
            <pc:docMk/>
            <pc:sldMk cId="2179239589" sldId="345"/>
            <ac:spMk id="17" creationId="{FFA70AD1-A3C3-157A-C71B-92C82E9A00F0}"/>
          </ac:spMkLst>
        </pc:spChg>
        <pc:spChg chg="add mod">
          <ac:chgData name="Mingyao Xu" userId="481b17eb7347ca38" providerId="LiveId" clId="{EAB908AB-5DF8-4FA8-9CE9-F5B0343ED22F}" dt="2025-11-30T17:41:39.152" v="818" actId="1038"/>
          <ac:spMkLst>
            <pc:docMk/>
            <pc:sldMk cId="2179239589" sldId="345"/>
            <ac:spMk id="18" creationId="{09C507EA-2728-5E5C-460B-C2952BA5BFA8}"/>
          </ac:spMkLst>
        </pc:spChg>
        <pc:spChg chg="add mod">
          <ac:chgData name="Mingyao Xu" userId="481b17eb7347ca38" providerId="LiveId" clId="{EAB908AB-5DF8-4FA8-9CE9-F5B0343ED22F}" dt="2025-11-30T17:41:39.152" v="818" actId="1038"/>
          <ac:spMkLst>
            <pc:docMk/>
            <pc:sldMk cId="2179239589" sldId="345"/>
            <ac:spMk id="20" creationId="{AAADAD0C-020D-33BE-B0C6-7BC6A0DC973E}"/>
          </ac:spMkLst>
        </pc:spChg>
        <pc:spChg chg="add mod">
          <ac:chgData name="Mingyao Xu" userId="481b17eb7347ca38" providerId="LiveId" clId="{EAB908AB-5DF8-4FA8-9CE9-F5B0343ED22F}" dt="2025-11-30T17:41:39.152" v="818" actId="1038"/>
          <ac:spMkLst>
            <pc:docMk/>
            <pc:sldMk cId="2179239589" sldId="345"/>
            <ac:spMk id="21" creationId="{415733BD-9DCE-99C8-C2B7-E8DB13D056AC}"/>
          </ac:spMkLst>
        </pc:spChg>
        <pc:spChg chg="add del mod">
          <ac:chgData name="Mingyao Xu" userId="481b17eb7347ca38" providerId="LiveId" clId="{EAB908AB-5DF8-4FA8-9CE9-F5B0343ED22F}" dt="2025-11-30T20:37:36.495" v="2374" actId="478"/>
          <ac:spMkLst>
            <pc:docMk/>
            <pc:sldMk cId="2179239589" sldId="345"/>
            <ac:spMk id="22" creationId="{C3ABE2A7-7EB1-89A3-9307-5FCA4CD72B0E}"/>
          </ac:spMkLst>
        </pc:spChg>
        <pc:picChg chg="mod">
          <ac:chgData name="Mingyao Xu" userId="481b17eb7347ca38" providerId="LiveId" clId="{EAB908AB-5DF8-4FA8-9CE9-F5B0343ED22F}" dt="2025-11-30T17:23:39.209" v="438" actId="1038"/>
          <ac:picMkLst>
            <pc:docMk/>
            <pc:sldMk cId="2179239589" sldId="345"/>
            <ac:picMk id="5" creationId="{A4FA217A-30CF-2A74-BCD0-B7B2B146BB84}"/>
          </ac:picMkLst>
        </pc:picChg>
        <pc:picChg chg="mod">
          <ac:chgData name="Mingyao Xu" userId="481b17eb7347ca38" providerId="LiveId" clId="{EAB908AB-5DF8-4FA8-9CE9-F5B0343ED22F}" dt="2025-11-30T17:23:39.209" v="438" actId="1038"/>
          <ac:picMkLst>
            <pc:docMk/>
            <pc:sldMk cId="2179239589" sldId="345"/>
            <ac:picMk id="6" creationId="{2811E0A9-7006-353A-A090-9AC1D522E916}"/>
          </ac:picMkLst>
        </pc:picChg>
        <pc:cxnChg chg="add mod">
          <ac:chgData name="Mingyao Xu" userId="481b17eb7347ca38" providerId="LiveId" clId="{EAB908AB-5DF8-4FA8-9CE9-F5B0343ED22F}" dt="2025-11-30T17:41:39.152" v="818" actId="1038"/>
          <ac:cxnSpMkLst>
            <pc:docMk/>
            <pc:sldMk cId="2179239589" sldId="345"/>
            <ac:cxnSpMk id="15" creationId="{24B15B00-F9DB-07AF-AA32-8FD927EDAC10}"/>
          </ac:cxnSpMkLst>
        </pc:cxnChg>
      </pc:sldChg>
      <pc:sldChg chg="addSp delSp modSp mod">
        <pc:chgData name="Mingyao Xu" userId="481b17eb7347ca38" providerId="LiveId" clId="{EAB908AB-5DF8-4FA8-9CE9-F5B0343ED22F}" dt="2025-11-30T20:44:36.365" v="2454" actId="1037"/>
        <pc:sldMkLst>
          <pc:docMk/>
          <pc:sldMk cId="1507673672" sldId="346"/>
        </pc:sldMkLst>
        <pc:spChg chg="mod">
          <ac:chgData name="Mingyao Xu" userId="481b17eb7347ca38" providerId="LiveId" clId="{EAB908AB-5DF8-4FA8-9CE9-F5B0343ED22F}" dt="2025-11-30T17:42:02.557" v="835" actId="20577"/>
          <ac:spMkLst>
            <pc:docMk/>
            <pc:sldMk cId="1507673672" sldId="346"/>
            <ac:spMk id="4" creationId="{9FC2E204-8C1F-11B0-8AB5-943F027C8843}"/>
          </ac:spMkLst>
        </pc:spChg>
        <pc:spChg chg="add mod">
          <ac:chgData name="Mingyao Xu" userId="481b17eb7347ca38" providerId="LiveId" clId="{EAB908AB-5DF8-4FA8-9CE9-F5B0343ED22F}" dt="2025-11-30T20:44:36.365" v="2454" actId="1037"/>
          <ac:spMkLst>
            <pc:docMk/>
            <pc:sldMk cId="1507673672" sldId="346"/>
            <ac:spMk id="5" creationId="{FD9B8C16-38C2-B357-FFF7-C2E33D15B414}"/>
          </ac:spMkLst>
        </pc:spChg>
        <pc:spChg chg="add del mod">
          <ac:chgData name="Mingyao Xu" userId="481b17eb7347ca38" providerId="LiveId" clId="{EAB908AB-5DF8-4FA8-9CE9-F5B0343ED22F}" dt="2025-11-30T19:36:43.718" v="2310" actId="478"/>
          <ac:spMkLst>
            <pc:docMk/>
            <pc:sldMk cId="1507673672" sldId="346"/>
            <ac:spMk id="6" creationId="{8DA55B9C-5F95-436E-B5CB-0E19EF208EFD}"/>
          </ac:spMkLst>
        </pc:spChg>
        <pc:spChg chg="add mod">
          <ac:chgData name="Mingyao Xu" userId="481b17eb7347ca38" providerId="LiveId" clId="{EAB908AB-5DF8-4FA8-9CE9-F5B0343ED22F}" dt="2025-11-30T17:45:13.433" v="847" actId="14100"/>
          <ac:spMkLst>
            <pc:docMk/>
            <pc:sldMk cId="1507673672" sldId="346"/>
            <ac:spMk id="7" creationId="{A6883711-3DA0-441E-0325-8D1C3A3975CA}"/>
          </ac:spMkLst>
        </pc:spChg>
        <pc:spChg chg="add mod">
          <ac:chgData name="Mingyao Xu" userId="481b17eb7347ca38" providerId="LiveId" clId="{EAB908AB-5DF8-4FA8-9CE9-F5B0343ED22F}" dt="2025-11-30T17:41:24.067" v="799" actId="1038"/>
          <ac:spMkLst>
            <pc:docMk/>
            <pc:sldMk cId="1507673672" sldId="346"/>
            <ac:spMk id="8" creationId="{483D3C86-B328-16B2-9EBA-396478946D18}"/>
          </ac:spMkLst>
        </pc:spChg>
        <pc:spChg chg="add mod">
          <ac:chgData name="Mingyao Xu" userId="481b17eb7347ca38" providerId="LiveId" clId="{EAB908AB-5DF8-4FA8-9CE9-F5B0343ED22F}" dt="2025-11-30T17:41:24.067" v="799" actId="1038"/>
          <ac:spMkLst>
            <pc:docMk/>
            <pc:sldMk cId="1507673672" sldId="346"/>
            <ac:spMk id="9" creationId="{443A3613-4321-4A84-92D3-B63E4BD79918}"/>
          </ac:spMkLst>
        </pc:spChg>
      </pc:sldChg>
      <pc:sldChg chg="del ord">
        <pc:chgData name="Mingyao Xu" userId="481b17eb7347ca38" providerId="LiveId" clId="{EAB908AB-5DF8-4FA8-9CE9-F5B0343ED22F}" dt="2025-11-30T19:40:09.458" v="2328" actId="47"/>
        <pc:sldMkLst>
          <pc:docMk/>
          <pc:sldMk cId="2005877786" sldId="347"/>
        </pc:sldMkLst>
      </pc:sldChg>
      <pc:sldChg chg="del ord">
        <pc:chgData name="Mingyao Xu" userId="481b17eb7347ca38" providerId="LiveId" clId="{EAB908AB-5DF8-4FA8-9CE9-F5B0343ED22F}" dt="2025-11-30T19:40:08.285" v="2327" actId="47"/>
        <pc:sldMkLst>
          <pc:docMk/>
          <pc:sldMk cId="277890778" sldId="348"/>
        </pc:sldMkLst>
      </pc:sldChg>
      <pc:sldChg chg="addSp delSp modSp mod">
        <pc:chgData name="Mingyao Xu" userId="481b17eb7347ca38" providerId="LiveId" clId="{EAB908AB-5DF8-4FA8-9CE9-F5B0343ED22F}" dt="2025-11-30T23:45:46.234" v="2459" actId="478"/>
        <pc:sldMkLst>
          <pc:docMk/>
          <pc:sldMk cId="905973742" sldId="349"/>
        </pc:sldMkLst>
        <pc:spChg chg="mod">
          <ac:chgData name="Mingyao Xu" userId="481b17eb7347ca38" providerId="LiveId" clId="{EAB908AB-5DF8-4FA8-9CE9-F5B0343ED22F}" dt="2025-11-30T17:58:18.331" v="1196" actId="207"/>
          <ac:spMkLst>
            <pc:docMk/>
            <pc:sldMk cId="905973742" sldId="349"/>
            <ac:spMk id="82" creationId="{84619253-99C1-E724-F929-F02521393A05}"/>
          </ac:spMkLst>
        </pc:spChg>
        <pc:spChg chg="mod">
          <ac:chgData name="Mingyao Xu" userId="481b17eb7347ca38" providerId="LiveId" clId="{EAB908AB-5DF8-4FA8-9CE9-F5B0343ED22F}" dt="2025-11-30T17:59:35.110" v="1281" actId="1035"/>
          <ac:spMkLst>
            <pc:docMk/>
            <pc:sldMk cId="905973742" sldId="349"/>
            <ac:spMk id="84" creationId="{52C1AA4C-A8AD-DBA6-D4A1-7C7E04B6A9AF}"/>
          </ac:spMkLst>
        </pc:spChg>
        <pc:spChg chg="mod">
          <ac:chgData name="Mingyao Xu" userId="481b17eb7347ca38" providerId="LiveId" clId="{EAB908AB-5DF8-4FA8-9CE9-F5B0343ED22F}" dt="2025-11-30T17:59:35.110" v="1281" actId="1035"/>
          <ac:spMkLst>
            <pc:docMk/>
            <pc:sldMk cId="905973742" sldId="349"/>
            <ac:spMk id="85" creationId="{C0552DAE-81D6-9A7A-A944-55F81D764B79}"/>
          </ac:spMkLst>
        </pc:spChg>
        <pc:spChg chg="del">
          <ac:chgData name="Mingyao Xu" userId="481b17eb7347ca38" providerId="LiveId" clId="{EAB908AB-5DF8-4FA8-9CE9-F5B0343ED22F}" dt="2025-11-30T17:43:25.123" v="842" actId="478"/>
          <ac:spMkLst>
            <pc:docMk/>
            <pc:sldMk cId="905973742" sldId="349"/>
            <ac:spMk id="97" creationId="{AA361EA2-C255-5FBF-EDF6-BD7C1DAE7614}"/>
          </ac:spMkLst>
        </pc:spChg>
        <pc:spChg chg="mod">
          <ac:chgData name="Mingyao Xu" userId="481b17eb7347ca38" providerId="LiveId" clId="{EAB908AB-5DF8-4FA8-9CE9-F5B0343ED22F}" dt="2025-11-30T17:57:02.994" v="1177" actId="1036"/>
          <ac:spMkLst>
            <pc:docMk/>
            <pc:sldMk cId="905973742" sldId="349"/>
            <ac:spMk id="107" creationId="{97B24D27-D9B6-38F8-28E3-8BFDD895E29D}"/>
          </ac:spMkLst>
        </pc:spChg>
        <pc:spChg chg="del">
          <ac:chgData name="Mingyao Xu" userId="481b17eb7347ca38" providerId="LiveId" clId="{EAB908AB-5DF8-4FA8-9CE9-F5B0343ED22F}" dt="2025-11-30T17:43:31.005" v="843" actId="478"/>
          <ac:spMkLst>
            <pc:docMk/>
            <pc:sldMk cId="905973742" sldId="349"/>
            <ac:spMk id="121" creationId="{CC5C516C-983A-C8CC-50D9-5843E8062D46}"/>
          </ac:spMkLst>
        </pc:spChg>
        <pc:grpChg chg="add del mod">
          <ac:chgData name="Mingyao Xu" userId="481b17eb7347ca38" providerId="LiveId" clId="{EAB908AB-5DF8-4FA8-9CE9-F5B0343ED22F}" dt="2025-11-30T23:45:46.234" v="2459" actId="478"/>
          <ac:grpSpMkLst>
            <pc:docMk/>
            <pc:sldMk cId="905973742" sldId="349"/>
            <ac:grpSpMk id="117" creationId="{2B88E2A7-FD4A-C64F-ECA7-8FBB29C89878}"/>
          </ac:grpSpMkLst>
        </pc:grpChg>
        <pc:grpChg chg="del">
          <ac:chgData name="Mingyao Xu" userId="481b17eb7347ca38" providerId="LiveId" clId="{EAB908AB-5DF8-4FA8-9CE9-F5B0343ED22F}" dt="2025-11-30T17:43:22.096" v="841" actId="478"/>
          <ac:grpSpMkLst>
            <pc:docMk/>
            <pc:sldMk cId="905973742" sldId="349"/>
            <ac:grpSpMk id="118" creationId="{21BDD157-3FB3-4BB2-1FB2-B831EE5E6BC5}"/>
          </ac:grpSpMkLst>
        </pc:grpChg>
        <pc:grpChg chg="del">
          <ac:chgData name="Mingyao Xu" userId="481b17eb7347ca38" providerId="LiveId" clId="{EAB908AB-5DF8-4FA8-9CE9-F5B0343ED22F}" dt="2025-11-30T17:43:31.005" v="843" actId="478"/>
          <ac:grpSpMkLst>
            <pc:docMk/>
            <pc:sldMk cId="905973742" sldId="349"/>
            <ac:grpSpMk id="120" creationId="{2571A9B2-2986-5EDD-2E9D-A1AF4A951CA0}"/>
          </ac:grpSpMkLst>
        </pc:grpChg>
        <pc:picChg chg="mod">
          <ac:chgData name="Mingyao Xu" userId="481b17eb7347ca38" providerId="LiveId" clId="{EAB908AB-5DF8-4FA8-9CE9-F5B0343ED22F}" dt="2025-11-30T17:57:55.692" v="1193" actId="1036"/>
          <ac:picMkLst>
            <pc:docMk/>
            <pc:sldMk cId="905973742" sldId="349"/>
            <ac:picMk id="81" creationId="{33C2D848-74B6-3D61-7A13-F7BD96EDDB1B}"/>
          </ac:picMkLst>
        </pc:picChg>
        <pc:picChg chg="mod topLvl">
          <ac:chgData name="Mingyao Xu" userId="481b17eb7347ca38" providerId="LiveId" clId="{EAB908AB-5DF8-4FA8-9CE9-F5B0343ED22F}" dt="2025-11-30T23:45:46.234" v="2459" actId="478"/>
          <ac:picMkLst>
            <pc:docMk/>
            <pc:sldMk cId="905973742" sldId="349"/>
            <ac:picMk id="83" creationId="{643A3C8C-9CAE-FFFE-DA36-B345D638886A}"/>
          </ac:picMkLst>
        </pc:picChg>
        <pc:picChg chg="mod">
          <ac:chgData name="Mingyao Xu" userId="481b17eb7347ca38" providerId="LiveId" clId="{EAB908AB-5DF8-4FA8-9CE9-F5B0343ED22F}" dt="2025-11-30T17:59:35.110" v="1281" actId="1035"/>
          <ac:picMkLst>
            <pc:docMk/>
            <pc:sldMk cId="905973742" sldId="349"/>
            <ac:picMk id="86" creationId="{A2A7B9A0-71D8-0E5F-00A1-EF2798E585E7}"/>
          </ac:picMkLst>
        </pc:picChg>
        <pc:picChg chg="mod">
          <ac:chgData name="Mingyao Xu" userId="481b17eb7347ca38" providerId="LiveId" clId="{EAB908AB-5DF8-4FA8-9CE9-F5B0343ED22F}" dt="2025-11-30T17:59:35.110" v="1281" actId="1035"/>
          <ac:picMkLst>
            <pc:docMk/>
            <pc:sldMk cId="905973742" sldId="349"/>
            <ac:picMk id="89" creationId="{46803DBA-2BB8-BEF0-C5BD-E48F6B9FF24A}"/>
          </ac:picMkLst>
        </pc:picChg>
        <pc:picChg chg="del mod">
          <ac:chgData name="Mingyao Xu" userId="481b17eb7347ca38" providerId="LiveId" clId="{EAB908AB-5DF8-4FA8-9CE9-F5B0343ED22F}" dt="2025-11-30T23:45:40.107" v="2456" actId="478"/>
          <ac:picMkLst>
            <pc:docMk/>
            <pc:sldMk cId="905973742" sldId="349"/>
            <ac:picMk id="114" creationId="{D6A28C58-B278-6E5C-DF72-C0A900A06E5A}"/>
          </ac:picMkLst>
        </pc:picChg>
        <pc:picChg chg="del topLvl">
          <ac:chgData name="Mingyao Xu" userId="481b17eb7347ca38" providerId="LiveId" clId="{EAB908AB-5DF8-4FA8-9CE9-F5B0343ED22F}" dt="2025-11-30T23:45:46.234" v="2459" actId="478"/>
          <ac:picMkLst>
            <pc:docMk/>
            <pc:sldMk cId="905973742" sldId="349"/>
            <ac:picMk id="116" creationId="{AFF1D185-31E0-95FF-3DAC-0C9C75A2025D}"/>
          </ac:picMkLst>
        </pc:picChg>
      </pc:sldChg>
      <pc:sldChg chg="del ord">
        <pc:chgData name="Mingyao Xu" userId="481b17eb7347ca38" providerId="LiveId" clId="{EAB908AB-5DF8-4FA8-9CE9-F5B0343ED22F}" dt="2025-11-30T19:40:07.081" v="2326" actId="47"/>
        <pc:sldMkLst>
          <pc:docMk/>
          <pc:sldMk cId="3435173868" sldId="350"/>
        </pc:sldMkLst>
      </pc:sldChg>
      <pc:sldChg chg="add del">
        <pc:chgData name="Mingyao Xu" userId="481b17eb7347ca38" providerId="LiveId" clId="{EAB908AB-5DF8-4FA8-9CE9-F5B0343ED22F}" dt="2025-11-30T19:40:11.553" v="2330" actId="47"/>
        <pc:sldMkLst>
          <pc:docMk/>
          <pc:sldMk cId="22397202" sldId="351"/>
        </pc:sldMkLst>
      </pc:sldChg>
      <pc:sldChg chg="add del">
        <pc:chgData name="Mingyao Xu" userId="481b17eb7347ca38" providerId="LiveId" clId="{EAB908AB-5DF8-4FA8-9CE9-F5B0343ED22F}" dt="2025-11-30T17:02:35.106" v="231" actId="2696"/>
        <pc:sldMkLst>
          <pc:docMk/>
          <pc:sldMk cId="1750207820" sldId="351"/>
        </pc:sldMkLst>
      </pc:sldChg>
      <pc:sldChg chg="addSp delSp modSp add mod">
        <pc:chgData name="Mingyao Xu" userId="481b17eb7347ca38" providerId="LiveId" clId="{EAB908AB-5DF8-4FA8-9CE9-F5B0343ED22F}" dt="2025-12-01T08:24:04.793" v="2464" actId="478"/>
        <pc:sldMkLst>
          <pc:docMk/>
          <pc:sldMk cId="196381220" sldId="352"/>
        </pc:sldMkLst>
        <pc:spChg chg="mod">
          <ac:chgData name="Mingyao Xu" userId="481b17eb7347ca38" providerId="LiveId" clId="{EAB908AB-5DF8-4FA8-9CE9-F5B0343ED22F}" dt="2025-11-30T18:55:45.221" v="1850" actId="20577"/>
          <ac:spMkLst>
            <pc:docMk/>
            <pc:sldMk cId="196381220" sldId="352"/>
            <ac:spMk id="4" creationId="{A5149846-AB34-207C-73AD-C5E0665C6A91}"/>
          </ac:spMkLst>
        </pc:spChg>
        <pc:spChg chg="mod">
          <ac:chgData name="Mingyao Xu" userId="481b17eb7347ca38" providerId="LiveId" clId="{EAB908AB-5DF8-4FA8-9CE9-F5B0343ED22F}" dt="2025-11-30T19:24:40.917" v="2165" actId="1035"/>
          <ac:spMkLst>
            <pc:docMk/>
            <pc:sldMk cId="196381220" sldId="352"/>
            <ac:spMk id="7" creationId="{C2CB59FC-BFFE-B977-76AA-15A0FA2E35DB}"/>
          </ac:spMkLst>
        </pc:spChg>
        <pc:spChg chg="add mod">
          <ac:chgData name="Mingyao Xu" userId="481b17eb7347ca38" providerId="LiveId" clId="{EAB908AB-5DF8-4FA8-9CE9-F5B0343ED22F}" dt="2025-11-30T19:04:49.197" v="1880" actId="1038"/>
          <ac:spMkLst>
            <pc:docMk/>
            <pc:sldMk cId="196381220" sldId="352"/>
            <ac:spMk id="16" creationId="{817D1E7F-CB67-6EC4-058A-2A56EED7978A}"/>
          </ac:spMkLst>
        </pc:spChg>
        <pc:spChg chg="add mod">
          <ac:chgData name="Mingyao Xu" userId="481b17eb7347ca38" providerId="LiveId" clId="{EAB908AB-5DF8-4FA8-9CE9-F5B0343ED22F}" dt="2025-11-30T20:39:41.929" v="2406" actId="1035"/>
          <ac:spMkLst>
            <pc:docMk/>
            <pc:sldMk cId="196381220" sldId="352"/>
            <ac:spMk id="20" creationId="{FACBA89A-8A17-F838-24DA-AC0CF195D462}"/>
          </ac:spMkLst>
        </pc:spChg>
        <pc:spChg chg="add mod">
          <ac:chgData name="Mingyao Xu" userId="481b17eb7347ca38" providerId="LiveId" clId="{EAB908AB-5DF8-4FA8-9CE9-F5B0343ED22F}" dt="2025-11-30T19:24:59.231" v="2192" actId="1036"/>
          <ac:spMkLst>
            <pc:docMk/>
            <pc:sldMk cId="196381220" sldId="352"/>
            <ac:spMk id="22" creationId="{9A5E6DC6-B2E8-26E3-87FD-7233D9FA10C9}"/>
          </ac:spMkLst>
        </pc:spChg>
        <pc:spChg chg="add mod">
          <ac:chgData name="Mingyao Xu" userId="481b17eb7347ca38" providerId="LiveId" clId="{EAB908AB-5DF8-4FA8-9CE9-F5B0343ED22F}" dt="2025-11-30T19:26:19.012" v="2204" actId="1076"/>
          <ac:spMkLst>
            <pc:docMk/>
            <pc:sldMk cId="196381220" sldId="352"/>
            <ac:spMk id="23" creationId="{35250E86-8401-9B8D-89B9-116FA0ED05CD}"/>
          </ac:spMkLst>
        </pc:spChg>
        <pc:spChg chg="add del mod">
          <ac:chgData name="Mingyao Xu" userId="481b17eb7347ca38" providerId="LiveId" clId="{EAB908AB-5DF8-4FA8-9CE9-F5B0343ED22F}" dt="2025-12-01T08:24:04.793" v="2464" actId="478"/>
          <ac:spMkLst>
            <pc:docMk/>
            <pc:sldMk cId="196381220" sldId="352"/>
            <ac:spMk id="24" creationId="{C0AC8DFF-C3FF-866E-8104-15CE97F1D667}"/>
          </ac:spMkLst>
        </pc:spChg>
        <pc:spChg chg="mod">
          <ac:chgData name="Mingyao Xu" userId="481b17eb7347ca38" providerId="LiveId" clId="{EAB908AB-5DF8-4FA8-9CE9-F5B0343ED22F}" dt="2025-11-30T19:24:59.231" v="2192" actId="1036"/>
          <ac:spMkLst>
            <pc:docMk/>
            <pc:sldMk cId="196381220" sldId="352"/>
            <ac:spMk id="35" creationId="{08DCD4F1-0528-F20C-2450-5DF0022D9B23}"/>
          </ac:spMkLst>
        </pc:spChg>
        <pc:picChg chg="add mod">
          <ac:chgData name="Mingyao Xu" userId="481b17eb7347ca38" providerId="LiveId" clId="{EAB908AB-5DF8-4FA8-9CE9-F5B0343ED22F}" dt="2025-11-30T19:24:59.231" v="2192" actId="1036"/>
          <ac:picMkLst>
            <pc:docMk/>
            <pc:sldMk cId="196381220" sldId="352"/>
            <ac:picMk id="18" creationId="{CE6E8E88-1253-62D5-763D-0767181B9423}"/>
          </ac:picMkLst>
        </pc:picChg>
        <pc:picChg chg="add mod">
          <ac:chgData name="Mingyao Xu" userId="481b17eb7347ca38" providerId="LiveId" clId="{EAB908AB-5DF8-4FA8-9CE9-F5B0343ED22F}" dt="2025-11-30T19:31:13.178" v="2249" actId="1076"/>
          <ac:picMkLst>
            <pc:docMk/>
            <pc:sldMk cId="196381220" sldId="352"/>
            <ac:picMk id="3074" creationId="{4403BE6A-BDE9-DC40-E571-4DCC88A73174}"/>
          </ac:picMkLst>
        </pc:picChg>
      </pc:sldChg>
      <pc:sldChg chg="addSp delSp modSp add mod">
        <pc:chgData name="Mingyao Xu" userId="481b17eb7347ca38" providerId="LiveId" clId="{EAB908AB-5DF8-4FA8-9CE9-F5B0343ED22F}" dt="2025-12-01T08:30:00.725" v="2480" actId="20577"/>
        <pc:sldMkLst>
          <pc:docMk/>
          <pc:sldMk cId="271592862" sldId="353"/>
        </pc:sldMkLst>
        <pc:spChg chg="mod">
          <ac:chgData name="Mingyao Xu" userId="481b17eb7347ca38" providerId="LiveId" clId="{EAB908AB-5DF8-4FA8-9CE9-F5B0343ED22F}" dt="2025-11-30T18:03:22.807" v="1302" actId="20577"/>
          <ac:spMkLst>
            <pc:docMk/>
            <pc:sldMk cId="271592862" sldId="353"/>
            <ac:spMk id="4" creationId="{7DCE1E27-E0D0-E151-7F6E-AF2925C6840A}"/>
          </ac:spMkLst>
        </pc:spChg>
        <pc:spChg chg="mod">
          <ac:chgData name="Mingyao Xu" userId="481b17eb7347ca38" providerId="LiveId" clId="{EAB908AB-5DF8-4FA8-9CE9-F5B0343ED22F}" dt="2025-12-01T08:30:00.725" v="2480" actId="20577"/>
          <ac:spMkLst>
            <pc:docMk/>
            <pc:sldMk cId="271592862" sldId="353"/>
            <ac:spMk id="7" creationId="{CC9F99B9-9666-5C9D-F433-6FB535D5D7DF}"/>
          </ac:spMkLst>
        </pc:spChg>
        <pc:spChg chg="del">
          <ac:chgData name="Mingyao Xu" userId="481b17eb7347ca38" providerId="LiveId" clId="{EAB908AB-5DF8-4FA8-9CE9-F5B0343ED22F}" dt="2025-11-30T18:03:39.122" v="1304" actId="478"/>
          <ac:spMkLst>
            <pc:docMk/>
            <pc:sldMk cId="271592862" sldId="353"/>
            <ac:spMk id="14" creationId="{A27A9C66-DD56-CBEC-9A98-96A923DFC5FE}"/>
          </ac:spMkLst>
        </pc:spChg>
        <pc:spChg chg="del">
          <ac:chgData name="Mingyao Xu" userId="481b17eb7347ca38" providerId="LiveId" clId="{EAB908AB-5DF8-4FA8-9CE9-F5B0343ED22F}" dt="2025-11-30T18:03:39.122" v="1304" actId="478"/>
          <ac:spMkLst>
            <pc:docMk/>
            <pc:sldMk cId="271592862" sldId="353"/>
            <ac:spMk id="15" creationId="{091EC4B1-9355-6BEB-6819-BA369CC46EAD}"/>
          </ac:spMkLst>
        </pc:spChg>
        <pc:spChg chg="add mod">
          <ac:chgData name="Mingyao Xu" userId="481b17eb7347ca38" providerId="LiveId" clId="{EAB908AB-5DF8-4FA8-9CE9-F5B0343ED22F}" dt="2025-11-30T18:46:24.200" v="1812" actId="1076"/>
          <ac:spMkLst>
            <pc:docMk/>
            <pc:sldMk cId="271592862" sldId="353"/>
            <ac:spMk id="18" creationId="{4D321F45-FAEA-8B2F-B11A-EC6D2298F820}"/>
          </ac:spMkLst>
        </pc:spChg>
        <pc:spChg chg="del">
          <ac:chgData name="Mingyao Xu" userId="481b17eb7347ca38" providerId="LiveId" clId="{EAB908AB-5DF8-4FA8-9CE9-F5B0343ED22F}" dt="2025-11-30T18:27:45.834" v="1368" actId="478"/>
          <ac:spMkLst>
            <pc:docMk/>
            <pc:sldMk cId="271592862" sldId="353"/>
            <ac:spMk id="35" creationId="{0081F166-B7BD-5BEB-B8F7-BE634EF60C57}"/>
          </ac:spMkLst>
        </pc:spChg>
        <pc:grpChg chg="del">
          <ac:chgData name="Mingyao Xu" userId="481b17eb7347ca38" providerId="LiveId" clId="{EAB908AB-5DF8-4FA8-9CE9-F5B0343ED22F}" dt="2025-11-30T18:03:34.871" v="1303" actId="478"/>
          <ac:grpSpMkLst>
            <pc:docMk/>
            <pc:sldMk cId="271592862" sldId="353"/>
            <ac:grpSpMk id="6" creationId="{09519290-8D1A-ED44-BF5A-F38C890EDE88}"/>
          </ac:grpSpMkLst>
        </pc:grpChg>
        <pc:picChg chg="add mod">
          <ac:chgData name="Mingyao Xu" userId="481b17eb7347ca38" providerId="LiveId" clId="{EAB908AB-5DF8-4FA8-9CE9-F5B0343ED22F}" dt="2025-11-30T18:31:31.142" v="1472" actId="1037"/>
          <ac:picMkLst>
            <pc:docMk/>
            <pc:sldMk cId="271592862" sldId="353"/>
            <ac:picMk id="5" creationId="{0C6FD18A-6199-2538-C8DD-86C14E3B2D24}"/>
          </ac:picMkLst>
        </pc:picChg>
        <pc:picChg chg="add mod">
          <ac:chgData name="Mingyao Xu" userId="481b17eb7347ca38" providerId="LiveId" clId="{EAB908AB-5DF8-4FA8-9CE9-F5B0343ED22F}" dt="2025-11-30T18:31:31.142" v="1472" actId="1037"/>
          <ac:picMkLst>
            <pc:docMk/>
            <pc:sldMk cId="271592862" sldId="353"/>
            <ac:picMk id="16" creationId="{54144873-CB0E-301B-66BC-A36CED997BEF}"/>
          </ac:picMkLst>
        </pc:picChg>
        <pc:picChg chg="add mod">
          <ac:chgData name="Mingyao Xu" userId="481b17eb7347ca38" providerId="LiveId" clId="{EAB908AB-5DF8-4FA8-9CE9-F5B0343ED22F}" dt="2025-11-30T18:31:31.142" v="1472" actId="1037"/>
          <ac:picMkLst>
            <pc:docMk/>
            <pc:sldMk cId="271592862" sldId="353"/>
            <ac:picMk id="17" creationId="{186D27B1-1584-D3C9-35D2-952C62E5D25C}"/>
          </ac:picMkLst>
        </pc:picChg>
      </pc:sldChg>
      <pc:sldChg chg="add del">
        <pc:chgData name="Mingyao Xu" userId="481b17eb7347ca38" providerId="LiveId" clId="{EAB908AB-5DF8-4FA8-9CE9-F5B0343ED22F}" dt="2025-11-30T18:56:11.838" v="1853" actId="2696"/>
        <pc:sldMkLst>
          <pc:docMk/>
          <pc:sldMk cId="329553056" sldId="35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3457" y="6173469"/>
            <a:ext cx="2743200" cy="365125"/>
          </a:xfrm>
        </p:spPr>
        <p:txBody>
          <a:bodyPr/>
          <a:lstStyle/>
          <a:p>
            <a:fld id="{4E11ED98-298D-9847-A585-0CA88317E07F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17347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173470"/>
            <a:ext cx="2743200" cy="365125"/>
          </a:xfrm>
        </p:spPr>
        <p:txBody>
          <a:bodyPr/>
          <a:lstStyle/>
          <a:p>
            <a:fld id="{0CD6003E-C0A9-A447-AAFC-D65BF2364457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-11055" y="5257800"/>
            <a:ext cx="12088756" cy="2239912"/>
            <a:chOff x="-8291" y="2352658"/>
            <a:chExt cx="9066567" cy="1679934"/>
          </a:xfrm>
        </p:grpSpPr>
        <p:pic>
          <p:nvPicPr>
            <p:cNvPr id="8" name="GWA_feature_graphic_stretched_mirrored.png" descr="GWA_feature_graphic_stretched_mirrored.png"/>
            <p:cNvPicPr>
              <a:picLocks noChangeAspect="1"/>
            </p:cNvPicPr>
            <p:nvPr userDrawn="1"/>
          </p:nvPicPr>
          <p:blipFill rotWithShape="1">
            <a:blip r:embed="rId2" cstate="print"/>
            <a:srcRect/>
            <a:stretch>
              <a:fillRect/>
            </a:stretch>
          </p:blipFill>
          <p:spPr>
            <a:xfrm>
              <a:off x="-8291" y="2352725"/>
              <a:ext cx="1356035" cy="1679867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pic>
          <p:nvPicPr>
            <p:cNvPr id="9" name="GWA_feature_graphic_stretched_mirrored.png" descr="GWA_feature_graphic_stretched_mirrored.png"/>
            <p:cNvPicPr>
              <a:picLocks noChangeAspect="1"/>
            </p:cNvPicPr>
            <p:nvPr userDrawn="1"/>
          </p:nvPicPr>
          <p:blipFill rotWithShape="1">
            <a:blip r:embed="rId3" cstate="hqprint"/>
            <a:srcRect/>
            <a:stretch>
              <a:fillRect/>
            </a:stretch>
          </p:blipFill>
          <p:spPr>
            <a:xfrm>
              <a:off x="1347744" y="2352658"/>
              <a:ext cx="7710532" cy="1679867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</p:grpSp>
      <p:pic>
        <p:nvPicPr>
          <p:cNvPr id="10" name="GWA_Full_Colour_Landscape.png" descr="GWA_Full_Colour_Landscape.png"/>
          <p:cNvPicPr>
            <a:picLocks noChangeAspect="1"/>
          </p:cNvPicPr>
          <p:nvPr userDrawn="1"/>
        </p:nvPicPr>
        <p:blipFill rotWithShape="1">
          <a:blip r:embed="rId4" cstate="print"/>
          <a:srcRect r="42459" b="-13937"/>
          <a:stretch>
            <a:fillRect/>
          </a:stretch>
        </p:blipFill>
        <p:spPr>
          <a:xfrm>
            <a:off x="10140645" y="206216"/>
            <a:ext cx="1937056" cy="496259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1ED98-298D-9847-A585-0CA88317E07F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003E-C0A9-A447-AAFC-D65BF236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1ED98-298D-9847-A585-0CA88317E07F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003E-C0A9-A447-AAFC-D65BF236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1ED98-298D-9847-A585-0CA88317E07F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003E-C0A9-A447-AAFC-D65BF236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1ED98-298D-9847-A585-0CA88317E07F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003E-C0A9-A447-AAFC-D65BF236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1ED98-298D-9847-A585-0CA88317E07F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003E-C0A9-A447-AAFC-D65BF236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1ED98-298D-9847-A585-0CA88317E07F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003E-C0A9-A447-AAFC-D65BF236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1ED98-298D-9847-A585-0CA88317E07F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003E-C0A9-A447-AAFC-D65BF236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W Institu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-11056" y="4751661"/>
            <a:ext cx="12203056" cy="2239912"/>
            <a:chOff x="-8291" y="2352658"/>
            <a:chExt cx="9152292" cy="1679934"/>
          </a:xfrm>
        </p:grpSpPr>
        <p:pic>
          <p:nvPicPr>
            <p:cNvPr id="12" name="GWA_feature_graphic_stretched_mirrored.png" descr="GWA_feature_graphic_stretched_mirrored.png"/>
            <p:cNvPicPr>
              <a:picLocks noChangeAspect="1"/>
            </p:cNvPicPr>
            <p:nvPr userDrawn="1"/>
          </p:nvPicPr>
          <p:blipFill rotWithShape="1">
            <a:blip r:embed="rId2" cstate="print"/>
            <a:srcRect/>
            <a:stretch>
              <a:fillRect/>
            </a:stretch>
          </p:blipFill>
          <p:spPr>
            <a:xfrm>
              <a:off x="-8291" y="2352725"/>
              <a:ext cx="1356035" cy="1679867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pic>
          <p:nvPicPr>
            <p:cNvPr id="13" name="GWA_feature_graphic_stretched_mirrored.png" descr="GWA_feature_graphic_stretched_mirrored.png"/>
            <p:cNvPicPr>
              <a:picLocks noChangeAspect="1"/>
            </p:cNvPicPr>
            <p:nvPr userDrawn="1"/>
          </p:nvPicPr>
          <p:blipFill rotWithShape="1">
            <a:blip r:embed="rId3" cstate="print"/>
            <a:srcRect l="16787"/>
            <a:stretch>
              <a:fillRect/>
            </a:stretch>
          </p:blipFill>
          <p:spPr>
            <a:xfrm>
              <a:off x="1347745" y="2352658"/>
              <a:ext cx="7796256" cy="1679867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</p:grpSp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92969" y="501551"/>
            <a:ext cx="10406064" cy="87213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48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70" y="1373687"/>
            <a:ext cx="10406063" cy="4311551"/>
          </a:xfrm>
          <a:prstGeom prst="rect">
            <a:avLst/>
          </a:prstGeom>
        </p:spPr>
        <p:txBody>
          <a:bodyPr anchor="t"/>
          <a:lstStyle>
            <a:lvl1pPr>
              <a:spcBef>
                <a:spcPts val="0"/>
              </a:spcBef>
              <a:spcAft>
                <a:spcPts val="1600"/>
              </a:spcAft>
              <a:buSzPct val="120000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marL="743585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400">
                <a:latin typeface="Open Sans"/>
                <a:ea typeface="Open Sans"/>
                <a:cs typeface="Open Sans"/>
                <a:sym typeface="Open Sans"/>
              </a:defRPr>
            </a:lvl2pPr>
            <a:lvl3pPr marL="1115695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135">
                <a:latin typeface="Open Sans"/>
                <a:ea typeface="Open Sans"/>
                <a:cs typeface="Open Sans"/>
                <a:sym typeface="Open Sans"/>
              </a:defRPr>
            </a:lvl3pPr>
            <a:lvl4pPr marL="1487170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135">
                <a:latin typeface="Open Sans"/>
                <a:ea typeface="Open Sans"/>
                <a:cs typeface="Open Sans"/>
                <a:sym typeface="Open Sans"/>
              </a:defRPr>
            </a:lvl4pPr>
            <a:lvl5pPr marL="1859280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135">
                <a:latin typeface="Open Sans"/>
                <a:ea typeface="Open Sans"/>
                <a:cs typeface="Open Sans"/>
                <a:sym typeface="Open San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11" name="GWA_Full_Colour_Landscape.png" descr="GWA_Full_Colour_Landscape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09244" y="6354285"/>
            <a:ext cx="3366363" cy="435555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UoB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-11055" y="5236493"/>
            <a:ext cx="12088756" cy="2239912"/>
            <a:chOff x="-8291" y="2352658"/>
            <a:chExt cx="9066567" cy="1679934"/>
          </a:xfrm>
        </p:grpSpPr>
        <p:pic>
          <p:nvPicPr>
            <p:cNvPr id="12" name="GWA_feature_graphic_stretched_mirrored.png" descr="GWA_feature_graphic_stretched_mirrored.png"/>
            <p:cNvPicPr>
              <a:picLocks noChangeAspect="1"/>
            </p:cNvPicPr>
            <p:nvPr userDrawn="1"/>
          </p:nvPicPr>
          <p:blipFill rotWithShape="1">
            <a:blip r:embed="rId2" cstate="print"/>
            <a:srcRect/>
            <a:stretch>
              <a:fillRect/>
            </a:stretch>
          </p:blipFill>
          <p:spPr>
            <a:xfrm>
              <a:off x="-8291" y="2352725"/>
              <a:ext cx="1356035" cy="1679867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pic>
          <p:nvPicPr>
            <p:cNvPr id="13" name="GWA_feature_graphic_stretched_mirrored.png" descr="GWA_feature_graphic_stretched_mirrored.png"/>
            <p:cNvPicPr>
              <a:picLocks noChangeAspect="1"/>
            </p:cNvPicPr>
            <p:nvPr userDrawn="1"/>
          </p:nvPicPr>
          <p:blipFill rotWithShape="1">
            <a:blip r:embed="rId3" cstate="hqprint"/>
            <a:srcRect/>
            <a:stretch>
              <a:fillRect/>
            </a:stretch>
          </p:blipFill>
          <p:spPr>
            <a:xfrm>
              <a:off x="1347744" y="2352658"/>
              <a:ext cx="7710532" cy="1679867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</p:grpSp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344329" y="136426"/>
            <a:ext cx="10406064" cy="67844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48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70" y="1373687"/>
            <a:ext cx="10406063" cy="4311551"/>
          </a:xfrm>
          <a:prstGeom prst="rect">
            <a:avLst/>
          </a:prstGeom>
        </p:spPr>
        <p:txBody>
          <a:bodyPr anchor="t"/>
          <a:lstStyle>
            <a:lvl1pPr>
              <a:spcBef>
                <a:spcPts val="0"/>
              </a:spcBef>
              <a:spcAft>
                <a:spcPts val="1600"/>
              </a:spcAft>
              <a:buSzPct val="120000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marL="743585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400">
                <a:latin typeface="Open Sans"/>
                <a:ea typeface="Open Sans"/>
                <a:cs typeface="Open Sans"/>
                <a:sym typeface="Open Sans"/>
              </a:defRPr>
            </a:lvl2pPr>
            <a:lvl3pPr marL="1115695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135">
                <a:latin typeface="Open Sans"/>
                <a:ea typeface="Open Sans"/>
                <a:cs typeface="Open Sans"/>
                <a:sym typeface="Open Sans"/>
              </a:defRPr>
            </a:lvl3pPr>
            <a:lvl4pPr marL="1487170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135">
                <a:latin typeface="Open Sans"/>
                <a:ea typeface="Open Sans"/>
                <a:cs typeface="Open Sans"/>
                <a:sym typeface="Open Sans"/>
              </a:defRPr>
            </a:lvl4pPr>
            <a:lvl5pPr marL="1859280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135">
                <a:latin typeface="Open Sans"/>
                <a:ea typeface="Open Sans"/>
                <a:cs typeface="Open Sans"/>
                <a:sym typeface="Open San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20200" y="6356449"/>
            <a:ext cx="2743200" cy="36512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11" name="GWA_Full_Colour_Landscape.png" descr="GWA_Full_Colour_Landscape.png"/>
          <p:cNvPicPr>
            <a:picLocks noChangeAspect="1"/>
          </p:cNvPicPr>
          <p:nvPr userDrawn="1"/>
        </p:nvPicPr>
        <p:blipFill rotWithShape="1">
          <a:blip r:embed="rId4" cstate="print"/>
          <a:srcRect r="42459" b="-13937"/>
          <a:stretch>
            <a:fillRect/>
          </a:stretch>
        </p:blipFill>
        <p:spPr>
          <a:xfrm>
            <a:off x="10208261" y="319006"/>
            <a:ext cx="1869440" cy="478937"/>
          </a:xfrm>
          <a:prstGeom prst="rect">
            <a:avLst/>
          </a:prstGeom>
          <a:ln w="12700">
            <a:miter lim="400000"/>
            <a:headEnd/>
            <a:tailEnd/>
          </a:ln>
        </p:spPr>
      </p:pic>
      <p:cxnSp>
        <p:nvCxnSpPr>
          <p:cNvPr id="4" name="Straight Connector 3"/>
          <p:cNvCxnSpPr/>
          <p:nvPr userDrawn="1"/>
        </p:nvCxnSpPr>
        <p:spPr>
          <a:xfrm>
            <a:off x="111760" y="894080"/>
            <a:ext cx="1196594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UoB1_NoTop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-11055" y="5236493"/>
            <a:ext cx="12088756" cy="2239912"/>
            <a:chOff x="-8291" y="2352658"/>
            <a:chExt cx="9066567" cy="1679934"/>
          </a:xfrm>
        </p:grpSpPr>
        <p:pic>
          <p:nvPicPr>
            <p:cNvPr id="12" name="GWA_feature_graphic_stretched_mirrored.png" descr="GWA_feature_graphic_stretched_mirrored.png"/>
            <p:cNvPicPr>
              <a:picLocks noChangeAspect="1"/>
            </p:cNvPicPr>
            <p:nvPr userDrawn="1"/>
          </p:nvPicPr>
          <p:blipFill rotWithShape="1">
            <a:blip r:embed="rId2" cstate="print"/>
            <a:srcRect/>
            <a:stretch>
              <a:fillRect/>
            </a:stretch>
          </p:blipFill>
          <p:spPr>
            <a:xfrm>
              <a:off x="-8291" y="2352725"/>
              <a:ext cx="1356035" cy="1679867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pic>
          <p:nvPicPr>
            <p:cNvPr id="13" name="GWA_feature_graphic_stretched_mirrored.png" descr="GWA_feature_graphic_stretched_mirrored.png"/>
            <p:cNvPicPr>
              <a:picLocks noChangeAspect="1"/>
            </p:cNvPicPr>
            <p:nvPr userDrawn="1"/>
          </p:nvPicPr>
          <p:blipFill rotWithShape="1">
            <a:blip r:embed="rId3" cstate="hqprint"/>
            <a:srcRect/>
            <a:stretch>
              <a:fillRect/>
            </a:stretch>
          </p:blipFill>
          <p:spPr>
            <a:xfrm>
              <a:off x="1347744" y="2352658"/>
              <a:ext cx="7710532" cy="1679867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</p:grpSp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344329" y="136426"/>
            <a:ext cx="10406064" cy="67844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48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70" y="1373687"/>
            <a:ext cx="10406063" cy="4311551"/>
          </a:xfrm>
          <a:prstGeom prst="rect">
            <a:avLst/>
          </a:prstGeom>
        </p:spPr>
        <p:txBody>
          <a:bodyPr anchor="t"/>
          <a:lstStyle>
            <a:lvl1pPr>
              <a:spcBef>
                <a:spcPts val="0"/>
              </a:spcBef>
              <a:spcAft>
                <a:spcPts val="1600"/>
              </a:spcAft>
              <a:buSzPct val="120000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marL="743585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400">
                <a:latin typeface="Open Sans"/>
                <a:ea typeface="Open Sans"/>
                <a:cs typeface="Open Sans"/>
                <a:sym typeface="Open Sans"/>
              </a:defRPr>
            </a:lvl2pPr>
            <a:lvl3pPr marL="1115695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135">
                <a:latin typeface="Open Sans"/>
                <a:ea typeface="Open Sans"/>
                <a:cs typeface="Open Sans"/>
                <a:sym typeface="Open Sans"/>
              </a:defRPr>
            </a:lvl3pPr>
            <a:lvl4pPr marL="1487170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135">
                <a:latin typeface="Open Sans"/>
                <a:ea typeface="Open Sans"/>
                <a:cs typeface="Open Sans"/>
                <a:sym typeface="Open Sans"/>
              </a:defRPr>
            </a:lvl4pPr>
            <a:lvl5pPr marL="1859280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135">
                <a:latin typeface="Open Sans"/>
                <a:ea typeface="Open Sans"/>
                <a:cs typeface="Open Sans"/>
                <a:sym typeface="Open San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20200" y="6356449"/>
            <a:ext cx="2743200" cy="36512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111760" y="894080"/>
            <a:ext cx="1196594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UoB1_NoBottom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-11055" y="5236493"/>
            <a:ext cx="12088756" cy="2239912"/>
            <a:chOff x="-8291" y="2352658"/>
            <a:chExt cx="9066567" cy="1679934"/>
          </a:xfrm>
        </p:grpSpPr>
        <p:pic>
          <p:nvPicPr>
            <p:cNvPr id="12" name="GWA_feature_graphic_stretched_mirrored.png" descr="GWA_feature_graphic_stretched_mirrored.png"/>
            <p:cNvPicPr>
              <a:picLocks noChangeAspect="1"/>
            </p:cNvPicPr>
            <p:nvPr userDrawn="1"/>
          </p:nvPicPr>
          <p:blipFill rotWithShape="1">
            <a:blip r:embed="rId2" cstate="print"/>
            <a:srcRect/>
            <a:stretch>
              <a:fillRect/>
            </a:stretch>
          </p:blipFill>
          <p:spPr>
            <a:xfrm>
              <a:off x="-8291" y="2352725"/>
              <a:ext cx="1356035" cy="1679867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pic>
          <p:nvPicPr>
            <p:cNvPr id="13" name="GWA_feature_graphic_stretched_mirrored.png" descr="GWA_feature_graphic_stretched_mirrored.png"/>
            <p:cNvPicPr>
              <a:picLocks noChangeAspect="1"/>
            </p:cNvPicPr>
            <p:nvPr userDrawn="1"/>
          </p:nvPicPr>
          <p:blipFill rotWithShape="1">
            <a:blip r:embed="rId3" cstate="hqprint"/>
            <a:srcRect/>
            <a:stretch>
              <a:fillRect/>
            </a:stretch>
          </p:blipFill>
          <p:spPr>
            <a:xfrm>
              <a:off x="1347744" y="2352658"/>
              <a:ext cx="7710532" cy="1679867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</p:grpSp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344329" y="136426"/>
            <a:ext cx="10406064" cy="67844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48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70" y="1373687"/>
            <a:ext cx="10406063" cy="4311551"/>
          </a:xfrm>
          <a:prstGeom prst="rect">
            <a:avLst/>
          </a:prstGeom>
        </p:spPr>
        <p:txBody>
          <a:bodyPr anchor="t"/>
          <a:lstStyle>
            <a:lvl1pPr>
              <a:spcBef>
                <a:spcPts val="0"/>
              </a:spcBef>
              <a:spcAft>
                <a:spcPts val="1600"/>
              </a:spcAft>
              <a:buSzPct val="120000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marL="743585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400">
                <a:latin typeface="Open Sans"/>
                <a:ea typeface="Open Sans"/>
                <a:cs typeface="Open Sans"/>
                <a:sym typeface="Open Sans"/>
              </a:defRPr>
            </a:lvl2pPr>
            <a:lvl3pPr marL="1115695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135">
                <a:latin typeface="Open Sans"/>
                <a:ea typeface="Open Sans"/>
                <a:cs typeface="Open Sans"/>
                <a:sym typeface="Open Sans"/>
              </a:defRPr>
            </a:lvl3pPr>
            <a:lvl4pPr marL="1487170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135">
                <a:latin typeface="Open Sans"/>
                <a:ea typeface="Open Sans"/>
                <a:cs typeface="Open Sans"/>
                <a:sym typeface="Open Sans"/>
              </a:defRPr>
            </a:lvl4pPr>
            <a:lvl5pPr marL="1859280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135">
                <a:latin typeface="Open Sans"/>
                <a:ea typeface="Open Sans"/>
                <a:cs typeface="Open Sans"/>
                <a:sym typeface="Open San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20200" y="6356449"/>
            <a:ext cx="2743200" cy="36512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11" name="GWA_Full_Colour_Landscape.png" descr="GWA_Full_Colour_Landscape.png"/>
          <p:cNvPicPr>
            <a:picLocks noChangeAspect="1"/>
          </p:cNvPicPr>
          <p:nvPr userDrawn="1"/>
        </p:nvPicPr>
        <p:blipFill rotWithShape="1">
          <a:blip r:embed="rId4" cstate="print"/>
          <a:srcRect r="42459" b="-13937"/>
          <a:stretch>
            <a:fillRect/>
          </a:stretch>
        </p:blipFill>
        <p:spPr>
          <a:xfrm>
            <a:off x="10208261" y="319006"/>
            <a:ext cx="1869440" cy="478937"/>
          </a:xfrm>
          <a:prstGeom prst="rect">
            <a:avLst/>
          </a:prstGeom>
          <a:ln w="12700">
            <a:miter lim="400000"/>
            <a:headEnd/>
            <a:tailEnd/>
          </a:ln>
        </p:spPr>
      </p:pic>
      <p:cxnSp>
        <p:nvCxnSpPr>
          <p:cNvPr id="4" name="Straight Connector 3"/>
          <p:cNvCxnSpPr/>
          <p:nvPr userDrawn="1"/>
        </p:nvCxnSpPr>
        <p:spPr>
          <a:xfrm>
            <a:off x="111760" y="894080"/>
            <a:ext cx="1196594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UoB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-11055" y="5236493"/>
            <a:ext cx="12088756" cy="2239912"/>
            <a:chOff x="-8291" y="2352658"/>
            <a:chExt cx="9066567" cy="1679934"/>
          </a:xfrm>
        </p:grpSpPr>
        <p:pic>
          <p:nvPicPr>
            <p:cNvPr id="12" name="GWA_feature_graphic_stretched_mirrored.png" descr="GWA_feature_graphic_stretched_mirrored.png"/>
            <p:cNvPicPr>
              <a:picLocks noChangeAspect="1"/>
            </p:cNvPicPr>
            <p:nvPr userDrawn="1"/>
          </p:nvPicPr>
          <p:blipFill rotWithShape="1">
            <a:blip r:embed="rId2" cstate="print"/>
            <a:srcRect/>
            <a:stretch>
              <a:fillRect/>
            </a:stretch>
          </p:blipFill>
          <p:spPr>
            <a:xfrm>
              <a:off x="-8291" y="2352725"/>
              <a:ext cx="1356035" cy="1679867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  <p:pic>
          <p:nvPicPr>
            <p:cNvPr id="13" name="GWA_feature_graphic_stretched_mirrored.png" descr="GWA_feature_graphic_stretched_mirrored.png"/>
            <p:cNvPicPr>
              <a:picLocks noChangeAspect="1"/>
            </p:cNvPicPr>
            <p:nvPr userDrawn="1"/>
          </p:nvPicPr>
          <p:blipFill rotWithShape="1">
            <a:blip r:embed="rId3" cstate="hqprint"/>
            <a:srcRect/>
            <a:stretch>
              <a:fillRect/>
            </a:stretch>
          </p:blipFill>
          <p:spPr>
            <a:xfrm>
              <a:off x="1347744" y="2352658"/>
              <a:ext cx="7710532" cy="1679867"/>
            </a:xfrm>
            <a:prstGeom prst="rect">
              <a:avLst/>
            </a:prstGeom>
            <a:ln w="12700">
              <a:miter lim="400000"/>
              <a:headEnd/>
              <a:tailEnd/>
            </a:ln>
          </p:spPr>
        </p:pic>
      </p:grpSp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92969" y="501551"/>
            <a:ext cx="10406064" cy="87213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48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70" y="1373687"/>
            <a:ext cx="10406063" cy="4311551"/>
          </a:xfrm>
          <a:prstGeom prst="rect">
            <a:avLst/>
          </a:prstGeom>
        </p:spPr>
        <p:txBody>
          <a:bodyPr anchor="t"/>
          <a:lstStyle>
            <a:lvl1pPr>
              <a:spcBef>
                <a:spcPts val="0"/>
              </a:spcBef>
              <a:spcAft>
                <a:spcPts val="1600"/>
              </a:spcAft>
              <a:buSzPct val="120000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marL="743585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400">
                <a:latin typeface="Open Sans"/>
                <a:ea typeface="Open Sans"/>
                <a:cs typeface="Open Sans"/>
                <a:sym typeface="Open Sans"/>
              </a:defRPr>
            </a:lvl2pPr>
            <a:lvl3pPr marL="1115695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135">
                <a:latin typeface="Open Sans"/>
                <a:ea typeface="Open Sans"/>
                <a:cs typeface="Open Sans"/>
                <a:sym typeface="Open Sans"/>
              </a:defRPr>
            </a:lvl3pPr>
            <a:lvl4pPr marL="1487170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135">
                <a:latin typeface="Open Sans"/>
                <a:ea typeface="Open Sans"/>
                <a:cs typeface="Open Sans"/>
                <a:sym typeface="Open Sans"/>
              </a:defRPr>
            </a:lvl4pPr>
            <a:lvl5pPr marL="1859280" indent="-372110">
              <a:spcBef>
                <a:spcPts val="0"/>
              </a:spcBef>
              <a:spcAft>
                <a:spcPts val="800"/>
              </a:spcAft>
              <a:buFontTx/>
              <a:buChar char="-"/>
              <a:defRPr sz="2135">
                <a:latin typeface="Open Sans"/>
                <a:ea typeface="Open Sans"/>
                <a:cs typeface="Open Sans"/>
                <a:sym typeface="Open San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220200" y="6356449"/>
            <a:ext cx="2743200" cy="36512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11" name="GWA_Full_Colour_Landscape.png" descr="GWA_Full_Colour_Landscape.png"/>
          <p:cNvPicPr>
            <a:picLocks noChangeAspect="1"/>
          </p:cNvPicPr>
          <p:nvPr userDrawn="1"/>
        </p:nvPicPr>
        <p:blipFill rotWithShape="1">
          <a:blip r:embed="rId4" cstate="print"/>
          <a:srcRect r="42459" b="-13937"/>
          <a:stretch>
            <a:fillRect/>
          </a:stretch>
        </p:blipFill>
        <p:spPr>
          <a:xfrm>
            <a:off x="10140645" y="206216"/>
            <a:ext cx="1937056" cy="496259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1ED98-298D-9847-A585-0CA88317E07F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003E-C0A9-A447-AAFC-D65BF236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1ED98-298D-9847-A585-0CA88317E07F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003E-C0A9-A447-AAFC-D65BF236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1ED98-298D-9847-A585-0CA88317E07F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003E-C0A9-A447-AAFC-D65BF23644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1ED98-298D-9847-A585-0CA88317E07F}" type="datetimeFigureOut">
              <a:rPr lang="en-US" smtClean="0"/>
              <a:t>11/30/2025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6003E-C0A9-A447-AAFC-D65BF236445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5062" y="2114902"/>
            <a:ext cx="10989310" cy="1512929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Searching for ultralight dark matter </a:t>
            </a:r>
          </a:p>
          <a:p>
            <a:r>
              <a:rPr lang="en-GB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highly charged ion clocks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755" y="149225"/>
            <a:ext cx="1734185" cy="11442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5875" y="200660"/>
            <a:ext cx="3074670" cy="81724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715692" y="4678045"/>
            <a:ext cx="88677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Mingyao Xu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, Leonid Prokhorov, Aaron Smith, Vera Guarrera, and Giovanni Barontini</a:t>
            </a:r>
          </a:p>
          <a:p>
            <a:pPr>
              <a:lnSpc>
                <a:spcPct val="100000"/>
              </a:lnSpc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014A6F-8FB8-1F97-8192-BDCB009A39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44744DCF-BB86-4AAF-B46B-253B21749A11}"/>
              </a:ext>
            </a:extLst>
          </p:cNvPr>
          <p:cNvCxnSpPr/>
          <p:nvPr/>
        </p:nvCxnSpPr>
        <p:spPr>
          <a:xfrm>
            <a:off x="104775" y="916305"/>
            <a:ext cx="11988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F7A4CBA1-2B89-4F56-446F-C2119C927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0590" y="187960"/>
            <a:ext cx="2166439" cy="576000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A5149846-AB34-207C-73AD-C5E0665C6A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885" y="293370"/>
            <a:ext cx="7633335" cy="605790"/>
          </a:xfrm>
        </p:spPr>
        <p:txBody>
          <a:bodyPr>
            <a:noAutofit/>
          </a:bodyPr>
          <a:lstStyle/>
          <a:p>
            <a:pPr algn="l"/>
            <a: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Current status &amp; Next steps</a:t>
            </a:r>
            <a:endParaRPr lang="en-GB" altLang="en-US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4924C7F-FD8D-C970-42E4-1EEC706B0AAF}"/>
              </a:ext>
            </a:extLst>
          </p:cNvPr>
          <p:cNvSpPr txBox="1"/>
          <p:nvPr/>
        </p:nvSpPr>
        <p:spPr>
          <a:xfrm>
            <a:off x="7393305" y="853440"/>
            <a:ext cx="3896995" cy="28384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/>
            <a:r>
              <a:rPr lang="en-US" altLang="zh-CN" sz="1600" b="0" i="0">
                <a:solidFill>
                  <a:srgbClr val="000000"/>
                </a:solidFill>
                <a:latin typeface="Noto Sans SC" panose="020B0200000000000000" charset="-122"/>
                <a:ea typeface="Noto Sans SC" panose="020B0200000000000000" charset="-122"/>
              </a:rPr>
              <a:t> 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08DCD4F1-0528-F20C-2450-5DF0022D9B23}"/>
              </a:ext>
            </a:extLst>
          </p:cNvPr>
          <p:cNvSpPr txBox="1"/>
          <p:nvPr/>
        </p:nvSpPr>
        <p:spPr>
          <a:xfrm>
            <a:off x="770255" y="4133540"/>
            <a:ext cx="5225414" cy="1339398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Xe HCI </a:t>
            </a:r>
            <a:r>
              <a:rPr lang="en-US" altLang="zh-CN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Quantum Logic Spectroscopy </a:t>
            </a:r>
            <a:r>
              <a:rPr lang="en-GB" altLang="zh-CN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-&gt; lead us to clocks.</a:t>
            </a: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Towards </a:t>
            </a:r>
            <a:r>
              <a:rPr lang="en-US" altLang="zh-CN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Cf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HCI clocks.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2CB59FC-BFFE-B977-76AA-15A0FA2E35DB}"/>
              </a:ext>
            </a:extLst>
          </p:cNvPr>
          <p:cNvSpPr txBox="1"/>
          <p:nvPr/>
        </p:nvSpPr>
        <p:spPr>
          <a:xfrm>
            <a:off x="770255" y="1190405"/>
            <a:ext cx="5225415" cy="10515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We produced </a:t>
            </a:r>
            <a:r>
              <a:rPr lang="en-US" altLang="zh-CN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Xe HCIs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and </a:t>
            </a:r>
            <a:r>
              <a:rPr lang="en-US" altLang="zh-CN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sympathetically cooled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them with a </a:t>
            </a:r>
            <a:r>
              <a:rPr lang="en-US" altLang="zh-CN" dirty="0">
                <a:solidFill>
                  <a:srgbClr val="00B0F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</a:t>
            </a:r>
            <a:r>
              <a:rPr lang="en-US" altLang="zh-CN" baseline="30000" dirty="0">
                <a:solidFill>
                  <a:srgbClr val="00B0F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+</a:t>
            </a:r>
            <a:r>
              <a:rPr lang="en-US" altLang="zh-CN" dirty="0">
                <a:solidFill>
                  <a:srgbClr val="00B0F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Coulomb crystals</a:t>
            </a:r>
            <a:r>
              <a:rPr lang="en-US" altLang="zh-CN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</a:p>
          <a:p>
            <a:pPr>
              <a:spcBef>
                <a:spcPts val="1000"/>
              </a:spcBef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9C0AA709-661D-292E-F729-415D60A22104}"/>
              </a:ext>
            </a:extLst>
          </p:cNvPr>
          <p:cNvGrpSpPr/>
          <p:nvPr/>
        </p:nvGrpSpPr>
        <p:grpSpPr>
          <a:xfrm>
            <a:off x="6499591" y="1569587"/>
            <a:ext cx="5076000" cy="4346819"/>
            <a:chOff x="1020000" y="1712891"/>
            <a:chExt cx="5076000" cy="4346819"/>
          </a:xfrm>
        </p:grpSpPr>
        <p:pic>
          <p:nvPicPr>
            <p:cNvPr id="8" name="图片 7" descr="黑暗中蓝色的光&#10;&#10;AI 生成的内容可能不正确。">
              <a:extLst>
                <a:ext uri="{FF2B5EF4-FFF2-40B4-BE49-F238E27FC236}">
                  <a16:creationId xmlns:a16="http://schemas.microsoft.com/office/drawing/2014/main" id="{4B78135A-A078-460B-3716-C4B0FB8414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400" b="37145"/>
            <a:stretch>
              <a:fillRect/>
            </a:stretch>
          </p:blipFill>
          <p:spPr>
            <a:xfrm>
              <a:off x="1020000" y="1712891"/>
              <a:ext cx="5076000" cy="1414251"/>
            </a:xfrm>
            <a:prstGeom prst="rect">
              <a:avLst/>
            </a:prstGeom>
          </p:spPr>
        </p:pic>
        <p:pic>
          <p:nvPicPr>
            <p:cNvPr id="9" name="图片 8" descr="黑暗里有灯光&#10;&#10;AI 生成的内容可能不正确。">
              <a:extLst>
                <a:ext uri="{FF2B5EF4-FFF2-40B4-BE49-F238E27FC236}">
                  <a16:creationId xmlns:a16="http://schemas.microsoft.com/office/drawing/2014/main" id="{FB76D761-C9AD-4146-5936-B42AD99C0F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218" r="13158" b="37911"/>
            <a:stretch>
              <a:fillRect/>
            </a:stretch>
          </p:blipFill>
          <p:spPr>
            <a:xfrm>
              <a:off x="1020000" y="3254027"/>
              <a:ext cx="5076000" cy="1339400"/>
            </a:xfrm>
            <a:prstGeom prst="rect">
              <a:avLst/>
            </a:prstGeom>
          </p:spPr>
        </p:pic>
        <p:pic>
          <p:nvPicPr>
            <p:cNvPr id="11" name="图片 10" descr="夜晚的月亮&#10;&#10;AI 生成的内容可能不正确。">
              <a:extLst>
                <a:ext uri="{FF2B5EF4-FFF2-40B4-BE49-F238E27FC236}">
                  <a16:creationId xmlns:a16="http://schemas.microsoft.com/office/drawing/2014/main" id="{EB4E381B-D479-81BF-1555-5ACE79165C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640" r="6047" b="39404"/>
            <a:stretch>
              <a:fillRect/>
            </a:stretch>
          </p:blipFill>
          <p:spPr>
            <a:xfrm>
              <a:off x="1020000" y="4720312"/>
              <a:ext cx="5076000" cy="1339398"/>
            </a:xfrm>
            <a:prstGeom prst="rect">
              <a:avLst/>
            </a:prstGeom>
          </p:spPr>
        </p:pic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942B81AD-20C7-0E4F-2080-360ACCC63D18}"/>
                </a:ext>
              </a:extLst>
            </p:cNvPr>
            <p:cNvSpPr/>
            <p:nvPr/>
          </p:nvSpPr>
          <p:spPr>
            <a:xfrm>
              <a:off x="3471688" y="5216141"/>
              <a:ext cx="547352" cy="538799"/>
            </a:xfrm>
            <a:prstGeom prst="ellipse">
              <a:avLst/>
            </a:prstGeom>
            <a:noFill/>
            <a:ln>
              <a:solidFill>
                <a:srgbClr val="FFFF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aseline="30000" dirty="0"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3F28FC97-DD84-E599-862E-E74CC6C01B09}"/>
                </a:ext>
              </a:extLst>
            </p:cNvPr>
            <p:cNvSpPr txBox="1"/>
            <p:nvPr/>
          </p:nvSpPr>
          <p:spPr>
            <a:xfrm>
              <a:off x="3558000" y="5362429"/>
              <a:ext cx="7246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zh-CN" sz="1000" dirty="0">
                  <a:solidFill>
                    <a:schemeClr val="bg1"/>
                  </a:solidFill>
                </a:rPr>
                <a:t>Xe</a:t>
              </a:r>
              <a:r>
                <a:rPr lang="en-GB" altLang="zh-CN" sz="1000" baseline="30000" dirty="0">
                  <a:solidFill>
                    <a:schemeClr val="bg1"/>
                  </a:solidFill>
                </a:rPr>
                <a:t>11+</a:t>
              </a:r>
              <a:endParaRPr lang="zh-CN" altLang="en-US" sz="1000" baseline="30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Arrow: Curved Up 17">
            <a:extLst>
              <a:ext uri="{FF2B5EF4-FFF2-40B4-BE49-F238E27FC236}">
                <a16:creationId xmlns:a16="http://schemas.microsoft.com/office/drawing/2014/main" id="{99EE36D7-1513-CD42-D09D-766360FE406D}"/>
              </a:ext>
            </a:extLst>
          </p:cNvPr>
          <p:cNvSpPr/>
          <p:nvPr/>
        </p:nvSpPr>
        <p:spPr>
          <a:xfrm rot="16200000" flipH="1">
            <a:off x="10984314" y="2937096"/>
            <a:ext cx="611972" cy="220370"/>
          </a:xfrm>
          <a:prstGeom prst="curvedUpArrow">
            <a:avLst>
              <a:gd name="adj1" fmla="val 38904"/>
              <a:gd name="adj2" fmla="val 85594"/>
              <a:gd name="adj3" fmla="val 25000"/>
            </a:avLst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Arrow: Curved Up 17">
            <a:extLst>
              <a:ext uri="{FF2B5EF4-FFF2-40B4-BE49-F238E27FC236}">
                <a16:creationId xmlns:a16="http://schemas.microsoft.com/office/drawing/2014/main" id="{808125EC-4978-4201-8CF0-D3F0862F1CCC}"/>
              </a:ext>
            </a:extLst>
          </p:cNvPr>
          <p:cNvSpPr/>
          <p:nvPr/>
        </p:nvSpPr>
        <p:spPr>
          <a:xfrm rot="16200000" flipH="1">
            <a:off x="11005574" y="4404363"/>
            <a:ext cx="611972" cy="220370"/>
          </a:xfrm>
          <a:prstGeom prst="curvedUpArrow">
            <a:avLst>
              <a:gd name="adj1" fmla="val 38904"/>
              <a:gd name="adj2" fmla="val 85594"/>
              <a:gd name="adj3" fmla="val 25000"/>
            </a:avLst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17D1E7F-CB67-6EC4-058A-2A56EED7978A}"/>
              </a:ext>
            </a:extLst>
          </p:cNvPr>
          <p:cNvSpPr txBox="1"/>
          <p:nvPr/>
        </p:nvSpPr>
        <p:spPr>
          <a:xfrm>
            <a:off x="6419821" y="1186858"/>
            <a:ext cx="55316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</a:t>
            </a:r>
            <a:r>
              <a:rPr lang="en-US" altLang="zh-CN" baseline="30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+</a:t>
            </a:r>
            <a:r>
              <a:rPr lang="en-US" altLang="zh-CN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Coulomb crystals with an Xe</a:t>
            </a:r>
            <a:r>
              <a:rPr lang="en-US" altLang="zh-CN" baseline="30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11+ </a:t>
            </a:r>
            <a:r>
              <a:rPr lang="en-US" altLang="zh-CN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HCI implanted</a:t>
            </a:r>
            <a:endParaRPr lang="zh-CN" altLang="en-US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CE6E8E88-1253-62D5-763D-0767181B94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1221" y="5637769"/>
            <a:ext cx="1029929" cy="903001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FACBA89A-8A17-F838-24DA-AC0CF195D462}"/>
              </a:ext>
            </a:extLst>
          </p:cNvPr>
          <p:cNvSpPr txBox="1"/>
          <p:nvPr/>
        </p:nvSpPr>
        <p:spPr>
          <a:xfrm>
            <a:off x="6206176" y="5985984"/>
            <a:ext cx="594756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tx2"/>
                </a:solidFill>
                <a:latin typeface="Arial" panose="020B0604020202020204" pitchFamily="34" charset="0"/>
                <a:ea typeface="ヒラギノ角ゴ Pro W3" pitchFamily="28" charset="-128"/>
              </a:rPr>
              <a:t>Nils-Holger </a:t>
            </a:r>
            <a:r>
              <a:rPr lang="en-US" altLang="zh-CN" sz="1200" dirty="0" err="1">
                <a:solidFill>
                  <a:schemeClr val="tx2"/>
                </a:solidFill>
                <a:latin typeface="Arial" panose="020B0604020202020204" pitchFamily="34" charset="0"/>
                <a:ea typeface="ヒラギノ角ゴ Pro W3" pitchFamily="28" charset="-128"/>
              </a:rPr>
              <a:t>Rehbehn</a:t>
            </a:r>
            <a:r>
              <a:rPr lang="en-US" altLang="zh-CN" sz="1200" dirty="0">
                <a:solidFill>
                  <a:schemeClr val="tx2"/>
                </a:solidFill>
                <a:latin typeface="Arial" panose="020B0604020202020204" pitchFamily="34" charset="0"/>
                <a:ea typeface="ヒラギノ角ゴ Pro W3" pitchFamily="28" charset="-128"/>
              </a:rPr>
              <a:t> et al. (2023). Narrow and Ultranarrow Transitions in Highly Charged Xe Ions as Probes of Fifth Forces. Physical Review Letters, 131(16).</a:t>
            </a:r>
          </a:p>
          <a:p>
            <a:pPr algn="just"/>
            <a:r>
              <a:rPr lang="en-US" altLang="zh-CN" sz="1200" dirty="0">
                <a:solidFill>
                  <a:schemeClr val="tx2"/>
                </a:solidFill>
                <a:latin typeface="Arial" panose="020B0604020202020204" pitchFamily="34" charset="0"/>
                <a:ea typeface="ヒラギノ角ゴ Pro W3" pitchFamily="28" charset="-128"/>
              </a:rPr>
              <a:t>Micke et al., Coherent laser spectroscopy of highly charged ions using quantum logic, Nature 578, 60 (2020)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9A5E6DC6-B2E8-26E3-87FD-7233D9FA10C9}"/>
              </a:ext>
            </a:extLst>
          </p:cNvPr>
          <p:cNvSpPr txBox="1"/>
          <p:nvPr/>
        </p:nvSpPr>
        <p:spPr>
          <a:xfrm>
            <a:off x="2974522" y="5884758"/>
            <a:ext cx="19371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Cf-249 sample</a:t>
            </a:r>
            <a:endParaRPr lang="zh-CN" alt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403BE6A-BDE9-DC40-E571-4DCC88A73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480" y="1765694"/>
            <a:ext cx="3064177" cy="2084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Arrow: Right 14">
            <a:extLst>
              <a:ext uri="{FF2B5EF4-FFF2-40B4-BE49-F238E27FC236}">
                <a16:creationId xmlns:a16="http://schemas.microsoft.com/office/drawing/2014/main" id="{35250E86-8401-9B8D-89B9-116FA0ED05CD}"/>
              </a:ext>
            </a:extLst>
          </p:cNvPr>
          <p:cNvSpPr/>
          <p:nvPr/>
        </p:nvSpPr>
        <p:spPr>
          <a:xfrm rot="5400000">
            <a:off x="2936275" y="4006956"/>
            <a:ext cx="507022" cy="430529"/>
          </a:xfrm>
          <a:prstGeom prst="rightArrow">
            <a:avLst>
              <a:gd name="adj1" fmla="val 27395"/>
              <a:gd name="adj2" fmla="val 5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0">
            <a:srgbClr val="FFFFFF"/>
          </a:lnRef>
          <a:fillRef idx="1">
            <a:schemeClr val="accent2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>
              <a:solidFill>
                <a:schemeClr val="accent2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96381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F5FCC5-8E6B-B56E-02CF-B0CBD1EB5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8BE8BB68-4781-D6F6-2FD8-EDBA283BBE24}"/>
              </a:ext>
            </a:extLst>
          </p:cNvPr>
          <p:cNvCxnSpPr/>
          <p:nvPr/>
        </p:nvCxnSpPr>
        <p:spPr>
          <a:xfrm>
            <a:off x="104775" y="916305"/>
            <a:ext cx="11988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07CE72A3-02D4-FA56-2C6C-28E00D90D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0590" y="187960"/>
            <a:ext cx="2166439" cy="576000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7DCE1E27-E0D0-E151-7F6E-AF2925C684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885" y="293370"/>
            <a:ext cx="7633335" cy="605790"/>
          </a:xfrm>
        </p:spPr>
        <p:txBody>
          <a:bodyPr>
            <a:noAutofit/>
          </a:bodyPr>
          <a:lstStyle/>
          <a:p>
            <a:pPr algn="l"/>
            <a: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GB" altLang="en-US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72C7F91-895D-0050-B85D-6081D3311EFE}"/>
              </a:ext>
            </a:extLst>
          </p:cNvPr>
          <p:cNvSpPr txBox="1"/>
          <p:nvPr/>
        </p:nvSpPr>
        <p:spPr>
          <a:xfrm>
            <a:off x="7393305" y="853440"/>
            <a:ext cx="3896995" cy="28384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/>
            <a:r>
              <a:rPr lang="en-US" altLang="zh-CN" sz="1600" b="0" i="0">
                <a:solidFill>
                  <a:srgbClr val="000000"/>
                </a:solidFill>
                <a:latin typeface="Noto Sans SC" panose="020B0200000000000000" charset="-122"/>
                <a:ea typeface="Noto Sans SC" panose="020B0200000000000000" charset="-122"/>
              </a:rPr>
              <a:t> 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C9F99B9-9666-5C9D-F433-6FB535D5D7DF}"/>
              </a:ext>
            </a:extLst>
          </p:cNvPr>
          <p:cNvSpPr txBox="1"/>
          <p:nvPr/>
        </p:nvSpPr>
        <p:spPr>
          <a:xfrm>
            <a:off x="770254" y="1582295"/>
            <a:ext cx="5864975" cy="47192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 world-unique network of next-generation clocks.</a:t>
            </a: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Delivered world leading constraints on detecting scalar ultra-light dark matter.</a:t>
            </a:r>
          </a:p>
          <a:p>
            <a:pPr>
              <a:spcBef>
                <a:spcPts val="1000"/>
              </a:spcBef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At Birmingham, we are developing the 1</a:t>
            </a:r>
            <a:r>
              <a:rPr lang="en-US" altLang="zh-CN" baseline="30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st</a:t>
            </a:r>
            <a:r>
              <a:rPr lang="en-US" altLang="zh-C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HCI clock in the UK, 3</a:t>
            </a:r>
            <a:r>
              <a:rPr lang="en-US" altLang="zh-CN" baseline="30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rd</a:t>
            </a:r>
            <a:r>
              <a:rPr lang="en-US" altLang="zh-C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worldwide. </a:t>
            </a: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Succeeded in producing Xe HCIs and trapping them in a Ca</a:t>
            </a:r>
            <a:r>
              <a:rPr lang="en-US" altLang="zh-CN" baseline="30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+</a:t>
            </a:r>
            <a:r>
              <a:rPr lang="en-US" altLang="zh-C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Coulomb crystal. The only one uses Ca</a:t>
            </a:r>
            <a:r>
              <a:rPr lang="en-US" altLang="zh-CN" baseline="30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+ </a:t>
            </a:r>
            <a:r>
              <a:rPr lang="en-US" altLang="zh-C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ions.</a:t>
            </a:r>
          </a:p>
          <a:p>
            <a:pPr>
              <a:spcBef>
                <a:spcPts val="1000"/>
              </a:spcBef>
            </a:pPr>
            <a:endParaRPr lang="en-US" altLang="zh-CN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Working to Xe HCI </a:t>
            </a:r>
            <a:r>
              <a:rPr lang="en-US" altLang="zh-CN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Quantum Logic </a:t>
            </a:r>
            <a:r>
              <a:rPr lang="en-US" altLang="zh-CN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S</a:t>
            </a:r>
            <a:r>
              <a:rPr lang="en-US" altLang="zh-CN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pectroscopy</a:t>
            </a:r>
            <a:r>
              <a:rPr lang="en-US" altLang="zh-CN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. </a:t>
            </a: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Working towards Cf HCI clocks.</a:t>
            </a: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>
              <a:lnSpc>
                <a:spcPct val="100000"/>
              </a:lnSpc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pic>
        <p:nvPicPr>
          <p:cNvPr id="5" name="Picture 15">
            <a:extLst>
              <a:ext uri="{FF2B5EF4-FFF2-40B4-BE49-F238E27FC236}">
                <a16:creationId xmlns:a16="http://schemas.microsoft.com/office/drawing/2014/main" id="{0C6FD18A-6199-2538-C8DD-86C14E3B2D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459"/>
          <a:stretch/>
        </p:blipFill>
        <p:spPr>
          <a:xfrm>
            <a:off x="8419008" y="4430749"/>
            <a:ext cx="2616590" cy="223064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6" name="Picture 16">
            <a:extLst>
              <a:ext uri="{FF2B5EF4-FFF2-40B4-BE49-F238E27FC236}">
                <a16:creationId xmlns:a16="http://schemas.microsoft.com/office/drawing/2014/main" id="{54144873-CB0E-301B-66BC-A36CED997B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0647" y="1919337"/>
            <a:ext cx="3421131" cy="2374158"/>
          </a:xfrm>
          <a:prstGeom prst="rect">
            <a:avLst/>
          </a:prstGeom>
        </p:spPr>
      </p:pic>
      <p:pic>
        <p:nvPicPr>
          <p:cNvPr id="17" name="Picture 17">
            <a:extLst>
              <a:ext uri="{FF2B5EF4-FFF2-40B4-BE49-F238E27FC236}">
                <a16:creationId xmlns:a16="http://schemas.microsoft.com/office/drawing/2014/main" id="{186D27B1-1584-D3C9-35D2-952C62E5D25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437" t="23333" r="7175" b="31626"/>
          <a:stretch/>
        </p:blipFill>
        <p:spPr>
          <a:xfrm>
            <a:off x="8558814" y="530015"/>
            <a:ext cx="2162798" cy="1422474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4D321F45-FAEA-8B2F-B11A-EC6D2298F820}"/>
              </a:ext>
            </a:extLst>
          </p:cNvPr>
          <p:cNvSpPr txBox="1">
            <a:spLocks/>
          </p:cNvSpPr>
          <p:nvPr/>
        </p:nvSpPr>
        <p:spPr>
          <a:xfrm>
            <a:off x="5066438" y="5275705"/>
            <a:ext cx="2157549" cy="7762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Thankyou!</a:t>
            </a:r>
          </a:p>
        </p:txBody>
      </p:sp>
    </p:spTree>
    <p:extLst>
      <p:ext uri="{BB962C8B-B14F-4D97-AF65-F5344CB8AC3E}">
        <p14:creationId xmlns:p14="http://schemas.microsoft.com/office/powerpoint/2010/main" val="271592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824095" y="3042920"/>
            <a:ext cx="2544445" cy="7721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Appendix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measure </a:t>
            </a:r>
            <a:br>
              <a:rPr lang="en-GB" dirty="0"/>
            </a:br>
            <a:r>
              <a:rPr lang="en-GB" dirty="0"/>
              <a:t>variations of fundamental constants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24358"/>
            <a:ext cx="10515600" cy="5023424"/>
          </a:xfrm>
        </p:spPr>
        <p:txBody>
          <a:bodyPr>
            <a:normAutofit/>
          </a:bodyPr>
          <a:lstStyle/>
          <a:p>
            <a:endParaRPr lang="en-GB" sz="2400" dirty="0">
              <a:solidFill>
                <a:schemeClr val="accent2"/>
              </a:solidFill>
            </a:endParaRPr>
          </a:p>
          <a:p>
            <a:r>
              <a:rPr lang="en-GB" sz="2400" dirty="0">
                <a:solidFill>
                  <a:schemeClr val="accent2"/>
                </a:solidFill>
              </a:rPr>
              <a:t>Different clock transitions have different sensitivities</a:t>
            </a:r>
            <a:r>
              <a:rPr lang="en-GB" sz="2400" dirty="0"/>
              <a:t> to fundamental constants</a:t>
            </a:r>
          </a:p>
          <a:p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60761" y="280189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ontent Placeholder 2"/>
          <p:cNvSpPr txBox="1"/>
          <p:nvPr/>
        </p:nvSpPr>
        <p:spPr>
          <a:xfrm>
            <a:off x="6261100" y="1905000"/>
            <a:ext cx="5359400" cy="1601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9"/>
              <p:cNvGraphicFramePr>
                <a:graphicFrameLocks noGrp="1"/>
              </p:cNvGraphicFramePr>
              <p:nvPr/>
            </p:nvGraphicFramePr>
            <p:xfrm>
              <a:off x="7888431" y="3249437"/>
              <a:ext cx="3465369" cy="23722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5512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5512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5512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9171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chemeClr val="bg1"/>
                              </a:solidFill>
                            </a:rPr>
                            <a:t>Clock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  <m:sub>
                                    <m:r>
                                      <a:rPr lang="en-GB" sz="1800" b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  <m:sub>
                                    <m:r>
                                      <a:rPr lang="en-GB" sz="1800" b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701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Sr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0.06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701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Yb+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-5.95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701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Cs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2.83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701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CaF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9"/>
              <p:cNvGraphicFramePr>
                <a:graphicFrameLocks noGrp="1"/>
              </p:cNvGraphicFramePr>
              <p:nvPr/>
            </p:nvGraphicFramePr>
            <p:xfrm>
              <a:off x="7888431" y="3249437"/>
              <a:ext cx="3465369" cy="23722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5512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5512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5512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9171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>
                              <a:solidFill>
                                <a:schemeClr val="bg1"/>
                              </a:solidFill>
                            </a:rPr>
                            <a:t>Clock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1587" t="-6173" r="-102646" b="-383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526" t="-6173" r="-2105" b="-383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701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Sr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0.06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701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Yb+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-5.95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701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Cs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2.83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701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CaF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0.5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B93B-ACA8-4C80-8234-B6FFCAD06A08}" type="slidenum">
              <a:rPr lang="en-GB" smtClean="0"/>
              <a:t>13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89449" y="2979679"/>
                <a:ext cx="3361645" cy="30340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Hyperfine transitions</a:t>
                </a:r>
                <a:br>
                  <a:rPr lang="en-GB" sz="240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𝐻𝑓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sSup>
                      <m:sSupPr>
                        <m:ctrlP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𝐻𝑓</m:t>
                        </m:r>
                      </m:sub>
                    </m:sSub>
                    <m:d>
                      <m:dPr>
                        <m:ctrlP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d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endParaRPr lang="en-GB" sz="2400" b="0" dirty="0"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400" b="0" dirty="0"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Cambria Math" panose="02040503050406030204" pitchFamily="18" charset="0"/>
                  </a:rPr>
                  <a:t>Optical transitions</a:t>
                </a:r>
                <a:br>
                  <a:rPr lang="en-GB" sz="240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𝑂𝑝𝑡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𝐵</m:t>
                    </m:r>
                    <m:sSub>
                      <m:sSubPr>
                        <m:ctrlP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𝑂𝑝𝑡</m:t>
                        </m:r>
                      </m:sub>
                    </m:sSub>
                    <m:d>
                      <m:dPr>
                        <m:ctrlP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d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endParaRPr lang="en-GB" sz="2400" b="0" dirty="0"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Cambria Math" panose="02040503050406030204" pitchFamily="18" charset="0"/>
                  </a:rPr>
                  <a:t>Vibrational transitions</a:t>
                </a:r>
                <a:br>
                  <a:rPr lang="en-GB" sz="240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𝑣𝑖𝑏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2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p>
                    </m:sSup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449" y="2979679"/>
                <a:ext cx="3361645" cy="3034036"/>
              </a:xfrm>
              <a:prstGeom prst="rect">
                <a:avLst/>
              </a:prstGeom>
              <a:blipFill>
                <a:blip r:embed="rId3"/>
                <a:stretch>
                  <a:fillRect l="-5263" t="-3213" r="-2904" b="-18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223768" y="4053568"/>
                <a:ext cx="1589411" cy="7639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𝑑𝑋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3768" y="4053568"/>
                <a:ext cx="1589411" cy="76399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Arrow: Right 16"/>
          <p:cNvSpPr/>
          <p:nvPr/>
        </p:nvSpPr>
        <p:spPr>
          <a:xfrm>
            <a:off x="7087127" y="4005759"/>
            <a:ext cx="750055" cy="8596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76250" y="333375"/>
                <a:ext cx="4802505" cy="999490"/>
              </a:xfrm>
            </p:spPr>
            <p:txBody>
              <a:bodyPr/>
              <a:lstStyle/>
              <a:p>
                <a:r>
                  <a:rPr lang="en-GB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HCIs and variations of </a:t>
                </a:r>
                <a14:m>
                  <m:oMath xmlns:m="http://schemas.openxmlformats.org/officeDocument/2006/math">
                    <m:r>
                      <a:rPr lang="en-GB" sz="3200" i="1" smtClean="0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𝛼</m:t>
                    </m:r>
                  </m:oMath>
                </a14:m>
                <a:endParaRPr lang="en-GB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76250" y="333375"/>
                <a:ext cx="4802505" cy="999490"/>
              </a:xfrm>
              <a:blipFill>
                <a:blip r:embed="rId2"/>
                <a:stretch>
                  <a:fillRect l="-3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B93B-ACA8-4C80-8234-B6FFCAD06A08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938" y="3150630"/>
            <a:ext cx="3507146" cy="33422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7477" y="501541"/>
            <a:ext cx="3465641" cy="59994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0786" y="4227845"/>
            <a:ext cx="3455265" cy="227727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12542" y="6462032"/>
            <a:ext cx="3545108" cy="2594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>
            <a:off x="612321" y="3690257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2321" y="3830411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12321" y="4197804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12321" y="4365171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1025" y="5267325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81025" y="5393871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1025" y="5785757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81025" y="5920468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019183" y="5320393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019183" y="5622471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426051" y="1364796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426051" y="1206954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426051" y="1766207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426051" y="1913163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426051" y="2480582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397477" y="3036330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426051" y="3574596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426051" y="3725635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426051" y="3845378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426051" y="4795157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426051" y="6301468"/>
            <a:ext cx="3358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Arrow: Down 34"/>
          <p:cNvSpPr/>
          <p:nvPr/>
        </p:nvSpPr>
        <p:spPr>
          <a:xfrm>
            <a:off x="9615899" y="120176"/>
            <a:ext cx="330654" cy="380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Down 35"/>
          <p:cNvSpPr/>
          <p:nvPr/>
        </p:nvSpPr>
        <p:spPr>
          <a:xfrm>
            <a:off x="2644960" y="2725447"/>
            <a:ext cx="330654" cy="380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row: Down 36"/>
          <p:cNvSpPr/>
          <p:nvPr/>
        </p:nvSpPr>
        <p:spPr>
          <a:xfrm>
            <a:off x="6668813" y="3805905"/>
            <a:ext cx="330654" cy="380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Connector 37"/>
          <p:cNvCxnSpPr/>
          <p:nvPr/>
        </p:nvCxnSpPr>
        <p:spPr>
          <a:xfrm>
            <a:off x="612321" y="4893129"/>
            <a:ext cx="3358465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019185" y="4795157"/>
            <a:ext cx="3358465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019184" y="5465990"/>
            <a:ext cx="3358465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426051" y="1036071"/>
            <a:ext cx="3358465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426050" y="2073729"/>
            <a:ext cx="3358465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426050" y="2624818"/>
            <a:ext cx="3358465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426049" y="5350155"/>
            <a:ext cx="3358465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426049" y="5474155"/>
            <a:ext cx="3358465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7426048" y="5622471"/>
            <a:ext cx="3358465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7" name="Content Placeholder 2"/>
          <p:cNvSpPr>
            <a:spLocks noGrp="1"/>
          </p:cNvSpPr>
          <p:nvPr>
            <p:ph idx="1"/>
          </p:nvPr>
        </p:nvSpPr>
        <p:spPr>
          <a:xfrm>
            <a:off x="514350" y="1347890"/>
            <a:ext cx="5076825" cy="115763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Visible range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values of K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Content Placeholder 2"/>
          <p:cNvSpPr txBox="1"/>
          <p:nvPr/>
        </p:nvSpPr>
        <p:spPr>
          <a:xfrm>
            <a:off x="488950" y="2115820"/>
            <a:ext cx="3513455" cy="446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groups too unstable</a:t>
            </a:r>
          </a:p>
          <a:p>
            <a:endParaRPr lang="en-GB" sz="2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乘号 9"/>
          <p:cNvSpPr/>
          <p:nvPr/>
        </p:nvSpPr>
        <p:spPr>
          <a:xfrm>
            <a:off x="956310" y="5854065"/>
            <a:ext cx="2115185" cy="661670"/>
          </a:xfrm>
          <a:prstGeom prst="mathMultiply">
            <a:avLst/>
          </a:prstGeom>
          <a:solidFill>
            <a:schemeClr val="bg2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乘号 14"/>
          <p:cNvSpPr/>
          <p:nvPr/>
        </p:nvSpPr>
        <p:spPr>
          <a:xfrm>
            <a:off x="3429000" y="4335145"/>
            <a:ext cx="4613275" cy="2164715"/>
          </a:xfrm>
          <a:prstGeom prst="mathMultiply">
            <a:avLst/>
          </a:prstGeom>
          <a:solidFill>
            <a:schemeClr val="bg2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乘号 47"/>
          <p:cNvSpPr/>
          <p:nvPr/>
        </p:nvSpPr>
        <p:spPr>
          <a:xfrm>
            <a:off x="7766050" y="4479290"/>
            <a:ext cx="2489835" cy="803910"/>
          </a:xfrm>
          <a:prstGeom prst="mathMultiply">
            <a:avLst/>
          </a:prstGeom>
          <a:solidFill>
            <a:schemeClr val="bg2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76250" y="333375"/>
            <a:ext cx="10128250" cy="999490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The Bham EBIT + Beamline + Cryogenic Paul trap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735" y="1527175"/>
            <a:ext cx="5857240" cy="43916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5060" y="1253490"/>
            <a:ext cx="3703955" cy="49383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C77E17-8CA0-DB25-952C-7D85CCEA7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8297E6AD-BFC9-FC12-2AD5-C469D2B852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0885" y="93345"/>
            <a:ext cx="1090769" cy="720000"/>
          </a:xfrm>
          <a:prstGeom prst="rect">
            <a:avLst/>
          </a:prstGeom>
        </p:spPr>
      </p:pic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41F495A0-5883-ADA7-989D-068A066BB374}"/>
              </a:ext>
            </a:extLst>
          </p:cNvPr>
          <p:cNvCxnSpPr/>
          <p:nvPr/>
        </p:nvCxnSpPr>
        <p:spPr>
          <a:xfrm>
            <a:off x="104775" y="916305"/>
            <a:ext cx="11988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C167CCA3-C766-3D96-A67B-9101B6353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0590" y="187960"/>
            <a:ext cx="2166439" cy="576000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AB910B32-D919-F847-7A06-3068859D10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885" y="293370"/>
            <a:ext cx="4236085" cy="605790"/>
          </a:xfrm>
        </p:spPr>
        <p:txBody>
          <a:bodyPr>
            <a:noAutofit/>
          </a:bodyPr>
          <a:lstStyle/>
          <a:p>
            <a:pPr algn="l"/>
            <a:r>
              <a:rPr lang="en-GB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C886D9-9062-CA3C-12B8-E81576D9C95D}"/>
              </a:ext>
            </a:extLst>
          </p:cNvPr>
          <p:cNvSpPr txBox="1">
            <a:spLocks/>
          </p:cNvSpPr>
          <p:nvPr/>
        </p:nvSpPr>
        <p:spPr>
          <a:xfrm>
            <a:off x="838200" y="1653740"/>
            <a:ext cx="6808076" cy="380678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The Standard Model and 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Λ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CDM are very successful theories but…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Λ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CDM model postulates that 95% of the energy content of the universe is dark matter and dark energy. Their exact nature is unknown. Only the remaining 5% is described by the SM.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Both models have </a:t>
            </a: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several parameters,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supposed to be </a:t>
            </a:r>
            <a:r>
              <a:rPr lang="en-GB" sz="1800" dirty="0">
                <a:solidFill>
                  <a:schemeClr val="accent2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, called </a:t>
            </a:r>
            <a:r>
              <a:rPr lang="en-GB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fundamental constants.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b="1" u="sng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Challenging this assumption could be the key to solving the dark matter and dark energy enigmas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7A7F74-BBF7-7374-3DF2-7759878E82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975" y="3785391"/>
            <a:ext cx="2450947" cy="246565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55D0870-049F-463D-DEE7-7859B4F37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0194" y="1355019"/>
            <a:ext cx="2568728" cy="2357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855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AAFAF7-92B2-49B2-1813-CE756244F4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3CE6C482-3DCF-7D74-9A71-D8212C48A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0885" y="93345"/>
            <a:ext cx="1090769" cy="720000"/>
          </a:xfrm>
          <a:prstGeom prst="rect">
            <a:avLst/>
          </a:prstGeom>
        </p:spPr>
      </p:pic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C140FC7E-E8FB-6CC9-A723-32692092546E}"/>
              </a:ext>
            </a:extLst>
          </p:cNvPr>
          <p:cNvCxnSpPr/>
          <p:nvPr/>
        </p:nvCxnSpPr>
        <p:spPr>
          <a:xfrm>
            <a:off x="104775" y="916305"/>
            <a:ext cx="11988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7E8F5617-E1CB-DB32-5171-2E4FCABA1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0590" y="187960"/>
            <a:ext cx="2166439" cy="576000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0F2E754B-6B60-D3DF-D867-FA0E1A9174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885" y="293370"/>
            <a:ext cx="4236085" cy="605790"/>
          </a:xfrm>
        </p:spPr>
        <p:txBody>
          <a:bodyPr>
            <a:noAutofit/>
          </a:bodyPr>
          <a:lstStyle/>
          <a:p>
            <a:pPr algn="l"/>
            <a:r>
              <a:rPr lang="en-GB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clocks?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01EA569-5E39-DBC0-7A85-B90899625DC1}"/>
              </a:ext>
            </a:extLst>
          </p:cNvPr>
          <p:cNvSpPr txBox="1">
            <a:spLocks/>
          </p:cNvSpPr>
          <p:nvPr/>
        </p:nvSpPr>
        <p:spPr>
          <a:xfrm>
            <a:off x="838200" y="1661294"/>
            <a:ext cx="7738381" cy="42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All atomic and molecular energy spectra depend on the fundamental constants of the Standard Model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Spectroscopy lends itself to measure variations of: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Atomic and molecular spectra can be measured with extreme precision using </a:t>
            </a:r>
            <a:r>
              <a:rPr lang="en-GB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atomic clocks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Grand unification physics fixes relations between fundamental constants (if one changes with time, others will as well)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8C076B06-F84D-AA0A-6784-DC7C8761528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86799" y="2903307"/>
                <a:ext cx="2369445" cy="115392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3399"/>
                  </a:buClr>
                  <a:buFont typeface="Wingdings" panose="05000000000000000000" pitchFamily="2" charset="2"/>
                  <a:buChar char="§"/>
                  <a:defRPr sz="2400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kern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GB" i="1" kern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kern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kern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kern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b="0" i="1" kern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GB" b="0" i="1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b="0" i="1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b="0" i="1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i="1" kern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  <m:r>
                            <a:rPr lang="en-GB" b="0" i="1" kern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sz="6600" kern="0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8C076B06-F84D-AA0A-6784-DC7C876152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86799" y="2903307"/>
                <a:ext cx="2369445" cy="11539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D04DE8ED-FAEB-365B-0FF6-762F2916B9F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997871" y="3022976"/>
                <a:ext cx="2369445" cy="115392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3399"/>
                  </a:buClr>
                  <a:buFont typeface="Wingdings" panose="05000000000000000000" pitchFamily="2" charset="2"/>
                  <a:buChar char="§"/>
                  <a:defRPr sz="2400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kern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i="1" kern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kern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kern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6600" kern="0" dirty="0"/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D04DE8ED-FAEB-365B-0FF6-762F2916B9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97871" y="3022976"/>
                <a:ext cx="2369445" cy="115392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B9552A8-CE79-C2A8-6D61-38E5D3E096B4}"/>
              </a:ext>
            </a:extLst>
          </p:cNvPr>
          <p:cNvCxnSpPr/>
          <p:nvPr/>
        </p:nvCxnSpPr>
        <p:spPr>
          <a:xfrm>
            <a:off x="1364843" y="266310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A50460-327D-7EC4-F423-0164E0571ACB}"/>
              </a:ext>
            </a:extLst>
          </p:cNvPr>
          <p:cNvCxnSpPr/>
          <p:nvPr/>
        </p:nvCxnSpPr>
        <p:spPr>
          <a:xfrm>
            <a:off x="9392862" y="4077809"/>
            <a:ext cx="1708682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1D5304C-DE06-1094-8BF8-19AB73B6163E}"/>
              </a:ext>
            </a:extLst>
          </p:cNvPr>
          <p:cNvCxnSpPr/>
          <p:nvPr/>
        </p:nvCxnSpPr>
        <p:spPr>
          <a:xfrm>
            <a:off x="9392862" y="2563569"/>
            <a:ext cx="1708682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26CD1D3-0AE0-6383-1BFD-BC3569CFCFC9}"/>
              </a:ext>
            </a:extLst>
          </p:cNvPr>
          <p:cNvCxnSpPr/>
          <p:nvPr/>
        </p:nvCxnSpPr>
        <p:spPr>
          <a:xfrm flipV="1">
            <a:off x="9742707" y="2563569"/>
            <a:ext cx="0" cy="151424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8785BA-30C5-8518-EF5E-87F8EE9519EA}"/>
                  </a:ext>
                </a:extLst>
              </p:cNvPr>
              <p:cNvSpPr txBox="1"/>
              <p:nvPr/>
            </p:nvSpPr>
            <p:spPr>
              <a:xfrm>
                <a:off x="8856834" y="2425069"/>
                <a:ext cx="3378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8785BA-30C5-8518-EF5E-87F8EE9519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6834" y="2425069"/>
                <a:ext cx="337849" cy="276999"/>
              </a:xfrm>
              <a:prstGeom prst="rect">
                <a:avLst/>
              </a:prstGeom>
              <a:blipFill>
                <a:blip r:embed="rId6"/>
                <a:stretch>
                  <a:fillRect l="-61818" t="-180000" r="-167273" b="-26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ADA9ACF-297E-E4A0-4AF1-1B1FA96447A1}"/>
                  </a:ext>
                </a:extLst>
              </p:cNvPr>
              <p:cNvSpPr txBox="1"/>
              <p:nvPr/>
            </p:nvSpPr>
            <p:spPr>
              <a:xfrm>
                <a:off x="8856833" y="3901772"/>
                <a:ext cx="3378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ADA9ACF-297E-E4A0-4AF1-1B1FA96447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6833" y="3901772"/>
                <a:ext cx="337849" cy="276999"/>
              </a:xfrm>
              <a:prstGeom prst="rect">
                <a:avLst/>
              </a:prstGeom>
              <a:blipFill>
                <a:blip r:embed="rId7"/>
                <a:stretch>
                  <a:fillRect l="-61818" t="-177778" r="-167273" b="-2688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A429621-59F4-6B5A-2065-E98A94F29877}"/>
              </a:ext>
            </a:extLst>
          </p:cNvPr>
          <p:cNvSpPr/>
          <p:nvPr/>
        </p:nvSpPr>
        <p:spPr>
          <a:xfrm>
            <a:off x="5076854" y="2967944"/>
            <a:ext cx="841868" cy="82497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400" dirty="0">
              <a:solidFill>
                <a:schemeClr val="accent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ACD6D1A-63B2-2015-3F88-D56DC639FFA3}"/>
              </a:ext>
            </a:extLst>
          </p:cNvPr>
          <p:cNvSpPr txBox="1"/>
          <p:nvPr/>
        </p:nvSpPr>
        <p:spPr>
          <a:xfrm>
            <a:off x="5230101" y="2967944"/>
            <a:ext cx="5353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μ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5B11F60-0081-0BF3-8034-5A742CD850A8}"/>
              </a:ext>
            </a:extLst>
          </p:cNvPr>
          <p:cNvSpPr/>
          <p:nvPr/>
        </p:nvSpPr>
        <p:spPr>
          <a:xfrm>
            <a:off x="1547381" y="2967944"/>
            <a:ext cx="841868" cy="82497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400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AFF2525-F8F2-587B-9AA6-FC96907DE2D4}"/>
              </a:ext>
            </a:extLst>
          </p:cNvPr>
          <p:cNvSpPr txBox="1"/>
          <p:nvPr/>
        </p:nvSpPr>
        <p:spPr>
          <a:xfrm>
            <a:off x="1714453" y="2966789"/>
            <a:ext cx="5353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40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α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8470329-684C-D6E5-EE36-E31632A93B0C}"/>
              </a:ext>
            </a:extLst>
          </p:cNvPr>
          <p:cNvSpPr txBox="1"/>
          <p:nvPr/>
        </p:nvSpPr>
        <p:spPr>
          <a:xfrm>
            <a:off x="9772926" y="3022976"/>
            <a:ext cx="8719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ℏ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dirty="0"/>
          </a:p>
        </p:txBody>
      </p:sp>
      <p:cxnSp>
        <p:nvCxnSpPr>
          <p:cNvPr id="7" name="Straight Connector 96">
            <a:extLst>
              <a:ext uri="{FF2B5EF4-FFF2-40B4-BE49-F238E27FC236}">
                <a16:creationId xmlns:a16="http://schemas.microsoft.com/office/drawing/2014/main" id="{87D62A15-FB45-CEA4-20A7-8C0A5CD87F73}"/>
              </a:ext>
            </a:extLst>
          </p:cNvPr>
          <p:cNvCxnSpPr/>
          <p:nvPr/>
        </p:nvCxnSpPr>
        <p:spPr>
          <a:xfrm>
            <a:off x="9741815" y="3123271"/>
            <a:ext cx="0" cy="93607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554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4.44444E-6 L 0.00078 -0.110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55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-0.00013 -0.1127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564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1.11111E-6 L 2.08333E-6 -0.1104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0885" y="93345"/>
            <a:ext cx="1090769" cy="720000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104775" y="916305"/>
            <a:ext cx="11988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0590" y="187960"/>
            <a:ext cx="2166439" cy="576000"/>
          </a:xfrm>
          <a:prstGeom prst="rect">
            <a:avLst/>
          </a:prstGeom>
        </p:spPr>
      </p:pic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95885" y="293370"/>
            <a:ext cx="4236085" cy="605790"/>
          </a:xfrm>
        </p:spPr>
        <p:txBody>
          <a:bodyPr>
            <a:noAutofit/>
          </a:bodyPr>
          <a:lstStyle/>
          <a:p>
            <a:pPr algn="l"/>
            <a:r>
              <a:rPr lang="en-GB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QSNET project</a:t>
            </a:r>
          </a:p>
        </p:txBody>
      </p:sp>
      <p:sp>
        <p:nvSpPr>
          <p:cNvPr id="5" name="Content Placeholder 2"/>
          <p:cNvSpPr>
            <a:spLocks noGrp="1"/>
          </p:cNvSpPr>
          <p:nvPr/>
        </p:nvSpPr>
        <p:spPr>
          <a:xfrm>
            <a:off x="921840" y="1614549"/>
            <a:ext cx="10826023" cy="4895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 for variations of fundamental constants of the Standard Model, using a </a:t>
            </a:r>
            <a:r>
              <a:rPr lang="en-GB" sz="1800" b="1" u="sng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 of clocks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unique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network of clocks chosen for their </a:t>
            </a:r>
            <a:r>
              <a:rPr lang="en-GB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sensitivities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to variations of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The clocks </a:t>
            </a:r>
            <a:r>
              <a:rPr lang="en-GB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be linked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, essential to do clock-clock comparisons</a:t>
            </a:r>
          </a:p>
          <a:p>
            <a:pPr marL="0" indent="0">
              <a:buNone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7355" y="2604377"/>
            <a:ext cx="6166558" cy="2520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1130" y="5669630"/>
            <a:ext cx="4451350" cy="648335"/>
          </a:xfrm>
          <a:prstGeom prst="rect">
            <a:avLst/>
          </a:prstGeom>
        </p:spPr>
      </p:pic>
      <p:pic>
        <p:nvPicPr>
          <p:cNvPr id="2050" name="Picture 2" descr="免费矢量| 雙箭頭曲線向上">
            <a:extLst>
              <a:ext uri="{FF2B5EF4-FFF2-40B4-BE49-F238E27FC236}">
                <a16:creationId xmlns:a16="http://schemas.microsoft.com/office/drawing/2014/main" id="{A9BC7276-648A-55EC-8065-DA26DAE2C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8970406" y="3155133"/>
            <a:ext cx="454814" cy="12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免费矢量| 雙箭頭曲線向上">
            <a:extLst>
              <a:ext uri="{FF2B5EF4-FFF2-40B4-BE49-F238E27FC236}">
                <a16:creationId xmlns:a16="http://schemas.microsoft.com/office/drawing/2014/main" id="{E2615B5E-4C99-4A5A-2466-724F0B3C6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8970406" y="3787566"/>
            <a:ext cx="454814" cy="12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免费矢量| 雙箭頭曲線向上">
            <a:extLst>
              <a:ext uri="{FF2B5EF4-FFF2-40B4-BE49-F238E27FC236}">
                <a16:creationId xmlns:a16="http://schemas.microsoft.com/office/drawing/2014/main" id="{24446AE2-CEEF-C0FE-90E0-C18F968B9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8997239" y="4384356"/>
            <a:ext cx="454814" cy="12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6AF19699-A42F-5914-AA26-2C4EFCE63576}"/>
              </a:ext>
            </a:extLst>
          </p:cNvPr>
          <p:cNvSpPr txBox="1"/>
          <p:nvPr/>
        </p:nvSpPr>
        <p:spPr>
          <a:xfrm>
            <a:off x="7532913" y="6337855"/>
            <a:ext cx="46242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pitchFamily="28" charset="-128"/>
                <a:cs typeface="+mn-cs"/>
              </a:rPr>
              <a:t>Barontini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pitchFamily="28" charset="-128"/>
                <a:cs typeface="+mn-cs"/>
              </a:rPr>
              <a:t> et al., Measuring the stability of fundamental constants with a network of clocks, EPJ Quantum Technol. 9, 12 (2022)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ECD793-12B5-438C-793C-8B3C779C64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03D1138B-D259-63A2-FC17-48E8AEDD25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0885" y="93345"/>
            <a:ext cx="1090769" cy="720000"/>
          </a:xfrm>
          <a:prstGeom prst="rect">
            <a:avLst/>
          </a:prstGeom>
        </p:spPr>
      </p:pic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D640E3E1-9584-3768-EE89-10C23EAEC407}"/>
              </a:ext>
            </a:extLst>
          </p:cNvPr>
          <p:cNvCxnSpPr/>
          <p:nvPr/>
        </p:nvCxnSpPr>
        <p:spPr>
          <a:xfrm>
            <a:off x="104775" y="916305"/>
            <a:ext cx="11988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C15BB04C-EA80-D35A-A3E3-4F1D0CA69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0590" y="187960"/>
            <a:ext cx="2166439" cy="576000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8CD628A7-22D3-D8B2-D5B3-674E80C790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885" y="293370"/>
            <a:ext cx="5791109" cy="605790"/>
          </a:xfrm>
        </p:spPr>
        <p:txBody>
          <a:bodyPr>
            <a:noAutofit/>
          </a:bodyPr>
          <a:lstStyle/>
          <a:p>
            <a:pPr algn="l"/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Scalar dark matter detection</a:t>
            </a:r>
            <a:endParaRPr lang="en-GB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49691B49-E818-F35C-9CE1-21935440402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1645104"/>
                <a:ext cx="10666123" cy="507637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Coupling of “dark sector” scalar fields with standard matter [EPJ QT 9, 12 (2022)]:</a:t>
                </a:r>
              </a:p>
              <a:p>
                <a:pPr algn="just"/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GB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𝑠𝑐𝑎𝑙𝑎𝑟</m:t>
                          </m:r>
                        </m:sub>
                      </m:sSub>
                      <m:r>
                        <a:rPr lang="en-GB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⊃</m:t>
                      </m:r>
                      <m:f>
                        <m:fPr>
                          <m:ctrlPr>
                            <a:rPr lang="en-GB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GB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GB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GB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GB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bSup>
                        </m:den>
                      </m:f>
                      <m:r>
                        <a:rPr lang="en-GB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𝜇𝜐</m:t>
                          </m:r>
                        </m:sub>
                      </m:sSub>
                      <m:sSup>
                        <m:sSupPr>
                          <m:ctrlPr>
                            <a:rPr lang="en-GB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GB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𝜇𝜐</m:t>
                          </m:r>
                        </m:sup>
                      </m:sSup>
                      <m:r>
                        <a:rPr lang="en-GB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GB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GB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GB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GB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  <m:sup>
                                  <m:r>
                                    <a:rPr lang="en-GB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</m:sSubSup>
                            </m:den>
                          </m:f>
                        </m:e>
                      </m:nary>
                      <m:r>
                        <a:rPr lang="en-GB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acc>
                        <m:accPr>
                          <m:chr m:val="̅"/>
                          <m:ctrlPr>
                            <a:rPr lang="en-GB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en-GB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GB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14:m>
                  <m:oMath xmlns:m="http://schemas.openxmlformats.org/officeDocument/2006/math">
                    <m:sSubSup>
                      <m:sSubSupPr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GB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  <m:sup>
                        <m:r>
                          <a:rPr lang="en-GB" sz="180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alter the fine structure constant 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  <m:sup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alter the fermionic masses -&gt; manifest as </a:t>
                </a:r>
                <a:r>
                  <a:rPr lang="en-GB" sz="18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effective</a:t>
                </a: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8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variations of fundamental constants</a:t>
                </a:r>
              </a:p>
              <a:p>
                <a:pPr algn="just"/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Scalar dark matter models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Axion models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Quintessence-like models (dark energy)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Kaluza-Klein models/moduli models 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GB" sz="1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Dilaton</a:t>
                </a: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field models</a:t>
                </a:r>
              </a:p>
              <a:p>
                <a:pPr lvl="1" algn="just"/>
                <a:endParaRPr lang="en-GB" sz="18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49691B49-E818-F35C-9CE1-2193544040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645104"/>
                <a:ext cx="10666123" cy="5076371"/>
              </a:xfrm>
              <a:prstGeom prst="rect">
                <a:avLst/>
              </a:prstGeom>
              <a:blipFill>
                <a:blip r:embed="rId4"/>
                <a:stretch>
                  <a:fillRect l="-515" t="-1200" r="-5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2BF3F52-AC49-C73B-9714-7976941D691E}"/>
              </a:ext>
            </a:extLst>
          </p:cNvPr>
          <p:cNvSpPr txBox="1"/>
          <p:nvPr/>
        </p:nvSpPr>
        <p:spPr>
          <a:xfrm>
            <a:off x="5604641" y="3294993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D4BC38F-952D-F985-6FF4-AB031237FE66}"/>
                  </a:ext>
                </a:extLst>
              </p:cNvPr>
              <p:cNvSpPr txBox="1"/>
              <p:nvPr/>
            </p:nvSpPr>
            <p:spPr>
              <a:xfrm>
                <a:off x="6171261" y="3802318"/>
                <a:ext cx="2179624" cy="7393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l-GR" sz="2400" dirty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α</a:t>
                </a:r>
                <a:r>
                  <a:rPr lang="en-GB" sz="2400" dirty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l-GR" sz="2400" dirty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→</a:t>
                </a:r>
                <a:r>
                  <a:rPr lang="en-GB" sz="2400" dirty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l-GR" sz="2400" dirty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α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r>
                      <a:rPr lang="en-GB" sz="2400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GB" sz="24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f>
                      <m:fPr>
                        <m:ctrlPr>
                          <a:rPr lang="en-GB" sz="2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GB" sz="2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GB" sz="2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2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GB" sz="2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sub>
                          <m:sup>
                            <m:r>
                              <a:rPr lang="en-GB" sz="2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p>
                        </m:sSubSup>
                      </m:den>
                    </m:f>
                    <m:r>
                      <a:rPr lang="en-GB" sz="24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2400" i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D4BC38F-952D-F985-6FF4-AB031237FE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1261" y="3802318"/>
                <a:ext cx="2179624" cy="739305"/>
              </a:xfrm>
              <a:prstGeom prst="rect">
                <a:avLst/>
              </a:prstGeom>
              <a:blipFill>
                <a:blip r:embed="rId5"/>
                <a:stretch>
                  <a:fillRect l="-4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DBED0EF-F9C6-02FB-D4D0-F08E84652463}"/>
                  </a:ext>
                </a:extLst>
              </p:cNvPr>
              <p:cNvSpPr txBox="1"/>
              <p:nvPr/>
            </p:nvSpPr>
            <p:spPr>
              <a:xfrm>
                <a:off x="8699807" y="3791001"/>
                <a:ext cx="2641644" cy="7619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GB" sz="240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l-GR" sz="2400" dirty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→</a:t>
                </a:r>
                <a:r>
                  <a:rPr lang="en-GB" sz="2400" dirty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GB" sz="240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r>
                      <a:rPr lang="en-GB" sz="2400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GB" sz="24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f>
                      <m:fPr>
                        <m:ctrlPr>
                          <a:rPr lang="en-GB" sz="24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GB" sz="2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GB" sz="2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sz="2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GB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  <m:sup>
                            <m:r>
                              <a:rPr lang="en-GB" sz="240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p>
                        </m:sSubSup>
                      </m:den>
                    </m:f>
                    <m:r>
                      <a:rPr lang="en-GB" sz="24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2400" i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DBED0EF-F9C6-02FB-D4D0-F08E846524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9807" y="3791001"/>
                <a:ext cx="2641644" cy="76194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8377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E9476-53FA-DB06-FC14-31A6EE8BA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3284D80E-7CF4-B908-6897-DBDD51C17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0885" y="93345"/>
            <a:ext cx="1090769" cy="720000"/>
          </a:xfrm>
          <a:prstGeom prst="rect">
            <a:avLst/>
          </a:prstGeom>
        </p:spPr>
      </p:pic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4144AC7E-13EC-AEE5-570B-853D33EC4F04}"/>
              </a:ext>
            </a:extLst>
          </p:cNvPr>
          <p:cNvCxnSpPr/>
          <p:nvPr/>
        </p:nvCxnSpPr>
        <p:spPr>
          <a:xfrm>
            <a:off x="104775" y="916305"/>
            <a:ext cx="11988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F6F4E958-E2A5-5A86-621C-9E4ADD245D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0590" y="187960"/>
            <a:ext cx="2166439" cy="576000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0C7EC32A-ABB7-550C-E98F-FF92121783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885" y="293370"/>
            <a:ext cx="7262858" cy="605790"/>
          </a:xfrm>
        </p:spPr>
        <p:txBody>
          <a:bodyPr>
            <a:noAutofit/>
          </a:bodyPr>
          <a:lstStyle/>
          <a:p>
            <a:pPr algn="l"/>
            <a:r>
              <a:rPr lang="en-GB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QSNET estimated constraint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FA217A-30CF-2A74-BCD0-B7B2B146BB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1180" y="1611824"/>
            <a:ext cx="4001778" cy="48985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811E0A9-7006-353A-A090-9AC1D522E9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4052" y="1568055"/>
            <a:ext cx="3889340" cy="485253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C7A1233-410D-8279-F00D-F3CAFB13A667}"/>
              </a:ext>
            </a:extLst>
          </p:cNvPr>
          <p:cNvSpPr/>
          <p:nvPr/>
        </p:nvSpPr>
        <p:spPr>
          <a:xfrm>
            <a:off x="2358024" y="1107904"/>
            <a:ext cx="8461393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Linear                                                                   Quadratic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18D650-FE90-FAE9-B4D7-23BF55C1F376}"/>
              </a:ext>
            </a:extLst>
          </p:cNvPr>
          <p:cNvSpPr/>
          <p:nvPr/>
        </p:nvSpPr>
        <p:spPr>
          <a:xfrm>
            <a:off x="1412350" y="1358271"/>
            <a:ext cx="877660" cy="5306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1B19016-45B9-95C4-BC1C-7455984200C7}"/>
              </a:ext>
            </a:extLst>
          </p:cNvPr>
          <p:cNvSpPr/>
          <p:nvPr/>
        </p:nvSpPr>
        <p:spPr>
          <a:xfrm>
            <a:off x="1412350" y="3697451"/>
            <a:ext cx="877660" cy="5306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6E04B4-EFA9-3D3C-7756-6E2276363C1B}"/>
              </a:ext>
            </a:extLst>
          </p:cNvPr>
          <p:cNvSpPr/>
          <p:nvPr/>
        </p:nvSpPr>
        <p:spPr>
          <a:xfrm>
            <a:off x="6506615" y="1389803"/>
            <a:ext cx="877660" cy="5306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FA70AD1-A3C3-157A-C71B-92C82E9A00F0}"/>
              </a:ext>
            </a:extLst>
          </p:cNvPr>
          <p:cNvSpPr/>
          <p:nvPr/>
        </p:nvSpPr>
        <p:spPr>
          <a:xfrm>
            <a:off x="6478247" y="3691562"/>
            <a:ext cx="877660" cy="5306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E17CD0D7-4AF0-0B0D-BF1F-D8CC90B070C5}"/>
              </a:ext>
            </a:extLst>
          </p:cNvPr>
          <p:cNvSpPr/>
          <p:nvPr/>
        </p:nvSpPr>
        <p:spPr>
          <a:xfrm>
            <a:off x="875883" y="4683462"/>
            <a:ext cx="1060838" cy="457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7">
            <a:extLst>
              <a:ext uri="{FF2B5EF4-FFF2-40B4-BE49-F238E27FC236}">
                <a16:creationId xmlns:a16="http://schemas.microsoft.com/office/drawing/2014/main" id="{24B15B00-F9DB-07AF-AA32-8FD927EDAC10}"/>
              </a:ext>
            </a:extLst>
          </p:cNvPr>
          <p:cNvCxnSpPr>
            <a:cxnSpLocks/>
          </p:cNvCxnSpPr>
          <p:nvPr/>
        </p:nvCxnSpPr>
        <p:spPr>
          <a:xfrm>
            <a:off x="581073" y="180095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22">
            <a:extLst>
              <a:ext uri="{FF2B5EF4-FFF2-40B4-BE49-F238E27FC236}">
                <a16:creationId xmlns:a16="http://schemas.microsoft.com/office/drawing/2014/main" id="{7516FE60-FEE8-89CE-C2EB-0E6C4DCC93B5}"/>
              </a:ext>
            </a:extLst>
          </p:cNvPr>
          <p:cNvSpPr/>
          <p:nvPr/>
        </p:nvSpPr>
        <p:spPr>
          <a:xfrm>
            <a:off x="763611" y="2105792"/>
            <a:ext cx="841868" cy="82497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400" dirty="0">
              <a:solidFill>
                <a:schemeClr val="accent1"/>
              </a:solidFill>
            </a:endParaRPr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09C507EA-2728-5E5C-460B-C2952BA5BFA8}"/>
              </a:ext>
            </a:extLst>
          </p:cNvPr>
          <p:cNvSpPr txBox="1"/>
          <p:nvPr/>
        </p:nvSpPr>
        <p:spPr>
          <a:xfrm>
            <a:off x="930683" y="2104637"/>
            <a:ext cx="5353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40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α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20" name="Rectangle: Rounded Corners 20">
            <a:extLst>
              <a:ext uri="{FF2B5EF4-FFF2-40B4-BE49-F238E27FC236}">
                <a16:creationId xmlns:a16="http://schemas.microsoft.com/office/drawing/2014/main" id="{AAADAD0C-020D-33BE-B0C6-7BC6A0DC973E}"/>
              </a:ext>
            </a:extLst>
          </p:cNvPr>
          <p:cNvSpPr/>
          <p:nvPr/>
        </p:nvSpPr>
        <p:spPr>
          <a:xfrm>
            <a:off x="809639" y="4605163"/>
            <a:ext cx="841868" cy="82497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400" dirty="0">
              <a:solidFill>
                <a:schemeClr val="accent1"/>
              </a:solidFill>
            </a:endParaRPr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415733BD-9DCE-99C8-C2B7-E8DB13D056AC}"/>
              </a:ext>
            </a:extLst>
          </p:cNvPr>
          <p:cNvSpPr txBox="1"/>
          <p:nvPr/>
        </p:nvSpPr>
        <p:spPr>
          <a:xfrm>
            <a:off x="962886" y="4605163"/>
            <a:ext cx="5353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μ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9C259BD-24DC-4D10-C000-009C88E465AA}"/>
              </a:ext>
            </a:extLst>
          </p:cNvPr>
          <p:cNvSpPr txBox="1"/>
          <p:nvPr/>
        </p:nvSpPr>
        <p:spPr>
          <a:xfrm>
            <a:off x="7550331" y="6337855"/>
            <a:ext cx="46242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pitchFamily="28" charset="-128"/>
                <a:cs typeface="+mn-cs"/>
              </a:rPr>
              <a:t>Barontini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pitchFamily="28" charset="-128"/>
                <a:cs typeface="+mn-cs"/>
              </a:rPr>
              <a:t> et al., Measuring the stability of fundamental constants with a network of clocks, EPJ Quantum Technol. 9, 12 (2022)</a:t>
            </a:r>
          </a:p>
        </p:txBody>
      </p:sp>
    </p:spTree>
    <p:extLst>
      <p:ext uri="{BB962C8B-B14F-4D97-AF65-F5344CB8AC3E}">
        <p14:creationId xmlns:p14="http://schemas.microsoft.com/office/powerpoint/2010/main" val="2179239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FB6F85-80DF-41F3-386F-9EA7822861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C6F037B7-3B1F-8A6A-131F-2A3E55BD2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0885" y="93345"/>
            <a:ext cx="1090769" cy="720000"/>
          </a:xfrm>
          <a:prstGeom prst="rect">
            <a:avLst/>
          </a:prstGeom>
        </p:spPr>
      </p:pic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26E35477-15F9-021C-8A07-6A5C2A283CDF}"/>
              </a:ext>
            </a:extLst>
          </p:cNvPr>
          <p:cNvCxnSpPr/>
          <p:nvPr/>
        </p:nvCxnSpPr>
        <p:spPr>
          <a:xfrm>
            <a:off x="104775" y="916305"/>
            <a:ext cx="11988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A00EE3F1-C22A-F6A2-B859-2DE2290E9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0590" y="187960"/>
            <a:ext cx="2166439" cy="576000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9FC2E204-8C1F-11B0-8AB5-943F027C88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885" y="293370"/>
            <a:ext cx="5508756" cy="605790"/>
          </a:xfrm>
        </p:spPr>
        <p:txBody>
          <a:bodyPr>
            <a:noAutofit/>
          </a:bodyPr>
          <a:lstStyle/>
          <a:p>
            <a:pPr algn="l"/>
            <a:r>
              <a:rPr lang="en-GB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QSNET results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7E9C7B8-1D58-EBED-3FBB-80E718FB1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292" y="1467034"/>
            <a:ext cx="7205297" cy="471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D9B8C16-38C2-B357-FFF7-C2E33D15B414}"/>
              </a:ext>
            </a:extLst>
          </p:cNvPr>
          <p:cNvSpPr txBox="1"/>
          <p:nvPr/>
        </p:nvSpPr>
        <p:spPr>
          <a:xfrm>
            <a:off x="8554923" y="5951076"/>
            <a:ext cx="361623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 err="1">
                <a:solidFill>
                  <a:schemeClr val="tx2"/>
                </a:solidFill>
                <a:latin typeface="Arial" panose="020B0604020202020204" pitchFamily="34" charset="0"/>
                <a:ea typeface="ヒラギノ角ゴ Pro W3" pitchFamily="28" charset="-128"/>
              </a:rPr>
              <a:t>cajohare</a:t>
            </a:r>
            <a:r>
              <a:rPr lang="en-US" altLang="zh-CN" sz="1200" dirty="0">
                <a:solidFill>
                  <a:schemeClr val="tx2"/>
                </a:solidFill>
                <a:latin typeface="Arial" panose="020B0604020202020204" pitchFamily="34" charset="0"/>
                <a:ea typeface="ヒラギノ角ゴ Pro W3" pitchFamily="28" charset="-128"/>
              </a:rPr>
              <a:t>, n.d. </a:t>
            </a:r>
            <a:r>
              <a:rPr lang="en-US" altLang="zh-CN" sz="1200" dirty="0" err="1">
                <a:solidFill>
                  <a:schemeClr val="tx2"/>
                </a:solidFill>
                <a:latin typeface="Arial" panose="020B0604020202020204" pitchFamily="34" charset="0"/>
                <a:ea typeface="ヒラギノ角ゴ Pro W3" pitchFamily="28" charset="-128"/>
              </a:rPr>
              <a:t>ScalarPhoton</a:t>
            </a:r>
            <a:r>
              <a:rPr lang="en-US" altLang="zh-CN" sz="1200" dirty="0">
                <a:solidFill>
                  <a:schemeClr val="tx2"/>
                </a:solidFill>
                <a:latin typeface="Arial" panose="020B0604020202020204" pitchFamily="34" charset="0"/>
                <a:ea typeface="ヒラギノ角ゴ Pro W3" pitchFamily="28" charset="-128"/>
              </a:rPr>
              <a:t>. GitHub. Available at: https://raw.githubusercontent.com/cajohare/AxionLimits/master/plots/plots_png/ScalarPhoton.png </a:t>
            </a:r>
          </a:p>
          <a:p>
            <a:r>
              <a:rPr lang="en-US" altLang="zh-CN" sz="1200" dirty="0">
                <a:solidFill>
                  <a:schemeClr val="tx2"/>
                </a:solidFill>
                <a:latin typeface="Arial" panose="020B0604020202020204" pitchFamily="34" charset="0"/>
                <a:ea typeface="ヒラギノ角ゴ Pro W3" pitchFamily="28" charset="-128"/>
              </a:rPr>
              <a:t>N. Sherrill et al., New J. Phys. 25 093012 (2023)</a:t>
            </a:r>
          </a:p>
        </p:txBody>
      </p:sp>
      <p:sp>
        <p:nvSpPr>
          <p:cNvPr id="7" name="箭头: 上 6">
            <a:extLst>
              <a:ext uri="{FF2B5EF4-FFF2-40B4-BE49-F238E27FC236}">
                <a16:creationId xmlns:a16="http://schemas.microsoft.com/office/drawing/2014/main" id="{A6883711-3DA0-441E-0325-8D1C3A3975CA}"/>
              </a:ext>
            </a:extLst>
          </p:cNvPr>
          <p:cNvSpPr/>
          <p:nvPr/>
        </p:nvSpPr>
        <p:spPr>
          <a:xfrm>
            <a:off x="4911634" y="4423954"/>
            <a:ext cx="330926" cy="487680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Rectangle: Rounded Corners 22">
            <a:extLst>
              <a:ext uri="{FF2B5EF4-FFF2-40B4-BE49-F238E27FC236}">
                <a16:creationId xmlns:a16="http://schemas.microsoft.com/office/drawing/2014/main" id="{483D3C86-B328-16B2-9EBA-396478946D18}"/>
              </a:ext>
            </a:extLst>
          </p:cNvPr>
          <p:cNvSpPr/>
          <p:nvPr/>
        </p:nvSpPr>
        <p:spPr>
          <a:xfrm>
            <a:off x="1451588" y="3020188"/>
            <a:ext cx="841868" cy="82497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400" dirty="0">
              <a:solidFill>
                <a:schemeClr val="accent1"/>
              </a:solidFill>
            </a:endParaRPr>
          </a:p>
        </p:txBody>
      </p:sp>
      <p:sp>
        <p:nvSpPr>
          <p:cNvPr id="9" name="TextBox 23">
            <a:extLst>
              <a:ext uri="{FF2B5EF4-FFF2-40B4-BE49-F238E27FC236}">
                <a16:creationId xmlns:a16="http://schemas.microsoft.com/office/drawing/2014/main" id="{443A3613-4321-4A84-92D3-B63E4BD79918}"/>
              </a:ext>
            </a:extLst>
          </p:cNvPr>
          <p:cNvSpPr txBox="1"/>
          <p:nvPr/>
        </p:nvSpPr>
        <p:spPr>
          <a:xfrm>
            <a:off x="1618660" y="3019033"/>
            <a:ext cx="5353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40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α</a:t>
            </a:r>
            <a:endParaRPr lang="en-GB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673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04775" y="916305"/>
            <a:ext cx="11988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0590" y="187960"/>
            <a:ext cx="2166439" cy="576000"/>
          </a:xfrm>
          <a:prstGeom prst="rect">
            <a:avLst/>
          </a:prstGeom>
        </p:spPr>
      </p:pic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95885" y="293370"/>
            <a:ext cx="8539157" cy="605790"/>
          </a:xfrm>
        </p:spPr>
        <p:txBody>
          <a:bodyPr>
            <a:noAutofit/>
          </a:bodyPr>
          <a:lstStyle/>
          <a:p>
            <a:pPr algn="l"/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Bham node: Cf highly charged ions (HCIs)</a:t>
            </a:r>
          </a:p>
          <a:p>
            <a:pPr algn="l"/>
            <a:endParaRPr lang="en-US" altLang="zh-CN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>
                <a:spLocks noGrp="1"/>
              </p:cNvSpPr>
              <p:nvPr/>
            </p:nvSpPr>
            <p:spPr>
              <a:xfrm>
                <a:off x="587375" y="3603625"/>
                <a:ext cx="5203825" cy="23209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Strip neutral atoms of several electrons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“Compressed” electronic cloud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Low sensitivity to external perturbations (hopefully!) </a:t>
                </a:r>
                <a:r>
                  <a:rPr lang="en-GB" sz="18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-&gt; good for clocks</a:t>
                </a:r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Large relativistic corrections </a:t>
                </a:r>
                <a:r>
                  <a:rPr lang="en-GB" sz="1800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-&gt; high sensitivities to variations of</a:t>
                </a:r>
                <a14:m>
                  <m:oMath xmlns:m="http://schemas.openxmlformats.org/officeDocument/2006/math">
                    <m:r>
                      <a:rPr lang="en-GB" sz="18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 </m:t>
                    </m:r>
                    <m:r>
                      <a:rPr lang="en-GB" sz="180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𝛼</m:t>
                    </m:r>
                    <m:r>
                      <a:rPr lang="en-GB" sz="1800" b="0" i="1" smtClean="0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 (</m:t>
                    </m:r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GB" sz="1800" b="0" i="1" smtClean="0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~10−100)</m:t>
                    </m:r>
                  </m:oMath>
                </a14:m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0000"/>
                  </a:lnSpc>
                </a:pPr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375" y="3603625"/>
                <a:ext cx="5203825" cy="2320925"/>
              </a:xfrm>
              <a:prstGeom prst="rect">
                <a:avLst/>
              </a:prstGeom>
              <a:blipFill>
                <a:blip r:embed="rId3"/>
                <a:stretch>
                  <a:fillRect l="-703" t="-13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4" t="36398" r="24276" b="35046"/>
          <a:stretch>
            <a:fillRect/>
          </a:stretch>
        </p:blipFill>
        <p:spPr>
          <a:xfrm rot="10800000">
            <a:off x="1255119" y="1347470"/>
            <a:ext cx="3363595" cy="16198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5420" y="1489075"/>
            <a:ext cx="5828030" cy="174498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/>
        </p:nvSpPr>
        <p:spPr>
          <a:xfrm>
            <a:off x="6320240" y="3576320"/>
            <a:ext cx="5508625" cy="3123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Cf is a synthetic element produced in reactors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sz="1800" baseline="30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249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Cf has a half-life of 350 y, </a:t>
            </a:r>
            <a:r>
              <a:rPr lang="en-GB" sz="1800" baseline="30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252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Cf of 2.65 y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Both ionisation states feature a clock transition in the visible range and a strong-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ish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transition also in the visible range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The two clock transitions have </a:t>
            </a:r>
            <a:r>
              <a:rPr lang="en-GB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large Ks with opposite sign</a:t>
            </a:r>
            <a:endParaRPr lang="en-GB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083159" y="2947035"/>
            <a:ext cx="46355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Cf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986889" y="2947035"/>
            <a:ext cx="84455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Cf</a:t>
            </a:r>
            <a:r>
              <a:rPr lang="en-GB" altLang="en-US" sz="1400" baseline="30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15+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12679-13DF-7A91-FA1F-336214497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169DB651-8392-A235-F15E-D29797550076}"/>
              </a:ext>
            </a:extLst>
          </p:cNvPr>
          <p:cNvCxnSpPr/>
          <p:nvPr/>
        </p:nvCxnSpPr>
        <p:spPr>
          <a:xfrm>
            <a:off x="104775" y="916305"/>
            <a:ext cx="11988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446C740B-5607-BCDC-CC46-98E50487E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0590" y="187960"/>
            <a:ext cx="2166439" cy="576000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1CBA1CD4-DEA7-5986-B8EA-DA66413CE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885" y="293370"/>
            <a:ext cx="7633335" cy="605790"/>
          </a:xfrm>
        </p:spPr>
        <p:txBody>
          <a:bodyPr>
            <a:noAutofit/>
          </a:bodyPr>
          <a:lstStyle/>
          <a:p>
            <a:pPr algn="l"/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Production, cooling and trapping of HCIs</a:t>
            </a:r>
          </a:p>
        </p:txBody>
      </p:sp>
      <p:pic>
        <p:nvPicPr>
          <p:cNvPr id="81" name="Picture 80" descr="A diagram of a machine&#10;&#10;AI-generated content may be incorrect.">
            <a:extLst>
              <a:ext uri="{FF2B5EF4-FFF2-40B4-BE49-F238E27FC236}">
                <a16:creationId xmlns:a16="http://schemas.microsoft.com/office/drawing/2014/main" id="{33C2D848-74B6-3D61-7A13-F7BD96EDDB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395" y="965244"/>
            <a:ext cx="5879936" cy="5724000"/>
          </a:xfrm>
          <a:prstGeom prst="rect">
            <a:avLst/>
          </a:prstGeom>
        </p:spPr>
      </p:pic>
      <p:sp>
        <p:nvSpPr>
          <p:cNvPr id="82" name="TextBox 12">
            <a:extLst>
              <a:ext uri="{FF2B5EF4-FFF2-40B4-BE49-F238E27FC236}">
                <a16:creationId xmlns:a16="http://schemas.microsoft.com/office/drawing/2014/main" id="{84619253-99C1-E724-F929-F02521393A05}"/>
              </a:ext>
            </a:extLst>
          </p:cNvPr>
          <p:cNvSpPr txBox="1"/>
          <p:nvPr/>
        </p:nvSpPr>
        <p:spPr>
          <a:xfrm>
            <a:off x="5387753" y="5853459"/>
            <a:ext cx="3005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MK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---------------------------------------------------&gt;</a:t>
            </a:r>
            <a:r>
              <a:rPr lang="en-GB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1000" dirty="0">
                <a:solidFill>
                  <a:srgbClr val="FF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</a:t>
            </a:r>
            <a:endParaRPr lang="en-GB" sz="1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文本框 35">
            <a:extLst>
              <a:ext uri="{FF2B5EF4-FFF2-40B4-BE49-F238E27FC236}">
                <a16:creationId xmlns:a16="http://schemas.microsoft.com/office/drawing/2014/main" id="{52C1AA4C-A8AD-DBA6-D4A1-7C7E04B6A9AF}"/>
              </a:ext>
            </a:extLst>
          </p:cNvPr>
          <p:cNvSpPr txBox="1"/>
          <p:nvPr/>
        </p:nvSpPr>
        <p:spPr>
          <a:xfrm>
            <a:off x="761138" y="5856675"/>
            <a:ext cx="1707234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altLang="en-US" sz="1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Compact EBIT</a:t>
            </a:r>
          </a:p>
          <a:p>
            <a:pPr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altLang="en-US" sz="1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In collaboration with </a:t>
            </a:r>
          </a:p>
        </p:txBody>
      </p:sp>
      <p:sp>
        <p:nvSpPr>
          <p:cNvPr id="85" name="文本框 43">
            <a:extLst>
              <a:ext uri="{FF2B5EF4-FFF2-40B4-BE49-F238E27FC236}">
                <a16:creationId xmlns:a16="http://schemas.microsoft.com/office/drawing/2014/main" id="{C0552DAE-81D6-9A7A-A944-55F81D764B79}"/>
              </a:ext>
            </a:extLst>
          </p:cNvPr>
          <p:cNvSpPr txBox="1"/>
          <p:nvPr/>
        </p:nvSpPr>
        <p:spPr>
          <a:xfrm>
            <a:off x="188547" y="3653519"/>
            <a:ext cx="291211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EBIT produces HCIs</a:t>
            </a:r>
            <a:endParaRPr lang="en-GB" altLang="en-US" dirty="0">
              <a:solidFill>
                <a:srgbClr val="4472C4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pic>
        <p:nvPicPr>
          <p:cNvPr id="86" name="图片 44">
            <a:extLst>
              <a:ext uri="{FF2B5EF4-FFF2-40B4-BE49-F238E27FC236}">
                <a16:creationId xmlns:a16="http://schemas.microsoft.com/office/drawing/2014/main" id="{A2A7B9A0-71D8-0E5F-00A1-EF2798E58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689" y="4077699"/>
            <a:ext cx="1942615" cy="1820916"/>
          </a:xfrm>
          <a:prstGeom prst="rect">
            <a:avLst/>
          </a:prstGeom>
        </p:spPr>
      </p:pic>
      <p:pic>
        <p:nvPicPr>
          <p:cNvPr id="89" name="图片 36">
            <a:extLst>
              <a:ext uri="{FF2B5EF4-FFF2-40B4-BE49-F238E27FC236}">
                <a16:creationId xmlns:a16="http://schemas.microsoft.com/office/drawing/2014/main" id="{46803DBA-2BB8-BEF0-C5BD-E48F6B9FF2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4790" y="6052692"/>
            <a:ext cx="422736" cy="161971"/>
          </a:xfrm>
          <a:prstGeom prst="rect">
            <a:avLst/>
          </a:prstGeom>
        </p:spPr>
      </p:pic>
      <p:sp>
        <p:nvSpPr>
          <p:cNvPr id="95" name="Arrow: Right 14">
            <a:extLst>
              <a:ext uri="{FF2B5EF4-FFF2-40B4-BE49-F238E27FC236}">
                <a16:creationId xmlns:a16="http://schemas.microsoft.com/office/drawing/2014/main" id="{C5448471-C41F-66DE-DFDC-9B9BBA42AC1B}"/>
              </a:ext>
            </a:extLst>
          </p:cNvPr>
          <p:cNvSpPr/>
          <p:nvPr/>
        </p:nvSpPr>
        <p:spPr>
          <a:xfrm flipH="1">
            <a:off x="2808241" y="4840537"/>
            <a:ext cx="478155" cy="285750"/>
          </a:xfrm>
          <a:prstGeom prst="rightArrow">
            <a:avLst>
              <a:gd name="adj1" fmla="val 27395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8" name="图片 27">
            <a:extLst>
              <a:ext uri="{FF2B5EF4-FFF2-40B4-BE49-F238E27FC236}">
                <a16:creationId xmlns:a16="http://schemas.microsoft.com/office/drawing/2014/main" id="{73C63A18-BB9A-FAF6-EF04-F240DA8E56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49504" y="4840537"/>
            <a:ext cx="2203892" cy="1794324"/>
          </a:xfrm>
          <a:prstGeom prst="rect">
            <a:avLst/>
          </a:prstGeom>
        </p:spPr>
      </p:pic>
      <p:pic>
        <p:nvPicPr>
          <p:cNvPr id="99" name="图片 4">
            <a:extLst>
              <a:ext uri="{FF2B5EF4-FFF2-40B4-BE49-F238E27FC236}">
                <a16:creationId xmlns:a16="http://schemas.microsoft.com/office/drawing/2014/main" id="{A2027390-FD28-4DE2-73C3-49B5C0AD97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63316" y="1406169"/>
            <a:ext cx="1295550" cy="1036606"/>
          </a:xfrm>
          <a:prstGeom prst="rect">
            <a:avLst/>
          </a:prstGeom>
        </p:spPr>
      </p:pic>
      <p:sp>
        <p:nvSpPr>
          <p:cNvPr id="100" name="文本框 35">
            <a:extLst>
              <a:ext uri="{FF2B5EF4-FFF2-40B4-BE49-F238E27FC236}">
                <a16:creationId xmlns:a16="http://schemas.microsoft.com/office/drawing/2014/main" id="{823AA896-E01C-F98B-0143-5B33F1AAA2C6}"/>
              </a:ext>
            </a:extLst>
          </p:cNvPr>
          <p:cNvSpPr txBox="1"/>
          <p:nvPr/>
        </p:nvSpPr>
        <p:spPr>
          <a:xfrm>
            <a:off x="8962168" y="1060766"/>
            <a:ext cx="2550176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Cryogenic Paul trap:</a:t>
            </a:r>
          </a:p>
        </p:txBody>
      </p:sp>
      <p:sp>
        <p:nvSpPr>
          <p:cNvPr id="101" name="文本框 8">
            <a:extLst>
              <a:ext uri="{FF2B5EF4-FFF2-40B4-BE49-F238E27FC236}">
                <a16:creationId xmlns:a16="http://schemas.microsoft.com/office/drawing/2014/main" id="{F399E68E-40FB-3F4A-7695-3502EE9EA9B9}"/>
              </a:ext>
            </a:extLst>
          </p:cNvPr>
          <p:cNvSpPr txBox="1"/>
          <p:nvPr/>
        </p:nvSpPr>
        <p:spPr>
          <a:xfrm>
            <a:off x="9556584" y="2413038"/>
            <a:ext cx="1831340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l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altLang="en-US" sz="1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In collaboration with</a:t>
            </a:r>
          </a:p>
        </p:txBody>
      </p:sp>
      <p:pic>
        <p:nvPicPr>
          <p:cNvPr id="102" name="图片 10">
            <a:extLst>
              <a:ext uri="{FF2B5EF4-FFF2-40B4-BE49-F238E27FC236}">
                <a16:creationId xmlns:a16="http://schemas.microsoft.com/office/drawing/2014/main" id="{DBB126DB-46FE-C9EA-E186-83AAFAB125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22046" y="2468228"/>
            <a:ext cx="432000" cy="149375"/>
          </a:xfrm>
          <a:prstGeom prst="rect">
            <a:avLst/>
          </a:prstGeom>
        </p:spPr>
      </p:pic>
      <p:pic>
        <p:nvPicPr>
          <p:cNvPr id="103" name="图片 15">
            <a:extLst>
              <a:ext uri="{FF2B5EF4-FFF2-40B4-BE49-F238E27FC236}">
                <a16:creationId xmlns:a16="http://schemas.microsoft.com/office/drawing/2014/main" id="{42B5AA2D-5ED6-1541-9E63-2743613FC6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13912" y="5889441"/>
            <a:ext cx="692326" cy="566449"/>
          </a:xfrm>
          <a:prstGeom prst="rect">
            <a:avLst/>
          </a:prstGeom>
        </p:spPr>
      </p:pic>
      <p:sp>
        <p:nvSpPr>
          <p:cNvPr id="104" name="Arrow: Right 14">
            <a:extLst>
              <a:ext uri="{FF2B5EF4-FFF2-40B4-BE49-F238E27FC236}">
                <a16:creationId xmlns:a16="http://schemas.microsoft.com/office/drawing/2014/main" id="{EE3E768B-A3BF-F4D9-EE4A-EC9F39CF35E0}"/>
              </a:ext>
            </a:extLst>
          </p:cNvPr>
          <p:cNvSpPr/>
          <p:nvPr/>
        </p:nvSpPr>
        <p:spPr>
          <a:xfrm>
            <a:off x="8423184" y="1119809"/>
            <a:ext cx="478155" cy="285750"/>
          </a:xfrm>
          <a:prstGeom prst="rightArrow">
            <a:avLst>
              <a:gd name="adj1" fmla="val 27395"/>
              <a:gd name="adj2" fmla="val 50000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0">
            <a:srgbClr val="FFFFFF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6" name="Picture 105">
            <a:extLst>
              <a:ext uri="{FF2B5EF4-FFF2-40B4-BE49-F238E27FC236}">
                <a16:creationId xmlns:a16="http://schemas.microsoft.com/office/drawing/2014/main" id="{6C881BCF-0432-DB36-D0B1-50824A73E81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17528" y="2737621"/>
            <a:ext cx="3187961" cy="1749369"/>
          </a:xfrm>
          <a:prstGeom prst="rect">
            <a:avLst/>
          </a:prstGeom>
        </p:spPr>
      </p:pic>
      <p:sp>
        <p:nvSpPr>
          <p:cNvPr id="107" name="文本框 34">
            <a:extLst>
              <a:ext uri="{FF2B5EF4-FFF2-40B4-BE49-F238E27FC236}">
                <a16:creationId xmlns:a16="http://schemas.microsoft.com/office/drawing/2014/main" id="{97B24D27-D9B6-38F8-28E3-8BFDD895E29D}"/>
              </a:ext>
            </a:extLst>
          </p:cNvPr>
          <p:cNvSpPr txBox="1"/>
          <p:nvPr/>
        </p:nvSpPr>
        <p:spPr>
          <a:xfrm>
            <a:off x="4523136" y="3679378"/>
            <a:ext cx="3870121" cy="609473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Beamline for charge selection, focusing and cooling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alt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110" name="Arrow: Right 14">
            <a:extLst>
              <a:ext uri="{FF2B5EF4-FFF2-40B4-BE49-F238E27FC236}">
                <a16:creationId xmlns:a16="http://schemas.microsoft.com/office/drawing/2014/main" id="{1519CFBE-F0E1-AAC3-365C-37653CBA7C76}"/>
              </a:ext>
            </a:extLst>
          </p:cNvPr>
          <p:cNvSpPr/>
          <p:nvPr/>
        </p:nvSpPr>
        <p:spPr>
          <a:xfrm rot="5400000">
            <a:off x="4799628" y="2688491"/>
            <a:ext cx="410271" cy="285750"/>
          </a:xfrm>
          <a:prstGeom prst="rightArrow">
            <a:avLst>
              <a:gd name="adj1" fmla="val 27395"/>
              <a:gd name="adj2" fmla="val 50000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0">
            <a:srgbClr val="FFFFFF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3" name="图片 28" descr="图片1">
            <a:extLst>
              <a:ext uri="{FF2B5EF4-FFF2-40B4-BE49-F238E27FC236}">
                <a16:creationId xmlns:a16="http://schemas.microsoft.com/office/drawing/2014/main" id="{643A3C8C-9CAE-FFFE-DA36-B345D63888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70514" y="4505911"/>
            <a:ext cx="3748601" cy="1368000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CC27719C-5005-A16C-D1B8-6935DD6AB55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136768" y="4762175"/>
            <a:ext cx="629363" cy="311992"/>
          </a:xfrm>
          <a:prstGeom prst="rect">
            <a:avLst/>
          </a:prstGeom>
        </p:spPr>
      </p:pic>
      <p:sp>
        <p:nvSpPr>
          <p:cNvPr id="124" name="Rectangle 123">
            <a:extLst>
              <a:ext uri="{FF2B5EF4-FFF2-40B4-BE49-F238E27FC236}">
                <a16:creationId xmlns:a16="http://schemas.microsoft.com/office/drawing/2014/main" id="{EB743715-45F2-5017-D400-127B4C10A603}"/>
              </a:ext>
            </a:extLst>
          </p:cNvPr>
          <p:cNvSpPr/>
          <p:nvPr/>
        </p:nvSpPr>
        <p:spPr>
          <a:xfrm>
            <a:off x="8822279" y="2737621"/>
            <a:ext cx="3187961" cy="1743199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0C5D46EF-E2D5-BB0B-ADA1-C1C614EA2F10}"/>
              </a:ext>
            </a:extLst>
          </p:cNvPr>
          <p:cNvCxnSpPr>
            <a:cxnSpLocks/>
            <a:stCxn id="123" idx="0"/>
          </p:cNvCxnSpPr>
          <p:nvPr/>
        </p:nvCxnSpPr>
        <p:spPr>
          <a:xfrm flipH="1" flipV="1">
            <a:off x="8817528" y="4480820"/>
            <a:ext cx="1633922" cy="281355"/>
          </a:xfrm>
          <a:prstGeom prst="line">
            <a:avLst/>
          </a:prstGeom>
          <a:ln w="19050" cap="flat" cmpd="sng" algn="ctr">
            <a:solidFill>
              <a:srgbClr val="7030A0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207F873A-FABB-3204-57F6-C8461CDA2CF5}"/>
              </a:ext>
            </a:extLst>
          </p:cNvPr>
          <p:cNvCxnSpPr>
            <a:stCxn id="123" idx="0"/>
          </p:cNvCxnSpPr>
          <p:nvPr/>
        </p:nvCxnSpPr>
        <p:spPr>
          <a:xfrm flipV="1">
            <a:off x="10451450" y="4480820"/>
            <a:ext cx="1554039" cy="281355"/>
          </a:xfrm>
          <a:prstGeom prst="line">
            <a:avLst/>
          </a:prstGeom>
          <a:ln w="19050" cap="flat" cmpd="sng" algn="ctr">
            <a:solidFill>
              <a:srgbClr val="7030A0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32" name="图片 14">
            <a:extLst>
              <a:ext uri="{FF2B5EF4-FFF2-40B4-BE49-F238E27FC236}">
                <a16:creationId xmlns:a16="http://schemas.microsoft.com/office/drawing/2014/main" id="{ACB1669D-1D5F-8652-5F02-6862F9A7260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901339" y="2755872"/>
            <a:ext cx="507002" cy="245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973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1814</TotalTime>
  <Words>848</Words>
  <Application>Microsoft Office PowerPoint</Application>
  <PresentationFormat>宽屏</PresentationFormat>
  <Paragraphs>138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 Unicode MS</vt:lpstr>
      <vt:lpstr>Noto Sans SC</vt:lpstr>
      <vt:lpstr>Arial</vt:lpstr>
      <vt:lpstr>Calibri</vt:lpstr>
      <vt:lpstr>Cambria Math</vt:lpstr>
      <vt:lpstr>Open Sans</vt:lpstr>
      <vt:lpstr>Verdana</vt:lpstr>
      <vt:lpstr>Wingdings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How to measure  variations of fundamental constants</vt:lpstr>
      <vt:lpstr>HCIs and variations of α</vt:lpstr>
      <vt:lpstr>The Bham EBIT + Beamline + Cryogenic Paul trap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Mingyao Xu</cp:lastModifiedBy>
  <cp:revision>170</cp:revision>
  <dcterms:created xsi:type="dcterms:W3CDTF">2019-06-19T01:08:00Z</dcterms:created>
  <dcterms:modified xsi:type="dcterms:W3CDTF">2025-12-01T08:30:02Z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2A660F166B004D98B501563881572910_11</vt:lpwstr>
  </property>
</Properties>
</file>