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12" r:id="rId1"/>
    <p:sldMasterId id="2147483810" r:id="rId2"/>
  </p:sldMasterIdLst>
  <p:notesMasterIdLst>
    <p:notesMasterId r:id="rId17"/>
  </p:notesMasterIdLst>
  <p:sldIdLst>
    <p:sldId id="259" r:id="rId3"/>
    <p:sldId id="266" r:id="rId4"/>
    <p:sldId id="268" r:id="rId5"/>
    <p:sldId id="262" r:id="rId6"/>
    <p:sldId id="270" r:id="rId7"/>
    <p:sldId id="271" r:id="rId8"/>
    <p:sldId id="272" r:id="rId9"/>
    <p:sldId id="276" r:id="rId10"/>
    <p:sldId id="263" r:id="rId11"/>
    <p:sldId id="275" r:id="rId12"/>
    <p:sldId id="273" r:id="rId13"/>
    <p:sldId id="269" r:id="rId14"/>
    <p:sldId id="260" r:id="rId15"/>
    <p:sldId id="267" r:id="rId16"/>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7F4"/>
    <a:srgbClr val="2774AE"/>
    <a:srgbClr val="FC28FC"/>
    <a:srgbClr val="898989"/>
    <a:srgbClr val="DBE7F5"/>
    <a:srgbClr val="58595B"/>
    <a:srgbClr val="D2DDE8"/>
    <a:srgbClr val="2C75AC"/>
    <a:srgbClr val="005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4663"/>
  </p:normalViewPr>
  <p:slideViewPr>
    <p:cSldViewPr snapToGrid="0" snapToObjects="1">
      <p:cViewPr varScale="1">
        <p:scale>
          <a:sx n="120" d="100"/>
          <a:sy n="120" d="100"/>
        </p:scale>
        <p:origin x="78" y="72"/>
      </p:cViewPr>
      <p:guideLst/>
    </p:cSldViewPr>
  </p:slideViewPr>
  <p:notesTextViewPr>
    <p:cViewPr>
      <p:scale>
        <a:sx n="1" d="1"/>
        <a:sy n="1" d="1"/>
      </p:scale>
      <p:origin x="0" y="0"/>
    </p:cViewPr>
  </p:notesTextViewPr>
  <p:notesViewPr>
    <p:cSldViewPr snapToGrid="0" snapToObjects="1" showGuides="1">
      <p:cViewPr varScale="1">
        <p:scale>
          <a:sx n="129" d="100"/>
          <a:sy n="129" d="100"/>
        </p:scale>
        <p:origin x="3288"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3A5E37-3A67-EE46-AE6F-745A0EEF17F3}" type="datetimeFigureOut">
              <a:rPr lang="en-US" smtClean="0"/>
              <a:t>11/8/2025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2D2381-FA7F-3B4F-861F-D0662239D2ED}" type="slidenum">
              <a:rPr lang="en-US" smtClean="0"/>
              <a:t>‹#›</a:t>
            </a:fld>
            <a:endParaRPr lang="en-US"/>
          </a:p>
        </p:txBody>
      </p:sp>
    </p:spTree>
    <p:extLst>
      <p:ext uri="{BB962C8B-B14F-4D97-AF65-F5344CB8AC3E}">
        <p14:creationId xmlns:p14="http://schemas.microsoft.com/office/powerpoint/2010/main" val="199642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different ways to import CAD files (GDML, </a:t>
            </a:r>
            <a:r>
              <a:rPr lang="en-US" dirty="0" err="1"/>
              <a:t>CADMesh</a:t>
            </a:r>
            <a:r>
              <a:rPr lang="en-US" dirty="0"/>
              <a:t>)</a:t>
            </a:r>
          </a:p>
          <a:p>
            <a:r>
              <a:rPr lang="en-US" dirty="0"/>
              <a:t>Project started by manually designing TPC with simple solids, then switched to </a:t>
            </a:r>
            <a:r>
              <a:rPr lang="en-US" dirty="0" err="1"/>
              <a:t>CADMesh</a:t>
            </a:r>
            <a:r>
              <a:rPr lang="en-US" dirty="0"/>
              <a:t>, then GDML files</a:t>
            </a:r>
          </a:p>
        </p:txBody>
      </p:sp>
      <p:sp>
        <p:nvSpPr>
          <p:cNvPr id="4" name="Slide Number Placeholder 3"/>
          <p:cNvSpPr>
            <a:spLocks noGrp="1"/>
          </p:cNvSpPr>
          <p:nvPr>
            <p:ph type="sldNum" sz="quarter" idx="5"/>
          </p:nvPr>
        </p:nvSpPr>
        <p:spPr/>
        <p:txBody>
          <a:bodyPr/>
          <a:lstStyle/>
          <a:p>
            <a:fld id="{D82D2381-FA7F-3B4F-861F-D0662239D2ED}" type="slidenum">
              <a:rPr lang="en-US" smtClean="0"/>
              <a:t>5</a:t>
            </a:fld>
            <a:endParaRPr lang="en-US"/>
          </a:p>
        </p:txBody>
      </p:sp>
    </p:spTree>
    <p:extLst>
      <p:ext uri="{BB962C8B-B14F-4D97-AF65-F5344CB8AC3E}">
        <p14:creationId xmlns:p14="http://schemas.microsoft.com/office/powerpoint/2010/main" val="39593890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Opener">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12331DAD-76C8-D143-940A-1249F810C751}"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5" name="Background">
            <a:extLst>
              <a:ext uri="{FF2B5EF4-FFF2-40B4-BE49-F238E27FC236}">
                <a16:creationId xmlns:a16="http://schemas.microsoft.com/office/drawing/2014/main" id="{4C1E4286-FD2F-814C-A4E5-B50094C0B6DB}"/>
              </a:ext>
            </a:extLst>
          </p:cNvPr>
          <p:cNvSpPr>
            <a:spLocks noChangeAspect="1"/>
          </p:cNvSpPr>
          <p:nvPr/>
        </p:nvSpPr>
        <p:spPr>
          <a:xfrm>
            <a:off x="0" y="0"/>
            <a:ext cx="9144000" cy="51513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lang="en-US" sz="4000" b="0" i="0" dirty="0">
              <a:latin typeface="Helvetica Regular" pitchFamily="2" charset="0"/>
            </a:endParaRPr>
          </a:p>
        </p:txBody>
      </p:sp>
      <p:sp>
        <p:nvSpPr>
          <p:cNvPr id="26" name="Content Placeholder 22">
            <a:extLst>
              <a:ext uri="{FF2B5EF4-FFF2-40B4-BE49-F238E27FC236}">
                <a16:creationId xmlns:a16="http://schemas.microsoft.com/office/drawing/2014/main" id="{C424A90F-84FD-434F-AF04-DB8738AB4794}"/>
              </a:ext>
            </a:extLst>
          </p:cNvPr>
          <p:cNvSpPr>
            <a:spLocks noGrp="1"/>
          </p:cNvSpPr>
          <p:nvPr>
            <p:ph sz="quarter" idx="22" hasCustomPrompt="1"/>
          </p:nvPr>
        </p:nvSpPr>
        <p:spPr>
          <a:xfrm>
            <a:off x="640080" y="4663376"/>
            <a:ext cx="1726178" cy="167097"/>
          </a:xfrm>
          <a:prstGeom prst="rect">
            <a:avLst/>
          </a:prstGeom>
        </p:spPr>
        <p:txBody>
          <a:bodyPr wrap="none" lIns="9144" tIns="0" bIns="0" anchor="b" anchorCtr="0">
            <a:spAutoFit/>
          </a:bodyPr>
          <a:lstStyle>
            <a:lvl1pPr marL="0" indent="0">
              <a:spcBef>
                <a:spcPts val="300"/>
              </a:spcBef>
              <a:buFontTx/>
              <a:buNone/>
              <a:defRPr sz="1200" b="0" i="0">
                <a:solidFill>
                  <a:srgbClr val="898989"/>
                </a:solidFill>
                <a:latin typeface="Helvetica Regular" pitchFamily="2" charset="0"/>
              </a:defRPr>
            </a:lvl1pPr>
            <a:lvl2pPr>
              <a:defRPr sz="1200"/>
            </a:lvl2pPr>
            <a:lvl3pPr>
              <a:defRPr sz="1200"/>
            </a:lvl3pPr>
            <a:lvl4pPr>
              <a:defRPr sz="1200"/>
            </a:lvl4pPr>
            <a:lvl5pPr>
              <a:defRPr sz="1200"/>
            </a:lvl5pPr>
          </a:lstStyle>
          <a:p>
            <a:r>
              <a:rPr lang="en-US" sz="1200" dirty="0">
                <a:solidFill>
                  <a:srgbClr val="58595B"/>
                </a:solidFill>
                <a:latin typeface="Helvetica" pitchFamily="2" charset="0"/>
              </a:rPr>
              <a:t>Title, Department Name</a:t>
            </a:r>
          </a:p>
        </p:txBody>
      </p:sp>
      <p:sp>
        <p:nvSpPr>
          <p:cNvPr id="28" name="Content Placeholder 22">
            <a:extLst>
              <a:ext uri="{FF2B5EF4-FFF2-40B4-BE49-F238E27FC236}">
                <a16:creationId xmlns:a16="http://schemas.microsoft.com/office/drawing/2014/main" id="{6013CCDF-D30B-8B49-870C-487BC9166588}"/>
              </a:ext>
            </a:extLst>
          </p:cNvPr>
          <p:cNvSpPr>
            <a:spLocks noGrp="1"/>
          </p:cNvSpPr>
          <p:nvPr>
            <p:ph sz="quarter" idx="23" hasCustomPrompt="1"/>
          </p:nvPr>
        </p:nvSpPr>
        <p:spPr>
          <a:xfrm>
            <a:off x="640080" y="4480496"/>
            <a:ext cx="1188720" cy="167097"/>
          </a:xfrm>
          <a:prstGeom prst="rect">
            <a:avLst/>
          </a:prstGeom>
        </p:spPr>
        <p:txBody>
          <a:bodyPr wrap="none" lIns="9144" tIns="0" bIns="0" anchor="b" anchorCtr="0">
            <a:spAutoFit/>
          </a:bodyPr>
          <a:lstStyle>
            <a:lvl1pPr marL="0" indent="0">
              <a:spcBef>
                <a:spcPts val="300"/>
              </a:spcBef>
              <a:buFontTx/>
              <a:buNone/>
              <a:defRPr sz="1200" b="0" i="0">
                <a:solidFill>
                  <a:srgbClr val="898989"/>
                </a:solidFill>
                <a:latin typeface="Helvetica Regular" pitchFamily="2" charset="0"/>
              </a:defRPr>
            </a:lvl1pPr>
            <a:lvl2pPr>
              <a:defRPr sz="1200"/>
            </a:lvl2pPr>
            <a:lvl3pPr>
              <a:defRPr sz="1200"/>
            </a:lvl3pPr>
            <a:lvl4pPr>
              <a:defRPr sz="1200"/>
            </a:lvl4pPr>
            <a:lvl5pPr>
              <a:defRPr sz="1200"/>
            </a:lvl5pPr>
          </a:lstStyle>
          <a:p>
            <a:r>
              <a:rPr lang="en-US" sz="1200" dirty="0">
                <a:solidFill>
                  <a:srgbClr val="58595B"/>
                </a:solidFill>
                <a:latin typeface="Helvetica" pitchFamily="2" charset="0"/>
              </a:rPr>
              <a:t>Presenter Name</a:t>
            </a:r>
          </a:p>
        </p:txBody>
      </p:sp>
      <p:sp>
        <p:nvSpPr>
          <p:cNvPr id="15" name="Header rule">
            <a:extLst>
              <a:ext uri="{FF2B5EF4-FFF2-40B4-BE49-F238E27FC236}">
                <a16:creationId xmlns:a16="http://schemas.microsoft.com/office/drawing/2014/main" id="{9D6D4E19-3FBE-DF40-B8C1-98D35A8D9F51}"/>
              </a:ext>
            </a:extLst>
          </p:cNvPr>
          <p:cNvSpPr/>
          <p:nvPr/>
        </p:nvSpPr>
        <p:spPr>
          <a:xfrm>
            <a:off x="640080" y="3017520"/>
            <a:ext cx="7772400" cy="36576"/>
          </a:xfrm>
          <a:prstGeom prst="rect">
            <a:avLst/>
          </a:prstGeom>
          <a:solidFill>
            <a:srgbClr val="2C75A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7" name="Header rule">
            <a:extLst>
              <a:ext uri="{FF2B5EF4-FFF2-40B4-BE49-F238E27FC236}">
                <a16:creationId xmlns:a16="http://schemas.microsoft.com/office/drawing/2014/main" id="{09B1960F-507A-E84C-8B64-1891B754A975}"/>
              </a:ext>
            </a:extLst>
          </p:cNvPr>
          <p:cNvSpPr/>
          <p:nvPr/>
        </p:nvSpPr>
        <p:spPr>
          <a:xfrm>
            <a:off x="640080" y="1828800"/>
            <a:ext cx="7772400" cy="36576"/>
          </a:xfrm>
          <a:prstGeom prst="rect">
            <a:avLst/>
          </a:prstGeom>
          <a:solidFill>
            <a:srgbClr val="2C75A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pic>
        <p:nvPicPr>
          <p:cNvPr id="3" name="logo lockup" hidden="1">
            <a:extLst>
              <a:ext uri="{FF2B5EF4-FFF2-40B4-BE49-F238E27FC236}">
                <a16:creationId xmlns:a16="http://schemas.microsoft.com/office/drawing/2014/main" id="{A0682890-AF0C-4247-AD31-1CB6F62F7850}"/>
              </a:ext>
            </a:extLst>
          </p:cNvPr>
          <p:cNvPicPr>
            <a:picLocks noChangeAspect="1"/>
          </p:cNvPicPr>
          <p:nvPr/>
        </p:nvPicPr>
        <p:blipFill>
          <a:blip r:embed="rId2"/>
          <a:stretch>
            <a:fillRect/>
          </a:stretch>
        </p:blipFill>
        <p:spPr>
          <a:xfrm>
            <a:off x="640080" y="473625"/>
            <a:ext cx="3429000" cy="381000"/>
          </a:xfrm>
          <a:prstGeom prst="rect">
            <a:avLst/>
          </a:prstGeom>
        </p:spPr>
      </p:pic>
      <p:sp>
        <p:nvSpPr>
          <p:cNvPr id="13" name="Picture Placeholder 5">
            <a:extLst>
              <a:ext uri="{FF2B5EF4-FFF2-40B4-BE49-F238E27FC236}">
                <a16:creationId xmlns:a16="http://schemas.microsoft.com/office/drawing/2014/main" id="{4C1BE7FB-0098-1444-898A-9FEDB68EF2C5}"/>
              </a:ext>
            </a:extLst>
          </p:cNvPr>
          <p:cNvSpPr>
            <a:spLocks noGrp="1"/>
          </p:cNvSpPr>
          <p:nvPr>
            <p:ph type="pic" sz="quarter" idx="24" hasCustomPrompt="1"/>
          </p:nvPr>
        </p:nvSpPr>
        <p:spPr>
          <a:xfrm>
            <a:off x="647698" y="476251"/>
            <a:ext cx="5564638" cy="1031639"/>
          </a:xfrm>
          <a:prstGeom prst="rect">
            <a:avLst/>
          </a:prstGeom>
        </p:spPr>
        <p:txBody>
          <a:bodyPr wrap="square" lIns="0" tIns="0" rIns="0" anchor="t" anchorCtr="0">
            <a:noAutofit/>
          </a:bodyPr>
          <a:lstStyle>
            <a:lvl1pPr marL="0" indent="0" algn="l">
              <a:buNone/>
              <a:defRPr sz="1000" u="none"/>
            </a:lvl1pPr>
          </a:lstStyle>
          <a:p>
            <a:r>
              <a:rPr lang="en-US" dirty="0"/>
              <a:t>Click the icon to insert the </a:t>
            </a:r>
            <a:r>
              <a:rPr lang="en-US" dirty="0" err="1"/>
              <a:t>Bxd-blk</a:t>
            </a:r>
            <a:r>
              <a:rPr lang="en-US" dirty="0"/>
              <a:t> or Boxed-</a:t>
            </a:r>
            <a:r>
              <a:rPr lang="en-US" dirty="0" err="1"/>
              <a:t>BlackType</a:t>
            </a:r>
            <a:r>
              <a:rPr lang="en-US" dirty="0"/>
              <a:t>, </a:t>
            </a:r>
            <a:r>
              <a:rPr lang="en-US" dirty="0" err="1"/>
              <a:t>svg</a:t>
            </a:r>
            <a:r>
              <a:rPr lang="en-US" dirty="0"/>
              <a:t> or </a:t>
            </a:r>
            <a:r>
              <a:rPr lang="en-US" dirty="0" err="1"/>
              <a:t>png</a:t>
            </a:r>
            <a:r>
              <a:rPr lang="en-US" dirty="0"/>
              <a:t> format version of your department logo. Follow the pink instructions.</a:t>
            </a:r>
          </a:p>
        </p:txBody>
      </p:sp>
      <p:sp>
        <p:nvSpPr>
          <p:cNvPr id="12" name="TextBox 11" hidden="1">
            <a:extLst>
              <a:ext uri="{FF2B5EF4-FFF2-40B4-BE49-F238E27FC236}">
                <a16:creationId xmlns:a16="http://schemas.microsoft.com/office/drawing/2014/main" id="{992A067E-6CB9-C14C-9A18-33F98E6EF3A7}"/>
              </a:ext>
            </a:extLst>
          </p:cNvPr>
          <p:cNvSpPr txBox="1"/>
          <p:nvPr/>
        </p:nvSpPr>
        <p:spPr>
          <a:xfrm>
            <a:off x="649224" y="475488"/>
            <a:ext cx="800100" cy="374904"/>
          </a:xfrm>
          <a:prstGeom prst="rect">
            <a:avLst/>
          </a:prstGeom>
          <a:solidFill>
            <a:srgbClr val="FF00FF"/>
          </a:solidFill>
          <a:ln w="6350">
            <a:noFill/>
          </a:ln>
        </p:spPr>
        <p:txBody>
          <a:bodyPr wrap="square" lIns="18288" tIns="9144" rIns="18288" bIns="0" rtlCol="0" anchor="ctr" anchorCtr="1">
            <a:normAutofit fontScale="92500" lnSpcReduction="20000"/>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solidFill>
                  <a:schemeClr val="bg1"/>
                </a:solidFill>
              </a:rPr>
              <a:t>Resize the UCLA logo to match the size &amp; position of this box</a:t>
            </a:r>
          </a:p>
        </p:txBody>
      </p:sp>
      <p:sp>
        <p:nvSpPr>
          <p:cNvPr id="6" name="Text Placeholder 5">
            <a:extLst>
              <a:ext uri="{FF2B5EF4-FFF2-40B4-BE49-F238E27FC236}">
                <a16:creationId xmlns:a16="http://schemas.microsoft.com/office/drawing/2014/main" id="{D1A3CCD6-7C87-3540-AD4F-C4E375A40A67}"/>
              </a:ext>
            </a:extLst>
          </p:cNvPr>
          <p:cNvSpPr>
            <a:spLocks noGrp="1"/>
          </p:cNvSpPr>
          <p:nvPr>
            <p:ph type="body" sz="quarter" idx="25" hasCustomPrompt="1"/>
          </p:nvPr>
        </p:nvSpPr>
        <p:spPr>
          <a:xfrm>
            <a:off x="640080" y="1645920"/>
            <a:ext cx="3383280" cy="91440"/>
          </a:xfrm>
          <a:prstGeom prst="rect">
            <a:avLst/>
          </a:prstGeom>
        </p:spPr>
        <p:txBody>
          <a:bodyPr wrap="none" lIns="18288">
            <a:spAutoFit/>
          </a:bodyPr>
          <a:lstStyle>
            <a:lvl1pPr marL="0" indent="0">
              <a:buNone/>
              <a:defRPr sz="800" cap="all" baseline="0">
                <a:latin typeface="+mn-lt"/>
              </a:defRPr>
            </a:lvl1pPr>
            <a:lvl2pPr marL="0" indent="0">
              <a:buFont typeface="Arial" panose="020B0604020202020204" pitchFamily="34" charset="0"/>
              <a:buNone/>
              <a:defRPr sz="800">
                <a:latin typeface="+mn-lt"/>
              </a:defRPr>
            </a:lvl2pPr>
            <a:lvl3pPr marL="363474" indent="0">
              <a:buNone/>
              <a:defRPr sz="800">
                <a:latin typeface="+mn-lt"/>
              </a:defRPr>
            </a:lvl3pPr>
            <a:lvl4pPr marL="0" indent="0">
              <a:buNone/>
              <a:defRPr sz="800">
                <a:latin typeface="+mn-lt"/>
              </a:defRPr>
            </a:lvl4pPr>
            <a:lvl5pPr marL="0" indent="0">
              <a:buNone/>
              <a:defRPr sz="800">
                <a:latin typeface="+mn-lt"/>
              </a:defRPr>
            </a:lvl5pPr>
          </a:lstStyle>
          <a:p>
            <a:pPr lvl="0"/>
            <a:r>
              <a:rPr lang="en-US" dirty="0"/>
              <a:t>JOB # GOES HERE [REMOVE FOR LIVE AUDIENCE PRESENTATION]</a:t>
            </a:r>
          </a:p>
        </p:txBody>
      </p:sp>
      <p:sp>
        <p:nvSpPr>
          <p:cNvPr id="2" name="TextBox 1">
            <a:extLst>
              <a:ext uri="{FF2B5EF4-FFF2-40B4-BE49-F238E27FC236}">
                <a16:creationId xmlns:a16="http://schemas.microsoft.com/office/drawing/2014/main" id="{E2AB141D-50D8-B545-AC99-DA856384CC54}"/>
              </a:ext>
            </a:extLst>
          </p:cNvPr>
          <p:cNvSpPr txBox="1"/>
          <p:nvPr/>
        </p:nvSpPr>
        <p:spPr>
          <a:xfrm>
            <a:off x="6594764" y="304800"/>
            <a:ext cx="1427018" cy="1373504"/>
          </a:xfrm>
          <a:prstGeom prst="rect">
            <a:avLst/>
          </a:prstGeom>
          <a:noFill/>
        </p:spPr>
        <p:txBody>
          <a:bodyPr wrap="square" rtlCol="0">
            <a:spAutoFit/>
          </a:bodyPr>
          <a:lstStyle/>
          <a:p>
            <a:endParaRPr lang="en-US" dirty="0"/>
          </a:p>
        </p:txBody>
      </p:sp>
      <p:sp>
        <p:nvSpPr>
          <p:cNvPr id="10" name="Text Placeholder 9">
            <a:extLst>
              <a:ext uri="{FF2B5EF4-FFF2-40B4-BE49-F238E27FC236}">
                <a16:creationId xmlns:a16="http://schemas.microsoft.com/office/drawing/2014/main" id="{E60C41A6-45A6-5B44-9CEC-EBB9C50F73C1}"/>
              </a:ext>
            </a:extLst>
          </p:cNvPr>
          <p:cNvSpPr>
            <a:spLocks noGrp="1"/>
          </p:cNvSpPr>
          <p:nvPr>
            <p:ph type="body" sz="quarter" idx="27" hasCustomPrompt="1"/>
          </p:nvPr>
        </p:nvSpPr>
        <p:spPr>
          <a:xfrm>
            <a:off x="3529852" y="3192476"/>
            <a:ext cx="4882627" cy="250005"/>
          </a:xfrm>
          <a:prstGeom prst="rect">
            <a:avLst/>
          </a:prstGeom>
        </p:spPr>
        <p:txBody>
          <a:bodyPr lIns="0"/>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900">
                <a:solidFill>
                  <a:srgbClr val="FC28FC"/>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1. GUIDES – To make sure guides are visible, inside the View ribbon, click the Guides checkbox. Then click the icon inside the picture frame to add your logo.</a:t>
            </a:r>
          </a:p>
        </p:txBody>
      </p:sp>
      <p:sp>
        <p:nvSpPr>
          <p:cNvPr id="22" name="Text Placeholder 9">
            <a:extLst>
              <a:ext uri="{FF2B5EF4-FFF2-40B4-BE49-F238E27FC236}">
                <a16:creationId xmlns:a16="http://schemas.microsoft.com/office/drawing/2014/main" id="{A7DA1E21-D79E-F544-A510-7244E006EC4A}"/>
              </a:ext>
            </a:extLst>
          </p:cNvPr>
          <p:cNvSpPr>
            <a:spLocks noGrp="1"/>
          </p:cNvSpPr>
          <p:nvPr>
            <p:ph type="body" sz="quarter" idx="28" hasCustomPrompt="1"/>
          </p:nvPr>
        </p:nvSpPr>
        <p:spPr>
          <a:xfrm>
            <a:off x="3529852" y="3525422"/>
            <a:ext cx="4882627" cy="250005"/>
          </a:xfrm>
          <a:prstGeom prst="rect">
            <a:avLst/>
          </a:prstGeom>
        </p:spPr>
        <p:txBody>
          <a:bodyPr lIns="0"/>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900">
                <a:solidFill>
                  <a:srgbClr val="FC28FC"/>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2. QUALITY – For the sharpest image, we recommend selecting your logo from the </a:t>
            </a:r>
            <a:r>
              <a:rPr lang="en-US" dirty="0" err="1"/>
              <a:t>svg</a:t>
            </a:r>
            <a:r>
              <a:rPr lang="en-US" dirty="0"/>
              <a:t> folder. Insert the </a:t>
            </a:r>
            <a:r>
              <a:rPr lang="en-US" dirty="0" err="1"/>
              <a:t>Bxd-blk</a:t>
            </a:r>
            <a:r>
              <a:rPr lang="en-US" dirty="0"/>
              <a:t> or Boxed-</a:t>
            </a:r>
            <a:r>
              <a:rPr lang="en-US" dirty="0" err="1"/>
              <a:t>BlackType</a:t>
            </a:r>
            <a:r>
              <a:rPr lang="en-US" dirty="0"/>
              <a:t> version and it will appear in the picture frame.</a:t>
            </a:r>
          </a:p>
        </p:txBody>
      </p:sp>
      <p:sp>
        <p:nvSpPr>
          <p:cNvPr id="23" name="Text Placeholder 9">
            <a:extLst>
              <a:ext uri="{FF2B5EF4-FFF2-40B4-BE49-F238E27FC236}">
                <a16:creationId xmlns:a16="http://schemas.microsoft.com/office/drawing/2014/main" id="{624A8DDF-AAAB-5F4B-94B6-2B8F1EAAD0A7}"/>
              </a:ext>
            </a:extLst>
          </p:cNvPr>
          <p:cNvSpPr>
            <a:spLocks noGrp="1"/>
          </p:cNvSpPr>
          <p:nvPr>
            <p:ph type="body" sz="quarter" idx="29" hasCustomPrompt="1"/>
          </p:nvPr>
        </p:nvSpPr>
        <p:spPr>
          <a:xfrm>
            <a:off x="3529852" y="3858368"/>
            <a:ext cx="4882627" cy="716286"/>
          </a:xfrm>
          <a:prstGeom prst="rect">
            <a:avLst/>
          </a:prstGeom>
        </p:spPr>
        <p:txBody>
          <a:bodyPr lIns="0" tIns="45720" rIns="91440" bIns="45720"/>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900">
                <a:solidFill>
                  <a:srgbClr val="FC28FC"/>
                </a:solidFill>
              </a:defRPr>
            </a:lvl1pPr>
          </a:lstStyle>
          <a:p>
            <a:pPr lvl="0"/>
            <a:r>
              <a:rPr lang="en-US" dirty="0"/>
              <a:t>3. SCALE – With the picture frame selected, inside the Graphic Format ribbon, click the Format Pane. Click the Size and Properties icon and open the Size section. Make sure the boxes for Lock aspect ratio and Relative to original picture size are checked. Click the RESET button to resize the logo in the frame. Continue resizing using the scaling arrows if necessary. The blue UCLA logo box should match up with the top and bottom guides.</a:t>
            </a:r>
          </a:p>
        </p:txBody>
      </p:sp>
      <p:sp>
        <p:nvSpPr>
          <p:cNvPr id="24" name="Text Placeholder 9">
            <a:extLst>
              <a:ext uri="{FF2B5EF4-FFF2-40B4-BE49-F238E27FC236}">
                <a16:creationId xmlns:a16="http://schemas.microsoft.com/office/drawing/2014/main" id="{780DC648-A60E-984C-B078-E1226FC92945}"/>
              </a:ext>
            </a:extLst>
          </p:cNvPr>
          <p:cNvSpPr>
            <a:spLocks noGrp="1"/>
          </p:cNvSpPr>
          <p:nvPr>
            <p:ph type="body" sz="quarter" idx="30" hasCustomPrompt="1"/>
          </p:nvPr>
        </p:nvSpPr>
        <p:spPr>
          <a:xfrm>
            <a:off x="3529852" y="4656177"/>
            <a:ext cx="4882627" cy="125355"/>
          </a:xfrm>
          <a:prstGeom prst="rect">
            <a:avLst/>
          </a:prstGeom>
        </p:spPr>
        <p:txBody>
          <a:bodyPr lIns="0"/>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900">
                <a:solidFill>
                  <a:srgbClr val="FC28FC"/>
                </a:solidFill>
              </a:defRPr>
            </a:lvl1pPr>
          </a:lstStyle>
          <a:p>
            <a:pPr lvl="0"/>
            <a:r>
              <a:rPr lang="en-US" dirty="0"/>
              <a:t>4. POSITION – Align the blue UCLA logo box to meet the left guide. </a:t>
            </a:r>
          </a:p>
        </p:txBody>
      </p:sp>
      <p:sp>
        <p:nvSpPr>
          <p:cNvPr id="8" name="Text Placeholder 7">
            <a:extLst>
              <a:ext uri="{FF2B5EF4-FFF2-40B4-BE49-F238E27FC236}">
                <a16:creationId xmlns:a16="http://schemas.microsoft.com/office/drawing/2014/main" id="{2FA6F6D3-C084-D543-B260-D6C73FE285CF}"/>
              </a:ext>
            </a:extLst>
          </p:cNvPr>
          <p:cNvSpPr>
            <a:spLocks noGrp="1"/>
          </p:cNvSpPr>
          <p:nvPr>
            <p:ph type="body" sz="quarter" idx="31" hasCustomPrompt="1"/>
          </p:nvPr>
        </p:nvSpPr>
        <p:spPr>
          <a:xfrm>
            <a:off x="640080" y="1892808"/>
            <a:ext cx="7772400" cy="1102546"/>
          </a:xfrm>
          <a:prstGeom prst="rect">
            <a:avLst/>
          </a:prstGeom>
        </p:spPr>
        <p:txBody>
          <a:bodyPr wrap="square" anchor="ctr" anchorCtr="0">
            <a:spAutoFit/>
          </a:bodyPr>
          <a:lstStyle>
            <a:lvl1pPr marL="0" indent="0">
              <a:buNone/>
              <a:defRPr sz="3600" b="1">
                <a:latin typeface="+mj-lt"/>
              </a:defRPr>
            </a:lvl1pPr>
            <a:lvl2pPr marL="0" indent="0">
              <a:buFont typeface="Arial" panose="020B0604020202020204" pitchFamily="34" charset="0"/>
              <a:buNone/>
              <a:defRPr sz="3600" b="1">
                <a:latin typeface="+mj-lt"/>
              </a:defRPr>
            </a:lvl2pPr>
            <a:lvl3pPr marL="363474" indent="0">
              <a:buNone/>
              <a:defRPr sz="3600" b="1">
                <a:latin typeface="+mj-lt"/>
              </a:defRPr>
            </a:lvl3pPr>
            <a:lvl4pPr marL="0" indent="0">
              <a:buNone/>
              <a:defRPr sz="3600" b="1">
                <a:latin typeface="+mj-lt"/>
              </a:defRPr>
            </a:lvl4pPr>
            <a:lvl5pPr marL="0" indent="0">
              <a:buNone/>
              <a:defRPr sz="3600" b="1">
                <a:latin typeface="+mj-lt"/>
              </a:defRPr>
            </a:lvl5pPr>
          </a:lstStyle>
          <a:p>
            <a:pPr lvl="0"/>
            <a:r>
              <a:rPr lang="en-US" dirty="0"/>
              <a:t>Presentation Opener Title</a:t>
            </a:r>
          </a:p>
          <a:p>
            <a:pPr lvl="0"/>
            <a:r>
              <a:rPr lang="en-US" dirty="0"/>
              <a:t>Goes Here</a:t>
            </a:r>
          </a:p>
        </p:txBody>
      </p:sp>
      <p:sp>
        <p:nvSpPr>
          <p:cNvPr id="19" name="TextBox 18" hidden="1">
            <a:extLst>
              <a:ext uri="{FF2B5EF4-FFF2-40B4-BE49-F238E27FC236}">
                <a16:creationId xmlns:a16="http://schemas.microsoft.com/office/drawing/2014/main" id="{DAEABCCE-008D-444A-9E36-5D3414A07090}"/>
              </a:ext>
            </a:extLst>
          </p:cNvPr>
          <p:cNvSpPr txBox="1"/>
          <p:nvPr/>
        </p:nvSpPr>
        <p:spPr>
          <a:xfrm>
            <a:off x="649224" y="475488"/>
            <a:ext cx="800100" cy="374904"/>
          </a:xfrm>
          <a:prstGeom prst="rect">
            <a:avLst/>
          </a:prstGeom>
          <a:solidFill>
            <a:srgbClr val="FF00FF"/>
          </a:solidFill>
          <a:ln w="6350">
            <a:noFill/>
          </a:ln>
        </p:spPr>
        <p:txBody>
          <a:bodyPr wrap="square" lIns="18288" tIns="9144" rIns="18288" bIns="0" rtlCol="0" anchor="ctr" anchorCtr="1">
            <a:normAutofit fontScale="92500" lnSpcReduction="20000"/>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solidFill>
                  <a:schemeClr val="bg1"/>
                </a:solidFill>
              </a:rPr>
              <a:t>Resize the UCLA logo to match the size &amp; position of this box</a:t>
            </a:r>
          </a:p>
        </p:txBody>
      </p:sp>
      <p:sp>
        <p:nvSpPr>
          <p:cNvPr id="20" name="TextBox 19">
            <a:extLst>
              <a:ext uri="{FF2B5EF4-FFF2-40B4-BE49-F238E27FC236}">
                <a16:creationId xmlns:a16="http://schemas.microsoft.com/office/drawing/2014/main" id="{7B98486D-C649-D848-B5F6-E86CD5336334}"/>
              </a:ext>
            </a:extLst>
          </p:cNvPr>
          <p:cNvSpPr txBox="1"/>
          <p:nvPr/>
        </p:nvSpPr>
        <p:spPr>
          <a:xfrm>
            <a:off x="6594764" y="304800"/>
            <a:ext cx="1427018" cy="1373504"/>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2167777195"/>
      </p:ext>
    </p:extLst>
  </p:cSld>
  <p:clrMapOvr>
    <a:masterClrMapping/>
  </p:clrMapOvr>
  <p:extLst>
    <p:ext uri="{DCECCB84-F9BA-43D5-87BE-67443E8EF086}">
      <p15:sldGuideLst xmlns:p15="http://schemas.microsoft.com/office/powerpoint/2012/main">
        <p15:guide id="5" orient="horz" pos="300">
          <p15:clr>
            <a:srgbClr val="FBAE40"/>
          </p15:clr>
        </p15:guide>
        <p15:guide id="6" orient="horz" pos="540">
          <p15:clr>
            <a:srgbClr val="FBAE40"/>
          </p15:clr>
        </p15:guide>
        <p15:guide id="7" pos="40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ll header w/two captioned images captions">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B9EB0CAB-07AA-2647-BE58-7A658EF3CBEE}"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686800" y="4754880"/>
            <a:ext cx="457200" cy="365760"/>
          </a:xfrm>
        </p:spPr>
        <p:txBody>
          <a:bodyPr/>
          <a:lstStyle/>
          <a:p>
            <a:fld id="{B6238B5B-F19C-E947-A0BC-87BD7983F871}" type="slidenum">
              <a:rPr lang="en-US" smtClean="0"/>
              <a:pPr/>
              <a:t>‹#›</a:t>
            </a:fld>
            <a:endParaRPr lang="en-US" dirty="0"/>
          </a:p>
        </p:txBody>
      </p:sp>
      <p:sp>
        <p:nvSpPr>
          <p:cNvPr id="2" name="Rectangle 1">
            <a:extLst>
              <a:ext uri="{FF2B5EF4-FFF2-40B4-BE49-F238E27FC236}">
                <a16:creationId xmlns:a16="http://schemas.microsoft.com/office/drawing/2014/main" id="{3735DA87-8D0D-5646-9263-BA8534F57B0F}"/>
              </a:ext>
            </a:extLst>
          </p:cNvPr>
          <p:cNvSpPr/>
          <p:nvPr/>
        </p:nvSpPr>
        <p:spPr>
          <a:xfrm>
            <a:off x="0" y="0"/>
            <a:ext cx="9144000" cy="11689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a:extLst>
              <a:ext uri="{FF2B5EF4-FFF2-40B4-BE49-F238E27FC236}">
                <a16:creationId xmlns:a16="http://schemas.microsoft.com/office/drawing/2014/main" id="{CD6FC555-1AA9-E647-94A1-A53C5C1DD7CF}"/>
              </a:ext>
            </a:extLst>
          </p:cNvPr>
          <p:cNvSpPr txBox="1">
            <a:spLocks/>
          </p:cNvSpPr>
          <p:nvPr/>
        </p:nvSpPr>
        <p:spPr>
          <a:xfrm>
            <a:off x="640079" y="365760"/>
            <a:ext cx="7772400" cy="274320"/>
          </a:xfrm>
          <a:prstGeom prst="rect">
            <a:avLst/>
          </a:prstGeom>
        </p:spPr>
        <p:txBody>
          <a:bodyPr vert="horz" wrap="none" lIns="0" tIns="0" rIns="0" bIns="0" rtlCol="0" anchor="t" anchorCtr="0">
            <a:noAutofit/>
          </a:bodyPr>
          <a:lstStyle>
            <a:lvl1pPr algn="l" defTabSz="685800" rtl="0" eaLnBrk="1" latinLnBrk="0" hangingPunct="1">
              <a:lnSpc>
                <a:spcPct val="90000"/>
              </a:lnSpc>
              <a:spcBef>
                <a:spcPct val="0"/>
              </a:spcBef>
              <a:buNone/>
              <a:defRPr sz="2800" b="1" i="0" kern="1200" baseline="0">
                <a:solidFill>
                  <a:srgbClr val="58595B"/>
                </a:solidFill>
                <a:latin typeface="Helvetica" pitchFamily="2" charset="0"/>
                <a:ea typeface="+mj-ea"/>
                <a:cs typeface="+mj-cs"/>
              </a:defRPr>
            </a:lvl1pPr>
          </a:lstStyle>
          <a:p>
            <a:r>
              <a:rPr lang="en-US" sz="1800" dirty="0"/>
              <a:t>Small Header w/two captioned images</a:t>
            </a:r>
          </a:p>
        </p:txBody>
      </p:sp>
      <p:sp>
        <p:nvSpPr>
          <p:cNvPr id="6" name="Header rule">
            <a:extLst>
              <a:ext uri="{FF2B5EF4-FFF2-40B4-BE49-F238E27FC236}">
                <a16:creationId xmlns:a16="http://schemas.microsoft.com/office/drawing/2014/main" id="{A64E2F76-6F70-6E41-8E67-76251B3CBB36}"/>
              </a:ext>
            </a:extLst>
          </p:cNvPr>
          <p:cNvSpPr/>
          <p:nvPr/>
        </p:nvSpPr>
        <p:spPr>
          <a:xfrm>
            <a:off x="640080" y="673649"/>
            <a:ext cx="7772400" cy="36576"/>
          </a:xfrm>
          <a:prstGeom prst="rect">
            <a:avLst/>
          </a:prstGeom>
          <a:solidFill>
            <a:srgbClr val="2774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9" name="Text Placeholder 8">
            <a:extLst>
              <a:ext uri="{FF2B5EF4-FFF2-40B4-BE49-F238E27FC236}">
                <a16:creationId xmlns:a16="http://schemas.microsoft.com/office/drawing/2014/main" id="{8D21123F-3052-7448-8323-EBC781A2C598}"/>
              </a:ext>
            </a:extLst>
          </p:cNvPr>
          <p:cNvSpPr>
            <a:spLocks noGrp="1"/>
          </p:cNvSpPr>
          <p:nvPr>
            <p:ph type="body" sz="quarter" idx="24" hasCustomPrompt="1"/>
          </p:nvPr>
        </p:nvSpPr>
        <p:spPr>
          <a:xfrm>
            <a:off x="639950" y="4114800"/>
            <a:ext cx="3749039" cy="134139"/>
          </a:xfrm>
          <a:prstGeom prst="rect">
            <a:avLst/>
          </a:prstGeom>
        </p:spPr>
        <p:txBody>
          <a:bodyPr wrap="square" anchor="t" anchorCtr="0">
            <a:spAutoFit/>
          </a:bodyPr>
          <a:lstStyle>
            <a:lvl1pPr marL="0" indent="0">
              <a:lnSpc>
                <a:spcPts val="1100"/>
              </a:lnSpc>
              <a:buNone/>
              <a:defRPr sz="800">
                <a:latin typeface="+mn-lt"/>
              </a:defRPr>
            </a:lvl1pPr>
            <a:lvl2pPr>
              <a:defRPr sz="800">
                <a:latin typeface="+mn-lt"/>
              </a:defRPr>
            </a:lvl2pPr>
            <a:lvl3pPr>
              <a:defRPr sz="800">
                <a:latin typeface="+mn-lt"/>
              </a:defRPr>
            </a:lvl3pPr>
            <a:lvl4pPr>
              <a:defRPr sz="800">
                <a:latin typeface="+mn-lt"/>
              </a:defRPr>
            </a:lvl4pPr>
            <a:lvl5pPr>
              <a:defRPr sz="800">
                <a:latin typeface="+mn-lt"/>
              </a:defRPr>
            </a:lvl5pPr>
          </a:lstStyle>
          <a:p>
            <a:pPr lvl="0"/>
            <a:r>
              <a:rPr lang="en-US" dirty="0"/>
              <a:t>Caption goes here, one line recommended, two lines max. lorem ipsum</a:t>
            </a:r>
          </a:p>
        </p:txBody>
      </p:sp>
      <p:sp>
        <p:nvSpPr>
          <p:cNvPr id="11" name="Rectangle 10">
            <a:extLst>
              <a:ext uri="{FF2B5EF4-FFF2-40B4-BE49-F238E27FC236}">
                <a16:creationId xmlns:a16="http://schemas.microsoft.com/office/drawing/2014/main" id="{15ECEDA9-F4E9-D546-AADD-9E9431B373F9}"/>
              </a:ext>
            </a:extLst>
          </p:cNvPr>
          <p:cNvSpPr/>
          <p:nvPr/>
        </p:nvSpPr>
        <p:spPr>
          <a:xfrm>
            <a:off x="0" y="0"/>
            <a:ext cx="9144000" cy="11689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0B111C0-E62E-C246-80CF-91DB63D57A70}"/>
              </a:ext>
            </a:extLst>
          </p:cNvPr>
          <p:cNvSpPr txBox="1">
            <a:spLocks/>
          </p:cNvSpPr>
          <p:nvPr/>
        </p:nvSpPr>
        <p:spPr>
          <a:xfrm>
            <a:off x="640079" y="365760"/>
            <a:ext cx="7772400" cy="274320"/>
          </a:xfrm>
          <a:prstGeom prst="rect">
            <a:avLst/>
          </a:prstGeom>
        </p:spPr>
        <p:txBody>
          <a:bodyPr vert="horz" wrap="none" lIns="0" tIns="0" rIns="0" bIns="0" rtlCol="0" anchor="t" anchorCtr="0">
            <a:noAutofit/>
          </a:bodyPr>
          <a:lstStyle>
            <a:lvl1pPr algn="l" defTabSz="685800" rtl="0" eaLnBrk="1" latinLnBrk="0" hangingPunct="1">
              <a:lnSpc>
                <a:spcPct val="90000"/>
              </a:lnSpc>
              <a:spcBef>
                <a:spcPct val="0"/>
              </a:spcBef>
              <a:buNone/>
              <a:defRPr sz="2800" b="1" i="0" kern="1200" baseline="0">
                <a:solidFill>
                  <a:srgbClr val="58595B"/>
                </a:solidFill>
                <a:latin typeface="Helvetica" pitchFamily="2" charset="0"/>
                <a:ea typeface="+mj-ea"/>
                <a:cs typeface="+mj-cs"/>
              </a:defRPr>
            </a:lvl1pPr>
          </a:lstStyle>
          <a:p>
            <a:r>
              <a:rPr lang="en-US" sz="1800" dirty="0"/>
              <a:t>Small Header w/two captioned images</a:t>
            </a:r>
          </a:p>
        </p:txBody>
      </p:sp>
      <p:sp>
        <p:nvSpPr>
          <p:cNvPr id="13" name="Header rule">
            <a:extLst>
              <a:ext uri="{FF2B5EF4-FFF2-40B4-BE49-F238E27FC236}">
                <a16:creationId xmlns:a16="http://schemas.microsoft.com/office/drawing/2014/main" id="{89329647-72E2-B74F-AFC5-F88F766072F0}"/>
              </a:ext>
            </a:extLst>
          </p:cNvPr>
          <p:cNvSpPr/>
          <p:nvPr/>
        </p:nvSpPr>
        <p:spPr>
          <a:xfrm>
            <a:off x="640080" y="673649"/>
            <a:ext cx="7772400" cy="36576"/>
          </a:xfrm>
          <a:prstGeom prst="rect">
            <a:avLst/>
          </a:prstGeom>
          <a:solidFill>
            <a:srgbClr val="2774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10" name="Picture Placeholder 2">
            <a:extLst>
              <a:ext uri="{FF2B5EF4-FFF2-40B4-BE49-F238E27FC236}">
                <a16:creationId xmlns:a16="http://schemas.microsoft.com/office/drawing/2014/main" id="{3B0E2BCC-7E9A-8848-B8C5-2789C328FDF4}"/>
              </a:ext>
            </a:extLst>
          </p:cNvPr>
          <p:cNvSpPr>
            <a:spLocks noGrp="1"/>
          </p:cNvSpPr>
          <p:nvPr>
            <p:ph type="pic" sz="quarter" idx="23"/>
          </p:nvPr>
        </p:nvSpPr>
        <p:spPr>
          <a:xfrm>
            <a:off x="639951" y="1038977"/>
            <a:ext cx="3749039" cy="3017520"/>
          </a:xfrm>
          <a:prstGeom prst="rect">
            <a:avLst/>
          </a:prstGeom>
          <a:solidFill>
            <a:srgbClr val="DBE7F5"/>
          </a:solidFill>
        </p:spPr>
        <p:txBody>
          <a:bodyPr wrap="none" tIns="182880"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6" name="Text Placeholder 8">
            <a:extLst>
              <a:ext uri="{FF2B5EF4-FFF2-40B4-BE49-F238E27FC236}">
                <a16:creationId xmlns:a16="http://schemas.microsoft.com/office/drawing/2014/main" id="{B9DA235E-5166-4A4E-85BC-FDE49E99E6E3}"/>
              </a:ext>
            </a:extLst>
          </p:cNvPr>
          <p:cNvSpPr>
            <a:spLocks noGrp="1"/>
          </p:cNvSpPr>
          <p:nvPr>
            <p:ph type="body" sz="quarter" idx="25" hasCustomPrompt="1"/>
          </p:nvPr>
        </p:nvSpPr>
        <p:spPr>
          <a:xfrm>
            <a:off x="4663439" y="4114800"/>
            <a:ext cx="3749039" cy="134139"/>
          </a:xfrm>
          <a:prstGeom prst="rect">
            <a:avLst/>
          </a:prstGeom>
        </p:spPr>
        <p:txBody>
          <a:bodyPr wrap="square" anchor="t" anchorCtr="0">
            <a:spAutoFit/>
          </a:bodyPr>
          <a:lstStyle>
            <a:lvl1pPr marL="0" indent="0">
              <a:lnSpc>
                <a:spcPts val="1100"/>
              </a:lnSpc>
              <a:buNone/>
              <a:defRPr sz="800">
                <a:latin typeface="+mn-lt"/>
              </a:defRPr>
            </a:lvl1pPr>
            <a:lvl2pPr>
              <a:defRPr sz="800">
                <a:latin typeface="+mn-lt"/>
              </a:defRPr>
            </a:lvl2pPr>
            <a:lvl3pPr>
              <a:defRPr sz="800">
                <a:latin typeface="+mn-lt"/>
              </a:defRPr>
            </a:lvl3pPr>
            <a:lvl4pPr>
              <a:defRPr sz="800">
                <a:latin typeface="+mn-lt"/>
              </a:defRPr>
            </a:lvl4pPr>
            <a:lvl5pPr>
              <a:defRPr sz="800">
                <a:latin typeface="+mn-lt"/>
              </a:defRPr>
            </a:lvl5pPr>
          </a:lstStyle>
          <a:p>
            <a:pPr lvl="0"/>
            <a:r>
              <a:rPr lang="en-US" dirty="0"/>
              <a:t>Caption goes here, one line recommended, two lines max. lorem ipsum</a:t>
            </a:r>
          </a:p>
        </p:txBody>
      </p:sp>
      <p:sp>
        <p:nvSpPr>
          <p:cNvPr id="17" name="Picture Placeholder 2">
            <a:extLst>
              <a:ext uri="{FF2B5EF4-FFF2-40B4-BE49-F238E27FC236}">
                <a16:creationId xmlns:a16="http://schemas.microsoft.com/office/drawing/2014/main" id="{2298A9C0-48AD-FD43-A59A-12E1524D052B}"/>
              </a:ext>
            </a:extLst>
          </p:cNvPr>
          <p:cNvSpPr>
            <a:spLocks noGrp="1"/>
          </p:cNvSpPr>
          <p:nvPr>
            <p:ph type="pic" sz="quarter" idx="26"/>
          </p:nvPr>
        </p:nvSpPr>
        <p:spPr>
          <a:xfrm>
            <a:off x="4663440" y="1038977"/>
            <a:ext cx="3749039" cy="3017520"/>
          </a:xfrm>
          <a:prstGeom prst="rect">
            <a:avLst/>
          </a:prstGeom>
          <a:solidFill>
            <a:srgbClr val="DBE7F5"/>
          </a:solidFill>
        </p:spPr>
        <p:txBody>
          <a:bodyPr wrap="none" tIns="182880"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Tree>
    <p:extLst>
      <p:ext uri="{BB962C8B-B14F-4D97-AF65-F5344CB8AC3E}">
        <p14:creationId xmlns:p14="http://schemas.microsoft.com/office/powerpoint/2010/main" val="233576871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ader w/three images">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8C78506B-CDED-764D-A072-FDCE7A00B000}"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639952" y="1188720"/>
            <a:ext cx="2468880" cy="2057400"/>
          </a:xfrm>
          <a:prstGeom prst="rect">
            <a:avLst/>
          </a:prstGeom>
          <a:solidFill>
            <a:srgbClr val="DBE7F5"/>
          </a:solidFill>
        </p:spPr>
        <p:txBody>
          <a:bodyPr wrap="none" anchor="t" anchorCtr="1"/>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6" name="Text Placeholder 19">
            <a:extLst>
              <a:ext uri="{FF2B5EF4-FFF2-40B4-BE49-F238E27FC236}">
                <a16:creationId xmlns:a16="http://schemas.microsoft.com/office/drawing/2014/main" id="{D690DD6C-A294-D34A-8F02-8254600AA0CF}"/>
              </a:ext>
            </a:extLst>
          </p:cNvPr>
          <p:cNvSpPr>
            <a:spLocks noGrp="1"/>
          </p:cNvSpPr>
          <p:nvPr>
            <p:ph type="body" sz="quarter" idx="24" hasCustomPrompt="1"/>
          </p:nvPr>
        </p:nvSpPr>
        <p:spPr>
          <a:xfrm>
            <a:off x="5943600" y="3291840"/>
            <a:ext cx="2468880" cy="100584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17" name="Picture Placeholder 2">
            <a:extLst>
              <a:ext uri="{FF2B5EF4-FFF2-40B4-BE49-F238E27FC236}">
                <a16:creationId xmlns:a16="http://schemas.microsoft.com/office/drawing/2014/main" id="{4893D48C-9A05-6D48-AEBE-B035AC90CB7B}"/>
              </a:ext>
            </a:extLst>
          </p:cNvPr>
          <p:cNvSpPr>
            <a:spLocks noGrp="1"/>
          </p:cNvSpPr>
          <p:nvPr>
            <p:ph type="pic" sz="quarter" idx="25"/>
          </p:nvPr>
        </p:nvSpPr>
        <p:spPr>
          <a:xfrm>
            <a:off x="5943600" y="1188720"/>
            <a:ext cx="2468880" cy="2057400"/>
          </a:xfrm>
          <a:prstGeom prst="rect">
            <a:avLst/>
          </a:prstGeom>
          <a:solidFill>
            <a:srgbClr val="DBE7F5"/>
          </a:solidFill>
        </p:spPr>
        <p:txBody>
          <a:bodyPr anchor="t" anchorCtr="1"/>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8" name="Text Placeholder 19">
            <a:extLst>
              <a:ext uri="{FF2B5EF4-FFF2-40B4-BE49-F238E27FC236}">
                <a16:creationId xmlns:a16="http://schemas.microsoft.com/office/drawing/2014/main" id="{8415C831-E177-844F-9712-8A40A7EF2C79}"/>
              </a:ext>
            </a:extLst>
          </p:cNvPr>
          <p:cNvSpPr>
            <a:spLocks noGrp="1"/>
          </p:cNvSpPr>
          <p:nvPr>
            <p:ph type="body" sz="quarter" idx="26" hasCustomPrompt="1"/>
          </p:nvPr>
        </p:nvSpPr>
        <p:spPr>
          <a:xfrm>
            <a:off x="3291840" y="3291840"/>
            <a:ext cx="2468880" cy="100584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19" name="Picture Placeholder 2">
            <a:extLst>
              <a:ext uri="{FF2B5EF4-FFF2-40B4-BE49-F238E27FC236}">
                <a16:creationId xmlns:a16="http://schemas.microsoft.com/office/drawing/2014/main" id="{2A52D487-6A99-CB44-ADDA-84E2583B5DE2}"/>
              </a:ext>
            </a:extLst>
          </p:cNvPr>
          <p:cNvSpPr>
            <a:spLocks noGrp="1"/>
          </p:cNvSpPr>
          <p:nvPr>
            <p:ph type="pic" sz="quarter" idx="27"/>
          </p:nvPr>
        </p:nvSpPr>
        <p:spPr>
          <a:xfrm>
            <a:off x="3291776" y="1188720"/>
            <a:ext cx="2468880" cy="2057400"/>
          </a:xfrm>
          <a:prstGeom prst="rect">
            <a:avLst/>
          </a:prstGeom>
          <a:solidFill>
            <a:srgbClr val="DBE7F5"/>
          </a:solidFill>
        </p:spPr>
        <p:txBody>
          <a:bodyPr anchor="t" anchorCtr="1"/>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2" name="Text Placeholder 19">
            <a:extLst>
              <a:ext uri="{FF2B5EF4-FFF2-40B4-BE49-F238E27FC236}">
                <a16:creationId xmlns:a16="http://schemas.microsoft.com/office/drawing/2014/main" id="{1F4621DD-0EC3-7B40-9C5B-544E9945AB7E}"/>
              </a:ext>
            </a:extLst>
          </p:cNvPr>
          <p:cNvSpPr>
            <a:spLocks noGrp="1"/>
          </p:cNvSpPr>
          <p:nvPr>
            <p:ph type="body" sz="quarter" idx="28" hasCustomPrompt="1"/>
          </p:nvPr>
        </p:nvSpPr>
        <p:spPr>
          <a:xfrm>
            <a:off x="640080" y="3291840"/>
            <a:ext cx="2468880" cy="100584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2" name="Title 1">
            <a:extLst>
              <a:ext uri="{FF2B5EF4-FFF2-40B4-BE49-F238E27FC236}">
                <a16:creationId xmlns:a16="http://schemas.microsoft.com/office/drawing/2014/main" id="{83A7ADB9-B0E1-624C-B3FB-2E094D93977F}"/>
              </a:ext>
            </a:extLst>
          </p:cNvPr>
          <p:cNvSpPr>
            <a:spLocks noGrp="1"/>
          </p:cNvSpPr>
          <p:nvPr>
            <p:ph type="title" hasCustomPrompt="1"/>
          </p:nvPr>
        </p:nvSpPr>
        <p:spPr/>
        <p:txBody>
          <a:bodyPr/>
          <a:lstStyle/>
          <a:p>
            <a:r>
              <a:rPr lang="en-US" dirty="0"/>
              <a:t>Header w/three images</a:t>
            </a:r>
          </a:p>
        </p:txBody>
      </p:sp>
    </p:spTree>
    <p:extLst>
      <p:ext uri="{BB962C8B-B14F-4D97-AF65-F5344CB8AC3E}">
        <p14:creationId xmlns:p14="http://schemas.microsoft.com/office/powerpoint/2010/main" val="947093498"/>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Header/wide image">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92B87C6E-9F56-9A4E-BC38-C7FEA0F12D86}"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640080" y="3657600"/>
            <a:ext cx="7772400" cy="640080"/>
          </a:xfrm>
          <a:prstGeom prst="rect">
            <a:avLst/>
          </a:prstGeom>
        </p:spPr>
        <p:txBody>
          <a:bodyPr lIns="0" tIns="18288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a:t>
            </a:r>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640080" y="1188720"/>
            <a:ext cx="7772400" cy="2423160"/>
          </a:xfrm>
          <a:prstGeom prst="rect">
            <a:avLst/>
          </a:prstGeom>
          <a:solidFill>
            <a:srgbClr val="DBE7F5"/>
          </a:solidFill>
        </p:spPr>
        <p:txBody>
          <a:bodyPr anchor="t" anchorCtr="1"/>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2" name="Title 1">
            <a:extLst>
              <a:ext uri="{FF2B5EF4-FFF2-40B4-BE49-F238E27FC236}">
                <a16:creationId xmlns:a16="http://schemas.microsoft.com/office/drawing/2014/main" id="{786BA509-2CC8-C04F-8CC6-05C0F1AD7FCC}"/>
              </a:ext>
            </a:extLst>
          </p:cNvPr>
          <p:cNvSpPr>
            <a:spLocks noGrp="1"/>
          </p:cNvSpPr>
          <p:nvPr>
            <p:ph type="title" hasCustomPrompt="1"/>
          </p:nvPr>
        </p:nvSpPr>
        <p:spPr/>
        <p:txBody>
          <a:bodyPr/>
          <a:lstStyle/>
          <a:p>
            <a:r>
              <a:rPr lang="en-US" dirty="0"/>
              <a:t>Header w/wide image</a:t>
            </a:r>
          </a:p>
        </p:txBody>
      </p:sp>
    </p:spTree>
    <p:extLst>
      <p:ext uri="{BB962C8B-B14F-4D97-AF65-F5344CB8AC3E}">
        <p14:creationId xmlns:p14="http://schemas.microsoft.com/office/powerpoint/2010/main" val="30796664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Header w/video">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92B87C6E-9F56-9A4E-BC38-C7FEA0F12D86}"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1828800" y="1188720"/>
            <a:ext cx="5486400" cy="3017520"/>
          </a:xfrm>
          <a:prstGeom prst="rect">
            <a:avLst/>
          </a:prstGeom>
          <a:solidFill>
            <a:srgbClr val="DBE7F5"/>
          </a:solidFill>
        </p:spPr>
        <p:txBody>
          <a:bodyPr anchor="t" anchorCtr="1"/>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2" name="Title 1">
            <a:extLst>
              <a:ext uri="{FF2B5EF4-FFF2-40B4-BE49-F238E27FC236}">
                <a16:creationId xmlns:a16="http://schemas.microsoft.com/office/drawing/2014/main" id="{786BA509-2CC8-C04F-8CC6-05C0F1AD7FCC}"/>
              </a:ext>
            </a:extLst>
          </p:cNvPr>
          <p:cNvSpPr>
            <a:spLocks noGrp="1"/>
          </p:cNvSpPr>
          <p:nvPr>
            <p:ph type="title" hasCustomPrompt="1"/>
          </p:nvPr>
        </p:nvSpPr>
        <p:spPr/>
        <p:txBody>
          <a:bodyPr/>
          <a:lstStyle/>
          <a:p>
            <a:r>
              <a:rPr lang="en-US" dirty="0"/>
              <a:t>Header w/video</a:t>
            </a:r>
          </a:p>
        </p:txBody>
      </p:sp>
    </p:spTree>
    <p:extLst>
      <p:ext uri="{BB962C8B-B14F-4D97-AF65-F5344CB8AC3E}">
        <p14:creationId xmlns:p14="http://schemas.microsoft.com/office/powerpoint/2010/main" val="623239317"/>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er w/video and copy">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5EFEDD32-F5EB-A741-9F8B-E23B8F80D24B}"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5669280" y="1554480"/>
            <a:ext cx="2743200" cy="1005840"/>
          </a:xfrm>
          <a:prstGeom prst="rect">
            <a:avLst/>
          </a:prstGeom>
        </p:spPr>
        <p:txBody>
          <a:bodyPr lIns="365760" r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5669280" y="1188720"/>
            <a:ext cx="2743200" cy="215444"/>
          </a:xfrm>
          <a:prstGeom prst="rect">
            <a:avLst/>
          </a:prstGeom>
        </p:spPr>
        <p:txBody>
          <a:bodyPr lIns="365760" rIns="0"/>
          <a:lstStyle>
            <a:lvl1pPr marL="0" indent="0">
              <a:lnSpc>
                <a:spcPct val="100000"/>
              </a:lnSpc>
              <a:buFontTx/>
              <a:buNone/>
              <a:defRPr b="1" i="0" cap="all" baseline="0">
                <a:latin typeface="Helvetica" pitchFamily="2" charset="0"/>
              </a:defRPr>
            </a:lvl1pPr>
          </a:lstStyle>
          <a:p>
            <a:pPr lvl="0"/>
            <a:r>
              <a:rPr lang="en-US" dirty="0"/>
              <a:t>SUBHEAD</a:t>
            </a:r>
          </a:p>
        </p:txBody>
      </p:sp>
      <p:sp>
        <p:nvSpPr>
          <p:cNvPr id="4" name="Media Placeholder 3">
            <a:extLst>
              <a:ext uri="{FF2B5EF4-FFF2-40B4-BE49-F238E27FC236}">
                <a16:creationId xmlns:a16="http://schemas.microsoft.com/office/drawing/2014/main" id="{EDEC991D-2A90-BD44-8865-BCD7365AA034}"/>
              </a:ext>
            </a:extLst>
          </p:cNvPr>
          <p:cNvSpPr>
            <a:spLocks noGrp="1"/>
          </p:cNvSpPr>
          <p:nvPr>
            <p:ph type="media" sz="quarter" idx="23"/>
          </p:nvPr>
        </p:nvSpPr>
        <p:spPr>
          <a:xfrm>
            <a:off x="640080" y="1188720"/>
            <a:ext cx="5029200" cy="2834640"/>
          </a:xfrm>
          <a:prstGeom prst="rect">
            <a:avLst/>
          </a:prstGeom>
          <a:solidFill>
            <a:srgbClr val="DBE7F5"/>
          </a:solidFill>
        </p:spPr>
        <p:txBody>
          <a:bodyPr anchor="t" anchorCtr="1"/>
          <a:lstStyle>
            <a:lvl1pPr marL="0" indent="0" algn="ctr">
              <a:buFontTx/>
              <a:buNone/>
              <a:defRPr b="0" i="0">
                <a:solidFill>
                  <a:srgbClr val="898989"/>
                </a:solidFill>
                <a:latin typeface="Helvetica Regular" pitchFamily="2" charset="0"/>
              </a:defRPr>
            </a:lvl1pPr>
          </a:lstStyle>
          <a:p>
            <a:r>
              <a:rPr lang="en-US"/>
              <a:t>Click icon to add media</a:t>
            </a:r>
            <a:endParaRPr lang="en-US" dirty="0"/>
          </a:p>
        </p:txBody>
      </p:sp>
      <p:sp>
        <p:nvSpPr>
          <p:cNvPr id="2" name="Title 1">
            <a:extLst>
              <a:ext uri="{FF2B5EF4-FFF2-40B4-BE49-F238E27FC236}">
                <a16:creationId xmlns:a16="http://schemas.microsoft.com/office/drawing/2014/main" id="{B215D343-E871-2D4D-89DF-1CBE83C41245}"/>
              </a:ext>
            </a:extLst>
          </p:cNvPr>
          <p:cNvSpPr>
            <a:spLocks noGrp="1"/>
          </p:cNvSpPr>
          <p:nvPr>
            <p:ph type="title" hasCustomPrompt="1"/>
          </p:nvPr>
        </p:nvSpPr>
        <p:spPr/>
        <p:txBody>
          <a:bodyPr/>
          <a:lstStyle/>
          <a:p>
            <a:r>
              <a:rPr lang="en-US" dirty="0"/>
              <a:t>Header w/video and copy</a:t>
            </a:r>
          </a:p>
        </p:txBody>
      </p:sp>
    </p:spTree>
    <p:extLst>
      <p:ext uri="{BB962C8B-B14F-4D97-AF65-F5344CB8AC3E}">
        <p14:creationId xmlns:p14="http://schemas.microsoft.com/office/powerpoint/2010/main" val="174147452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tatement w/white background">
    <p:spTree>
      <p:nvGrpSpPr>
        <p:cNvPr id="1" name=""/>
        <p:cNvGrpSpPr/>
        <p:nvPr/>
      </p:nvGrpSpPr>
      <p:grpSpPr>
        <a:xfrm>
          <a:off x="0" y="0"/>
          <a:ext cx="0" cy="0"/>
          <a:chOff x="0" y="0"/>
          <a:chExt cx="0" cy="0"/>
        </a:xfrm>
      </p:grpSpPr>
      <p:sp>
        <p:nvSpPr>
          <p:cNvPr id="5" name="Background">
            <a:extLst>
              <a:ext uri="{FF2B5EF4-FFF2-40B4-BE49-F238E27FC236}">
                <a16:creationId xmlns:a16="http://schemas.microsoft.com/office/drawing/2014/main" id="{4C1E4286-FD2F-814C-A4E5-B50094C0B6DB}"/>
              </a:ext>
            </a:extLst>
          </p:cNvPr>
          <p:cNvSpPr/>
          <p:nvPr/>
        </p:nvSpPr>
        <p:spPr>
          <a:xfrm>
            <a:off x="0" y="1"/>
            <a:ext cx="9144000" cy="4599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lang="en-US" sz="4000" b="0" i="0" dirty="0">
              <a:latin typeface="Helvetica Regular" pitchFamily="2" charset="0"/>
            </a:endParaRPr>
          </a:p>
        </p:txBody>
      </p:sp>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24D8B39A-01F2-FA4B-87F6-F02AC7945853}"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6" name="Title 3" hidden="1">
            <a:extLst>
              <a:ext uri="{FF2B5EF4-FFF2-40B4-BE49-F238E27FC236}">
                <a16:creationId xmlns:a16="http://schemas.microsoft.com/office/drawing/2014/main" id="{47BA5E82-2DE4-214E-A6B1-6C2A16953F79}"/>
              </a:ext>
            </a:extLst>
          </p:cNvPr>
          <p:cNvSpPr txBox="1">
            <a:spLocks/>
          </p:cNvSpPr>
          <p:nvPr/>
        </p:nvSpPr>
        <p:spPr>
          <a:xfrm>
            <a:off x="1371600" y="1371600"/>
            <a:ext cx="6400800" cy="1846659"/>
          </a:xfrm>
          <a:prstGeom prst="rect">
            <a:avLst/>
          </a:prstGeom>
          <a:solidFill>
            <a:schemeClr val="bg1"/>
          </a:solidFill>
        </p:spPr>
        <p:txBody>
          <a:bodyPr vert="horz" wrap="square" lIns="0" tIns="0" rIns="0" bIns="0" rtlCol="0" anchor="ctr" anchorCtr="1">
            <a:sp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nSpc>
                <a:spcPct val="100000"/>
              </a:lnSpc>
              <a:spcBef>
                <a:spcPts val="0"/>
              </a:spcBef>
            </a:pPr>
            <a:r>
              <a:rPr lang="en-US" sz="4000" b="0" i="0" dirty="0">
                <a:solidFill>
                  <a:srgbClr val="2774AE"/>
                </a:solidFill>
                <a:latin typeface="Helvetica Regular" pitchFamily="2" charset="0"/>
              </a:rPr>
              <a:t>Lorem ipsum dolor sit </a:t>
            </a:r>
            <a:r>
              <a:rPr lang="en-US" sz="4000" b="0" i="0" dirty="0" err="1">
                <a:solidFill>
                  <a:srgbClr val="2774AE"/>
                </a:solidFill>
                <a:latin typeface="Helvetica Regular" pitchFamily="2" charset="0"/>
              </a:rPr>
              <a:t>amet</a:t>
            </a:r>
            <a:r>
              <a:rPr lang="en-US" sz="4000" b="0" i="0" dirty="0">
                <a:solidFill>
                  <a:srgbClr val="2774AE"/>
                </a:solidFill>
                <a:latin typeface="Helvetica Regular" pitchFamily="2" charset="0"/>
              </a:rPr>
              <a:t> ex </a:t>
            </a:r>
            <a:r>
              <a:rPr lang="en-US" sz="4000" b="0" i="0" dirty="0" err="1">
                <a:solidFill>
                  <a:srgbClr val="2774AE"/>
                </a:solidFill>
                <a:latin typeface="Helvetica Regular" pitchFamily="2" charset="0"/>
              </a:rPr>
              <a:t>eum</a:t>
            </a:r>
            <a:r>
              <a:rPr lang="en-US" sz="4000" b="0" i="0" dirty="0">
                <a:solidFill>
                  <a:srgbClr val="2774AE"/>
                </a:solidFill>
                <a:latin typeface="Helvetica Regular" pitchFamily="2" charset="0"/>
              </a:rPr>
              <a:t> </a:t>
            </a:r>
            <a:r>
              <a:rPr lang="en-US" sz="4000" b="0" i="0" dirty="0" err="1">
                <a:solidFill>
                  <a:srgbClr val="2774AE"/>
                </a:solidFill>
                <a:latin typeface="Helvetica Regular" pitchFamily="2" charset="0"/>
              </a:rPr>
              <a:t>reque</a:t>
            </a:r>
            <a:r>
              <a:rPr lang="en-US" sz="4000" b="0" i="0" dirty="0">
                <a:solidFill>
                  <a:srgbClr val="2774AE"/>
                </a:solidFill>
                <a:latin typeface="Helvetica Regular" pitchFamily="2" charset="0"/>
              </a:rPr>
              <a:t> </a:t>
            </a:r>
            <a:r>
              <a:rPr lang="en-US" sz="4000" b="0" i="0" dirty="0" err="1">
                <a:solidFill>
                  <a:srgbClr val="2774AE"/>
                </a:solidFill>
                <a:latin typeface="Helvetica Regular" pitchFamily="2" charset="0"/>
              </a:rPr>
              <a:t>graece</a:t>
            </a:r>
            <a:r>
              <a:rPr lang="en-US" sz="4000" b="0" i="0" dirty="0">
                <a:solidFill>
                  <a:srgbClr val="2774AE"/>
                </a:solidFill>
                <a:latin typeface="Helvetica Regular" pitchFamily="2" charset="0"/>
              </a:rPr>
              <a:t> </a:t>
            </a:r>
            <a:r>
              <a:rPr lang="en-US" sz="4000" b="0" i="0" dirty="0" err="1">
                <a:solidFill>
                  <a:srgbClr val="2774AE"/>
                </a:solidFill>
                <a:latin typeface="Helvetica Regular" pitchFamily="2" charset="0"/>
              </a:rPr>
              <a:t>nam</a:t>
            </a:r>
            <a:r>
              <a:rPr lang="en-US" sz="4000" b="0" i="0" dirty="0">
                <a:solidFill>
                  <a:srgbClr val="2774AE"/>
                </a:solidFill>
                <a:latin typeface="Helvetica Regular" pitchFamily="2" charset="0"/>
              </a:rPr>
              <a:t> </a:t>
            </a:r>
            <a:r>
              <a:rPr lang="en-US" sz="4000" b="0" i="0" dirty="0" err="1">
                <a:solidFill>
                  <a:srgbClr val="2774AE"/>
                </a:solidFill>
                <a:latin typeface="Helvetica Regular" pitchFamily="2" charset="0"/>
              </a:rPr>
              <a:t>harum</a:t>
            </a:r>
            <a:r>
              <a:rPr lang="en-US" sz="4000" b="0" i="0" dirty="0">
                <a:solidFill>
                  <a:srgbClr val="2774AE"/>
                </a:solidFill>
                <a:latin typeface="Helvetica Regular" pitchFamily="2" charset="0"/>
              </a:rPr>
              <a:t> </a:t>
            </a:r>
            <a:r>
              <a:rPr lang="en-US" sz="4000" b="0" i="0" dirty="0" err="1">
                <a:solidFill>
                  <a:srgbClr val="2774AE"/>
                </a:solidFill>
                <a:latin typeface="Helvetica Regular" pitchFamily="2" charset="0"/>
              </a:rPr>
              <a:t>vonsequat</a:t>
            </a:r>
            <a:endParaRPr lang="en-US" sz="4000" b="0" i="0" dirty="0">
              <a:solidFill>
                <a:srgbClr val="2774AE"/>
              </a:solidFill>
              <a:latin typeface="Helvetica Regular" pitchFamily="2" charset="0"/>
            </a:endParaRPr>
          </a:p>
        </p:txBody>
      </p:sp>
      <p:sp>
        <p:nvSpPr>
          <p:cNvPr id="4" name="Text Placeholder 3">
            <a:extLst>
              <a:ext uri="{FF2B5EF4-FFF2-40B4-BE49-F238E27FC236}">
                <a16:creationId xmlns:a16="http://schemas.microsoft.com/office/drawing/2014/main" id="{9D1F839A-7F1F-7444-AF82-48ECCE4F3858}"/>
              </a:ext>
            </a:extLst>
          </p:cNvPr>
          <p:cNvSpPr>
            <a:spLocks noGrp="1"/>
          </p:cNvSpPr>
          <p:nvPr>
            <p:ph type="body" sz="quarter" idx="21" hasCustomPrompt="1"/>
          </p:nvPr>
        </p:nvSpPr>
        <p:spPr>
          <a:xfrm>
            <a:off x="1371600" y="1371600"/>
            <a:ext cx="6400800" cy="1665071"/>
          </a:xfrm>
        </p:spPr>
        <p:txBody>
          <a:bodyPr anchor="ctr" anchorCtr="0"/>
          <a:lstStyle>
            <a:lvl1pPr marL="0" indent="0" algn="ctr">
              <a:buNone/>
              <a:defRPr sz="4000">
                <a:solidFill>
                  <a:srgbClr val="2774AE"/>
                </a:solidFill>
              </a:defRPr>
            </a:lvl1pPr>
            <a:lvl2pPr marL="274320" indent="0" algn="ctr">
              <a:buNone/>
              <a:defRPr sz="4000">
                <a:solidFill>
                  <a:srgbClr val="2774AE"/>
                </a:solidFill>
              </a:defRPr>
            </a:lvl2pPr>
            <a:lvl3pPr marL="548640" indent="0" algn="ctr">
              <a:buNone/>
              <a:defRPr sz="4000">
                <a:solidFill>
                  <a:srgbClr val="2774AE"/>
                </a:solidFill>
              </a:defRPr>
            </a:lvl3pPr>
            <a:lvl4pPr marL="822960" indent="0" algn="ctr">
              <a:buNone/>
              <a:defRPr sz="4000">
                <a:solidFill>
                  <a:srgbClr val="2774AE"/>
                </a:solidFill>
              </a:defRPr>
            </a:lvl4pPr>
            <a:lvl5pPr marL="1097280" indent="0" algn="ctr">
              <a:buNone/>
              <a:defRPr sz="4000">
                <a:solidFill>
                  <a:srgbClr val="2774AE"/>
                </a:solidFill>
              </a:defRPr>
            </a:lvl5pPr>
          </a:lstStyle>
          <a:p>
            <a:pPr lvl="0"/>
            <a:r>
              <a:rPr lang="en-US" dirty="0"/>
              <a:t>Lorem ipsum dolor sit </a:t>
            </a:r>
            <a:r>
              <a:rPr lang="en-US" dirty="0" err="1"/>
              <a:t>amet</a:t>
            </a:r>
            <a:r>
              <a:rPr lang="en-US" dirty="0"/>
              <a:t> ex </a:t>
            </a:r>
            <a:r>
              <a:rPr lang="en-US" dirty="0" err="1"/>
              <a:t>eum</a:t>
            </a:r>
            <a:r>
              <a:rPr lang="en-US" dirty="0"/>
              <a:t> </a:t>
            </a:r>
            <a:r>
              <a:rPr lang="en-US" dirty="0" err="1"/>
              <a:t>reque</a:t>
            </a:r>
            <a:r>
              <a:rPr lang="en-US" dirty="0"/>
              <a:t> </a:t>
            </a:r>
            <a:r>
              <a:rPr lang="en-US" dirty="0" err="1"/>
              <a:t>graece</a:t>
            </a:r>
            <a:r>
              <a:rPr lang="en-US" dirty="0"/>
              <a:t> </a:t>
            </a:r>
            <a:r>
              <a:rPr lang="en-US" dirty="0" err="1"/>
              <a:t>nam</a:t>
            </a:r>
            <a:r>
              <a:rPr lang="en-US" dirty="0"/>
              <a:t> </a:t>
            </a:r>
            <a:r>
              <a:rPr lang="en-US" dirty="0" err="1"/>
              <a:t>harum</a:t>
            </a:r>
            <a:r>
              <a:rPr lang="en-US" dirty="0"/>
              <a:t> </a:t>
            </a:r>
            <a:r>
              <a:rPr lang="en-US" dirty="0" err="1"/>
              <a:t>vonsequat</a:t>
            </a:r>
            <a:endParaRPr lang="en-US" dirty="0"/>
          </a:p>
        </p:txBody>
      </p:sp>
    </p:spTree>
    <p:extLst>
      <p:ext uri="{BB962C8B-B14F-4D97-AF65-F5344CB8AC3E}">
        <p14:creationId xmlns:p14="http://schemas.microsoft.com/office/powerpoint/2010/main" val="3417811289"/>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5" name="Background">
            <a:extLst>
              <a:ext uri="{FF2B5EF4-FFF2-40B4-BE49-F238E27FC236}">
                <a16:creationId xmlns:a16="http://schemas.microsoft.com/office/drawing/2014/main" id="{4C1E4286-FD2F-814C-A4E5-B50094C0B6DB}"/>
              </a:ext>
            </a:extLst>
          </p:cNvPr>
          <p:cNvSpPr/>
          <p:nvPr/>
        </p:nvSpPr>
        <p:spPr>
          <a:xfrm>
            <a:off x="0" y="0"/>
            <a:ext cx="9144000" cy="45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lang="en-US" sz="4000" b="0" i="0" dirty="0">
              <a:latin typeface="Helvetica Regular" pitchFamily="2" charset="0"/>
            </a:endParaRPr>
          </a:p>
        </p:txBody>
      </p:sp>
      <p:graphicFrame>
        <p:nvGraphicFramePr>
          <p:cNvPr id="11" name="Table 10" hidden="1">
            <a:extLst>
              <a:ext uri="{FF2B5EF4-FFF2-40B4-BE49-F238E27FC236}">
                <a16:creationId xmlns:a16="http://schemas.microsoft.com/office/drawing/2014/main" id="{A59B268B-FC1E-1745-BAE9-3F02C5965F2C}"/>
              </a:ext>
            </a:extLst>
          </p:cNvPr>
          <p:cNvGraphicFramePr>
            <a:graphicFrameLocks noGrp="1"/>
          </p:cNvGraphicFramePr>
          <p:nvPr>
            <p:extLst>
              <p:ext uri="{D42A27DB-BD31-4B8C-83A1-F6EECF244321}">
                <p14:modId xmlns:p14="http://schemas.microsoft.com/office/powerpoint/2010/main" val="1736718671"/>
              </p:ext>
            </p:extLst>
          </p:nvPr>
        </p:nvGraphicFramePr>
        <p:xfrm>
          <a:off x="640080" y="1783080"/>
          <a:ext cx="7772400" cy="676656"/>
        </p:xfrm>
        <a:graphic>
          <a:graphicData uri="http://schemas.openxmlformats.org/drawingml/2006/table">
            <a:tbl>
              <a:tblPr firstRow="1" bandRow="1">
                <a:tableStyleId>{5C22544A-7EE6-4342-B048-85BDC9FD1C3A}</a:tableStyleId>
              </a:tblPr>
              <a:tblGrid>
                <a:gridCol w="7772400">
                  <a:extLst>
                    <a:ext uri="{9D8B030D-6E8A-4147-A177-3AD203B41FA5}">
                      <a16:colId xmlns:a16="http://schemas.microsoft.com/office/drawing/2014/main" val="4064186770"/>
                    </a:ext>
                  </a:extLst>
                </a:gridCol>
              </a:tblGrid>
              <a:tr h="550949">
                <a:tc>
                  <a:txBody>
                    <a:bodyPr/>
                    <a:lstStyle/>
                    <a:p>
                      <a:pPr>
                        <a:lnSpc>
                          <a:spcPct val="100000"/>
                        </a:lnSpc>
                      </a:pPr>
                      <a:r>
                        <a:rPr lang="en-US" sz="3600" b="1" dirty="0">
                          <a:ln>
                            <a:noFill/>
                          </a:ln>
                          <a:solidFill>
                            <a:srgbClr val="58595B"/>
                          </a:solidFill>
                          <a:latin typeface="Helvetica" pitchFamily="2" charset="0"/>
                          <a:cs typeface="Arial" panose="020B0604020202020204" pitchFamily="34" charset="0"/>
                        </a:rPr>
                        <a:t>Thank You</a:t>
                      </a:r>
                      <a:endParaRPr lang="en-US" sz="3600" dirty="0">
                        <a:ln>
                          <a:noFill/>
                        </a:ln>
                      </a:endParaRPr>
                    </a:p>
                  </a:txBody>
                  <a:tcPr marL="45720" marT="91440" marB="36576">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77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7412292"/>
                  </a:ext>
                </a:extLst>
              </a:tr>
            </a:tbl>
          </a:graphicData>
        </a:graphic>
      </p:graphicFrame>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CD19E2CA-7A22-2A47-87A7-154317480B32}"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3" name="TextBox 2">
            <a:extLst>
              <a:ext uri="{FF2B5EF4-FFF2-40B4-BE49-F238E27FC236}">
                <a16:creationId xmlns:a16="http://schemas.microsoft.com/office/drawing/2014/main" id="{5F64B9DE-6557-C54A-BF36-8E798604EA3F}"/>
              </a:ext>
            </a:extLst>
          </p:cNvPr>
          <p:cNvSpPr txBox="1"/>
          <p:nvPr/>
        </p:nvSpPr>
        <p:spPr>
          <a:xfrm>
            <a:off x="640080" y="1874520"/>
            <a:ext cx="7772400" cy="553998"/>
          </a:xfrm>
          <a:prstGeom prst="rect">
            <a:avLst/>
          </a:prstGeom>
          <a:noFill/>
        </p:spPr>
        <p:txBody>
          <a:bodyPr wrap="square" lIns="0" tIns="0" rIns="0" bIns="0" rtlCol="0" anchor="b" anchorCtr="0">
            <a:spAutoFit/>
          </a:bodyPr>
          <a:lstStyle/>
          <a:p>
            <a:r>
              <a:rPr lang="en-US" sz="3600" b="1" i="0" baseline="0" dirty="0">
                <a:solidFill>
                  <a:srgbClr val="58595B"/>
                </a:solidFill>
                <a:latin typeface="Helvetica" pitchFamily="2" charset="0"/>
              </a:rPr>
              <a:t>Thank You</a:t>
            </a:r>
          </a:p>
        </p:txBody>
      </p:sp>
      <p:sp>
        <p:nvSpPr>
          <p:cNvPr id="7" name="Header rule">
            <a:extLst>
              <a:ext uri="{FF2B5EF4-FFF2-40B4-BE49-F238E27FC236}">
                <a16:creationId xmlns:a16="http://schemas.microsoft.com/office/drawing/2014/main" id="{09B1960F-507A-E84C-8B64-1891B754A975}"/>
              </a:ext>
            </a:extLst>
          </p:cNvPr>
          <p:cNvSpPr/>
          <p:nvPr/>
        </p:nvSpPr>
        <p:spPr>
          <a:xfrm>
            <a:off x="640080" y="2468880"/>
            <a:ext cx="7772400" cy="36576"/>
          </a:xfrm>
          <a:prstGeom prst="rect">
            <a:avLst/>
          </a:prstGeom>
          <a:solidFill>
            <a:srgbClr val="2C75A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graphicFrame>
        <p:nvGraphicFramePr>
          <p:cNvPr id="8" name="Table 7" hidden="1">
            <a:extLst>
              <a:ext uri="{FF2B5EF4-FFF2-40B4-BE49-F238E27FC236}">
                <a16:creationId xmlns:a16="http://schemas.microsoft.com/office/drawing/2014/main" id="{3E58A6EC-219D-294A-BBEF-94C49557B0E2}"/>
              </a:ext>
            </a:extLst>
          </p:cNvPr>
          <p:cNvGraphicFramePr>
            <a:graphicFrameLocks noGrp="1"/>
          </p:cNvGraphicFramePr>
          <p:nvPr>
            <p:extLst>
              <p:ext uri="{D42A27DB-BD31-4B8C-83A1-F6EECF244321}">
                <p14:modId xmlns:p14="http://schemas.microsoft.com/office/powerpoint/2010/main" val="42495035"/>
              </p:ext>
            </p:extLst>
          </p:nvPr>
        </p:nvGraphicFramePr>
        <p:xfrm>
          <a:off x="640080" y="1783080"/>
          <a:ext cx="7772400" cy="676656"/>
        </p:xfrm>
        <a:graphic>
          <a:graphicData uri="http://schemas.openxmlformats.org/drawingml/2006/table">
            <a:tbl>
              <a:tblPr firstRow="1" bandRow="1">
                <a:tableStyleId>{5C22544A-7EE6-4342-B048-85BDC9FD1C3A}</a:tableStyleId>
              </a:tblPr>
              <a:tblGrid>
                <a:gridCol w="7772400">
                  <a:extLst>
                    <a:ext uri="{9D8B030D-6E8A-4147-A177-3AD203B41FA5}">
                      <a16:colId xmlns:a16="http://schemas.microsoft.com/office/drawing/2014/main" val="4064186770"/>
                    </a:ext>
                  </a:extLst>
                </a:gridCol>
              </a:tblGrid>
              <a:tr h="550949">
                <a:tc>
                  <a:txBody>
                    <a:bodyPr/>
                    <a:lstStyle/>
                    <a:p>
                      <a:pPr>
                        <a:lnSpc>
                          <a:spcPct val="100000"/>
                        </a:lnSpc>
                      </a:pPr>
                      <a:r>
                        <a:rPr lang="en-US" sz="3600" b="1" dirty="0">
                          <a:ln>
                            <a:noFill/>
                          </a:ln>
                          <a:solidFill>
                            <a:srgbClr val="58595B"/>
                          </a:solidFill>
                          <a:latin typeface="Helvetica" pitchFamily="2" charset="0"/>
                          <a:cs typeface="Arial" panose="020B0604020202020204" pitchFamily="34" charset="0"/>
                        </a:rPr>
                        <a:t>Thank You</a:t>
                      </a:r>
                      <a:endParaRPr lang="en-US" sz="3600" dirty="0">
                        <a:ln>
                          <a:noFill/>
                        </a:ln>
                      </a:endParaRPr>
                    </a:p>
                  </a:txBody>
                  <a:tcPr marL="45720" marT="91440" marB="36576">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77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7412292"/>
                  </a:ext>
                </a:extLst>
              </a:tr>
            </a:tbl>
          </a:graphicData>
        </a:graphic>
      </p:graphicFrame>
      <p:sp>
        <p:nvSpPr>
          <p:cNvPr id="9" name="TextBox 8">
            <a:extLst>
              <a:ext uri="{FF2B5EF4-FFF2-40B4-BE49-F238E27FC236}">
                <a16:creationId xmlns:a16="http://schemas.microsoft.com/office/drawing/2014/main" id="{4DAC7F78-240E-AF4B-89D8-273442F5E4BE}"/>
              </a:ext>
            </a:extLst>
          </p:cNvPr>
          <p:cNvSpPr txBox="1"/>
          <p:nvPr/>
        </p:nvSpPr>
        <p:spPr>
          <a:xfrm>
            <a:off x="640080" y="1874520"/>
            <a:ext cx="7772400" cy="553998"/>
          </a:xfrm>
          <a:prstGeom prst="rect">
            <a:avLst/>
          </a:prstGeom>
          <a:noFill/>
        </p:spPr>
        <p:txBody>
          <a:bodyPr wrap="square" lIns="0" tIns="0" rIns="0" bIns="0" rtlCol="0" anchor="b" anchorCtr="0">
            <a:spAutoFit/>
          </a:bodyPr>
          <a:lstStyle/>
          <a:p>
            <a:r>
              <a:rPr lang="en-US" sz="3600" b="1" i="0" baseline="0" dirty="0">
                <a:solidFill>
                  <a:srgbClr val="58595B"/>
                </a:solidFill>
                <a:latin typeface="Helvetica" pitchFamily="2" charset="0"/>
              </a:rPr>
              <a:t>Thank You</a:t>
            </a:r>
          </a:p>
        </p:txBody>
      </p:sp>
      <p:graphicFrame>
        <p:nvGraphicFramePr>
          <p:cNvPr id="10" name="Table 9" hidden="1">
            <a:extLst>
              <a:ext uri="{FF2B5EF4-FFF2-40B4-BE49-F238E27FC236}">
                <a16:creationId xmlns:a16="http://schemas.microsoft.com/office/drawing/2014/main" id="{C425352E-7739-E248-9E50-3F3E8D851A47}"/>
              </a:ext>
            </a:extLst>
          </p:cNvPr>
          <p:cNvGraphicFramePr>
            <a:graphicFrameLocks noGrp="1"/>
          </p:cNvGraphicFramePr>
          <p:nvPr>
            <p:extLst>
              <p:ext uri="{D42A27DB-BD31-4B8C-83A1-F6EECF244321}">
                <p14:modId xmlns:p14="http://schemas.microsoft.com/office/powerpoint/2010/main" val="2393666196"/>
              </p:ext>
            </p:extLst>
          </p:nvPr>
        </p:nvGraphicFramePr>
        <p:xfrm>
          <a:off x="640080" y="1783080"/>
          <a:ext cx="7772400" cy="676656"/>
        </p:xfrm>
        <a:graphic>
          <a:graphicData uri="http://schemas.openxmlformats.org/drawingml/2006/table">
            <a:tbl>
              <a:tblPr firstRow="1" bandRow="1">
                <a:tableStyleId>{5C22544A-7EE6-4342-B048-85BDC9FD1C3A}</a:tableStyleId>
              </a:tblPr>
              <a:tblGrid>
                <a:gridCol w="7772400">
                  <a:extLst>
                    <a:ext uri="{9D8B030D-6E8A-4147-A177-3AD203B41FA5}">
                      <a16:colId xmlns:a16="http://schemas.microsoft.com/office/drawing/2014/main" val="4064186770"/>
                    </a:ext>
                  </a:extLst>
                </a:gridCol>
              </a:tblGrid>
              <a:tr h="550949">
                <a:tc>
                  <a:txBody>
                    <a:bodyPr/>
                    <a:lstStyle/>
                    <a:p>
                      <a:pPr>
                        <a:lnSpc>
                          <a:spcPct val="100000"/>
                        </a:lnSpc>
                      </a:pPr>
                      <a:r>
                        <a:rPr lang="en-US" sz="3600" b="1" dirty="0">
                          <a:ln>
                            <a:noFill/>
                          </a:ln>
                          <a:solidFill>
                            <a:srgbClr val="58595B"/>
                          </a:solidFill>
                          <a:latin typeface="Helvetica" pitchFamily="2" charset="0"/>
                          <a:cs typeface="Arial" panose="020B0604020202020204" pitchFamily="34" charset="0"/>
                        </a:rPr>
                        <a:t>Thank You</a:t>
                      </a:r>
                      <a:endParaRPr lang="en-US" sz="3600" dirty="0">
                        <a:ln>
                          <a:noFill/>
                        </a:ln>
                      </a:endParaRPr>
                    </a:p>
                  </a:txBody>
                  <a:tcPr marL="45720" marT="91440" marB="36576">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77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7412292"/>
                  </a:ext>
                </a:extLst>
              </a:tr>
            </a:tbl>
          </a:graphicData>
        </a:graphic>
      </p:graphicFrame>
      <p:sp>
        <p:nvSpPr>
          <p:cNvPr id="12" name="TextBox 11">
            <a:extLst>
              <a:ext uri="{FF2B5EF4-FFF2-40B4-BE49-F238E27FC236}">
                <a16:creationId xmlns:a16="http://schemas.microsoft.com/office/drawing/2014/main" id="{07F6C067-AD68-524C-91AC-545B0A590C4C}"/>
              </a:ext>
            </a:extLst>
          </p:cNvPr>
          <p:cNvSpPr txBox="1"/>
          <p:nvPr/>
        </p:nvSpPr>
        <p:spPr>
          <a:xfrm>
            <a:off x="640080" y="1874520"/>
            <a:ext cx="7772400" cy="553998"/>
          </a:xfrm>
          <a:prstGeom prst="rect">
            <a:avLst/>
          </a:prstGeom>
          <a:noFill/>
        </p:spPr>
        <p:txBody>
          <a:bodyPr wrap="square" lIns="0" tIns="0" rIns="0" bIns="0" rtlCol="0" anchor="b" anchorCtr="0">
            <a:spAutoFit/>
          </a:bodyPr>
          <a:lstStyle/>
          <a:p>
            <a:r>
              <a:rPr lang="en-US" sz="3600" b="1" i="0" baseline="0" dirty="0">
                <a:solidFill>
                  <a:srgbClr val="58595B"/>
                </a:solidFill>
                <a:latin typeface="Helvetica" pitchFamily="2" charset="0"/>
              </a:rPr>
              <a:t>Thank You</a:t>
            </a:r>
          </a:p>
        </p:txBody>
      </p:sp>
    </p:spTree>
    <p:extLst>
      <p:ext uri="{BB962C8B-B14F-4D97-AF65-F5344CB8AC3E}">
        <p14:creationId xmlns:p14="http://schemas.microsoft.com/office/powerpoint/2010/main" val="361908255"/>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tatement w/dark background">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7C5EC3F5-808B-184C-A89B-4B25F801B6AC}"/>
              </a:ext>
            </a:extLst>
          </p:cNvPr>
          <p:cNvSpPr>
            <a:spLocks noGrp="1"/>
          </p:cNvSpPr>
          <p:nvPr>
            <p:ph type="body" sz="quarter" idx="21" hasCustomPrompt="1"/>
          </p:nvPr>
        </p:nvSpPr>
        <p:spPr>
          <a:xfrm>
            <a:off x="1371600" y="1407743"/>
            <a:ext cx="6400800" cy="1665071"/>
          </a:xfrm>
          <a:prstGeom prst="rect">
            <a:avLst/>
          </a:prstGeom>
        </p:spPr>
        <p:txBody>
          <a:bodyPr lIns="0" tIns="0" rIns="0" bIns="0" anchor="ctr" anchorCtr="0">
            <a:spAutoFit/>
          </a:bodyPr>
          <a:lstStyle>
            <a:lvl1pPr marL="0" indent="0" algn="ctr">
              <a:buNone/>
              <a:defRPr sz="4000">
                <a:solidFill>
                  <a:schemeClr val="bg1"/>
                </a:solidFill>
              </a:defRPr>
            </a:lvl1pPr>
            <a:lvl2pPr marL="274320" indent="0" algn="ctr">
              <a:buNone/>
              <a:defRPr sz="4000">
                <a:solidFill>
                  <a:srgbClr val="2774AE"/>
                </a:solidFill>
              </a:defRPr>
            </a:lvl2pPr>
            <a:lvl3pPr marL="548640" indent="0" algn="ctr">
              <a:buNone/>
              <a:defRPr sz="4000">
                <a:solidFill>
                  <a:srgbClr val="2774AE"/>
                </a:solidFill>
              </a:defRPr>
            </a:lvl3pPr>
            <a:lvl4pPr marL="822960" indent="0" algn="ctr">
              <a:buNone/>
              <a:defRPr sz="4000">
                <a:solidFill>
                  <a:srgbClr val="2774AE"/>
                </a:solidFill>
              </a:defRPr>
            </a:lvl4pPr>
            <a:lvl5pPr marL="1097280" indent="0" algn="ctr">
              <a:buNone/>
              <a:defRPr sz="4000">
                <a:solidFill>
                  <a:srgbClr val="2774AE"/>
                </a:solidFill>
              </a:defRPr>
            </a:lvl5pPr>
          </a:lstStyle>
          <a:p>
            <a:pPr lvl="0"/>
            <a:r>
              <a:rPr lang="en-US" dirty="0"/>
              <a:t>Lorem ipsum dolor sit </a:t>
            </a:r>
            <a:r>
              <a:rPr lang="en-US" dirty="0" err="1"/>
              <a:t>amet</a:t>
            </a:r>
            <a:r>
              <a:rPr lang="en-US" dirty="0"/>
              <a:t> ex </a:t>
            </a:r>
            <a:r>
              <a:rPr lang="en-US" dirty="0" err="1"/>
              <a:t>eum</a:t>
            </a:r>
            <a:r>
              <a:rPr lang="en-US" dirty="0"/>
              <a:t> </a:t>
            </a:r>
            <a:r>
              <a:rPr lang="en-US" dirty="0" err="1"/>
              <a:t>reque</a:t>
            </a:r>
            <a:r>
              <a:rPr lang="en-US" dirty="0"/>
              <a:t> </a:t>
            </a:r>
            <a:r>
              <a:rPr lang="en-US" dirty="0" err="1"/>
              <a:t>graece</a:t>
            </a:r>
            <a:r>
              <a:rPr lang="en-US" dirty="0"/>
              <a:t> </a:t>
            </a:r>
            <a:r>
              <a:rPr lang="en-US" dirty="0" err="1"/>
              <a:t>nam</a:t>
            </a:r>
            <a:r>
              <a:rPr lang="en-US" dirty="0"/>
              <a:t> </a:t>
            </a:r>
            <a:r>
              <a:rPr lang="en-US" dirty="0" err="1"/>
              <a:t>harum</a:t>
            </a:r>
            <a:r>
              <a:rPr lang="en-US" dirty="0"/>
              <a:t> </a:t>
            </a:r>
            <a:r>
              <a:rPr lang="en-US" dirty="0" err="1"/>
              <a:t>vonsequat</a:t>
            </a:r>
            <a:endParaRPr lang="en-US" dirty="0"/>
          </a:p>
        </p:txBody>
      </p:sp>
    </p:spTree>
    <p:extLst>
      <p:ext uri="{BB962C8B-B14F-4D97-AF65-F5344CB8AC3E}">
        <p14:creationId xmlns:p14="http://schemas.microsoft.com/office/powerpoint/2010/main" val="2898377615"/>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 name="Background">
            <a:extLst>
              <a:ext uri="{FF2B5EF4-FFF2-40B4-BE49-F238E27FC236}">
                <a16:creationId xmlns:a16="http://schemas.microsoft.com/office/drawing/2014/main" id="{4C1E4286-FD2F-814C-A4E5-B50094C0B6DB}"/>
              </a:ext>
            </a:extLst>
          </p:cNvPr>
          <p:cNvSpPr/>
          <p:nvPr/>
        </p:nvSpPr>
        <p:spPr>
          <a:xfrm>
            <a:off x="0" y="0"/>
            <a:ext cx="9144000" cy="45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lang="en-US" sz="4000" b="0" i="0" dirty="0">
              <a:latin typeface="Helvetica Regular" pitchFamily="2" charset="0"/>
            </a:endParaRPr>
          </a:p>
        </p:txBody>
      </p:sp>
      <p:graphicFrame>
        <p:nvGraphicFramePr>
          <p:cNvPr id="11" name="Table 10" hidden="1">
            <a:extLst>
              <a:ext uri="{FF2B5EF4-FFF2-40B4-BE49-F238E27FC236}">
                <a16:creationId xmlns:a16="http://schemas.microsoft.com/office/drawing/2014/main" id="{A59B268B-FC1E-1745-BAE9-3F02C5965F2C}"/>
              </a:ext>
            </a:extLst>
          </p:cNvPr>
          <p:cNvGraphicFramePr>
            <a:graphicFrameLocks noGrp="1"/>
          </p:cNvGraphicFramePr>
          <p:nvPr>
            <p:extLst>
              <p:ext uri="{D42A27DB-BD31-4B8C-83A1-F6EECF244321}">
                <p14:modId xmlns:p14="http://schemas.microsoft.com/office/powerpoint/2010/main" val="3113960386"/>
              </p:ext>
            </p:extLst>
          </p:nvPr>
        </p:nvGraphicFramePr>
        <p:xfrm>
          <a:off x="640080" y="1783080"/>
          <a:ext cx="7772400" cy="676656"/>
        </p:xfrm>
        <a:graphic>
          <a:graphicData uri="http://schemas.openxmlformats.org/drawingml/2006/table">
            <a:tbl>
              <a:tblPr firstRow="1" bandRow="1">
                <a:tableStyleId>{5C22544A-7EE6-4342-B048-85BDC9FD1C3A}</a:tableStyleId>
              </a:tblPr>
              <a:tblGrid>
                <a:gridCol w="7772400">
                  <a:extLst>
                    <a:ext uri="{9D8B030D-6E8A-4147-A177-3AD203B41FA5}">
                      <a16:colId xmlns:a16="http://schemas.microsoft.com/office/drawing/2014/main" val="4064186770"/>
                    </a:ext>
                  </a:extLst>
                </a:gridCol>
              </a:tblGrid>
              <a:tr h="550949">
                <a:tc>
                  <a:txBody>
                    <a:bodyPr/>
                    <a:lstStyle/>
                    <a:p>
                      <a:pPr>
                        <a:lnSpc>
                          <a:spcPct val="100000"/>
                        </a:lnSpc>
                      </a:pPr>
                      <a:r>
                        <a:rPr lang="en-US" sz="3600" b="1" dirty="0">
                          <a:ln>
                            <a:noFill/>
                          </a:ln>
                          <a:solidFill>
                            <a:srgbClr val="58595B"/>
                          </a:solidFill>
                          <a:latin typeface="Helvetica" pitchFamily="2" charset="0"/>
                          <a:cs typeface="Arial" panose="020B0604020202020204" pitchFamily="34" charset="0"/>
                        </a:rPr>
                        <a:t>Thank You</a:t>
                      </a:r>
                      <a:endParaRPr lang="en-US" sz="3600" dirty="0">
                        <a:ln>
                          <a:noFill/>
                        </a:ln>
                      </a:endParaRPr>
                    </a:p>
                  </a:txBody>
                  <a:tcPr marL="45720" marT="91440" marB="36576">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77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7412292"/>
                  </a:ext>
                </a:extLst>
              </a:tr>
            </a:tbl>
          </a:graphicData>
        </a:graphic>
      </p:graphicFrame>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277AD0DB-988E-4E4A-9FF3-E2C69BC94326}"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4" name="Text Placeholder 3">
            <a:extLst>
              <a:ext uri="{FF2B5EF4-FFF2-40B4-BE49-F238E27FC236}">
                <a16:creationId xmlns:a16="http://schemas.microsoft.com/office/drawing/2014/main" id="{DF2C5F55-93C0-9344-9E3D-94935F3D2760}"/>
              </a:ext>
            </a:extLst>
          </p:cNvPr>
          <p:cNvSpPr>
            <a:spLocks noGrp="1"/>
          </p:cNvSpPr>
          <p:nvPr>
            <p:ph type="body" sz="quarter" idx="20" hasCustomPrompt="1"/>
          </p:nvPr>
        </p:nvSpPr>
        <p:spPr>
          <a:xfrm>
            <a:off x="640079" y="2651760"/>
            <a:ext cx="7772400" cy="274320"/>
          </a:xfrm>
          <a:prstGeom prst="rect">
            <a:avLst/>
          </a:prstGeom>
        </p:spPr>
        <p:txBody>
          <a:bodyPr>
            <a:spAutoFit/>
          </a:bodyPr>
          <a:lstStyle>
            <a:lvl1pPr marL="0" indent="0">
              <a:buFontTx/>
              <a:buNone/>
              <a:defRPr sz="1600" b="1" i="0" cap="all" baseline="0">
                <a:latin typeface="Helvetica" pitchFamily="2" charset="0"/>
              </a:defRPr>
            </a:lvl1pPr>
            <a:lvl2pPr>
              <a:buFontTx/>
              <a:buNone/>
              <a:defRPr b="1"/>
            </a:lvl2pPr>
            <a:lvl3pPr marL="685800" indent="0">
              <a:buFontTx/>
              <a:buNone/>
              <a:defRPr b="1"/>
            </a:lvl3pPr>
            <a:lvl4pPr marL="1028700" indent="0">
              <a:buFontTx/>
              <a:buNone/>
              <a:defRPr b="1"/>
            </a:lvl4pPr>
            <a:lvl5pPr marL="1371600" indent="0">
              <a:buFontTx/>
              <a:buNone/>
              <a:defRPr b="1"/>
            </a:lvl5pPr>
          </a:lstStyle>
          <a:p>
            <a:pPr lvl="0"/>
            <a:r>
              <a:rPr lang="en-US" dirty="0"/>
              <a:t>ADDITIONAL TEXT GOES HERE </a:t>
            </a:r>
          </a:p>
        </p:txBody>
      </p:sp>
      <p:sp>
        <p:nvSpPr>
          <p:cNvPr id="3" name="TextBox 2">
            <a:extLst>
              <a:ext uri="{FF2B5EF4-FFF2-40B4-BE49-F238E27FC236}">
                <a16:creationId xmlns:a16="http://schemas.microsoft.com/office/drawing/2014/main" id="{5F64B9DE-6557-C54A-BF36-8E798604EA3F}"/>
              </a:ext>
            </a:extLst>
          </p:cNvPr>
          <p:cNvSpPr txBox="1"/>
          <p:nvPr/>
        </p:nvSpPr>
        <p:spPr>
          <a:xfrm>
            <a:off x="640080" y="1874520"/>
            <a:ext cx="7772400" cy="553998"/>
          </a:xfrm>
          <a:prstGeom prst="rect">
            <a:avLst/>
          </a:prstGeom>
          <a:noFill/>
        </p:spPr>
        <p:txBody>
          <a:bodyPr wrap="square" lIns="0" tIns="0" rIns="0" bIns="0" rtlCol="0" anchor="b" anchorCtr="0">
            <a:spAutoFit/>
          </a:bodyPr>
          <a:lstStyle/>
          <a:p>
            <a:r>
              <a:rPr lang="en-US" sz="3600" b="1" i="0" baseline="0" dirty="0">
                <a:solidFill>
                  <a:srgbClr val="58595B"/>
                </a:solidFill>
                <a:latin typeface="Helvetica" pitchFamily="2" charset="0"/>
              </a:rPr>
              <a:t>Section Divider</a:t>
            </a:r>
          </a:p>
        </p:txBody>
      </p:sp>
      <p:sp>
        <p:nvSpPr>
          <p:cNvPr id="7" name="Header rule">
            <a:extLst>
              <a:ext uri="{FF2B5EF4-FFF2-40B4-BE49-F238E27FC236}">
                <a16:creationId xmlns:a16="http://schemas.microsoft.com/office/drawing/2014/main" id="{09B1960F-507A-E84C-8B64-1891B754A975}"/>
              </a:ext>
            </a:extLst>
          </p:cNvPr>
          <p:cNvSpPr/>
          <p:nvPr/>
        </p:nvSpPr>
        <p:spPr>
          <a:xfrm>
            <a:off x="640080" y="2468880"/>
            <a:ext cx="7772400" cy="36576"/>
          </a:xfrm>
          <a:prstGeom prst="rect">
            <a:avLst/>
          </a:prstGeom>
          <a:solidFill>
            <a:srgbClr val="2C75A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graphicFrame>
        <p:nvGraphicFramePr>
          <p:cNvPr id="9" name="Table 8" hidden="1">
            <a:extLst>
              <a:ext uri="{FF2B5EF4-FFF2-40B4-BE49-F238E27FC236}">
                <a16:creationId xmlns:a16="http://schemas.microsoft.com/office/drawing/2014/main" id="{D23CA481-98CA-0745-833B-EFD0DBCDDA4E}"/>
              </a:ext>
            </a:extLst>
          </p:cNvPr>
          <p:cNvGraphicFramePr>
            <a:graphicFrameLocks noGrp="1"/>
          </p:cNvGraphicFramePr>
          <p:nvPr>
            <p:extLst>
              <p:ext uri="{D42A27DB-BD31-4B8C-83A1-F6EECF244321}">
                <p14:modId xmlns:p14="http://schemas.microsoft.com/office/powerpoint/2010/main" val="3279498072"/>
              </p:ext>
            </p:extLst>
          </p:nvPr>
        </p:nvGraphicFramePr>
        <p:xfrm>
          <a:off x="640080" y="1783080"/>
          <a:ext cx="7772400" cy="676656"/>
        </p:xfrm>
        <a:graphic>
          <a:graphicData uri="http://schemas.openxmlformats.org/drawingml/2006/table">
            <a:tbl>
              <a:tblPr firstRow="1" bandRow="1">
                <a:tableStyleId>{5C22544A-7EE6-4342-B048-85BDC9FD1C3A}</a:tableStyleId>
              </a:tblPr>
              <a:tblGrid>
                <a:gridCol w="7772400">
                  <a:extLst>
                    <a:ext uri="{9D8B030D-6E8A-4147-A177-3AD203B41FA5}">
                      <a16:colId xmlns:a16="http://schemas.microsoft.com/office/drawing/2014/main" val="4064186770"/>
                    </a:ext>
                  </a:extLst>
                </a:gridCol>
              </a:tblGrid>
              <a:tr h="550949">
                <a:tc>
                  <a:txBody>
                    <a:bodyPr/>
                    <a:lstStyle/>
                    <a:p>
                      <a:pPr>
                        <a:lnSpc>
                          <a:spcPct val="100000"/>
                        </a:lnSpc>
                      </a:pPr>
                      <a:r>
                        <a:rPr lang="en-US" sz="3600" b="1" dirty="0">
                          <a:ln>
                            <a:noFill/>
                          </a:ln>
                          <a:solidFill>
                            <a:srgbClr val="58595B"/>
                          </a:solidFill>
                          <a:latin typeface="Helvetica" pitchFamily="2" charset="0"/>
                          <a:cs typeface="Arial" panose="020B0604020202020204" pitchFamily="34" charset="0"/>
                        </a:rPr>
                        <a:t>Thank You</a:t>
                      </a:r>
                      <a:endParaRPr lang="en-US" sz="3600" dirty="0">
                        <a:ln>
                          <a:noFill/>
                        </a:ln>
                      </a:endParaRPr>
                    </a:p>
                  </a:txBody>
                  <a:tcPr marL="45720" marT="91440" marB="36576">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77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7412292"/>
                  </a:ext>
                </a:extLst>
              </a:tr>
            </a:tbl>
          </a:graphicData>
        </a:graphic>
      </p:graphicFrame>
      <p:sp>
        <p:nvSpPr>
          <p:cNvPr id="10" name="TextBox 9">
            <a:extLst>
              <a:ext uri="{FF2B5EF4-FFF2-40B4-BE49-F238E27FC236}">
                <a16:creationId xmlns:a16="http://schemas.microsoft.com/office/drawing/2014/main" id="{4E4989E6-36D9-5E4D-A8F4-C8D9759B609B}"/>
              </a:ext>
            </a:extLst>
          </p:cNvPr>
          <p:cNvSpPr txBox="1"/>
          <p:nvPr/>
        </p:nvSpPr>
        <p:spPr>
          <a:xfrm>
            <a:off x="640080" y="1874520"/>
            <a:ext cx="7772400" cy="553998"/>
          </a:xfrm>
          <a:prstGeom prst="rect">
            <a:avLst/>
          </a:prstGeom>
          <a:noFill/>
        </p:spPr>
        <p:txBody>
          <a:bodyPr wrap="square" lIns="0" tIns="0" rIns="0" bIns="0" rtlCol="0" anchor="b" anchorCtr="0">
            <a:spAutoFit/>
          </a:bodyPr>
          <a:lstStyle/>
          <a:p>
            <a:r>
              <a:rPr lang="en-US" sz="3600" b="1" i="0" baseline="0" dirty="0">
                <a:solidFill>
                  <a:srgbClr val="58595B"/>
                </a:solidFill>
                <a:latin typeface="Helvetica" pitchFamily="2" charset="0"/>
              </a:rPr>
              <a:t>Section Divider</a:t>
            </a:r>
          </a:p>
        </p:txBody>
      </p:sp>
      <p:graphicFrame>
        <p:nvGraphicFramePr>
          <p:cNvPr id="12" name="Table 11" hidden="1">
            <a:extLst>
              <a:ext uri="{FF2B5EF4-FFF2-40B4-BE49-F238E27FC236}">
                <a16:creationId xmlns:a16="http://schemas.microsoft.com/office/drawing/2014/main" id="{EF7DC21F-99F8-4F48-9203-63793CFF7D9C}"/>
              </a:ext>
            </a:extLst>
          </p:cNvPr>
          <p:cNvGraphicFramePr>
            <a:graphicFrameLocks noGrp="1"/>
          </p:cNvGraphicFramePr>
          <p:nvPr>
            <p:extLst>
              <p:ext uri="{D42A27DB-BD31-4B8C-83A1-F6EECF244321}">
                <p14:modId xmlns:p14="http://schemas.microsoft.com/office/powerpoint/2010/main" val="4083986431"/>
              </p:ext>
            </p:extLst>
          </p:nvPr>
        </p:nvGraphicFramePr>
        <p:xfrm>
          <a:off x="640080" y="1783080"/>
          <a:ext cx="7772400" cy="676656"/>
        </p:xfrm>
        <a:graphic>
          <a:graphicData uri="http://schemas.openxmlformats.org/drawingml/2006/table">
            <a:tbl>
              <a:tblPr firstRow="1" bandRow="1">
                <a:tableStyleId>{5C22544A-7EE6-4342-B048-85BDC9FD1C3A}</a:tableStyleId>
              </a:tblPr>
              <a:tblGrid>
                <a:gridCol w="7772400">
                  <a:extLst>
                    <a:ext uri="{9D8B030D-6E8A-4147-A177-3AD203B41FA5}">
                      <a16:colId xmlns:a16="http://schemas.microsoft.com/office/drawing/2014/main" val="4064186770"/>
                    </a:ext>
                  </a:extLst>
                </a:gridCol>
              </a:tblGrid>
              <a:tr h="550949">
                <a:tc>
                  <a:txBody>
                    <a:bodyPr/>
                    <a:lstStyle/>
                    <a:p>
                      <a:pPr>
                        <a:lnSpc>
                          <a:spcPct val="100000"/>
                        </a:lnSpc>
                      </a:pPr>
                      <a:r>
                        <a:rPr lang="en-US" sz="3600" b="1" dirty="0">
                          <a:ln>
                            <a:noFill/>
                          </a:ln>
                          <a:solidFill>
                            <a:srgbClr val="58595B"/>
                          </a:solidFill>
                          <a:latin typeface="Helvetica" pitchFamily="2" charset="0"/>
                          <a:cs typeface="Arial" panose="020B0604020202020204" pitchFamily="34" charset="0"/>
                        </a:rPr>
                        <a:t>Thank You</a:t>
                      </a:r>
                      <a:endParaRPr lang="en-US" sz="3600" dirty="0">
                        <a:ln>
                          <a:noFill/>
                        </a:ln>
                      </a:endParaRPr>
                    </a:p>
                  </a:txBody>
                  <a:tcPr marL="45720" marT="91440" marB="36576">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77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7412292"/>
                  </a:ext>
                </a:extLst>
              </a:tr>
            </a:tbl>
          </a:graphicData>
        </a:graphic>
      </p:graphicFrame>
      <p:sp>
        <p:nvSpPr>
          <p:cNvPr id="13" name="TextBox 12">
            <a:extLst>
              <a:ext uri="{FF2B5EF4-FFF2-40B4-BE49-F238E27FC236}">
                <a16:creationId xmlns:a16="http://schemas.microsoft.com/office/drawing/2014/main" id="{39DA3775-34D5-1E49-AF02-9E34A316EF51}"/>
              </a:ext>
            </a:extLst>
          </p:cNvPr>
          <p:cNvSpPr txBox="1"/>
          <p:nvPr/>
        </p:nvSpPr>
        <p:spPr>
          <a:xfrm>
            <a:off x="640080" y="1874520"/>
            <a:ext cx="7772400" cy="553998"/>
          </a:xfrm>
          <a:prstGeom prst="rect">
            <a:avLst/>
          </a:prstGeom>
          <a:noFill/>
        </p:spPr>
        <p:txBody>
          <a:bodyPr wrap="square" lIns="0" tIns="0" rIns="0" bIns="0" rtlCol="0" anchor="b" anchorCtr="0">
            <a:spAutoFit/>
          </a:bodyPr>
          <a:lstStyle/>
          <a:p>
            <a:r>
              <a:rPr lang="en-US" sz="3600" b="1" i="0" baseline="0" dirty="0">
                <a:solidFill>
                  <a:srgbClr val="58595B"/>
                </a:solidFill>
                <a:latin typeface="Helvetica" pitchFamily="2" charset="0"/>
              </a:rPr>
              <a:t>Section Divider</a:t>
            </a:r>
          </a:p>
        </p:txBody>
      </p:sp>
    </p:spTree>
    <p:extLst>
      <p:ext uri="{BB962C8B-B14F-4D97-AF65-F5344CB8AC3E}">
        <p14:creationId xmlns:p14="http://schemas.microsoft.com/office/powerpoint/2010/main" val="2156785673"/>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ader w/copy">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A3E27AB-E22C-2E4F-A3EA-44DAE3ABD63C}"/>
              </a:ext>
            </a:extLst>
          </p:cNvPr>
          <p:cNvSpPr>
            <a:spLocks noGrp="1"/>
          </p:cNvSpPr>
          <p:nvPr>
            <p:ph type="body" sz="quarter" idx="13" hasCustomPrompt="1"/>
          </p:nvPr>
        </p:nvSpPr>
        <p:spPr>
          <a:xfrm>
            <a:off x="1097280" y="1554480"/>
            <a:ext cx="6858000" cy="582788"/>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24" name="Text Placeholder 23">
            <a:extLst>
              <a:ext uri="{FF2B5EF4-FFF2-40B4-BE49-F238E27FC236}">
                <a16:creationId xmlns:a16="http://schemas.microsoft.com/office/drawing/2014/main" id="{B75E8B6C-2945-AB43-B572-F1D51C630C53}"/>
              </a:ext>
            </a:extLst>
          </p:cNvPr>
          <p:cNvSpPr>
            <a:spLocks noGrp="1"/>
          </p:cNvSpPr>
          <p:nvPr>
            <p:ph type="body" sz="quarter" idx="15" hasCustomPrompt="1"/>
          </p:nvPr>
        </p:nvSpPr>
        <p:spPr>
          <a:xfrm>
            <a:off x="1097280" y="1188720"/>
            <a:ext cx="685800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SUBHEAD</a:t>
            </a:r>
          </a:p>
        </p:txBody>
      </p:sp>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FA6EA13E-D85D-234A-B454-2515B0E8FC3F}"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3" name="Title 2">
            <a:extLst>
              <a:ext uri="{FF2B5EF4-FFF2-40B4-BE49-F238E27FC236}">
                <a16:creationId xmlns:a16="http://schemas.microsoft.com/office/drawing/2014/main" id="{8B117F2E-F782-844A-A783-F9F40B77A93D}"/>
              </a:ext>
            </a:extLst>
          </p:cNvPr>
          <p:cNvSpPr>
            <a:spLocks noGrp="1"/>
          </p:cNvSpPr>
          <p:nvPr>
            <p:ph type="title" hasCustomPrompt="1"/>
          </p:nvPr>
        </p:nvSpPr>
        <p:spPr>
          <a:xfrm>
            <a:off x="640077" y="367401"/>
            <a:ext cx="7772400" cy="389979"/>
          </a:xfrm>
        </p:spPr>
        <p:txBody>
          <a:bodyPr anchor="b" anchorCtr="0"/>
          <a:lstStyle/>
          <a:p>
            <a:r>
              <a:rPr lang="en-US" dirty="0"/>
              <a:t>Header w/copy</a:t>
            </a:r>
          </a:p>
        </p:txBody>
      </p:sp>
    </p:spTree>
    <p:extLst>
      <p:ext uri="{BB962C8B-B14F-4D97-AF65-F5344CB8AC3E}">
        <p14:creationId xmlns:p14="http://schemas.microsoft.com/office/powerpoint/2010/main" val="4147832771"/>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ader w/bullets">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A3E27AB-E22C-2E4F-A3EA-44DAE3ABD63C}"/>
              </a:ext>
            </a:extLst>
          </p:cNvPr>
          <p:cNvSpPr>
            <a:spLocks noGrp="1"/>
          </p:cNvSpPr>
          <p:nvPr>
            <p:ph type="body" sz="quarter" idx="13" hasCustomPrompt="1"/>
          </p:nvPr>
        </p:nvSpPr>
        <p:spPr>
          <a:xfrm>
            <a:off x="1097280" y="1554480"/>
            <a:ext cx="6858000" cy="582788"/>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24" name="Text Placeholder 23">
            <a:extLst>
              <a:ext uri="{FF2B5EF4-FFF2-40B4-BE49-F238E27FC236}">
                <a16:creationId xmlns:a16="http://schemas.microsoft.com/office/drawing/2014/main" id="{B75E8B6C-2945-AB43-B572-F1D51C630C53}"/>
              </a:ext>
            </a:extLst>
          </p:cNvPr>
          <p:cNvSpPr>
            <a:spLocks noGrp="1"/>
          </p:cNvSpPr>
          <p:nvPr>
            <p:ph type="body" sz="quarter" idx="15" hasCustomPrompt="1"/>
          </p:nvPr>
        </p:nvSpPr>
        <p:spPr>
          <a:xfrm>
            <a:off x="1097280" y="1188720"/>
            <a:ext cx="685800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SUBHEAD</a:t>
            </a:r>
          </a:p>
        </p:txBody>
      </p:sp>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F7BF61F8-88B3-FE4F-8169-B5261E98FF9B}"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4" name="Title 3">
            <a:extLst>
              <a:ext uri="{FF2B5EF4-FFF2-40B4-BE49-F238E27FC236}">
                <a16:creationId xmlns:a16="http://schemas.microsoft.com/office/drawing/2014/main" id="{34576D38-1D07-4944-9AE7-710415891258}"/>
              </a:ext>
            </a:extLst>
          </p:cNvPr>
          <p:cNvSpPr>
            <a:spLocks noGrp="1"/>
          </p:cNvSpPr>
          <p:nvPr>
            <p:ph type="title" hasCustomPrompt="1"/>
          </p:nvPr>
        </p:nvSpPr>
        <p:spPr/>
        <p:txBody>
          <a:bodyPr/>
          <a:lstStyle/>
          <a:p>
            <a:r>
              <a:rPr lang="en-US" dirty="0"/>
              <a:t>Header w/copy and bullets</a:t>
            </a:r>
          </a:p>
        </p:txBody>
      </p:sp>
      <p:sp>
        <p:nvSpPr>
          <p:cNvPr id="5" name="Text Placeholder 4">
            <a:extLst>
              <a:ext uri="{FF2B5EF4-FFF2-40B4-BE49-F238E27FC236}">
                <a16:creationId xmlns:a16="http://schemas.microsoft.com/office/drawing/2014/main" id="{FEB3799F-3DE7-0C45-B34C-091D879B69B2}"/>
              </a:ext>
            </a:extLst>
          </p:cNvPr>
          <p:cNvSpPr>
            <a:spLocks noGrp="1"/>
          </p:cNvSpPr>
          <p:nvPr>
            <p:ph type="body" sz="quarter" idx="21" hasCustomPrompt="1"/>
          </p:nvPr>
        </p:nvSpPr>
        <p:spPr>
          <a:xfrm>
            <a:off x="1097281" y="2286000"/>
            <a:ext cx="6858000" cy="388889"/>
          </a:xfrm>
        </p:spPr>
        <p:txBody>
          <a:bodyPr lIns="365760">
            <a:spAutoFit/>
          </a:bodyPr>
          <a:lstStyle>
            <a:lvl1pPr>
              <a:defRPr/>
            </a:lvl1pPr>
          </a:lstStyle>
          <a:p>
            <a:pPr lvl="0"/>
            <a:r>
              <a:rPr lang="en-US" dirty="0"/>
              <a:t>Most bulleted slides should have no more than 5 bullets with only about 5-6 words per bullet.</a:t>
            </a:r>
          </a:p>
        </p:txBody>
      </p:sp>
    </p:spTree>
    <p:extLst>
      <p:ext uri="{BB962C8B-B14F-4D97-AF65-F5344CB8AC3E}">
        <p14:creationId xmlns:p14="http://schemas.microsoft.com/office/powerpoint/2010/main" val="3105351815"/>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Header w/two columns">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A3E27AB-E22C-2E4F-A3EA-44DAE3ABD63C}"/>
              </a:ext>
            </a:extLst>
          </p:cNvPr>
          <p:cNvSpPr>
            <a:spLocks noGrp="1"/>
          </p:cNvSpPr>
          <p:nvPr>
            <p:ph type="body" sz="quarter" idx="13" hasCustomPrompt="1"/>
          </p:nvPr>
        </p:nvSpPr>
        <p:spPr>
          <a:xfrm>
            <a:off x="1097280" y="1554480"/>
            <a:ext cx="3383280" cy="1205209"/>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24" name="Text Placeholder 23">
            <a:extLst>
              <a:ext uri="{FF2B5EF4-FFF2-40B4-BE49-F238E27FC236}">
                <a16:creationId xmlns:a16="http://schemas.microsoft.com/office/drawing/2014/main" id="{B75E8B6C-2945-AB43-B572-F1D51C630C53}"/>
              </a:ext>
            </a:extLst>
          </p:cNvPr>
          <p:cNvSpPr>
            <a:spLocks noGrp="1"/>
          </p:cNvSpPr>
          <p:nvPr>
            <p:ph type="body" sz="quarter" idx="15" hasCustomPrompt="1"/>
          </p:nvPr>
        </p:nvSpPr>
        <p:spPr>
          <a:xfrm>
            <a:off x="1097280" y="1188720"/>
            <a:ext cx="338328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Column One Subhead</a:t>
            </a:r>
          </a:p>
        </p:txBody>
      </p:sp>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2E97A3B5-6613-4F46-BF76-6FADC2B102EA}"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5029200" y="1554480"/>
            <a:ext cx="3383280" cy="1205209"/>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5029200" y="1188720"/>
            <a:ext cx="338328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Column Two Subhead</a:t>
            </a:r>
          </a:p>
        </p:txBody>
      </p:sp>
      <p:sp>
        <p:nvSpPr>
          <p:cNvPr id="2" name="Title 1">
            <a:extLst>
              <a:ext uri="{FF2B5EF4-FFF2-40B4-BE49-F238E27FC236}">
                <a16:creationId xmlns:a16="http://schemas.microsoft.com/office/drawing/2014/main" id="{B3E3FFDB-27DF-174A-9ED2-F20F22E29A5C}"/>
              </a:ext>
            </a:extLst>
          </p:cNvPr>
          <p:cNvSpPr>
            <a:spLocks noGrp="1"/>
          </p:cNvSpPr>
          <p:nvPr>
            <p:ph type="title" hasCustomPrompt="1"/>
          </p:nvPr>
        </p:nvSpPr>
        <p:spPr/>
        <p:txBody>
          <a:bodyPr/>
          <a:lstStyle/>
          <a:p>
            <a:r>
              <a:rPr lang="en-US" dirty="0"/>
              <a:t>Header w/two columns</a:t>
            </a:r>
          </a:p>
        </p:txBody>
      </p:sp>
    </p:spTree>
    <p:extLst>
      <p:ext uri="{BB962C8B-B14F-4D97-AF65-F5344CB8AC3E}">
        <p14:creationId xmlns:p14="http://schemas.microsoft.com/office/powerpoint/2010/main" val="802737949"/>
      </p:ext>
    </p:extLst>
  </p:cSld>
  <p:clrMapOvr>
    <a:masterClrMapping/>
  </p:clrMapOvr>
  <p:extLst>
    <p:ext uri="{DCECCB84-F9BA-43D5-87BE-67443E8EF086}">
      <p15:sldGuideLst xmlns:p15="http://schemas.microsoft.com/office/powerpoint/2012/main">
        <p15:guide id="1" pos="2880">
          <p15:clr>
            <a:srgbClr val="FBAE40"/>
          </p15:clr>
        </p15:guide>
        <p15:guide id="2" pos="309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Header w/table">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09DCE2DB-E4F8-0848-90C1-ACDCE2F38AD9}"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3" name="Title 2">
            <a:extLst>
              <a:ext uri="{FF2B5EF4-FFF2-40B4-BE49-F238E27FC236}">
                <a16:creationId xmlns:a16="http://schemas.microsoft.com/office/drawing/2014/main" id="{3BE623E0-A664-AE40-BA0B-DD28927DB98C}"/>
              </a:ext>
            </a:extLst>
          </p:cNvPr>
          <p:cNvSpPr>
            <a:spLocks noGrp="1"/>
          </p:cNvSpPr>
          <p:nvPr>
            <p:ph type="title" hasCustomPrompt="1"/>
          </p:nvPr>
        </p:nvSpPr>
        <p:spPr/>
        <p:txBody>
          <a:bodyPr/>
          <a:lstStyle/>
          <a:p>
            <a:r>
              <a:rPr lang="en-US" dirty="0"/>
              <a:t>Header w/table</a:t>
            </a:r>
          </a:p>
        </p:txBody>
      </p:sp>
      <p:sp>
        <p:nvSpPr>
          <p:cNvPr id="4" name="Table Placeholder 3">
            <a:extLst>
              <a:ext uri="{FF2B5EF4-FFF2-40B4-BE49-F238E27FC236}">
                <a16:creationId xmlns:a16="http://schemas.microsoft.com/office/drawing/2014/main" id="{DC239404-90E7-C24E-AFE4-2269257F0B4F}"/>
              </a:ext>
            </a:extLst>
          </p:cNvPr>
          <p:cNvSpPr>
            <a:spLocks noGrp="1"/>
          </p:cNvSpPr>
          <p:nvPr>
            <p:ph type="tbl" sz="quarter" idx="20"/>
          </p:nvPr>
        </p:nvSpPr>
        <p:spPr>
          <a:xfrm>
            <a:off x="1097280" y="1188720"/>
            <a:ext cx="6400800" cy="3108960"/>
          </a:xfrm>
          <a:prstGeom prst="rect">
            <a:avLst/>
          </a:prstGeom>
          <a:solidFill>
            <a:srgbClr val="DBE7F5"/>
          </a:solidFill>
        </p:spPr>
        <p:txBody>
          <a:bodyPr anchor="t" anchorCtr="1"/>
          <a:lstStyle>
            <a:lvl1pPr marL="0" indent="0" algn="ctr">
              <a:buNone/>
              <a:defRPr>
                <a:solidFill>
                  <a:srgbClr val="898989"/>
                </a:solidFill>
              </a:defRPr>
            </a:lvl1pPr>
          </a:lstStyle>
          <a:p>
            <a:r>
              <a:rPr lang="en-US"/>
              <a:t>Click icon to add table</a:t>
            </a:r>
            <a:endParaRPr lang="en-US" dirty="0"/>
          </a:p>
        </p:txBody>
      </p:sp>
      <p:sp>
        <p:nvSpPr>
          <p:cNvPr id="7" name="Text Placeholder 3">
            <a:extLst>
              <a:ext uri="{FF2B5EF4-FFF2-40B4-BE49-F238E27FC236}">
                <a16:creationId xmlns:a16="http://schemas.microsoft.com/office/drawing/2014/main" id="{333AD3F6-9F07-D947-93D3-62C883A521CD}"/>
              </a:ext>
            </a:extLst>
          </p:cNvPr>
          <p:cNvSpPr>
            <a:spLocks noGrp="1"/>
          </p:cNvSpPr>
          <p:nvPr>
            <p:ph type="body" sz="quarter" idx="12" hasCustomPrompt="1"/>
          </p:nvPr>
        </p:nvSpPr>
        <p:spPr>
          <a:xfrm>
            <a:off x="7739809" y="1188720"/>
            <a:ext cx="946991" cy="1354217"/>
          </a:xfrm>
          <a:prstGeom prst="rect">
            <a:avLst/>
          </a:prstGeom>
        </p:spPr>
        <p:txBody>
          <a:bodyPr wrap="square" lIns="0">
            <a:spAutoFit/>
          </a:bodyPr>
          <a:lstStyle>
            <a:lvl1pPr marL="0" indent="0" algn="l">
              <a:lnSpc>
                <a:spcPct val="100000"/>
              </a:lnSpc>
              <a:buNone/>
              <a:defRPr sz="800" b="0">
                <a:solidFill>
                  <a:srgbClr val="FC28FC"/>
                </a:solidFill>
              </a:defRPr>
            </a:lvl1pPr>
            <a:lvl2pPr marL="342900" indent="0">
              <a:buNone/>
              <a:defRPr>
                <a:solidFill>
                  <a:srgbClr val="FF0000"/>
                </a:solidFill>
              </a:defRPr>
            </a:lvl2pPr>
            <a:lvl3pPr marL="685800" indent="0">
              <a:buNone/>
              <a:defRPr>
                <a:solidFill>
                  <a:srgbClr val="FF0000"/>
                </a:solidFill>
              </a:defRPr>
            </a:lvl3pPr>
            <a:lvl4pPr marL="1028700" indent="0">
              <a:buNone/>
              <a:defRPr>
                <a:solidFill>
                  <a:srgbClr val="FF0000"/>
                </a:solidFill>
              </a:defRPr>
            </a:lvl4pPr>
            <a:lvl5pPr marL="1371600" indent="0">
              <a:buNone/>
              <a:defRPr>
                <a:solidFill>
                  <a:srgbClr val="FF0000"/>
                </a:solidFill>
              </a:defRPr>
            </a:lvl5pPr>
          </a:lstStyle>
          <a:p>
            <a:pPr lvl="0"/>
            <a:r>
              <a:rPr lang="en-US" dirty="0"/>
              <a:t>Input data using the custom table. If you’re not sure you’ll need this table, we recommend HIDING the slide temporarily instead of deleting it. Once deleted, the custom table can be recovered from the master source file. </a:t>
            </a:r>
          </a:p>
        </p:txBody>
      </p:sp>
    </p:spTree>
    <p:extLst>
      <p:ext uri="{BB962C8B-B14F-4D97-AF65-F5344CB8AC3E}">
        <p14:creationId xmlns:p14="http://schemas.microsoft.com/office/powerpoint/2010/main" val="253984225"/>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Header w/one image on Left">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11D0AFF7-781E-9C49-9DD3-A4DFB4A9395B}"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4572000" y="1554480"/>
            <a:ext cx="3840478" cy="1205209"/>
          </a:xfrm>
          <a:prstGeom prst="rect">
            <a:avLst/>
          </a:prstGeom>
        </p:spPr>
        <p:txBody>
          <a:bodyPr lIns="36576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4571999" y="1188720"/>
            <a:ext cx="3840479" cy="215444"/>
          </a:xfrm>
          <a:prstGeom prst="rect">
            <a:avLst/>
          </a:prstGeom>
        </p:spPr>
        <p:txBody>
          <a:bodyPr lIns="365760" rIns="0">
            <a:spAutoFit/>
          </a:bodyPr>
          <a:lstStyle>
            <a:lvl1pPr marL="0" indent="0">
              <a:lnSpc>
                <a:spcPct val="100000"/>
              </a:lnSpc>
              <a:buFontTx/>
              <a:buNone/>
              <a:defRPr b="1" i="0" cap="all" baseline="0">
                <a:latin typeface="Helvetica" pitchFamily="2" charset="0"/>
              </a:defRPr>
            </a:lvl1pPr>
          </a:lstStyle>
          <a:p>
            <a:pPr lvl="0"/>
            <a:r>
              <a:rPr lang="en-US" dirty="0"/>
              <a:t>SUBHEAD</a:t>
            </a:r>
          </a:p>
        </p:txBody>
      </p:sp>
      <p:sp>
        <p:nvSpPr>
          <p:cNvPr id="3" name="Picture Placeholder 2">
            <a:extLst>
              <a:ext uri="{FF2B5EF4-FFF2-40B4-BE49-F238E27FC236}">
                <a16:creationId xmlns:a16="http://schemas.microsoft.com/office/drawing/2014/main" id="{3567B317-BBC9-8047-B52F-0FE9612A42BF}"/>
              </a:ext>
            </a:extLst>
          </p:cNvPr>
          <p:cNvSpPr>
            <a:spLocks noGrp="1"/>
          </p:cNvSpPr>
          <p:nvPr>
            <p:ph type="pic" sz="quarter" idx="22"/>
          </p:nvPr>
        </p:nvSpPr>
        <p:spPr>
          <a:xfrm>
            <a:off x="640080" y="1188720"/>
            <a:ext cx="3931920" cy="3291840"/>
          </a:xfrm>
          <a:prstGeom prst="rect">
            <a:avLst/>
          </a:prstGeom>
          <a:solidFill>
            <a:srgbClr val="DBE7F5"/>
          </a:solidFill>
        </p:spPr>
        <p:txBody>
          <a:bodyPr anchor="t" anchorCtr="1"/>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2" name="Title 1">
            <a:extLst>
              <a:ext uri="{FF2B5EF4-FFF2-40B4-BE49-F238E27FC236}">
                <a16:creationId xmlns:a16="http://schemas.microsoft.com/office/drawing/2014/main" id="{E9E129D3-DC40-9145-85FB-07D3D32FEFDC}"/>
              </a:ext>
            </a:extLst>
          </p:cNvPr>
          <p:cNvSpPr>
            <a:spLocks noGrp="1"/>
          </p:cNvSpPr>
          <p:nvPr>
            <p:ph type="title" hasCustomPrompt="1"/>
          </p:nvPr>
        </p:nvSpPr>
        <p:spPr/>
        <p:txBody>
          <a:bodyPr/>
          <a:lstStyle/>
          <a:p>
            <a:r>
              <a:rPr lang="en-US" dirty="0"/>
              <a:t>Header w/one image on left</a:t>
            </a:r>
          </a:p>
        </p:txBody>
      </p:sp>
    </p:spTree>
    <p:extLst>
      <p:ext uri="{BB962C8B-B14F-4D97-AF65-F5344CB8AC3E}">
        <p14:creationId xmlns:p14="http://schemas.microsoft.com/office/powerpoint/2010/main" val="3822431351"/>
      </p:ext>
    </p:extLst>
  </p:cSld>
  <p:clrMapOvr>
    <a:masterClrMapping/>
  </p:clrMapOvr>
  <p:extLst>
    <p:ext uri="{DCECCB84-F9BA-43D5-87BE-67443E8EF086}">
      <p15:sldGuideLst xmlns:p15="http://schemas.microsoft.com/office/powerpoint/2012/main">
        <p15:guide id="1" pos="2880">
          <p15:clr>
            <a:srgbClr val="FBAE40"/>
          </p15:clr>
        </p15:guide>
        <p15:guide id="2" pos="312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Header w/one image on Right">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9FE47C0C-C9E7-AE4D-809E-5CBF13CABA9B}"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640079" y="1554480"/>
            <a:ext cx="3840480" cy="1205209"/>
          </a:xfrm>
          <a:prstGeom prst="rect">
            <a:avLst/>
          </a:prstGeom>
        </p:spPr>
        <p:txBody>
          <a:bodyPr lIns="0" rIns="36576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640080" y="1188720"/>
            <a:ext cx="3840479" cy="219456"/>
          </a:xfrm>
          <a:prstGeom prst="rect">
            <a:avLst/>
          </a:prstGeom>
        </p:spPr>
        <p:txBody>
          <a:bodyPr lIns="0" rIns="365760"/>
          <a:lstStyle>
            <a:lvl1pPr marL="0" indent="0">
              <a:lnSpc>
                <a:spcPct val="100000"/>
              </a:lnSpc>
              <a:buFontTx/>
              <a:buNone/>
              <a:defRPr b="1" i="0" cap="all" baseline="0">
                <a:latin typeface="Helvetica" pitchFamily="2" charset="0"/>
              </a:defRPr>
            </a:lvl1pPr>
          </a:lstStyle>
          <a:p>
            <a:pPr lvl="0"/>
            <a:r>
              <a:rPr lang="en-US" dirty="0"/>
              <a:t>SUBHEAD</a:t>
            </a:r>
          </a:p>
        </p:txBody>
      </p:sp>
      <p:sp>
        <p:nvSpPr>
          <p:cNvPr id="3" name="Picture Placeholder 2">
            <a:extLst>
              <a:ext uri="{FF2B5EF4-FFF2-40B4-BE49-F238E27FC236}">
                <a16:creationId xmlns:a16="http://schemas.microsoft.com/office/drawing/2014/main" id="{3567B317-BBC9-8047-B52F-0FE9612A42BF}"/>
              </a:ext>
            </a:extLst>
          </p:cNvPr>
          <p:cNvSpPr>
            <a:spLocks noGrp="1"/>
          </p:cNvSpPr>
          <p:nvPr>
            <p:ph type="pic" sz="quarter" idx="22"/>
          </p:nvPr>
        </p:nvSpPr>
        <p:spPr>
          <a:xfrm>
            <a:off x="4480559" y="1188720"/>
            <a:ext cx="3931920" cy="3291840"/>
          </a:xfrm>
          <a:prstGeom prst="rect">
            <a:avLst/>
          </a:prstGeom>
          <a:solidFill>
            <a:srgbClr val="DBE7F5"/>
          </a:solidFill>
        </p:spPr>
        <p:txBody>
          <a:bodyPr anchor="t" anchorCtr="1"/>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2" name="Title 1">
            <a:extLst>
              <a:ext uri="{FF2B5EF4-FFF2-40B4-BE49-F238E27FC236}">
                <a16:creationId xmlns:a16="http://schemas.microsoft.com/office/drawing/2014/main" id="{E9E129D3-DC40-9145-85FB-07D3D32FEFDC}"/>
              </a:ext>
            </a:extLst>
          </p:cNvPr>
          <p:cNvSpPr>
            <a:spLocks noGrp="1"/>
          </p:cNvSpPr>
          <p:nvPr>
            <p:ph type="title" hasCustomPrompt="1"/>
          </p:nvPr>
        </p:nvSpPr>
        <p:spPr/>
        <p:txBody>
          <a:bodyPr/>
          <a:lstStyle/>
          <a:p>
            <a:r>
              <a:rPr lang="en-US" dirty="0"/>
              <a:t>Header w/one image on right</a:t>
            </a:r>
          </a:p>
        </p:txBody>
      </p:sp>
    </p:spTree>
    <p:extLst>
      <p:ext uri="{BB962C8B-B14F-4D97-AF65-F5344CB8AC3E}">
        <p14:creationId xmlns:p14="http://schemas.microsoft.com/office/powerpoint/2010/main" val="407242905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eader w/two images">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FE467E6B-9A71-6D40-8626-10A71C7AA91F}" type="datetime4">
              <a:rPr lang="en-US" smtClean="0"/>
              <a:t>November 8, 2025</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p:txBody>
          <a:bodyPr/>
          <a:lstStyle/>
          <a:p>
            <a:fld id="{B6238B5B-F19C-E947-A0BC-87BD7983F871}" type="slidenum">
              <a:rPr lang="en-US" smtClean="0"/>
              <a:pPr/>
              <a:t>‹#›</a:t>
            </a:fld>
            <a:endParaRPr lang="en-US" dirty="0"/>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639952" y="1188720"/>
            <a:ext cx="3749039" cy="2057400"/>
          </a:xfrm>
          <a:prstGeom prst="rect">
            <a:avLst/>
          </a:prstGeom>
          <a:solidFill>
            <a:srgbClr val="DBE7F5"/>
          </a:solidFill>
        </p:spPr>
        <p:txBody>
          <a:bodyPr wrap="none" anchor="t" anchorCtr="1"/>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2" name="Text Placeholder 19">
            <a:extLst>
              <a:ext uri="{FF2B5EF4-FFF2-40B4-BE49-F238E27FC236}">
                <a16:creationId xmlns:a16="http://schemas.microsoft.com/office/drawing/2014/main" id="{1F4621DD-0EC3-7B40-9C5B-544E9945AB7E}"/>
              </a:ext>
            </a:extLst>
          </p:cNvPr>
          <p:cNvSpPr>
            <a:spLocks noGrp="1"/>
          </p:cNvSpPr>
          <p:nvPr>
            <p:ph type="body" sz="quarter" idx="28" hasCustomPrompt="1"/>
          </p:nvPr>
        </p:nvSpPr>
        <p:spPr>
          <a:xfrm>
            <a:off x="640080" y="3291840"/>
            <a:ext cx="3749039" cy="82296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2" name="Title 1">
            <a:extLst>
              <a:ext uri="{FF2B5EF4-FFF2-40B4-BE49-F238E27FC236}">
                <a16:creationId xmlns:a16="http://schemas.microsoft.com/office/drawing/2014/main" id="{83A7ADB9-B0E1-624C-B3FB-2E094D93977F}"/>
              </a:ext>
            </a:extLst>
          </p:cNvPr>
          <p:cNvSpPr>
            <a:spLocks noGrp="1"/>
          </p:cNvSpPr>
          <p:nvPr>
            <p:ph type="title" hasCustomPrompt="1"/>
          </p:nvPr>
        </p:nvSpPr>
        <p:spPr/>
        <p:txBody>
          <a:bodyPr/>
          <a:lstStyle/>
          <a:p>
            <a:r>
              <a:rPr lang="en-US" dirty="0"/>
              <a:t>Header w/two images</a:t>
            </a:r>
          </a:p>
        </p:txBody>
      </p:sp>
      <p:sp>
        <p:nvSpPr>
          <p:cNvPr id="13" name="Picture Placeholder 2">
            <a:extLst>
              <a:ext uri="{FF2B5EF4-FFF2-40B4-BE49-F238E27FC236}">
                <a16:creationId xmlns:a16="http://schemas.microsoft.com/office/drawing/2014/main" id="{9C652879-E485-9847-B5DA-F17C66D89A13}"/>
              </a:ext>
            </a:extLst>
          </p:cNvPr>
          <p:cNvSpPr>
            <a:spLocks noGrp="1"/>
          </p:cNvSpPr>
          <p:nvPr>
            <p:ph type="pic" sz="quarter" idx="29"/>
          </p:nvPr>
        </p:nvSpPr>
        <p:spPr>
          <a:xfrm>
            <a:off x="4663440" y="1188720"/>
            <a:ext cx="3749039" cy="2057400"/>
          </a:xfrm>
          <a:prstGeom prst="rect">
            <a:avLst/>
          </a:prstGeom>
          <a:solidFill>
            <a:srgbClr val="DBE7F5"/>
          </a:solidFill>
        </p:spPr>
        <p:txBody>
          <a:bodyPr wrap="none" anchor="t" anchorCtr="1"/>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4" name="Text Placeholder 19">
            <a:extLst>
              <a:ext uri="{FF2B5EF4-FFF2-40B4-BE49-F238E27FC236}">
                <a16:creationId xmlns:a16="http://schemas.microsoft.com/office/drawing/2014/main" id="{3075D6A2-6D65-FC47-AC64-35561CC02CFD}"/>
              </a:ext>
            </a:extLst>
          </p:cNvPr>
          <p:cNvSpPr>
            <a:spLocks noGrp="1"/>
          </p:cNvSpPr>
          <p:nvPr>
            <p:ph type="body" sz="quarter" idx="30" hasCustomPrompt="1"/>
          </p:nvPr>
        </p:nvSpPr>
        <p:spPr>
          <a:xfrm>
            <a:off x="4663440" y="3291840"/>
            <a:ext cx="3749039" cy="82296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Tree>
    <p:extLst>
      <p:ext uri="{BB962C8B-B14F-4D97-AF65-F5344CB8AC3E}">
        <p14:creationId xmlns:p14="http://schemas.microsoft.com/office/powerpoint/2010/main" val="1883725414"/>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17.xml"/><Relationship Id="rId4" Type="http://schemas.openxmlformats.org/officeDocument/2006/relationships/image" Target="../media/image5.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Brand logo">
            <a:extLst>
              <a:ext uri="{FF2B5EF4-FFF2-40B4-BE49-F238E27FC236}">
                <a16:creationId xmlns:a16="http://schemas.microsoft.com/office/drawing/2014/main" id="{B905BEBE-FC81-0D47-9AF4-9E3655228635}"/>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42900" y="4724784"/>
            <a:ext cx="423229" cy="136525"/>
          </a:xfrm>
          <a:prstGeom prst="rect">
            <a:avLst/>
          </a:prstGeom>
        </p:spPr>
      </p:pic>
      <p:sp>
        <p:nvSpPr>
          <p:cNvPr id="17" name="Header rule">
            <a:extLst>
              <a:ext uri="{FF2B5EF4-FFF2-40B4-BE49-F238E27FC236}">
                <a16:creationId xmlns:a16="http://schemas.microsoft.com/office/drawing/2014/main" id="{98E6E0B5-9270-574F-A10E-09DA8982DB02}"/>
              </a:ext>
            </a:extLst>
          </p:cNvPr>
          <p:cNvSpPr/>
          <p:nvPr/>
        </p:nvSpPr>
        <p:spPr>
          <a:xfrm>
            <a:off x="640080" y="821642"/>
            <a:ext cx="7772400" cy="36576"/>
          </a:xfrm>
          <a:prstGeom prst="rect">
            <a:avLst/>
          </a:prstGeom>
          <a:solidFill>
            <a:srgbClr val="2774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22" name="Title Placeholder">
            <a:extLst>
              <a:ext uri="{FF2B5EF4-FFF2-40B4-BE49-F238E27FC236}">
                <a16:creationId xmlns:a16="http://schemas.microsoft.com/office/drawing/2014/main" id="{7143B24C-1C3A-8E4C-BD32-A8A3EF401E90}"/>
              </a:ext>
            </a:extLst>
          </p:cNvPr>
          <p:cNvSpPr>
            <a:spLocks noGrp="1"/>
          </p:cNvSpPr>
          <p:nvPr>
            <p:ph type="title"/>
          </p:nvPr>
        </p:nvSpPr>
        <p:spPr>
          <a:xfrm>
            <a:off x="640079" y="367401"/>
            <a:ext cx="7772400" cy="389979"/>
          </a:xfrm>
          <a:prstGeom prst="rect">
            <a:avLst/>
          </a:prstGeom>
        </p:spPr>
        <p:txBody>
          <a:bodyPr vert="horz" wrap="square" lIns="0" tIns="0" rIns="0" bIns="0" rtlCol="0" anchor="b" anchorCtr="0">
            <a:spAutoFit/>
          </a:bodyPr>
          <a:lstStyle/>
          <a:p>
            <a:r>
              <a:rPr lang="en-US" dirty="0"/>
              <a:t>Click to edit Master title</a:t>
            </a:r>
          </a:p>
        </p:txBody>
      </p:sp>
      <p:sp>
        <p:nvSpPr>
          <p:cNvPr id="26" name="Date Placeholder">
            <a:extLst>
              <a:ext uri="{FF2B5EF4-FFF2-40B4-BE49-F238E27FC236}">
                <a16:creationId xmlns:a16="http://schemas.microsoft.com/office/drawing/2014/main" id="{8221B8DE-CEF2-934A-AC4E-99A13E490B7A}"/>
              </a:ext>
            </a:extLst>
          </p:cNvPr>
          <p:cNvSpPr>
            <a:spLocks noGrp="1"/>
          </p:cNvSpPr>
          <p:nvPr>
            <p:ph type="dt" sz="half" idx="2"/>
          </p:nvPr>
        </p:nvSpPr>
        <p:spPr>
          <a:xfrm>
            <a:off x="7407534" y="4754880"/>
            <a:ext cx="941832" cy="381643"/>
          </a:xfrm>
          <a:prstGeom prst="rect">
            <a:avLst/>
          </a:prstGeom>
        </p:spPr>
        <p:txBody>
          <a:bodyPr vert="horz" wrap="square" lIns="0" tIns="0" rIns="0" bIns="256032" rtlCol="0" anchor="t" anchorCtr="0">
            <a:spAutoFit/>
          </a:bodyPr>
          <a:lstStyle>
            <a:lvl1pPr algn="r">
              <a:lnSpc>
                <a:spcPct val="100000"/>
              </a:lnSpc>
              <a:defRPr sz="800" b="0" i="0">
                <a:solidFill>
                  <a:srgbClr val="898989"/>
                </a:solidFill>
                <a:latin typeface="Helvetica Regular" pitchFamily="2" charset="0"/>
              </a:defRPr>
            </a:lvl1pPr>
          </a:lstStyle>
          <a:p>
            <a:r>
              <a:rPr lang="en-US" dirty="0"/>
              <a:t>November 9, 2025</a:t>
            </a:r>
          </a:p>
        </p:txBody>
      </p:sp>
      <p:sp>
        <p:nvSpPr>
          <p:cNvPr id="27" name="Slide Number Placeholder">
            <a:extLst>
              <a:ext uri="{FF2B5EF4-FFF2-40B4-BE49-F238E27FC236}">
                <a16:creationId xmlns:a16="http://schemas.microsoft.com/office/drawing/2014/main" id="{BB99265C-2058-D148-A5A5-70540F68B968}"/>
              </a:ext>
            </a:extLst>
          </p:cNvPr>
          <p:cNvSpPr>
            <a:spLocks noGrp="1"/>
          </p:cNvSpPr>
          <p:nvPr>
            <p:ph type="sldNum" sz="quarter" idx="4"/>
          </p:nvPr>
        </p:nvSpPr>
        <p:spPr>
          <a:xfrm>
            <a:off x="8686800" y="4754880"/>
            <a:ext cx="457200" cy="365760"/>
          </a:xfrm>
          <a:prstGeom prst="rect">
            <a:avLst/>
          </a:prstGeom>
        </p:spPr>
        <p:txBody>
          <a:bodyPr vert="horz" wrap="square" lIns="0" tIns="0" rIns="0" bIns="256032" rtlCol="0" anchor="t" anchorCtr="0">
            <a:spAutoFit/>
          </a:bodyPr>
          <a:lstStyle>
            <a:lvl1pPr algn="l">
              <a:lnSpc>
                <a:spcPct val="100000"/>
              </a:lnSpc>
              <a:defRPr sz="800" b="0" i="0">
                <a:solidFill>
                  <a:srgbClr val="898989"/>
                </a:solidFill>
                <a:latin typeface="Helvetica Regular" pitchFamily="2" charset="0"/>
              </a:defRPr>
            </a:lvl1pPr>
          </a:lstStyle>
          <a:p>
            <a:fld id="{B6238B5B-F19C-E947-A0BC-87BD7983F871}" type="slidenum">
              <a:rPr lang="en-US" smtClean="0"/>
              <a:pPr/>
              <a:t>‹#›</a:t>
            </a:fld>
            <a:endParaRPr lang="en-US" dirty="0"/>
          </a:p>
        </p:txBody>
      </p:sp>
      <p:sp>
        <p:nvSpPr>
          <p:cNvPr id="9" name="Text Placeholder-left">
            <a:extLst>
              <a:ext uri="{FF2B5EF4-FFF2-40B4-BE49-F238E27FC236}">
                <a16:creationId xmlns:a16="http://schemas.microsoft.com/office/drawing/2014/main" id="{780A88FB-C016-B145-BF42-9CAF49E61B24}"/>
              </a:ext>
            </a:extLst>
          </p:cNvPr>
          <p:cNvSpPr txBox="1">
            <a:spLocks/>
          </p:cNvSpPr>
          <p:nvPr/>
        </p:nvSpPr>
        <p:spPr>
          <a:xfrm>
            <a:off x="1097280" y="4773168"/>
            <a:ext cx="2651760" cy="369973"/>
          </a:xfrm>
          <a:prstGeom prst="rect">
            <a:avLst/>
          </a:prstGeom>
        </p:spPr>
        <p:txBody>
          <a:bodyPr wrap="square" lIns="0" tIns="0" rIns="0" bIns="256032">
            <a:spAutoFit/>
          </a:bodyPr>
          <a:lstStyle>
            <a:lvl1pPr marL="0" indent="0" algn="r" defTabSz="685800" rtl="0" eaLnBrk="1" latinLnBrk="0" hangingPunct="1">
              <a:lnSpc>
                <a:spcPct val="90000"/>
              </a:lnSpc>
              <a:spcBef>
                <a:spcPts val="750"/>
              </a:spcBef>
              <a:buFontTx/>
              <a:buNone/>
              <a:defRPr sz="800" kern="1200">
                <a:solidFill>
                  <a:srgbClr val="898989"/>
                </a:solidFill>
                <a:latin typeface="Helvetica" pitchFamily="2" charset="0"/>
                <a:ea typeface="+mn-ea"/>
                <a:cs typeface="+mn-cs"/>
              </a:defRPr>
            </a:lvl1pPr>
            <a:lvl2pPr marL="342900" indent="0" algn="l" defTabSz="685800" rtl="0" eaLnBrk="1" latinLnBrk="0" hangingPunct="1">
              <a:lnSpc>
                <a:spcPct val="100000"/>
              </a:lnSpc>
              <a:spcBef>
                <a:spcPts val="375"/>
              </a:spcBef>
              <a:buFontTx/>
              <a:buNone/>
              <a:defRPr sz="800" kern="1200">
                <a:solidFill>
                  <a:srgbClr val="58595B"/>
                </a:solidFill>
                <a:latin typeface="Helvetica"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00" b="1" i="0" kern="1200">
                <a:solidFill>
                  <a:srgbClr val="58595B"/>
                </a:solidFill>
                <a:latin typeface="Helvetica"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r>
              <a:rPr lang="en-US" b="0" i="0" dirty="0">
                <a:latin typeface="Helvetica Regular" pitchFamily="2" charset="0"/>
              </a:rPr>
              <a:t>Department of Physics and Astronomy</a:t>
            </a:r>
          </a:p>
        </p:txBody>
      </p:sp>
      <p:sp>
        <p:nvSpPr>
          <p:cNvPr id="10" name="Text Placeholder-middle">
            <a:extLst>
              <a:ext uri="{FF2B5EF4-FFF2-40B4-BE49-F238E27FC236}">
                <a16:creationId xmlns:a16="http://schemas.microsoft.com/office/drawing/2014/main" id="{1D05E4E6-3004-4849-9241-63072375FC1B}"/>
              </a:ext>
            </a:extLst>
          </p:cNvPr>
          <p:cNvSpPr txBox="1">
            <a:spLocks/>
          </p:cNvSpPr>
          <p:nvPr/>
        </p:nvSpPr>
        <p:spPr>
          <a:xfrm>
            <a:off x="3840480" y="4773168"/>
            <a:ext cx="3474720" cy="369973"/>
          </a:xfrm>
          <a:prstGeom prst="rect">
            <a:avLst/>
          </a:prstGeom>
        </p:spPr>
        <p:txBody>
          <a:bodyPr wrap="square" lIns="0" tIns="0" rIns="0" bIns="256032">
            <a:spAutoFit/>
          </a:bodyPr>
          <a:lstStyle>
            <a:lvl1pPr marL="0" indent="0" algn="ctr" defTabSz="685800" rtl="0" eaLnBrk="1" latinLnBrk="0" hangingPunct="1">
              <a:lnSpc>
                <a:spcPct val="90000"/>
              </a:lnSpc>
              <a:spcBef>
                <a:spcPts val="750"/>
              </a:spcBef>
              <a:buFontTx/>
              <a:buNone/>
              <a:defRPr sz="800" kern="1200">
                <a:solidFill>
                  <a:srgbClr val="898989"/>
                </a:solidFill>
                <a:latin typeface="Helvetica" pitchFamily="2" charset="0"/>
                <a:ea typeface="+mn-ea"/>
                <a:cs typeface="+mn-cs"/>
              </a:defRPr>
            </a:lvl1pPr>
            <a:lvl2pPr marL="342900" indent="0" algn="l" defTabSz="685800" rtl="0" eaLnBrk="1" latinLnBrk="0" hangingPunct="1">
              <a:lnSpc>
                <a:spcPct val="100000"/>
              </a:lnSpc>
              <a:spcBef>
                <a:spcPts val="375"/>
              </a:spcBef>
              <a:buFontTx/>
              <a:buNone/>
              <a:defRPr sz="800" kern="1200">
                <a:solidFill>
                  <a:srgbClr val="58595B"/>
                </a:solidFill>
                <a:latin typeface="Helvetica"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00" b="1" i="0" kern="1200">
                <a:solidFill>
                  <a:srgbClr val="58595B"/>
                </a:solidFill>
                <a:latin typeface="Helvetica"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r>
              <a:rPr lang="en-US" b="0" i="0" dirty="0">
                <a:latin typeface="Helvetica Regular" pitchFamily="2" charset="0"/>
              </a:rPr>
              <a:t>Using GEANT4 and G4VR to Visualize Interactions in a Detector</a:t>
            </a:r>
          </a:p>
        </p:txBody>
      </p:sp>
      <p:sp>
        <p:nvSpPr>
          <p:cNvPr id="4" name="Text Placeholder 3">
            <a:extLst>
              <a:ext uri="{FF2B5EF4-FFF2-40B4-BE49-F238E27FC236}">
                <a16:creationId xmlns:a16="http://schemas.microsoft.com/office/drawing/2014/main" id="{883B9C53-1485-764E-86F1-EF642FC86547}"/>
              </a:ext>
            </a:extLst>
          </p:cNvPr>
          <p:cNvSpPr>
            <a:spLocks noGrp="1"/>
          </p:cNvSpPr>
          <p:nvPr>
            <p:ph type="body" idx="1"/>
          </p:nvPr>
        </p:nvSpPr>
        <p:spPr>
          <a:xfrm>
            <a:off x="1097280" y="1188720"/>
            <a:ext cx="7315199" cy="1175771"/>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7186469"/>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8" r:id="rId13"/>
    <p:sldLayoutId id="2147483825" r:id="rId14"/>
    <p:sldLayoutId id="2147483826" r:id="rId15"/>
    <p:sldLayoutId id="2147483827" r:id="rId16"/>
  </p:sldLayoutIdLst>
  <p:hf hdr="0" ftr="0"/>
  <p:txStyles>
    <p:titleStyle>
      <a:lvl1pPr algn="l" defTabSz="685800" rtl="0" eaLnBrk="1" latinLnBrk="0" hangingPunct="1">
        <a:lnSpc>
          <a:spcPct val="90000"/>
        </a:lnSpc>
        <a:spcBef>
          <a:spcPct val="0"/>
        </a:spcBef>
        <a:buNone/>
        <a:defRPr sz="2800" b="1" i="0" kern="1200" baseline="0">
          <a:solidFill>
            <a:srgbClr val="58595B"/>
          </a:solidFill>
          <a:latin typeface="Helvetica" pitchFamily="2"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400" b="0" kern="1200">
          <a:solidFill>
            <a:srgbClr val="58595B"/>
          </a:solidFill>
          <a:latin typeface="+mn-lt"/>
          <a:ea typeface="+mn-ea"/>
          <a:cs typeface="+mn-cs"/>
        </a:defRPr>
      </a:lvl1pPr>
      <a:lvl2pPr marL="448056" indent="-173736" algn="l" defTabSz="685800" rtl="0" eaLnBrk="1" latinLnBrk="0" hangingPunct="1">
        <a:lnSpc>
          <a:spcPct val="90000"/>
        </a:lnSpc>
        <a:spcBef>
          <a:spcPts val="375"/>
        </a:spcBef>
        <a:spcAft>
          <a:spcPts val="0"/>
        </a:spcAft>
        <a:buFont typeface="Arial" panose="020B0604020202020204" pitchFamily="34" charset="0"/>
        <a:buChar char="•"/>
        <a:defRPr sz="1400" b="0" i="0" kern="1200" baseline="0">
          <a:solidFill>
            <a:srgbClr val="58595B"/>
          </a:solidFill>
          <a:latin typeface="+mn-lt"/>
          <a:ea typeface="+mn-ea"/>
          <a:cs typeface="+mn-cs"/>
        </a:defRPr>
      </a:lvl2pPr>
      <a:lvl3pPr marL="722376" indent="-173736" algn="l" defTabSz="685800" rtl="0" eaLnBrk="1" latinLnBrk="0" hangingPunct="1">
        <a:lnSpc>
          <a:spcPct val="90000"/>
        </a:lnSpc>
        <a:spcBef>
          <a:spcPts val="375"/>
        </a:spcBef>
        <a:spcAft>
          <a:spcPts val="0"/>
        </a:spcAft>
        <a:buFont typeface="Arial" panose="020B0604020202020204" pitchFamily="34" charset="0"/>
        <a:buChar char="•"/>
        <a:defRPr sz="1400" b="0" kern="1200">
          <a:solidFill>
            <a:srgbClr val="58595B"/>
          </a:solidFill>
          <a:latin typeface="+mn-lt"/>
          <a:ea typeface="+mn-ea"/>
          <a:cs typeface="+mn-cs"/>
        </a:defRPr>
      </a:lvl3pPr>
      <a:lvl4pPr marL="996696" indent="-173736" algn="l" defTabSz="685800" rtl="0" eaLnBrk="1" latinLnBrk="0" hangingPunct="1">
        <a:lnSpc>
          <a:spcPct val="90000"/>
        </a:lnSpc>
        <a:spcBef>
          <a:spcPts val="375"/>
        </a:spcBef>
        <a:spcAft>
          <a:spcPts val="0"/>
        </a:spcAft>
        <a:buFont typeface="Arial" panose="020B0604020202020204" pitchFamily="34" charset="0"/>
        <a:buChar char="•"/>
        <a:defRPr sz="1400" b="0" i="0" kern="1200">
          <a:solidFill>
            <a:srgbClr val="58595B"/>
          </a:solidFill>
          <a:latin typeface="+mn-lt"/>
          <a:ea typeface="+mn-ea"/>
          <a:cs typeface="+mn-cs"/>
        </a:defRPr>
      </a:lvl4pPr>
      <a:lvl5pPr marL="1271016" indent="-173736" algn="l" defTabSz="685800" rtl="0" eaLnBrk="1" latinLnBrk="0" hangingPunct="1">
        <a:lnSpc>
          <a:spcPct val="90000"/>
        </a:lnSpc>
        <a:spcBef>
          <a:spcPts val="375"/>
        </a:spcBef>
        <a:spcAft>
          <a:spcPts val="0"/>
        </a:spcAft>
        <a:buFont typeface="Arial" panose="020B0604020202020204" pitchFamily="34" charset="0"/>
        <a:buChar char="•"/>
        <a:defRPr sz="1400" b="0" kern="1200">
          <a:solidFill>
            <a:srgbClr val="58595B"/>
          </a:solidFill>
          <a:latin typeface="+mn-lt"/>
          <a:ea typeface="+mn-ea"/>
          <a:cs typeface="+mn-cs"/>
        </a:defRPr>
      </a:lvl5pPr>
      <a:lvl6pPr marL="628650" indent="-651510" algn="l" defTabSz="685800" rtl="0" eaLnBrk="1" latinLnBrk="0" hangingPunct="1">
        <a:lnSpc>
          <a:spcPct val="90000"/>
        </a:lnSpc>
        <a:spcBef>
          <a:spcPts val="0"/>
        </a:spcBef>
        <a:spcAft>
          <a:spcPts val="600"/>
        </a:spcAft>
        <a:buFont typeface="Arial" panose="020B0604020202020204" pitchFamily="34" charset="0"/>
        <a:buNone/>
        <a:defRPr sz="100" kern="1200">
          <a:solidFill>
            <a:schemeClr val="tx1"/>
          </a:solidFill>
          <a:latin typeface="+mn-lt"/>
          <a:ea typeface="+mn-ea"/>
          <a:cs typeface="+mn-cs"/>
        </a:defRPr>
      </a:lvl6pPr>
      <a:lvl7pPr marL="557784" indent="-194310" algn="l" defTabSz="685800" rtl="0" eaLnBrk="1" latinLnBrk="0" hangingPunct="1">
        <a:lnSpc>
          <a:spcPct val="90000"/>
        </a:lnSpc>
        <a:spcBef>
          <a:spcPts val="0"/>
        </a:spcBef>
        <a:spcAft>
          <a:spcPts val="600"/>
        </a:spcAft>
        <a:buFont typeface="Arial" panose="020B0604020202020204" pitchFamily="34" charset="0"/>
        <a:buChar char="•"/>
        <a:defRPr sz="5400" kern="1200">
          <a:solidFill>
            <a:schemeClr val="tx1"/>
          </a:solidFill>
          <a:latin typeface="+mn-lt"/>
          <a:ea typeface="+mn-ea"/>
          <a:cs typeface="+mn-cs"/>
        </a:defRPr>
      </a:lvl7pPr>
      <a:lvl8pPr marL="274320" indent="-171450" algn="l" defTabSz="685800" rtl="0" eaLnBrk="1" latinLnBrk="0" hangingPunct="1">
        <a:lnSpc>
          <a:spcPct val="90000"/>
        </a:lnSpc>
        <a:spcBef>
          <a:spcPts val="0"/>
        </a:spcBef>
        <a:spcAft>
          <a:spcPts val="600"/>
        </a:spcAft>
        <a:buFont typeface="Arial" panose="020B0604020202020204" pitchFamily="34" charset="0"/>
        <a:buChar char="•"/>
        <a:defRPr sz="1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41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578B"/>
            </a:gs>
            <a:gs pos="100000">
              <a:srgbClr val="2774AE"/>
            </a:gs>
          </a:gsLst>
          <a:lin ang="0" scaled="0"/>
        </a:gradFill>
        <a:effectLst/>
      </p:bgPr>
    </p:bg>
    <p:spTree>
      <p:nvGrpSpPr>
        <p:cNvPr id="1" name=""/>
        <p:cNvGrpSpPr/>
        <p:nvPr/>
      </p:nvGrpSpPr>
      <p:grpSpPr>
        <a:xfrm>
          <a:off x="0" y="0"/>
          <a:ext cx="0" cy="0"/>
          <a:chOff x="0" y="0"/>
          <a:chExt cx="0" cy="0"/>
        </a:xfrm>
      </p:grpSpPr>
      <p:sp useBgFill="1">
        <p:nvSpPr>
          <p:cNvPr id="2" name="Rectangle 1">
            <a:extLst>
              <a:ext uri="{FF2B5EF4-FFF2-40B4-BE49-F238E27FC236}">
                <a16:creationId xmlns:a16="http://schemas.microsoft.com/office/drawing/2014/main" id="{37C7160C-D279-C84E-A714-5CF37C5CC49F}"/>
              </a:ext>
            </a:extLst>
          </p:cNvPr>
          <p:cNvSpPr/>
          <p:nvPr/>
        </p:nvSpPr>
        <p:spPr>
          <a:xfrm>
            <a:off x="0" y="0"/>
            <a:ext cx="9144000" cy="51365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Helvetica Regular" pitchFamily="2" charset="0"/>
            </a:endParaRPr>
          </a:p>
        </p:txBody>
      </p:sp>
      <p:graphicFrame>
        <p:nvGraphicFramePr>
          <p:cNvPr id="15" name="Table 14" hidden="1">
            <a:extLst>
              <a:ext uri="{FF2B5EF4-FFF2-40B4-BE49-F238E27FC236}">
                <a16:creationId xmlns:a16="http://schemas.microsoft.com/office/drawing/2014/main" id="{2684D85E-2681-5C44-AFBC-F0E79677A166}"/>
              </a:ext>
            </a:extLst>
          </p:cNvPr>
          <p:cNvGraphicFramePr>
            <a:graphicFrameLocks noGrp="1"/>
          </p:cNvGraphicFramePr>
          <p:nvPr>
            <p:extLst>
              <p:ext uri="{D42A27DB-BD31-4B8C-83A1-F6EECF244321}">
                <p14:modId xmlns:p14="http://schemas.microsoft.com/office/powerpoint/2010/main" val="1915787603"/>
              </p:ext>
            </p:extLst>
          </p:nvPr>
        </p:nvGraphicFramePr>
        <p:xfrm>
          <a:off x="685800" y="356673"/>
          <a:ext cx="7772400" cy="458139"/>
        </p:xfrm>
        <a:graphic>
          <a:graphicData uri="http://schemas.openxmlformats.org/drawingml/2006/table">
            <a:tbl>
              <a:tblPr firstRow="1" bandRow="1">
                <a:tableStyleId>{5C22544A-7EE6-4342-B048-85BDC9FD1C3A}</a:tableStyleId>
              </a:tblPr>
              <a:tblGrid>
                <a:gridCol w="7772400">
                  <a:extLst>
                    <a:ext uri="{9D8B030D-6E8A-4147-A177-3AD203B41FA5}">
                      <a16:colId xmlns:a16="http://schemas.microsoft.com/office/drawing/2014/main" val="4064186770"/>
                    </a:ext>
                  </a:extLst>
                </a:gridCol>
              </a:tblGrid>
              <a:tr h="458139">
                <a:tc>
                  <a:txBody>
                    <a:bodyPr/>
                    <a:lstStyle/>
                    <a:p>
                      <a:pPr>
                        <a:lnSpc>
                          <a:spcPct val="100000"/>
                        </a:lnSpc>
                      </a:pPr>
                      <a:r>
                        <a:rPr lang="en-US" sz="2800" b="0" i="0" dirty="0">
                          <a:ln>
                            <a:noFill/>
                          </a:ln>
                          <a:solidFill>
                            <a:srgbClr val="58595B"/>
                          </a:solidFill>
                          <a:latin typeface="Helvetica Regular" pitchFamily="2" charset="0"/>
                          <a:cs typeface="Arial" panose="020B0604020202020204" pitchFamily="34" charset="0"/>
                        </a:rPr>
                        <a:t>Preferred Header Size</a:t>
                      </a:r>
                      <a:endParaRPr lang="en-US" sz="2800" b="0" i="0" dirty="0">
                        <a:ln>
                          <a:noFill/>
                        </a:ln>
                        <a:latin typeface="Helvetica Regular" pitchFamily="2" charset="0"/>
                      </a:endParaRPr>
                    </a:p>
                  </a:txBody>
                  <a:tcPr marL="0" marR="0" marT="0" marB="18288">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77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7412292"/>
                  </a:ext>
                </a:extLst>
              </a:tr>
            </a:tbl>
          </a:graphicData>
        </a:graphic>
      </p:graphicFrame>
      <p:pic>
        <p:nvPicPr>
          <p:cNvPr id="9" name="brand logo-white">
            <a:extLst>
              <a:ext uri="{FF2B5EF4-FFF2-40B4-BE49-F238E27FC236}">
                <a16:creationId xmlns:a16="http://schemas.microsoft.com/office/drawing/2014/main" id="{51676347-45D6-CD47-AAC8-2B1B358153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2900" y="4727575"/>
            <a:ext cx="423229" cy="136525"/>
          </a:xfrm>
          <a:prstGeom prst="rect">
            <a:avLst/>
          </a:prstGeom>
        </p:spPr>
      </p:pic>
      <p:sp>
        <p:nvSpPr>
          <p:cNvPr id="10" name="Date Placeholder">
            <a:extLst>
              <a:ext uri="{FF2B5EF4-FFF2-40B4-BE49-F238E27FC236}">
                <a16:creationId xmlns:a16="http://schemas.microsoft.com/office/drawing/2014/main" id="{FA478317-E98C-5C4D-8ED4-27BAFC60FBB0}"/>
              </a:ext>
            </a:extLst>
          </p:cNvPr>
          <p:cNvSpPr txBox="1">
            <a:spLocks/>
          </p:cNvSpPr>
          <p:nvPr/>
        </p:nvSpPr>
        <p:spPr>
          <a:xfrm>
            <a:off x="7407534" y="4754880"/>
            <a:ext cx="941832" cy="381643"/>
          </a:xfrm>
          <a:prstGeom prst="rect">
            <a:avLst/>
          </a:prstGeom>
        </p:spPr>
        <p:txBody>
          <a:bodyPr vert="horz" wrap="square" lIns="0" tIns="0" rIns="0" bIns="256032" rtlCol="0" anchor="t" anchorCtr="0">
            <a:spAutoFit/>
          </a:bodyPr>
          <a:lstStyle>
            <a:defPPr>
              <a:defRPr lang="en-US"/>
            </a:defPPr>
            <a:lvl1pPr marL="0" algn="r" defTabSz="685800" rtl="0" eaLnBrk="1" latinLnBrk="0" hangingPunct="1">
              <a:lnSpc>
                <a:spcPct val="100000"/>
              </a:lnSpc>
              <a:defRPr sz="800" b="0" i="0" kern="1200">
                <a:solidFill>
                  <a:srgbClr val="898989"/>
                </a:solidFill>
                <a:latin typeface="Helvetica Regular" pitchFamily="2" charset="0"/>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DB7B64D7-70E9-C546-AE78-4C392EDC5411}" type="datetime4">
              <a:rPr lang="en-US" smtClean="0">
                <a:solidFill>
                  <a:schemeClr val="bg1"/>
                </a:solidFill>
              </a:rPr>
              <a:pPr/>
              <a:t>November 8, 2025</a:t>
            </a:fld>
            <a:endParaRPr lang="en-US" dirty="0">
              <a:solidFill>
                <a:schemeClr val="bg1"/>
              </a:solidFill>
            </a:endParaRPr>
          </a:p>
        </p:txBody>
      </p:sp>
      <p:sp>
        <p:nvSpPr>
          <p:cNvPr id="11" name="Slide Number Placeholder">
            <a:extLst>
              <a:ext uri="{FF2B5EF4-FFF2-40B4-BE49-F238E27FC236}">
                <a16:creationId xmlns:a16="http://schemas.microsoft.com/office/drawing/2014/main" id="{DA79644A-3B18-374D-AEC4-AF294BA47711}"/>
              </a:ext>
            </a:extLst>
          </p:cNvPr>
          <p:cNvSpPr txBox="1">
            <a:spLocks/>
          </p:cNvSpPr>
          <p:nvPr/>
        </p:nvSpPr>
        <p:spPr>
          <a:xfrm>
            <a:off x="8686800" y="4754880"/>
            <a:ext cx="457200" cy="381643"/>
          </a:xfrm>
          <a:prstGeom prst="rect">
            <a:avLst/>
          </a:prstGeom>
        </p:spPr>
        <p:txBody>
          <a:bodyPr vert="horz" wrap="square" lIns="0" tIns="0" rIns="0" bIns="256032" rtlCol="0" anchor="t" anchorCtr="0">
            <a:spAutoFit/>
          </a:bodyPr>
          <a:lstStyle>
            <a:defPPr>
              <a:defRPr lang="en-US"/>
            </a:defPPr>
            <a:lvl1pPr marL="0" algn="l" defTabSz="685800" rtl="0" eaLnBrk="1" latinLnBrk="0" hangingPunct="1">
              <a:lnSpc>
                <a:spcPct val="100000"/>
              </a:lnSpc>
              <a:defRPr sz="800" b="0" i="0" kern="1200">
                <a:solidFill>
                  <a:srgbClr val="898989"/>
                </a:solidFill>
                <a:latin typeface="Helvetica Regular" pitchFamily="2" charset="0"/>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B6238B5B-F19C-E947-A0BC-87BD7983F871}" type="slidenum">
              <a:rPr lang="en-US" smtClean="0">
                <a:solidFill>
                  <a:schemeClr val="bg1"/>
                </a:solidFill>
              </a:rPr>
              <a:pPr/>
              <a:t>‹#›</a:t>
            </a:fld>
            <a:endParaRPr lang="en-US" dirty="0">
              <a:solidFill>
                <a:schemeClr val="bg1"/>
              </a:solidFill>
            </a:endParaRPr>
          </a:p>
        </p:txBody>
      </p:sp>
      <p:sp>
        <p:nvSpPr>
          <p:cNvPr id="12" name="Text Placeholder-left">
            <a:extLst>
              <a:ext uri="{FF2B5EF4-FFF2-40B4-BE49-F238E27FC236}">
                <a16:creationId xmlns:a16="http://schemas.microsoft.com/office/drawing/2014/main" id="{23F08363-883B-8749-9AEA-BC16C3EB8CE3}"/>
              </a:ext>
            </a:extLst>
          </p:cNvPr>
          <p:cNvSpPr txBox="1">
            <a:spLocks/>
          </p:cNvSpPr>
          <p:nvPr/>
        </p:nvSpPr>
        <p:spPr>
          <a:xfrm>
            <a:off x="1097280" y="4773168"/>
            <a:ext cx="2651760" cy="369973"/>
          </a:xfrm>
          <a:prstGeom prst="rect">
            <a:avLst/>
          </a:prstGeom>
        </p:spPr>
        <p:txBody>
          <a:bodyPr wrap="square" lIns="0" tIns="0" rIns="0" bIns="256032">
            <a:spAutoFit/>
          </a:bodyPr>
          <a:lstStyle>
            <a:lvl1pPr marL="0" indent="0" algn="r" defTabSz="685800" rtl="0" eaLnBrk="1" latinLnBrk="0" hangingPunct="1">
              <a:lnSpc>
                <a:spcPct val="90000"/>
              </a:lnSpc>
              <a:spcBef>
                <a:spcPts val="750"/>
              </a:spcBef>
              <a:buFontTx/>
              <a:buNone/>
              <a:defRPr sz="800" kern="1200">
                <a:solidFill>
                  <a:srgbClr val="898989"/>
                </a:solidFill>
                <a:latin typeface="Helvetica" pitchFamily="2" charset="0"/>
                <a:ea typeface="+mn-ea"/>
                <a:cs typeface="+mn-cs"/>
              </a:defRPr>
            </a:lvl1pPr>
            <a:lvl2pPr marL="342900" indent="0" algn="l" defTabSz="685800" rtl="0" eaLnBrk="1" latinLnBrk="0" hangingPunct="1">
              <a:lnSpc>
                <a:spcPct val="100000"/>
              </a:lnSpc>
              <a:spcBef>
                <a:spcPts val="375"/>
              </a:spcBef>
              <a:buFontTx/>
              <a:buNone/>
              <a:defRPr sz="800" kern="1200">
                <a:solidFill>
                  <a:srgbClr val="58595B"/>
                </a:solidFill>
                <a:latin typeface="Helvetica"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00" b="1" i="0" kern="1200">
                <a:solidFill>
                  <a:srgbClr val="58595B"/>
                </a:solidFill>
                <a:latin typeface="Helvetica"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r>
              <a:rPr lang="en-US" b="0" i="0" dirty="0">
                <a:solidFill>
                  <a:schemeClr val="bg1"/>
                </a:solidFill>
                <a:latin typeface="Helvetica Regular" pitchFamily="2" charset="0"/>
              </a:rPr>
              <a:t>Department Name (edit in Slide Master)</a:t>
            </a:r>
          </a:p>
        </p:txBody>
      </p:sp>
      <p:sp>
        <p:nvSpPr>
          <p:cNvPr id="13" name="Text Placeholder-middle">
            <a:extLst>
              <a:ext uri="{FF2B5EF4-FFF2-40B4-BE49-F238E27FC236}">
                <a16:creationId xmlns:a16="http://schemas.microsoft.com/office/drawing/2014/main" id="{71380050-84F1-D143-BCF2-F067E310EFE8}"/>
              </a:ext>
            </a:extLst>
          </p:cNvPr>
          <p:cNvSpPr txBox="1">
            <a:spLocks/>
          </p:cNvSpPr>
          <p:nvPr/>
        </p:nvSpPr>
        <p:spPr>
          <a:xfrm>
            <a:off x="3840480" y="4773168"/>
            <a:ext cx="3474720" cy="369973"/>
          </a:xfrm>
          <a:prstGeom prst="rect">
            <a:avLst/>
          </a:prstGeom>
        </p:spPr>
        <p:txBody>
          <a:bodyPr wrap="square" lIns="0" tIns="0" rIns="0" bIns="256032">
            <a:spAutoFit/>
          </a:bodyPr>
          <a:lstStyle>
            <a:lvl1pPr marL="0" indent="0" algn="ctr" defTabSz="685800" rtl="0" eaLnBrk="1" latinLnBrk="0" hangingPunct="1">
              <a:lnSpc>
                <a:spcPct val="90000"/>
              </a:lnSpc>
              <a:spcBef>
                <a:spcPts val="750"/>
              </a:spcBef>
              <a:buFontTx/>
              <a:buNone/>
              <a:defRPr sz="800" kern="1200">
                <a:solidFill>
                  <a:srgbClr val="898989"/>
                </a:solidFill>
                <a:latin typeface="Helvetica" pitchFamily="2" charset="0"/>
                <a:ea typeface="+mn-ea"/>
                <a:cs typeface="+mn-cs"/>
              </a:defRPr>
            </a:lvl1pPr>
            <a:lvl2pPr marL="342900" indent="0" algn="l" defTabSz="685800" rtl="0" eaLnBrk="1" latinLnBrk="0" hangingPunct="1">
              <a:lnSpc>
                <a:spcPct val="100000"/>
              </a:lnSpc>
              <a:spcBef>
                <a:spcPts val="375"/>
              </a:spcBef>
              <a:buFontTx/>
              <a:buNone/>
              <a:defRPr sz="800" kern="1200">
                <a:solidFill>
                  <a:srgbClr val="58595B"/>
                </a:solidFill>
                <a:latin typeface="Helvetica"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00" b="1" i="0" kern="1200">
                <a:solidFill>
                  <a:srgbClr val="58595B"/>
                </a:solidFill>
                <a:latin typeface="Helvetica"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r>
              <a:rPr lang="en-US" b="0" i="0" dirty="0">
                <a:solidFill>
                  <a:schemeClr val="bg1"/>
                </a:solidFill>
                <a:latin typeface="Helvetica Regular" pitchFamily="2" charset="0"/>
              </a:rPr>
              <a:t>Presentation Title (edit in Slide Master)</a:t>
            </a:r>
          </a:p>
        </p:txBody>
      </p:sp>
    </p:spTree>
    <p:extLst>
      <p:ext uri="{BB962C8B-B14F-4D97-AF65-F5344CB8AC3E}">
        <p14:creationId xmlns:p14="http://schemas.microsoft.com/office/powerpoint/2010/main" val="1216462480"/>
      </p:ext>
    </p:extLst>
  </p:cSld>
  <p:clrMap bg1="lt1" tx1="dk1" bg2="lt2" tx2="dk2" accent1="accent1" accent2="accent2" accent3="accent3" accent4="accent4" accent5="accent5" accent6="accent6" hlink="hlink" folHlink="folHlink"/>
  <p:sldLayoutIdLst>
    <p:sldLayoutId id="2147483811" r:id="rId1"/>
  </p:sldLayoutIdLst>
  <p:hf hdr="0" ftr="0"/>
  <p:txStyles>
    <p:titleStyle>
      <a:lvl1pPr algn="l" defTabSz="685800" rtl="0" eaLnBrk="1" latinLnBrk="0" hangingPunct="1">
        <a:lnSpc>
          <a:spcPct val="90000"/>
        </a:lnSpc>
        <a:spcBef>
          <a:spcPct val="0"/>
        </a:spcBef>
        <a:buNone/>
        <a:defRPr sz="2800" b="1" i="0" kern="1200">
          <a:solidFill>
            <a:srgbClr val="58595B"/>
          </a:solidFill>
          <a:latin typeface="Helvetica" pitchFamily="2"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400" kern="1200">
          <a:solidFill>
            <a:srgbClr val="58595B"/>
          </a:solidFill>
          <a:latin typeface="Helvetica" pitchFamily="2" charset="0"/>
          <a:ea typeface="+mn-ea"/>
          <a:cs typeface="+mn-cs"/>
        </a:defRPr>
      </a:lvl1pPr>
      <a:lvl2pPr marL="342900" indent="0" algn="l" defTabSz="685800" rtl="0" eaLnBrk="1" latinLnBrk="0" hangingPunct="1">
        <a:lnSpc>
          <a:spcPct val="100000"/>
        </a:lnSpc>
        <a:spcBef>
          <a:spcPts val="375"/>
        </a:spcBef>
        <a:buFontTx/>
        <a:buNone/>
        <a:defRPr sz="1400" kern="1200">
          <a:solidFill>
            <a:srgbClr val="58595B"/>
          </a:solidFill>
          <a:latin typeface="Helvetica"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rgbClr val="58595B"/>
          </a:solidFill>
          <a:latin typeface="Helvetica"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b="1" i="0" kern="1200">
          <a:solidFill>
            <a:srgbClr val="58595B"/>
          </a:solidFill>
          <a:latin typeface="Helvetica"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7EE1D15-EA9A-FA4A-BE1F-2B9CAA596498}"/>
              </a:ext>
            </a:extLst>
          </p:cNvPr>
          <p:cNvSpPr>
            <a:spLocks noGrp="1"/>
          </p:cNvSpPr>
          <p:nvPr>
            <p:ph sz="quarter" idx="22"/>
          </p:nvPr>
        </p:nvSpPr>
        <p:spPr>
          <a:xfrm>
            <a:off x="640080" y="4664274"/>
            <a:ext cx="1328505" cy="166199"/>
          </a:xfrm>
        </p:spPr>
        <p:txBody>
          <a:bodyPr/>
          <a:lstStyle/>
          <a:p>
            <a:r>
              <a:rPr lang="en-US" dirty="0"/>
              <a:t>Nicholas Farhadian</a:t>
            </a:r>
          </a:p>
        </p:txBody>
      </p:sp>
      <p:sp>
        <p:nvSpPr>
          <p:cNvPr id="14" name="Text Placeholder 13">
            <a:extLst>
              <a:ext uri="{FF2B5EF4-FFF2-40B4-BE49-F238E27FC236}">
                <a16:creationId xmlns:a16="http://schemas.microsoft.com/office/drawing/2014/main" id="{193002AA-C51B-9B46-961F-305919AA89B8}"/>
              </a:ext>
            </a:extLst>
          </p:cNvPr>
          <p:cNvSpPr>
            <a:spLocks noGrp="1"/>
          </p:cNvSpPr>
          <p:nvPr>
            <p:ph type="body" sz="quarter" idx="27"/>
          </p:nvPr>
        </p:nvSpPr>
        <p:spPr/>
        <p:txBody>
          <a:bodyPr/>
          <a:lstStyle/>
          <a:p>
            <a:endParaRPr lang="en-US"/>
          </a:p>
        </p:txBody>
      </p:sp>
      <p:sp>
        <p:nvSpPr>
          <p:cNvPr id="15" name="Text Placeholder 14">
            <a:extLst>
              <a:ext uri="{FF2B5EF4-FFF2-40B4-BE49-F238E27FC236}">
                <a16:creationId xmlns:a16="http://schemas.microsoft.com/office/drawing/2014/main" id="{36E53C0C-95A2-F146-86E0-713317D3E299}"/>
              </a:ext>
            </a:extLst>
          </p:cNvPr>
          <p:cNvSpPr>
            <a:spLocks noGrp="1"/>
          </p:cNvSpPr>
          <p:nvPr>
            <p:ph type="body" sz="quarter" idx="28"/>
          </p:nvPr>
        </p:nvSpPr>
        <p:spPr/>
        <p:txBody>
          <a:bodyPr/>
          <a:lstStyle/>
          <a:p>
            <a:endParaRPr lang="en-US"/>
          </a:p>
        </p:txBody>
      </p:sp>
      <p:sp>
        <p:nvSpPr>
          <p:cNvPr id="16" name="Text Placeholder 15">
            <a:extLst>
              <a:ext uri="{FF2B5EF4-FFF2-40B4-BE49-F238E27FC236}">
                <a16:creationId xmlns:a16="http://schemas.microsoft.com/office/drawing/2014/main" id="{64139170-CC4F-D042-A68E-2FBD2357C353}"/>
              </a:ext>
            </a:extLst>
          </p:cNvPr>
          <p:cNvSpPr>
            <a:spLocks noGrp="1"/>
          </p:cNvSpPr>
          <p:nvPr>
            <p:ph type="body" sz="quarter" idx="29"/>
          </p:nvPr>
        </p:nvSpPr>
        <p:spPr/>
        <p:txBody>
          <a:bodyPr/>
          <a:lstStyle/>
          <a:p>
            <a:endParaRPr lang="en-US"/>
          </a:p>
        </p:txBody>
      </p:sp>
      <p:sp>
        <p:nvSpPr>
          <p:cNvPr id="17" name="Text Placeholder 16">
            <a:extLst>
              <a:ext uri="{FF2B5EF4-FFF2-40B4-BE49-F238E27FC236}">
                <a16:creationId xmlns:a16="http://schemas.microsoft.com/office/drawing/2014/main" id="{978AE6DA-E5C3-B24F-9383-013CF74491AD}"/>
              </a:ext>
            </a:extLst>
          </p:cNvPr>
          <p:cNvSpPr>
            <a:spLocks noGrp="1"/>
          </p:cNvSpPr>
          <p:nvPr>
            <p:ph type="body" sz="quarter" idx="30"/>
          </p:nvPr>
        </p:nvSpPr>
        <p:spPr/>
        <p:txBody>
          <a:bodyPr/>
          <a:lstStyle/>
          <a:p>
            <a:endParaRPr lang="en-US"/>
          </a:p>
        </p:txBody>
      </p:sp>
      <p:sp>
        <p:nvSpPr>
          <p:cNvPr id="10" name="Text Placeholder 9">
            <a:extLst>
              <a:ext uri="{FF2B5EF4-FFF2-40B4-BE49-F238E27FC236}">
                <a16:creationId xmlns:a16="http://schemas.microsoft.com/office/drawing/2014/main" id="{BBEAB19E-9D7C-FF4A-8C05-58A45714A95F}"/>
              </a:ext>
            </a:extLst>
          </p:cNvPr>
          <p:cNvSpPr>
            <a:spLocks noGrp="1"/>
          </p:cNvSpPr>
          <p:nvPr>
            <p:ph type="body" sz="quarter" idx="31"/>
          </p:nvPr>
        </p:nvSpPr>
        <p:spPr>
          <a:xfrm>
            <a:off x="640080" y="1945483"/>
            <a:ext cx="7772400" cy="997196"/>
          </a:xfrm>
        </p:spPr>
        <p:txBody>
          <a:bodyPr/>
          <a:lstStyle/>
          <a:p>
            <a:r>
              <a:rPr lang="en-US" dirty="0"/>
              <a:t>Simulating Dark Matter Detection with GEANT4 and G4VR</a:t>
            </a:r>
          </a:p>
        </p:txBody>
      </p:sp>
      <p:pic>
        <p:nvPicPr>
          <p:cNvPr id="8" name="Picture Placeholder 7" descr="A black background with a black square&#10;&#10;AI-generated content may be incorrect.">
            <a:extLst>
              <a:ext uri="{FF2B5EF4-FFF2-40B4-BE49-F238E27FC236}">
                <a16:creationId xmlns:a16="http://schemas.microsoft.com/office/drawing/2014/main" id="{7A3D4C0F-8B71-B929-1FB1-42D359A04687}"/>
              </a:ext>
            </a:extLst>
          </p:cNvPr>
          <p:cNvPicPr>
            <a:picLocks noGrp="1" noChangeAspect="1"/>
          </p:cNvPicPr>
          <p:nvPr>
            <p:ph type="pic" sz="quarter" idx="24"/>
          </p:nvPr>
        </p:nvPicPr>
        <p:blipFill>
          <a:blip r:embed="rId2"/>
          <a:srcRect t="10136" b="10136"/>
          <a:stretch>
            <a:fillRect/>
          </a:stretch>
        </p:blipFill>
        <p:spPr>
          <a:xfrm>
            <a:off x="345481" y="313027"/>
            <a:ext cx="5564638" cy="1031639"/>
          </a:xfrm>
        </p:spPr>
      </p:pic>
      <p:sp>
        <p:nvSpPr>
          <p:cNvPr id="3" name="Content Placeholder 2">
            <a:extLst>
              <a:ext uri="{FF2B5EF4-FFF2-40B4-BE49-F238E27FC236}">
                <a16:creationId xmlns:a16="http://schemas.microsoft.com/office/drawing/2014/main" id="{55A37FF7-CCCC-78A2-A8E0-BE4726D6F71B}"/>
              </a:ext>
            </a:extLst>
          </p:cNvPr>
          <p:cNvSpPr>
            <a:spLocks noGrp="1"/>
          </p:cNvSpPr>
          <p:nvPr>
            <p:ph sz="quarter" idx="23"/>
          </p:nvPr>
        </p:nvSpPr>
        <p:spPr/>
        <p:txBody>
          <a:bodyPr/>
          <a:lstStyle/>
          <a:p>
            <a:endParaRPr lang="en-US"/>
          </a:p>
        </p:txBody>
      </p:sp>
    </p:spTree>
    <p:extLst>
      <p:ext uri="{BB962C8B-B14F-4D97-AF65-F5344CB8AC3E}">
        <p14:creationId xmlns:p14="http://schemas.microsoft.com/office/powerpoint/2010/main" val="922789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B042ED-C3FC-89EF-FCD4-697768FAADCE}"/>
              </a:ext>
            </a:extLst>
          </p:cNvPr>
          <p:cNvSpPr>
            <a:spLocks noGrp="1"/>
          </p:cNvSpPr>
          <p:nvPr>
            <p:ph type="dt" sz="half" idx="18"/>
          </p:nvPr>
        </p:nvSpPr>
        <p:spPr/>
        <p:txBody>
          <a:bodyPr/>
          <a:lstStyle/>
          <a:p>
            <a:fld id="{24D8B39A-01F2-FA4B-87F6-F02AC7945853}" type="datetime4">
              <a:rPr lang="en-US" smtClean="0"/>
              <a:t>November 8, 2025</a:t>
            </a:fld>
            <a:endParaRPr lang="en-US" dirty="0"/>
          </a:p>
        </p:txBody>
      </p:sp>
      <p:sp>
        <p:nvSpPr>
          <p:cNvPr id="3" name="Slide Number Placeholder 2">
            <a:extLst>
              <a:ext uri="{FF2B5EF4-FFF2-40B4-BE49-F238E27FC236}">
                <a16:creationId xmlns:a16="http://schemas.microsoft.com/office/drawing/2014/main" id="{8F6C2F2C-35FA-88EF-1763-2982808774F3}"/>
              </a:ext>
            </a:extLst>
          </p:cNvPr>
          <p:cNvSpPr>
            <a:spLocks noGrp="1"/>
          </p:cNvSpPr>
          <p:nvPr>
            <p:ph type="sldNum" sz="quarter" idx="19"/>
          </p:nvPr>
        </p:nvSpPr>
        <p:spPr/>
        <p:txBody>
          <a:bodyPr/>
          <a:lstStyle/>
          <a:p>
            <a:fld id="{B6238B5B-F19C-E947-A0BC-87BD7983F871}" type="slidenum">
              <a:rPr lang="en-US" smtClean="0"/>
              <a:pPr/>
              <a:t>10</a:t>
            </a:fld>
            <a:endParaRPr lang="en-US" dirty="0"/>
          </a:p>
        </p:txBody>
      </p:sp>
      <p:sp>
        <p:nvSpPr>
          <p:cNvPr id="13" name="Text Placeholder 3">
            <a:extLst>
              <a:ext uri="{FF2B5EF4-FFF2-40B4-BE49-F238E27FC236}">
                <a16:creationId xmlns:a16="http://schemas.microsoft.com/office/drawing/2014/main" id="{6C475126-FD0F-A416-9683-7DB3AA304191}"/>
              </a:ext>
            </a:extLst>
          </p:cNvPr>
          <p:cNvSpPr txBox="1">
            <a:spLocks/>
          </p:cNvSpPr>
          <p:nvPr/>
        </p:nvSpPr>
        <p:spPr>
          <a:xfrm>
            <a:off x="910858" y="4345102"/>
            <a:ext cx="7607225" cy="45207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1400" b="0" kern="1200">
                <a:solidFill>
                  <a:srgbClr val="58595B"/>
                </a:solidFill>
                <a:latin typeface="+mn-lt"/>
                <a:ea typeface="+mn-ea"/>
                <a:cs typeface="+mn-cs"/>
              </a:defRPr>
            </a:lvl1pPr>
            <a:lvl2pPr marL="448056" indent="-173736" algn="l" defTabSz="685800" rtl="0" eaLnBrk="1" latinLnBrk="0" hangingPunct="1">
              <a:lnSpc>
                <a:spcPct val="90000"/>
              </a:lnSpc>
              <a:spcBef>
                <a:spcPts val="375"/>
              </a:spcBef>
              <a:spcAft>
                <a:spcPts val="0"/>
              </a:spcAft>
              <a:buFont typeface="Arial" panose="020B0604020202020204" pitchFamily="34" charset="0"/>
              <a:buChar char="•"/>
              <a:defRPr sz="1400" b="0" i="0" kern="1200" baseline="0">
                <a:solidFill>
                  <a:srgbClr val="58595B"/>
                </a:solidFill>
                <a:latin typeface="+mn-lt"/>
                <a:ea typeface="+mn-ea"/>
                <a:cs typeface="+mn-cs"/>
              </a:defRPr>
            </a:lvl2pPr>
            <a:lvl3pPr marL="722376" indent="-173736" algn="l" defTabSz="685800" rtl="0" eaLnBrk="1" latinLnBrk="0" hangingPunct="1">
              <a:lnSpc>
                <a:spcPct val="90000"/>
              </a:lnSpc>
              <a:spcBef>
                <a:spcPts val="375"/>
              </a:spcBef>
              <a:spcAft>
                <a:spcPts val="0"/>
              </a:spcAft>
              <a:buFont typeface="Arial" panose="020B0604020202020204" pitchFamily="34" charset="0"/>
              <a:buChar char="•"/>
              <a:defRPr sz="1400" b="0" kern="1200">
                <a:solidFill>
                  <a:srgbClr val="58595B"/>
                </a:solidFill>
                <a:latin typeface="+mn-lt"/>
                <a:ea typeface="+mn-ea"/>
                <a:cs typeface="+mn-cs"/>
              </a:defRPr>
            </a:lvl3pPr>
            <a:lvl4pPr marL="996696" indent="-173736" algn="l" defTabSz="685800" rtl="0" eaLnBrk="1" latinLnBrk="0" hangingPunct="1">
              <a:lnSpc>
                <a:spcPct val="90000"/>
              </a:lnSpc>
              <a:spcBef>
                <a:spcPts val="375"/>
              </a:spcBef>
              <a:spcAft>
                <a:spcPts val="0"/>
              </a:spcAft>
              <a:buFont typeface="Arial" panose="020B0604020202020204" pitchFamily="34" charset="0"/>
              <a:buChar char="•"/>
              <a:defRPr sz="1400" b="0" i="0" kern="1200">
                <a:solidFill>
                  <a:srgbClr val="58595B"/>
                </a:solidFill>
                <a:latin typeface="+mn-lt"/>
                <a:ea typeface="+mn-ea"/>
                <a:cs typeface="+mn-cs"/>
              </a:defRPr>
            </a:lvl4pPr>
            <a:lvl5pPr marL="1271016" indent="-173736" algn="l" defTabSz="685800" rtl="0" eaLnBrk="1" latinLnBrk="0" hangingPunct="1">
              <a:lnSpc>
                <a:spcPct val="90000"/>
              </a:lnSpc>
              <a:spcBef>
                <a:spcPts val="375"/>
              </a:spcBef>
              <a:spcAft>
                <a:spcPts val="0"/>
              </a:spcAft>
              <a:buFont typeface="Arial" panose="020B0604020202020204" pitchFamily="34" charset="0"/>
              <a:buChar char="•"/>
              <a:defRPr sz="1400" b="0" kern="1200">
                <a:solidFill>
                  <a:srgbClr val="58595B"/>
                </a:solidFill>
                <a:latin typeface="+mn-lt"/>
                <a:ea typeface="+mn-ea"/>
                <a:cs typeface="+mn-cs"/>
              </a:defRPr>
            </a:lvl5pPr>
            <a:lvl6pPr marL="628650" indent="-651510" algn="l" defTabSz="685800" rtl="0" eaLnBrk="1" latinLnBrk="0" hangingPunct="1">
              <a:lnSpc>
                <a:spcPct val="90000"/>
              </a:lnSpc>
              <a:spcBef>
                <a:spcPts val="0"/>
              </a:spcBef>
              <a:spcAft>
                <a:spcPts val="600"/>
              </a:spcAft>
              <a:buFont typeface="Arial" panose="020B0604020202020204" pitchFamily="34" charset="0"/>
              <a:buNone/>
              <a:defRPr sz="100" kern="1200">
                <a:solidFill>
                  <a:schemeClr val="tx1"/>
                </a:solidFill>
                <a:latin typeface="+mn-lt"/>
                <a:ea typeface="+mn-ea"/>
                <a:cs typeface="+mn-cs"/>
              </a:defRPr>
            </a:lvl6pPr>
            <a:lvl7pPr marL="557784" indent="-194310" algn="l" defTabSz="685800" rtl="0" eaLnBrk="1" latinLnBrk="0" hangingPunct="1">
              <a:lnSpc>
                <a:spcPct val="90000"/>
              </a:lnSpc>
              <a:spcBef>
                <a:spcPts val="0"/>
              </a:spcBef>
              <a:spcAft>
                <a:spcPts val="600"/>
              </a:spcAft>
              <a:buFont typeface="Arial" panose="020B0604020202020204" pitchFamily="34" charset="0"/>
              <a:buChar char="•"/>
              <a:defRPr sz="5400" kern="1200">
                <a:solidFill>
                  <a:schemeClr val="tx1"/>
                </a:solidFill>
                <a:latin typeface="+mn-lt"/>
                <a:ea typeface="+mn-ea"/>
                <a:cs typeface="+mn-cs"/>
              </a:defRPr>
            </a:lvl7pPr>
            <a:lvl8pPr marL="274320" indent="-171450" algn="l" defTabSz="685800" rtl="0" eaLnBrk="1" latinLnBrk="0" hangingPunct="1">
              <a:lnSpc>
                <a:spcPct val="90000"/>
              </a:lnSpc>
              <a:spcBef>
                <a:spcPts val="0"/>
              </a:spcBef>
              <a:spcAft>
                <a:spcPts val="600"/>
              </a:spcAft>
              <a:buFont typeface="Arial" panose="020B0604020202020204" pitchFamily="34" charset="0"/>
              <a:buChar char="•"/>
              <a:defRPr sz="1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4150" kern="1200">
                <a:solidFill>
                  <a:schemeClr val="tx1"/>
                </a:solidFill>
                <a:latin typeface="+mn-lt"/>
                <a:ea typeface="+mn-ea"/>
                <a:cs typeface="+mn-cs"/>
              </a:defRPr>
            </a:lvl9pPr>
          </a:lstStyle>
          <a:p>
            <a:pPr marL="0" indent="0" algn="ctr">
              <a:buNone/>
            </a:pPr>
            <a:r>
              <a:rPr lang="en-US" dirty="0"/>
              <a:t>Fig. 8: Example event in GEANT4 simulation viewed in virtual reality via G4VR</a:t>
            </a:r>
          </a:p>
        </p:txBody>
      </p:sp>
      <p:pic>
        <p:nvPicPr>
          <p:cNvPr id="8" name="NickG4VR08-21" descr="A close up of a wheel&#10;&#10;AI-generated content may be incorrect.">
            <a:hlinkClick r:id="" action="ppaction://media"/>
            <a:extLst>
              <a:ext uri="{FF2B5EF4-FFF2-40B4-BE49-F238E27FC236}">
                <a16:creationId xmlns:a16="http://schemas.microsoft.com/office/drawing/2014/main" id="{DF93A162-55E8-2102-131F-DB20443D160B}"/>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15196" y="258418"/>
            <a:ext cx="8513607" cy="3852408"/>
          </a:xfrm>
          <a:prstGeom prst="rect">
            <a:avLst/>
          </a:prstGeom>
          <a:noFill/>
        </p:spPr>
      </p:pic>
    </p:spTree>
    <p:extLst>
      <p:ext uri="{BB962C8B-B14F-4D97-AF65-F5344CB8AC3E}">
        <p14:creationId xmlns:p14="http://schemas.microsoft.com/office/powerpoint/2010/main" val="1050017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30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vol="80000">
                <p:cTn id="12" fill="hold" display="0">
                  <p:stCondLst>
                    <p:cond delay="indefinite"/>
                  </p:st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474A569-E204-9156-9B70-4047BA75B17E}"/>
              </a:ext>
            </a:extLst>
          </p:cNvPr>
          <p:cNvSpPr>
            <a:spLocks noGrp="1"/>
          </p:cNvSpPr>
          <p:nvPr>
            <p:ph type="body" sz="quarter" idx="13"/>
          </p:nvPr>
        </p:nvSpPr>
        <p:spPr>
          <a:xfrm>
            <a:off x="1097280" y="1194486"/>
            <a:ext cx="6858000" cy="2441694"/>
          </a:xfrm>
        </p:spPr>
        <p:txBody>
          <a:bodyPr/>
          <a:lstStyle/>
          <a:p>
            <a:r>
              <a:rPr lang="en-US" dirty="0"/>
              <a:t>DMG4</a:t>
            </a:r>
          </a:p>
          <a:p>
            <a:pPr marL="285750" indent="-285750">
              <a:buFont typeface="Arial" panose="020B0604020202020204" pitchFamily="34" charset="0"/>
              <a:buChar char="•"/>
            </a:pPr>
            <a:r>
              <a:rPr lang="en-US" dirty="0"/>
              <a:t>DMG4 is a GEANT4 add-on developed by Mikhail Kirsanov</a:t>
            </a:r>
          </a:p>
          <a:p>
            <a:pPr marL="285750" indent="-285750">
              <a:buFont typeface="Arial" panose="020B0604020202020204" pitchFamily="34" charset="0"/>
              <a:buChar char="•"/>
            </a:pPr>
            <a:r>
              <a:rPr lang="en-US" dirty="0"/>
              <a:t>Simulates dark matter production in electron, muon, and positron beams</a:t>
            </a:r>
          </a:p>
          <a:p>
            <a:pPr marL="285750" indent="-285750">
              <a:buFont typeface="Arial" panose="020B0604020202020204" pitchFamily="34" charset="0"/>
              <a:buChar char="•"/>
            </a:pPr>
            <a:r>
              <a:rPr lang="en-US" dirty="0"/>
              <a:t>Plan to implement this in simulation when testing additional sources</a:t>
            </a:r>
          </a:p>
          <a:p>
            <a:endParaRPr lang="en-US" dirty="0"/>
          </a:p>
          <a:p>
            <a:r>
              <a:rPr lang="en-US" dirty="0"/>
              <a:t>NEST</a:t>
            </a:r>
          </a:p>
          <a:p>
            <a:pPr marL="285750" indent="-285750">
              <a:buFont typeface="Arial" panose="020B0604020202020204" pitchFamily="34" charset="0"/>
              <a:buChar char="•"/>
            </a:pPr>
            <a:r>
              <a:rPr lang="en-US" dirty="0"/>
              <a:t>NEST has options for simulating yields for WIMP collisions</a:t>
            </a:r>
          </a:p>
          <a:p>
            <a:pPr marL="285750" indent="-285750">
              <a:buFont typeface="Arial" panose="020B0604020202020204" pitchFamily="34" charset="0"/>
              <a:buChar char="•"/>
            </a:pPr>
            <a:r>
              <a:rPr lang="en-US" dirty="0"/>
              <a:t>Plan to explore this further to see what impacts in can have</a:t>
            </a:r>
          </a:p>
        </p:txBody>
      </p:sp>
      <p:sp>
        <p:nvSpPr>
          <p:cNvPr id="4" name="Date Placeholder 3">
            <a:extLst>
              <a:ext uri="{FF2B5EF4-FFF2-40B4-BE49-F238E27FC236}">
                <a16:creationId xmlns:a16="http://schemas.microsoft.com/office/drawing/2014/main" id="{E5C7A276-61AD-131A-5DAE-C1F0F0EDB798}"/>
              </a:ext>
            </a:extLst>
          </p:cNvPr>
          <p:cNvSpPr>
            <a:spLocks noGrp="1"/>
          </p:cNvSpPr>
          <p:nvPr>
            <p:ph type="dt" sz="half" idx="18"/>
          </p:nvPr>
        </p:nvSpPr>
        <p:spPr/>
        <p:txBody>
          <a:bodyPr/>
          <a:lstStyle/>
          <a:p>
            <a:fld id="{FA6EA13E-D85D-234A-B454-2515B0E8FC3F}" type="datetime4">
              <a:rPr lang="en-US" smtClean="0"/>
              <a:t>November 8, 2025</a:t>
            </a:fld>
            <a:endParaRPr lang="en-US" dirty="0"/>
          </a:p>
        </p:txBody>
      </p:sp>
      <p:sp>
        <p:nvSpPr>
          <p:cNvPr id="5" name="Slide Number Placeholder 4">
            <a:extLst>
              <a:ext uri="{FF2B5EF4-FFF2-40B4-BE49-F238E27FC236}">
                <a16:creationId xmlns:a16="http://schemas.microsoft.com/office/drawing/2014/main" id="{746AF2BE-E16D-6B63-DA4F-64C573112E6F}"/>
              </a:ext>
            </a:extLst>
          </p:cNvPr>
          <p:cNvSpPr>
            <a:spLocks noGrp="1"/>
          </p:cNvSpPr>
          <p:nvPr>
            <p:ph type="sldNum" sz="quarter" idx="19"/>
          </p:nvPr>
        </p:nvSpPr>
        <p:spPr/>
        <p:txBody>
          <a:bodyPr/>
          <a:lstStyle/>
          <a:p>
            <a:fld id="{B6238B5B-F19C-E947-A0BC-87BD7983F871}" type="slidenum">
              <a:rPr lang="en-US" smtClean="0"/>
              <a:pPr/>
              <a:t>11</a:t>
            </a:fld>
            <a:endParaRPr lang="en-US" dirty="0"/>
          </a:p>
        </p:txBody>
      </p:sp>
      <p:sp>
        <p:nvSpPr>
          <p:cNvPr id="6" name="Title 5">
            <a:extLst>
              <a:ext uri="{FF2B5EF4-FFF2-40B4-BE49-F238E27FC236}">
                <a16:creationId xmlns:a16="http://schemas.microsoft.com/office/drawing/2014/main" id="{766F5EF4-B777-C109-79AE-6E1D02E87277}"/>
              </a:ext>
            </a:extLst>
          </p:cNvPr>
          <p:cNvSpPr>
            <a:spLocks noGrp="1"/>
          </p:cNvSpPr>
          <p:nvPr>
            <p:ph type="title"/>
          </p:nvPr>
        </p:nvSpPr>
        <p:spPr/>
        <p:txBody>
          <a:bodyPr/>
          <a:lstStyle/>
          <a:p>
            <a:r>
              <a:rPr lang="en-US" dirty="0"/>
              <a:t>Simulating Dark Matter in GEANT4</a:t>
            </a:r>
          </a:p>
        </p:txBody>
      </p:sp>
    </p:spTree>
    <p:extLst>
      <p:ext uri="{BB962C8B-B14F-4D97-AF65-F5344CB8AC3E}">
        <p14:creationId xmlns:p14="http://schemas.microsoft.com/office/powerpoint/2010/main" val="2754890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95764E8-DEA6-520F-8EDE-08D1B548106B}"/>
              </a:ext>
            </a:extLst>
          </p:cNvPr>
          <p:cNvSpPr>
            <a:spLocks noGrp="1"/>
          </p:cNvSpPr>
          <p:nvPr>
            <p:ph type="body" sz="quarter" idx="13"/>
          </p:nvPr>
        </p:nvSpPr>
        <p:spPr>
          <a:xfrm>
            <a:off x="1097280" y="1188719"/>
            <a:ext cx="6858000" cy="1600438"/>
          </a:xfrm>
        </p:spPr>
        <p:txBody>
          <a:bodyPr/>
          <a:lstStyle/>
          <a:p>
            <a:pPr marL="285750" indent="-285750">
              <a:buFont typeface="Arial" panose="020B0604020202020204" pitchFamily="34" charset="0"/>
              <a:buChar char="•"/>
            </a:pPr>
            <a:r>
              <a:rPr lang="en-US" dirty="0"/>
              <a:t>Test more sources to try to replicate results from real detector (</a:t>
            </a:r>
            <a:r>
              <a:rPr lang="en-US" dirty="0" err="1"/>
              <a:t>AmBe</a:t>
            </a:r>
            <a:r>
              <a:rPr lang="en-US" dirty="0"/>
              <a:t>, DD, tritium, etc.)</a:t>
            </a:r>
          </a:p>
          <a:p>
            <a:pPr marL="285750" indent="-285750">
              <a:buFont typeface="Arial" panose="020B0604020202020204" pitchFamily="34" charset="0"/>
              <a:buChar char="•"/>
            </a:pPr>
            <a:r>
              <a:rPr lang="en-US" dirty="0"/>
              <a:t>Compare electron drift time and drift velocity to real-world results</a:t>
            </a:r>
          </a:p>
          <a:p>
            <a:pPr marL="285750" indent="-285750">
              <a:buFont typeface="Arial" panose="020B0604020202020204" pitchFamily="34" charset="0"/>
              <a:buChar char="•"/>
            </a:pPr>
            <a:r>
              <a:rPr lang="en-US" dirty="0"/>
              <a:t>Fix scintillation ratios to be more accurate</a:t>
            </a:r>
          </a:p>
          <a:p>
            <a:pPr marL="285750" indent="-285750">
              <a:buFont typeface="Arial" panose="020B0604020202020204" pitchFamily="34" charset="0"/>
              <a:buChar char="•"/>
            </a:pPr>
            <a:r>
              <a:rPr lang="en-US" dirty="0"/>
              <a:t>Create completely accurate visualization of electric field lines inside the TPC using </a:t>
            </a:r>
            <a:r>
              <a:rPr lang="en-US" dirty="0" err="1"/>
              <a:t>FEniCS</a:t>
            </a:r>
            <a:r>
              <a:rPr lang="en-US" dirty="0"/>
              <a:t> software</a:t>
            </a:r>
          </a:p>
        </p:txBody>
      </p:sp>
      <p:sp>
        <p:nvSpPr>
          <p:cNvPr id="4" name="Date Placeholder 3">
            <a:extLst>
              <a:ext uri="{FF2B5EF4-FFF2-40B4-BE49-F238E27FC236}">
                <a16:creationId xmlns:a16="http://schemas.microsoft.com/office/drawing/2014/main" id="{6B750CD3-C5E8-3732-6FA0-CD235993B458}"/>
              </a:ext>
            </a:extLst>
          </p:cNvPr>
          <p:cNvSpPr>
            <a:spLocks noGrp="1"/>
          </p:cNvSpPr>
          <p:nvPr>
            <p:ph type="dt" sz="half" idx="18"/>
          </p:nvPr>
        </p:nvSpPr>
        <p:spPr/>
        <p:txBody>
          <a:bodyPr/>
          <a:lstStyle/>
          <a:p>
            <a:fld id="{FA6EA13E-D85D-234A-B454-2515B0E8FC3F}" type="datetime4">
              <a:rPr lang="en-US" smtClean="0"/>
              <a:t>November 8, 2025</a:t>
            </a:fld>
            <a:endParaRPr lang="en-US" dirty="0"/>
          </a:p>
        </p:txBody>
      </p:sp>
      <p:sp>
        <p:nvSpPr>
          <p:cNvPr id="5" name="Slide Number Placeholder 4">
            <a:extLst>
              <a:ext uri="{FF2B5EF4-FFF2-40B4-BE49-F238E27FC236}">
                <a16:creationId xmlns:a16="http://schemas.microsoft.com/office/drawing/2014/main" id="{317A279E-61DE-6AF4-22C4-DAB3F52113BD}"/>
              </a:ext>
            </a:extLst>
          </p:cNvPr>
          <p:cNvSpPr>
            <a:spLocks noGrp="1"/>
          </p:cNvSpPr>
          <p:nvPr>
            <p:ph type="sldNum" sz="quarter" idx="19"/>
          </p:nvPr>
        </p:nvSpPr>
        <p:spPr/>
        <p:txBody>
          <a:bodyPr/>
          <a:lstStyle/>
          <a:p>
            <a:fld id="{B6238B5B-F19C-E947-A0BC-87BD7983F871}" type="slidenum">
              <a:rPr lang="en-US" smtClean="0"/>
              <a:pPr/>
              <a:t>12</a:t>
            </a:fld>
            <a:endParaRPr lang="en-US" dirty="0"/>
          </a:p>
        </p:txBody>
      </p:sp>
      <p:sp>
        <p:nvSpPr>
          <p:cNvPr id="6" name="Title 5">
            <a:extLst>
              <a:ext uri="{FF2B5EF4-FFF2-40B4-BE49-F238E27FC236}">
                <a16:creationId xmlns:a16="http://schemas.microsoft.com/office/drawing/2014/main" id="{BDF7F622-F29C-F71D-9425-16702746C42E}"/>
              </a:ext>
            </a:extLst>
          </p:cNvPr>
          <p:cNvSpPr>
            <a:spLocks noGrp="1"/>
          </p:cNvSpPr>
          <p:nvPr>
            <p:ph type="title"/>
          </p:nvPr>
        </p:nvSpPr>
        <p:spPr/>
        <p:txBody>
          <a:bodyPr/>
          <a:lstStyle/>
          <a:p>
            <a:r>
              <a:rPr lang="en-US" dirty="0"/>
              <a:t>Next Steps</a:t>
            </a:r>
          </a:p>
        </p:txBody>
      </p:sp>
    </p:spTree>
    <p:extLst>
      <p:ext uri="{BB962C8B-B14F-4D97-AF65-F5344CB8AC3E}">
        <p14:creationId xmlns:p14="http://schemas.microsoft.com/office/powerpoint/2010/main" val="4116273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F4B531-0F7B-1547-AF6D-DE0C367BABD4}"/>
              </a:ext>
            </a:extLst>
          </p:cNvPr>
          <p:cNvSpPr>
            <a:spLocks noGrp="1"/>
          </p:cNvSpPr>
          <p:nvPr>
            <p:ph type="dt" sz="half" idx="18"/>
          </p:nvPr>
        </p:nvSpPr>
        <p:spPr/>
        <p:txBody>
          <a:bodyPr/>
          <a:lstStyle/>
          <a:p>
            <a:fld id="{CD19E2CA-7A22-2A47-87A7-154317480B32}" type="datetime4">
              <a:rPr lang="en-US" smtClean="0"/>
              <a:t>November 8, 2025</a:t>
            </a:fld>
            <a:endParaRPr lang="en-US" dirty="0"/>
          </a:p>
        </p:txBody>
      </p:sp>
      <p:sp>
        <p:nvSpPr>
          <p:cNvPr id="3" name="Slide Number Placeholder 2">
            <a:extLst>
              <a:ext uri="{FF2B5EF4-FFF2-40B4-BE49-F238E27FC236}">
                <a16:creationId xmlns:a16="http://schemas.microsoft.com/office/drawing/2014/main" id="{4F727CC1-6055-134F-AE25-C68C4A9ED0E9}"/>
              </a:ext>
            </a:extLst>
          </p:cNvPr>
          <p:cNvSpPr>
            <a:spLocks noGrp="1"/>
          </p:cNvSpPr>
          <p:nvPr>
            <p:ph type="sldNum" sz="quarter" idx="19"/>
          </p:nvPr>
        </p:nvSpPr>
        <p:spPr/>
        <p:txBody>
          <a:bodyPr/>
          <a:lstStyle/>
          <a:p>
            <a:fld id="{B6238B5B-F19C-E947-A0BC-87BD7983F871}" type="slidenum">
              <a:rPr lang="en-US" smtClean="0"/>
              <a:pPr/>
              <a:t>13</a:t>
            </a:fld>
            <a:endParaRPr lang="en-US" dirty="0"/>
          </a:p>
        </p:txBody>
      </p:sp>
    </p:spTree>
    <p:extLst>
      <p:ext uri="{BB962C8B-B14F-4D97-AF65-F5344CB8AC3E}">
        <p14:creationId xmlns:p14="http://schemas.microsoft.com/office/powerpoint/2010/main" val="3957756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9E977F-5AE0-E03A-FD61-236C6798D9AC}"/>
              </a:ext>
            </a:extLst>
          </p:cNvPr>
          <p:cNvSpPr>
            <a:spLocks noGrp="1"/>
          </p:cNvSpPr>
          <p:nvPr>
            <p:ph type="body" sz="quarter" idx="13"/>
          </p:nvPr>
        </p:nvSpPr>
        <p:spPr>
          <a:xfrm>
            <a:off x="196794" y="982763"/>
            <a:ext cx="8750411" cy="3724096"/>
          </a:xfrm>
        </p:spPr>
        <p:txBody>
          <a:bodyPr/>
          <a:lstStyle/>
          <a:p>
            <a:pPr>
              <a:spcBef>
                <a:spcPts val="0"/>
              </a:spcBef>
            </a:pPr>
            <a:r>
              <a:rPr lang="en-US" sz="1100" dirty="0"/>
              <a:t>[1] Geant4 - A Simulation Toolkit, S. Agostinelli et al., </a:t>
            </a:r>
            <a:r>
              <a:rPr lang="en-US" sz="1100" dirty="0" err="1"/>
              <a:t>Nucl</a:t>
            </a:r>
            <a:r>
              <a:rPr lang="en-US" sz="1100" dirty="0"/>
              <a:t>. </a:t>
            </a:r>
            <a:r>
              <a:rPr lang="en-US" sz="1100" dirty="0" err="1"/>
              <a:t>Instrum</a:t>
            </a:r>
            <a:r>
              <a:rPr lang="en-US" sz="1100" dirty="0"/>
              <a:t>. Meth. A 506 (2003) 250-303. https://www.sciencedirect.com/science/article/pii/S0168900203013688.</a:t>
            </a:r>
          </a:p>
          <a:p>
            <a:pPr>
              <a:spcBef>
                <a:spcPts val="0"/>
              </a:spcBef>
            </a:pPr>
            <a:r>
              <a:rPr lang="en-US" sz="1100" dirty="0"/>
              <a:t>[2] Geant4 Developments and Applications, J. Allison et al., IEEE Trans. </a:t>
            </a:r>
            <a:r>
              <a:rPr lang="en-US" sz="1100" dirty="0" err="1"/>
              <a:t>Nucl</a:t>
            </a:r>
            <a:r>
              <a:rPr lang="en-US" sz="1100" dirty="0"/>
              <a:t>. Sci. 53 (2006) 270-278. https://ieeexplore.ieee.org/xpls/abs_all.jsp?isnumber=33833&amp;arnumber=1610988&amp;count=33&amp;index=7.</a:t>
            </a:r>
          </a:p>
          <a:p>
            <a:pPr>
              <a:spcBef>
                <a:spcPts val="0"/>
              </a:spcBef>
            </a:pPr>
            <a:r>
              <a:rPr lang="en-US" sz="1100" dirty="0"/>
              <a:t>[3] Recent Developments in Geant4, J. Allison et al., </a:t>
            </a:r>
            <a:r>
              <a:rPr lang="en-US" sz="1100" dirty="0" err="1"/>
              <a:t>Nucl</a:t>
            </a:r>
            <a:r>
              <a:rPr lang="en-US" sz="1100" dirty="0"/>
              <a:t>. </a:t>
            </a:r>
            <a:r>
              <a:rPr lang="en-US" sz="1100" dirty="0" err="1"/>
              <a:t>Instrum</a:t>
            </a:r>
            <a:r>
              <a:rPr lang="en-US" sz="1100" dirty="0"/>
              <a:t>. Meth. A 835 (2016) 186-225. https://www.sciencedirect.com/science/article/pii/S0168900216306957.</a:t>
            </a:r>
          </a:p>
          <a:p>
            <a:pPr>
              <a:spcBef>
                <a:spcPts val="0"/>
              </a:spcBef>
            </a:pPr>
            <a:r>
              <a:rPr lang="en-US" sz="1100" dirty="0"/>
              <a:t>[4] Prototype Detector Final Version, Luca Niu, et al., Kamaha Group, UCLA (2025). https://docs.google.com/presentation/d/15N71nAC3xxZmDA2WFhQfdvlNhiy-njhQEvkuFIxO7SQ/edit?slide=id.p#slide=id.p. </a:t>
            </a:r>
          </a:p>
          <a:p>
            <a:pPr>
              <a:spcBef>
                <a:spcPts val="0"/>
              </a:spcBef>
            </a:pPr>
            <a:r>
              <a:rPr lang="en-US" sz="1100" dirty="0"/>
              <a:t>[5] </a:t>
            </a:r>
            <a:r>
              <a:rPr lang="en-US" sz="1100" dirty="0" err="1"/>
              <a:t>CADMesh</a:t>
            </a:r>
            <a:r>
              <a:rPr lang="en-US" sz="1100" dirty="0"/>
              <a:t> GitHub Repository, Christopher Poole, MIT (2020). https://github.com/christopherpoole/CADMesh. </a:t>
            </a:r>
          </a:p>
          <a:p>
            <a:pPr>
              <a:spcBef>
                <a:spcPts val="0"/>
              </a:spcBef>
            </a:pPr>
            <a:r>
              <a:rPr lang="en-US" sz="1100" dirty="0"/>
              <a:t>[6] </a:t>
            </a:r>
            <a:r>
              <a:rPr lang="en-US" sz="1100" dirty="0" err="1"/>
              <a:t>NESTCollaboration</a:t>
            </a:r>
            <a:r>
              <a:rPr lang="en-US" sz="1100" dirty="0"/>
              <a:t>/nest: Geant4 Integration Fixes and Updates (v2.0.1beta), Jason Brodsky, Chris Tunnell, M. </a:t>
            </a:r>
            <a:r>
              <a:rPr lang="en-US" sz="1100" dirty="0" err="1"/>
              <a:t>Szydagis</a:t>
            </a:r>
            <a:r>
              <a:rPr lang="en-US" sz="1100" dirty="0"/>
              <a:t>, J </a:t>
            </a:r>
            <a:r>
              <a:rPr lang="en-US" sz="1100" dirty="0" err="1"/>
              <a:t>Balajth</a:t>
            </a:r>
            <a:r>
              <a:rPr lang="en-US" sz="1100" dirty="0"/>
              <a:t>, Vetri Velan, &amp; </a:t>
            </a:r>
            <a:r>
              <a:rPr lang="en-US" sz="1100" dirty="0" err="1"/>
              <a:t>Junying</a:t>
            </a:r>
            <a:r>
              <a:rPr lang="en-US" sz="1100" dirty="0"/>
              <a:t> Huang, (2019). </a:t>
            </a:r>
            <a:r>
              <a:rPr lang="en-US" sz="1100" dirty="0" err="1"/>
              <a:t>Zenodo</a:t>
            </a:r>
            <a:r>
              <a:rPr lang="en-US" sz="1100" dirty="0"/>
              <a:t>. https://doi.org/10.5281/zenodo.2535713. </a:t>
            </a:r>
          </a:p>
          <a:p>
            <a:pPr>
              <a:spcBef>
                <a:spcPts val="0"/>
              </a:spcBef>
            </a:pPr>
            <a:r>
              <a:rPr lang="en-US" sz="1100" dirty="0"/>
              <a:t>[7] The LUX-ZEPLIN (LZ) Experiment, D.S. </a:t>
            </a:r>
            <a:r>
              <a:rPr lang="en-US" sz="1100" dirty="0" err="1"/>
              <a:t>Akerib</a:t>
            </a:r>
            <a:r>
              <a:rPr lang="en-US" sz="1100" dirty="0"/>
              <a:t>, et. al., The LZ Collaboration (2019). https://arxiv.org/pdf/1910.09124. </a:t>
            </a:r>
          </a:p>
          <a:p>
            <a:pPr>
              <a:spcBef>
                <a:spcPts val="0"/>
              </a:spcBef>
            </a:pPr>
            <a:r>
              <a:rPr lang="en-US" sz="1100" dirty="0"/>
              <a:t>[8] NNSA explores unsolved mysteries of science: What is dark matter?, National Nuclear Security Administration (2018). https://www.energy.gov/nnsa/articles/nnsa-explores-unsolved-mysteries-science-what-dark-matter. </a:t>
            </a:r>
          </a:p>
          <a:p>
            <a:pPr>
              <a:spcBef>
                <a:spcPts val="0"/>
              </a:spcBef>
            </a:pPr>
            <a:r>
              <a:rPr lang="en-US" sz="1100" dirty="0"/>
              <a:t>[9] Dark matter detection receives 10-ton upgrade, Eric Hamilton (2017). https://news.wisc.edu/dark-matter-detection-receives-10-ton-upgrade/. </a:t>
            </a:r>
          </a:p>
          <a:p>
            <a:pPr>
              <a:spcBef>
                <a:spcPts val="0"/>
              </a:spcBef>
            </a:pPr>
            <a:r>
              <a:rPr lang="en-US" sz="1100" dirty="0"/>
              <a:t>[10] Geant4 Tutorials, Physics Matters (2021-2022). https://www.youtube.com/playlist?list=PLLybgCU6QCGWgzNYOV0SKen9vqg4KXeVL. </a:t>
            </a:r>
          </a:p>
          <a:p>
            <a:pPr>
              <a:spcBef>
                <a:spcPts val="0"/>
              </a:spcBef>
            </a:pPr>
            <a:r>
              <a:rPr lang="en-US" sz="1100" dirty="0"/>
              <a:t>[11] CERN ROOT Tutorials, Physics Matters (2020-2022). https://www.youtube.com/playlist?list=PLLybgCU6QCGWLdDO4ZDaB0kLrO3maeYAe. </a:t>
            </a:r>
          </a:p>
          <a:p>
            <a:pPr>
              <a:spcBef>
                <a:spcPts val="0"/>
              </a:spcBef>
            </a:pPr>
            <a:r>
              <a:rPr lang="en-US" sz="1100" dirty="0"/>
              <a:t>[12] Fully Geant4 compatible package for the simulation of Dark Matter in fixed target experiments, M. Bondi (2021). https://arxiv.org/abs/2101.12192v3.</a:t>
            </a:r>
          </a:p>
          <a:p>
            <a:pPr>
              <a:spcBef>
                <a:spcPts val="0"/>
              </a:spcBef>
            </a:pPr>
            <a:r>
              <a:rPr lang="en-US" sz="1100" dirty="0"/>
              <a:t>[13] First Dark Matter Search Results from the LUX-ZEPLIN (LZ) Experiment, J. Aalbers, et al., (2023). https://arxiv.org/abs/2207.03764.</a:t>
            </a:r>
          </a:p>
        </p:txBody>
      </p:sp>
      <p:sp>
        <p:nvSpPr>
          <p:cNvPr id="4" name="Date Placeholder 3">
            <a:extLst>
              <a:ext uri="{FF2B5EF4-FFF2-40B4-BE49-F238E27FC236}">
                <a16:creationId xmlns:a16="http://schemas.microsoft.com/office/drawing/2014/main" id="{780B6A6C-25A0-3FD4-3E3C-23840835727A}"/>
              </a:ext>
            </a:extLst>
          </p:cNvPr>
          <p:cNvSpPr>
            <a:spLocks noGrp="1"/>
          </p:cNvSpPr>
          <p:nvPr>
            <p:ph type="dt" sz="half" idx="18"/>
          </p:nvPr>
        </p:nvSpPr>
        <p:spPr/>
        <p:txBody>
          <a:bodyPr/>
          <a:lstStyle/>
          <a:p>
            <a:fld id="{FA6EA13E-D85D-234A-B454-2515B0E8FC3F}" type="datetime4">
              <a:rPr lang="en-US" smtClean="0"/>
              <a:t>November 8, 2025</a:t>
            </a:fld>
            <a:endParaRPr lang="en-US" dirty="0"/>
          </a:p>
        </p:txBody>
      </p:sp>
      <p:sp>
        <p:nvSpPr>
          <p:cNvPr id="5" name="Slide Number Placeholder 4">
            <a:extLst>
              <a:ext uri="{FF2B5EF4-FFF2-40B4-BE49-F238E27FC236}">
                <a16:creationId xmlns:a16="http://schemas.microsoft.com/office/drawing/2014/main" id="{450506BF-0502-850D-C273-2CED450B6C14}"/>
              </a:ext>
            </a:extLst>
          </p:cNvPr>
          <p:cNvSpPr>
            <a:spLocks noGrp="1"/>
          </p:cNvSpPr>
          <p:nvPr>
            <p:ph type="sldNum" sz="quarter" idx="19"/>
          </p:nvPr>
        </p:nvSpPr>
        <p:spPr/>
        <p:txBody>
          <a:bodyPr/>
          <a:lstStyle/>
          <a:p>
            <a:fld id="{B6238B5B-F19C-E947-A0BC-87BD7983F871}" type="slidenum">
              <a:rPr lang="en-US" smtClean="0"/>
              <a:pPr/>
              <a:t>14</a:t>
            </a:fld>
            <a:endParaRPr lang="en-US" dirty="0"/>
          </a:p>
        </p:txBody>
      </p:sp>
      <p:sp>
        <p:nvSpPr>
          <p:cNvPr id="6" name="Title 5">
            <a:extLst>
              <a:ext uri="{FF2B5EF4-FFF2-40B4-BE49-F238E27FC236}">
                <a16:creationId xmlns:a16="http://schemas.microsoft.com/office/drawing/2014/main" id="{AC59851D-5109-C480-10DE-91E7DACB5A82}"/>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938880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1F457DA-41CB-4A38-D46A-E488E57344D0}"/>
              </a:ext>
            </a:extLst>
          </p:cNvPr>
          <p:cNvSpPr>
            <a:spLocks noGrp="1"/>
          </p:cNvSpPr>
          <p:nvPr>
            <p:ph type="dt" sz="half" idx="18"/>
          </p:nvPr>
        </p:nvSpPr>
        <p:spPr>
          <a:xfrm>
            <a:off x="7407534" y="4754880"/>
            <a:ext cx="941832" cy="381643"/>
          </a:xfrm>
        </p:spPr>
        <p:txBody>
          <a:bodyPr wrap="square" anchor="t">
            <a:normAutofit/>
          </a:bodyPr>
          <a:lstStyle/>
          <a:p>
            <a:pPr>
              <a:spcAft>
                <a:spcPts val="600"/>
              </a:spcAft>
            </a:pPr>
            <a:fld id="{FA6EA13E-D85D-234A-B454-2515B0E8FC3F}" type="datetime4">
              <a:rPr lang="en-US" smtClean="0"/>
              <a:pPr>
                <a:spcAft>
                  <a:spcPts val="600"/>
                </a:spcAft>
              </a:pPr>
              <a:t>November 8, 2025</a:t>
            </a:fld>
            <a:endParaRPr lang="en-US" dirty="0"/>
          </a:p>
        </p:txBody>
      </p:sp>
      <p:sp>
        <p:nvSpPr>
          <p:cNvPr id="5" name="Slide Number Placeholder 4">
            <a:extLst>
              <a:ext uri="{FF2B5EF4-FFF2-40B4-BE49-F238E27FC236}">
                <a16:creationId xmlns:a16="http://schemas.microsoft.com/office/drawing/2014/main" id="{960F76F0-9463-AA52-AF14-9F6FC4514978}"/>
              </a:ext>
            </a:extLst>
          </p:cNvPr>
          <p:cNvSpPr>
            <a:spLocks noGrp="1"/>
          </p:cNvSpPr>
          <p:nvPr>
            <p:ph type="sldNum" sz="quarter" idx="19"/>
          </p:nvPr>
        </p:nvSpPr>
        <p:spPr>
          <a:xfrm>
            <a:off x="8686800" y="4754880"/>
            <a:ext cx="457200" cy="365760"/>
          </a:xfrm>
        </p:spPr>
        <p:txBody>
          <a:bodyPr wrap="square" anchor="t">
            <a:normAutofit/>
          </a:bodyPr>
          <a:lstStyle/>
          <a:p>
            <a:pPr>
              <a:lnSpc>
                <a:spcPct val="90000"/>
              </a:lnSpc>
              <a:spcAft>
                <a:spcPts val="600"/>
              </a:spcAft>
            </a:pPr>
            <a:fld id="{B6238B5B-F19C-E947-A0BC-87BD7983F871}" type="slidenum">
              <a:rPr lang="en-US" smtClean="0"/>
              <a:pPr>
                <a:lnSpc>
                  <a:spcPct val="90000"/>
                </a:lnSpc>
                <a:spcAft>
                  <a:spcPts val="600"/>
                </a:spcAft>
              </a:pPr>
              <a:t>2</a:t>
            </a:fld>
            <a:endParaRPr lang="en-US"/>
          </a:p>
        </p:txBody>
      </p:sp>
      <p:sp>
        <p:nvSpPr>
          <p:cNvPr id="2" name="Text Placeholder 1">
            <a:extLst>
              <a:ext uri="{FF2B5EF4-FFF2-40B4-BE49-F238E27FC236}">
                <a16:creationId xmlns:a16="http://schemas.microsoft.com/office/drawing/2014/main" id="{49B68704-5864-DEE9-1875-1030B0AA4220}"/>
              </a:ext>
            </a:extLst>
          </p:cNvPr>
          <p:cNvSpPr>
            <a:spLocks noGrp="1"/>
          </p:cNvSpPr>
          <p:nvPr>
            <p:ph type="body" sz="quarter" idx="20"/>
          </p:nvPr>
        </p:nvSpPr>
        <p:spPr>
          <a:xfrm>
            <a:off x="640079" y="1291431"/>
            <a:ext cx="3840162" cy="2560637"/>
          </a:xfrm>
        </p:spPr>
        <p:txBody>
          <a:bodyPr>
            <a:normAutofit/>
          </a:bodyPr>
          <a:lstStyle/>
          <a:p>
            <a:pPr marL="285750" indent="-285750">
              <a:lnSpc>
                <a:spcPct val="90000"/>
              </a:lnSpc>
              <a:buFont typeface="Arial" panose="020B0604020202020204" pitchFamily="34" charset="0"/>
              <a:buChar char="•"/>
            </a:pPr>
            <a:r>
              <a:rPr lang="en-US" dirty="0"/>
              <a:t>Incident particle interacts with xenon nucleus → scintillation light (S1) detected by photomultiplier tubes (PMTs)</a:t>
            </a:r>
          </a:p>
          <a:p>
            <a:pPr marL="285750" indent="-285750">
              <a:lnSpc>
                <a:spcPct val="90000"/>
              </a:lnSpc>
              <a:buFont typeface="Arial" panose="020B0604020202020204" pitchFamily="34" charset="0"/>
              <a:buChar char="•"/>
            </a:pPr>
            <a:r>
              <a:rPr lang="en-US" dirty="0"/>
              <a:t>Interaction ionizes atoms, freeing electrons, which travel upward due to electric field</a:t>
            </a:r>
          </a:p>
          <a:p>
            <a:pPr marL="285750" indent="-285750">
              <a:lnSpc>
                <a:spcPct val="90000"/>
              </a:lnSpc>
              <a:buFont typeface="Arial" panose="020B0604020202020204" pitchFamily="34" charset="0"/>
              <a:buChar char="•"/>
            </a:pPr>
            <a:r>
              <a:rPr lang="en-US" dirty="0"/>
              <a:t>Electrons reach the top → produce second signal (S2)</a:t>
            </a:r>
          </a:p>
          <a:p>
            <a:pPr marL="285750" indent="-285750">
              <a:lnSpc>
                <a:spcPct val="90000"/>
              </a:lnSpc>
              <a:buFont typeface="Arial" panose="020B0604020202020204" pitchFamily="34" charset="0"/>
              <a:buChar char="•"/>
            </a:pPr>
            <a:r>
              <a:rPr lang="en-US" dirty="0"/>
              <a:t>Timing of S1 and S2, PMT data used to reconstruct initial particle trajectories</a:t>
            </a:r>
          </a:p>
          <a:p>
            <a:pPr marL="285750" indent="-285750">
              <a:lnSpc>
                <a:spcPct val="90000"/>
              </a:lnSpc>
              <a:buFont typeface="Arial" panose="020B0604020202020204" pitchFamily="34" charset="0"/>
              <a:buChar char="•"/>
            </a:pPr>
            <a:endParaRPr lang="en-US" dirty="0"/>
          </a:p>
        </p:txBody>
      </p:sp>
      <p:pic>
        <p:nvPicPr>
          <p:cNvPr id="1026" name="Picture 2" descr="A diagram of a particle&#10;&#10;AI-generated content may be incorrect.">
            <a:extLst>
              <a:ext uri="{FF2B5EF4-FFF2-40B4-BE49-F238E27FC236}">
                <a16:creationId xmlns:a16="http://schemas.microsoft.com/office/drawing/2014/main" id="{C4580656-90C0-28B3-EADB-35FA244528E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235" r="17088"/>
          <a:stretch>
            <a:fillRect/>
          </a:stretch>
        </p:blipFill>
        <p:spPr bwMode="auto">
          <a:xfrm>
            <a:off x="4895470" y="925829"/>
            <a:ext cx="3102098" cy="3291840"/>
          </a:xfrm>
          <a:prstGeom prst="rect">
            <a:avLst/>
          </a:prstGeom>
          <a:solidFill>
            <a:srgbClr val="FFFFFF"/>
          </a:solidFill>
        </p:spPr>
      </p:pic>
      <p:sp>
        <p:nvSpPr>
          <p:cNvPr id="6" name="Title 5">
            <a:extLst>
              <a:ext uri="{FF2B5EF4-FFF2-40B4-BE49-F238E27FC236}">
                <a16:creationId xmlns:a16="http://schemas.microsoft.com/office/drawing/2014/main" id="{077EB907-3B1B-8480-5557-F8737718467B}"/>
              </a:ext>
            </a:extLst>
          </p:cNvPr>
          <p:cNvSpPr>
            <a:spLocks noGrp="1"/>
          </p:cNvSpPr>
          <p:nvPr>
            <p:ph type="title"/>
          </p:nvPr>
        </p:nvSpPr>
        <p:spPr>
          <a:xfrm>
            <a:off x="640079" y="367401"/>
            <a:ext cx="7772400" cy="389979"/>
          </a:xfrm>
        </p:spPr>
        <p:txBody>
          <a:bodyPr wrap="square" anchor="b">
            <a:normAutofit/>
          </a:bodyPr>
          <a:lstStyle/>
          <a:p>
            <a:r>
              <a:rPr lang="en-US" dirty="0"/>
              <a:t>Cali-X TPC</a:t>
            </a:r>
          </a:p>
        </p:txBody>
      </p:sp>
      <p:sp>
        <p:nvSpPr>
          <p:cNvPr id="7" name="TextBox 6">
            <a:extLst>
              <a:ext uri="{FF2B5EF4-FFF2-40B4-BE49-F238E27FC236}">
                <a16:creationId xmlns:a16="http://schemas.microsoft.com/office/drawing/2014/main" id="{6A80C1B4-F371-1D31-DDF3-B33C17F2926E}"/>
              </a:ext>
            </a:extLst>
          </p:cNvPr>
          <p:cNvSpPr txBox="1"/>
          <p:nvPr/>
        </p:nvSpPr>
        <p:spPr>
          <a:xfrm>
            <a:off x="4895470" y="4313022"/>
            <a:ext cx="3102098" cy="338554"/>
          </a:xfrm>
          <a:prstGeom prst="rect">
            <a:avLst/>
          </a:prstGeom>
          <a:noFill/>
        </p:spPr>
        <p:txBody>
          <a:bodyPr wrap="square" lIns="0" tIns="0" rIns="0" bIns="0" rtlCol="0">
            <a:spAutoFit/>
          </a:bodyPr>
          <a:lstStyle/>
          <a:p>
            <a:pPr algn="ctr"/>
            <a:r>
              <a:rPr lang="en-US" sz="1100" dirty="0"/>
              <a:t>Fig. 1: Example of scintillation process in LZ detector [8]</a:t>
            </a:r>
          </a:p>
        </p:txBody>
      </p:sp>
    </p:spTree>
    <p:extLst>
      <p:ext uri="{BB962C8B-B14F-4D97-AF65-F5344CB8AC3E}">
        <p14:creationId xmlns:p14="http://schemas.microsoft.com/office/powerpoint/2010/main" val="2312633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4BBA6C-A7BF-45C0-6A87-4D72A3A35629}"/>
              </a:ext>
            </a:extLst>
          </p:cNvPr>
          <p:cNvSpPr>
            <a:spLocks noGrp="1"/>
          </p:cNvSpPr>
          <p:nvPr>
            <p:ph type="body" sz="quarter" idx="13"/>
          </p:nvPr>
        </p:nvSpPr>
        <p:spPr>
          <a:xfrm>
            <a:off x="1713735" y="4431534"/>
            <a:ext cx="2812544" cy="184666"/>
          </a:xfrm>
        </p:spPr>
        <p:txBody>
          <a:bodyPr/>
          <a:lstStyle/>
          <a:p>
            <a:pPr algn="ctr"/>
            <a:r>
              <a:rPr lang="en-US" sz="1200" dirty="0"/>
              <a:t>Fig. 2: GEANT4 Simulation of Cali-X TPC </a:t>
            </a:r>
          </a:p>
        </p:txBody>
      </p:sp>
      <p:sp>
        <p:nvSpPr>
          <p:cNvPr id="4" name="Date Placeholder 3">
            <a:extLst>
              <a:ext uri="{FF2B5EF4-FFF2-40B4-BE49-F238E27FC236}">
                <a16:creationId xmlns:a16="http://schemas.microsoft.com/office/drawing/2014/main" id="{1CD0C01F-977C-C937-1931-A470E084322D}"/>
              </a:ext>
            </a:extLst>
          </p:cNvPr>
          <p:cNvSpPr>
            <a:spLocks noGrp="1"/>
          </p:cNvSpPr>
          <p:nvPr>
            <p:ph type="dt" sz="half" idx="18"/>
          </p:nvPr>
        </p:nvSpPr>
        <p:spPr/>
        <p:txBody>
          <a:bodyPr/>
          <a:lstStyle/>
          <a:p>
            <a:fld id="{2E97A3B5-6613-4F46-BF76-6FADC2B102EA}" type="datetime4">
              <a:rPr lang="en-US" smtClean="0"/>
              <a:t>November 8, 2025</a:t>
            </a:fld>
            <a:endParaRPr lang="en-US" dirty="0"/>
          </a:p>
        </p:txBody>
      </p:sp>
      <p:sp>
        <p:nvSpPr>
          <p:cNvPr id="5" name="Slide Number Placeholder 4">
            <a:extLst>
              <a:ext uri="{FF2B5EF4-FFF2-40B4-BE49-F238E27FC236}">
                <a16:creationId xmlns:a16="http://schemas.microsoft.com/office/drawing/2014/main" id="{6E06668E-E024-A180-9361-AFDA38C4B6B5}"/>
              </a:ext>
            </a:extLst>
          </p:cNvPr>
          <p:cNvSpPr>
            <a:spLocks noGrp="1"/>
          </p:cNvSpPr>
          <p:nvPr>
            <p:ph type="sldNum" sz="quarter" idx="19"/>
          </p:nvPr>
        </p:nvSpPr>
        <p:spPr/>
        <p:txBody>
          <a:bodyPr/>
          <a:lstStyle/>
          <a:p>
            <a:fld id="{B6238B5B-F19C-E947-A0BC-87BD7983F871}" type="slidenum">
              <a:rPr lang="en-US" smtClean="0"/>
              <a:pPr/>
              <a:t>3</a:t>
            </a:fld>
            <a:endParaRPr lang="en-US" dirty="0"/>
          </a:p>
        </p:txBody>
      </p:sp>
      <p:sp>
        <p:nvSpPr>
          <p:cNvPr id="8" name="Title 7">
            <a:extLst>
              <a:ext uri="{FF2B5EF4-FFF2-40B4-BE49-F238E27FC236}">
                <a16:creationId xmlns:a16="http://schemas.microsoft.com/office/drawing/2014/main" id="{E246DF9B-A958-00C7-625B-D984684B1977}"/>
              </a:ext>
            </a:extLst>
          </p:cNvPr>
          <p:cNvSpPr>
            <a:spLocks noGrp="1"/>
          </p:cNvSpPr>
          <p:nvPr>
            <p:ph type="title"/>
          </p:nvPr>
        </p:nvSpPr>
        <p:spPr/>
        <p:txBody>
          <a:bodyPr/>
          <a:lstStyle/>
          <a:p>
            <a:r>
              <a:rPr lang="en-US" dirty="0"/>
              <a:t>Cali-X TPC</a:t>
            </a:r>
          </a:p>
        </p:txBody>
      </p:sp>
      <p:sp>
        <p:nvSpPr>
          <p:cNvPr id="9" name="Text Placeholder 1">
            <a:extLst>
              <a:ext uri="{FF2B5EF4-FFF2-40B4-BE49-F238E27FC236}">
                <a16:creationId xmlns:a16="http://schemas.microsoft.com/office/drawing/2014/main" id="{4A282908-F1C2-4CA8-B19E-88836770FFF8}"/>
              </a:ext>
            </a:extLst>
          </p:cNvPr>
          <p:cNvSpPr txBox="1">
            <a:spLocks/>
          </p:cNvSpPr>
          <p:nvPr/>
        </p:nvSpPr>
        <p:spPr>
          <a:xfrm>
            <a:off x="4369057" y="4426351"/>
            <a:ext cx="3383280" cy="184666"/>
          </a:xfrm>
          <a:prstGeom prst="rect">
            <a:avLst/>
          </a:prstGeom>
        </p:spPr>
        <p:txBody>
          <a:bodyPr vert="horz" lIns="0" tIns="0" rIns="0" bIns="0" rtlCol="0">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sz="1400" b="0" i="0" kern="1200">
                <a:solidFill>
                  <a:srgbClr val="58595B"/>
                </a:solidFill>
                <a:latin typeface="Helvetica Regular" pitchFamily="2" charset="0"/>
                <a:ea typeface="+mn-ea"/>
                <a:cs typeface="+mn-cs"/>
              </a:defRPr>
            </a:lvl1pPr>
            <a:lvl2pPr marL="448056" indent="-173736" algn="l" defTabSz="685800" rtl="0" eaLnBrk="1" latinLnBrk="0" hangingPunct="1">
              <a:lnSpc>
                <a:spcPct val="90000"/>
              </a:lnSpc>
              <a:spcBef>
                <a:spcPts val="375"/>
              </a:spcBef>
              <a:spcAft>
                <a:spcPts val="0"/>
              </a:spcAft>
              <a:buFont typeface="Arial" panose="020B0604020202020204" pitchFamily="34" charset="0"/>
              <a:buChar char="•"/>
              <a:defRPr sz="1400" b="0" i="0" kern="1200" baseline="0">
                <a:solidFill>
                  <a:srgbClr val="58595B"/>
                </a:solidFill>
                <a:latin typeface="+mn-lt"/>
                <a:ea typeface="+mn-ea"/>
                <a:cs typeface="+mn-cs"/>
              </a:defRPr>
            </a:lvl2pPr>
            <a:lvl3pPr marL="722376" indent="-173736" algn="l" defTabSz="685800" rtl="0" eaLnBrk="1" latinLnBrk="0" hangingPunct="1">
              <a:lnSpc>
                <a:spcPct val="90000"/>
              </a:lnSpc>
              <a:spcBef>
                <a:spcPts val="375"/>
              </a:spcBef>
              <a:spcAft>
                <a:spcPts val="0"/>
              </a:spcAft>
              <a:buFont typeface="Arial" panose="020B0604020202020204" pitchFamily="34" charset="0"/>
              <a:buChar char="•"/>
              <a:defRPr sz="1400" b="0" kern="1200">
                <a:solidFill>
                  <a:srgbClr val="58595B"/>
                </a:solidFill>
                <a:latin typeface="+mn-lt"/>
                <a:ea typeface="+mn-ea"/>
                <a:cs typeface="+mn-cs"/>
              </a:defRPr>
            </a:lvl3pPr>
            <a:lvl4pPr marL="996696" indent="-173736" algn="l" defTabSz="685800" rtl="0" eaLnBrk="1" latinLnBrk="0" hangingPunct="1">
              <a:lnSpc>
                <a:spcPct val="90000"/>
              </a:lnSpc>
              <a:spcBef>
                <a:spcPts val="375"/>
              </a:spcBef>
              <a:spcAft>
                <a:spcPts val="0"/>
              </a:spcAft>
              <a:buFont typeface="Arial" panose="020B0604020202020204" pitchFamily="34" charset="0"/>
              <a:buChar char="•"/>
              <a:defRPr sz="1400" b="0" i="0" kern="1200">
                <a:solidFill>
                  <a:srgbClr val="58595B"/>
                </a:solidFill>
                <a:latin typeface="+mn-lt"/>
                <a:ea typeface="+mn-ea"/>
                <a:cs typeface="+mn-cs"/>
              </a:defRPr>
            </a:lvl4pPr>
            <a:lvl5pPr marL="1271016" indent="-173736" algn="l" defTabSz="685800" rtl="0" eaLnBrk="1" latinLnBrk="0" hangingPunct="1">
              <a:lnSpc>
                <a:spcPct val="90000"/>
              </a:lnSpc>
              <a:spcBef>
                <a:spcPts val="375"/>
              </a:spcBef>
              <a:spcAft>
                <a:spcPts val="0"/>
              </a:spcAft>
              <a:buFont typeface="Arial" panose="020B0604020202020204" pitchFamily="34" charset="0"/>
              <a:buChar char="•"/>
              <a:defRPr sz="1400" b="0" kern="1200">
                <a:solidFill>
                  <a:srgbClr val="58595B"/>
                </a:solidFill>
                <a:latin typeface="+mn-lt"/>
                <a:ea typeface="+mn-ea"/>
                <a:cs typeface="+mn-cs"/>
              </a:defRPr>
            </a:lvl5pPr>
            <a:lvl6pPr marL="628650" indent="-651510" algn="l" defTabSz="685800" rtl="0" eaLnBrk="1" latinLnBrk="0" hangingPunct="1">
              <a:lnSpc>
                <a:spcPct val="90000"/>
              </a:lnSpc>
              <a:spcBef>
                <a:spcPts val="0"/>
              </a:spcBef>
              <a:spcAft>
                <a:spcPts val="600"/>
              </a:spcAft>
              <a:buFont typeface="Arial" panose="020B0604020202020204" pitchFamily="34" charset="0"/>
              <a:buNone/>
              <a:defRPr sz="100" kern="1200">
                <a:solidFill>
                  <a:schemeClr val="tx1"/>
                </a:solidFill>
                <a:latin typeface="+mn-lt"/>
                <a:ea typeface="+mn-ea"/>
                <a:cs typeface="+mn-cs"/>
              </a:defRPr>
            </a:lvl6pPr>
            <a:lvl7pPr marL="557784" indent="-194310" algn="l" defTabSz="685800" rtl="0" eaLnBrk="1" latinLnBrk="0" hangingPunct="1">
              <a:lnSpc>
                <a:spcPct val="90000"/>
              </a:lnSpc>
              <a:spcBef>
                <a:spcPts val="0"/>
              </a:spcBef>
              <a:spcAft>
                <a:spcPts val="600"/>
              </a:spcAft>
              <a:buFont typeface="Arial" panose="020B0604020202020204" pitchFamily="34" charset="0"/>
              <a:buChar char="•"/>
              <a:defRPr sz="5400" kern="1200">
                <a:solidFill>
                  <a:schemeClr val="tx1"/>
                </a:solidFill>
                <a:latin typeface="+mn-lt"/>
                <a:ea typeface="+mn-ea"/>
                <a:cs typeface="+mn-cs"/>
              </a:defRPr>
            </a:lvl7pPr>
            <a:lvl8pPr marL="274320" indent="-171450" algn="l" defTabSz="685800" rtl="0" eaLnBrk="1" latinLnBrk="0" hangingPunct="1">
              <a:lnSpc>
                <a:spcPct val="90000"/>
              </a:lnSpc>
              <a:spcBef>
                <a:spcPts val="0"/>
              </a:spcBef>
              <a:spcAft>
                <a:spcPts val="600"/>
              </a:spcAft>
              <a:buFont typeface="Arial" panose="020B0604020202020204" pitchFamily="34" charset="0"/>
              <a:buChar char="•"/>
              <a:defRPr sz="1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4150" kern="1200">
                <a:solidFill>
                  <a:schemeClr val="tx1"/>
                </a:solidFill>
                <a:latin typeface="+mn-lt"/>
                <a:ea typeface="+mn-ea"/>
                <a:cs typeface="+mn-cs"/>
              </a:defRPr>
            </a:lvl9pPr>
          </a:lstStyle>
          <a:p>
            <a:pPr algn="ctr"/>
            <a:r>
              <a:rPr lang="en-US" sz="1200" dirty="0"/>
              <a:t>Fig. 3: CAD Drawing of Cali-X TPC [4]</a:t>
            </a:r>
          </a:p>
        </p:txBody>
      </p:sp>
      <p:pic>
        <p:nvPicPr>
          <p:cNvPr id="2050" name="Picture 2">
            <a:extLst>
              <a:ext uri="{FF2B5EF4-FFF2-40B4-BE49-F238E27FC236}">
                <a16:creationId xmlns:a16="http://schemas.microsoft.com/office/drawing/2014/main" id="{F59BC080-748E-9A6D-275C-A32C3B03FE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4836" y="961679"/>
            <a:ext cx="1631721" cy="331875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white cylinder with red and green text&#10;&#10;AI-generated content may be incorrect.">
            <a:extLst>
              <a:ext uri="{FF2B5EF4-FFF2-40B4-BE49-F238E27FC236}">
                <a16:creationId xmlns:a16="http://schemas.microsoft.com/office/drawing/2014/main" id="{B2AA796E-8545-EF67-4B92-B94C00CF8319}"/>
              </a:ext>
            </a:extLst>
          </p:cNvPr>
          <p:cNvPicPr>
            <a:picLocks noChangeAspect="1"/>
          </p:cNvPicPr>
          <p:nvPr/>
        </p:nvPicPr>
        <p:blipFill>
          <a:blip r:embed="rId3"/>
          <a:srcRect l="19695" t="21673" r="28148" b="7143"/>
          <a:stretch>
            <a:fillRect/>
          </a:stretch>
        </p:blipFill>
        <p:spPr>
          <a:xfrm>
            <a:off x="2393879" y="932594"/>
            <a:ext cx="1535986" cy="3347840"/>
          </a:xfrm>
          <a:prstGeom prst="rect">
            <a:avLst/>
          </a:prstGeom>
        </p:spPr>
      </p:pic>
    </p:spTree>
    <p:extLst>
      <p:ext uri="{BB962C8B-B14F-4D97-AF65-F5344CB8AC3E}">
        <p14:creationId xmlns:p14="http://schemas.microsoft.com/office/powerpoint/2010/main" val="1252415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CEF367-672D-8E2F-23AE-8C4AE2ED2575}"/>
              </a:ext>
            </a:extLst>
          </p:cNvPr>
          <p:cNvSpPr>
            <a:spLocks noGrp="1"/>
          </p:cNvSpPr>
          <p:nvPr>
            <p:ph type="body" sz="quarter" idx="13"/>
          </p:nvPr>
        </p:nvSpPr>
        <p:spPr>
          <a:xfrm>
            <a:off x="1097280" y="1188720"/>
            <a:ext cx="2973788" cy="2246769"/>
          </a:xfrm>
        </p:spPr>
        <p:txBody>
          <a:bodyPr/>
          <a:lstStyle/>
          <a:p>
            <a:pPr marL="285750" indent="-285750">
              <a:buFont typeface="Arial" panose="020B0604020202020204" pitchFamily="34" charset="0"/>
              <a:buChar char="•"/>
            </a:pPr>
            <a:r>
              <a:rPr lang="en-US" dirty="0"/>
              <a:t>GEANT4 = </a:t>
            </a:r>
            <a:r>
              <a:rPr lang="en-US" dirty="0" err="1"/>
              <a:t>GEometry</a:t>
            </a:r>
            <a:r>
              <a:rPr lang="en-US" dirty="0"/>
              <a:t> </a:t>
            </a:r>
            <a:r>
              <a:rPr lang="en-US" dirty="0" err="1"/>
              <a:t>ANd</a:t>
            </a:r>
            <a:r>
              <a:rPr lang="en-US" dirty="0"/>
              <a:t> Tracking 4</a:t>
            </a:r>
          </a:p>
          <a:p>
            <a:pPr marL="285750" indent="-285750">
              <a:buFont typeface="Arial" panose="020B0604020202020204" pitchFamily="34" charset="0"/>
              <a:buChar char="•"/>
            </a:pPr>
            <a:r>
              <a:rPr lang="en-US" dirty="0"/>
              <a:t>“Toolkit for the simulation of the passage of particles through matter”</a:t>
            </a:r>
          </a:p>
          <a:p>
            <a:pPr marL="285750" indent="-285750">
              <a:buFont typeface="Arial" panose="020B0604020202020204" pitchFamily="34" charset="0"/>
              <a:buChar char="•"/>
            </a:pPr>
            <a:r>
              <a:rPr lang="en-US" dirty="0"/>
              <a:t>C++ based platform that uses Monte Carlo methods to simulate interactions between particles</a:t>
            </a:r>
          </a:p>
          <a:p>
            <a:pPr marL="285750" indent="-285750">
              <a:buFont typeface="Arial" panose="020B0604020202020204" pitchFamily="34" charset="0"/>
              <a:buChar char="•"/>
            </a:pPr>
            <a:endParaRPr lang="en-US" dirty="0"/>
          </a:p>
        </p:txBody>
      </p:sp>
      <p:sp>
        <p:nvSpPr>
          <p:cNvPr id="4" name="Date Placeholder 3">
            <a:extLst>
              <a:ext uri="{FF2B5EF4-FFF2-40B4-BE49-F238E27FC236}">
                <a16:creationId xmlns:a16="http://schemas.microsoft.com/office/drawing/2014/main" id="{42FF5DBD-FA7A-76A9-4573-20DAF6CDE1D4}"/>
              </a:ext>
            </a:extLst>
          </p:cNvPr>
          <p:cNvSpPr>
            <a:spLocks noGrp="1"/>
          </p:cNvSpPr>
          <p:nvPr>
            <p:ph type="dt" sz="half" idx="18"/>
          </p:nvPr>
        </p:nvSpPr>
        <p:spPr/>
        <p:txBody>
          <a:bodyPr/>
          <a:lstStyle/>
          <a:p>
            <a:fld id="{FA6EA13E-D85D-234A-B454-2515B0E8FC3F}" type="datetime4">
              <a:rPr lang="en-US" smtClean="0"/>
              <a:t>November 8, 2025</a:t>
            </a:fld>
            <a:endParaRPr lang="en-US" dirty="0"/>
          </a:p>
        </p:txBody>
      </p:sp>
      <p:sp>
        <p:nvSpPr>
          <p:cNvPr id="5" name="Slide Number Placeholder 4">
            <a:extLst>
              <a:ext uri="{FF2B5EF4-FFF2-40B4-BE49-F238E27FC236}">
                <a16:creationId xmlns:a16="http://schemas.microsoft.com/office/drawing/2014/main" id="{317F74EB-9F5E-F7A8-A9C8-191B9B94F1E7}"/>
              </a:ext>
            </a:extLst>
          </p:cNvPr>
          <p:cNvSpPr>
            <a:spLocks noGrp="1"/>
          </p:cNvSpPr>
          <p:nvPr>
            <p:ph type="sldNum" sz="quarter" idx="19"/>
          </p:nvPr>
        </p:nvSpPr>
        <p:spPr/>
        <p:txBody>
          <a:bodyPr/>
          <a:lstStyle/>
          <a:p>
            <a:fld id="{B6238B5B-F19C-E947-A0BC-87BD7983F871}" type="slidenum">
              <a:rPr lang="en-US" smtClean="0"/>
              <a:pPr/>
              <a:t>4</a:t>
            </a:fld>
            <a:endParaRPr lang="en-US" dirty="0"/>
          </a:p>
        </p:txBody>
      </p:sp>
      <p:sp>
        <p:nvSpPr>
          <p:cNvPr id="6" name="Title 5">
            <a:extLst>
              <a:ext uri="{FF2B5EF4-FFF2-40B4-BE49-F238E27FC236}">
                <a16:creationId xmlns:a16="http://schemas.microsoft.com/office/drawing/2014/main" id="{EA411006-49ED-BDA7-C9F7-342A28548EE3}"/>
              </a:ext>
            </a:extLst>
          </p:cNvPr>
          <p:cNvSpPr>
            <a:spLocks noGrp="1"/>
          </p:cNvSpPr>
          <p:nvPr>
            <p:ph type="title"/>
          </p:nvPr>
        </p:nvSpPr>
        <p:spPr/>
        <p:txBody>
          <a:bodyPr/>
          <a:lstStyle/>
          <a:p>
            <a:r>
              <a:rPr lang="en-US" dirty="0"/>
              <a:t>What is GEANT4?</a:t>
            </a:r>
          </a:p>
        </p:txBody>
      </p:sp>
      <p:pic>
        <p:nvPicPr>
          <p:cNvPr id="2050" name="Picture 2">
            <a:extLst>
              <a:ext uri="{FF2B5EF4-FFF2-40B4-BE49-F238E27FC236}">
                <a16:creationId xmlns:a16="http://schemas.microsoft.com/office/drawing/2014/main" id="{74AB01F7-7CB3-9E3B-BAE6-FD1466A2B6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3125" y="862345"/>
            <a:ext cx="4521432" cy="1507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0110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8AA58-464B-6FC1-36AD-219FACFE7DEF}"/>
              </a:ext>
            </a:extLst>
          </p:cNvPr>
          <p:cNvSpPr>
            <a:spLocks noGrp="1"/>
          </p:cNvSpPr>
          <p:nvPr>
            <p:ph type="body" sz="quarter" idx="13"/>
          </p:nvPr>
        </p:nvSpPr>
        <p:spPr>
          <a:xfrm>
            <a:off x="1097280" y="1554480"/>
            <a:ext cx="3383280" cy="2632516"/>
          </a:xfrm>
        </p:spPr>
        <p:txBody>
          <a:bodyPr/>
          <a:lstStyle/>
          <a:p>
            <a:pPr marL="285750" indent="-285750">
              <a:buFont typeface="Arial" panose="020B0604020202020204" pitchFamily="34" charset="0"/>
              <a:buChar char="•"/>
            </a:pPr>
            <a:r>
              <a:rPr lang="en-US" dirty="0"/>
              <a:t>Can manually build volumes in C++ or import CAD files</a:t>
            </a:r>
          </a:p>
          <a:p>
            <a:r>
              <a:rPr lang="en-US" dirty="0"/>
              <a:t>3 Types of Volumes</a:t>
            </a:r>
          </a:p>
          <a:p>
            <a:pPr marL="285750" indent="-285750">
              <a:buFont typeface="Arial" panose="020B0604020202020204" pitchFamily="34" charset="0"/>
              <a:buChar char="•"/>
            </a:pPr>
            <a:r>
              <a:rPr lang="en-US" dirty="0"/>
              <a:t>Solid</a:t>
            </a:r>
          </a:p>
          <a:p>
            <a:pPr marL="733806" lvl="1" indent="-285750"/>
            <a:r>
              <a:rPr lang="en-US" dirty="0"/>
              <a:t>Shape of component</a:t>
            </a:r>
          </a:p>
          <a:p>
            <a:pPr marL="285750" indent="-285750">
              <a:buFont typeface="Arial" panose="020B0604020202020204" pitchFamily="34" charset="0"/>
              <a:buChar char="•"/>
            </a:pPr>
            <a:r>
              <a:rPr lang="en-US" dirty="0"/>
              <a:t>Logical</a:t>
            </a:r>
          </a:p>
          <a:p>
            <a:pPr marL="733806" lvl="1" indent="-285750"/>
            <a:r>
              <a:rPr lang="en-US" dirty="0"/>
              <a:t>Material, visual attributes, detection properties</a:t>
            </a:r>
          </a:p>
          <a:p>
            <a:pPr marL="285750" indent="-285750">
              <a:buFont typeface="Arial" panose="020B0604020202020204" pitchFamily="34" charset="0"/>
              <a:buChar char="•"/>
            </a:pPr>
            <a:r>
              <a:rPr lang="en-US" dirty="0"/>
              <a:t>Physical</a:t>
            </a:r>
          </a:p>
          <a:p>
            <a:pPr marL="733806" lvl="1" indent="-285750"/>
            <a:r>
              <a:rPr lang="en-US" dirty="0"/>
              <a:t>Location, orientation</a:t>
            </a:r>
          </a:p>
        </p:txBody>
      </p:sp>
      <p:sp>
        <p:nvSpPr>
          <p:cNvPr id="3" name="Text Placeholder 2">
            <a:extLst>
              <a:ext uri="{FF2B5EF4-FFF2-40B4-BE49-F238E27FC236}">
                <a16:creationId xmlns:a16="http://schemas.microsoft.com/office/drawing/2014/main" id="{D5AC78F2-7C56-8AEE-DFEA-1FF6F0398580}"/>
              </a:ext>
            </a:extLst>
          </p:cNvPr>
          <p:cNvSpPr>
            <a:spLocks noGrp="1"/>
          </p:cNvSpPr>
          <p:nvPr>
            <p:ph type="body" sz="quarter" idx="15"/>
          </p:nvPr>
        </p:nvSpPr>
        <p:spPr/>
        <p:txBody>
          <a:bodyPr/>
          <a:lstStyle/>
          <a:p>
            <a:r>
              <a:rPr lang="en-US" dirty="0"/>
              <a:t>Detector Geometry</a:t>
            </a:r>
          </a:p>
        </p:txBody>
      </p:sp>
      <p:sp>
        <p:nvSpPr>
          <p:cNvPr id="4" name="Date Placeholder 3">
            <a:extLst>
              <a:ext uri="{FF2B5EF4-FFF2-40B4-BE49-F238E27FC236}">
                <a16:creationId xmlns:a16="http://schemas.microsoft.com/office/drawing/2014/main" id="{5BEC3180-9F38-C835-2B21-AA751DAF614B}"/>
              </a:ext>
            </a:extLst>
          </p:cNvPr>
          <p:cNvSpPr>
            <a:spLocks noGrp="1"/>
          </p:cNvSpPr>
          <p:nvPr>
            <p:ph type="dt" sz="half" idx="18"/>
          </p:nvPr>
        </p:nvSpPr>
        <p:spPr/>
        <p:txBody>
          <a:bodyPr/>
          <a:lstStyle/>
          <a:p>
            <a:fld id="{2E97A3B5-6613-4F46-BF76-6FADC2B102EA}" type="datetime4">
              <a:rPr lang="en-US" smtClean="0"/>
              <a:t>November 8, 2025</a:t>
            </a:fld>
            <a:endParaRPr lang="en-US" dirty="0"/>
          </a:p>
        </p:txBody>
      </p:sp>
      <p:sp>
        <p:nvSpPr>
          <p:cNvPr id="5" name="Slide Number Placeholder 4">
            <a:extLst>
              <a:ext uri="{FF2B5EF4-FFF2-40B4-BE49-F238E27FC236}">
                <a16:creationId xmlns:a16="http://schemas.microsoft.com/office/drawing/2014/main" id="{E25565EC-3BF2-C698-DDFE-B25F7F10C318}"/>
              </a:ext>
            </a:extLst>
          </p:cNvPr>
          <p:cNvSpPr>
            <a:spLocks noGrp="1"/>
          </p:cNvSpPr>
          <p:nvPr>
            <p:ph type="sldNum" sz="quarter" idx="19"/>
          </p:nvPr>
        </p:nvSpPr>
        <p:spPr/>
        <p:txBody>
          <a:bodyPr/>
          <a:lstStyle/>
          <a:p>
            <a:fld id="{B6238B5B-F19C-E947-A0BC-87BD7983F871}" type="slidenum">
              <a:rPr lang="en-US" smtClean="0"/>
              <a:pPr/>
              <a:t>5</a:t>
            </a:fld>
            <a:endParaRPr lang="en-US" dirty="0"/>
          </a:p>
        </p:txBody>
      </p:sp>
      <p:sp>
        <p:nvSpPr>
          <p:cNvPr id="6" name="Text Placeholder 5">
            <a:extLst>
              <a:ext uri="{FF2B5EF4-FFF2-40B4-BE49-F238E27FC236}">
                <a16:creationId xmlns:a16="http://schemas.microsoft.com/office/drawing/2014/main" id="{7DCB37F0-C739-6931-1CE5-5A5F0E9A27C9}"/>
              </a:ext>
            </a:extLst>
          </p:cNvPr>
          <p:cNvSpPr>
            <a:spLocks noGrp="1"/>
          </p:cNvSpPr>
          <p:nvPr>
            <p:ph type="body" sz="quarter" idx="20"/>
          </p:nvPr>
        </p:nvSpPr>
        <p:spPr>
          <a:xfrm>
            <a:off x="5029200" y="1554480"/>
            <a:ext cx="3383280" cy="1953355"/>
          </a:xfrm>
        </p:spPr>
        <p:txBody>
          <a:bodyPr/>
          <a:lstStyle/>
          <a:p>
            <a:pPr marL="285750" indent="-285750">
              <a:buFont typeface="Arial" panose="020B0604020202020204" pitchFamily="34" charset="0"/>
              <a:buChar char="•"/>
            </a:pPr>
            <a:r>
              <a:rPr lang="en-US" dirty="0"/>
              <a:t>Particle Gun</a:t>
            </a:r>
          </a:p>
          <a:p>
            <a:pPr marL="733806" lvl="1" indent="-285750"/>
            <a:r>
              <a:rPr lang="en-US" dirty="0"/>
              <a:t>Point source</a:t>
            </a:r>
          </a:p>
          <a:p>
            <a:pPr marL="733806" lvl="1" indent="-285750"/>
            <a:r>
              <a:rPr lang="en-US" dirty="0"/>
              <a:t>Specified direction, momentum</a:t>
            </a:r>
          </a:p>
          <a:p>
            <a:pPr marL="733806" lvl="1" indent="-285750"/>
            <a:r>
              <a:rPr lang="en-US" dirty="0"/>
              <a:t>Best for simple monoenergetic sources</a:t>
            </a:r>
          </a:p>
          <a:p>
            <a:pPr marL="285750" indent="-285750">
              <a:buFont typeface="Arial" panose="020B0604020202020204" pitchFamily="34" charset="0"/>
              <a:buChar char="•"/>
            </a:pPr>
            <a:r>
              <a:rPr lang="en-US" dirty="0"/>
              <a:t>General Particle Source (GPS)</a:t>
            </a:r>
          </a:p>
          <a:p>
            <a:pPr marL="733806" lvl="1" indent="-285750"/>
            <a:r>
              <a:rPr lang="en-US" dirty="0"/>
              <a:t>Point or volume source</a:t>
            </a:r>
          </a:p>
          <a:p>
            <a:pPr marL="733806" lvl="1" indent="-285750"/>
            <a:r>
              <a:rPr lang="en-US" dirty="0"/>
              <a:t>Better for more complex sources</a:t>
            </a:r>
          </a:p>
        </p:txBody>
      </p:sp>
      <p:sp>
        <p:nvSpPr>
          <p:cNvPr id="7" name="Text Placeholder 6">
            <a:extLst>
              <a:ext uri="{FF2B5EF4-FFF2-40B4-BE49-F238E27FC236}">
                <a16:creationId xmlns:a16="http://schemas.microsoft.com/office/drawing/2014/main" id="{94065020-2D1F-7446-5D81-3E87F1A834AC}"/>
              </a:ext>
            </a:extLst>
          </p:cNvPr>
          <p:cNvSpPr>
            <a:spLocks noGrp="1"/>
          </p:cNvSpPr>
          <p:nvPr>
            <p:ph type="body" sz="quarter" idx="21"/>
          </p:nvPr>
        </p:nvSpPr>
        <p:spPr/>
        <p:txBody>
          <a:bodyPr/>
          <a:lstStyle/>
          <a:p>
            <a:r>
              <a:rPr lang="en-US" dirty="0"/>
              <a:t>Particles and Sources</a:t>
            </a:r>
          </a:p>
        </p:txBody>
      </p:sp>
      <p:sp>
        <p:nvSpPr>
          <p:cNvPr id="8" name="Title 7">
            <a:extLst>
              <a:ext uri="{FF2B5EF4-FFF2-40B4-BE49-F238E27FC236}">
                <a16:creationId xmlns:a16="http://schemas.microsoft.com/office/drawing/2014/main" id="{188787EC-E0B6-236D-07A1-51D22AC31F43}"/>
              </a:ext>
            </a:extLst>
          </p:cNvPr>
          <p:cNvSpPr>
            <a:spLocks noGrp="1"/>
          </p:cNvSpPr>
          <p:nvPr>
            <p:ph type="title"/>
          </p:nvPr>
        </p:nvSpPr>
        <p:spPr/>
        <p:txBody>
          <a:bodyPr/>
          <a:lstStyle/>
          <a:p>
            <a:r>
              <a:rPr lang="en-US" dirty="0"/>
              <a:t>Designing the Simulation</a:t>
            </a:r>
          </a:p>
        </p:txBody>
      </p:sp>
    </p:spTree>
    <p:extLst>
      <p:ext uri="{BB962C8B-B14F-4D97-AF65-F5344CB8AC3E}">
        <p14:creationId xmlns:p14="http://schemas.microsoft.com/office/powerpoint/2010/main" val="1441075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446FFE-CE8D-FF94-9B79-5CA3EE099B03}"/>
              </a:ext>
            </a:extLst>
          </p:cNvPr>
          <p:cNvSpPr>
            <a:spLocks noGrp="1"/>
          </p:cNvSpPr>
          <p:nvPr>
            <p:ph type="body" sz="quarter" idx="13"/>
          </p:nvPr>
        </p:nvSpPr>
        <p:spPr>
          <a:xfrm>
            <a:off x="1097280" y="1554480"/>
            <a:ext cx="3383280" cy="2667397"/>
          </a:xfrm>
        </p:spPr>
        <p:txBody>
          <a:bodyPr/>
          <a:lstStyle/>
          <a:p>
            <a:pPr marL="285750" indent="-285750">
              <a:buFont typeface="Arial" panose="020B0604020202020204" pitchFamily="34" charset="0"/>
              <a:buChar char="•"/>
            </a:pPr>
            <a:r>
              <a:rPr lang="en-US" dirty="0"/>
              <a:t>Specify desired physics</a:t>
            </a:r>
          </a:p>
          <a:p>
            <a:pPr marL="285750" indent="-285750">
              <a:buFont typeface="Arial" panose="020B0604020202020204" pitchFamily="34" charset="0"/>
              <a:buChar char="•"/>
            </a:pPr>
            <a:r>
              <a:rPr lang="en-US" dirty="0"/>
              <a:t>Reduce computation cost</a:t>
            </a:r>
          </a:p>
          <a:p>
            <a:pPr marL="285750" indent="-285750">
              <a:buFont typeface="Arial" panose="020B0604020202020204" pitchFamily="34" charset="0"/>
              <a:buChar char="•"/>
            </a:pPr>
            <a:r>
              <a:rPr lang="en-US" dirty="0"/>
              <a:t>prevent unwanted interactions (e.g. gravitational force)</a:t>
            </a:r>
          </a:p>
          <a:p>
            <a:pPr marL="285750" indent="-285750">
              <a:buFont typeface="Arial" panose="020B0604020202020204" pitchFamily="34" charset="0"/>
              <a:buChar char="•"/>
            </a:pPr>
            <a:r>
              <a:rPr lang="en-US" dirty="0"/>
              <a:t>Implement electric fields in liquid xenon</a:t>
            </a:r>
          </a:p>
          <a:p>
            <a:pPr marL="285750" indent="-285750">
              <a:buFont typeface="Arial" panose="020B0604020202020204" pitchFamily="34" charset="0"/>
              <a:buChar char="•"/>
            </a:pPr>
            <a:r>
              <a:rPr lang="en-US" dirty="0"/>
              <a:t>Implement Noble Element Simulation Technique (NEST) package to accurately determine photon and electron yields from scintillation</a:t>
            </a:r>
          </a:p>
          <a:p>
            <a:pPr marL="285750" indent="-285750">
              <a:buFont typeface="Arial" panose="020B0604020202020204" pitchFamily="34" charset="0"/>
              <a:buChar char="•"/>
            </a:pPr>
            <a:endParaRPr lang="en-US" dirty="0"/>
          </a:p>
        </p:txBody>
      </p:sp>
      <p:sp>
        <p:nvSpPr>
          <p:cNvPr id="3" name="Text Placeholder 2">
            <a:extLst>
              <a:ext uri="{FF2B5EF4-FFF2-40B4-BE49-F238E27FC236}">
                <a16:creationId xmlns:a16="http://schemas.microsoft.com/office/drawing/2014/main" id="{8EA3586D-83D7-F0A6-D704-6EA60B6410DD}"/>
              </a:ext>
            </a:extLst>
          </p:cNvPr>
          <p:cNvSpPr>
            <a:spLocks noGrp="1"/>
          </p:cNvSpPr>
          <p:nvPr>
            <p:ph type="body" sz="quarter" idx="15"/>
          </p:nvPr>
        </p:nvSpPr>
        <p:spPr/>
        <p:txBody>
          <a:bodyPr/>
          <a:lstStyle/>
          <a:p>
            <a:r>
              <a:rPr lang="en-US" dirty="0"/>
              <a:t>Physics and Fields</a:t>
            </a:r>
          </a:p>
        </p:txBody>
      </p:sp>
      <p:sp>
        <p:nvSpPr>
          <p:cNvPr id="4" name="Date Placeholder 3">
            <a:extLst>
              <a:ext uri="{FF2B5EF4-FFF2-40B4-BE49-F238E27FC236}">
                <a16:creationId xmlns:a16="http://schemas.microsoft.com/office/drawing/2014/main" id="{7AA1D6F6-13EE-DFD1-D9F3-75E4BC97F9C6}"/>
              </a:ext>
            </a:extLst>
          </p:cNvPr>
          <p:cNvSpPr>
            <a:spLocks noGrp="1"/>
          </p:cNvSpPr>
          <p:nvPr>
            <p:ph type="dt" sz="half" idx="18"/>
          </p:nvPr>
        </p:nvSpPr>
        <p:spPr/>
        <p:txBody>
          <a:bodyPr/>
          <a:lstStyle/>
          <a:p>
            <a:fld id="{2E97A3B5-6613-4F46-BF76-6FADC2B102EA}" type="datetime4">
              <a:rPr lang="en-US" smtClean="0"/>
              <a:t>November 8, 2025</a:t>
            </a:fld>
            <a:endParaRPr lang="en-US" dirty="0"/>
          </a:p>
        </p:txBody>
      </p:sp>
      <p:sp>
        <p:nvSpPr>
          <p:cNvPr id="5" name="Slide Number Placeholder 4">
            <a:extLst>
              <a:ext uri="{FF2B5EF4-FFF2-40B4-BE49-F238E27FC236}">
                <a16:creationId xmlns:a16="http://schemas.microsoft.com/office/drawing/2014/main" id="{4D43A141-79C5-123D-0A64-56ECE1D11896}"/>
              </a:ext>
            </a:extLst>
          </p:cNvPr>
          <p:cNvSpPr>
            <a:spLocks noGrp="1"/>
          </p:cNvSpPr>
          <p:nvPr>
            <p:ph type="sldNum" sz="quarter" idx="19"/>
          </p:nvPr>
        </p:nvSpPr>
        <p:spPr/>
        <p:txBody>
          <a:bodyPr/>
          <a:lstStyle/>
          <a:p>
            <a:fld id="{B6238B5B-F19C-E947-A0BC-87BD7983F871}" type="slidenum">
              <a:rPr lang="en-US" smtClean="0"/>
              <a:pPr/>
              <a:t>6</a:t>
            </a:fld>
            <a:endParaRPr lang="en-US" dirty="0"/>
          </a:p>
        </p:txBody>
      </p:sp>
      <p:sp>
        <p:nvSpPr>
          <p:cNvPr id="8" name="Title 7">
            <a:extLst>
              <a:ext uri="{FF2B5EF4-FFF2-40B4-BE49-F238E27FC236}">
                <a16:creationId xmlns:a16="http://schemas.microsoft.com/office/drawing/2014/main" id="{A12CE4AF-6A9E-EBF6-1C8F-AD62717EF283}"/>
              </a:ext>
            </a:extLst>
          </p:cNvPr>
          <p:cNvSpPr>
            <a:spLocks noGrp="1"/>
          </p:cNvSpPr>
          <p:nvPr>
            <p:ph type="title"/>
          </p:nvPr>
        </p:nvSpPr>
        <p:spPr/>
        <p:txBody>
          <a:bodyPr/>
          <a:lstStyle/>
          <a:p>
            <a:r>
              <a:rPr lang="en-US" dirty="0"/>
              <a:t>Designing the Simulation</a:t>
            </a:r>
          </a:p>
        </p:txBody>
      </p:sp>
      <p:pic>
        <p:nvPicPr>
          <p:cNvPr id="4098" name="Picture 2">
            <a:extLst>
              <a:ext uri="{FF2B5EF4-FFF2-40B4-BE49-F238E27FC236}">
                <a16:creationId xmlns:a16="http://schemas.microsoft.com/office/drawing/2014/main" id="{7005BCBA-C1B7-3A26-9358-B8F95394EE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4900" y="1602132"/>
            <a:ext cx="3799240" cy="180068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C8B73C0-C110-DE65-DC16-927FFC869531}"/>
              </a:ext>
            </a:extLst>
          </p:cNvPr>
          <p:cNvSpPr txBox="1"/>
          <p:nvPr/>
        </p:nvSpPr>
        <p:spPr>
          <a:xfrm>
            <a:off x="5450871" y="3540795"/>
            <a:ext cx="2727298" cy="369332"/>
          </a:xfrm>
          <a:prstGeom prst="rect">
            <a:avLst/>
          </a:prstGeom>
          <a:noFill/>
        </p:spPr>
        <p:txBody>
          <a:bodyPr wrap="square" lIns="0" tIns="0" rIns="0" bIns="0" rtlCol="0">
            <a:spAutoFit/>
          </a:bodyPr>
          <a:lstStyle/>
          <a:p>
            <a:pPr algn="ctr"/>
            <a:r>
              <a:rPr lang="en-US" sz="1200" dirty="0"/>
              <a:t>Fig. 4: GEANT4 physics lists included in experiment</a:t>
            </a:r>
          </a:p>
        </p:txBody>
      </p:sp>
    </p:spTree>
    <p:extLst>
      <p:ext uri="{BB962C8B-B14F-4D97-AF65-F5344CB8AC3E}">
        <p14:creationId xmlns:p14="http://schemas.microsoft.com/office/powerpoint/2010/main" val="951498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4AEE81A-2268-AB5E-FA37-885E49FD6C2F}"/>
              </a:ext>
            </a:extLst>
          </p:cNvPr>
          <p:cNvSpPr>
            <a:spLocks noGrp="1"/>
          </p:cNvSpPr>
          <p:nvPr>
            <p:ph type="body" sz="quarter" idx="13"/>
          </p:nvPr>
        </p:nvSpPr>
        <p:spPr>
          <a:xfrm>
            <a:off x="1097280" y="1554480"/>
            <a:ext cx="4086970" cy="1066959"/>
          </a:xfrm>
        </p:spPr>
        <p:txBody>
          <a:bodyPr/>
          <a:lstStyle/>
          <a:p>
            <a:pPr marL="285750" indent="-285750">
              <a:buFont typeface="Arial" panose="020B0604020202020204" pitchFamily="34" charset="0"/>
              <a:buChar char="•"/>
            </a:pPr>
            <a:r>
              <a:rPr lang="en-US" dirty="0"/>
              <a:t>Data analysis done through ROOT</a:t>
            </a:r>
          </a:p>
          <a:p>
            <a:pPr marL="285750" indent="-285750">
              <a:buFont typeface="Arial" panose="020B0604020202020204" pitchFamily="34" charset="0"/>
              <a:buChar char="•"/>
            </a:pPr>
            <a:r>
              <a:rPr lang="en-US" dirty="0"/>
              <a:t>Can export histograms, N-</a:t>
            </a:r>
            <a:r>
              <a:rPr lang="en-US" dirty="0" err="1"/>
              <a:t>tuples,etc</a:t>
            </a:r>
            <a:r>
              <a:rPr lang="en-US" dirty="0"/>
              <a:t>.</a:t>
            </a:r>
          </a:p>
          <a:p>
            <a:pPr marL="285750" indent="-285750">
              <a:buFont typeface="Arial" panose="020B0604020202020204" pitchFamily="34" charset="0"/>
              <a:buChar char="•"/>
            </a:pPr>
            <a:r>
              <a:rPr lang="en-US" dirty="0"/>
              <a:t>Energy depositions, hits, etc. can be analyzed</a:t>
            </a:r>
          </a:p>
        </p:txBody>
      </p:sp>
      <p:sp>
        <p:nvSpPr>
          <p:cNvPr id="3" name="Text Placeholder 2">
            <a:extLst>
              <a:ext uri="{FF2B5EF4-FFF2-40B4-BE49-F238E27FC236}">
                <a16:creationId xmlns:a16="http://schemas.microsoft.com/office/drawing/2014/main" id="{3FDE05AA-611D-18E7-29D3-DA1FAFC22BE7}"/>
              </a:ext>
            </a:extLst>
          </p:cNvPr>
          <p:cNvSpPr>
            <a:spLocks noGrp="1"/>
          </p:cNvSpPr>
          <p:nvPr>
            <p:ph type="body" sz="quarter" idx="15"/>
          </p:nvPr>
        </p:nvSpPr>
        <p:spPr/>
        <p:txBody>
          <a:bodyPr/>
          <a:lstStyle/>
          <a:p>
            <a:r>
              <a:rPr lang="en-US" dirty="0"/>
              <a:t>Data Collection</a:t>
            </a:r>
          </a:p>
        </p:txBody>
      </p:sp>
      <p:sp>
        <p:nvSpPr>
          <p:cNvPr id="4" name="Date Placeholder 3">
            <a:extLst>
              <a:ext uri="{FF2B5EF4-FFF2-40B4-BE49-F238E27FC236}">
                <a16:creationId xmlns:a16="http://schemas.microsoft.com/office/drawing/2014/main" id="{06C28AB0-7CDB-01BC-17B8-D7ABADAC8272}"/>
              </a:ext>
            </a:extLst>
          </p:cNvPr>
          <p:cNvSpPr>
            <a:spLocks noGrp="1"/>
          </p:cNvSpPr>
          <p:nvPr>
            <p:ph type="dt" sz="half" idx="18"/>
          </p:nvPr>
        </p:nvSpPr>
        <p:spPr/>
        <p:txBody>
          <a:bodyPr/>
          <a:lstStyle/>
          <a:p>
            <a:fld id="{2E97A3B5-6613-4F46-BF76-6FADC2B102EA}" type="datetime4">
              <a:rPr lang="en-US" smtClean="0"/>
              <a:t>November 8, 2025</a:t>
            </a:fld>
            <a:endParaRPr lang="en-US" dirty="0"/>
          </a:p>
        </p:txBody>
      </p:sp>
      <p:sp>
        <p:nvSpPr>
          <p:cNvPr id="5" name="Slide Number Placeholder 4">
            <a:extLst>
              <a:ext uri="{FF2B5EF4-FFF2-40B4-BE49-F238E27FC236}">
                <a16:creationId xmlns:a16="http://schemas.microsoft.com/office/drawing/2014/main" id="{E73FDFDA-8BA9-D983-6947-6FF48ADB18C4}"/>
              </a:ext>
            </a:extLst>
          </p:cNvPr>
          <p:cNvSpPr>
            <a:spLocks noGrp="1"/>
          </p:cNvSpPr>
          <p:nvPr>
            <p:ph type="sldNum" sz="quarter" idx="19"/>
          </p:nvPr>
        </p:nvSpPr>
        <p:spPr/>
        <p:txBody>
          <a:bodyPr/>
          <a:lstStyle/>
          <a:p>
            <a:fld id="{B6238B5B-F19C-E947-A0BC-87BD7983F871}" type="slidenum">
              <a:rPr lang="en-US" smtClean="0"/>
              <a:pPr/>
              <a:t>7</a:t>
            </a:fld>
            <a:endParaRPr lang="en-US" dirty="0"/>
          </a:p>
        </p:txBody>
      </p:sp>
      <p:sp>
        <p:nvSpPr>
          <p:cNvPr id="8" name="Title 7">
            <a:extLst>
              <a:ext uri="{FF2B5EF4-FFF2-40B4-BE49-F238E27FC236}">
                <a16:creationId xmlns:a16="http://schemas.microsoft.com/office/drawing/2014/main" id="{DF0CAD3B-A5D8-DB8D-40DB-2BEF771E8BB0}"/>
              </a:ext>
            </a:extLst>
          </p:cNvPr>
          <p:cNvSpPr>
            <a:spLocks noGrp="1"/>
          </p:cNvSpPr>
          <p:nvPr>
            <p:ph type="title"/>
          </p:nvPr>
        </p:nvSpPr>
        <p:spPr/>
        <p:txBody>
          <a:bodyPr/>
          <a:lstStyle/>
          <a:p>
            <a:r>
              <a:rPr lang="en-US" dirty="0"/>
              <a:t>Designing the Simulation</a:t>
            </a:r>
          </a:p>
        </p:txBody>
      </p:sp>
      <p:pic>
        <p:nvPicPr>
          <p:cNvPr id="3074" name="Picture 2">
            <a:extLst>
              <a:ext uri="{FF2B5EF4-FFF2-40B4-BE49-F238E27FC236}">
                <a16:creationId xmlns:a16="http://schemas.microsoft.com/office/drawing/2014/main" id="{BFA75743-BD81-56D8-EA9D-66820088A4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468" y="2484766"/>
            <a:ext cx="4367830" cy="21369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E7613F-D45D-57F9-3CB4-937D598FAE87}"/>
              </a:ext>
            </a:extLst>
          </p:cNvPr>
          <p:cNvSpPr txBox="1"/>
          <p:nvPr/>
        </p:nvSpPr>
        <p:spPr>
          <a:xfrm>
            <a:off x="5458571" y="3624649"/>
            <a:ext cx="3228229" cy="738664"/>
          </a:xfrm>
          <a:prstGeom prst="rect">
            <a:avLst/>
          </a:prstGeom>
          <a:noFill/>
        </p:spPr>
        <p:txBody>
          <a:bodyPr wrap="square" lIns="0" tIns="0" rIns="0" bIns="0" rtlCol="0">
            <a:spAutoFit/>
          </a:bodyPr>
          <a:lstStyle/>
          <a:p>
            <a:pPr algn="ctr"/>
            <a:r>
              <a:rPr lang="en-US" sz="1200" dirty="0"/>
              <a:t>Fig. 5 (Above): Expected ratio of S1 to S2 photons from LZ experiment [13]</a:t>
            </a:r>
          </a:p>
          <a:p>
            <a:pPr algn="ctr"/>
            <a:r>
              <a:rPr lang="en-US" sz="1200" dirty="0"/>
              <a:t>Fig. 6 (Left): Ratio of S1 to S2 photons in GEANT4 simulation</a:t>
            </a:r>
          </a:p>
        </p:txBody>
      </p:sp>
      <p:pic>
        <p:nvPicPr>
          <p:cNvPr id="7" name="Picture 6">
            <a:extLst>
              <a:ext uri="{FF2B5EF4-FFF2-40B4-BE49-F238E27FC236}">
                <a16:creationId xmlns:a16="http://schemas.microsoft.com/office/drawing/2014/main" id="{F29ADD32-D097-DDC6-C62A-D17451342858}"/>
              </a:ext>
            </a:extLst>
          </p:cNvPr>
          <p:cNvPicPr>
            <a:picLocks noChangeAspect="1"/>
          </p:cNvPicPr>
          <p:nvPr/>
        </p:nvPicPr>
        <p:blipFill>
          <a:blip r:embed="rId3"/>
          <a:stretch>
            <a:fillRect/>
          </a:stretch>
        </p:blipFill>
        <p:spPr>
          <a:xfrm>
            <a:off x="5113665" y="780187"/>
            <a:ext cx="3918039" cy="2767043"/>
          </a:xfrm>
          <a:prstGeom prst="rect">
            <a:avLst/>
          </a:prstGeom>
        </p:spPr>
      </p:pic>
      <p:sp>
        <p:nvSpPr>
          <p:cNvPr id="10" name="TextBox 9">
            <a:extLst>
              <a:ext uri="{FF2B5EF4-FFF2-40B4-BE49-F238E27FC236}">
                <a16:creationId xmlns:a16="http://schemas.microsoft.com/office/drawing/2014/main" id="{AE2EAF21-97A3-7095-FE29-D1C169AFFBE7}"/>
              </a:ext>
            </a:extLst>
          </p:cNvPr>
          <p:cNvSpPr txBox="1"/>
          <p:nvPr/>
        </p:nvSpPr>
        <p:spPr>
          <a:xfrm>
            <a:off x="7424526" y="2330877"/>
            <a:ext cx="1388903" cy="307777"/>
          </a:xfrm>
          <a:prstGeom prst="rect">
            <a:avLst/>
          </a:prstGeom>
          <a:solidFill>
            <a:schemeClr val="bg1">
              <a:lumMod val="65000"/>
            </a:schemeClr>
          </a:solidFill>
        </p:spPr>
        <p:txBody>
          <a:bodyPr wrap="square" lIns="0" tIns="0" rIns="0" bIns="0" rtlCol="0">
            <a:spAutoFit/>
          </a:bodyPr>
          <a:lstStyle/>
          <a:p>
            <a:pPr algn="l"/>
            <a:r>
              <a:rPr lang="en-US" sz="1000" dirty="0">
                <a:solidFill>
                  <a:srgbClr val="0070C0"/>
                </a:solidFill>
              </a:rPr>
              <a:t>--- Electron recoil (ER)</a:t>
            </a:r>
          </a:p>
          <a:p>
            <a:pPr algn="l"/>
            <a:r>
              <a:rPr lang="en-US" sz="1000" dirty="0">
                <a:solidFill>
                  <a:srgbClr val="FFC000"/>
                </a:solidFill>
              </a:rPr>
              <a:t>--- Nuclear recoil (NR)</a:t>
            </a:r>
          </a:p>
        </p:txBody>
      </p:sp>
    </p:spTree>
    <p:extLst>
      <p:ext uri="{BB962C8B-B14F-4D97-AF65-F5344CB8AC3E}">
        <p14:creationId xmlns:p14="http://schemas.microsoft.com/office/powerpoint/2010/main" val="933940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6D0B46-1D0B-CD54-60C9-A0738CF57A3A}"/>
              </a:ext>
            </a:extLst>
          </p:cNvPr>
          <p:cNvSpPr>
            <a:spLocks noGrp="1"/>
          </p:cNvSpPr>
          <p:nvPr>
            <p:ph type="dt" sz="half" idx="18"/>
          </p:nvPr>
        </p:nvSpPr>
        <p:spPr/>
        <p:txBody>
          <a:bodyPr/>
          <a:lstStyle/>
          <a:p>
            <a:fld id="{24D8B39A-01F2-FA4B-87F6-F02AC7945853}" type="datetime4">
              <a:rPr lang="en-US" smtClean="0"/>
              <a:t>November 8, 2025</a:t>
            </a:fld>
            <a:endParaRPr lang="en-US" dirty="0"/>
          </a:p>
        </p:txBody>
      </p:sp>
      <p:sp>
        <p:nvSpPr>
          <p:cNvPr id="3" name="Slide Number Placeholder 2">
            <a:extLst>
              <a:ext uri="{FF2B5EF4-FFF2-40B4-BE49-F238E27FC236}">
                <a16:creationId xmlns:a16="http://schemas.microsoft.com/office/drawing/2014/main" id="{DF035F9C-8747-6A2E-A4D4-E44733C5B088}"/>
              </a:ext>
            </a:extLst>
          </p:cNvPr>
          <p:cNvSpPr>
            <a:spLocks noGrp="1"/>
          </p:cNvSpPr>
          <p:nvPr>
            <p:ph type="sldNum" sz="quarter" idx="19"/>
          </p:nvPr>
        </p:nvSpPr>
        <p:spPr/>
        <p:txBody>
          <a:bodyPr/>
          <a:lstStyle/>
          <a:p>
            <a:fld id="{B6238B5B-F19C-E947-A0BC-87BD7983F871}" type="slidenum">
              <a:rPr lang="en-US" smtClean="0"/>
              <a:pPr/>
              <a:t>8</a:t>
            </a:fld>
            <a:endParaRPr lang="en-US" dirty="0"/>
          </a:p>
        </p:txBody>
      </p:sp>
      <p:pic>
        <p:nvPicPr>
          <p:cNvPr id="5124" name="Picture 4">
            <a:extLst>
              <a:ext uri="{FF2B5EF4-FFF2-40B4-BE49-F238E27FC236}">
                <a16:creationId xmlns:a16="http://schemas.microsoft.com/office/drawing/2014/main" id="{AA66EEC1-CA93-920C-2F8C-26E0B1F6D7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34346" cy="442230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EF93736-6DCF-BCEA-F3AD-ECC17B0AA060}"/>
              </a:ext>
            </a:extLst>
          </p:cNvPr>
          <p:cNvSpPr txBox="1"/>
          <p:nvPr/>
        </p:nvSpPr>
        <p:spPr>
          <a:xfrm>
            <a:off x="416134" y="334002"/>
            <a:ext cx="1768570" cy="1231106"/>
          </a:xfrm>
          <a:prstGeom prst="rect">
            <a:avLst/>
          </a:prstGeom>
          <a:noFill/>
        </p:spPr>
        <p:txBody>
          <a:bodyPr wrap="square" lIns="0" tIns="0" rIns="0" bIns="0" rtlCol="0">
            <a:spAutoFit/>
          </a:bodyPr>
          <a:lstStyle/>
          <a:p>
            <a:pPr algn="l"/>
            <a:r>
              <a:rPr lang="en-US" sz="2000" dirty="0">
                <a:solidFill>
                  <a:srgbClr val="FF0000"/>
                </a:solidFill>
              </a:rPr>
              <a:t>— Electrons</a:t>
            </a:r>
          </a:p>
          <a:p>
            <a:pPr algn="l"/>
            <a:r>
              <a:rPr lang="en-US" sz="2000" dirty="0">
                <a:solidFill>
                  <a:srgbClr val="92D050"/>
                </a:solidFill>
              </a:rPr>
              <a:t>— Neutrons</a:t>
            </a:r>
          </a:p>
          <a:p>
            <a:pPr algn="l"/>
            <a:r>
              <a:rPr lang="en-US" sz="2000" dirty="0">
                <a:solidFill>
                  <a:srgbClr val="FFFF00"/>
                </a:solidFill>
              </a:rPr>
              <a:t>— Photons</a:t>
            </a:r>
          </a:p>
          <a:p>
            <a:pPr algn="l"/>
            <a:endParaRPr lang="en-US" sz="2000" dirty="0" err="1">
              <a:solidFill>
                <a:schemeClr val="bg1"/>
              </a:solidFill>
            </a:endParaRPr>
          </a:p>
        </p:txBody>
      </p:sp>
      <p:sp>
        <p:nvSpPr>
          <p:cNvPr id="9" name="TextBox 8">
            <a:extLst>
              <a:ext uri="{FF2B5EF4-FFF2-40B4-BE49-F238E27FC236}">
                <a16:creationId xmlns:a16="http://schemas.microsoft.com/office/drawing/2014/main" id="{793C26AF-6EB7-BFC8-0898-2F7840F339DE}"/>
              </a:ext>
            </a:extLst>
          </p:cNvPr>
          <p:cNvSpPr txBox="1"/>
          <p:nvPr/>
        </p:nvSpPr>
        <p:spPr>
          <a:xfrm>
            <a:off x="2543297" y="4493227"/>
            <a:ext cx="4147752" cy="215444"/>
          </a:xfrm>
          <a:prstGeom prst="rect">
            <a:avLst/>
          </a:prstGeom>
          <a:noFill/>
        </p:spPr>
        <p:txBody>
          <a:bodyPr wrap="square" lIns="0" tIns="0" rIns="0" bIns="0" rtlCol="0">
            <a:spAutoFit/>
          </a:bodyPr>
          <a:lstStyle/>
          <a:p>
            <a:pPr algn="ctr"/>
            <a:r>
              <a:rPr lang="en-US" sz="1400" dirty="0"/>
              <a:t>Fig. 7: S2 event as seen in GEANT4 viewer</a:t>
            </a:r>
          </a:p>
        </p:txBody>
      </p:sp>
    </p:spTree>
    <p:extLst>
      <p:ext uri="{BB962C8B-B14F-4D97-AF65-F5344CB8AC3E}">
        <p14:creationId xmlns:p14="http://schemas.microsoft.com/office/powerpoint/2010/main" val="3930995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3B6DEF-ACB3-803C-F628-AD49CC1E34F2}"/>
              </a:ext>
            </a:extLst>
          </p:cNvPr>
          <p:cNvSpPr>
            <a:spLocks noGrp="1"/>
          </p:cNvSpPr>
          <p:nvPr>
            <p:ph type="body" sz="quarter" idx="13"/>
          </p:nvPr>
        </p:nvSpPr>
        <p:spPr>
          <a:xfrm>
            <a:off x="1097280" y="1188719"/>
            <a:ext cx="6858000" cy="1918474"/>
          </a:xfrm>
        </p:spPr>
        <p:txBody>
          <a:bodyPr/>
          <a:lstStyle/>
          <a:p>
            <a:pPr marL="285750" indent="-285750">
              <a:buFont typeface="Arial" panose="020B0604020202020204" pitchFamily="34" charset="0"/>
              <a:buChar char="•"/>
            </a:pPr>
            <a:r>
              <a:rPr lang="en-US" dirty="0"/>
              <a:t>G4VR is a visualization tool developed by Benjamin </a:t>
            </a:r>
            <a:r>
              <a:rPr lang="en-US" dirty="0" err="1"/>
              <a:t>Jobilal</a:t>
            </a:r>
            <a:r>
              <a:rPr lang="en-US" dirty="0"/>
              <a:t> that allows GEANT4 runs to be viewed in virtual reality</a:t>
            </a:r>
          </a:p>
          <a:p>
            <a:pPr marL="285750" indent="-285750">
              <a:buFont typeface="Arial" panose="020B0604020202020204" pitchFamily="34" charset="0"/>
              <a:buChar char="•"/>
            </a:pPr>
            <a:r>
              <a:rPr lang="en-US" dirty="0"/>
              <a:t>View energy depositions in specific volumes, energy depositions of specific tracks</a:t>
            </a:r>
          </a:p>
          <a:p>
            <a:pPr marL="285750" indent="-285750">
              <a:buFont typeface="Arial" panose="020B0604020202020204" pitchFamily="34" charset="0"/>
              <a:buChar char="•"/>
            </a:pPr>
            <a:r>
              <a:rPr lang="en-US" dirty="0"/>
              <a:t>Time evolution for GEANT4 example scenes</a:t>
            </a:r>
          </a:p>
          <a:p>
            <a:pPr marL="285750" indent="-285750">
              <a:buFont typeface="Arial" panose="020B0604020202020204" pitchFamily="34" charset="0"/>
              <a:buChar char="•"/>
            </a:pPr>
            <a:r>
              <a:rPr lang="en-US" dirty="0"/>
              <a:t>G4XR saves scene geometry as a .</a:t>
            </a:r>
            <a:r>
              <a:rPr lang="en-US" dirty="0" err="1"/>
              <a:t>glb</a:t>
            </a:r>
            <a:r>
              <a:rPr lang="en-US" dirty="0"/>
              <a:t> file and each run as an individual .csv file</a:t>
            </a:r>
          </a:p>
          <a:p>
            <a:pPr marL="285750" indent="-285750">
              <a:buFont typeface="Arial" panose="020B0604020202020204" pitchFamily="34" charset="0"/>
              <a:buChar char="•"/>
            </a:pPr>
            <a:r>
              <a:rPr lang="en-US" dirty="0"/>
              <a:t>This data is stored on a local server and parsed by G4VR to produce the scenes we see in VR</a:t>
            </a:r>
          </a:p>
        </p:txBody>
      </p:sp>
      <p:sp>
        <p:nvSpPr>
          <p:cNvPr id="4" name="Date Placeholder 3">
            <a:extLst>
              <a:ext uri="{FF2B5EF4-FFF2-40B4-BE49-F238E27FC236}">
                <a16:creationId xmlns:a16="http://schemas.microsoft.com/office/drawing/2014/main" id="{89098D73-009E-32D7-E05A-EC1E17ADFC40}"/>
              </a:ext>
            </a:extLst>
          </p:cNvPr>
          <p:cNvSpPr>
            <a:spLocks noGrp="1"/>
          </p:cNvSpPr>
          <p:nvPr>
            <p:ph type="dt" sz="half" idx="18"/>
          </p:nvPr>
        </p:nvSpPr>
        <p:spPr/>
        <p:txBody>
          <a:bodyPr/>
          <a:lstStyle/>
          <a:p>
            <a:fld id="{FA6EA13E-D85D-234A-B454-2515B0E8FC3F}" type="datetime4">
              <a:rPr lang="en-US" smtClean="0"/>
              <a:t>November 8, 2025</a:t>
            </a:fld>
            <a:endParaRPr lang="en-US" dirty="0"/>
          </a:p>
        </p:txBody>
      </p:sp>
      <p:sp>
        <p:nvSpPr>
          <p:cNvPr id="5" name="Slide Number Placeholder 4">
            <a:extLst>
              <a:ext uri="{FF2B5EF4-FFF2-40B4-BE49-F238E27FC236}">
                <a16:creationId xmlns:a16="http://schemas.microsoft.com/office/drawing/2014/main" id="{A373B8EB-3AFE-6108-E42B-964FEA9194F3}"/>
              </a:ext>
            </a:extLst>
          </p:cNvPr>
          <p:cNvSpPr>
            <a:spLocks noGrp="1"/>
          </p:cNvSpPr>
          <p:nvPr>
            <p:ph type="sldNum" sz="quarter" idx="19"/>
          </p:nvPr>
        </p:nvSpPr>
        <p:spPr/>
        <p:txBody>
          <a:bodyPr/>
          <a:lstStyle/>
          <a:p>
            <a:fld id="{B6238B5B-F19C-E947-A0BC-87BD7983F871}" type="slidenum">
              <a:rPr lang="en-US" smtClean="0"/>
              <a:pPr/>
              <a:t>9</a:t>
            </a:fld>
            <a:endParaRPr lang="en-US" dirty="0"/>
          </a:p>
        </p:txBody>
      </p:sp>
      <p:sp>
        <p:nvSpPr>
          <p:cNvPr id="6" name="Title 5">
            <a:extLst>
              <a:ext uri="{FF2B5EF4-FFF2-40B4-BE49-F238E27FC236}">
                <a16:creationId xmlns:a16="http://schemas.microsoft.com/office/drawing/2014/main" id="{3A0996B9-E3DC-71BF-A754-16B903DFD8F3}"/>
              </a:ext>
            </a:extLst>
          </p:cNvPr>
          <p:cNvSpPr>
            <a:spLocks noGrp="1"/>
          </p:cNvSpPr>
          <p:nvPr>
            <p:ph type="title"/>
          </p:nvPr>
        </p:nvSpPr>
        <p:spPr/>
        <p:txBody>
          <a:bodyPr/>
          <a:lstStyle/>
          <a:p>
            <a:r>
              <a:rPr lang="en-US" dirty="0"/>
              <a:t>Visualization in Virtual Reality</a:t>
            </a:r>
          </a:p>
        </p:txBody>
      </p:sp>
      <p:pic>
        <p:nvPicPr>
          <p:cNvPr id="1028" name="Picture 4">
            <a:extLst>
              <a:ext uri="{FF2B5EF4-FFF2-40B4-BE49-F238E27FC236}">
                <a16:creationId xmlns:a16="http://schemas.microsoft.com/office/drawing/2014/main" id="{6EB3A1AF-78BA-B65F-260F-0B8C249264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2331" y="2971213"/>
            <a:ext cx="3899337" cy="165112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DAA5C57-344F-968F-45D8-C9CCDF0C5567}"/>
              </a:ext>
            </a:extLst>
          </p:cNvPr>
          <p:cNvSpPr txBox="1"/>
          <p:nvPr/>
        </p:nvSpPr>
        <p:spPr>
          <a:xfrm>
            <a:off x="6669761" y="4253007"/>
            <a:ext cx="1832054" cy="369332"/>
          </a:xfrm>
          <a:prstGeom prst="rect">
            <a:avLst/>
          </a:prstGeom>
          <a:noFill/>
        </p:spPr>
        <p:txBody>
          <a:bodyPr wrap="square" lIns="0" tIns="0" rIns="0" bIns="0" rtlCol="0">
            <a:spAutoFit/>
          </a:bodyPr>
          <a:lstStyle/>
          <a:p>
            <a:pPr algn="l"/>
            <a:r>
              <a:rPr lang="en-US" sz="1200" dirty="0"/>
              <a:t>Fig. 8: CALI-X TPC as seen in G4VR</a:t>
            </a:r>
          </a:p>
        </p:txBody>
      </p:sp>
    </p:spTree>
    <p:extLst>
      <p:ext uri="{BB962C8B-B14F-4D97-AF65-F5344CB8AC3E}">
        <p14:creationId xmlns:p14="http://schemas.microsoft.com/office/powerpoint/2010/main" val="687073917"/>
      </p:ext>
    </p:extLst>
  </p:cSld>
  <p:clrMapOvr>
    <a:masterClrMapping/>
  </p:clrMapOvr>
</p:sld>
</file>

<file path=ppt/theme/theme1.xml><?xml version="1.0" encoding="utf-8"?>
<a:theme xmlns:a="http://schemas.openxmlformats.org/drawingml/2006/main" name="presentation-01-light">
  <a:themeElements>
    <a:clrScheme name="Brand-01-Colors">
      <a:dk1>
        <a:srgbClr val="57585B"/>
      </a:dk1>
      <a:lt1>
        <a:srgbClr val="FFFFFF"/>
      </a:lt1>
      <a:dk2>
        <a:srgbClr val="2774AE"/>
      </a:dk2>
      <a:lt2>
        <a:srgbClr val="FFFFFF"/>
      </a:lt2>
      <a:accent1>
        <a:srgbClr val="2774AE"/>
      </a:accent1>
      <a:accent2>
        <a:srgbClr val="898989"/>
      </a:accent2>
      <a:accent3>
        <a:srgbClr val="DAE6F4"/>
      </a:accent3>
      <a:accent4>
        <a:srgbClr val="8AB8E8"/>
      </a:accent4>
      <a:accent5>
        <a:srgbClr val="FFC72B"/>
      </a:accent5>
      <a:accent6>
        <a:srgbClr val="00375B"/>
      </a:accent6>
      <a:hlink>
        <a:srgbClr val="00375B"/>
      </a:hlink>
      <a:folHlink>
        <a:srgbClr val="5123B0"/>
      </a:folHlink>
    </a:clrScheme>
    <a:fontScheme name="Brand-StratComm">
      <a:majorFont>
        <a:latin typeface="Helvetica"/>
        <a:ea typeface=""/>
        <a:cs typeface=""/>
      </a:majorFont>
      <a:minorFont>
        <a:latin typeface="Helvetic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err="1" smtClean="0"/>
        </a:defPPr>
      </a:lstStyle>
    </a:txDef>
  </a:objectDefaults>
  <a:extraClrSchemeLst/>
  <a:extLst>
    <a:ext uri="{05A4C25C-085E-4340-85A3-A5531E510DB2}">
      <thm15:themeFamily xmlns:thm15="http://schemas.microsoft.com/office/thememl/2012/main" name="Presentation1" id="{3E04E8B8-11FA-E649-9371-C7E26FFEAA93}" vid="{F579B5EC-11F9-A448-A60F-FC626C1FC18E}"/>
    </a:ext>
  </a:extLst>
</a:theme>
</file>

<file path=ppt/theme/theme2.xml><?xml version="1.0" encoding="utf-8"?>
<a:theme xmlns:a="http://schemas.openxmlformats.org/drawingml/2006/main" name="presentation-01-dark">
  <a:themeElements>
    <a:clrScheme name="Brand-01-Colors">
      <a:dk1>
        <a:srgbClr val="57585B"/>
      </a:dk1>
      <a:lt1>
        <a:srgbClr val="FFFFFF"/>
      </a:lt1>
      <a:dk2>
        <a:srgbClr val="2774AE"/>
      </a:dk2>
      <a:lt2>
        <a:srgbClr val="FFFFFF"/>
      </a:lt2>
      <a:accent1>
        <a:srgbClr val="2774AE"/>
      </a:accent1>
      <a:accent2>
        <a:srgbClr val="898989"/>
      </a:accent2>
      <a:accent3>
        <a:srgbClr val="DAE6F4"/>
      </a:accent3>
      <a:accent4>
        <a:srgbClr val="8AB8E8"/>
      </a:accent4>
      <a:accent5>
        <a:srgbClr val="FFC72B"/>
      </a:accent5>
      <a:accent6>
        <a:srgbClr val="00375B"/>
      </a:accent6>
      <a:hlink>
        <a:srgbClr val="00375B"/>
      </a:hlink>
      <a:folHlink>
        <a:srgbClr val="5123B0"/>
      </a:folHlink>
    </a:clrScheme>
    <a:fontScheme name="Brand-StratComm">
      <a:majorFont>
        <a:latin typeface="Helvetica"/>
        <a:ea typeface=""/>
        <a:cs typeface=""/>
      </a:majorFont>
      <a:minorFont>
        <a:latin typeface="Helvetic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E04E8B8-11FA-E649-9371-C7E26FFEAA93}" vid="{088CCEDB-8790-5B4F-BA1F-7A08D2F1B03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presentation-01-light</Template>
  <TotalTime>6146</TotalTime>
  <Words>1122</Words>
  <Application>Microsoft Office PowerPoint</Application>
  <PresentationFormat>On-screen Show (16:9)</PresentationFormat>
  <Paragraphs>119</Paragraphs>
  <Slides>14</Slides>
  <Notes>1</Notes>
  <HiddenSlides>0</HiddenSlides>
  <MMClips>1</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Helvetica</vt:lpstr>
      <vt:lpstr>Helvetica Regular</vt:lpstr>
      <vt:lpstr>presentation-01-light</vt:lpstr>
      <vt:lpstr>presentation-01-dark</vt:lpstr>
      <vt:lpstr>PowerPoint Presentation</vt:lpstr>
      <vt:lpstr>Cali-X TPC</vt:lpstr>
      <vt:lpstr>Cali-X TPC</vt:lpstr>
      <vt:lpstr>What is GEANT4?</vt:lpstr>
      <vt:lpstr>Designing the Simulation</vt:lpstr>
      <vt:lpstr>Designing the Simulation</vt:lpstr>
      <vt:lpstr>Designing the Simulation</vt:lpstr>
      <vt:lpstr>PowerPoint Presentation</vt:lpstr>
      <vt:lpstr>Visualization in Virtual Reality</vt:lpstr>
      <vt:lpstr>PowerPoint Presentation</vt:lpstr>
      <vt:lpstr>Simulating Dark Matter in GEANT4</vt:lpstr>
      <vt:lpstr>Next Steps</vt:lpstr>
      <vt:lpstr>PowerPoint Presentation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Cardoza, Katherine</dc:creator>
  <cp:lastModifiedBy>Nick F.</cp:lastModifiedBy>
  <cp:revision>6</cp:revision>
  <dcterms:created xsi:type="dcterms:W3CDTF">2024-08-09T18:28:47Z</dcterms:created>
  <dcterms:modified xsi:type="dcterms:W3CDTF">2025-11-09T04:04:06Z</dcterms:modified>
</cp:coreProperties>
</file>