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a1b04694c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a1b04694c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a1b04694cf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a1b04694c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a1b04694cf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a1b04694cf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98bffcc2d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98bffcc2d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a1b04694cf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a1b04694cf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a0246ff094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a0246ff094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a1b04694cf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a1b04694c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a1b04694cf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a1b04694c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a0246ff094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a0246ff094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0246ff094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0246ff094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98bffcc2d5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98bffcc2d5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98bffcc2d5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98bffcc2d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a0246ff094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a0246ff094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a0246ff094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a0246ff094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a0246ff094_1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a0246ff094_1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a0246ff094_1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a0246ff094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9.png"/><Relationship Id="rId6" Type="http://schemas.openxmlformats.org/officeDocument/2006/relationships/image" Target="../media/image17.png"/><Relationship Id="rId7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drive.google.com/file/d/1zpPUNV8p6w01S3zAhUHbDMy4WKFBG2m-/view" TargetMode="External"/><Relationship Id="rId4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drive.google.com/file/d/1hhtPQNY5O7TwnZObfCCWOAhMLofVIH_F/view" TargetMode="Externa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11700" y="192575"/>
            <a:ext cx="8520600" cy="113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Electric Fields in Virtual Reality with VR Fields + Hypercubes and Data VR</a:t>
            </a:r>
            <a:endParaRPr sz="2800">
              <a:solidFill>
                <a:srgbClr val="000000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75" y="1558635"/>
            <a:ext cx="3095553" cy="20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388" y="3595325"/>
            <a:ext cx="3884717" cy="9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692600" y="2119950"/>
            <a:ext cx="3349500" cy="9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Nathan Abraham Joshua</a:t>
            </a:r>
            <a:endParaRPr b="0" i="0" sz="16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600">
                <a:solidFill>
                  <a:srgbClr val="595959"/>
                </a:solidFill>
              </a:rPr>
              <a:t>Undergrad, UCLA</a:t>
            </a:r>
            <a:endParaRPr b="0" i="0" sz="16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nathanjoshua@g.ucla.edu</a:t>
            </a:r>
            <a:endParaRPr b="0" i="0" sz="16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692600" y="3359225"/>
            <a:ext cx="4139700" cy="13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Presentation Date:</a:t>
            </a: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600">
                <a:solidFill>
                  <a:srgbClr val="595959"/>
                </a:solidFill>
              </a:rPr>
              <a:t>Sunday Nov</a:t>
            </a: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600">
                <a:solidFill>
                  <a:srgbClr val="595959"/>
                </a:solidFill>
              </a:rPr>
              <a:t>9</a:t>
            </a: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endParaRPr b="0" i="0" sz="16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Presentation Time: </a:t>
            </a: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10:</a:t>
            </a:r>
            <a:r>
              <a:rPr lang="en" sz="1600">
                <a:solidFill>
                  <a:srgbClr val="595959"/>
                </a:solidFill>
              </a:rPr>
              <a:t>00</a:t>
            </a: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AM - 10:</a:t>
            </a:r>
            <a:r>
              <a:rPr lang="en" sz="1600">
                <a:solidFill>
                  <a:srgbClr val="595959"/>
                </a:solidFill>
              </a:rPr>
              <a:t>10</a:t>
            </a: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AM</a:t>
            </a:r>
            <a:endParaRPr b="0" i="0" sz="16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Session:</a:t>
            </a: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600">
                <a:solidFill>
                  <a:srgbClr val="595959"/>
                </a:solidFill>
              </a:rPr>
              <a:t>Virtual</a:t>
            </a:r>
            <a:r>
              <a:rPr lang="en" sz="1600">
                <a:solidFill>
                  <a:srgbClr val="595959"/>
                </a:solidFill>
              </a:rPr>
              <a:t> Reality for Science</a:t>
            </a:r>
            <a:endParaRPr b="0" i="0" sz="16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Room:</a:t>
            </a:r>
            <a:r>
              <a:rPr b="0" i="0" lang="en" sz="16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600">
                <a:solidFill>
                  <a:srgbClr val="595959"/>
                </a:solidFill>
              </a:rPr>
              <a:t>PAB 1-434</a:t>
            </a:r>
            <a:endParaRPr b="0" i="0" sz="16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7" name="Google Shape;147;p22"/>
          <p:cNvPicPr preferRelativeResize="0"/>
          <p:nvPr/>
        </p:nvPicPr>
        <p:blipFill rotWithShape="1">
          <a:blip r:embed="rId3">
            <a:alphaModFix/>
          </a:blip>
          <a:srcRect b="17675" l="0" r="0" t="0"/>
          <a:stretch/>
        </p:blipFill>
        <p:spPr>
          <a:xfrm>
            <a:off x="118375" y="229448"/>
            <a:ext cx="8907249" cy="468461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2"/>
          <p:cNvSpPr txBox="1"/>
          <p:nvPr/>
        </p:nvSpPr>
        <p:spPr>
          <a:xfrm>
            <a:off x="2298000" y="1557150"/>
            <a:ext cx="4548000" cy="20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lt1"/>
                </a:solidFill>
              </a:rPr>
              <a:t>Data VR</a:t>
            </a:r>
            <a:endParaRPr b="1" sz="4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Data VR?</a:t>
            </a:r>
            <a:endParaRPr/>
          </a:p>
        </p:txBody>
      </p:sp>
      <p:sp>
        <p:nvSpPr>
          <p:cNvPr id="154" name="Google Shape;154;p23"/>
          <p:cNvSpPr txBox="1"/>
          <p:nvPr>
            <p:ph idx="1" type="body"/>
          </p:nvPr>
        </p:nvSpPr>
        <p:spPr>
          <a:xfrm>
            <a:off x="311700" y="1152475"/>
            <a:ext cx="8520600" cy="8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Data VR is a VR application that allows users to visualize multi-dimensional data in scatter or binned (lego) plots using sliders.</a:t>
            </a:r>
            <a:endParaRPr/>
          </a:p>
        </p:txBody>
      </p:sp>
      <p:sp>
        <p:nvSpPr>
          <p:cNvPr id="155" name="Google Shape;15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Google Shape;156;p23"/>
          <p:cNvSpPr txBox="1"/>
          <p:nvPr>
            <p:ph idx="1" type="body"/>
          </p:nvPr>
        </p:nvSpPr>
        <p:spPr>
          <a:xfrm>
            <a:off x="311700" y="1973700"/>
            <a:ext cx="8520600" cy="11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You can</a:t>
            </a:r>
            <a:r>
              <a:rPr lang="en"/>
              <a:t> load in data in the</a:t>
            </a:r>
            <a:r>
              <a:rPr lang="en"/>
              <a:t> CSV</a:t>
            </a:r>
            <a:r>
              <a:rPr lang="en"/>
              <a:t> or ROOT format, </a:t>
            </a:r>
            <a:r>
              <a:rPr lang="en"/>
              <a:t>which</a:t>
            </a:r>
            <a:r>
              <a:rPr lang="en"/>
              <a:t> is processed using a custom parser called Data VR bridge (</a:t>
            </a:r>
            <a:r>
              <a:rPr lang="en"/>
              <a:t>developed for Windows) and generate corresponding plots in VR.</a:t>
            </a:r>
            <a:endParaRPr/>
          </a:p>
        </p:txBody>
      </p:sp>
      <p:sp>
        <p:nvSpPr>
          <p:cNvPr id="157" name="Google Shape;157;p23"/>
          <p:cNvSpPr txBox="1"/>
          <p:nvPr>
            <p:ph idx="1" type="body"/>
          </p:nvPr>
        </p:nvSpPr>
        <p:spPr>
          <a:xfrm>
            <a:off x="311700" y="3169788"/>
            <a:ext cx="8520600" cy="11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It helps you visualize trends in large and complex datasets with many dependent and independent variables.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4"/>
          <p:cNvSpPr txBox="1"/>
          <p:nvPr>
            <p:ph type="title"/>
          </p:nvPr>
        </p:nvSpPr>
        <p:spPr>
          <a:xfrm>
            <a:off x="311700" y="162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Images from Data VR</a:t>
            </a:r>
            <a:endParaRPr/>
          </a:p>
        </p:txBody>
      </p:sp>
      <p:sp>
        <p:nvSpPr>
          <p:cNvPr id="163" name="Google Shape;16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4" name="Google Shape;164;p24" title="b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24700"/>
            <a:ext cx="3971101" cy="3408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4" title="s3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7775" y="924700"/>
            <a:ext cx="4175749" cy="340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4"/>
          <p:cNvSpPr txBox="1"/>
          <p:nvPr>
            <p:ph idx="1" type="body"/>
          </p:nvPr>
        </p:nvSpPr>
        <p:spPr>
          <a:xfrm>
            <a:off x="777450" y="4437925"/>
            <a:ext cx="3039600" cy="6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Histogram plot from Data VR.</a:t>
            </a:r>
            <a:endParaRPr/>
          </a:p>
        </p:txBody>
      </p:sp>
      <p:sp>
        <p:nvSpPr>
          <p:cNvPr id="167" name="Google Shape;167;p24"/>
          <p:cNvSpPr txBox="1"/>
          <p:nvPr>
            <p:ph idx="1" type="body"/>
          </p:nvPr>
        </p:nvSpPr>
        <p:spPr>
          <a:xfrm>
            <a:off x="5085850" y="4437925"/>
            <a:ext cx="3039600" cy="6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Scatter plot from Data VR.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73" name="Google Shape;17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4" name="Google Shape;17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6463" y="1346213"/>
            <a:ext cx="2451075" cy="245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12" y="1346213"/>
            <a:ext cx="2451075" cy="2451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5"/>
          <p:cNvSpPr txBox="1"/>
          <p:nvPr/>
        </p:nvSpPr>
        <p:spPr>
          <a:xfrm>
            <a:off x="116275" y="4040775"/>
            <a:ext cx="28419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Ansar Iqbal (Postdoc)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Developer of Hypercubes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77" name="Google Shape;177;p25"/>
          <p:cNvSpPr txBox="1"/>
          <p:nvPr/>
        </p:nvSpPr>
        <p:spPr>
          <a:xfrm>
            <a:off x="3151050" y="4040775"/>
            <a:ext cx="28419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Jay Hauser </a:t>
            </a:r>
            <a:r>
              <a:rPr lang="en" sz="1800">
                <a:solidFill>
                  <a:schemeClr val="dk2"/>
                </a:solidFill>
              </a:rPr>
              <a:t>(Professor)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Group Leader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78" name="Google Shape;17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1225" y="1346225"/>
            <a:ext cx="2451050" cy="2451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5"/>
          <p:cNvSpPr txBox="1"/>
          <p:nvPr/>
        </p:nvSpPr>
        <p:spPr>
          <a:xfrm>
            <a:off x="6185825" y="4040775"/>
            <a:ext cx="28419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Benjamin Jobilal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Developer of Data VR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6"/>
          <p:cNvSpPr txBox="1"/>
          <p:nvPr>
            <p:ph idx="1" type="body"/>
          </p:nvPr>
        </p:nvSpPr>
        <p:spPr>
          <a:xfrm>
            <a:off x="3669450" y="2303100"/>
            <a:ext cx="1805100" cy="5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000"/>
              <a:t>BACKUP</a:t>
            </a:r>
            <a:endParaRPr sz="3000"/>
          </a:p>
        </p:txBody>
      </p:sp>
      <p:sp>
        <p:nvSpPr>
          <p:cNvPr id="185" name="Google Shape;185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even simulate electric field lines in VR?</a:t>
            </a:r>
            <a:endParaRPr/>
          </a:p>
        </p:txBody>
      </p:sp>
      <p:sp>
        <p:nvSpPr>
          <p:cNvPr id="191" name="Google Shape;191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2" name="Google Shape;192;p27"/>
          <p:cNvSpPr txBox="1"/>
          <p:nvPr>
            <p:ph idx="1" type="body"/>
          </p:nvPr>
        </p:nvSpPr>
        <p:spPr>
          <a:xfrm>
            <a:off x="311700" y="1152475"/>
            <a:ext cx="8520600" cy="8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3D electric field lines are </a:t>
            </a:r>
            <a:r>
              <a:rPr lang="en" u="sng"/>
              <a:t>difficult to visualize</a:t>
            </a:r>
            <a:r>
              <a:rPr lang="en"/>
              <a:t> for even slightly complex charge distributions despite how useful they are in aiding our intuition.</a:t>
            </a:r>
            <a:endParaRPr/>
          </a:p>
        </p:txBody>
      </p:sp>
      <p:sp>
        <p:nvSpPr>
          <p:cNvPr id="193" name="Google Shape;193;p27"/>
          <p:cNvSpPr txBox="1"/>
          <p:nvPr>
            <p:ph idx="1" type="body"/>
          </p:nvPr>
        </p:nvSpPr>
        <p:spPr>
          <a:xfrm>
            <a:off x="311700" y="2129100"/>
            <a:ext cx="8520600" cy="64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u="sng"/>
              <a:t>Computing</a:t>
            </a:r>
            <a:r>
              <a:rPr lang="en"/>
              <a:t> coulomb’s law by hand is tedious: a job better left to computers.</a:t>
            </a:r>
            <a:endParaRPr/>
          </a:p>
        </p:txBody>
      </p:sp>
      <p:sp>
        <p:nvSpPr>
          <p:cNvPr id="194" name="Google Shape;194;p27"/>
          <p:cNvSpPr txBox="1"/>
          <p:nvPr>
            <p:ph idx="1" type="body"/>
          </p:nvPr>
        </p:nvSpPr>
        <p:spPr>
          <a:xfrm>
            <a:off x="311700" y="3216675"/>
            <a:ext cx="3985800" cy="11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Need for a general purpose science tool that can quickly compute and visualize busy geometries</a:t>
            </a:r>
            <a:endParaRPr/>
          </a:p>
        </p:txBody>
      </p:sp>
      <p:sp>
        <p:nvSpPr>
          <p:cNvPr id="195" name="Google Shape;195;p27"/>
          <p:cNvSpPr txBox="1"/>
          <p:nvPr/>
        </p:nvSpPr>
        <p:spPr>
          <a:xfrm>
            <a:off x="4154100" y="3581625"/>
            <a:ext cx="415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=&gt;    You can make it in Virtual Reality!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Exact Solutions according to Wolfram Mathworld</a:t>
            </a:r>
            <a:endParaRPr/>
          </a:p>
        </p:txBody>
      </p:sp>
      <p:sp>
        <p:nvSpPr>
          <p:cNvPr id="201" name="Google Shape;20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2" name="Google Shape;20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041025"/>
            <a:ext cx="8839201" cy="1598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8"/>
          <p:cNvSpPr txBox="1"/>
          <p:nvPr>
            <p:ph idx="1" type="body"/>
          </p:nvPr>
        </p:nvSpPr>
        <p:spPr>
          <a:xfrm>
            <a:off x="311700" y="1152475"/>
            <a:ext cx="8520600" cy="52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Exact solutions to n points on a sphere problem: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Canonical Lattice and Optimized Fibonacci algorithm</a:t>
            </a:r>
            <a:endParaRPr/>
          </a:p>
        </p:txBody>
      </p:sp>
      <p:sp>
        <p:nvSpPr>
          <p:cNvPr id="209" name="Google Shape;209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0" name="Google Shape;21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154950"/>
            <a:ext cx="4257675" cy="81915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9"/>
          <p:cNvSpPr txBox="1"/>
          <p:nvPr>
            <p:ph idx="1" type="body"/>
          </p:nvPr>
        </p:nvSpPr>
        <p:spPr>
          <a:xfrm>
            <a:off x="344288" y="3200100"/>
            <a:ext cx="4192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Canonical Lattice (slight </a:t>
            </a:r>
            <a:r>
              <a:rPr lang="en"/>
              <a:t>improvement</a:t>
            </a:r>
            <a:r>
              <a:rPr lang="en"/>
              <a:t>)</a:t>
            </a:r>
            <a:endParaRPr/>
          </a:p>
        </p:txBody>
      </p:sp>
      <p:pic>
        <p:nvPicPr>
          <p:cNvPr id="212" name="Google Shape;21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6538" y="2145425"/>
            <a:ext cx="4276725" cy="838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3" name="Google Shape;213;p29"/>
          <p:cNvCxnSpPr/>
          <p:nvPr/>
        </p:nvCxnSpPr>
        <p:spPr>
          <a:xfrm>
            <a:off x="4650713" y="1316125"/>
            <a:ext cx="21900" cy="374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p29"/>
          <p:cNvSpPr txBox="1"/>
          <p:nvPr>
            <p:ph idx="1" type="body"/>
          </p:nvPr>
        </p:nvSpPr>
        <p:spPr>
          <a:xfrm>
            <a:off x="4828650" y="3200100"/>
            <a:ext cx="4192500" cy="8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Offset Fibonacci lattice with ε </a:t>
            </a:r>
            <a:r>
              <a:rPr lang="en"/>
              <a:t>obtained</a:t>
            </a:r>
            <a:r>
              <a:rPr lang="en"/>
              <a:t> from empirical simulation (even better)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625" y="77423"/>
            <a:ext cx="8868749" cy="498866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2298000" y="1557150"/>
            <a:ext cx="4548000" cy="20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lt1"/>
                </a:solidFill>
              </a:rPr>
              <a:t>VR Fields</a:t>
            </a:r>
            <a:endParaRPr b="1" sz="4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VR Fields?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114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VR Fields is a virtual reality (VR) application developed using </a:t>
            </a:r>
            <a:r>
              <a:rPr lang="en" u="sng"/>
              <a:t>Unity</a:t>
            </a:r>
            <a:r>
              <a:rPr lang="en" u="sng"/>
              <a:t> Game Engine</a:t>
            </a:r>
            <a:r>
              <a:rPr lang="en"/>
              <a:t> to simulate 3 dimensional electric field lines generated by a user customized (discrete) charge distribution.</a:t>
            </a:r>
            <a:endParaRPr/>
          </a:p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700" y="2960575"/>
            <a:ext cx="2505075" cy="81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9150" y="2984388"/>
            <a:ext cx="2409825" cy="77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00" y="2298775"/>
            <a:ext cx="85206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It uses 2 simple rules to generate the field lines:</a:t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1513688" y="3919100"/>
            <a:ext cx="18051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Coulomb’s Law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5110300" y="3919100"/>
            <a:ext cx="36075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Field Line Construction Algorithm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Evenly distributing N points on a sphere </a:t>
            </a:r>
            <a:endParaRPr/>
          </a:p>
        </p:txBody>
      </p:sp>
      <p:sp>
        <p:nvSpPr>
          <p:cNvPr id="84" name="Google Shape;8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152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Actually, there’s a secret third rule.</a:t>
            </a:r>
            <a:endParaRPr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1725175"/>
            <a:ext cx="5432100" cy="165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 field line construction algorithm requires starting points. Since VR Fields models point charges as tiny spheres, ideally you would choose N</a:t>
            </a:r>
            <a:r>
              <a:rPr b="1" lang="en"/>
              <a:t> </a:t>
            </a:r>
            <a:r>
              <a:rPr lang="en"/>
              <a:t>starting points distributed evenly on a sphere.</a:t>
            </a:r>
            <a:endParaRPr/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311700" y="3375475"/>
            <a:ext cx="5432100" cy="121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Unfortunately, this is mathematically impossible except for a few special cases (N = 2, 3, 4, 6, 8, 12, 20). </a:t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2950" y="999810"/>
            <a:ext cx="2929350" cy="352694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/>
        </p:nvSpPr>
        <p:spPr>
          <a:xfrm>
            <a:off x="6087750" y="950425"/>
            <a:ext cx="2555700" cy="32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Optimized Fibonacci Lattice Algorithm </a:t>
            </a:r>
            <a:endParaRPr/>
          </a:p>
        </p:txBody>
      </p:sp>
      <p:sp>
        <p:nvSpPr>
          <p:cNvPr id="95" name="Google Shape;9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152475"/>
            <a:ext cx="6051900" cy="91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An approximate solution to this problem can be found numerically using an optimized F</a:t>
            </a:r>
            <a:r>
              <a:rPr lang="en"/>
              <a:t>ibonacci lattice algorithm.</a:t>
            </a:r>
            <a:endParaRPr/>
          </a:p>
        </p:txBody>
      </p:sp>
      <p:sp>
        <p:nvSpPr>
          <p:cNvPr id="97" name="Google Shape;97;p17"/>
          <p:cNvSpPr txBox="1"/>
          <p:nvPr/>
        </p:nvSpPr>
        <p:spPr>
          <a:xfrm>
            <a:off x="6276600" y="830800"/>
            <a:ext cx="2555700" cy="32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2325" y="2103738"/>
            <a:ext cx="3880683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63498" y="2648185"/>
            <a:ext cx="2583527" cy="63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463" y="3929875"/>
            <a:ext cx="4574615" cy="91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 txBox="1"/>
          <p:nvPr>
            <p:ph idx="1" type="body"/>
          </p:nvPr>
        </p:nvSpPr>
        <p:spPr>
          <a:xfrm>
            <a:off x="249075" y="3346150"/>
            <a:ext cx="5255400" cy="63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Perform cylindrical equal area projection:-</a:t>
            </a:r>
            <a:endParaRPr/>
          </a:p>
        </p:txBody>
      </p:sp>
      <p:pic>
        <p:nvPicPr>
          <p:cNvPr id="102" name="Google Shape;102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72525" y="0"/>
            <a:ext cx="2159778" cy="431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72513" y="4312700"/>
            <a:ext cx="2159775" cy="43742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249075" y="2130363"/>
            <a:ext cx="2358600" cy="11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Regular Fibonacci lattice distribution of n points on a unit square</a:t>
            </a:r>
            <a:endParaRPr/>
          </a:p>
        </p:txBody>
      </p:sp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2543600" y="2435238"/>
            <a:ext cx="494400" cy="43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=&gt;</a:t>
            </a:r>
            <a:endParaRPr/>
          </a:p>
        </p:txBody>
      </p:sp>
      <p:cxnSp>
        <p:nvCxnSpPr>
          <p:cNvPr id="106" name="Google Shape;106;p17"/>
          <p:cNvCxnSpPr>
            <a:endCxn id="100" idx="3"/>
          </p:cNvCxnSpPr>
          <p:nvPr/>
        </p:nvCxnSpPr>
        <p:spPr>
          <a:xfrm flipH="1">
            <a:off x="5164078" y="4212775"/>
            <a:ext cx="318600" cy="17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7" name="Google Shape;107;p17"/>
          <p:cNvSpPr txBox="1"/>
          <p:nvPr>
            <p:ph idx="1" type="body"/>
          </p:nvPr>
        </p:nvSpPr>
        <p:spPr>
          <a:xfrm>
            <a:off x="5482775" y="3574575"/>
            <a:ext cx="2782800" cy="11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/>
              <a:t>VRFields uses an optimized version of this – developed by Dr. Martin Roberts (images used on this slide are also his)</a:t>
            </a:r>
            <a:endParaRPr sz="15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311700" y="162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VR Fields in action</a:t>
            </a:r>
            <a:endParaRPr/>
          </a:p>
        </p:txBody>
      </p:sp>
      <p:sp>
        <p:nvSpPr>
          <p:cNvPr id="113" name="Google Shape;11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4" name="Google Shape;114;p18" title="2025-10-31 19-06-24.mk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5189" y="734975"/>
            <a:ext cx="7053618" cy="4408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0" name="Google Shape;12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350" y="99206"/>
            <a:ext cx="8791277" cy="494509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/>
        </p:nvSpPr>
        <p:spPr>
          <a:xfrm>
            <a:off x="2298000" y="1557150"/>
            <a:ext cx="4548000" cy="20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FF0000"/>
                </a:solidFill>
              </a:rPr>
              <a:t>Hypercubes</a:t>
            </a:r>
            <a:endParaRPr b="1" sz="4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Hypercubes?</a:t>
            </a:r>
            <a:endParaRPr/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311700" y="1047338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Hypercubes are n-dimensional analogues of squares (n=2) and cubes (n=3)</a:t>
            </a:r>
            <a:endParaRPr/>
          </a:p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9" name="Google Shape;129;p20"/>
          <p:cNvSpPr txBox="1"/>
          <p:nvPr/>
        </p:nvSpPr>
        <p:spPr>
          <a:xfrm>
            <a:off x="1305740" y="4556725"/>
            <a:ext cx="21204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Tesseract (4-cube)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0" name="Google Shape;130;p20"/>
          <p:cNvSpPr txBox="1"/>
          <p:nvPr/>
        </p:nvSpPr>
        <p:spPr>
          <a:xfrm>
            <a:off x="6002563" y="4556725"/>
            <a:ext cx="21204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Penteract (5-cube)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1" name="Google Shape;131;p20"/>
          <p:cNvSpPr txBox="1"/>
          <p:nvPr>
            <p:ph idx="1" type="body"/>
          </p:nvPr>
        </p:nvSpPr>
        <p:spPr>
          <a:xfrm>
            <a:off x="311700" y="1476812"/>
            <a:ext cx="8520600" cy="92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To construct an n-dimensional hypercube, you take one hypercube of dimension (n-1) and move it one unit length in the nth direction. </a:t>
            </a:r>
            <a:endParaRPr/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311700" y="2194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You can visualize their projections in 3D. Examples:- </a:t>
            </a:r>
            <a:endParaRPr/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1851" y="2698422"/>
            <a:ext cx="1708200" cy="1858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 rotWithShape="1">
          <a:blip r:embed="rId4">
            <a:alphaModFix/>
          </a:blip>
          <a:srcRect b="12947" l="14675" r="18680" t="21888"/>
          <a:stretch/>
        </p:blipFill>
        <p:spPr>
          <a:xfrm>
            <a:off x="6109775" y="2698425"/>
            <a:ext cx="1906000" cy="185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type="title"/>
          </p:nvPr>
        </p:nvSpPr>
        <p:spPr>
          <a:xfrm>
            <a:off x="311700" y="162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Hypercubes in action</a:t>
            </a:r>
            <a:endParaRPr/>
          </a:p>
        </p:txBody>
      </p:sp>
      <p:sp>
        <p:nvSpPr>
          <p:cNvPr id="140" name="Google Shape;14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1" name="Google Shape;141;p21" title="2025-10-31 19-03-58.mk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5175" y="734975"/>
            <a:ext cx="7053641" cy="4408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