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Helvetica Neue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:go="http://customooxmlschemas.google.com/" r:id="rId22" roundtripDataSignature="AMtx7mg/785hKDkGOAL9ILCgEpXKZ6iFe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HelveticaNeue-italic.fntdata"/><Relationship Id="rId11" Type="http://schemas.openxmlformats.org/officeDocument/2006/relationships/slide" Target="slides/slide6.xml"/><Relationship Id="rId22" Type="http://customschemas.google.com/relationships/presentationmetadata" Target="metadata"/><Relationship Id="rId10" Type="http://schemas.openxmlformats.org/officeDocument/2006/relationships/slide" Target="slides/slide5.xml"/><Relationship Id="rId21" Type="http://schemas.openxmlformats.org/officeDocument/2006/relationships/font" Target="fonts/HelveticaNeue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HelveticaNeue-bold.fntdata"/><Relationship Id="rId6" Type="http://schemas.openxmlformats.org/officeDocument/2006/relationships/slide" Target="slides/slide1.xml"/><Relationship Id="rId18" Type="http://schemas.openxmlformats.org/officeDocument/2006/relationships/font" Target="fonts/HelveticaNeue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3989120e508_0_1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3989120e508_0_1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g3989120e508_0_11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3989120e508_0_8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3989120e508_0_8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g3989120e508_0_8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989120e508_0_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3989120e508_0_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3989120e508_0_2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989120e508_0_9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3989120e508_0_9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g3989120e508_0_9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3989120e508_0_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3989120e508_0_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g3989120e508_0_4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989120e508_0_4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3989120e508_0_4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g3989120e508_0_4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989120e508_0_5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3989120e508_0_5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g3989120e508_0_5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a1c2eb3a1b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3a1c2eb3a1b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g3a1c2eb3a1b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3989120e508_0_6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3989120e508_0_6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g3989120e508_0_6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3989120e508_0_7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3989120e508_0_7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g3989120e508_0_7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pener">
  <p:cSld name="Title Opener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idx="10" type="dt"/>
          </p:nvPr>
        </p:nvSpPr>
        <p:spPr>
          <a:xfrm>
            <a:off x="7407534" y="4754880"/>
            <a:ext cx="941832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5"/>
          <p:cNvSpPr txBox="1"/>
          <p:nvPr>
            <p:ph idx="12" type="sldNum"/>
          </p:nvPr>
        </p:nvSpPr>
        <p:spPr>
          <a:xfrm>
            <a:off x="8686800" y="4754880"/>
            <a:ext cx="457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buNone/>
              <a:defRPr/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buNone/>
              <a:defRPr/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buNone/>
              <a:defRPr/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buNone/>
              <a:defRPr/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buNone/>
              <a:defRPr/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buNone/>
              <a:defRPr/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buNone/>
              <a:defRPr/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buNone/>
              <a:defRPr/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" name="Google Shape;21;p5"/>
          <p:cNvSpPr/>
          <p:nvPr/>
        </p:nvSpPr>
        <p:spPr>
          <a:xfrm>
            <a:off x="0" y="0"/>
            <a:ext cx="9144000" cy="515138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640080" y="4663376"/>
            <a:ext cx="1726178" cy="16709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25" spcFirstLastPara="1" rIns="0" wrap="square" tIns="0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Helvetica Neue"/>
              <a:buNone/>
              <a:defRPr b="0" i="0" sz="1200">
                <a:solidFill>
                  <a:srgbClr val="89898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048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200"/>
              <a:buChar char="•"/>
              <a:defRPr sz="1200"/>
            </a:lvl2pPr>
            <a:lvl3pPr indent="-3048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200"/>
              <a:buChar char="•"/>
              <a:defRPr sz="1200"/>
            </a:lvl3pPr>
            <a:lvl4pPr indent="-3048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200"/>
              <a:buChar char="•"/>
              <a:defRPr sz="1200"/>
            </a:lvl4pPr>
            <a:lvl5pPr indent="-3048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200"/>
              <a:buChar char="•"/>
              <a:defRPr sz="1200"/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640080" y="4480496"/>
            <a:ext cx="1188720" cy="16709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25" spcFirstLastPara="1" rIns="0" wrap="square" tIns="0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Helvetica Neue"/>
              <a:buNone/>
              <a:defRPr b="0" i="0" sz="1200">
                <a:solidFill>
                  <a:srgbClr val="89898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048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200"/>
              <a:buChar char="•"/>
              <a:defRPr sz="1200"/>
            </a:lvl2pPr>
            <a:lvl3pPr indent="-3048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200"/>
              <a:buChar char="•"/>
              <a:defRPr sz="1200"/>
            </a:lvl3pPr>
            <a:lvl4pPr indent="-3048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200"/>
              <a:buChar char="•"/>
              <a:defRPr sz="1200"/>
            </a:lvl4pPr>
            <a:lvl5pPr indent="-3048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200"/>
              <a:buChar char="•"/>
              <a:defRPr sz="1200"/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5"/>
          <p:cNvSpPr/>
          <p:nvPr/>
        </p:nvSpPr>
        <p:spPr>
          <a:xfrm>
            <a:off x="640080" y="3017520"/>
            <a:ext cx="7772400" cy="36576"/>
          </a:xfrm>
          <a:prstGeom prst="rect">
            <a:avLst/>
          </a:prstGeom>
          <a:solidFill>
            <a:srgbClr val="2C75AC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5" name="Google Shape;25;p5"/>
          <p:cNvSpPr/>
          <p:nvPr/>
        </p:nvSpPr>
        <p:spPr>
          <a:xfrm>
            <a:off x="640080" y="1828800"/>
            <a:ext cx="7772400" cy="36576"/>
          </a:xfrm>
          <a:prstGeom prst="rect">
            <a:avLst/>
          </a:prstGeom>
          <a:solidFill>
            <a:srgbClr val="2C75AC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6" name="Google Shape;26;p5"/>
          <p:cNvSpPr/>
          <p:nvPr>
            <p:ph idx="3" type="pic"/>
          </p:nvPr>
        </p:nvSpPr>
        <p:spPr>
          <a:xfrm>
            <a:off x="647698" y="476251"/>
            <a:ext cx="5564638" cy="1031639"/>
          </a:xfrm>
          <a:prstGeom prst="rect">
            <a:avLst/>
          </a:prstGeom>
          <a:noFill/>
          <a:ln>
            <a:noFill/>
          </a:ln>
        </p:spPr>
      </p:sp>
      <p:sp>
        <p:nvSpPr>
          <p:cNvPr id="27" name="Google Shape;27;p5"/>
          <p:cNvSpPr txBox="1"/>
          <p:nvPr>
            <p:ph idx="4" type="body"/>
          </p:nvPr>
        </p:nvSpPr>
        <p:spPr>
          <a:xfrm>
            <a:off x="640080" y="1645920"/>
            <a:ext cx="3383280" cy="91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8275" spcFirstLastPara="1" rIns="0" wrap="square" tIns="0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58595B"/>
              </a:buClr>
              <a:buSzPts val="800"/>
              <a:buNone/>
              <a:defRPr sz="800" cap="none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800"/>
              <a:buFont typeface="Arial"/>
              <a:buNone/>
              <a:defRPr sz="8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800"/>
              <a:buNone/>
              <a:defRPr sz="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800"/>
              <a:buNone/>
              <a:defRPr sz="8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800"/>
              <a:buNone/>
              <a:defRPr sz="8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5"/>
          <p:cNvSpPr txBox="1"/>
          <p:nvPr/>
        </p:nvSpPr>
        <p:spPr>
          <a:xfrm>
            <a:off x="6594764" y="304800"/>
            <a:ext cx="1427018" cy="137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9" name="Google Shape;29;p5"/>
          <p:cNvSpPr txBox="1"/>
          <p:nvPr>
            <p:ph idx="5" type="body"/>
          </p:nvPr>
        </p:nvSpPr>
        <p:spPr>
          <a:xfrm>
            <a:off x="3529852" y="3192476"/>
            <a:ext cx="4882627" cy="25000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C28FC"/>
              </a:buClr>
              <a:buSzPts val="900"/>
              <a:buFont typeface="Arial"/>
              <a:buNone/>
              <a:defRPr sz="900">
                <a:solidFill>
                  <a:srgbClr val="FC28FC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6" type="body"/>
          </p:nvPr>
        </p:nvSpPr>
        <p:spPr>
          <a:xfrm>
            <a:off x="3529852" y="3525422"/>
            <a:ext cx="4882627" cy="25000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C28FC"/>
              </a:buClr>
              <a:buSzPts val="900"/>
              <a:buFont typeface="Arial"/>
              <a:buNone/>
              <a:defRPr sz="900">
                <a:solidFill>
                  <a:srgbClr val="FC28FC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7" type="body"/>
          </p:nvPr>
        </p:nvSpPr>
        <p:spPr>
          <a:xfrm>
            <a:off x="3529852" y="3858368"/>
            <a:ext cx="4882627" cy="7162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C28FC"/>
              </a:buClr>
              <a:buSzPts val="900"/>
              <a:buFont typeface="Arial"/>
              <a:buNone/>
              <a:defRPr sz="900">
                <a:solidFill>
                  <a:srgbClr val="FC28FC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8" type="body"/>
          </p:nvPr>
        </p:nvSpPr>
        <p:spPr>
          <a:xfrm>
            <a:off x="3529852" y="4656177"/>
            <a:ext cx="4882627" cy="1253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C28FC"/>
              </a:buClr>
              <a:buSzPts val="900"/>
              <a:buFont typeface="Arial"/>
              <a:buNone/>
              <a:defRPr sz="900">
                <a:solidFill>
                  <a:srgbClr val="FC28FC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9" type="body"/>
          </p:nvPr>
        </p:nvSpPr>
        <p:spPr>
          <a:xfrm>
            <a:off x="640080" y="1892808"/>
            <a:ext cx="7772400" cy="110254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58595B"/>
              </a:buClr>
              <a:buSzPts val="3600"/>
              <a:buNone/>
              <a:defRPr b="1" sz="3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3600"/>
              <a:buFont typeface="Arial"/>
              <a:buNone/>
              <a:defRPr b="1" sz="3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3600"/>
              <a:buNone/>
              <a:defRPr b="1" sz="3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3600"/>
              <a:buNone/>
              <a:defRPr b="1" sz="3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3600"/>
              <a:buNone/>
              <a:defRPr b="1" sz="36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5"/>
          <p:cNvSpPr txBox="1"/>
          <p:nvPr/>
        </p:nvSpPr>
        <p:spPr>
          <a:xfrm>
            <a:off x="6594764" y="304800"/>
            <a:ext cx="1427018" cy="137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300">
          <p15:clr>
            <a:srgbClr val="FBAE40"/>
          </p15:clr>
        </p15:guide>
        <p15:guide id="2" orient="horz" pos="540">
          <p15:clr>
            <a:srgbClr val="FBAE40"/>
          </p15:clr>
        </p15:guide>
        <p15:guide id="3" pos="408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eader w/two images">
  <p:cSld name="Header w/two images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/>
          <p:nvPr>
            <p:ph idx="10" type="dt"/>
          </p:nvPr>
        </p:nvSpPr>
        <p:spPr>
          <a:xfrm>
            <a:off x="7407534" y="4754880"/>
            <a:ext cx="941832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4"/>
          <p:cNvSpPr txBox="1"/>
          <p:nvPr>
            <p:ph idx="12" type="sldNum"/>
          </p:nvPr>
        </p:nvSpPr>
        <p:spPr>
          <a:xfrm>
            <a:off x="8686800" y="4754880"/>
            <a:ext cx="457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buNone/>
              <a:defRPr/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buNone/>
              <a:defRPr/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buNone/>
              <a:defRPr/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buNone/>
              <a:defRPr/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buNone/>
              <a:defRPr/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buNone/>
              <a:defRPr/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buNone/>
              <a:defRPr/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buNone/>
              <a:defRPr/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6" name="Google Shape;96;p14"/>
          <p:cNvSpPr/>
          <p:nvPr>
            <p:ph idx="2" type="pic"/>
          </p:nvPr>
        </p:nvSpPr>
        <p:spPr>
          <a:xfrm>
            <a:off x="639952" y="1188720"/>
            <a:ext cx="3749039" cy="2057400"/>
          </a:xfrm>
          <a:prstGeom prst="rect">
            <a:avLst/>
          </a:prstGeom>
          <a:solidFill>
            <a:srgbClr val="DBE7F5"/>
          </a:solidFill>
          <a:ln>
            <a:noFill/>
          </a:ln>
        </p:spPr>
      </p:sp>
      <p:sp>
        <p:nvSpPr>
          <p:cNvPr id="97" name="Google Shape;97;p14"/>
          <p:cNvSpPr txBox="1"/>
          <p:nvPr>
            <p:ph idx="1" type="body"/>
          </p:nvPr>
        </p:nvSpPr>
        <p:spPr>
          <a:xfrm>
            <a:off x="640080" y="3291840"/>
            <a:ext cx="3749039" cy="8229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82875">
            <a:sp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Arial"/>
              <a:buNone/>
              <a:defRPr b="0" i="0">
                <a:solidFill>
                  <a:srgbClr val="5859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8" name="Google Shape;98;p14"/>
          <p:cNvSpPr txBox="1"/>
          <p:nvPr>
            <p:ph type="title"/>
          </p:nvPr>
        </p:nvSpPr>
        <p:spPr>
          <a:xfrm>
            <a:off x="640079" y="367401"/>
            <a:ext cx="7772400" cy="38997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8595B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14"/>
          <p:cNvSpPr/>
          <p:nvPr>
            <p:ph idx="3" type="pic"/>
          </p:nvPr>
        </p:nvSpPr>
        <p:spPr>
          <a:xfrm>
            <a:off x="4663440" y="1188720"/>
            <a:ext cx="3749039" cy="2057400"/>
          </a:xfrm>
          <a:prstGeom prst="rect">
            <a:avLst/>
          </a:prstGeom>
          <a:solidFill>
            <a:srgbClr val="DBE7F5"/>
          </a:solidFill>
          <a:ln>
            <a:noFill/>
          </a:ln>
        </p:spPr>
      </p:sp>
      <p:sp>
        <p:nvSpPr>
          <p:cNvPr id="100" name="Google Shape;100;p14"/>
          <p:cNvSpPr txBox="1"/>
          <p:nvPr>
            <p:ph idx="4" type="body"/>
          </p:nvPr>
        </p:nvSpPr>
        <p:spPr>
          <a:xfrm>
            <a:off x="4663440" y="3291840"/>
            <a:ext cx="3749039" cy="8229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82875">
            <a:sp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Arial"/>
              <a:buNone/>
              <a:defRPr b="0" i="0">
                <a:solidFill>
                  <a:srgbClr val="5859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mall header w/two captioned images captions">
  <p:cSld name="Small header w/two captioned images captions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5"/>
          <p:cNvSpPr txBox="1"/>
          <p:nvPr>
            <p:ph idx="10" type="dt"/>
          </p:nvPr>
        </p:nvSpPr>
        <p:spPr>
          <a:xfrm>
            <a:off x="7407534" y="4754880"/>
            <a:ext cx="941832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15"/>
          <p:cNvSpPr txBox="1"/>
          <p:nvPr>
            <p:ph idx="12" type="sldNum"/>
          </p:nvPr>
        </p:nvSpPr>
        <p:spPr>
          <a:xfrm>
            <a:off x="8686800" y="4754880"/>
            <a:ext cx="457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buNone/>
              <a:defRPr/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buNone/>
              <a:defRPr/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buNone/>
              <a:defRPr/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buNone/>
              <a:defRPr/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buNone/>
              <a:defRPr/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buNone/>
              <a:defRPr/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buNone/>
              <a:defRPr/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buNone/>
              <a:defRPr/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4" name="Google Shape;104;p15"/>
          <p:cNvSpPr/>
          <p:nvPr/>
        </p:nvSpPr>
        <p:spPr>
          <a:xfrm>
            <a:off x="0" y="0"/>
            <a:ext cx="9144000" cy="11689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5" name="Google Shape;105;p15"/>
          <p:cNvSpPr txBox="1"/>
          <p:nvPr/>
        </p:nvSpPr>
        <p:spPr>
          <a:xfrm>
            <a:off x="640079" y="365760"/>
            <a:ext cx="77724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8595B"/>
              </a:buClr>
              <a:buSzPts val="1800"/>
              <a:buFont typeface="Helvetica Neue"/>
              <a:buNone/>
            </a:pPr>
            <a:r>
              <a:rPr b="1" i="0" lang="en-US" sz="1800">
                <a:solidFill>
                  <a:srgbClr val="58595B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Small Header w/two captioned images</a:t>
            </a:r>
            <a:endParaRPr/>
          </a:p>
        </p:txBody>
      </p:sp>
      <p:sp>
        <p:nvSpPr>
          <p:cNvPr id="106" name="Google Shape;106;p15"/>
          <p:cNvSpPr/>
          <p:nvPr/>
        </p:nvSpPr>
        <p:spPr>
          <a:xfrm>
            <a:off x="640080" y="673649"/>
            <a:ext cx="7772400" cy="36576"/>
          </a:xfrm>
          <a:prstGeom prst="rect">
            <a:avLst/>
          </a:prstGeom>
          <a:solidFill>
            <a:srgbClr val="2774A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7" name="Google Shape;107;p15"/>
          <p:cNvSpPr txBox="1"/>
          <p:nvPr>
            <p:ph idx="1" type="body"/>
          </p:nvPr>
        </p:nvSpPr>
        <p:spPr>
          <a:xfrm>
            <a:off x="639950" y="4114800"/>
            <a:ext cx="3749039" cy="13413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37500"/>
              </a:lnSpc>
              <a:spcBef>
                <a:spcPts val="750"/>
              </a:spcBef>
              <a:spcAft>
                <a:spcPts val="0"/>
              </a:spcAft>
              <a:buClr>
                <a:srgbClr val="58595B"/>
              </a:buClr>
              <a:buSzPts val="800"/>
              <a:buNone/>
              <a:defRPr sz="8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794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800"/>
              <a:buChar char="•"/>
              <a:defRPr sz="8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794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800"/>
              <a:buChar char="•"/>
              <a:defRPr sz="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794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800"/>
              <a:buChar char="•"/>
              <a:defRPr sz="8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794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800"/>
              <a:buChar char="•"/>
              <a:defRPr sz="8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8" name="Google Shape;108;p15"/>
          <p:cNvSpPr/>
          <p:nvPr/>
        </p:nvSpPr>
        <p:spPr>
          <a:xfrm>
            <a:off x="0" y="0"/>
            <a:ext cx="9144000" cy="11689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9" name="Google Shape;109;p15"/>
          <p:cNvSpPr txBox="1"/>
          <p:nvPr/>
        </p:nvSpPr>
        <p:spPr>
          <a:xfrm>
            <a:off x="640079" y="365760"/>
            <a:ext cx="77724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8595B"/>
              </a:buClr>
              <a:buSzPts val="1800"/>
              <a:buFont typeface="Helvetica Neue"/>
              <a:buNone/>
            </a:pPr>
            <a:r>
              <a:rPr b="1" i="0" lang="en-US" sz="1800">
                <a:solidFill>
                  <a:srgbClr val="58595B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Small Header w/two captioned images</a:t>
            </a:r>
            <a:endParaRPr/>
          </a:p>
        </p:txBody>
      </p:sp>
      <p:sp>
        <p:nvSpPr>
          <p:cNvPr id="110" name="Google Shape;110;p15"/>
          <p:cNvSpPr/>
          <p:nvPr/>
        </p:nvSpPr>
        <p:spPr>
          <a:xfrm>
            <a:off x="640080" y="673649"/>
            <a:ext cx="7772400" cy="36576"/>
          </a:xfrm>
          <a:prstGeom prst="rect">
            <a:avLst/>
          </a:prstGeom>
          <a:solidFill>
            <a:srgbClr val="2774A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1" name="Google Shape;111;p15"/>
          <p:cNvSpPr/>
          <p:nvPr>
            <p:ph idx="2" type="pic"/>
          </p:nvPr>
        </p:nvSpPr>
        <p:spPr>
          <a:xfrm>
            <a:off x="639951" y="1038977"/>
            <a:ext cx="3749039" cy="3017520"/>
          </a:xfrm>
          <a:prstGeom prst="rect">
            <a:avLst/>
          </a:prstGeom>
          <a:solidFill>
            <a:srgbClr val="DBE7F5"/>
          </a:solidFill>
          <a:ln>
            <a:noFill/>
          </a:ln>
        </p:spPr>
      </p:sp>
      <p:sp>
        <p:nvSpPr>
          <p:cNvPr id="112" name="Google Shape;112;p15"/>
          <p:cNvSpPr txBox="1"/>
          <p:nvPr>
            <p:ph idx="3" type="body"/>
          </p:nvPr>
        </p:nvSpPr>
        <p:spPr>
          <a:xfrm>
            <a:off x="4663439" y="4114800"/>
            <a:ext cx="3749039" cy="13413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37500"/>
              </a:lnSpc>
              <a:spcBef>
                <a:spcPts val="750"/>
              </a:spcBef>
              <a:spcAft>
                <a:spcPts val="0"/>
              </a:spcAft>
              <a:buClr>
                <a:srgbClr val="58595B"/>
              </a:buClr>
              <a:buSzPts val="800"/>
              <a:buNone/>
              <a:defRPr sz="8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794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800"/>
              <a:buChar char="•"/>
              <a:defRPr sz="8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794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800"/>
              <a:buChar char="•"/>
              <a:defRPr sz="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794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800"/>
              <a:buChar char="•"/>
              <a:defRPr sz="8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794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800"/>
              <a:buChar char="•"/>
              <a:defRPr sz="8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3" name="Google Shape;113;p15"/>
          <p:cNvSpPr/>
          <p:nvPr>
            <p:ph idx="4" type="pic"/>
          </p:nvPr>
        </p:nvSpPr>
        <p:spPr>
          <a:xfrm>
            <a:off x="4663440" y="1038977"/>
            <a:ext cx="3749039" cy="3017520"/>
          </a:xfrm>
          <a:prstGeom prst="rect">
            <a:avLst/>
          </a:prstGeom>
          <a:solidFill>
            <a:srgbClr val="DBE7F5"/>
          </a:solidFill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eader w/three images">
  <p:cSld name="Header w/three images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6"/>
          <p:cNvSpPr txBox="1"/>
          <p:nvPr>
            <p:ph idx="10" type="dt"/>
          </p:nvPr>
        </p:nvSpPr>
        <p:spPr>
          <a:xfrm>
            <a:off x="7407534" y="4754880"/>
            <a:ext cx="941832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16"/>
          <p:cNvSpPr txBox="1"/>
          <p:nvPr>
            <p:ph idx="12" type="sldNum"/>
          </p:nvPr>
        </p:nvSpPr>
        <p:spPr>
          <a:xfrm>
            <a:off x="8686800" y="4754880"/>
            <a:ext cx="457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buNone/>
              <a:defRPr/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buNone/>
              <a:defRPr/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buNone/>
              <a:defRPr/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buNone/>
              <a:defRPr/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buNone/>
              <a:defRPr/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buNone/>
              <a:defRPr/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buNone/>
              <a:defRPr/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buNone/>
              <a:defRPr/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7" name="Google Shape;117;p16"/>
          <p:cNvSpPr/>
          <p:nvPr>
            <p:ph idx="2" type="pic"/>
          </p:nvPr>
        </p:nvSpPr>
        <p:spPr>
          <a:xfrm>
            <a:off x="639952" y="1188720"/>
            <a:ext cx="2468880" cy="2057400"/>
          </a:xfrm>
          <a:prstGeom prst="rect">
            <a:avLst/>
          </a:prstGeom>
          <a:solidFill>
            <a:srgbClr val="DBE7F5"/>
          </a:solidFill>
          <a:ln>
            <a:noFill/>
          </a:ln>
        </p:spPr>
      </p:sp>
      <p:sp>
        <p:nvSpPr>
          <p:cNvPr id="118" name="Google Shape;118;p16"/>
          <p:cNvSpPr txBox="1"/>
          <p:nvPr>
            <p:ph idx="1" type="body"/>
          </p:nvPr>
        </p:nvSpPr>
        <p:spPr>
          <a:xfrm>
            <a:off x="5943600" y="3291840"/>
            <a:ext cx="2468880" cy="1005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82875">
            <a:sp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Arial"/>
              <a:buNone/>
              <a:defRPr b="0" i="0">
                <a:solidFill>
                  <a:srgbClr val="5859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9" name="Google Shape;119;p16"/>
          <p:cNvSpPr/>
          <p:nvPr>
            <p:ph idx="3" type="pic"/>
          </p:nvPr>
        </p:nvSpPr>
        <p:spPr>
          <a:xfrm>
            <a:off x="5943600" y="1188720"/>
            <a:ext cx="2468880" cy="2057400"/>
          </a:xfrm>
          <a:prstGeom prst="rect">
            <a:avLst/>
          </a:prstGeom>
          <a:solidFill>
            <a:srgbClr val="DBE7F5"/>
          </a:solidFill>
          <a:ln>
            <a:noFill/>
          </a:ln>
        </p:spPr>
      </p:sp>
      <p:sp>
        <p:nvSpPr>
          <p:cNvPr id="120" name="Google Shape;120;p16"/>
          <p:cNvSpPr txBox="1"/>
          <p:nvPr>
            <p:ph idx="4" type="body"/>
          </p:nvPr>
        </p:nvSpPr>
        <p:spPr>
          <a:xfrm>
            <a:off x="3291840" y="3291840"/>
            <a:ext cx="2468880" cy="1005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82875">
            <a:sp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Arial"/>
              <a:buNone/>
              <a:defRPr b="0" i="0">
                <a:solidFill>
                  <a:srgbClr val="5859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1" name="Google Shape;121;p16"/>
          <p:cNvSpPr/>
          <p:nvPr>
            <p:ph idx="5" type="pic"/>
          </p:nvPr>
        </p:nvSpPr>
        <p:spPr>
          <a:xfrm>
            <a:off x="3291776" y="1188720"/>
            <a:ext cx="2468880" cy="2057400"/>
          </a:xfrm>
          <a:prstGeom prst="rect">
            <a:avLst/>
          </a:prstGeom>
          <a:solidFill>
            <a:srgbClr val="DBE7F5"/>
          </a:solidFill>
          <a:ln>
            <a:noFill/>
          </a:ln>
        </p:spPr>
      </p:sp>
      <p:sp>
        <p:nvSpPr>
          <p:cNvPr id="122" name="Google Shape;122;p16"/>
          <p:cNvSpPr txBox="1"/>
          <p:nvPr>
            <p:ph idx="6" type="body"/>
          </p:nvPr>
        </p:nvSpPr>
        <p:spPr>
          <a:xfrm>
            <a:off x="640080" y="3291840"/>
            <a:ext cx="2468880" cy="1005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82875">
            <a:sp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Arial"/>
              <a:buNone/>
              <a:defRPr b="0" i="0">
                <a:solidFill>
                  <a:srgbClr val="5859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3" name="Google Shape;123;p16"/>
          <p:cNvSpPr txBox="1"/>
          <p:nvPr>
            <p:ph type="title"/>
          </p:nvPr>
        </p:nvSpPr>
        <p:spPr>
          <a:xfrm>
            <a:off x="640079" y="367401"/>
            <a:ext cx="7772400" cy="38997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8595B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eader/wide image">
  <p:cSld name="Header/wide image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7"/>
          <p:cNvSpPr txBox="1"/>
          <p:nvPr>
            <p:ph idx="10" type="dt"/>
          </p:nvPr>
        </p:nvSpPr>
        <p:spPr>
          <a:xfrm>
            <a:off x="7407534" y="4754880"/>
            <a:ext cx="941832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17"/>
          <p:cNvSpPr txBox="1"/>
          <p:nvPr>
            <p:ph idx="12" type="sldNum"/>
          </p:nvPr>
        </p:nvSpPr>
        <p:spPr>
          <a:xfrm>
            <a:off x="8686800" y="4754880"/>
            <a:ext cx="457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buNone/>
              <a:defRPr/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buNone/>
              <a:defRPr/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buNone/>
              <a:defRPr/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buNone/>
              <a:defRPr/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buNone/>
              <a:defRPr/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buNone/>
              <a:defRPr/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buNone/>
              <a:defRPr/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buNone/>
              <a:defRPr/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7" name="Google Shape;127;p17"/>
          <p:cNvSpPr txBox="1"/>
          <p:nvPr>
            <p:ph idx="1" type="body"/>
          </p:nvPr>
        </p:nvSpPr>
        <p:spPr>
          <a:xfrm>
            <a:off x="640080" y="3657600"/>
            <a:ext cx="7772400" cy="640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82875">
            <a:sp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Arial"/>
              <a:buNone/>
              <a:defRPr b="0" i="0">
                <a:solidFill>
                  <a:srgbClr val="5859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8" name="Google Shape;128;p17"/>
          <p:cNvSpPr/>
          <p:nvPr>
            <p:ph idx="2" type="pic"/>
          </p:nvPr>
        </p:nvSpPr>
        <p:spPr>
          <a:xfrm>
            <a:off x="640080" y="1188720"/>
            <a:ext cx="7772400" cy="2423160"/>
          </a:xfrm>
          <a:prstGeom prst="rect">
            <a:avLst/>
          </a:prstGeom>
          <a:solidFill>
            <a:srgbClr val="DBE7F5"/>
          </a:solidFill>
          <a:ln>
            <a:noFill/>
          </a:ln>
        </p:spPr>
      </p:sp>
      <p:sp>
        <p:nvSpPr>
          <p:cNvPr id="129" name="Google Shape;129;p17"/>
          <p:cNvSpPr txBox="1"/>
          <p:nvPr>
            <p:ph type="title"/>
          </p:nvPr>
        </p:nvSpPr>
        <p:spPr>
          <a:xfrm>
            <a:off x="640079" y="367401"/>
            <a:ext cx="7772400" cy="38997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8595B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Header w/video">
  <p:cSld name="1_Header w/video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8"/>
          <p:cNvSpPr txBox="1"/>
          <p:nvPr>
            <p:ph idx="10" type="dt"/>
          </p:nvPr>
        </p:nvSpPr>
        <p:spPr>
          <a:xfrm>
            <a:off x="7407534" y="4754880"/>
            <a:ext cx="941832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18"/>
          <p:cNvSpPr txBox="1"/>
          <p:nvPr>
            <p:ph idx="12" type="sldNum"/>
          </p:nvPr>
        </p:nvSpPr>
        <p:spPr>
          <a:xfrm>
            <a:off x="8686800" y="4754880"/>
            <a:ext cx="457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buNone/>
              <a:defRPr/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buNone/>
              <a:defRPr/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buNone/>
              <a:defRPr/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buNone/>
              <a:defRPr/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buNone/>
              <a:defRPr/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buNone/>
              <a:defRPr/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buNone/>
              <a:defRPr/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buNone/>
              <a:defRPr/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3" name="Google Shape;133;p18"/>
          <p:cNvSpPr/>
          <p:nvPr>
            <p:ph idx="2" type="pic"/>
          </p:nvPr>
        </p:nvSpPr>
        <p:spPr>
          <a:xfrm>
            <a:off x="1828800" y="1188720"/>
            <a:ext cx="5486400" cy="3017520"/>
          </a:xfrm>
          <a:prstGeom prst="rect">
            <a:avLst/>
          </a:prstGeom>
          <a:solidFill>
            <a:srgbClr val="DBE7F5"/>
          </a:solidFill>
          <a:ln>
            <a:noFill/>
          </a:ln>
        </p:spPr>
      </p:sp>
      <p:sp>
        <p:nvSpPr>
          <p:cNvPr id="134" name="Google Shape;134;p18"/>
          <p:cNvSpPr txBox="1"/>
          <p:nvPr>
            <p:ph type="title"/>
          </p:nvPr>
        </p:nvSpPr>
        <p:spPr>
          <a:xfrm>
            <a:off x="640079" y="367401"/>
            <a:ext cx="7772400" cy="38997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8595B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eader w/video and copy">
  <p:cSld name="Header w/video and cop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9"/>
          <p:cNvSpPr txBox="1"/>
          <p:nvPr>
            <p:ph idx="10" type="dt"/>
          </p:nvPr>
        </p:nvSpPr>
        <p:spPr>
          <a:xfrm>
            <a:off x="7407534" y="4754880"/>
            <a:ext cx="941832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19"/>
          <p:cNvSpPr txBox="1"/>
          <p:nvPr>
            <p:ph idx="12" type="sldNum"/>
          </p:nvPr>
        </p:nvSpPr>
        <p:spPr>
          <a:xfrm>
            <a:off x="8686800" y="4754880"/>
            <a:ext cx="457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buNone/>
              <a:defRPr/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buNone/>
              <a:defRPr/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buNone/>
              <a:defRPr/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buNone/>
              <a:defRPr/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buNone/>
              <a:defRPr/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buNone/>
              <a:defRPr/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buNone/>
              <a:defRPr/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buNone/>
              <a:defRPr/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8" name="Google Shape;138;p19"/>
          <p:cNvSpPr txBox="1"/>
          <p:nvPr>
            <p:ph idx="1" type="body"/>
          </p:nvPr>
        </p:nvSpPr>
        <p:spPr>
          <a:xfrm>
            <a:off x="5669280" y="1554480"/>
            <a:ext cx="2743200" cy="1005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365750" spcFirstLastPara="1" rIns="0" wrap="square" tIns="0">
            <a:sp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Arial"/>
              <a:buNone/>
              <a:defRPr b="0" i="0">
                <a:solidFill>
                  <a:srgbClr val="5859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9" name="Google Shape;139;p19"/>
          <p:cNvSpPr txBox="1"/>
          <p:nvPr>
            <p:ph idx="2" type="body"/>
          </p:nvPr>
        </p:nvSpPr>
        <p:spPr>
          <a:xfrm>
            <a:off x="5669280" y="1188720"/>
            <a:ext cx="274320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36575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Helvetica Neue"/>
              <a:buNone/>
              <a:defRPr b="1" i="0" cap="none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0" name="Google Shape;140;p19"/>
          <p:cNvSpPr/>
          <p:nvPr>
            <p:ph idx="3" type="media"/>
          </p:nvPr>
        </p:nvSpPr>
        <p:spPr>
          <a:xfrm>
            <a:off x="640080" y="1188720"/>
            <a:ext cx="5029200" cy="2834640"/>
          </a:xfrm>
          <a:prstGeom prst="rect">
            <a:avLst/>
          </a:prstGeom>
          <a:solidFill>
            <a:srgbClr val="DBE7F5"/>
          </a:solidFill>
          <a:ln>
            <a:noFill/>
          </a:ln>
        </p:spPr>
        <p:txBody>
          <a:bodyPr anchorCtr="1" anchor="t" bIns="0" lIns="0" spcFirstLastPara="1" rIns="0" wrap="square" tIns="0">
            <a:spAutoFit/>
          </a:bodyPr>
          <a:lstStyle>
            <a:lvl1pPr lvl="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9898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859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859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859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859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"/>
              <a:buFont typeface="Arial"/>
              <a:buNone/>
              <a:defRPr b="0" i="0" sz="1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Char char="•"/>
              <a:defRPr b="0" i="0" sz="5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"/>
              <a:buFont typeface="Arial"/>
              <a:buChar char="•"/>
              <a:defRPr b="0" i="0" sz="1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4150"/>
              <a:buFont typeface="Arial"/>
              <a:buChar char="•"/>
              <a:defRPr b="0" i="0" sz="415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41" name="Google Shape;141;p19"/>
          <p:cNvSpPr txBox="1"/>
          <p:nvPr>
            <p:ph type="title"/>
          </p:nvPr>
        </p:nvSpPr>
        <p:spPr>
          <a:xfrm>
            <a:off x="640079" y="367401"/>
            <a:ext cx="7772400" cy="38997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8595B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tement w/white background">
  <p:cSld name="Statement w/white background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0"/>
          <p:cNvSpPr/>
          <p:nvPr/>
        </p:nvSpPr>
        <p:spPr>
          <a:xfrm>
            <a:off x="0" y="1"/>
            <a:ext cx="9144000" cy="459943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4" name="Google Shape;144;p20"/>
          <p:cNvSpPr txBox="1"/>
          <p:nvPr>
            <p:ph idx="10" type="dt"/>
          </p:nvPr>
        </p:nvSpPr>
        <p:spPr>
          <a:xfrm>
            <a:off x="7407534" y="4754880"/>
            <a:ext cx="941832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20"/>
          <p:cNvSpPr txBox="1"/>
          <p:nvPr>
            <p:ph idx="12" type="sldNum"/>
          </p:nvPr>
        </p:nvSpPr>
        <p:spPr>
          <a:xfrm>
            <a:off x="8686800" y="4754880"/>
            <a:ext cx="457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buNone/>
              <a:defRPr/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buNone/>
              <a:defRPr/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buNone/>
              <a:defRPr/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buNone/>
              <a:defRPr/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buNone/>
              <a:defRPr/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buNone/>
              <a:defRPr/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buNone/>
              <a:defRPr/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buNone/>
              <a:defRPr/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6" name="Google Shape;146;p20"/>
          <p:cNvSpPr txBox="1"/>
          <p:nvPr>
            <p:ph idx="1" type="body"/>
          </p:nvPr>
        </p:nvSpPr>
        <p:spPr>
          <a:xfrm>
            <a:off x="1371600" y="1371600"/>
            <a:ext cx="6400800" cy="1665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-228600" lvl="0" marL="45720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2774AE"/>
              </a:buClr>
              <a:buSzPts val="4000"/>
              <a:buNone/>
              <a:defRPr sz="4000">
                <a:solidFill>
                  <a:srgbClr val="2774AE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2774AE"/>
              </a:buClr>
              <a:buSzPts val="4000"/>
              <a:buNone/>
              <a:defRPr sz="4000">
                <a:solidFill>
                  <a:srgbClr val="2774AE"/>
                </a:solidFill>
              </a:defRPr>
            </a:lvl2pPr>
            <a:lvl3pPr indent="-228600" lvl="2" marL="137160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2774AE"/>
              </a:buClr>
              <a:buSzPts val="4000"/>
              <a:buNone/>
              <a:defRPr sz="4000">
                <a:solidFill>
                  <a:srgbClr val="2774AE"/>
                </a:solidFill>
              </a:defRPr>
            </a:lvl3pPr>
            <a:lvl4pPr indent="-228600" lvl="3" marL="182880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2774AE"/>
              </a:buClr>
              <a:buSzPts val="4000"/>
              <a:buNone/>
              <a:defRPr sz="4000">
                <a:solidFill>
                  <a:srgbClr val="2774AE"/>
                </a:solidFill>
              </a:defRPr>
            </a:lvl4pPr>
            <a:lvl5pPr indent="-228600" lvl="4" marL="228600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2774AE"/>
              </a:buClr>
              <a:buSzPts val="4000"/>
              <a:buNone/>
              <a:defRPr sz="4000">
                <a:solidFill>
                  <a:srgbClr val="2774AE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eader w/table">
  <p:cSld name="Header w/table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idx="10" type="dt"/>
          </p:nvPr>
        </p:nvSpPr>
        <p:spPr>
          <a:xfrm>
            <a:off x="7407534" y="4754880"/>
            <a:ext cx="941832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686800" y="4754880"/>
            <a:ext cx="457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buNone/>
              <a:defRPr/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buNone/>
              <a:defRPr/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buNone/>
              <a:defRPr/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buNone/>
              <a:defRPr/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buNone/>
              <a:defRPr/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buNone/>
              <a:defRPr/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buNone/>
              <a:defRPr/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buNone/>
              <a:defRPr/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8" name="Google Shape;38;p6"/>
          <p:cNvSpPr txBox="1"/>
          <p:nvPr>
            <p:ph type="title"/>
          </p:nvPr>
        </p:nvSpPr>
        <p:spPr>
          <a:xfrm>
            <a:off x="640079" y="367401"/>
            <a:ext cx="7772400" cy="38997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8595B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/>
          <p:nvPr>
            <p:ph idx="2" type="tbl"/>
          </p:nvPr>
        </p:nvSpPr>
        <p:spPr>
          <a:xfrm>
            <a:off x="1097280" y="1188720"/>
            <a:ext cx="6400800" cy="3108960"/>
          </a:xfrm>
          <a:prstGeom prst="rect">
            <a:avLst/>
          </a:prstGeom>
          <a:solidFill>
            <a:srgbClr val="DBE7F5"/>
          </a:solidFill>
          <a:ln>
            <a:noFill/>
          </a:ln>
        </p:spPr>
        <p:txBody>
          <a:bodyPr anchorCtr="1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350"/>
              <a:buFont typeface="Helvetica Neue"/>
              <a:buNone/>
              <a:defRPr b="0" i="0" sz="1350" u="none" cap="none" strike="noStrike">
                <a:solidFill>
                  <a:srgbClr val="89898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40" name="Google Shape;40;p6"/>
          <p:cNvSpPr txBox="1"/>
          <p:nvPr>
            <p:ph idx="1" type="body"/>
          </p:nvPr>
        </p:nvSpPr>
        <p:spPr>
          <a:xfrm>
            <a:off x="7739809" y="1188720"/>
            <a:ext cx="946991" cy="135421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rgbClr val="FC28FC"/>
              </a:buClr>
              <a:buSzPts val="800"/>
              <a:buNone/>
              <a:defRPr b="0" sz="800">
                <a:solidFill>
                  <a:srgbClr val="FC28FC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F0000"/>
              </a:buClr>
              <a:buSzPts val="1400"/>
              <a:buNone/>
              <a:defRPr>
                <a:solidFill>
                  <a:srgbClr val="FF0000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F0000"/>
              </a:buClr>
              <a:buSzPts val="1400"/>
              <a:buNone/>
              <a:defRPr>
                <a:solidFill>
                  <a:srgbClr val="FF0000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F0000"/>
              </a:buClr>
              <a:buSzPts val="1400"/>
              <a:buNone/>
              <a:defRPr>
                <a:solidFill>
                  <a:srgbClr val="FF0000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F0000"/>
              </a:buClr>
              <a:buSzPts val="1400"/>
              <a:buNone/>
              <a:defRPr>
                <a:solidFill>
                  <a:srgbClr val="FF0000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 You">
  <p:cSld name="Thank You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/>
          <p:nvPr/>
        </p:nvSpPr>
        <p:spPr>
          <a:xfrm>
            <a:off x="0" y="0"/>
            <a:ext cx="9144000" cy="4572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3" name="Google Shape;43;p7"/>
          <p:cNvSpPr txBox="1"/>
          <p:nvPr>
            <p:ph idx="10" type="dt"/>
          </p:nvPr>
        </p:nvSpPr>
        <p:spPr>
          <a:xfrm>
            <a:off x="7407534" y="4754880"/>
            <a:ext cx="941832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8686800" y="4754880"/>
            <a:ext cx="457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buNone/>
              <a:defRPr/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buNone/>
              <a:defRPr/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buNone/>
              <a:defRPr/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buNone/>
              <a:defRPr/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buNone/>
              <a:defRPr/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buNone/>
              <a:defRPr/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buNone/>
              <a:defRPr/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buNone/>
              <a:defRPr/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5" name="Google Shape;45;p7"/>
          <p:cNvSpPr txBox="1"/>
          <p:nvPr/>
        </p:nvSpPr>
        <p:spPr>
          <a:xfrm>
            <a:off x="640080" y="1874520"/>
            <a:ext cx="7772400" cy="55399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>
                <a:solidFill>
                  <a:srgbClr val="58595B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Thank You</a:t>
            </a:r>
            <a:endParaRPr/>
          </a:p>
        </p:txBody>
      </p:sp>
      <p:sp>
        <p:nvSpPr>
          <p:cNvPr id="46" name="Google Shape;46;p7"/>
          <p:cNvSpPr/>
          <p:nvPr/>
        </p:nvSpPr>
        <p:spPr>
          <a:xfrm>
            <a:off x="640080" y="2468880"/>
            <a:ext cx="7772400" cy="36576"/>
          </a:xfrm>
          <a:prstGeom prst="rect">
            <a:avLst/>
          </a:prstGeom>
          <a:solidFill>
            <a:srgbClr val="2C75AC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7" name="Google Shape;47;p7"/>
          <p:cNvSpPr txBox="1"/>
          <p:nvPr/>
        </p:nvSpPr>
        <p:spPr>
          <a:xfrm>
            <a:off x="640080" y="1874520"/>
            <a:ext cx="7772400" cy="55399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>
                <a:solidFill>
                  <a:srgbClr val="58595B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Thank You</a:t>
            </a:r>
            <a:endParaRPr/>
          </a:p>
        </p:txBody>
      </p:sp>
      <p:sp>
        <p:nvSpPr>
          <p:cNvPr id="48" name="Google Shape;48;p7"/>
          <p:cNvSpPr txBox="1"/>
          <p:nvPr/>
        </p:nvSpPr>
        <p:spPr>
          <a:xfrm>
            <a:off x="640080" y="1874520"/>
            <a:ext cx="7772400" cy="55399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>
                <a:solidFill>
                  <a:srgbClr val="58595B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Thank You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Divider">
  <p:cSld name="Section Divid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/>
          <p:nvPr/>
        </p:nvSpPr>
        <p:spPr>
          <a:xfrm>
            <a:off x="0" y="0"/>
            <a:ext cx="9144000" cy="4572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7407534" y="4754880"/>
            <a:ext cx="941832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2" type="sldNum"/>
          </p:nvPr>
        </p:nvSpPr>
        <p:spPr>
          <a:xfrm>
            <a:off x="8686800" y="4754880"/>
            <a:ext cx="457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buNone/>
              <a:defRPr/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buNone/>
              <a:defRPr/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buNone/>
              <a:defRPr/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buNone/>
              <a:defRPr/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buNone/>
              <a:defRPr/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buNone/>
              <a:defRPr/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buNone/>
              <a:defRPr/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buNone/>
              <a:defRPr/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3" name="Google Shape;53;p8"/>
          <p:cNvSpPr txBox="1"/>
          <p:nvPr>
            <p:ph idx="1" type="body"/>
          </p:nvPr>
        </p:nvSpPr>
        <p:spPr>
          <a:xfrm>
            <a:off x="640079" y="2651760"/>
            <a:ext cx="77724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58595B"/>
              </a:buClr>
              <a:buSzPts val="1600"/>
              <a:buFont typeface="Helvetica Neue"/>
              <a:buNone/>
              <a:defRPr b="1" i="0" sz="1600" cap="none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Helvetica Neue"/>
              <a:buNone/>
              <a:defRPr b="1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Helvetica Neue"/>
              <a:buNone/>
              <a:defRPr b="1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Helvetica Neue"/>
              <a:buNone/>
              <a:defRPr b="1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Helvetica Neue"/>
              <a:buNone/>
              <a:defRPr b="1"/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p8"/>
          <p:cNvSpPr txBox="1"/>
          <p:nvPr/>
        </p:nvSpPr>
        <p:spPr>
          <a:xfrm>
            <a:off x="640080" y="1874520"/>
            <a:ext cx="7772400" cy="55399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>
                <a:solidFill>
                  <a:srgbClr val="58595B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Section Divider</a:t>
            </a:r>
            <a:endParaRPr/>
          </a:p>
        </p:txBody>
      </p:sp>
      <p:sp>
        <p:nvSpPr>
          <p:cNvPr id="55" name="Google Shape;55;p8"/>
          <p:cNvSpPr/>
          <p:nvPr/>
        </p:nvSpPr>
        <p:spPr>
          <a:xfrm>
            <a:off x="640080" y="2468880"/>
            <a:ext cx="7772400" cy="36576"/>
          </a:xfrm>
          <a:prstGeom prst="rect">
            <a:avLst/>
          </a:prstGeom>
          <a:solidFill>
            <a:srgbClr val="2C75AC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6" name="Google Shape;56;p8"/>
          <p:cNvSpPr txBox="1"/>
          <p:nvPr/>
        </p:nvSpPr>
        <p:spPr>
          <a:xfrm>
            <a:off x="640080" y="1874520"/>
            <a:ext cx="7772400" cy="55399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>
                <a:solidFill>
                  <a:srgbClr val="58595B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Section Divider</a:t>
            </a:r>
            <a:endParaRPr/>
          </a:p>
        </p:txBody>
      </p:sp>
      <p:sp>
        <p:nvSpPr>
          <p:cNvPr id="57" name="Google Shape;57;p8"/>
          <p:cNvSpPr txBox="1"/>
          <p:nvPr/>
        </p:nvSpPr>
        <p:spPr>
          <a:xfrm>
            <a:off x="640080" y="1874520"/>
            <a:ext cx="7772400" cy="55399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>
                <a:solidFill>
                  <a:srgbClr val="58595B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Section Divider</a:t>
            </a:r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pos="288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eader w/copy">
  <p:cSld name="Header w/cop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idx="1" type="body"/>
          </p:nvPr>
        </p:nvSpPr>
        <p:spPr>
          <a:xfrm>
            <a:off x="1097280" y="1554480"/>
            <a:ext cx="6858000" cy="5827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Arial"/>
              <a:buNone/>
              <a:defRPr b="0" i="0">
                <a:solidFill>
                  <a:srgbClr val="5859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2" type="body"/>
          </p:nvPr>
        </p:nvSpPr>
        <p:spPr>
          <a:xfrm>
            <a:off x="1097280" y="1188720"/>
            <a:ext cx="685800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Helvetica Neue"/>
              <a:buNone/>
              <a:defRPr b="1" i="0" cap="none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" name="Google Shape;61;p9"/>
          <p:cNvSpPr txBox="1"/>
          <p:nvPr>
            <p:ph idx="10" type="dt"/>
          </p:nvPr>
        </p:nvSpPr>
        <p:spPr>
          <a:xfrm>
            <a:off x="7407534" y="4754880"/>
            <a:ext cx="941832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9"/>
          <p:cNvSpPr txBox="1"/>
          <p:nvPr>
            <p:ph idx="12" type="sldNum"/>
          </p:nvPr>
        </p:nvSpPr>
        <p:spPr>
          <a:xfrm>
            <a:off x="8686800" y="4754880"/>
            <a:ext cx="457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buNone/>
              <a:defRPr/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buNone/>
              <a:defRPr/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buNone/>
              <a:defRPr/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buNone/>
              <a:defRPr/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buNone/>
              <a:defRPr/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buNone/>
              <a:defRPr/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buNone/>
              <a:defRPr/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buNone/>
              <a:defRPr/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3" name="Google Shape;63;p9"/>
          <p:cNvSpPr txBox="1"/>
          <p:nvPr>
            <p:ph type="title"/>
          </p:nvPr>
        </p:nvSpPr>
        <p:spPr>
          <a:xfrm>
            <a:off x="640077" y="367401"/>
            <a:ext cx="7772400" cy="38997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8595B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eader w/bullets">
  <p:cSld name="Header w/bullets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 txBox="1"/>
          <p:nvPr>
            <p:ph idx="1" type="body"/>
          </p:nvPr>
        </p:nvSpPr>
        <p:spPr>
          <a:xfrm>
            <a:off x="1097280" y="1554480"/>
            <a:ext cx="6858000" cy="5827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Arial"/>
              <a:buNone/>
              <a:defRPr b="0" i="0">
                <a:solidFill>
                  <a:srgbClr val="5859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2" type="body"/>
          </p:nvPr>
        </p:nvSpPr>
        <p:spPr>
          <a:xfrm>
            <a:off x="1097280" y="1188720"/>
            <a:ext cx="685800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Helvetica Neue"/>
              <a:buNone/>
              <a:defRPr b="1" i="0" cap="none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0" type="dt"/>
          </p:nvPr>
        </p:nvSpPr>
        <p:spPr>
          <a:xfrm>
            <a:off x="7407534" y="4754880"/>
            <a:ext cx="941832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0"/>
          <p:cNvSpPr txBox="1"/>
          <p:nvPr>
            <p:ph idx="12" type="sldNum"/>
          </p:nvPr>
        </p:nvSpPr>
        <p:spPr>
          <a:xfrm>
            <a:off x="8686800" y="4754880"/>
            <a:ext cx="457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buNone/>
              <a:defRPr/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buNone/>
              <a:defRPr/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buNone/>
              <a:defRPr/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buNone/>
              <a:defRPr/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buNone/>
              <a:defRPr/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buNone/>
              <a:defRPr/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buNone/>
              <a:defRPr/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buNone/>
              <a:defRPr/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9" name="Google Shape;69;p10"/>
          <p:cNvSpPr txBox="1"/>
          <p:nvPr>
            <p:ph type="title"/>
          </p:nvPr>
        </p:nvSpPr>
        <p:spPr>
          <a:xfrm>
            <a:off x="640079" y="367401"/>
            <a:ext cx="7772400" cy="38997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8595B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3" type="body"/>
          </p:nvPr>
        </p:nvSpPr>
        <p:spPr>
          <a:xfrm>
            <a:off x="1097281" y="2286000"/>
            <a:ext cx="6858000" cy="38888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365750" spcFirstLastPara="1" rIns="0" wrap="square" tIns="0">
            <a:spAutoFit/>
          </a:bodyPr>
          <a:lstStyle>
            <a:lvl1pPr indent="-3175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58595B"/>
              </a:buClr>
              <a:buSzPts val="14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eader w/two columns">
  <p:cSld name="Header w/two columns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/>
          <p:nvPr>
            <p:ph idx="1" type="body"/>
          </p:nvPr>
        </p:nvSpPr>
        <p:spPr>
          <a:xfrm>
            <a:off x="1097280" y="1554480"/>
            <a:ext cx="3383280" cy="120520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Arial"/>
              <a:buNone/>
              <a:defRPr b="0" i="0">
                <a:solidFill>
                  <a:srgbClr val="5859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2" type="body"/>
          </p:nvPr>
        </p:nvSpPr>
        <p:spPr>
          <a:xfrm>
            <a:off x="1097280" y="1188720"/>
            <a:ext cx="338328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Helvetica Neue"/>
              <a:buNone/>
              <a:defRPr b="1" i="0" cap="none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0" type="dt"/>
          </p:nvPr>
        </p:nvSpPr>
        <p:spPr>
          <a:xfrm>
            <a:off x="7407534" y="4754880"/>
            <a:ext cx="941832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2" type="sldNum"/>
          </p:nvPr>
        </p:nvSpPr>
        <p:spPr>
          <a:xfrm>
            <a:off x="8686800" y="4754880"/>
            <a:ext cx="457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buNone/>
              <a:defRPr/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buNone/>
              <a:defRPr/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buNone/>
              <a:defRPr/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buNone/>
              <a:defRPr/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buNone/>
              <a:defRPr/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buNone/>
              <a:defRPr/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buNone/>
              <a:defRPr/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buNone/>
              <a:defRPr/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6" name="Google Shape;76;p11"/>
          <p:cNvSpPr txBox="1"/>
          <p:nvPr>
            <p:ph idx="3" type="body"/>
          </p:nvPr>
        </p:nvSpPr>
        <p:spPr>
          <a:xfrm>
            <a:off x="5029200" y="1554480"/>
            <a:ext cx="3383280" cy="120520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Arial"/>
              <a:buNone/>
              <a:defRPr b="0" i="0">
                <a:solidFill>
                  <a:srgbClr val="5859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4" type="body"/>
          </p:nvPr>
        </p:nvSpPr>
        <p:spPr>
          <a:xfrm>
            <a:off x="5029200" y="1188720"/>
            <a:ext cx="338328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Helvetica Neue"/>
              <a:buNone/>
              <a:defRPr b="1" i="0" cap="none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11"/>
          <p:cNvSpPr txBox="1"/>
          <p:nvPr>
            <p:ph type="title"/>
          </p:nvPr>
        </p:nvSpPr>
        <p:spPr>
          <a:xfrm>
            <a:off x="640079" y="367401"/>
            <a:ext cx="7772400" cy="38997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8595B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0">
          <p15:clr>
            <a:srgbClr val="FBAE40"/>
          </p15:clr>
        </p15:guide>
        <p15:guide id="2" pos="3096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eader w/one image on Left">
  <p:cSld name="Header w/one image on Lef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idx="10" type="dt"/>
          </p:nvPr>
        </p:nvSpPr>
        <p:spPr>
          <a:xfrm>
            <a:off x="7407534" y="4754880"/>
            <a:ext cx="941832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686800" y="4754880"/>
            <a:ext cx="457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buNone/>
              <a:defRPr/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buNone/>
              <a:defRPr/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buNone/>
              <a:defRPr/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buNone/>
              <a:defRPr/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buNone/>
              <a:defRPr/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buNone/>
              <a:defRPr/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buNone/>
              <a:defRPr/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buNone/>
              <a:defRPr/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2" name="Google Shape;82;p12"/>
          <p:cNvSpPr txBox="1"/>
          <p:nvPr>
            <p:ph idx="1" type="body"/>
          </p:nvPr>
        </p:nvSpPr>
        <p:spPr>
          <a:xfrm>
            <a:off x="4572000" y="1554480"/>
            <a:ext cx="3840478" cy="120520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365750" spcFirstLastPara="1" rIns="0" wrap="square" tIns="0">
            <a:sp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Arial"/>
              <a:buNone/>
              <a:defRPr b="0" i="0">
                <a:solidFill>
                  <a:srgbClr val="5859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2" type="body"/>
          </p:nvPr>
        </p:nvSpPr>
        <p:spPr>
          <a:xfrm>
            <a:off x="4571999" y="1188720"/>
            <a:ext cx="3840479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36575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Helvetica Neue"/>
              <a:buNone/>
              <a:defRPr b="1" i="0" cap="none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4" name="Google Shape;84;p12"/>
          <p:cNvSpPr/>
          <p:nvPr>
            <p:ph idx="3" type="pic"/>
          </p:nvPr>
        </p:nvSpPr>
        <p:spPr>
          <a:xfrm>
            <a:off x="640080" y="1188720"/>
            <a:ext cx="3931920" cy="3291840"/>
          </a:xfrm>
          <a:prstGeom prst="rect">
            <a:avLst/>
          </a:prstGeom>
          <a:solidFill>
            <a:srgbClr val="DBE7F5"/>
          </a:solidFill>
          <a:ln>
            <a:noFill/>
          </a:ln>
        </p:spPr>
      </p:sp>
      <p:sp>
        <p:nvSpPr>
          <p:cNvPr id="85" name="Google Shape;85;p12"/>
          <p:cNvSpPr txBox="1"/>
          <p:nvPr>
            <p:ph type="title"/>
          </p:nvPr>
        </p:nvSpPr>
        <p:spPr>
          <a:xfrm>
            <a:off x="640079" y="367401"/>
            <a:ext cx="7772400" cy="38997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8595B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eader w/one image on Right">
  <p:cSld name="Header w/one image on Righ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3"/>
          <p:cNvSpPr txBox="1"/>
          <p:nvPr>
            <p:ph idx="10" type="dt"/>
          </p:nvPr>
        </p:nvSpPr>
        <p:spPr>
          <a:xfrm>
            <a:off x="7407534" y="4754880"/>
            <a:ext cx="941832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3"/>
          <p:cNvSpPr txBox="1"/>
          <p:nvPr>
            <p:ph idx="12" type="sldNum"/>
          </p:nvPr>
        </p:nvSpPr>
        <p:spPr>
          <a:xfrm>
            <a:off x="8686800" y="4754880"/>
            <a:ext cx="457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buNone/>
              <a:defRPr/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buNone/>
              <a:defRPr/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buNone/>
              <a:defRPr/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buNone/>
              <a:defRPr/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buNone/>
              <a:defRPr/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buNone/>
              <a:defRPr/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buNone/>
              <a:defRPr/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buNone/>
              <a:defRPr/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9" name="Google Shape;89;p13"/>
          <p:cNvSpPr txBox="1"/>
          <p:nvPr>
            <p:ph idx="1" type="body"/>
          </p:nvPr>
        </p:nvSpPr>
        <p:spPr>
          <a:xfrm>
            <a:off x="640079" y="1554480"/>
            <a:ext cx="3840480" cy="120520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365750" wrap="square" tIns="0">
            <a:sp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Arial"/>
              <a:buNone/>
              <a:defRPr b="0" i="0">
                <a:solidFill>
                  <a:srgbClr val="5859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p13"/>
          <p:cNvSpPr txBox="1"/>
          <p:nvPr>
            <p:ph idx="2" type="body"/>
          </p:nvPr>
        </p:nvSpPr>
        <p:spPr>
          <a:xfrm>
            <a:off x="640080" y="1188720"/>
            <a:ext cx="3840479" cy="2194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36575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Helvetica Neue"/>
              <a:buNone/>
              <a:defRPr b="1" i="0" cap="none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800"/>
              <a:buChar char="•"/>
              <a:defRPr/>
            </a:lvl5pPr>
            <a:lvl6pPr indent="-2286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1" name="Google Shape;91;p13"/>
          <p:cNvSpPr/>
          <p:nvPr>
            <p:ph idx="3" type="pic"/>
          </p:nvPr>
        </p:nvSpPr>
        <p:spPr>
          <a:xfrm>
            <a:off x="4480559" y="1188720"/>
            <a:ext cx="3931920" cy="3291840"/>
          </a:xfrm>
          <a:prstGeom prst="rect">
            <a:avLst/>
          </a:prstGeom>
          <a:solidFill>
            <a:srgbClr val="DBE7F5"/>
          </a:solidFill>
          <a:ln>
            <a:noFill/>
          </a:ln>
        </p:spPr>
      </p:sp>
      <p:sp>
        <p:nvSpPr>
          <p:cNvPr id="92" name="Google Shape;92;p13"/>
          <p:cNvSpPr txBox="1"/>
          <p:nvPr>
            <p:ph type="title"/>
          </p:nvPr>
        </p:nvSpPr>
        <p:spPr>
          <a:xfrm>
            <a:off x="640079" y="367401"/>
            <a:ext cx="7772400" cy="38997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8595B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18" Type="http://schemas.openxmlformats.org/officeDocument/2006/relationships/theme" Target="../theme/theme1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342900" y="4724784"/>
            <a:ext cx="423229" cy="13652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4"/>
          <p:cNvSpPr/>
          <p:nvPr/>
        </p:nvSpPr>
        <p:spPr>
          <a:xfrm>
            <a:off x="640080" y="821642"/>
            <a:ext cx="7772400" cy="36576"/>
          </a:xfrm>
          <a:prstGeom prst="rect">
            <a:avLst/>
          </a:prstGeom>
          <a:solidFill>
            <a:srgbClr val="2774A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" name="Google Shape;12;p4"/>
          <p:cNvSpPr txBox="1"/>
          <p:nvPr>
            <p:ph type="title"/>
          </p:nvPr>
        </p:nvSpPr>
        <p:spPr>
          <a:xfrm>
            <a:off x="640079" y="367401"/>
            <a:ext cx="7772400" cy="38997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8595B"/>
              </a:buClr>
              <a:buSzPts val="2800"/>
              <a:buFont typeface="Helvetica Neue"/>
              <a:buNone/>
              <a:defRPr b="1" i="0" sz="2800" u="none" cap="none" strike="noStrike">
                <a:solidFill>
                  <a:srgbClr val="5859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3" name="Google Shape;13;p4"/>
          <p:cNvSpPr txBox="1"/>
          <p:nvPr>
            <p:ph idx="10" type="dt"/>
          </p:nvPr>
        </p:nvSpPr>
        <p:spPr>
          <a:xfrm>
            <a:off x="7407534" y="4754880"/>
            <a:ext cx="941832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rgbClr val="89898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4" name="Google Shape;14;p4"/>
          <p:cNvSpPr txBox="1"/>
          <p:nvPr>
            <p:ph idx="12" type="sldNum"/>
          </p:nvPr>
        </p:nvSpPr>
        <p:spPr>
          <a:xfrm>
            <a:off x="8686800" y="4754880"/>
            <a:ext cx="457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None/>
              <a:defRPr b="0" i="0" sz="800" u="none" cap="none" strike="noStrike">
                <a:solidFill>
                  <a:srgbClr val="89898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buNone/>
              <a:defRPr b="0" i="0" sz="800" u="none" cap="none" strike="noStrike">
                <a:solidFill>
                  <a:srgbClr val="89898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buNone/>
              <a:defRPr b="0" i="0" sz="800" u="none" cap="none" strike="noStrike">
                <a:solidFill>
                  <a:srgbClr val="89898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buNone/>
              <a:defRPr b="0" i="0" sz="800" u="none" cap="none" strike="noStrike">
                <a:solidFill>
                  <a:srgbClr val="89898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buNone/>
              <a:defRPr b="0" i="0" sz="800" u="none" cap="none" strike="noStrike">
                <a:solidFill>
                  <a:srgbClr val="89898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buNone/>
              <a:defRPr b="0" i="0" sz="800" u="none" cap="none" strike="noStrike">
                <a:solidFill>
                  <a:srgbClr val="89898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buNone/>
              <a:defRPr b="0" i="0" sz="800" u="none" cap="none" strike="noStrike">
                <a:solidFill>
                  <a:srgbClr val="89898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buNone/>
              <a:defRPr b="0" i="0" sz="800" u="none" cap="none" strike="noStrike">
                <a:solidFill>
                  <a:srgbClr val="89898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buNone/>
              <a:defRPr b="0" i="0" sz="800" u="none" cap="none" strike="noStrike">
                <a:solidFill>
                  <a:srgbClr val="89898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4"/>
          <p:cNvSpPr txBox="1"/>
          <p:nvPr/>
        </p:nvSpPr>
        <p:spPr>
          <a:xfrm>
            <a:off x="1097280" y="4773168"/>
            <a:ext cx="2651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Helvetica Neue"/>
              <a:buNone/>
            </a:pPr>
            <a:r>
              <a:rPr lang="en-US" sz="800">
                <a:solidFill>
                  <a:srgbClr val="89898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Physics &amp; Astronomy</a:t>
            </a:r>
            <a:endParaRPr/>
          </a:p>
        </p:txBody>
      </p:sp>
      <p:sp>
        <p:nvSpPr>
          <p:cNvPr id="16" name="Google Shape;16;p4"/>
          <p:cNvSpPr txBox="1"/>
          <p:nvPr/>
        </p:nvSpPr>
        <p:spPr>
          <a:xfrm>
            <a:off x="3840480" y="4773168"/>
            <a:ext cx="3474600" cy="5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89898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Introduction to CMS VR and VRSPY</a:t>
            </a:r>
            <a:endParaRPr sz="800">
              <a:solidFill>
                <a:srgbClr val="89898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rgbClr val="89898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Helvetica Neue"/>
              <a:buNone/>
            </a:pPr>
            <a:r>
              <a:t/>
            </a:r>
            <a:endParaRPr sz="800">
              <a:solidFill>
                <a:srgbClr val="89898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7" name="Google Shape;17;p4"/>
          <p:cNvSpPr txBox="1"/>
          <p:nvPr>
            <p:ph idx="1" type="body"/>
          </p:nvPr>
        </p:nvSpPr>
        <p:spPr>
          <a:xfrm>
            <a:off x="1097280" y="1188720"/>
            <a:ext cx="7315199" cy="117577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31750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859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175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859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859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859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8595B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859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"/>
              <a:buFont typeface="Arial"/>
              <a:buNone/>
              <a:defRPr b="0" i="0" sz="1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71500" lvl="6" marL="3200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Char char="•"/>
              <a:defRPr b="0" i="0" sz="5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34950" lvl="7" marL="3657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"/>
              <a:buFont typeface="Arial"/>
              <a:buChar char="•"/>
              <a:defRPr b="0" i="0" sz="1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492125" lvl="8" marL="4114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4150"/>
              <a:buFont typeface="Arial"/>
              <a:buChar char="•"/>
              <a:defRPr b="0" i="0" sz="415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drive.google.com/file/d/1HDx_fBAfiLdkpvIlVKCbQ13_Z5MWQ4eb/view" TargetMode="External"/><Relationship Id="rId4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"/>
          <p:cNvSpPr txBox="1"/>
          <p:nvPr>
            <p:ph idx="2" type="body"/>
          </p:nvPr>
        </p:nvSpPr>
        <p:spPr>
          <a:xfrm>
            <a:off x="640080" y="4480496"/>
            <a:ext cx="1188600" cy="166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25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Helvetica Neue"/>
              <a:buNone/>
            </a:pPr>
            <a:r>
              <a:rPr lang="en-US"/>
              <a:t>Andrew Su</a:t>
            </a:r>
            <a:endParaRPr/>
          </a:p>
        </p:txBody>
      </p:sp>
      <p:pic>
        <p:nvPicPr>
          <p:cNvPr id="152" name="Google Shape;152;p1" title="pa-logo-new.png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10146" l="0" r="0" t="10146"/>
          <a:stretch/>
        </p:blipFill>
        <p:spPr>
          <a:xfrm>
            <a:off x="285525" y="409100"/>
            <a:ext cx="5926877" cy="109885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1"/>
          <p:cNvSpPr txBox="1"/>
          <p:nvPr>
            <p:ph idx="9" type="body"/>
          </p:nvPr>
        </p:nvSpPr>
        <p:spPr>
          <a:xfrm>
            <a:off x="640075" y="2161475"/>
            <a:ext cx="7881600" cy="49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58595B"/>
              </a:buClr>
              <a:buSzPts val="3600"/>
              <a:buNone/>
            </a:pPr>
            <a:r>
              <a:rPr lang="en-US"/>
              <a:t>Introduction to CMS VR and VR Spy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3989120e508_0_110"/>
          <p:cNvSpPr txBox="1"/>
          <p:nvPr>
            <p:ph idx="12" type="sldNum"/>
          </p:nvPr>
        </p:nvSpPr>
        <p:spPr>
          <a:xfrm>
            <a:off x="8686800" y="4754880"/>
            <a:ext cx="457200" cy="381600"/>
          </a:xfrm>
          <a:prstGeom prst="rect">
            <a:avLst/>
          </a:prstGeom>
        </p:spPr>
        <p:txBody>
          <a:bodyPr anchorCtr="0" anchor="t" bIns="256025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8" name="Google Shape;228;g3989120e508_0_110"/>
          <p:cNvSpPr txBox="1"/>
          <p:nvPr>
            <p:ph idx="1" type="body"/>
          </p:nvPr>
        </p:nvSpPr>
        <p:spPr>
          <a:xfrm>
            <a:off x="640075" y="1059725"/>
            <a:ext cx="7772400" cy="1204500"/>
          </a:xfrm>
          <a:prstGeom prst="rect">
            <a:avLst/>
          </a:prstGeom>
        </p:spPr>
        <p:txBody>
          <a:bodyPr anchorCtr="0" anchor="t" bIns="0" lIns="365750" spcFirstLastPara="1" rIns="0" wrap="square" tIns="0">
            <a:spAutoFit/>
          </a:bodyPr>
          <a:lstStyle/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b="1" lang="en-US" sz="1800" u="sng"/>
              <a:t>Usage:</a:t>
            </a:r>
            <a:endParaRPr b="1" sz="1800" u="sng"/>
          </a:p>
          <a:p>
            <a:pPr indent="-342900" lvl="0" marL="457200" rtl="0" algn="l">
              <a:spcBef>
                <a:spcPts val="75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/>
              <a:t>Generate IG file from CMS Analyzer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/>
              <a:t>Plug in headset &amp; use our companion parser to upload OBJ files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/>
              <a:t>Run custom scene in the application</a:t>
            </a:r>
            <a:endParaRPr sz="1800"/>
          </a:p>
        </p:txBody>
      </p:sp>
      <p:sp>
        <p:nvSpPr>
          <p:cNvPr id="229" name="Google Shape;229;g3989120e508_0_110"/>
          <p:cNvSpPr txBox="1"/>
          <p:nvPr>
            <p:ph type="title"/>
          </p:nvPr>
        </p:nvSpPr>
        <p:spPr>
          <a:xfrm>
            <a:off x="640079" y="367401"/>
            <a:ext cx="7772400" cy="387900"/>
          </a:xfrm>
          <a:prstGeom prst="rect">
            <a:avLst/>
          </a:prstGeom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VR Spy - Implementation &amp; Usage</a:t>
            </a:r>
            <a:endParaRPr/>
          </a:p>
        </p:txBody>
      </p:sp>
      <p:pic>
        <p:nvPicPr>
          <p:cNvPr id="230" name="Google Shape;230;g3989120e508_0_110" title="Screenshot 2025-11-04 at 4.11.18 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31988" y="2387700"/>
            <a:ext cx="5280026" cy="2265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3989120e508_0_84"/>
          <p:cNvSpPr txBox="1"/>
          <p:nvPr>
            <p:ph idx="12" type="sldNum"/>
          </p:nvPr>
        </p:nvSpPr>
        <p:spPr>
          <a:xfrm>
            <a:off x="8686800" y="4754880"/>
            <a:ext cx="457200" cy="381600"/>
          </a:xfrm>
          <a:prstGeom prst="rect">
            <a:avLst/>
          </a:prstGeom>
        </p:spPr>
        <p:txBody>
          <a:bodyPr anchorCtr="0" anchor="t" bIns="256025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7" name="Google Shape;237;g3989120e508_0_84"/>
          <p:cNvSpPr txBox="1"/>
          <p:nvPr>
            <p:ph idx="1" type="body"/>
          </p:nvPr>
        </p:nvSpPr>
        <p:spPr>
          <a:xfrm>
            <a:off x="591650" y="1188725"/>
            <a:ext cx="8095200" cy="1539300"/>
          </a:xfrm>
          <a:prstGeom prst="rect">
            <a:avLst/>
          </a:prstGeom>
        </p:spPr>
        <p:txBody>
          <a:bodyPr anchorCtr="0" anchor="t" bIns="0" lIns="365750" spcFirstLastPara="1" rIns="0" wrap="square" tIns="0">
            <a:spAutoFit/>
          </a:bodyPr>
          <a:lstStyle/>
          <a:p>
            <a:pPr indent="-355600" lvl="0" marL="457200" rtl="0" algn="l">
              <a:spcBef>
                <a:spcPts val="75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Expert/Explorer Modes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Error scaled CSC Hits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Improved menus with multiple parameter sort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Rendering speed optimizations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Music</a:t>
            </a:r>
            <a:endParaRPr sz="2000"/>
          </a:p>
        </p:txBody>
      </p:sp>
      <p:sp>
        <p:nvSpPr>
          <p:cNvPr id="238" name="Google Shape;238;g3989120e508_0_84"/>
          <p:cNvSpPr txBox="1"/>
          <p:nvPr>
            <p:ph type="title"/>
          </p:nvPr>
        </p:nvSpPr>
        <p:spPr>
          <a:xfrm>
            <a:off x="640079" y="367401"/>
            <a:ext cx="7772400" cy="387900"/>
          </a:xfrm>
          <a:prstGeom prst="rect">
            <a:avLst/>
          </a:prstGeom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VR Spy - Future Plans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"/>
          <p:cNvSpPr txBox="1"/>
          <p:nvPr>
            <p:ph idx="10" type="dt"/>
          </p:nvPr>
        </p:nvSpPr>
        <p:spPr>
          <a:xfrm>
            <a:off x="7407534" y="4754880"/>
            <a:ext cx="941832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August 9, 2024</a:t>
            </a:r>
            <a:endParaRPr/>
          </a:p>
        </p:txBody>
      </p:sp>
      <p:sp>
        <p:nvSpPr>
          <p:cNvPr id="244" name="Google Shape;244;p3"/>
          <p:cNvSpPr txBox="1"/>
          <p:nvPr>
            <p:ph idx="12" type="sldNum"/>
          </p:nvPr>
        </p:nvSpPr>
        <p:spPr>
          <a:xfrm>
            <a:off x="8686800" y="4754880"/>
            <a:ext cx="457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256025" lIns="0" spcFirstLastPara="1" rIns="0" wrap="square" tIns="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989120e508_0_28"/>
          <p:cNvSpPr txBox="1"/>
          <p:nvPr>
            <p:ph idx="12" type="sldNum"/>
          </p:nvPr>
        </p:nvSpPr>
        <p:spPr>
          <a:xfrm>
            <a:off x="8686800" y="4754880"/>
            <a:ext cx="457200" cy="381600"/>
          </a:xfrm>
          <a:prstGeom prst="rect">
            <a:avLst/>
          </a:prstGeom>
        </p:spPr>
        <p:txBody>
          <a:bodyPr anchorCtr="0" anchor="t" bIns="256025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0" name="Google Shape;160;g3989120e508_0_28"/>
          <p:cNvSpPr txBox="1"/>
          <p:nvPr>
            <p:ph idx="9" type="body"/>
          </p:nvPr>
        </p:nvSpPr>
        <p:spPr>
          <a:xfrm>
            <a:off x="685805" y="2173683"/>
            <a:ext cx="7772400" cy="498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lang="en-US"/>
              <a:t>CMS VR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989120e508_0_93"/>
          <p:cNvSpPr txBox="1"/>
          <p:nvPr>
            <p:ph idx="12" type="sldNum"/>
          </p:nvPr>
        </p:nvSpPr>
        <p:spPr>
          <a:xfrm>
            <a:off x="8686800" y="4754880"/>
            <a:ext cx="457200" cy="381600"/>
          </a:xfrm>
          <a:prstGeom prst="rect">
            <a:avLst/>
          </a:prstGeom>
        </p:spPr>
        <p:txBody>
          <a:bodyPr anchorCtr="0" anchor="t" bIns="256025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7" name="Google Shape;167;g3989120e508_0_93"/>
          <p:cNvSpPr txBox="1"/>
          <p:nvPr>
            <p:ph idx="1" type="body"/>
          </p:nvPr>
        </p:nvSpPr>
        <p:spPr>
          <a:xfrm>
            <a:off x="4572000" y="1188730"/>
            <a:ext cx="3840600" cy="3033000"/>
          </a:xfrm>
          <a:prstGeom prst="rect">
            <a:avLst/>
          </a:prstGeom>
        </p:spPr>
        <p:txBody>
          <a:bodyPr anchorCtr="0" anchor="t" bIns="0" lIns="365750" spcFirstLastPara="1" rIns="0" wrap="square" tIns="0">
            <a:spAutoFit/>
          </a:bodyPr>
          <a:lstStyle/>
          <a:p>
            <a:pPr indent="-342900" lvl="0" marL="457200" rtl="0" algn="l">
              <a:spcBef>
                <a:spcPts val="75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Created by Dr. Iqbal at CERN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Used to explore the Compact Muon Solenoid (CMS) detector at the Large Hadron Collider (LHC)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Includes: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 sz="1800"/>
              <a:t>Model of the detector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 sz="1800"/>
              <a:t>Hallway tour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 sz="1800"/>
              <a:t>Geographic positioning of CMS in Switzerland</a:t>
            </a:r>
            <a:endParaRPr sz="1800"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168" name="Google Shape;168;g3989120e508_0_93" title="presentation.png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0" l="16406" r="16406" t="0"/>
          <a:stretch/>
        </p:blipFill>
        <p:spPr>
          <a:xfrm>
            <a:off x="640080" y="1188720"/>
            <a:ext cx="3931800" cy="3291899"/>
          </a:xfrm>
          <a:prstGeom prst="rect">
            <a:avLst/>
          </a:prstGeom>
        </p:spPr>
      </p:pic>
      <p:sp>
        <p:nvSpPr>
          <p:cNvPr id="169" name="Google Shape;169;g3989120e508_0_93"/>
          <p:cNvSpPr txBox="1"/>
          <p:nvPr>
            <p:ph type="title"/>
          </p:nvPr>
        </p:nvSpPr>
        <p:spPr>
          <a:xfrm>
            <a:off x="640079" y="367401"/>
            <a:ext cx="7772400" cy="387900"/>
          </a:xfrm>
          <a:prstGeom prst="rect">
            <a:avLst/>
          </a:prstGeom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CMS VR - Overview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989120e508_0_42"/>
          <p:cNvSpPr txBox="1"/>
          <p:nvPr>
            <p:ph idx="12" type="sldNum"/>
          </p:nvPr>
        </p:nvSpPr>
        <p:spPr>
          <a:xfrm>
            <a:off x="8686800" y="4754880"/>
            <a:ext cx="457200" cy="381600"/>
          </a:xfrm>
          <a:prstGeom prst="rect">
            <a:avLst/>
          </a:prstGeom>
        </p:spPr>
        <p:txBody>
          <a:bodyPr anchorCtr="0" anchor="t" bIns="256025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6" name="Google Shape;176;g3989120e508_0_42"/>
          <p:cNvSpPr txBox="1"/>
          <p:nvPr>
            <p:ph idx="9" type="body"/>
          </p:nvPr>
        </p:nvSpPr>
        <p:spPr>
          <a:xfrm>
            <a:off x="647705" y="2173683"/>
            <a:ext cx="7772400" cy="498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lang="en-US"/>
              <a:t>VR Spy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3989120e508_0_48"/>
          <p:cNvSpPr txBox="1"/>
          <p:nvPr>
            <p:ph idx="12" type="sldNum"/>
          </p:nvPr>
        </p:nvSpPr>
        <p:spPr>
          <a:xfrm>
            <a:off x="8686800" y="4754880"/>
            <a:ext cx="457200" cy="381600"/>
          </a:xfrm>
          <a:prstGeom prst="rect">
            <a:avLst/>
          </a:prstGeom>
        </p:spPr>
        <p:txBody>
          <a:bodyPr anchorCtr="0" anchor="t" bIns="256025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3" name="Google Shape;183;g3989120e508_0_48"/>
          <p:cNvSpPr txBox="1"/>
          <p:nvPr>
            <p:ph idx="1" type="body"/>
          </p:nvPr>
        </p:nvSpPr>
        <p:spPr>
          <a:xfrm>
            <a:off x="4572000" y="1188722"/>
            <a:ext cx="3840600" cy="2154900"/>
          </a:xfrm>
          <a:prstGeom prst="rect">
            <a:avLst/>
          </a:prstGeom>
        </p:spPr>
        <p:txBody>
          <a:bodyPr anchorCtr="0" anchor="t" bIns="0" lIns="365750" spcFirstLastPara="1" rIns="0" wrap="square" tIns="0">
            <a:spAutoFit/>
          </a:bodyPr>
          <a:lstStyle/>
          <a:p>
            <a:pPr indent="-355600" lvl="0" marL="457200" rtl="0" algn="l">
              <a:spcBef>
                <a:spcPts val="75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Display collision events from the CMS Detector at the LHC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Tool for researchers to survey events and quickly gain insight into key </a:t>
            </a:r>
            <a:r>
              <a:rPr lang="en-US" sz="2000"/>
              <a:t>phenomenon</a:t>
            </a:r>
            <a:r>
              <a:rPr lang="en-US" sz="2000"/>
              <a:t> </a:t>
            </a:r>
            <a:endParaRPr sz="2000"/>
          </a:p>
        </p:txBody>
      </p:sp>
      <p:pic>
        <p:nvPicPr>
          <p:cNvPr id="184" name="Google Shape;184;g3989120e508_0_48" title="175a535ea63c496aacb579da34c186c1.JPG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0" l="16406" r="16406" t="0"/>
          <a:stretch/>
        </p:blipFill>
        <p:spPr>
          <a:xfrm>
            <a:off x="640080" y="1188720"/>
            <a:ext cx="3931802" cy="3291900"/>
          </a:xfrm>
          <a:prstGeom prst="rect">
            <a:avLst/>
          </a:prstGeom>
        </p:spPr>
      </p:pic>
      <p:sp>
        <p:nvSpPr>
          <p:cNvPr id="185" name="Google Shape;185;g3989120e508_0_48"/>
          <p:cNvSpPr txBox="1"/>
          <p:nvPr>
            <p:ph type="title"/>
          </p:nvPr>
        </p:nvSpPr>
        <p:spPr>
          <a:xfrm>
            <a:off x="640079" y="367401"/>
            <a:ext cx="7772400" cy="387900"/>
          </a:xfrm>
          <a:prstGeom prst="rect">
            <a:avLst/>
          </a:prstGeom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VR Spy - Purpose &amp; Scope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989120e508_0_57"/>
          <p:cNvSpPr txBox="1"/>
          <p:nvPr>
            <p:ph idx="12" type="sldNum"/>
          </p:nvPr>
        </p:nvSpPr>
        <p:spPr>
          <a:xfrm>
            <a:off x="8686800" y="4754880"/>
            <a:ext cx="457200" cy="381600"/>
          </a:xfrm>
          <a:prstGeom prst="rect">
            <a:avLst/>
          </a:prstGeom>
        </p:spPr>
        <p:txBody>
          <a:bodyPr anchorCtr="0" anchor="t" bIns="256025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2" name="Google Shape;192;g3989120e508_0_57"/>
          <p:cNvSpPr txBox="1"/>
          <p:nvPr>
            <p:ph idx="1" type="body"/>
          </p:nvPr>
        </p:nvSpPr>
        <p:spPr>
          <a:xfrm>
            <a:off x="4571875" y="1188725"/>
            <a:ext cx="4414500" cy="3070800"/>
          </a:xfrm>
          <a:prstGeom prst="rect">
            <a:avLst/>
          </a:prstGeom>
        </p:spPr>
        <p:txBody>
          <a:bodyPr anchorCtr="0" anchor="t" bIns="0" lIns="365750" spcFirstLastPara="1" rIns="0" wrap="square" tIns="0">
            <a:spAutoFit/>
          </a:bodyPr>
          <a:lstStyle/>
          <a:p>
            <a:pPr indent="-349250" lvl="0" marL="457200" rtl="0" algn="l">
              <a:spcBef>
                <a:spcPts val="75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Started by Joseph Malham and Ethan Hsu in 2023 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Taken over by Andrew and Nathan in 2024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Version 2.1 released in Feb 2025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-US" sz="1900"/>
              <a:t>Lego plot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-US" sz="1900"/>
              <a:t>Hovering data labels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Version 2.2 released in May 2025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-US" sz="1900"/>
              <a:t>Multiple events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-US" sz="1900"/>
              <a:t>Updated menus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-US" sz="1900"/>
              <a:t>Highlighted subitems</a:t>
            </a:r>
            <a:endParaRPr sz="1900"/>
          </a:p>
        </p:txBody>
      </p:sp>
      <p:pic>
        <p:nvPicPr>
          <p:cNvPr id="193" name="Google Shape;193;g3989120e508_0_57" title="815ded082b97445c8091bbc166449f19.JPG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0" l="16406" r="16406" t="0"/>
          <a:stretch/>
        </p:blipFill>
        <p:spPr>
          <a:xfrm>
            <a:off x="640080" y="1188720"/>
            <a:ext cx="3931802" cy="3291900"/>
          </a:xfrm>
          <a:prstGeom prst="rect">
            <a:avLst/>
          </a:prstGeom>
        </p:spPr>
      </p:pic>
      <p:sp>
        <p:nvSpPr>
          <p:cNvPr id="194" name="Google Shape;194;g3989120e508_0_57"/>
          <p:cNvSpPr txBox="1"/>
          <p:nvPr>
            <p:ph type="title"/>
          </p:nvPr>
        </p:nvSpPr>
        <p:spPr>
          <a:xfrm>
            <a:off x="640079" y="367401"/>
            <a:ext cx="7772400" cy="387900"/>
          </a:xfrm>
          <a:prstGeom prst="rect">
            <a:avLst/>
          </a:prstGeom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VR Spy - </a:t>
            </a:r>
            <a:r>
              <a:rPr lang="en-US"/>
              <a:t>Timeline</a:t>
            </a:r>
            <a:r>
              <a:rPr lang="en-US"/>
              <a:t> of Development (1/2)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3a1c2eb3a1b_0_0"/>
          <p:cNvSpPr txBox="1"/>
          <p:nvPr>
            <p:ph idx="12" type="sldNum"/>
          </p:nvPr>
        </p:nvSpPr>
        <p:spPr>
          <a:xfrm>
            <a:off x="8686800" y="4754880"/>
            <a:ext cx="457200" cy="381600"/>
          </a:xfrm>
          <a:prstGeom prst="rect">
            <a:avLst/>
          </a:prstGeom>
        </p:spPr>
        <p:txBody>
          <a:bodyPr anchorCtr="0" anchor="t" bIns="256025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1" name="Google Shape;201;g3a1c2eb3a1b_0_0"/>
          <p:cNvSpPr txBox="1"/>
          <p:nvPr>
            <p:ph idx="1" type="body"/>
          </p:nvPr>
        </p:nvSpPr>
        <p:spPr>
          <a:xfrm>
            <a:off x="4571875" y="1188725"/>
            <a:ext cx="4414500" cy="3108600"/>
          </a:xfrm>
          <a:prstGeom prst="rect">
            <a:avLst/>
          </a:prstGeom>
        </p:spPr>
        <p:txBody>
          <a:bodyPr anchorCtr="0" anchor="t" bIns="0" lIns="365750" spcFirstLastPara="1" rIns="0" wrap="square" tIns="0">
            <a:spAutoFit/>
          </a:bodyPr>
          <a:lstStyle/>
          <a:p>
            <a:pPr indent="-349250" lvl="0" marL="457200" rtl="0" algn="l">
              <a:spcBef>
                <a:spcPts val="75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Version 2.3 released in July 2025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-US" sz="1900"/>
              <a:t>Lego plot additions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-US" sz="1900"/>
              <a:t>Updated menus &amp; useful controls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-US" sz="1900"/>
              <a:t>Dynamic track resizing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Version 2.4 released in November 2025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-US" sz="1900"/>
              <a:t>Animations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-US" sz="1900"/>
              <a:t>Error-scaled vertices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-US" sz="1900"/>
              <a:t>Lego plot improvements</a:t>
            </a:r>
            <a:endParaRPr sz="1900"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</p:txBody>
      </p:sp>
      <p:pic>
        <p:nvPicPr>
          <p:cNvPr id="202" name="Google Shape;202;g3a1c2eb3a1b_0_0" title="815ded082b97445c8091bbc166449f19.JPG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0" l="16406" r="16406" t="0"/>
          <a:stretch/>
        </p:blipFill>
        <p:spPr>
          <a:xfrm>
            <a:off x="640080" y="1188720"/>
            <a:ext cx="3931802" cy="3291900"/>
          </a:xfrm>
          <a:prstGeom prst="rect">
            <a:avLst/>
          </a:prstGeom>
        </p:spPr>
      </p:pic>
      <p:sp>
        <p:nvSpPr>
          <p:cNvPr id="203" name="Google Shape;203;g3a1c2eb3a1b_0_0"/>
          <p:cNvSpPr txBox="1"/>
          <p:nvPr>
            <p:ph type="title"/>
          </p:nvPr>
        </p:nvSpPr>
        <p:spPr>
          <a:xfrm>
            <a:off x="640079" y="367401"/>
            <a:ext cx="7772400" cy="387900"/>
          </a:xfrm>
          <a:prstGeom prst="rect">
            <a:avLst/>
          </a:prstGeom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VR Spy - Timeline of Development (2/2)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989120e508_0_66"/>
          <p:cNvSpPr txBox="1"/>
          <p:nvPr>
            <p:ph idx="12" type="sldNum"/>
          </p:nvPr>
        </p:nvSpPr>
        <p:spPr>
          <a:xfrm>
            <a:off x="8686800" y="4754880"/>
            <a:ext cx="457200" cy="381600"/>
          </a:xfrm>
          <a:prstGeom prst="rect">
            <a:avLst/>
          </a:prstGeom>
        </p:spPr>
        <p:txBody>
          <a:bodyPr anchorCtr="0" anchor="t" bIns="256025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0" name="Google Shape;210;g3989120e508_0_66"/>
          <p:cNvSpPr txBox="1"/>
          <p:nvPr>
            <p:ph idx="1" type="body"/>
          </p:nvPr>
        </p:nvSpPr>
        <p:spPr>
          <a:xfrm>
            <a:off x="4572000" y="1188730"/>
            <a:ext cx="3840600" cy="2308800"/>
          </a:xfrm>
          <a:prstGeom prst="rect">
            <a:avLst/>
          </a:prstGeom>
        </p:spPr>
        <p:txBody>
          <a:bodyPr anchorCtr="0" anchor="t" bIns="0" lIns="365750" spcFirstLastPara="1" rIns="0" wrap="square" tIns="0">
            <a:spAutoFit/>
          </a:bodyPr>
          <a:lstStyle/>
          <a:p>
            <a:pPr indent="-387350" lvl="0" marL="457200" rtl="0" algn="l">
              <a:spcBef>
                <a:spcPts val="750"/>
              </a:spcBef>
              <a:spcAft>
                <a:spcPts val="0"/>
              </a:spcAft>
              <a:buSzPts val="2500"/>
              <a:buChar char="●"/>
            </a:pPr>
            <a:r>
              <a:rPr lang="en-US" sz="2500"/>
              <a:t>Energy Leaderboard</a:t>
            </a:r>
            <a:endParaRPr sz="2500"/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Char char="●"/>
            </a:pPr>
            <a:r>
              <a:rPr lang="en-US" sz="2500"/>
              <a:t>Lego Plot</a:t>
            </a:r>
            <a:endParaRPr sz="2500"/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Char char="●"/>
            </a:pPr>
            <a:r>
              <a:rPr lang="en-US" sz="2500"/>
              <a:t>Data </a:t>
            </a:r>
            <a:r>
              <a:rPr lang="en-US" sz="2500"/>
              <a:t>Cuts</a:t>
            </a:r>
            <a:endParaRPr sz="2500"/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Char char="●"/>
            </a:pPr>
            <a:r>
              <a:rPr lang="en-US" sz="2500"/>
              <a:t>Multiple events</a:t>
            </a:r>
            <a:endParaRPr sz="2500"/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Char char="●"/>
            </a:pPr>
            <a:r>
              <a:rPr lang="en-US" sz="2500"/>
              <a:t>Subitem highlighting</a:t>
            </a:r>
            <a:endParaRPr sz="2500"/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Char char="●"/>
            </a:pPr>
            <a:r>
              <a:rPr lang="en-US" sz="2500"/>
              <a:t>Error-scaled vertices</a:t>
            </a:r>
            <a:endParaRPr sz="2500"/>
          </a:p>
        </p:txBody>
      </p:sp>
      <p:sp>
        <p:nvSpPr>
          <p:cNvPr id="211" name="Google Shape;211;g3989120e508_0_66"/>
          <p:cNvSpPr txBox="1"/>
          <p:nvPr>
            <p:ph type="title"/>
          </p:nvPr>
        </p:nvSpPr>
        <p:spPr>
          <a:xfrm>
            <a:off x="640079" y="367401"/>
            <a:ext cx="7772400" cy="387900"/>
          </a:xfrm>
          <a:prstGeom prst="rect">
            <a:avLst/>
          </a:prstGeom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VR Spy - Key Features</a:t>
            </a:r>
            <a:endParaRPr/>
          </a:p>
        </p:txBody>
      </p:sp>
      <p:pic>
        <p:nvPicPr>
          <p:cNvPr id="212" name="Google Shape;212;g3989120e508_0_66" title="vid_for_presentation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4800" y="1030976"/>
            <a:ext cx="4267200" cy="320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989120e508_0_75"/>
          <p:cNvSpPr txBox="1"/>
          <p:nvPr>
            <p:ph idx="12" type="sldNum"/>
          </p:nvPr>
        </p:nvSpPr>
        <p:spPr>
          <a:xfrm>
            <a:off x="8686800" y="4754880"/>
            <a:ext cx="457200" cy="381600"/>
          </a:xfrm>
          <a:prstGeom prst="rect">
            <a:avLst/>
          </a:prstGeom>
        </p:spPr>
        <p:txBody>
          <a:bodyPr anchorCtr="0" anchor="t" bIns="256025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9" name="Google Shape;219;g3989120e508_0_75"/>
          <p:cNvSpPr txBox="1"/>
          <p:nvPr>
            <p:ph type="title"/>
          </p:nvPr>
        </p:nvSpPr>
        <p:spPr>
          <a:xfrm>
            <a:off x="640079" y="367401"/>
            <a:ext cx="7772400" cy="387900"/>
          </a:xfrm>
          <a:prstGeom prst="rect">
            <a:avLst/>
          </a:prstGeom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VR Spy - Implementation &amp; Usage</a:t>
            </a:r>
            <a:endParaRPr/>
          </a:p>
        </p:txBody>
      </p:sp>
      <p:sp>
        <p:nvSpPr>
          <p:cNvPr id="220" name="Google Shape;220;g3989120e508_0_75"/>
          <p:cNvSpPr txBox="1"/>
          <p:nvPr>
            <p:ph idx="1" type="body"/>
          </p:nvPr>
        </p:nvSpPr>
        <p:spPr>
          <a:xfrm>
            <a:off x="640075" y="1046425"/>
            <a:ext cx="8046600" cy="927300"/>
          </a:xfrm>
          <a:prstGeom prst="rect">
            <a:avLst/>
          </a:prstGeom>
        </p:spPr>
        <p:txBody>
          <a:bodyPr anchorCtr="0" anchor="t" bIns="0" lIns="365750" spcFirstLastPara="1" rIns="0" wrap="square" tIns="0">
            <a:spAutoFit/>
          </a:bodyPr>
          <a:lstStyle/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b="1" lang="en-US" sz="1800" u="sng"/>
              <a:t>Implementation</a:t>
            </a:r>
            <a:r>
              <a:rPr lang="en-US" sz="1800"/>
              <a:t>:</a:t>
            </a:r>
            <a:endParaRPr sz="1800"/>
          </a:p>
          <a:p>
            <a:pPr indent="-342900" lvl="0" marL="457200" rtl="0" algn="l">
              <a:spcBef>
                <a:spcPts val="75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Event Display: built using C# in Unity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Companion Parser: built using C#, command-line interface</a:t>
            </a:r>
            <a:endParaRPr sz="1800"/>
          </a:p>
        </p:txBody>
      </p:sp>
      <p:pic>
        <p:nvPicPr>
          <p:cNvPr id="221" name="Google Shape;221;g3989120e508_0_75" title="presentation_flowchart.png"/>
          <p:cNvPicPr preferRelativeResize="0"/>
          <p:nvPr/>
        </p:nvPicPr>
        <p:blipFill rotWithShape="1">
          <a:blip r:embed="rId3">
            <a:alphaModFix/>
          </a:blip>
          <a:srcRect b="36226" l="20612" r="20911" t="36955"/>
          <a:stretch/>
        </p:blipFill>
        <p:spPr>
          <a:xfrm>
            <a:off x="576350" y="2264850"/>
            <a:ext cx="7899826" cy="2037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resentation-01-light">
  <a:themeElements>
    <a:clrScheme name="Brand-01-Colors">
      <a:dk1>
        <a:srgbClr val="57585B"/>
      </a:dk1>
      <a:lt1>
        <a:srgbClr val="FFFFFF"/>
      </a:lt1>
      <a:dk2>
        <a:srgbClr val="2774AE"/>
      </a:dk2>
      <a:lt2>
        <a:srgbClr val="FFFFFF"/>
      </a:lt2>
      <a:accent1>
        <a:srgbClr val="2774AE"/>
      </a:accent1>
      <a:accent2>
        <a:srgbClr val="898989"/>
      </a:accent2>
      <a:accent3>
        <a:srgbClr val="DAE6F4"/>
      </a:accent3>
      <a:accent4>
        <a:srgbClr val="8AB8E8"/>
      </a:accent4>
      <a:accent5>
        <a:srgbClr val="FFC72B"/>
      </a:accent5>
      <a:accent6>
        <a:srgbClr val="00375B"/>
      </a:accent6>
      <a:hlink>
        <a:srgbClr val="00375B"/>
      </a:hlink>
      <a:folHlink>
        <a:srgbClr val="5123B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2024-08-09T18:28:47Z</dcterms:created>
  <dc:creator>Cardoza, Katherine</dc:creator>
</cp:coreProperties>
</file>