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73" r:id="rId2"/>
    <p:sldId id="278" r:id="rId3"/>
    <p:sldId id="279" r:id="rId4"/>
    <p:sldId id="280" r:id="rId5"/>
    <p:sldId id="260" r:id="rId6"/>
    <p:sldId id="261" r:id="rId7"/>
    <p:sldId id="264" r:id="rId8"/>
    <p:sldId id="263" r:id="rId9"/>
    <p:sldId id="272" r:id="rId10"/>
    <p:sldId id="265" r:id="rId11"/>
    <p:sldId id="266" r:id="rId12"/>
    <p:sldId id="268" r:id="rId13"/>
    <p:sldId id="282" r:id="rId14"/>
    <p:sldId id="274" r:id="rId15"/>
    <p:sldId id="28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8CC4"/>
    <a:srgbClr val="F26118"/>
    <a:srgbClr val="2781E8"/>
    <a:srgbClr val="12A1DE"/>
    <a:srgbClr val="7827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6F5E78-571D-4AE8-ACB4-6934F3446A9A}" v="716" dt="2024-12-03T15:50:47.846"/>
    <p1510:client id="{2C26A9A8-DF60-5175-CC59-093D3822B3CF}" v="568" dt="2024-12-02T14:53:01.909"/>
    <p1510:client id="{7125E31B-D33C-B3C4-72A4-205103D012EC}" v="811" dt="2024-12-02T23:53:45.645"/>
    <p1510:client id="{76200C29-6E2E-4535-1C8E-549D195633BA}" v="1606" dt="2024-12-02T17:34:59.285"/>
    <p1510:client id="{8C61EC31-458C-BDF0-ED40-994FF331F8AA}" v="62" dt="2024-12-02T22:28:32.854"/>
    <p1510:client id="{C52EA590-94A8-D04E-3067-3D7FA1431625}" v="315" dt="2024-12-03T11:58:50.589"/>
    <p1510:client id="{E327BBCF-B76F-9853-9D57-1071F681EFD4}" v="56" dt="2024-12-03T00:13:26.2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bru.simsek@cern.ch" userId="S::ebru.simsek@cern.ch::3df5e9e2-fec4-4ef1-bf1c-02c5ac3598f6" providerId="AD" clId="Web-{48DAE572-030C-0D93-1EDF-16CD48BD5138}"/>
    <pc:docChg chg="addSld delSld modSld sldOrd addMainMaster delMainMaster">
      <pc:chgData name="ebru.simsek@cern.ch" userId="S::ebru.simsek@cern.ch::3df5e9e2-fec4-4ef1-bf1c-02c5ac3598f6" providerId="AD" clId="Web-{48DAE572-030C-0D93-1EDF-16CD48BD5138}" dt="2024-11-25T12:40:00.575" v="386"/>
      <pc:docMkLst>
        <pc:docMk/>
      </pc:docMkLst>
      <pc:sldChg chg="addSp delSp modSp del mod setBg">
        <pc:chgData name="ebru.simsek@cern.ch" userId="S::ebru.simsek@cern.ch::3df5e9e2-fec4-4ef1-bf1c-02c5ac3598f6" providerId="AD" clId="Web-{48DAE572-030C-0D93-1EDF-16CD48BD5138}" dt="2024-11-25T10:43:46.411" v="221"/>
        <pc:sldMkLst>
          <pc:docMk/>
          <pc:sldMk cId="109857222" sldId="256"/>
        </pc:sldMkLst>
        <pc:spChg chg="mod">
          <ac:chgData name="ebru.simsek@cern.ch" userId="S::ebru.simsek@cern.ch::3df5e9e2-fec4-4ef1-bf1c-02c5ac3598f6" providerId="AD" clId="Web-{48DAE572-030C-0D93-1EDF-16CD48BD5138}" dt="2024-11-25T10:21:14.132" v="61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ebru.simsek@cern.ch" userId="S::ebru.simsek@cern.ch::3df5e9e2-fec4-4ef1-bf1c-02c5ac3598f6" providerId="AD" clId="Web-{48DAE572-030C-0D93-1EDF-16CD48BD5138}" dt="2024-11-25T10:21:14.132" v="61"/>
          <ac:spMkLst>
            <pc:docMk/>
            <pc:sldMk cId="109857222" sldId="256"/>
            <ac:spMk id="3" creationId="{00000000-0000-0000-0000-000000000000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20:04.802" v="53"/>
          <ac:spMkLst>
            <pc:docMk/>
            <pc:sldMk cId="109857222" sldId="256"/>
            <ac:spMk id="15" creationId="{1ACA2EA0-FFD3-42EC-9406-B595015ED96E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20:04.802" v="53"/>
          <ac:spMkLst>
            <pc:docMk/>
            <pc:sldMk cId="109857222" sldId="256"/>
            <ac:spMk id="17" creationId="{D5288BCE-665C-472A-8C43-664BCFA31E43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20:04.802" v="53"/>
          <ac:spMkLst>
            <pc:docMk/>
            <pc:sldMk cId="109857222" sldId="256"/>
            <ac:spMk id="19" creationId="{46C57131-53A7-4C1A-BEA8-25F06A06AD29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20:08.709" v="55"/>
          <ac:spMkLst>
            <pc:docMk/>
            <pc:sldMk cId="109857222" sldId="256"/>
            <ac:spMk id="21" creationId="{80E21785-62D8-430F-9521-90166EF7C8F0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20:08.709" v="55"/>
          <ac:spMkLst>
            <pc:docMk/>
            <pc:sldMk cId="109857222" sldId="256"/>
            <ac:spMk id="22" creationId="{ED7CF8A0-D3E4-4A16-87D3-1D973AC61BF1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20:17.021" v="57"/>
          <ac:spMkLst>
            <pc:docMk/>
            <pc:sldMk cId="109857222" sldId="256"/>
            <ac:spMk id="24" creationId="{699F2931-70EC-414E-8957-39CC893D909E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20:17.021" v="57"/>
          <ac:spMkLst>
            <pc:docMk/>
            <pc:sldMk cId="109857222" sldId="256"/>
            <ac:spMk id="25" creationId="{78FFBE11-4B3E-48D7-94D4-2EC8CC9FE827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20:17.021" v="57"/>
          <ac:spMkLst>
            <pc:docMk/>
            <pc:sldMk cId="109857222" sldId="256"/>
            <ac:spMk id="26" creationId="{AEFD2FD1-B3A5-4E1D-BCC8-7684A5440C4C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20:29.694" v="59"/>
          <ac:spMkLst>
            <pc:docMk/>
            <pc:sldMk cId="109857222" sldId="256"/>
            <ac:spMk id="28" creationId="{D0E29889-BB01-4457-8EC4-2D5CEADC0C97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20:29.694" v="59"/>
          <ac:spMkLst>
            <pc:docMk/>
            <pc:sldMk cId="109857222" sldId="256"/>
            <ac:spMk id="29" creationId="{0262E669-7774-4EAE-BBCE-F9FFE664D513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20:29.694" v="59"/>
          <ac:spMkLst>
            <pc:docMk/>
            <pc:sldMk cId="109857222" sldId="256"/>
            <ac:spMk id="30" creationId="{A405CD35-F2BC-4B91-AEE0-4029FBCD418C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20:29.694" v="59"/>
          <ac:spMkLst>
            <pc:docMk/>
            <pc:sldMk cId="109857222" sldId="256"/>
            <ac:spMk id="31" creationId="{6AA9F379-605C-48FC-AA29-73D667134AED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21:14.132" v="61"/>
          <ac:spMkLst>
            <pc:docMk/>
            <pc:sldMk cId="109857222" sldId="256"/>
            <ac:spMk id="33" creationId="{35F60170-91B4-45F0-B88B-9C07AEC4642C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21:14.132" v="61"/>
          <ac:spMkLst>
            <pc:docMk/>
            <pc:sldMk cId="109857222" sldId="256"/>
            <ac:spMk id="34" creationId="{2C7D7C94-41C0-4614-8A18-941174D4D2AF}"/>
          </ac:spMkLst>
        </pc:spChg>
        <pc:spChg chg="add">
          <ac:chgData name="ebru.simsek@cern.ch" userId="S::ebru.simsek@cern.ch::3df5e9e2-fec4-4ef1-bf1c-02c5ac3598f6" providerId="AD" clId="Web-{48DAE572-030C-0D93-1EDF-16CD48BD5138}" dt="2024-11-25T10:21:14.132" v="61"/>
          <ac:spMkLst>
            <pc:docMk/>
            <pc:sldMk cId="109857222" sldId="256"/>
            <ac:spMk id="43" creationId="{943CAA20-3569-4189-9E48-239A229A86CA}"/>
          </ac:spMkLst>
        </pc:spChg>
        <pc:spChg chg="add">
          <ac:chgData name="ebru.simsek@cern.ch" userId="S::ebru.simsek@cern.ch::3df5e9e2-fec4-4ef1-bf1c-02c5ac3598f6" providerId="AD" clId="Web-{48DAE572-030C-0D93-1EDF-16CD48BD5138}" dt="2024-11-25T10:21:14.132" v="61"/>
          <ac:spMkLst>
            <pc:docMk/>
            <pc:sldMk cId="109857222" sldId="256"/>
            <ac:spMk id="45" creationId="{DA542B6D-E775-4832-91DC-2D20F857813A}"/>
          </ac:spMkLst>
        </pc:spChg>
        <pc:grpChg chg="add del">
          <ac:chgData name="ebru.simsek@cern.ch" userId="S::ebru.simsek@cern.ch::3df5e9e2-fec4-4ef1-bf1c-02c5ac3598f6" providerId="AD" clId="Web-{48DAE572-030C-0D93-1EDF-16CD48BD5138}" dt="2024-11-25T10:21:14.132" v="61"/>
          <ac:grpSpMkLst>
            <pc:docMk/>
            <pc:sldMk cId="109857222" sldId="256"/>
            <ac:grpSpMk id="23" creationId="{65B3D45F-509E-43F3-B685-A5E78AD0D820}"/>
          </ac:grpSpMkLst>
        </pc:grpChg>
        <pc:picChg chg="add mod">
          <ac:chgData name="ebru.simsek@cern.ch" userId="S::ebru.simsek@cern.ch::3df5e9e2-fec4-4ef1-bf1c-02c5ac3598f6" providerId="AD" clId="Web-{48DAE572-030C-0D93-1EDF-16CD48BD5138}" dt="2024-11-25T10:19:28.224" v="51" actId="1076"/>
          <ac:picMkLst>
            <pc:docMk/>
            <pc:sldMk cId="109857222" sldId="256"/>
            <ac:picMk id="4" creationId="{DC7316CA-67AC-9F35-66DD-B7641291C7F3}"/>
          </ac:picMkLst>
        </pc:picChg>
        <pc:picChg chg="add del mod">
          <ac:chgData name="ebru.simsek@cern.ch" userId="S::ebru.simsek@cern.ch::3df5e9e2-fec4-4ef1-bf1c-02c5ac3598f6" providerId="AD" clId="Web-{48DAE572-030C-0D93-1EDF-16CD48BD5138}" dt="2024-11-25T10:11:35.588" v="13"/>
          <ac:picMkLst>
            <pc:docMk/>
            <pc:sldMk cId="109857222" sldId="256"/>
            <ac:picMk id="5" creationId="{F2D4FFC1-1B29-11D2-A6B4-BA2A236CAA9A}"/>
          </ac:picMkLst>
        </pc:picChg>
        <pc:picChg chg="add del mod">
          <ac:chgData name="ebru.simsek@cern.ch" userId="S::ebru.simsek@cern.ch::3df5e9e2-fec4-4ef1-bf1c-02c5ac3598f6" providerId="AD" clId="Web-{48DAE572-030C-0D93-1EDF-16CD48BD5138}" dt="2024-11-25T10:16:40.111" v="18"/>
          <ac:picMkLst>
            <pc:docMk/>
            <pc:sldMk cId="109857222" sldId="256"/>
            <ac:picMk id="6" creationId="{4D81E11C-AD0B-B5C3-8D5E-0E76D320DA43}"/>
          </ac:picMkLst>
        </pc:picChg>
        <pc:picChg chg="add del mod">
          <ac:chgData name="ebru.simsek@cern.ch" userId="S::ebru.simsek@cern.ch::3df5e9e2-fec4-4ef1-bf1c-02c5ac3598f6" providerId="AD" clId="Web-{48DAE572-030C-0D93-1EDF-16CD48BD5138}" dt="2024-11-25T10:17:08.049" v="23"/>
          <ac:picMkLst>
            <pc:docMk/>
            <pc:sldMk cId="109857222" sldId="256"/>
            <ac:picMk id="7" creationId="{B52D497B-5FBD-2E83-2C4D-555A344B1737}"/>
          </ac:picMkLst>
        </pc:picChg>
        <pc:picChg chg="add del mod">
          <ac:chgData name="ebru.simsek@cern.ch" userId="S::ebru.simsek@cern.ch::3df5e9e2-fec4-4ef1-bf1c-02c5ac3598f6" providerId="AD" clId="Web-{48DAE572-030C-0D93-1EDF-16CD48BD5138}" dt="2024-11-25T10:18:04.628" v="36"/>
          <ac:picMkLst>
            <pc:docMk/>
            <pc:sldMk cId="109857222" sldId="256"/>
            <ac:picMk id="8" creationId="{9BBB4A8D-8777-4979-9FAF-DA39279DF667}"/>
          </ac:picMkLst>
        </pc:picChg>
        <pc:picChg chg="add mod">
          <ac:chgData name="ebru.simsek@cern.ch" userId="S::ebru.simsek@cern.ch::3df5e9e2-fec4-4ef1-bf1c-02c5ac3598f6" providerId="AD" clId="Web-{48DAE572-030C-0D93-1EDF-16CD48BD5138}" dt="2024-11-25T10:19:22.114" v="50" actId="14100"/>
          <ac:picMkLst>
            <pc:docMk/>
            <pc:sldMk cId="109857222" sldId="256"/>
            <ac:picMk id="9" creationId="{C98723CB-8D4E-1347-DB8E-80359F5D0095}"/>
          </ac:picMkLst>
        </pc:picChg>
        <pc:picChg chg="add mod">
          <ac:chgData name="ebru.simsek@cern.ch" userId="S::ebru.simsek@cern.ch::3df5e9e2-fec4-4ef1-bf1c-02c5ac3598f6" providerId="AD" clId="Web-{48DAE572-030C-0D93-1EDF-16CD48BD5138}" dt="2024-11-25T10:19:17.973" v="49" actId="14100"/>
          <ac:picMkLst>
            <pc:docMk/>
            <pc:sldMk cId="109857222" sldId="256"/>
            <ac:picMk id="10" creationId="{1AA4DC1A-A299-A45C-3655-138AC39739A6}"/>
          </ac:picMkLst>
        </pc:picChg>
        <pc:cxnChg chg="add del">
          <ac:chgData name="ebru.simsek@cern.ch" userId="S::ebru.simsek@cern.ch::3df5e9e2-fec4-4ef1-bf1c-02c5ac3598f6" providerId="AD" clId="Web-{48DAE572-030C-0D93-1EDF-16CD48BD5138}" dt="2024-11-25T10:21:14.132" v="61"/>
          <ac:cxnSpMkLst>
            <pc:docMk/>
            <pc:sldMk cId="109857222" sldId="256"/>
            <ac:cxnSpMk id="35" creationId="{61F6FBC1-6409-4059-B87B-1BE513242FE6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21:14.132" v="61"/>
          <ac:cxnSpMkLst>
            <pc:docMk/>
            <pc:sldMk cId="109857222" sldId="256"/>
            <ac:cxnSpMk id="36" creationId="{E6A98E26-C7DC-48E3-8F50-FBF7F3C50F4C}"/>
          </ac:cxnSpMkLst>
        </pc:cxnChg>
      </pc:sldChg>
      <pc:sldChg chg="new del">
        <pc:chgData name="ebru.simsek@cern.ch" userId="S::ebru.simsek@cern.ch::3df5e9e2-fec4-4ef1-bf1c-02c5ac3598f6" providerId="AD" clId="Web-{48DAE572-030C-0D93-1EDF-16CD48BD5138}" dt="2024-11-25T10:21:42.242" v="63"/>
        <pc:sldMkLst>
          <pc:docMk/>
          <pc:sldMk cId="507389404" sldId="257"/>
        </pc:sldMkLst>
      </pc:sldChg>
      <pc:sldChg chg="addSp delSp modSp add del ord replId">
        <pc:chgData name="ebru.simsek@cern.ch" userId="S::ebru.simsek@cern.ch::3df5e9e2-fec4-4ef1-bf1c-02c5ac3598f6" providerId="AD" clId="Web-{48DAE572-030C-0D93-1EDF-16CD48BD5138}" dt="2024-11-25T10:51:14.202" v="264"/>
        <pc:sldMkLst>
          <pc:docMk/>
          <pc:sldMk cId="3725804223" sldId="257"/>
        </pc:sldMkLst>
        <pc:spChg chg="del">
          <ac:chgData name="ebru.simsek@cern.ch" userId="S::ebru.simsek@cern.ch::3df5e9e2-fec4-4ef1-bf1c-02c5ac3598f6" providerId="AD" clId="Web-{48DAE572-030C-0D93-1EDF-16CD48BD5138}" dt="2024-11-25T10:23:30.760" v="70"/>
          <ac:spMkLst>
            <pc:docMk/>
            <pc:sldMk cId="3725804223" sldId="257"/>
            <ac:spMk id="2" creationId="{00000000-0000-0000-0000-000000000000}"/>
          </ac:spMkLst>
        </pc:spChg>
        <pc:spChg chg="del mod">
          <ac:chgData name="ebru.simsek@cern.ch" userId="S::ebru.simsek@cern.ch::3df5e9e2-fec4-4ef1-bf1c-02c5ac3598f6" providerId="AD" clId="Web-{48DAE572-030C-0D93-1EDF-16CD48BD5138}" dt="2024-11-25T10:46:10.961" v="232"/>
          <ac:spMkLst>
            <pc:docMk/>
            <pc:sldMk cId="3725804223" sldId="257"/>
            <ac:spMk id="3" creationId="{00000000-0000-0000-0000-000000000000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3:58.349" v="222"/>
          <ac:spMkLst>
            <pc:docMk/>
            <pc:sldMk cId="3725804223" sldId="257"/>
            <ac:spMk id="43" creationId="{943CAA20-3569-4189-9E48-239A229A86CA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3:58.349" v="222"/>
          <ac:spMkLst>
            <pc:docMk/>
            <pc:sldMk cId="3725804223" sldId="257"/>
            <ac:spMk id="45" creationId="{DA542B6D-E775-4832-91DC-2D20F857813A}"/>
          </ac:spMkLst>
        </pc:spChg>
        <pc:spChg chg="add topLvl">
          <ac:chgData name="ebru.simsek@cern.ch" userId="S::ebru.simsek@cern.ch::3df5e9e2-fec4-4ef1-bf1c-02c5ac3598f6" providerId="AD" clId="Web-{48DAE572-030C-0D93-1EDF-16CD48BD5138}" dt="2024-11-25T10:49:59.278" v="260"/>
          <ac:spMkLst>
            <pc:docMk/>
            <pc:sldMk cId="3725804223" sldId="257"/>
            <ac:spMk id="47" creationId="{9095C1F4-AE7F-44E4-8693-40D3D6831140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30:03.675" v="122"/>
          <ac:spMkLst>
            <pc:docMk/>
            <pc:sldMk cId="3725804223" sldId="257"/>
            <ac:spMk id="50" creationId="{A3363022-C969-41E9-8EB2-E4C94908C1FA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30:03.675" v="122"/>
          <ac:spMkLst>
            <pc:docMk/>
            <pc:sldMk cId="3725804223" sldId="257"/>
            <ac:spMk id="52" creationId="{8D1AD6B3-BE88-4CEB-BA17-790657CC4729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6:06.054" v="231"/>
          <ac:spMkLst>
            <pc:docMk/>
            <pc:sldMk cId="3725804223" sldId="257"/>
            <ac:spMk id="56" creationId="{871AEA07-1E14-44B4-8E55-64EF049CD66F}"/>
          </ac:spMkLst>
        </pc:spChg>
        <pc:grpChg chg="add del">
          <ac:chgData name="ebru.simsek@cern.ch" userId="S::ebru.simsek@cern.ch::3df5e9e2-fec4-4ef1-bf1c-02c5ac3598f6" providerId="AD" clId="Web-{48DAE572-030C-0D93-1EDF-16CD48BD5138}" dt="2024-11-25T10:49:59.278" v="260"/>
          <ac:grpSpMkLst>
            <pc:docMk/>
            <pc:sldMk cId="3725804223" sldId="257"/>
            <ac:grpSpMk id="13" creationId="{125AA2C8-B04F-2099-9A4C-C436DBDA2B8A}"/>
          </ac:grpSpMkLst>
        </pc:grpChg>
        <pc:grpChg chg="add del">
          <ac:chgData name="ebru.simsek@cern.ch" userId="S::ebru.simsek@cern.ch::3df5e9e2-fec4-4ef1-bf1c-02c5ac3598f6" providerId="AD" clId="Web-{48DAE572-030C-0D93-1EDF-16CD48BD5138}" dt="2024-11-25T10:44:02.614" v="223"/>
          <ac:grpSpMkLst>
            <pc:docMk/>
            <pc:sldMk cId="3725804223" sldId="257"/>
            <ac:grpSpMk id="48" creationId="{8734DDD3-F723-4DD3-8ABE-EC0B2AC87D74}"/>
          </ac:grpSpMkLst>
        </pc:grpChg>
        <pc:grpChg chg="add del">
          <ac:chgData name="ebru.simsek@cern.ch" userId="S::ebru.simsek@cern.ch::3df5e9e2-fec4-4ef1-bf1c-02c5ac3598f6" providerId="AD" clId="Web-{48DAE572-030C-0D93-1EDF-16CD48BD5138}" dt="2024-11-25T10:30:03.675" v="122"/>
          <ac:grpSpMkLst>
            <pc:docMk/>
            <pc:sldMk cId="3725804223" sldId="257"/>
            <ac:grpSpMk id="54" creationId="{89D1390B-7E13-4B4F-9CB2-391063412E54}"/>
          </ac:grpSpMkLst>
        </pc:grpChg>
        <pc:picChg chg="del mod">
          <ac:chgData name="ebru.simsek@cern.ch" userId="S::ebru.simsek@cern.ch::3df5e9e2-fec4-4ef1-bf1c-02c5ac3598f6" providerId="AD" clId="Web-{48DAE572-030C-0D93-1EDF-16CD48BD5138}" dt="2024-11-25T10:40:55.485" v="199"/>
          <ac:picMkLst>
            <pc:docMk/>
            <pc:sldMk cId="3725804223" sldId="257"/>
            <ac:picMk id="4" creationId="{DC7316CA-67AC-9F35-66DD-B7641291C7F3}"/>
          </ac:picMkLst>
        </pc:picChg>
        <pc:picChg chg="add del mod">
          <ac:chgData name="ebru.simsek@cern.ch" userId="S::ebru.simsek@cern.ch::3df5e9e2-fec4-4ef1-bf1c-02c5ac3598f6" providerId="AD" clId="Web-{48DAE572-030C-0D93-1EDF-16CD48BD5138}" dt="2024-11-25T10:30:10.097" v="125"/>
          <ac:picMkLst>
            <pc:docMk/>
            <pc:sldMk cId="3725804223" sldId="257"/>
            <ac:picMk id="5" creationId="{2744FE61-5083-581D-A9EA-57CA2073AA91}"/>
          </ac:picMkLst>
        </pc:picChg>
        <pc:picChg chg="add del mod ord">
          <ac:chgData name="ebru.simsek@cern.ch" userId="S::ebru.simsek@cern.ch::3df5e9e2-fec4-4ef1-bf1c-02c5ac3598f6" providerId="AD" clId="Web-{48DAE572-030C-0D93-1EDF-16CD48BD5138}" dt="2024-11-25T10:39:27.999" v="194"/>
          <ac:picMkLst>
            <pc:docMk/>
            <pc:sldMk cId="3725804223" sldId="257"/>
            <ac:picMk id="6" creationId="{10BF0BEE-A9B2-E6CE-6622-B417631CE851}"/>
          </ac:picMkLst>
        </pc:picChg>
        <pc:picChg chg="add del mod">
          <ac:chgData name="ebru.simsek@cern.ch" userId="S::ebru.simsek@cern.ch::3df5e9e2-fec4-4ef1-bf1c-02c5ac3598f6" providerId="AD" clId="Web-{48DAE572-030C-0D93-1EDF-16CD48BD5138}" dt="2024-11-25T10:41:32.205" v="204"/>
          <ac:picMkLst>
            <pc:docMk/>
            <pc:sldMk cId="3725804223" sldId="257"/>
            <ac:picMk id="7" creationId="{FDA07596-F913-7E37-D685-17748B302204}"/>
          </ac:picMkLst>
        </pc:picChg>
        <pc:picChg chg="add mod topLvl">
          <ac:chgData name="ebru.simsek@cern.ch" userId="S::ebru.simsek@cern.ch::3df5e9e2-fec4-4ef1-bf1c-02c5ac3598f6" providerId="AD" clId="Web-{48DAE572-030C-0D93-1EDF-16CD48BD5138}" dt="2024-11-25T10:49:59.278" v="260"/>
          <ac:picMkLst>
            <pc:docMk/>
            <pc:sldMk cId="3725804223" sldId="257"/>
            <ac:picMk id="8" creationId="{5EFE11DB-8694-DEA9-9CD2-EE332793F48E}"/>
          </ac:picMkLst>
        </pc:picChg>
        <pc:picChg chg="del mod">
          <ac:chgData name="ebru.simsek@cern.ch" userId="S::ebru.simsek@cern.ch::3df5e9e2-fec4-4ef1-bf1c-02c5ac3598f6" providerId="AD" clId="Web-{48DAE572-030C-0D93-1EDF-16CD48BD5138}" dt="2024-11-25T10:30:24.566" v="132"/>
          <ac:picMkLst>
            <pc:docMk/>
            <pc:sldMk cId="3725804223" sldId="257"/>
            <ac:picMk id="9" creationId="{C98723CB-8D4E-1347-DB8E-80359F5D0095}"/>
          </ac:picMkLst>
        </pc:picChg>
        <pc:picChg chg="del mod">
          <ac:chgData name="ebru.simsek@cern.ch" userId="S::ebru.simsek@cern.ch::3df5e9e2-fec4-4ef1-bf1c-02c5ac3598f6" providerId="AD" clId="Web-{48DAE572-030C-0D93-1EDF-16CD48BD5138}" dt="2024-11-25T10:30:22.800" v="131"/>
          <ac:picMkLst>
            <pc:docMk/>
            <pc:sldMk cId="3725804223" sldId="257"/>
            <ac:picMk id="10" creationId="{1AA4DC1A-A299-A45C-3655-138AC39739A6}"/>
          </ac:picMkLst>
        </pc:picChg>
        <pc:picChg chg="add del mod">
          <ac:chgData name="ebru.simsek@cern.ch" userId="S::ebru.simsek@cern.ch::3df5e9e2-fec4-4ef1-bf1c-02c5ac3598f6" providerId="AD" clId="Web-{48DAE572-030C-0D93-1EDF-16CD48BD5138}" dt="2024-11-25T10:41:54.737" v="206"/>
          <ac:picMkLst>
            <pc:docMk/>
            <pc:sldMk cId="3725804223" sldId="257"/>
            <ac:picMk id="11" creationId="{3AC81709-CB10-55BA-A426-1418B31F4EC8}"/>
          </ac:picMkLst>
        </pc:picChg>
        <pc:picChg chg="add mod topLvl">
          <ac:chgData name="ebru.simsek@cern.ch" userId="S::ebru.simsek@cern.ch::3df5e9e2-fec4-4ef1-bf1c-02c5ac3598f6" providerId="AD" clId="Web-{48DAE572-030C-0D93-1EDF-16CD48BD5138}" dt="2024-11-25T10:49:59.278" v="260"/>
          <ac:picMkLst>
            <pc:docMk/>
            <pc:sldMk cId="3725804223" sldId="257"/>
            <ac:picMk id="12" creationId="{0000D575-FE7E-F0F3-25FD-A609E5A275B9}"/>
          </ac:picMkLst>
        </pc:picChg>
      </pc:sldChg>
      <pc:sldChg chg="addSp delSp modSp add mod replId modClrScheme delDesignElem chgLayout">
        <pc:chgData name="ebru.simsek@cern.ch" userId="S::ebru.simsek@cern.ch::3df5e9e2-fec4-4ef1-bf1c-02c5ac3598f6" providerId="AD" clId="Web-{48DAE572-030C-0D93-1EDF-16CD48BD5138}" dt="2024-11-25T12:40:00.575" v="386"/>
        <pc:sldMkLst>
          <pc:docMk/>
          <pc:sldMk cId="143554727" sldId="258"/>
        </pc:sldMkLst>
        <pc:spChg chg="mod ord">
          <ac:chgData name="ebru.simsek@cern.ch" userId="S::ebru.simsek@cern.ch::3df5e9e2-fec4-4ef1-bf1c-02c5ac3598f6" providerId="AD" clId="Web-{48DAE572-030C-0D93-1EDF-16CD48BD5138}" dt="2024-11-25T12:40:00.575" v="386"/>
          <ac:spMkLst>
            <pc:docMk/>
            <pc:sldMk cId="143554727" sldId="258"/>
            <ac:spMk id="3" creationId="{00000000-0000-0000-0000-000000000000}"/>
          </ac:spMkLst>
        </pc:spChg>
        <pc:spChg chg="del">
          <ac:chgData name="ebru.simsek@cern.ch" userId="S::ebru.simsek@cern.ch::3df5e9e2-fec4-4ef1-bf1c-02c5ac3598f6" providerId="AD" clId="Web-{48DAE572-030C-0D93-1EDF-16CD48BD5138}" dt="2024-11-25T10:44:36.131" v="228"/>
          <ac:spMkLst>
            <pc:docMk/>
            <pc:sldMk cId="143554727" sldId="258"/>
            <ac:spMk id="47" creationId="{9095C1F4-AE7F-44E4-8693-40D3D6831140}"/>
          </ac:spMkLst>
        </pc:spChg>
        <pc:spChg chg="del">
          <ac:chgData name="ebru.simsek@cern.ch" userId="S::ebru.simsek@cern.ch::3df5e9e2-fec4-4ef1-bf1c-02c5ac3598f6" providerId="AD" clId="Web-{48DAE572-030C-0D93-1EDF-16CD48BD5138}" dt="2024-11-25T10:44:36.131" v="228"/>
          <ac:spMkLst>
            <pc:docMk/>
            <pc:sldMk cId="143554727" sldId="258"/>
            <ac:spMk id="56" creationId="{871AEA07-1E14-44B4-8E55-64EF049CD66F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58.541" v="248"/>
          <ac:spMkLst>
            <pc:docMk/>
            <pc:sldMk cId="143554727" sldId="258"/>
            <ac:spMk id="61" creationId="{D0E29889-BB01-4457-8EC4-2D5CEADC0C97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58.541" v="248"/>
          <ac:spMkLst>
            <pc:docMk/>
            <pc:sldMk cId="143554727" sldId="258"/>
            <ac:spMk id="63" creationId="{0262E669-7774-4EAE-BBCE-F9FFE664D513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58.541" v="248"/>
          <ac:spMkLst>
            <pc:docMk/>
            <pc:sldMk cId="143554727" sldId="258"/>
            <ac:spMk id="65" creationId="{A405CD35-F2BC-4B91-AEE0-4029FBCD418C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58.541" v="248"/>
          <ac:spMkLst>
            <pc:docMk/>
            <pc:sldMk cId="143554727" sldId="258"/>
            <ac:spMk id="67" creationId="{6AA9F379-605C-48FC-AA29-73D667134AED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6:52.337" v="235"/>
          <ac:spMkLst>
            <pc:docMk/>
            <pc:sldMk cId="143554727" sldId="258"/>
            <ac:spMk id="72" creationId="{699F2931-70EC-414E-8957-39CC893D909E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6:52.337" v="235"/>
          <ac:spMkLst>
            <pc:docMk/>
            <pc:sldMk cId="143554727" sldId="258"/>
            <ac:spMk id="74" creationId="{78FFBE11-4B3E-48D7-94D4-2EC8CC9FE827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6:52.337" v="235"/>
          <ac:spMkLst>
            <pc:docMk/>
            <pc:sldMk cId="143554727" sldId="258"/>
            <ac:spMk id="76" creationId="{AEFD2FD1-B3A5-4E1D-BCC8-7684A5440C4C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12.806" v="237"/>
          <ac:spMkLst>
            <pc:docMk/>
            <pc:sldMk cId="143554727" sldId="258"/>
            <ac:spMk id="78" creationId="{F256AC18-FB41-4977-8B0C-F5082335AB7D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12.806" v="237"/>
          <ac:spMkLst>
            <pc:docMk/>
            <pc:sldMk cId="143554727" sldId="258"/>
            <ac:spMk id="79" creationId="{43C48B49-6135-48B6-AC0F-97E5D8D1F03F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12.806" v="237"/>
          <ac:spMkLst>
            <pc:docMk/>
            <pc:sldMk cId="143554727" sldId="258"/>
            <ac:spMk id="80" creationId="{AFF4A713-7B75-4B21-90D7-5AB19547C728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12.806" v="237"/>
          <ac:spMkLst>
            <pc:docMk/>
            <pc:sldMk cId="143554727" sldId="258"/>
            <ac:spMk id="81" creationId="{9715DAF0-AE1B-46C9-8A6B-DB2AA05AB91D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12.806" v="237"/>
          <ac:spMkLst>
            <pc:docMk/>
            <pc:sldMk cId="143554727" sldId="258"/>
            <ac:spMk id="82" creationId="{DC631C0B-6DA6-4E57-8231-CE32B3434A7E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19.619" v="239"/>
          <ac:spMkLst>
            <pc:docMk/>
            <pc:sldMk cId="143554727" sldId="258"/>
            <ac:spMk id="84" creationId="{A7895A40-19A4-42D6-9D30-DBC1E8002635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19.619" v="239"/>
          <ac:spMkLst>
            <pc:docMk/>
            <pc:sldMk cId="143554727" sldId="258"/>
            <ac:spMk id="85" creationId="{02F429C4-ABC9-46FC-818A-B5429CDE4A96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19.619" v="239"/>
          <ac:spMkLst>
            <pc:docMk/>
            <pc:sldMk cId="143554727" sldId="258"/>
            <ac:spMk id="86" creationId="{2CEF98E4-3709-4952-8F42-2305CCE34FA3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19.619" v="239"/>
          <ac:spMkLst>
            <pc:docMk/>
            <pc:sldMk cId="143554727" sldId="258"/>
            <ac:spMk id="87" creationId="{F10BCCF5-D685-47FF-B675-647EAEB72C8E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19.619" v="239"/>
          <ac:spMkLst>
            <pc:docMk/>
            <pc:sldMk cId="143554727" sldId="258"/>
            <ac:spMk id="88" creationId="{B0EE8A42-107A-4D4C-8D56-BBAE95C7FC0D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36.838" v="241"/>
          <ac:spMkLst>
            <pc:docMk/>
            <pc:sldMk cId="143554727" sldId="258"/>
            <ac:spMk id="90" creationId="{D5B339F4-93B9-4E04-9721-143AD6782EA9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36.838" v="241"/>
          <ac:spMkLst>
            <pc:docMk/>
            <pc:sldMk cId="143554727" sldId="258"/>
            <ac:spMk id="93" creationId="{871AEA07-1E14-44B4-8E55-64EF049CD66F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42.822" v="243"/>
          <ac:spMkLst>
            <pc:docMk/>
            <pc:sldMk cId="143554727" sldId="258"/>
            <ac:spMk id="95" creationId="{4522B21E-B2B9-4C72-9A71-C87EFD137480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42.822" v="243"/>
          <ac:spMkLst>
            <pc:docMk/>
            <pc:sldMk cId="143554727" sldId="258"/>
            <ac:spMk id="96" creationId="{5EB7D2A2-F448-44D4-938C-DC84CBCB3B1E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42.822" v="243"/>
          <ac:spMkLst>
            <pc:docMk/>
            <pc:sldMk cId="143554727" sldId="258"/>
            <ac:spMk id="97" creationId="{871AEA07-1E14-44B4-8E55-64EF049CD66F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47.713" v="245"/>
          <ac:spMkLst>
            <pc:docMk/>
            <pc:sldMk cId="143554727" sldId="258"/>
            <ac:spMk id="100" creationId="{0262E669-7774-4EAE-BBCE-F9FFE664D513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47.713" v="245"/>
          <ac:spMkLst>
            <pc:docMk/>
            <pc:sldMk cId="143554727" sldId="258"/>
            <ac:spMk id="101" creationId="{0CD485ED-328F-4350-AB3E-F6EA4514990B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47.713" v="245"/>
          <ac:spMkLst>
            <pc:docMk/>
            <pc:sldMk cId="143554727" sldId="258"/>
            <ac:spMk id="102" creationId="{5353D259-DA18-451D-9A95-02198BF55E20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58.526" v="247"/>
          <ac:spMkLst>
            <pc:docMk/>
            <pc:sldMk cId="143554727" sldId="258"/>
            <ac:spMk id="104" creationId="{FFD48BC7-DC40-47DE-87EE-9F4B6ECB9ABB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58.526" v="247"/>
          <ac:spMkLst>
            <pc:docMk/>
            <pc:sldMk cId="143554727" sldId="258"/>
            <ac:spMk id="105" creationId="{E502BBC7-2C76-46F3-BC24-5985BC13DB88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58.526" v="247"/>
          <ac:spMkLst>
            <pc:docMk/>
            <pc:sldMk cId="143554727" sldId="258"/>
            <ac:spMk id="106" creationId="{C7F28D52-2A5F-4D23-81AE-7CB8B591C7AF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7:58.526" v="247"/>
          <ac:spMkLst>
            <pc:docMk/>
            <pc:sldMk cId="143554727" sldId="258"/>
            <ac:spMk id="107" creationId="{3629484E-3792-4B3D-89AD-7C8A1ED0E0D4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9:15.199" v="256"/>
          <ac:spMkLst>
            <pc:docMk/>
            <pc:sldMk cId="143554727" sldId="258"/>
            <ac:spMk id="109" creationId="{1ACA2EA0-FFD3-42EC-9406-B595015ED96E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9:15.199" v="256"/>
          <ac:spMkLst>
            <pc:docMk/>
            <pc:sldMk cId="143554727" sldId="258"/>
            <ac:spMk id="110" creationId="{D5288BCE-665C-472A-8C43-664BCFA31E43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9:15.199" v="256"/>
          <ac:spMkLst>
            <pc:docMk/>
            <pc:sldMk cId="143554727" sldId="258"/>
            <ac:spMk id="111" creationId="{46C57131-53A7-4C1A-BEA8-25F06A06AD29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8:25.604" v="251"/>
          <ac:spMkLst>
            <pc:docMk/>
            <pc:sldMk cId="143554727" sldId="258"/>
            <ac:spMk id="116" creationId="{BAD76F3E-3A97-486B-B402-44400A8B9173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8:25.604" v="251"/>
          <ac:spMkLst>
            <pc:docMk/>
            <pc:sldMk cId="143554727" sldId="258"/>
            <ac:spMk id="118" creationId="{391F6B52-91F4-4AEB-B6DB-29FEBCF28C8B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8:25.604" v="251"/>
          <ac:spMkLst>
            <pc:docMk/>
            <pc:sldMk cId="143554727" sldId="258"/>
            <ac:spMk id="120" creationId="{2CD6F061-7C53-44F4-9794-953DB70A451B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8:56.355" v="253"/>
          <ac:spMkLst>
            <pc:docMk/>
            <pc:sldMk cId="143554727" sldId="258"/>
            <ac:spMk id="122" creationId="{F256AC18-FB41-4977-8B0C-F5082335AB7D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8:56.355" v="253"/>
          <ac:spMkLst>
            <pc:docMk/>
            <pc:sldMk cId="143554727" sldId="258"/>
            <ac:spMk id="123" creationId="{43C48B49-6135-48B6-AC0F-97E5D8D1F03F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8:56.355" v="253"/>
          <ac:spMkLst>
            <pc:docMk/>
            <pc:sldMk cId="143554727" sldId="258"/>
            <ac:spMk id="124" creationId="{AFF4A713-7B75-4B21-90D7-5AB19547C728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8:56.355" v="253"/>
          <ac:spMkLst>
            <pc:docMk/>
            <pc:sldMk cId="143554727" sldId="258"/>
            <ac:spMk id="125" creationId="{9715DAF0-AE1B-46C9-8A6B-DB2AA05AB91D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8:56.355" v="253"/>
          <ac:spMkLst>
            <pc:docMk/>
            <pc:sldMk cId="143554727" sldId="258"/>
            <ac:spMk id="126" creationId="{DC631C0B-6DA6-4E57-8231-CE32B3434A7E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9:15.183" v="255"/>
          <ac:spMkLst>
            <pc:docMk/>
            <pc:sldMk cId="143554727" sldId="258"/>
            <ac:spMk id="128" creationId="{35F60170-91B4-45F0-B88B-9C07AEC4642C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49:15.183" v="255"/>
          <ac:spMkLst>
            <pc:docMk/>
            <pc:sldMk cId="143554727" sldId="258"/>
            <ac:spMk id="129" creationId="{2C7D7C94-41C0-4614-8A18-941174D4D2AF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56.255" v="308"/>
          <ac:spMkLst>
            <pc:docMk/>
            <pc:sldMk cId="143554727" sldId="258"/>
            <ac:spMk id="136" creationId="{8352734A-AA54-4ABC-B86C-1113AD7C1D10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56.255" v="308"/>
          <ac:spMkLst>
            <pc:docMk/>
            <pc:sldMk cId="143554727" sldId="258"/>
            <ac:spMk id="137" creationId="{EBD8F7EF-8A2E-496C-BE07-7E5A98C286F2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56.255" v="308"/>
          <ac:spMkLst>
            <pc:docMk/>
            <pc:sldMk cId="143554727" sldId="258"/>
            <ac:spMk id="138" creationId="{07CA2A57-9100-477F-B9BF-474018DF4D4D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4:50.988" v="287"/>
          <ac:spMkLst>
            <pc:docMk/>
            <pc:sldMk cId="143554727" sldId="258"/>
            <ac:spMk id="145" creationId="{8352734A-AA54-4ABC-B86C-1113AD7C1D10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4:50.988" v="287"/>
          <ac:spMkLst>
            <pc:docMk/>
            <pc:sldMk cId="143554727" sldId="258"/>
            <ac:spMk id="147" creationId="{EBD8F7EF-8A2E-496C-BE07-7E5A98C286F2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4:50.988" v="287"/>
          <ac:spMkLst>
            <pc:docMk/>
            <pc:sldMk cId="143554727" sldId="258"/>
            <ac:spMk id="149" creationId="{07CA2A57-9100-477F-B9BF-474018DF4D4D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4:53.363" v="289"/>
          <ac:spMkLst>
            <pc:docMk/>
            <pc:sldMk cId="143554727" sldId="258"/>
            <ac:spMk id="155" creationId="{CE0E578B-C831-4567-ADC6-D039BD2D66EA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4:53.363" v="289"/>
          <ac:spMkLst>
            <pc:docMk/>
            <pc:sldMk cId="143554727" sldId="258"/>
            <ac:spMk id="156" creationId="{8BE5D8A6-4F15-4943-9BBB-CB85FBD9E0B7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4:53.363" v="289"/>
          <ac:spMkLst>
            <pc:docMk/>
            <pc:sldMk cId="143554727" sldId="258"/>
            <ac:spMk id="157" creationId="{7B365873-BBBD-4121-93B8-7C191F983FEB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4:56.238" v="291"/>
          <ac:spMkLst>
            <pc:docMk/>
            <pc:sldMk cId="143554727" sldId="258"/>
            <ac:spMk id="161" creationId="{43C48B49-6135-48B6-AC0F-97E5D8D1F03F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4:56.238" v="291"/>
          <ac:spMkLst>
            <pc:docMk/>
            <pc:sldMk cId="143554727" sldId="258"/>
            <ac:spMk id="162" creationId="{9715DAF0-AE1B-46C9-8A6B-DB2AA05AB91D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4:56.238" v="291"/>
          <ac:spMkLst>
            <pc:docMk/>
            <pc:sldMk cId="143554727" sldId="258"/>
            <ac:spMk id="163" creationId="{DC631C0B-6DA6-4E57-8231-CE32B3434A7E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4:56.238" v="291"/>
          <ac:spMkLst>
            <pc:docMk/>
            <pc:sldMk cId="143554727" sldId="258"/>
            <ac:spMk id="164" creationId="{F256AC18-FB41-4977-8B0C-F5082335AB7D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4:56.238" v="291"/>
          <ac:spMkLst>
            <pc:docMk/>
            <pc:sldMk cId="143554727" sldId="258"/>
            <ac:spMk id="165" creationId="{AFF4A713-7B75-4B21-90D7-5AB19547C728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08.597" v="293"/>
          <ac:spMkLst>
            <pc:docMk/>
            <pc:sldMk cId="143554727" sldId="258"/>
            <ac:spMk id="167" creationId="{47D1D7E4-0028-460D-980A-9F8487052153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08.597" v="293"/>
          <ac:spMkLst>
            <pc:docMk/>
            <pc:sldMk cId="143554727" sldId="258"/>
            <ac:spMk id="168" creationId="{273BCF2F-5913-4952-A429-7F24E2259A36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25.738" v="295"/>
          <ac:spMkLst>
            <pc:docMk/>
            <pc:sldMk cId="143554727" sldId="258"/>
            <ac:spMk id="174" creationId="{D0E29889-BB01-4457-8EC4-2D5CEADC0C97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25.738" v="295"/>
          <ac:spMkLst>
            <pc:docMk/>
            <pc:sldMk cId="143554727" sldId="258"/>
            <ac:spMk id="175" creationId="{0262E669-7774-4EAE-BBCE-F9FFE664D513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25.738" v="295"/>
          <ac:spMkLst>
            <pc:docMk/>
            <pc:sldMk cId="143554727" sldId="258"/>
            <ac:spMk id="176" creationId="{A405CD35-F2BC-4B91-AEE0-4029FBCD418C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25.738" v="295"/>
          <ac:spMkLst>
            <pc:docMk/>
            <pc:sldMk cId="143554727" sldId="258"/>
            <ac:spMk id="177" creationId="{6AA9F379-605C-48FC-AA29-73D667134AED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28.270" v="297"/>
          <ac:spMkLst>
            <pc:docMk/>
            <pc:sldMk cId="143554727" sldId="258"/>
            <ac:spMk id="179" creationId="{9566348D-5E23-404C-A495-618E4EAA822E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28.270" v="297"/>
          <ac:spMkLst>
            <pc:docMk/>
            <pc:sldMk cId="143554727" sldId="258"/>
            <ac:spMk id="180" creationId="{1525EE0A-A779-481E-A750-AD22CD1A020E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33.551" v="299"/>
          <ac:spMkLst>
            <pc:docMk/>
            <pc:sldMk cId="143554727" sldId="258"/>
            <ac:spMk id="186" creationId="{07CD24CB-ADB7-42D5-B7CA-D6B8E1847F51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33.551" v="299"/>
          <ac:spMkLst>
            <pc:docMk/>
            <pc:sldMk cId="143554727" sldId="258"/>
            <ac:spMk id="187" creationId="{3D916803-DB5B-41EA-A592-86425F415591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39.879" v="301"/>
          <ac:spMkLst>
            <pc:docMk/>
            <pc:sldMk cId="143554727" sldId="258"/>
            <ac:spMk id="189" creationId="{1ACA2EA0-FFD3-42EC-9406-B595015ED96E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39.879" v="301"/>
          <ac:spMkLst>
            <pc:docMk/>
            <pc:sldMk cId="143554727" sldId="258"/>
            <ac:spMk id="190" creationId="{D5288BCE-665C-472A-8C43-664BCFA31E43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39.879" v="301"/>
          <ac:spMkLst>
            <pc:docMk/>
            <pc:sldMk cId="143554727" sldId="258"/>
            <ac:spMk id="191" creationId="{46C57131-53A7-4C1A-BEA8-25F06A06AD29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49.676" v="303"/>
          <ac:spMkLst>
            <pc:docMk/>
            <pc:sldMk cId="143554727" sldId="258"/>
            <ac:spMk id="193" creationId="{D0E29889-BB01-4457-8EC4-2D5CEADC0C97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49.676" v="303"/>
          <ac:spMkLst>
            <pc:docMk/>
            <pc:sldMk cId="143554727" sldId="258"/>
            <ac:spMk id="194" creationId="{0262E669-7774-4EAE-BBCE-F9FFE664D513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49.676" v="303"/>
          <ac:spMkLst>
            <pc:docMk/>
            <pc:sldMk cId="143554727" sldId="258"/>
            <ac:spMk id="195" creationId="{A405CD35-F2BC-4B91-AEE0-4029FBCD418C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49.676" v="303"/>
          <ac:spMkLst>
            <pc:docMk/>
            <pc:sldMk cId="143554727" sldId="258"/>
            <ac:spMk id="196" creationId="{6AA9F379-605C-48FC-AA29-73D667134AED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52.161" v="305"/>
          <ac:spMkLst>
            <pc:docMk/>
            <pc:sldMk cId="143554727" sldId="258"/>
            <ac:spMk id="198" creationId="{47D1D7E4-0028-460D-980A-9F8487052153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52.161" v="305"/>
          <ac:spMkLst>
            <pc:docMk/>
            <pc:sldMk cId="143554727" sldId="258"/>
            <ac:spMk id="199" creationId="{273BCF2F-5913-4952-A429-7F24E2259A36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56.239" v="307"/>
          <ac:spMkLst>
            <pc:docMk/>
            <pc:sldMk cId="143554727" sldId="258"/>
            <ac:spMk id="205" creationId="{35F60170-91B4-45F0-B88B-9C07AEC4642C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5:56.239" v="307"/>
          <ac:spMkLst>
            <pc:docMk/>
            <pc:sldMk cId="143554727" sldId="258"/>
            <ac:spMk id="206" creationId="{2C7D7C94-41C0-4614-8A18-941174D4D2AF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39.758" v="337"/>
          <ac:spMkLst>
            <pc:docMk/>
            <pc:sldMk cId="143554727" sldId="258"/>
            <ac:spMk id="212" creationId="{43C48B49-6135-48B6-AC0F-97E5D8D1F03F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39.758" v="337"/>
          <ac:spMkLst>
            <pc:docMk/>
            <pc:sldMk cId="143554727" sldId="258"/>
            <ac:spMk id="213" creationId="{9715DAF0-AE1B-46C9-8A6B-DB2AA05AB91D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39.758" v="337"/>
          <ac:spMkLst>
            <pc:docMk/>
            <pc:sldMk cId="143554727" sldId="258"/>
            <ac:spMk id="214" creationId="{DC631C0B-6DA6-4E57-8231-CE32B3434A7E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39.758" v="337"/>
          <ac:spMkLst>
            <pc:docMk/>
            <pc:sldMk cId="143554727" sldId="258"/>
            <ac:spMk id="215" creationId="{F256AC18-FB41-4977-8B0C-F5082335AB7D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39.758" v="337"/>
          <ac:spMkLst>
            <pc:docMk/>
            <pc:sldMk cId="143554727" sldId="258"/>
            <ac:spMk id="216" creationId="{AFF4A713-7B75-4B21-90D7-5AB19547C728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01.132" v="326"/>
          <ac:spMkLst>
            <pc:docMk/>
            <pc:sldMk cId="143554727" sldId="258"/>
            <ac:spMk id="221" creationId="{47D1D7E4-0028-460D-980A-9F8487052153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01.132" v="326"/>
          <ac:spMkLst>
            <pc:docMk/>
            <pc:sldMk cId="143554727" sldId="258"/>
            <ac:spMk id="223" creationId="{273BCF2F-5913-4952-A429-7F24E2259A36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08.226" v="328"/>
          <ac:spMkLst>
            <pc:docMk/>
            <pc:sldMk cId="143554727" sldId="258"/>
            <ac:spMk id="233" creationId="{CE0E578B-C831-4567-ADC6-D039BD2D66EA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08.226" v="328"/>
          <ac:spMkLst>
            <pc:docMk/>
            <pc:sldMk cId="143554727" sldId="258"/>
            <ac:spMk id="234" creationId="{8BE5D8A6-4F15-4943-9BBB-CB85FBD9E0B7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08.226" v="328"/>
          <ac:spMkLst>
            <pc:docMk/>
            <pc:sldMk cId="143554727" sldId="258"/>
            <ac:spMk id="235" creationId="{7B365873-BBBD-4121-93B8-7C191F983FEB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31.055" v="330"/>
          <ac:spMkLst>
            <pc:docMk/>
            <pc:sldMk cId="143554727" sldId="258"/>
            <ac:spMk id="239" creationId="{C7D023E4-8DE1-436E-9847-ED6A4B4B04FD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33.570" v="332"/>
          <ac:spMkLst>
            <pc:docMk/>
            <pc:sldMk cId="143554727" sldId="258"/>
            <ac:spMk id="251" creationId="{0E30439A-8A5B-46EC-8283-9B6B031D40D0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33.570" v="332"/>
          <ac:spMkLst>
            <pc:docMk/>
            <pc:sldMk cId="143554727" sldId="258"/>
            <ac:spMk id="252" creationId="{5CEAD642-85CF-4750-8432-7C80C901F001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33.570" v="332"/>
          <ac:spMkLst>
            <pc:docMk/>
            <pc:sldMk cId="143554727" sldId="258"/>
            <ac:spMk id="253" creationId="{FA33EEAE-15D5-4119-8C1E-89D943F911EF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33.570" v="332"/>
          <ac:spMkLst>
            <pc:docMk/>
            <pc:sldMk cId="143554727" sldId="258"/>
            <ac:spMk id="254" creationId="{730D8B3B-9B80-4025-B934-26DC7D7CD231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33.570" v="332"/>
          <ac:spMkLst>
            <pc:docMk/>
            <pc:sldMk cId="143554727" sldId="258"/>
            <ac:spMk id="255" creationId="{B5A1B09C-1565-46F8-B70F-621C5EB48A09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33.570" v="332"/>
          <ac:spMkLst>
            <pc:docMk/>
            <pc:sldMk cId="143554727" sldId="258"/>
            <ac:spMk id="256" creationId="{8C516CC8-80AC-446C-A56E-9F54B7210402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33.570" v="332"/>
          <ac:spMkLst>
            <pc:docMk/>
            <pc:sldMk cId="143554727" sldId="258"/>
            <ac:spMk id="257" creationId="{53947E58-F088-49F1-A3D1-DEA690192E84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36.117" v="334"/>
          <ac:spMkLst>
            <pc:docMk/>
            <pc:sldMk cId="143554727" sldId="258"/>
            <ac:spMk id="259" creationId="{CE0E578B-C831-4567-ADC6-D039BD2D66EA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36.117" v="334"/>
          <ac:spMkLst>
            <pc:docMk/>
            <pc:sldMk cId="143554727" sldId="258"/>
            <ac:spMk id="260" creationId="{8BE5D8A6-4F15-4943-9BBB-CB85FBD9E0B7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36.117" v="334"/>
          <ac:spMkLst>
            <pc:docMk/>
            <pc:sldMk cId="143554727" sldId="258"/>
            <ac:spMk id="261" creationId="{7B365873-BBBD-4121-93B8-7C191F983FEB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39.742" v="336"/>
          <ac:spMkLst>
            <pc:docMk/>
            <pc:sldMk cId="143554727" sldId="258"/>
            <ac:spMk id="265" creationId="{E20BB609-EF92-42DB-836C-0699A590B5CF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39.742" v="336"/>
          <ac:spMkLst>
            <pc:docMk/>
            <pc:sldMk cId="143554727" sldId="258"/>
            <ac:spMk id="266" creationId="{704C9E24-F67B-49D0-8336-BF12B36394DE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8:39.742" v="336"/>
          <ac:spMkLst>
            <pc:docMk/>
            <pc:sldMk cId="143554727" sldId="258"/>
            <ac:spMk id="267" creationId="{09135FB8-81BC-449C-B26D-29BE2D6C2AC7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9:21.165" v="343"/>
          <ac:spMkLst>
            <pc:docMk/>
            <pc:sldMk cId="143554727" sldId="258"/>
            <ac:spMk id="273" creationId="{64D237CF-4764-49D2-B893-E1E9F83EF447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9:21.165" v="343"/>
          <ac:spMkLst>
            <pc:docMk/>
            <pc:sldMk cId="143554727" sldId="258"/>
            <ac:spMk id="274" creationId="{BEAF1B51-636F-41AA-A147-B3C60313DEBA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9:21.165" v="343"/>
          <ac:spMkLst>
            <pc:docMk/>
            <pc:sldMk cId="143554727" sldId="258"/>
            <ac:spMk id="275" creationId="{239C33E2-EA96-429B-9742-EFD969C5E607}"/>
          </ac:spMkLst>
        </pc:spChg>
        <pc:grpChg chg="add del">
          <ac:chgData name="ebru.simsek@cern.ch" userId="S::ebru.simsek@cern.ch::3df5e9e2-fec4-4ef1-bf1c-02c5ac3598f6" providerId="AD" clId="Web-{48DAE572-030C-0D93-1EDF-16CD48BD5138}" dt="2024-11-25T10:47:36.838" v="241"/>
          <ac:grpSpMkLst>
            <pc:docMk/>
            <pc:sldMk cId="143554727" sldId="258"/>
            <ac:grpSpMk id="91" creationId="{8734DDD3-F723-4DD3-8ABE-EC0B2AC87D74}"/>
          </ac:grpSpMkLst>
        </pc:grpChg>
        <pc:grpChg chg="add del">
          <ac:chgData name="ebru.simsek@cern.ch" userId="S::ebru.simsek@cern.ch::3df5e9e2-fec4-4ef1-bf1c-02c5ac3598f6" providerId="AD" clId="Web-{48DAE572-030C-0D93-1EDF-16CD48BD5138}" dt="2024-11-25T10:49:15.183" v="255"/>
          <ac:grpSpMkLst>
            <pc:docMk/>
            <pc:sldMk cId="143554727" sldId="258"/>
            <ac:grpSpMk id="132" creationId="{65B3D45F-509E-43F3-B685-A5E78AD0D820}"/>
          </ac:grpSpMkLst>
        </pc:grpChg>
        <pc:grpChg chg="add del">
          <ac:chgData name="ebru.simsek@cern.ch" userId="S::ebru.simsek@cern.ch::3df5e9e2-fec4-4ef1-bf1c-02c5ac3598f6" providerId="AD" clId="Web-{48DAE572-030C-0D93-1EDF-16CD48BD5138}" dt="2024-11-25T10:55:28.270" v="297"/>
          <ac:grpSpMkLst>
            <pc:docMk/>
            <pc:sldMk cId="143554727" sldId="258"/>
            <ac:grpSpMk id="183" creationId="{72E971DC-609B-418C-9DDA-BA8D6DF36A3A}"/>
          </ac:grpSpMkLst>
        </pc:grpChg>
        <pc:grpChg chg="add del">
          <ac:chgData name="ebru.simsek@cern.ch" userId="S::ebru.simsek@cern.ch::3df5e9e2-fec4-4ef1-bf1c-02c5ac3598f6" providerId="AD" clId="Web-{48DAE572-030C-0D93-1EDF-16CD48BD5138}" dt="2024-11-25T10:55:56.239" v="307"/>
          <ac:grpSpMkLst>
            <pc:docMk/>
            <pc:sldMk cId="143554727" sldId="258"/>
            <ac:grpSpMk id="209" creationId="{65B3D45F-509E-43F3-B685-A5E78AD0D820}"/>
          </ac:grpSpMkLst>
        </pc:grpChg>
        <pc:grpChg chg="add del">
          <ac:chgData name="ebru.simsek@cern.ch" userId="S::ebru.simsek@cern.ch::3df5e9e2-fec4-4ef1-bf1c-02c5ac3598f6" providerId="AD" clId="Web-{48DAE572-030C-0D93-1EDF-16CD48BD5138}" dt="2024-11-25T10:58:31.055" v="330"/>
          <ac:grpSpMkLst>
            <pc:docMk/>
            <pc:sldMk cId="143554727" sldId="258"/>
            <ac:grpSpMk id="240" creationId="{97264A61-6AE3-4DC0-A455-5EDC604E394D}"/>
          </ac:grpSpMkLst>
        </pc:grpChg>
        <pc:grpChg chg="add del">
          <ac:chgData name="ebru.simsek@cern.ch" userId="S::ebru.simsek@cern.ch::3df5e9e2-fec4-4ef1-bf1c-02c5ac3598f6" providerId="AD" clId="Web-{48DAE572-030C-0D93-1EDF-16CD48BD5138}" dt="2024-11-25T10:58:31.055" v="330"/>
          <ac:grpSpMkLst>
            <pc:docMk/>
            <pc:sldMk cId="143554727" sldId="258"/>
            <ac:grpSpMk id="242" creationId="{D691EE10-D5F3-48FA-BE55-F24A0BE59EF6}"/>
          </ac:grpSpMkLst>
        </pc:grpChg>
        <pc:grpChg chg="add del">
          <ac:chgData name="ebru.simsek@cern.ch" userId="S::ebru.simsek@cern.ch::3df5e9e2-fec4-4ef1-bf1c-02c5ac3598f6" providerId="AD" clId="Web-{48DAE572-030C-0D93-1EDF-16CD48BD5138}" dt="2024-11-25T10:58:31.055" v="330"/>
          <ac:grpSpMkLst>
            <pc:docMk/>
            <pc:sldMk cId="143554727" sldId="258"/>
            <ac:grpSpMk id="244" creationId="{43F5E015-E085-4624-B431-B42414448684}"/>
          </ac:grpSpMkLst>
        </pc:grpChg>
        <pc:grpChg chg="add del">
          <ac:chgData name="ebru.simsek@cern.ch" userId="S::ebru.simsek@cern.ch::3df5e9e2-fec4-4ef1-bf1c-02c5ac3598f6" providerId="AD" clId="Web-{48DAE572-030C-0D93-1EDF-16CD48BD5138}" dt="2024-11-25T10:58:39.742" v="336"/>
          <ac:grpSpMkLst>
            <pc:docMk/>
            <pc:sldMk cId="143554727" sldId="258"/>
            <ac:grpSpMk id="270" creationId="{C4E0722C-3D21-4088-883B-5FD8091BC352}"/>
          </ac:grpSpMkLst>
        </pc:grpChg>
        <pc:picChg chg="mod">
          <ac:chgData name="ebru.simsek@cern.ch" userId="S::ebru.simsek@cern.ch::3df5e9e2-fec4-4ef1-bf1c-02c5ac3598f6" providerId="AD" clId="Web-{48DAE572-030C-0D93-1EDF-16CD48BD5138}" dt="2024-11-25T11:00:51.558" v="351" actId="14100"/>
          <ac:picMkLst>
            <pc:docMk/>
            <pc:sldMk cId="143554727" sldId="258"/>
            <ac:picMk id="8" creationId="{5EFE11DB-8694-DEA9-9CD2-EE332793F48E}"/>
          </ac:picMkLst>
        </pc:picChg>
        <pc:picChg chg="mod">
          <ac:chgData name="ebru.simsek@cern.ch" userId="S::ebru.simsek@cern.ch::3df5e9e2-fec4-4ef1-bf1c-02c5ac3598f6" providerId="AD" clId="Web-{48DAE572-030C-0D93-1EDF-16CD48BD5138}" dt="2024-11-25T11:01:34.918" v="360" actId="1076"/>
          <ac:picMkLst>
            <pc:docMk/>
            <pc:sldMk cId="143554727" sldId="258"/>
            <ac:picMk id="12" creationId="{0000D575-FE7E-F0F3-25FD-A609E5A275B9}"/>
          </ac:picMkLst>
        </pc:picChg>
        <pc:cxnChg chg="add del">
          <ac:chgData name="ebru.simsek@cern.ch" userId="S::ebru.simsek@cern.ch::3df5e9e2-fec4-4ef1-bf1c-02c5ac3598f6" providerId="AD" clId="Web-{48DAE572-030C-0D93-1EDF-16CD48BD5138}" dt="2024-11-25T10:47:42.822" v="243"/>
          <ac:cxnSpMkLst>
            <pc:docMk/>
            <pc:sldMk cId="143554727" sldId="258"/>
            <ac:cxnSpMk id="98" creationId="{F7C8EA93-3210-4C62-99E9-153C275E3A87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49:15.183" v="255"/>
          <ac:cxnSpMkLst>
            <pc:docMk/>
            <pc:sldMk cId="143554727" sldId="258"/>
            <ac:cxnSpMk id="130" creationId="{61F6FBC1-6409-4059-B87B-1BE513242FE6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49:15.183" v="255"/>
          <ac:cxnSpMkLst>
            <pc:docMk/>
            <pc:sldMk cId="143554727" sldId="258"/>
            <ac:cxnSpMk id="131" creationId="{E6A98E26-C7DC-48E3-8F50-FBF7F3C50F4C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5:56.255" v="308"/>
          <ac:cxnSpMkLst>
            <pc:docMk/>
            <pc:sldMk cId="143554727" sldId="258"/>
            <ac:cxnSpMk id="139" creationId="{E723DA2E-CD11-4CB9-B39A-153ACB8D43F9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5:56.255" v="308"/>
          <ac:cxnSpMkLst>
            <pc:docMk/>
            <pc:sldMk cId="143554727" sldId="258"/>
            <ac:cxnSpMk id="140" creationId="{7A49D4C4-2762-458C-B1E4-74277739A5C9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4:50.988" v="287"/>
          <ac:cxnSpMkLst>
            <pc:docMk/>
            <pc:sldMk cId="143554727" sldId="258"/>
            <ac:cxnSpMk id="151" creationId="{E723DA2E-CD11-4CB9-B39A-153ACB8D43F9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4:50.988" v="287"/>
          <ac:cxnSpMkLst>
            <pc:docMk/>
            <pc:sldMk cId="143554727" sldId="258"/>
            <ac:cxnSpMk id="153" creationId="{7A49D4C4-2762-458C-B1E4-74277739A5C9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4:53.363" v="289"/>
          <ac:cxnSpMkLst>
            <pc:docMk/>
            <pc:sldMk cId="143554727" sldId="258"/>
            <ac:cxnSpMk id="158" creationId="{6597D30C-CE8C-42F3-8D87-B198E1B9280F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4:53.363" v="289"/>
          <ac:cxnSpMkLst>
            <pc:docMk/>
            <pc:sldMk cId="143554727" sldId="258"/>
            <ac:cxnSpMk id="159" creationId="{431B555C-D0C9-46D9-AFBB-248E8DE740B0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5:08.597" v="293"/>
          <ac:cxnSpMkLst>
            <pc:docMk/>
            <pc:sldMk cId="143554727" sldId="258"/>
            <ac:cxnSpMk id="169" creationId="{F11D377B-4BF1-42E5-9EA6-6106FFF5C75D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5:08.597" v="293"/>
          <ac:cxnSpMkLst>
            <pc:docMk/>
            <pc:sldMk cId="143554727" sldId="258"/>
            <ac:cxnSpMk id="170" creationId="{53B4772B-8BDC-4D39-AF6F-AC50884317A6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5:08.597" v="293"/>
          <ac:cxnSpMkLst>
            <pc:docMk/>
            <pc:sldMk cId="143554727" sldId="258"/>
            <ac:cxnSpMk id="171" creationId="{AC76B019-A777-45FF-9677-DE373FFE4948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5:08.597" v="293"/>
          <ac:cxnSpMkLst>
            <pc:docMk/>
            <pc:sldMk cId="143554727" sldId="258"/>
            <ac:cxnSpMk id="172" creationId="{1A534FC7-CBDB-4B15-84DE-40501E27B8D6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5:28.270" v="297"/>
          <ac:cxnSpMkLst>
            <pc:docMk/>
            <pc:sldMk cId="143554727" sldId="258"/>
            <ac:cxnSpMk id="181" creationId="{4AA7D802-E5E6-4ADF-8667-4B851036A963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5:28.270" v="297"/>
          <ac:cxnSpMkLst>
            <pc:docMk/>
            <pc:sldMk cId="143554727" sldId="258"/>
            <ac:cxnSpMk id="182" creationId="{D0193B42-FCA7-403A-B854-1644AE67390E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5:52.161" v="305"/>
          <ac:cxnSpMkLst>
            <pc:docMk/>
            <pc:sldMk cId="143554727" sldId="258"/>
            <ac:cxnSpMk id="200" creationId="{F11D377B-4BF1-42E5-9EA6-6106FFF5C75D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5:52.161" v="305"/>
          <ac:cxnSpMkLst>
            <pc:docMk/>
            <pc:sldMk cId="143554727" sldId="258"/>
            <ac:cxnSpMk id="201" creationId="{53B4772B-8BDC-4D39-AF6F-AC50884317A6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5:52.161" v="305"/>
          <ac:cxnSpMkLst>
            <pc:docMk/>
            <pc:sldMk cId="143554727" sldId="258"/>
            <ac:cxnSpMk id="202" creationId="{AC76B019-A777-45FF-9677-DE373FFE4948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5:52.161" v="305"/>
          <ac:cxnSpMkLst>
            <pc:docMk/>
            <pc:sldMk cId="143554727" sldId="258"/>
            <ac:cxnSpMk id="203" creationId="{1A534FC7-CBDB-4B15-84DE-40501E27B8D6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5:56.239" v="307"/>
          <ac:cxnSpMkLst>
            <pc:docMk/>
            <pc:sldMk cId="143554727" sldId="258"/>
            <ac:cxnSpMk id="207" creationId="{61F6FBC1-6409-4059-B87B-1BE513242FE6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5:56.239" v="307"/>
          <ac:cxnSpMkLst>
            <pc:docMk/>
            <pc:sldMk cId="143554727" sldId="258"/>
            <ac:cxnSpMk id="208" creationId="{E6A98E26-C7DC-48E3-8F50-FBF7F3C50F4C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8:01.132" v="326"/>
          <ac:cxnSpMkLst>
            <pc:docMk/>
            <pc:sldMk cId="143554727" sldId="258"/>
            <ac:cxnSpMk id="225" creationId="{F11D377B-4BF1-42E5-9EA6-6106FFF5C75D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8:01.132" v="326"/>
          <ac:cxnSpMkLst>
            <pc:docMk/>
            <pc:sldMk cId="143554727" sldId="258"/>
            <ac:cxnSpMk id="227" creationId="{53B4772B-8BDC-4D39-AF6F-AC50884317A6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8:01.132" v="326"/>
          <ac:cxnSpMkLst>
            <pc:docMk/>
            <pc:sldMk cId="143554727" sldId="258"/>
            <ac:cxnSpMk id="229" creationId="{AC76B019-A777-45FF-9677-DE373FFE4948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8:01.132" v="326"/>
          <ac:cxnSpMkLst>
            <pc:docMk/>
            <pc:sldMk cId="143554727" sldId="258"/>
            <ac:cxnSpMk id="231" creationId="{1A534FC7-CBDB-4B15-84DE-40501E27B8D6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8:08.226" v="328"/>
          <ac:cxnSpMkLst>
            <pc:docMk/>
            <pc:sldMk cId="143554727" sldId="258"/>
            <ac:cxnSpMk id="236" creationId="{6597D30C-CE8C-42F3-8D87-B198E1B9280F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8:08.226" v="328"/>
          <ac:cxnSpMkLst>
            <pc:docMk/>
            <pc:sldMk cId="143554727" sldId="258"/>
            <ac:cxnSpMk id="237" creationId="{431B555C-D0C9-46D9-AFBB-248E8DE740B0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8:36.117" v="334"/>
          <ac:cxnSpMkLst>
            <pc:docMk/>
            <pc:sldMk cId="143554727" sldId="258"/>
            <ac:cxnSpMk id="262" creationId="{6597D30C-CE8C-42F3-8D87-B198E1B9280F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8:36.117" v="334"/>
          <ac:cxnSpMkLst>
            <pc:docMk/>
            <pc:sldMk cId="143554727" sldId="258"/>
            <ac:cxnSpMk id="263" creationId="{431B555C-D0C9-46D9-AFBB-248E8DE740B0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8:39.742" v="336"/>
          <ac:cxnSpMkLst>
            <pc:docMk/>
            <pc:sldMk cId="143554727" sldId="258"/>
            <ac:cxnSpMk id="268" creationId="{81AD776D-FBA4-4C44-9778-05D5F0CCD7A5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8:39.742" v="336"/>
          <ac:cxnSpMkLst>
            <pc:docMk/>
            <pc:sldMk cId="143554727" sldId="258"/>
            <ac:cxnSpMk id="269" creationId="{734BE9E8-A53B-4090-9C17-EB62E1FEC390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9:21.165" v="343"/>
          <ac:cxnSpMkLst>
            <pc:docMk/>
            <pc:sldMk cId="143554727" sldId="258"/>
            <ac:cxnSpMk id="276" creationId="{E723DA2E-CD11-4CB9-B39A-153ACB8D43F9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9:21.165" v="343"/>
          <ac:cxnSpMkLst>
            <pc:docMk/>
            <pc:sldMk cId="143554727" sldId="258"/>
            <ac:cxnSpMk id="277" creationId="{7A49D4C4-2762-458C-B1E4-74277739A5C9}"/>
          </ac:cxnSpMkLst>
        </pc:cxnChg>
      </pc:sldChg>
      <pc:sldChg chg="new del">
        <pc:chgData name="ebru.simsek@cern.ch" userId="S::ebru.simsek@cern.ch::3df5e9e2-fec4-4ef1-bf1c-02c5ac3598f6" providerId="AD" clId="Web-{48DAE572-030C-0D93-1EDF-16CD48BD5138}" dt="2024-11-25T10:44:10.208" v="224"/>
        <pc:sldMkLst>
          <pc:docMk/>
          <pc:sldMk cId="610933816" sldId="258"/>
        </pc:sldMkLst>
      </pc:sldChg>
      <pc:sldChg chg="new del">
        <pc:chgData name="ebru.simsek@cern.ch" userId="S::ebru.simsek@cern.ch::3df5e9e2-fec4-4ef1-bf1c-02c5ac3598f6" providerId="AD" clId="Web-{48DAE572-030C-0D93-1EDF-16CD48BD5138}" dt="2024-11-25T10:44:18.271" v="226"/>
        <pc:sldMkLst>
          <pc:docMk/>
          <pc:sldMk cId="3698382277" sldId="258"/>
        </pc:sldMkLst>
      </pc:sldChg>
      <pc:sldChg chg="delSp new del">
        <pc:chgData name="ebru.simsek@cern.ch" userId="S::ebru.simsek@cern.ch::3df5e9e2-fec4-4ef1-bf1c-02c5ac3598f6" providerId="AD" clId="Web-{48DAE572-030C-0D93-1EDF-16CD48BD5138}" dt="2024-11-25T10:50:20.810" v="263"/>
        <pc:sldMkLst>
          <pc:docMk/>
          <pc:sldMk cId="1052717233" sldId="259"/>
        </pc:sldMkLst>
        <pc:spChg chg="del">
          <ac:chgData name="ebru.simsek@cern.ch" userId="S::ebru.simsek@cern.ch::3df5e9e2-fec4-4ef1-bf1c-02c5ac3598f6" providerId="AD" clId="Web-{48DAE572-030C-0D93-1EDF-16CD48BD5138}" dt="2024-11-25T10:50:11.950" v="262"/>
          <ac:spMkLst>
            <pc:docMk/>
            <pc:sldMk cId="1052717233" sldId="259"/>
            <ac:spMk id="2" creationId="{BB61F31E-66EC-A344-D08F-EFF768BF41C7}"/>
          </ac:spMkLst>
        </pc:spChg>
        <pc:spChg chg="del">
          <ac:chgData name="ebru.simsek@cern.ch" userId="S::ebru.simsek@cern.ch::3df5e9e2-fec4-4ef1-bf1c-02c5ac3598f6" providerId="AD" clId="Web-{48DAE572-030C-0D93-1EDF-16CD48BD5138}" dt="2024-11-25T10:50:11.950" v="261"/>
          <ac:spMkLst>
            <pc:docMk/>
            <pc:sldMk cId="1052717233" sldId="259"/>
            <ac:spMk id="3" creationId="{1F4C8634-328D-4240-784B-659E2FF06672}"/>
          </ac:spMkLst>
        </pc:spChg>
      </pc:sldChg>
      <pc:sldChg chg="new del">
        <pc:chgData name="ebru.simsek@cern.ch" userId="S::ebru.simsek@cern.ch::3df5e9e2-fec4-4ef1-bf1c-02c5ac3598f6" providerId="AD" clId="Web-{48DAE572-030C-0D93-1EDF-16CD48BD5138}" dt="2024-11-25T11:02:54.232" v="364"/>
        <pc:sldMkLst>
          <pc:docMk/>
          <pc:sldMk cId="2619288932" sldId="259"/>
        </pc:sldMkLst>
      </pc:sldChg>
      <pc:sldChg chg="new del">
        <pc:chgData name="ebru.simsek@cern.ch" userId="S::ebru.simsek@cern.ch::3df5e9e2-fec4-4ef1-bf1c-02c5ac3598f6" providerId="AD" clId="Web-{48DAE572-030C-0D93-1EDF-16CD48BD5138}" dt="2024-11-25T10:51:29.280" v="267"/>
        <pc:sldMkLst>
          <pc:docMk/>
          <pc:sldMk cId="3342903903" sldId="259"/>
        </pc:sldMkLst>
      </pc:sldChg>
      <pc:sldChg chg="modSp add mod replId modClrScheme chgLayout">
        <pc:chgData name="ebru.simsek@cern.ch" userId="S::ebru.simsek@cern.ch::3df5e9e2-fec4-4ef1-bf1c-02c5ac3598f6" providerId="AD" clId="Web-{48DAE572-030C-0D93-1EDF-16CD48BD5138}" dt="2024-11-25T12:40:00.575" v="386"/>
        <pc:sldMkLst>
          <pc:docMk/>
          <pc:sldMk cId="198518628" sldId="260"/>
        </pc:sldMkLst>
        <pc:spChg chg="mod ord">
          <ac:chgData name="ebru.simsek@cern.ch" userId="S::ebru.simsek@cern.ch::3df5e9e2-fec4-4ef1-bf1c-02c5ac3598f6" providerId="AD" clId="Web-{48DAE572-030C-0D93-1EDF-16CD48BD5138}" dt="2024-11-25T12:40:00.575" v="386"/>
          <ac:spMkLst>
            <pc:docMk/>
            <pc:sldMk cId="198518628" sldId="260"/>
            <ac:spMk id="3" creationId="{00000000-0000-0000-0000-000000000000}"/>
          </ac:spMkLst>
        </pc:spChg>
      </pc:sldChg>
      <pc:sldChg chg="addSp delSp modSp add del mod replId modClrScheme delDesignElem chgLayout">
        <pc:chgData name="ebru.simsek@cern.ch" userId="S::ebru.simsek@cern.ch::3df5e9e2-fec4-4ef1-bf1c-02c5ac3598f6" providerId="AD" clId="Web-{48DAE572-030C-0D93-1EDF-16CD48BD5138}" dt="2024-11-25T11:02:24.966" v="361"/>
        <pc:sldMkLst>
          <pc:docMk/>
          <pc:sldMk cId="2662332289" sldId="260"/>
        </pc:sldMkLst>
        <pc:spChg chg="mod ord">
          <ac:chgData name="ebru.simsek@cern.ch" userId="S::ebru.simsek@cern.ch::3df5e9e2-fec4-4ef1-bf1c-02c5ac3598f6" providerId="AD" clId="Web-{48DAE572-030C-0D93-1EDF-16CD48BD5138}" dt="2024-11-25T10:59:31.009" v="344"/>
          <ac:spMkLst>
            <pc:docMk/>
            <pc:sldMk cId="2662332289" sldId="260"/>
            <ac:spMk id="3" creationId="{00000000-0000-0000-0000-000000000000}"/>
          </ac:spMkLst>
        </pc:spChg>
        <pc:spChg chg="del">
          <ac:chgData name="ebru.simsek@cern.ch" userId="S::ebru.simsek@cern.ch::3df5e9e2-fec4-4ef1-bf1c-02c5ac3598f6" providerId="AD" clId="Web-{48DAE572-030C-0D93-1EDF-16CD48BD5138}" dt="2024-11-25T10:51:37.780" v="268"/>
          <ac:spMkLst>
            <pc:docMk/>
            <pc:sldMk cId="2662332289" sldId="260"/>
            <ac:spMk id="136" creationId="{8352734A-AA54-4ABC-B86C-1113AD7C1D10}"/>
          </ac:spMkLst>
        </pc:spChg>
        <pc:spChg chg="del">
          <ac:chgData name="ebru.simsek@cern.ch" userId="S::ebru.simsek@cern.ch::3df5e9e2-fec4-4ef1-bf1c-02c5ac3598f6" providerId="AD" clId="Web-{48DAE572-030C-0D93-1EDF-16CD48BD5138}" dt="2024-11-25T10:51:37.780" v="268"/>
          <ac:spMkLst>
            <pc:docMk/>
            <pc:sldMk cId="2662332289" sldId="260"/>
            <ac:spMk id="137" creationId="{EBD8F7EF-8A2E-496C-BE07-7E5A98C286F2}"/>
          </ac:spMkLst>
        </pc:spChg>
        <pc:spChg chg="del">
          <ac:chgData name="ebru.simsek@cern.ch" userId="S::ebru.simsek@cern.ch::3df5e9e2-fec4-4ef1-bf1c-02c5ac3598f6" providerId="AD" clId="Web-{48DAE572-030C-0D93-1EDF-16CD48BD5138}" dt="2024-11-25T10:51:37.780" v="268"/>
          <ac:spMkLst>
            <pc:docMk/>
            <pc:sldMk cId="2662332289" sldId="260"/>
            <ac:spMk id="138" creationId="{07CA2A57-9100-477F-B9BF-474018DF4D4D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2:34.547" v="275"/>
          <ac:spMkLst>
            <pc:docMk/>
            <pc:sldMk cId="2662332289" sldId="260"/>
            <ac:spMk id="145" creationId="{64D237CF-4764-49D2-B893-E1E9F83EF447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2:34.547" v="275"/>
          <ac:spMkLst>
            <pc:docMk/>
            <pc:sldMk cId="2662332289" sldId="260"/>
            <ac:spMk id="147" creationId="{BEAF1B51-636F-41AA-A147-B3C60313DEBA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2:34.547" v="275"/>
          <ac:spMkLst>
            <pc:docMk/>
            <pc:sldMk cId="2662332289" sldId="260"/>
            <ac:spMk id="149" creationId="{239C33E2-EA96-429B-9742-EFD969C5E607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1:57.234" v="270"/>
          <ac:spMkLst>
            <pc:docMk/>
            <pc:sldMk cId="2662332289" sldId="260"/>
            <ac:spMk id="158" creationId="{47D1D7E4-0028-460D-980A-9F8487052153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1:57.234" v="270"/>
          <ac:spMkLst>
            <pc:docMk/>
            <pc:sldMk cId="2662332289" sldId="260"/>
            <ac:spMk id="160" creationId="{273BCF2F-5913-4952-A429-7F24E2259A36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2:15.094" v="272"/>
          <ac:spMkLst>
            <pc:docMk/>
            <pc:sldMk cId="2662332289" sldId="260"/>
            <ac:spMk id="170" creationId="{8352734A-AA54-4ABC-B86C-1113AD7C1D10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2:15.094" v="272"/>
          <ac:spMkLst>
            <pc:docMk/>
            <pc:sldMk cId="2662332289" sldId="260"/>
            <ac:spMk id="171" creationId="{EBD8F7EF-8A2E-496C-BE07-7E5A98C286F2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2:15.094" v="272"/>
          <ac:spMkLst>
            <pc:docMk/>
            <pc:sldMk cId="2662332289" sldId="260"/>
            <ac:spMk id="172" creationId="{07CA2A57-9100-477F-B9BF-474018DF4D4D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2:34.531" v="274"/>
          <ac:spMkLst>
            <pc:docMk/>
            <pc:sldMk cId="2662332289" sldId="260"/>
            <ac:spMk id="176" creationId="{5463EB0A-3D7C-4AA5-BFA5-8EE5B4BA5624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2:34.531" v="274"/>
          <ac:spMkLst>
            <pc:docMk/>
            <pc:sldMk cId="2662332289" sldId="260"/>
            <ac:spMk id="177" creationId="{7945AD00-F967-454D-A4B2-39ABA5C88C20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2:34.531" v="274"/>
          <ac:spMkLst>
            <pc:docMk/>
            <pc:sldMk cId="2662332289" sldId="260"/>
            <ac:spMk id="178" creationId="{E9BC5B79-B912-427C-8219-E3E50943FCDE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6:26.052" v="311"/>
          <ac:spMkLst>
            <pc:docMk/>
            <pc:sldMk cId="2662332289" sldId="260"/>
            <ac:spMk id="180" creationId="{CE0E578B-C831-4567-ADC6-D039BD2D66EA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6:26.052" v="311"/>
          <ac:spMkLst>
            <pc:docMk/>
            <pc:sldMk cId="2662332289" sldId="260"/>
            <ac:spMk id="181" creationId="{8BE5D8A6-4F15-4943-9BBB-CB85FBD9E0B7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6:26.052" v="311"/>
          <ac:spMkLst>
            <pc:docMk/>
            <pc:sldMk cId="2662332289" sldId="260"/>
            <ac:spMk id="182" creationId="{7B365873-BBBD-4121-93B8-7C191F983FEB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7:30.553" v="323"/>
          <ac:spMkLst>
            <pc:docMk/>
            <pc:sldMk cId="2662332289" sldId="260"/>
            <ac:spMk id="189" creationId="{CE0E578B-C831-4567-ADC6-D039BD2D66EA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7:30.553" v="323"/>
          <ac:spMkLst>
            <pc:docMk/>
            <pc:sldMk cId="2662332289" sldId="260"/>
            <ac:spMk id="191" creationId="{8BE5D8A6-4F15-4943-9BBB-CB85FBD9E0B7}"/>
          </ac:spMkLst>
        </pc:spChg>
        <pc:spChg chg="add del mod">
          <ac:chgData name="ebru.simsek@cern.ch" userId="S::ebru.simsek@cern.ch::3df5e9e2-fec4-4ef1-bf1c-02c5ac3598f6" providerId="AD" clId="Web-{48DAE572-030C-0D93-1EDF-16CD48BD5138}" dt="2024-11-25T10:57:30.553" v="323"/>
          <ac:spMkLst>
            <pc:docMk/>
            <pc:sldMk cId="2662332289" sldId="260"/>
            <ac:spMk id="193" creationId="{7B365873-BBBD-4121-93B8-7C191F983FEB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6:53.912" v="314"/>
          <ac:spMkLst>
            <pc:docMk/>
            <pc:sldMk cId="2662332289" sldId="260"/>
            <ac:spMk id="202" creationId="{6314D791-4D8A-4854-B8FC-6959656D09AD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6:53.912" v="314"/>
          <ac:spMkLst>
            <pc:docMk/>
            <pc:sldMk cId="2662332289" sldId="260"/>
            <ac:spMk id="204" creationId="{15076E76-3EB3-4269-8135-07CAB20E59A5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7:01.803" v="316"/>
          <ac:spMkLst>
            <pc:docMk/>
            <pc:sldMk cId="2662332289" sldId="260"/>
            <ac:spMk id="208" creationId="{730D8B3B-9B80-4025-B934-26DC7D7CD231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7:01.803" v="316"/>
          <ac:spMkLst>
            <pc:docMk/>
            <pc:sldMk cId="2662332289" sldId="260"/>
            <ac:spMk id="210" creationId="{B5A1B09C-1565-46F8-B70F-621C5EB48A09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7:01.803" v="316"/>
          <ac:spMkLst>
            <pc:docMk/>
            <pc:sldMk cId="2662332289" sldId="260"/>
            <ac:spMk id="214" creationId="{53947E58-F088-49F1-A3D1-DEA690192E84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7:01.803" v="316"/>
          <ac:spMkLst>
            <pc:docMk/>
            <pc:sldMk cId="2662332289" sldId="260"/>
            <ac:spMk id="218" creationId="{0E30439A-8A5B-46EC-8283-9B6B031D40D0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7:01.803" v="316"/>
          <ac:spMkLst>
            <pc:docMk/>
            <pc:sldMk cId="2662332289" sldId="260"/>
            <ac:spMk id="219" creationId="{5CEAD642-85CF-4750-8432-7C80C901F001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7:01.803" v="316"/>
          <ac:spMkLst>
            <pc:docMk/>
            <pc:sldMk cId="2662332289" sldId="260"/>
            <ac:spMk id="220" creationId="{FA33EEAE-15D5-4119-8C1E-89D943F911EF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7:01.803" v="316"/>
          <ac:spMkLst>
            <pc:docMk/>
            <pc:sldMk cId="2662332289" sldId="260"/>
            <ac:spMk id="221" creationId="{8C516CC8-80AC-446C-A56E-9F54B7210402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7:09.897" v="318"/>
          <ac:spMkLst>
            <pc:docMk/>
            <pc:sldMk cId="2662332289" sldId="260"/>
            <ac:spMk id="223" creationId="{FFD48BC7-DC40-47DE-87EE-9F4B6ECB9ABB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7:09.897" v="318"/>
          <ac:spMkLst>
            <pc:docMk/>
            <pc:sldMk cId="2662332289" sldId="260"/>
            <ac:spMk id="224" creationId="{E502BBC7-2C76-46F3-BC24-5985BC13DB88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7:09.897" v="318"/>
          <ac:spMkLst>
            <pc:docMk/>
            <pc:sldMk cId="2662332289" sldId="260"/>
            <ac:spMk id="225" creationId="{C7F28D52-2A5F-4D23-81AE-7CB8B591C7AF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7:09.897" v="318"/>
          <ac:spMkLst>
            <pc:docMk/>
            <pc:sldMk cId="2662332289" sldId="260"/>
            <ac:spMk id="226" creationId="{3629484E-3792-4B3D-89AD-7C8A1ED0E0D4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7:19.053" v="320"/>
          <ac:spMkLst>
            <pc:docMk/>
            <pc:sldMk cId="2662332289" sldId="260"/>
            <ac:spMk id="228" creationId="{47D1D7E4-0028-460D-980A-9F8487052153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7:19.053" v="320"/>
          <ac:spMkLst>
            <pc:docMk/>
            <pc:sldMk cId="2662332289" sldId="260"/>
            <ac:spMk id="229" creationId="{273BCF2F-5913-4952-A429-7F24E2259A36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7:30.538" v="322"/>
          <ac:spMkLst>
            <pc:docMk/>
            <pc:sldMk cId="2662332289" sldId="260"/>
            <ac:spMk id="235" creationId="{E20BB609-EF92-42DB-836C-0699A590B5CF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7:30.538" v="322"/>
          <ac:spMkLst>
            <pc:docMk/>
            <pc:sldMk cId="2662332289" sldId="260"/>
            <ac:spMk id="236" creationId="{704C9E24-F67B-49D0-8336-BF12B36394DE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7:30.538" v="322"/>
          <ac:spMkLst>
            <pc:docMk/>
            <pc:sldMk cId="2662332289" sldId="260"/>
            <ac:spMk id="237" creationId="{09135FB8-81BC-449C-B26D-29BE2D6C2AC7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9:21.165" v="343"/>
          <ac:spMkLst>
            <pc:docMk/>
            <pc:sldMk cId="2662332289" sldId="260"/>
            <ac:spMk id="243" creationId="{4522B21E-B2B9-4C72-9A71-C87EFD137480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9:21.165" v="343"/>
          <ac:spMkLst>
            <pc:docMk/>
            <pc:sldMk cId="2662332289" sldId="260"/>
            <ac:spMk id="244" creationId="{5EB7D2A2-F448-44D4-938C-DC84CBCB3B1E}"/>
          </ac:spMkLst>
        </pc:spChg>
        <pc:spChg chg="add del">
          <ac:chgData name="ebru.simsek@cern.ch" userId="S::ebru.simsek@cern.ch::3df5e9e2-fec4-4ef1-bf1c-02c5ac3598f6" providerId="AD" clId="Web-{48DAE572-030C-0D93-1EDF-16CD48BD5138}" dt="2024-11-25T10:59:21.165" v="343"/>
          <ac:spMkLst>
            <pc:docMk/>
            <pc:sldMk cId="2662332289" sldId="260"/>
            <ac:spMk id="245" creationId="{871AEA07-1E14-44B4-8E55-64EF049CD66F}"/>
          </ac:spMkLst>
        </pc:spChg>
        <pc:grpChg chg="add del">
          <ac:chgData name="ebru.simsek@cern.ch" userId="S::ebru.simsek@cern.ch::3df5e9e2-fec4-4ef1-bf1c-02c5ac3598f6" providerId="AD" clId="Web-{48DAE572-030C-0D93-1EDF-16CD48BD5138}" dt="2024-11-25T10:56:53.912" v="314"/>
          <ac:grpSpMkLst>
            <pc:docMk/>
            <pc:sldMk cId="2662332289" sldId="260"/>
            <ac:grpSpMk id="206" creationId="{5EB3C7E5-50E1-4F9E-AEA3-A6D2190394F1}"/>
          </ac:grpSpMkLst>
        </pc:grpChg>
        <pc:grpChg chg="add del">
          <ac:chgData name="ebru.simsek@cern.ch" userId="S::ebru.simsek@cern.ch::3df5e9e2-fec4-4ef1-bf1c-02c5ac3598f6" providerId="AD" clId="Web-{48DAE572-030C-0D93-1EDF-16CD48BD5138}" dt="2024-11-25T10:56:53.912" v="314"/>
          <ac:grpSpMkLst>
            <pc:docMk/>
            <pc:sldMk cId="2662332289" sldId="260"/>
            <ac:grpSpMk id="212" creationId="{B988F9A4-0578-4C59-8B4A-346E02CF3A3F}"/>
          </ac:grpSpMkLst>
        </pc:grpChg>
        <pc:grpChg chg="add del">
          <ac:chgData name="ebru.simsek@cern.ch" userId="S::ebru.simsek@cern.ch::3df5e9e2-fec4-4ef1-bf1c-02c5ac3598f6" providerId="AD" clId="Web-{48DAE572-030C-0D93-1EDF-16CD48BD5138}" dt="2024-11-25T10:57:30.538" v="322"/>
          <ac:grpSpMkLst>
            <pc:docMk/>
            <pc:sldMk cId="2662332289" sldId="260"/>
            <ac:grpSpMk id="240" creationId="{C4E0722C-3D21-4088-883B-5FD8091BC352}"/>
          </ac:grpSpMkLst>
        </pc:grpChg>
        <pc:picChg chg="mod">
          <ac:chgData name="ebru.simsek@cern.ch" userId="S::ebru.simsek@cern.ch::3df5e9e2-fec4-4ef1-bf1c-02c5ac3598f6" providerId="AD" clId="Web-{48DAE572-030C-0D93-1EDF-16CD48BD5138}" dt="2024-11-25T10:53:18.079" v="282" actId="1076"/>
          <ac:picMkLst>
            <pc:docMk/>
            <pc:sldMk cId="2662332289" sldId="260"/>
            <ac:picMk id="8" creationId="{5EFE11DB-8694-DEA9-9CD2-EE332793F48E}"/>
          </ac:picMkLst>
        </pc:picChg>
        <pc:picChg chg="mod">
          <ac:chgData name="ebru.simsek@cern.ch" userId="S::ebru.simsek@cern.ch::3df5e9e2-fec4-4ef1-bf1c-02c5ac3598f6" providerId="AD" clId="Web-{48DAE572-030C-0D93-1EDF-16CD48BD5138}" dt="2024-11-25T10:53:23.079" v="283" actId="1076"/>
          <ac:picMkLst>
            <pc:docMk/>
            <pc:sldMk cId="2662332289" sldId="260"/>
            <ac:picMk id="12" creationId="{0000D575-FE7E-F0F3-25FD-A609E5A275B9}"/>
          </ac:picMkLst>
        </pc:picChg>
        <pc:cxnChg chg="del">
          <ac:chgData name="ebru.simsek@cern.ch" userId="S::ebru.simsek@cern.ch::3df5e9e2-fec4-4ef1-bf1c-02c5ac3598f6" providerId="AD" clId="Web-{48DAE572-030C-0D93-1EDF-16CD48BD5138}" dt="2024-11-25T10:51:37.780" v="268"/>
          <ac:cxnSpMkLst>
            <pc:docMk/>
            <pc:sldMk cId="2662332289" sldId="260"/>
            <ac:cxnSpMk id="139" creationId="{E723DA2E-CD11-4CB9-B39A-153ACB8D43F9}"/>
          </ac:cxnSpMkLst>
        </pc:cxnChg>
        <pc:cxnChg chg="del">
          <ac:chgData name="ebru.simsek@cern.ch" userId="S::ebru.simsek@cern.ch::3df5e9e2-fec4-4ef1-bf1c-02c5ac3598f6" providerId="AD" clId="Web-{48DAE572-030C-0D93-1EDF-16CD48BD5138}" dt="2024-11-25T10:51:37.780" v="268"/>
          <ac:cxnSpMkLst>
            <pc:docMk/>
            <pc:sldMk cId="2662332289" sldId="260"/>
            <ac:cxnSpMk id="140" creationId="{7A49D4C4-2762-458C-B1E4-74277739A5C9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2:34.547" v="275"/>
          <ac:cxnSpMkLst>
            <pc:docMk/>
            <pc:sldMk cId="2662332289" sldId="260"/>
            <ac:cxnSpMk id="151" creationId="{E723DA2E-CD11-4CB9-B39A-153ACB8D43F9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2:34.547" v="275"/>
          <ac:cxnSpMkLst>
            <pc:docMk/>
            <pc:sldMk cId="2662332289" sldId="260"/>
            <ac:cxnSpMk id="153" creationId="{7A49D4C4-2762-458C-B1E4-74277739A5C9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1:57.234" v="270"/>
          <ac:cxnSpMkLst>
            <pc:docMk/>
            <pc:sldMk cId="2662332289" sldId="260"/>
            <ac:cxnSpMk id="162" creationId="{F11D377B-4BF1-42E5-9EA6-6106FFF5C75D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1:57.234" v="270"/>
          <ac:cxnSpMkLst>
            <pc:docMk/>
            <pc:sldMk cId="2662332289" sldId="260"/>
            <ac:cxnSpMk id="164" creationId="{53B4772B-8BDC-4D39-AF6F-AC50884317A6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1:57.234" v="270"/>
          <ac:cxnSpMkLst>
            <pc:docMk/>
            <pc:sldMk cId="2662332289" sldId="260"/>
            <ac:cxnSpMk id="166" creationId="{AC76B019-A777-45FF-9677-DE373FFE4948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1:57.234" v="270"/>
          <ac:cxnSpMkLst>
            <pc:docMk/>
            <pc:sldMk cId="2662332289" sldId="260"/>
            <ac:cxnSpMk id="168" creationId="{1A534FC7-CBDB-4B15-84DE-40501E27B8D6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2:15.094" v="272"/>
          <ac:cxnSpMkLst>
            <pc:docMk/>
            <pc:sldMk cId="2662332289" sldId="260"/>
            <ac:cxnSpMk id="173" creationId="{E723DA2E-CD11-4CB9-B39A-153ACB8D43F9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2:15.094" v="272"/>
          <ac:cxnSpMkLst>
            <pc:docMk/>
            <pc:sldMk cId="2662332289" sldId="260"/>
            <ac:cxnSpMk id="174" creationId="{7A49D4C4-2762-458C-B1E4-74277739A5C9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6:26.052" v="311"/>
          <ac:cxnSpMkLst>
            <pc:docMk/>
            <pc:sldMk cId="2662332289" sldId="260"/>
            <ac:cxnSpMk id="183" creationId="{6597D30C-CE8C-42F3-8D87-B198E1B9280F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6:26.052" v="311"/>
          <ac:cxnSpMkLst>
            <pc:docMk/>
            <pc:sldMk cId="2662332289" sldId="260"/>
            <ac:cxnSpMk id="184" creationId="{431B555C-D0C9-46D9-AFBB-248E8DE740B0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7:30.553" v="323"/>
          <ac:cxnSpMkLst>
            <pc:docMk/>
            <pc:sldMk cId="2662332289" sldId="260"/>
            <ac:cxnSpMk id="195" creationId="{6597D30C-CE8C-42F3-8D87-B198E1B9280F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7:30.553" v="323"/>
          <ac:cxnSpMkLst>
            <pc:docMk/>
            <pc:sldMk cId="2662332289" sldId="260"/>
            <ac:cxnSpMk id="197" creationId="{431B555C-D0C9-46D9-AFBB-248E8DE740B0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7:19.053" v="320"/>
          <ac:cxnSpMkLst>
            <pc:docMk/>
            <pc:sldMk cId="2662332289" sldId="260"/>
            <ac:cxnSpMk id="230" creationId="{F11D377B-4BF1-42E5-9EA6-6106FFF5C75D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7:19.053" v="320"/>
          <ac:cxnSpMkLst>
            <pc:docMk/>
            <pc:sldMk cId="2662332289" sldId="260"/>
            <ac:cxnSpMk id="231" creationId="{53B4772B-8BDC-4D39-AF6F-AC50884317A6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7:19.053" v="320"/>
          <ac:cxnSpMkLst>
            <pc:docMk/>
            <pc:sldMk cId="2662332289" sldId="260"/>
            <ac:cxnSpMk id="232" creationId="{AC76B019-A777-45FF-9677-DE373FFE4948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7:19.053" v="320"/>
          <ac:cxnSpMkLst>
            <pc:docMk/>
            <pc:sldMk cId="2662332289" sldId="260"/>
            <ac:cxnSpMk id="233" creationId="{1A534FC7-CBDB-4B15-84DE-40501E27B8D6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7:30.538" v="322"/>
          <ac:cxnSpMkLst>
            <pc:docMk/>
            <pc:sldMk cId="2662332289" sldId="260"/>
            <ac:cxnSpMk id="238" creationId="{81AD776D-FBA4-4C44-9778-05D5F0CCD7A5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7:30.538" v="322"/>
          <ac:cxnSpMkLst>
            <pc:docMk/>
            <pc:sldMk cId="2662332289" sldId="260"/>
            <ac:cxnSpMk id="239" creationId="{734BE9E8-A53B-4090-9C17-EB62E1FEC390}"/>
          </ac:cxnSpMkLst>
        </pc:cxnChg>
        <pc:cxnChg chg="add del">
          <ac:chgData name="ebru.simsek@cern.ch" userId="S::ebru.simsek@cern.ch::3df5e9e2-fec4-4ef1-bf1c-02c5ac3598f6" providerId="AD" clId="Web-{48DAE572-030C-0D93-1EDF-16CD48BD5138}" dt="2024-11-25T10:59:21.165" v="343"/>
          <ac:cxnSpMkLst>
            <pc:docMk/>
            <pc:sldMk cId="2662332289" sldId="260"/>
            <ac:cxnSpMk id="246" creationId="{F7C8EA93-3210-4C62-99E9-153C275E3A87}"/>
          </ac:cxnSpMkLst>
        </pc:cxnChg>
      </pc:sldChg>
      <pc:sldMasterChg chg="del delSldLayout">
        <pc:chgData name="ebru.simsek@cern.ch" userId="S::ebru.simsek@cern.ch::3df5e9e2-fec4-4ef1-bf1c-02c5ac3598f6" providerId="AD" clId="Web-{48DAE572-030C-0D93-1EDF-16CD48BD5138}" dt="2024-11-25T10:59:21.165" v="343"/>
        <pc:sldMasterMkLst>
          <pc:docMk/>
          <pc:sldMasterMk cId="2460954070" sldId="2147483660"/>
        </pc:sldMasterMkLst>
        <pc:sldLayoutChg chg="del">
          <pc:chgData name="ebru.simsek@cern.ch" userId="S::ebru.simsek@cern.ch::3df5e9e2-fec4-4ef1-bf1c-02c5ac3598f6" providerId="AD" clId="Web-{48DAE572-030C-0D93-1EDF-16CD48BD5138}" dt="2024-11-25T10:59:21.165" v="343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ebru.simsek@cern.ch" userId="S::ebru.simsek@cern.ch::3df5e9e2-fec4-4ef1-bf1c-02c5ac3598f6" providerId="AD" clId="Web-{48DAE572-030C-0D93-1EDF-16CD48BD5138}" dt="2024-11-25T10:59:21.165" v="343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ebru.simsek@cern.ch" userId="S::ebru.simsek@cern.ch::3df5e9e2-fec4-4ef1-bf1c-02c5ac3598f6" providerId="AD" clId="Web-{48DAE572-030C-0D93-1EDF-16CD48BD5138}" dt="2024-11-25T10:59:21.165" v="343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ebru.simsek@cern.ch" userId="S::ebru.simsek@cern.ch::3df5e9e2-fec4-4ef1-bf1c-02c5ac3598f6" providerId="AD" clId="Web-{48DAE572-030C-0D93-1EDF-16CD48BD5138}" dt="2024-11-25T10:59:21.165" v="343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ebru.simsek@cern.ch" userId="S::ebru.simsek@cern.ch::3df5e9e2-fec4-4ef1-bf1c-02c5ac3598f6" providerId="AD" clId="Web-{48DAE572-030C-0D93-1EDF-16CD48BD5138}" dt="2024-11-25T10:59:21.165" v="343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ebru.simsek@cern.ch" userId="S::ebru.simsek@cern.ch::3df5e9e2-fec4-4ef1-bf1c-02c5ac3598f6" providerId="AD" clId="Web-{48DAE572-030C-0D93-1EDF-16CD48BD5138}" dt="2024-11-25T10:59:21.165" v="343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ebru.simsek@cern.ch" userId="S::ebru.simsek@cern.ch::3df5e9e2-fec4-4ef1-bf1c-02c5ac3598f6" providerId="AD" clId="Web-{48DAE572-030C-0D93-1EDF-16CD48BD5138}" dt="2024-11-25T10:59:21.165" v="343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ebru.simsek@cern.ch" userId="S::ebru.simsek@cern.ch::3df5e9e2-fec4-4ef1-bf1c-02c5ac3598f6" providerId="AD" clId="Web-{48DAE572-030C-0D93-1EDF-16CD48BD5138}" dt="2024-11-25T10:59:21.165" v="343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ebru.simsek@cern.ch" userId="S::ebru.simsek@cern.ch::3df5e9e2-fec4-4ef1-bf1c-02c5ac3598f6" providerId="AD" clId="Web-{48DAE572-030C-0D93-1EDF-16CD48BD5138}" dt="2024-11-25T10:59:21.165" v="343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ebru.simsek@cern.ch" userId="S::ebru.simsek@cern.ch::3df5e9e2-fec4-4ef1-bf1c-02c5ac3598f6" providerId="AD" clId="Web-{48DAE572-030C-0D93-1EDF-16CD48BD5138}" dt="2024-11-25T10:59:21.165" v="343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ebru.simsek@cern.ch" userId="S::ebru.simsek@cern.ch::3df5e9e2-fec4-4ef1-bf1c-02c5ac3598f6" providerId="AD" clId="Web-{48DAE572-030C-0D93-1EDF-16CD48BD5138}" dt="2024-11-25T10:59:21.165" v="343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0:59:31.009" v="344"/>
        <pc:sldMasterMkLst>
          <pc:docMk/>
          <pc:sldMasterMk cId="3491300413" sldId="2147483672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0:59:31.009" v="344"/>
          <pc:sldLayoutMkLst>
            <pc:docMk/>
            <pc:sldMasterMk cId="3491300413" sldId="2147483672"/>
            <pc:sldLayoutMk cId="4006690249" sldId="214748367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0:59:31.009" v="344"/>
          <pc:sldLayoutMkLst>
            <pc:docMk/>
            <pc:sldMasterMk cId="3491300413" sldId="2147483672"/>
            <pc:sldLayoutMk cId="821895852" sldId="214748367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0:59:31.009" v="344"/>
          <pc:sldLayoutMkLst>
            <pc:docMk/>
            <pc:sldMasterMk cId="3491300413" sldId="2147483672"/>
            <pc:sldLayoutMk cId="650730888" sldId="214748367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0:59:31.009" v="344"/>
          <pc:sldLayoutMkLst>
            <pc:docMk/>
            <pc:sldMasterMk cId="3491300413" sldId="2147483672"/>
            <pc:sldLayoutMk cId="447264900" sldId="214748367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0:59:31.009" v="344"/>
          <pc:sldLayoutMkLst>
            <pc:docMk/>
            <pc:sldMasterMk cId="3491300413" sldId="2147483672"/>
            <pc:sldLayoutMk cId="4196141569" sldId="214748367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0:59:31.009" v="344"/>
          <pc:sldLayoutMkLst>
            <pc:docMk/>
            <pc:sldMasterMk cId="3491300413" sldId="2147483672"/>
            <pc:sldLayoutMk cId="866928551" sldId="214748367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0:59:31.009" v="344"/>
          <pc:sldLayoutMkLst>
            <pc:docMk/>
            <pc:sldMasterMk cId="3491300413" sldId="2147483672"/>
            <pc:sldLayoutMk cId="129048421" sldId="214748367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0:59:31.009" v="344"/>
          <pc:sldLayoutMkLst>
            <pc:docMk/>
            <pc:sldMasterMk cId="3491300413" sldId="2147483672"/>
            <pc:sldLayoutMk cId="1667350844" sldId="214748368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0:59:31.009" v="344"/>
          <pc:sldLayoutMkLst>
            <pc:docMk/>
            <pc:sldMasterMk cId="3491300413" sldId="2147483672"/>
            <pc:sldLayoutMk cId="180930676" sldId="214748368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0:59:31.009" v="344"/>
          <pc:sldLayoutMkLst>
            <pc:docMk/>
            <pc:sldMasterMk cId="3491300413" sldId="2147483672"/>
            <pc:sldLayoutMk cId="98015913" sldId="214748368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0:59:31.009" v="344"/>
          <pc:sldLayoutMkLst>
            <pc:docMk/>
            <pc:sldMasterMk cId="3491300413" sldId="2147483672"/>
            <pc:sldLayoutMk cId="3202402324" sldId="2147483683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7:25.026" v="365"/>
        <pc:sldMasterMkLst>
          <pc:docMk/>
          <pc:sldMasterMk cId="2952579676" sldId="2147483684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7:25.026" v="365"/>
          <pc:sldLayoutMkLst>
            <pc:docMk/>
            <pc:sldMasterMk cId="2952579676" sldId="2147483684"/>
            <pc:sldLayoutMk cId="285705130" sldId="214748368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5.026" v="365"/>
          <pc:sldLayoutMkLst>
            <pc:docMk/>
            <pc:sldMasterMk cId="2952579676" sldId="2147483684"/>
            <pc:sldLayoutMk cId="933332038" sldId="214748368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5.026" v="365"/>
          <pc:sldLayoutMkLst>
            <pc:docMk/>
            <pc:sldMasterMk cId="2952579676" sldId="2147483684"/>
            <pc:sldLayoutMk cId="3732021676" sldId="214748368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5.026" v="365"/>
          <pc:sldLayoutMkLst>
            <pc:docMk/>
            <pc:sldMasterMk cId="2952579676" sldId="2147483684"/>
            <pc:sldLayoutMk cId="545864993" sldId="214748368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5.026" v="365"/>
          <pc:sldLayoutMkLst>
            <pc:docMk/>
            <pc:sldMasterMk cId="2952579676" sldId="2147483684"/>
            <pc:sldLayoutMk cId="2247182717" sldId="214748368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5.026" v="365"/>
          <pc:sldLayoutMkLst>
            <pc:docMk/>
            <pc:sldMasterMk cId="2952579676" sldId="2147483684"/>
            <pc:sldLayoutMk cId="540183091" sldId="214748369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5.026" v="365"/>
          <pc:sldLayoutMkLst>
            <pc:docMk/>
            <pc:sldMasterMk cId="2952579676" sldId="2147483684"/>
            <pc:sldLayoutMk cId="2534871140" sldId="214748369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5.026" v="365"/>
          <pc:sldLayoutMkLst>
            <pc:docMk/>
            <pc:sldMasterMk cId="2952579676" sldId="2147483684"/>
            <pc:sldLayoutMk cId="2530698042" sldId="214748369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5.026" v="365"/>
          <pc:sldLayoutMkLst>
            <pc:docMk/>
            <pc:sldMasterMk cId="2952579676" sldId="2147483684"/>
            <pc:sldLayoutMk cId="3500797202" sldId="214748369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5.026" v="365"/>
          <pc:sldLayoutMkLst>
            <pc:docMk/>
            <pc:sldMasterMk cId="2952579676" sldId="2147483684"/>
            <pc:sldLayoutMk cId="1449583275" sldId="214748369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5.026" v="365"/>
          <pc:sldLayoutMkLst>
            <pc:docMk/>
            <pc:sldMasterMk cId="2952579676" sldId="2147483684"/>
            <pc:sldLayoutMk cId="432222740" sldId="2147483695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7:27.526" v="366"/>
        <pc:sldMasterMkLst>
          <pc:docMk/>
          <pc:sldMasterMk cId="2982809715" sldId="2147483696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7:27.526" v="366"/>
          <pc:sldLayoutMkLst>
            <pc:docMk/>
            <pc:sldMasterMk cId="2982809715" sldId="2147483696"/>
            <pc:sldLayoutMk cId="2378138715" sldId="214748369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7.526" v="366"/>
          <pc:sldLayoutMkLst>
            <pc:docMk/>
            <pc:sldMasterMk cId="2982809715" sldId="2147483696"/>
            <pc:sldLayoutMk cId="3024834726" sldId="214748369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7.526" v="366"/>
          <pc:sldLayoutMkLst>
            <pc:docMk/>
            <pc:sldMasterMk cId="2982809715" sldId="2147483696"/>
            <pc:sldLayoutMk cId="1664355007" sldId="214748369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7.526" v="366"/>
          <pc:sldLayoutMkLst>
            <pc:docMk/>
            <pc:sldMasterMk cId="2982809715" sldId="2147483696"/>
            <pc:sldLayoutMk cId="1227058740" sldId="214748370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7.526" v="366"/>
          <pc:sldLayoutMkLst>
            <pc:docMk/>
            <pc:sldMasterMk cId="2982809715" sldId="2147483696"/>
            <pc:sldLayoutMk cId="2505983093" sldId="214748370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7.526" v="366"/>
          <pc:sldLayoutMkLst>
            <pc:docMk/>
            <pc:sldMasterMk cId="2982809715" sldId="2147483696"/>
            <pc:sldLayoutMk cId="2764775291" sldId="214748370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7.526" v="366"/>
          <pc:sldLayoutMkLst>
            <pc:docMk/>
            <pc:sldMasterMk cId="2982809715" sldId="2147483696"/>
            <pc:sldLayoutMk cId="595348388" sldId="214748370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7.526" v="366"/>
          <pc:sldLayoutMkLst>
            <pc:docMk/>
            <pc:sldMasterMk cId="2982809715" sldId="2147483696"/>
            <pc:sldLayoutMk cId="3753701955" sldId="214748370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7.526" v="366"/>
          <pc:sldLayoutMkLst>
            <pc:docMk/>
            <pc:sldMasterMk cId="2982809715" sldId="2147483696"/>
            <pc:sldLayoutMk cId="1568063754" sldId="214748370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7.526" v="366"/>
          <pc:sldLayoutMkLst>
            <pc:docMk/>
            <pc:sldMasterMk cId="2982809715" sldId="2147483696"/>
            <pc:sldLayoutMk cId="2743834569" sldId="214748370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7.526" v="366"/>
          <pc:sldLayoutMkLst>
            <pc:docMk/>
            <pc:sldMasterMk cId="2982809715" sldId="2147483696"/>
            <pc:sldLayoutMk cId="2418393145" sldId="2147483707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7:29.120" v="367"/>
        <pc:sldMasterMkLst>
          <pc:docMk/>
          <pc:sldMasterMk cId="430211219" sldId="2147483708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7:29.120" v="367"/>
          <pc:sldLayoutMkLst>
            <pc:docMk/>
            <pc:sldMasterMk cId="430211219" sldId="2147483708"/>
            <pc:sldLayoutMk cId="2526381828" sldId="214748370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9.120" v="367"/>
          <pc:sldLayoutMkLst>
            <pc:docMk/>
            <pc:sldMasterMk cId="430211219" sldId="2147483708"/>
            <pc:sldLayoutMk cId="3111849820" sldId="214748371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9.120" v="367"/>
          <pc:sldLayoutMkLst>
            <pc:docMk/>
            <pc:sldMasterMk cId="430211219" sldId="2147483708"/>
            <pc:sldLayoutMk cId="423487565" sldId="214748371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9.120" v="367"/>
          <pc:sldLayoutMkLst>
            <pc:docMk/>
            <pc:sldMasterMk cId="430211219" sldId="2147483708"/>
            <pc:sldLayoutMk cId="1006582554" sldId="214748371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9.120" v="367"/>
          <pc:sldLayoutMkLst>
            <pc:docMk/>
            <pc:sldMasterMk cId="430211219" sldId="2147483708"/>
            <pc:sldLayoutMk cId="758781296" sldId="214748371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9.120" v="367"/>
          <pc:sldLayoutMkLst>
            <pc:docMk/>
            <pc:sldMasterMk cId="430211219" sldId="2147483708"/>
            <pc:sldLayoutMk cId="2108346753" sldId="214748371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9.120" v="367"/>
          <pc:sldLayoutMkLst>
            <pc:docMk/>
            <pc:sldMasterMk cId="430211219" sldId="2147483708"/>
            <pc:sldLayoutMk cId="93911559" sldId="214748371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9.120" v="367"/>
          <pc:sldLayoutMkLst>
            <pc:docMk/>
            <pc:sldMasterMk cId="430211219" sldId="2147483708"/>
            <pc:sldLayoutMk cId="3492553263" sldId="214748371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9.120" v="367"/>
          <pc:sldLayoutMkLst>
            <pc:docMk/>
            <pc:sldMasterMk cId="430211219" sldId="2147483708"/>
            <pc:sldLayoutMk cId="2595755378" sldId="214748371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9.120" v="367"/>
          <pc:sldLayoutMkLst>
            <pc:docMk/>
            <pc:sldMasterMk cId="430211219" sldId="2147483708"/>
            <pc:sldLayoutMk cId="1654841" sldId="214748371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29.120" v="367"/>
          <pc:sldLayoutMkLst>
            <pc:docMk/>
            <pc:sldMasterMk cId="430211219" sldId="2147483708"/>
            <pc:sldLayoutMk cId="2757574927" sldId="2147483719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7:33.104" v="368"/>
        <pc:sldMasterMkLst>
          <pc:docMk/>
          <pc:sldMasterMk cId="3356080792" sldId="2147483720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7:33.104" v="368"/>
          <pc:sldLayoutMkLst>
            <pc:docMk/>
            <pc:sldMasterMk cId="3356080792" sldId="2147483720"/>
            <pc:sldLayoutMk cId="755583682" sldId="214748372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3.104" v="368"/>
          <pc:sldLayoutMkLst>
            <pc:docMk/>
            <pc:sldMasterMk cId="3356080792" sldId="2147483720"/>
            <pc:sldLayoutMk cId="1612239715" sldId="214748372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3.104" v="368"/>
          <pc:sldLayoutMkLst>
            <pc:docMk/>
            <pc:sldMasterMk cId="3356080792" sldId="2147483720"/>
            <pc:sldLayoutMk cId="3605178375" sldId="214748372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3.104" v="368"/>
          <pc:sldLayoutMkLst>
            <pc:docMk/>
            <pc:sldMasterMk cId="3356080792" sldId="2147483720"/>
            <pc:sldLayoutMk cId="36260880" sldId="214748372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3.104" v="368"/>
          <pc:sldLayoutMkLst>
            <pc:docMk/>
            <pc:sldMasterMk cId="3356080792" sldId="2147483720"/>
            <pc:sldLayoutMk cId="1313656747" sldId="214748372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3.104" v="368"/>
          <pc:sldLayoutMkLst>
            <pc:docMk/>
            <pc:sldMasterMk cId="3356080792" sldId="2147483720"/>
            <pc:sldLayoutMk cId="2316012398" sldId="214748372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3.104" v="368"/>
          <pc:sldLayoutMkLst>
            <pc:docMk/>
            <pc:sldMasterMk cId="3356080792" sldId="2147483720"/>
            <pc:sldLayoutMk cId="1460757504" sldId="214748372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3.104" v="368"/>
          <pc:sldLayoutMkLst>
            <pc:docMk/>
            <pc:sldMasterMk cId="3356080792" sldId="2147483720"/>
            <pc:sldLayoutMk cId="967713465" sldId="214748372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3.104" v="368"/>
          <pc:sldLayoutMkLst>
            <pc:docMk/>
            <pc:sldMasterMk cId="3356080792" sldId="2147483720"/>
            <pc:sldLayoutMk cId="2800582612" sldId="214748372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3.104" v="368"/>
          <pc:sldLayoutMkLst>
            <pc:docMk/>
            <pc:sldMasterMk cId="3356080792" sldId="2147483720"/>
            <pc:sldLayoutMk cId="2424510371" sldId="214748373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3.104" v="368"/>
          <pc:sldLayoutMkLst>
            <pc:docMk/>
            <pc:sldMasterMk cId="3356080792" sldId="2147483720"/>
            <pc:sldLayoutMk cId="971312224" sldId="2147483731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7:34.573" v="369"/>
        <pc:sldMasterMkLst>
          <pc:docMk/>
          <pc:sldMasterMk cId="2892644269" sldId="2147483732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7:34.573" v="369"/>
          <pc:sldLayoutMkLst>
            <pc:docMk/>
            <pc:sldMasterMk cId="2892644269" sldId="2147483732"/>
            <pc:sldLayoutMk cId="3984914161" sldId="214748373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4.573" v="369"/>
          <pc:sldLayoutMkLst>
            <pc:docMk/>
            <pc:sldMasterMk cId="2892644269" sldId="2147483732"/>
            <pc:sldLayoutMk cId="1467667783" sldId="214748373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4.573" v="369"/>
          <pc:sldLayoutMkLst>
            <pc:docMk/>
            <pc:sldMasterMk cId="2892644269" sldId="2147483732"/>
            <pc:sldLayoutMk cId="2352028475" sldId="214748373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4.573" v="369"/>
          <pc:sldLayoutMkLst>
            <pc:docMk/>
            <pc:sldMasterMk cId="2892644269" sldId="2147483732"/>
            <pc:sldLayoutMk cId="3732160790" sldId="214748373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4.573" v="369"/>
          <pc:sldLayoutMkLst>
            <pc:docMk/>
            <pc:sldMasterMk cId="2892644269" sldId="2147483732"/>
            <pc:sldLayoutMk cId="1640160275" sldId="214748373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4.573" v="369"/>
          <pc:sldLayoutMkLst>
            <pc:docMk/>
            <pc:sldMasterMk cId="2892644269" sldId="2147483732"/>
            <pc:sldLayoutMk cId="3426346240" sldId="214748373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4.573" v="369"/>
          <pc:sldLayoutMkLst>
            <pc:docMk/>
            <pc:sldMasterMk cId="2892644269" sldId="2147483732"/>
            <pc:sldLayoutMk cId="3865447731" sldId="214748373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4.573" v="369"/>
          <pc:sldLayoutMkLst>
            <pc:docMk/>
            <pc:sldMasterMk cId="2892644269" sldId="2147483732"/>
            <pc:sldLayoutMk cId="4197642061" sldId="214748374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4.573" v="369"/>
          <pc:sldLayoutMkLst>
            <pc:docMk/>
            <pc:sldMasterMk cId="2892644269" sldId="2147483732"/>
            <pc:sldLayoutMk cId="35551477" sldId="214748374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4.573" v="369"/>
          <pc:sldLayoutMkLst>
            <pc:docMk/>
            <pc:sldMasterMk cId="2892644269" sldId="2147483732"/>
            <pc:sldLayoutMk cId="1939289214" sldId="214748374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4.573" v="369"/>
          <pc:sldLayoutMkLst>
            <pc:docMk/>
            <pc:sldMasterMk cId="2892644269" sldId="2147483732"/>
            <pc:sldLayoutMk cId="72410795" sldId="2147483743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7:36.510" v="370"/>
        <pc:sldMasterMkLst>
          <pc:docMk/>
          <pc:sldMasterMk cId="3049618622" sldId="2147483744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7:36.510" v="370"/>
          <pc:sldLayoutMkLst>
            <pc:docMk/>
            <pc:sldMasterMk cId="3049618622" sldId="2147483744"/>
            <pc:sldLayoutMk cId="2707214623" sldId="214748374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6.510" v="370"/>
          <pc:sldLayoutMkLst>
            <pc:docMk/>
            <pc:sldMasterMk cId="3049618622" sldId="2147483744"/>
            <pc:sldLayoutMk cId="4179101147" sldId="214748374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6.510" v="370"/>
          <pc:sldLayoutMkLst>
            <pc:docMk/>
            <pc:sldMasterMk cId="3049618622" sldId="2147483744"/>
            <pc:sldLayoutMk cId="2660424991" sldId="214748374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6.510" v="370"/>
          <pc:sldLayoutMkLst>
            <pc:docMk/>
            <pc:sldMasterMk cId="3049618622" sldId="2147483744"/>
            <pc:sldLayoutMk cId="799818192" sldId="214748374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6.510" v="370"/>
          <pc:sldLayoutMkLst>
            <pc:docMk/>
            <pc:sldMasterMk cId="3049618622" sldId="2147483744"/>
            <pc:sldLayoutMk cId="3100125707" sldId="214748374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6.510" v="370"/>
          <pc:sldLayoutMkLst>
            <pc:docMk/>
            <pc:sldMasterMk cId="3049618622" sldId="2147483744"/>
            <pc:sldLayoutMk cId="3041557834" sldId="214748375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6.510" v="370"/>
          <pc:sldLayoutMkLst>
            <pc:docMk/>
            <pc:sldMasterMk cId="3049618622" sldId="2147483744"/>
            <pc:sldLayoutMk cId="3311147889" sldId="214748375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6.510" v="370"/>
          <pc:sldLayoutMkLst>
            <pc:docMk/>
            <pc:sldMasterMk cId="3049618622" sldId="2147483744"/>
            <pc:sldLayoutMk cId="4057332355" sldId="214748375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6.510" v="370"/>
          <pc:sldLayoutMkLst>
            <pc:docMk/>
            <pc:sldMasterMk cId="3049618622" sldId="2147483744"/>
            <pc:sldLayoutMk cId="1493551929" sldId="214748375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6.510" v="370"/>
          <pc:sldLayoutMkLst>
            <pc:docMk/>
            <pc:sldMasterMk cId="3049618622" sldId="2147483744"/>
            <pc:sldLayoutMk cId="3158956177" sldId="214748375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36.510" v="370"/>
          <pc:sldLayoutMkLst>
            <pc:docMk/>
            <pc:sldMasterMk cId="3049618622" sldId="2147483744"/>
            <pc:sldLayoutMk cId="2817504625" sldId="2147483755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7:44.120" v="371"/>
        <pc:sldMasterMkLst>
          <pc:docMk/>
          <pc:sldMasterMk cId="1076740626" sldId="2147483756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7:44.120" v="371"/>
          <pc:sldLayoutMkLst>
            <pc:docMk/>
            <pc:sldMasterMk cId="1076740626" sldId="2147483756"/>
            <pc:sldLayoutMk cId="1492876343" sldId="214748375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44.120" v="371"/>
          <pc:sldLayoutMkLst>
            <pc:docMk/>
            <pc:sldMasterMk cId="1076740626" sldId="2147483756"/>
            <pc:sldLayoutMk cId="4201044415" sldId="214748375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44.120" v="371"/>
          <pc:sldLayoutMkLst>
            <pc:docMk/>
            <pc:sldMasterMk cId="1076740626" sldId="2147483756"/>
            <pc:sldLayoutMk cId="769192256" sldId="214748375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44.120" v="371"/>
          <pc:sldLayoutMkLst>
            <pc:docMk/>
            <pc:sldMasterMk cId="1076740626" sldId="2147483756"/>
            <pc:sldLayoutMk cId="141526583" sldId="214748376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44.120" v="371"/>
          <pc:sldLayoutMkLst>
            <pc:docMk/>
            <pc:sldMasterMk cId="1076740626" sldId="2147483756"/>
            <pc:sldLayoutMk cId="772188096" sldId="214748376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44.120" v="371"/>
          <pc:sldLayoutMkLst>
            <pc:docMk/>
            <pc:sldMasterMk cId="1076740626" sldId="2147483756"/>
            <pc:sldLayoutMk cId="2692251490" sldId="214748376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44.120" v="371"/>
          <pc:sldLayoutMkLst>
            <pc:docMk/>
            <pc:sldMasterMk cId="1076740626" sldId="2147483756"/>
            <pc:sldLayoutMk cId="2035562649" sldId="214748376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44.120" v="371"/>
          <pc:sldLayoutMkLst>
            <pc:docMk/>
            <pc:sldMasterMk cId="1076740626" sldId="2147483756"/>
            <pc:sldLayoutMk cId="3265362853" sldId="214748376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44.120" v="371"/>
          <pc:sldLayoutMkLst>
            <pc:docMk/>
            <pc:sldMasterMk cId="1076740626" sldId="2147483756"/>
            <pc:sldLayoutMk cId="1388047930" sldId="214748376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44.120" v="371"/>
          <pc:sldLayoutMkLst>
            <pc:docMk/>
            <pc:sldMasterMk cId="1076740626" sldId="2147483756"/>
            <pc:sldLayoutMk cId="2382259434" sldId="214748376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44.120" v="371"/>
          <pc:sldLayoutMkLst>
            <pc:docMk/>
            <pc:sldMasterMk cId="1076740626" sldId="2147483756"/>
            <pc:sldLayoutMk cId="734423085" sldId="2147483767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7:52.714" v="372"/>
        <pc:sldMasterMkLst>
          <pc:docMk/>
          <pc:sldMasterMk cId="994086360" sldId="2147483768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7:52.714" v="372"/>
          <pc:sldLayoutMkLst>
            <pc:docMk/>
            <pc:sldMasterMk cId="994086360" sldId="2147483768"/>
            <pc:sldLayoutMk cId="1946742736" sldId="214748376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52.714" v="372"/>
          <pc:sldLayoutMkLst>
            <pc:docMk/>
            <pc:sldMasterMk cId="994086360" sldId="2147483768"/>
            <pc:sldLayoutMk cId="850515757" sldId="214748377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52.714" v="372"/>
          <pc:sldLayoutMkLst>
            <pc:docMk/>
            <pc:sldMasterMk cId="994086360" sldId="2147483768"/>
            <pc:sldLayoutMk cId="8160407" sldId="214748377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52.714" v="372"/>
          <pc:sldLayoutMkLst>
            <pc:docMk/>
            <pc:sldMasterMk cId="994086360" sldId="2147483768"/>
            <pc:sldLayoutMk cId="841189276" sldId="214748377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52.714" v="372"/>
          <pc:sldLayoutMkLst>
            <pc:docMk/>
            <pc:sldMasterMk cId="994086360" sldId="2147483768"/>
            <pc:sldLayoutMk cId="3034510926" sldId="214748377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52.714" v="372"/>
          <pc:sldLayoutMkLst>
            <pc:docMk/>
            <pc:sldMasterMk cId="994086360" sldId="2147483768"/>
            <pc:sldLayoutMk cId="4176263613" sldId="214748377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52.714" v="372"/>
          <pc:sldLayoutMkLst>
            <pc:docMk/>
            <pc:sldMasterMk cId="994086360" sldId="2147483768"/>
            <pc:sldLayoutMk cId="883994479" sldId="214748377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52.714" v="372"/>
          <pc:sldLayoutMkLst>
            <pc:docMk/>
            <pc:sldMasterMk cId="994086360" sldId="2147483768"/>
            <pc:sldLayoutMk cId="3305285702" sldId="214748377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52.714" v="372"/>
          <pc:sldLayoutMkLst>
            <pc:docMk/>
            <pc:sldMasterMk cId="994086360" sldId="2147483768"/>
            <pc:sldLayoutMk cId="390806621" sldId="214748377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52.714" v="372"/>
          <pc:sldLayoutMkLst>
            <pc:docMk/>
            <pc:sldMasterMk cId="994086360" sldId="2147483768"/>
            <pc:sldLayoutMk cId="701100578" sldId="214748377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52.714" v="372"/>
          <pc:sldLayoutMkLst>
            <pc:docMk/>
            <pc:sldMasterMk cId="994086360" sldId="2147483768"/>
            <pc:sldLayoutMk cId="141327335" sldId="2147483779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7:57.339" v="373"/>
        <pc:sldMasterMkLst>
          <pc:docMk/>
          <pc:sldMasterMk cId="241996423" sldId="2147483780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7:57.339" v="373"/>
          <pc:sldLayoutMkLst>
            <pc:docMk/>
            <pc:sldMasterMk cId="241996423" sldId="2147483780"/>
            <pc:sldLayoutMk cId="1012649373" sldId="214748378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57.339" v="373"/>
          <pc:sldLayoutMkLst>
            <pc:docMk/>
            <pc:sldMasterMk cId="241996423" sldId="2147483780"/>
            <pc:sldLayoutMk cId="4093966763" sldId="214748378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57.339" v="373"/>
          <pc:sldLayoutMkLst>
            <pc:docMk/>
            <pc:sldMasterMk cId="241996423" sldId="2147483780"/>
            <pc:sldLayoutMk cId="1584940967" sldId="214748378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57.339" v="373"/>
          <pc:sldLayoutMkLst>
            <pc:docMk/>
            <pc:sldMasterMk cId="241996423" sldId="2147483780"/>
            <pc:sldLayoutMk cId="4072872565" sldId="214748378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57.339" v="373"/>
          <pc:sldLayoutMkLst>
            <pc:docMk/>
            <pc:sldMasterMk cId="241996423" sldId="2147483780"/>
            <pc:sldLayoutMk cId="2701224058" sldId="214748378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57.339" v="373"/>
          <pc:sldLayoutMkLst>
            <pc:docMk/>
            <pc:sldMasterMk cId="241996423" sldId="2147483780"/>
            <pc:sldLayoutMk cId="1030356942" sldId="214748378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57.339" v="373"/>
          <pc:sldLayoutMkLst>
            <pc:docMk/>
            <pc:sldMasterMk cId="241996423" sldId="2147483780"/>
            <pc:sldLayoutMk cId="3907077475" sldId="214748378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57.339" v="373"/>
          <pc:sldLayoutMkLst>
            <pc:docMk/>
            <pc:sldMasterMk cId="241996423" sldId="2147483780"/>
            <pc:sldLayoutMk cId="2593600095" sldId="214748378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57.339" v="373"/>
          <pc:sldLayoutMkLst>
            <pc:docMk/>
            <pc:sldMasterMk cId="241996423" sldId="2147483780"/>
            <pc:sldLayoutMk cId="1687994459" sldId="214748378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57.339" v="373"/>
          <pc:sldLayoutMkLst>
            <pc:docMk/>
            <pc:sldMasterMk cId="241996423" sldId="2147483780"/>
            <pc:sldLayoutMk cId="2103920139" sldId="214748379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7:57.339" v="373"/>
          <pc:sldLayoutMkLst>
            <pc:docMk/>
            <pc:sldMasterMk cId="241996423" sldId="2147483780"/>
            <pc:sldLayoutMk cId="2076877746" sldId="2147483791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8:04.636" v="374"/>
        <pc:sldMasterMkLst>
          <pc:docMk/>
          <pc:sldMasterMk cId="2794809702" sldId="2147483792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8:04.636" v="374"/>
          <pc:sldLayoutMkLst>
            <pc:docMk/>
            <pc:sldMasterMk cId="2794809702" sldId="2147483792"/>
            <pc:sldLayoutMk cId="1541899005" sldId="214748379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04.636" v="374"/>
          <pc:sldLayoutMkLst>
            <pc:docMk/>
            <pc:sldMasterMk cId="2794809702" sldId="2147483792"/>
            <pc:sldLayoutMk cId="787660822" sldId="214748379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04.636" v="374"/>
          <pc:sldLayoutMkLst>
            <pc:docMk/>
            <pc:sldMasterMk cId="2794809702" sldId="2147483792"/>
            <pc:sldLayoutMk cId="2915986577" sldId="214748379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04.636" v="374"/>
          <pc:sldLayoutMkLst>
            <pc:docMk/>
            <pc:sldMasterMk cId="2794809702" sldId="2147483792"/>
            <pc:sldLayoutMk cId="701649746" sldId="214748379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04.636" v="374"/>
          <pc:sldLayoutMkLst>
            <pc:docMk/>
            <pc:sldMasterMk cId="2794809702" sldId="2147483792"/>
            <pc:sldLayoutMk cId="4158938952" sldId="214748379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04.636" v="374"/>
          <pc:sldLayoutMkLst>
            <pc:docMk/>
            <pc:sldMasterMk cId="2794809702" sldId="2147483792"/>
            <pc:sldLayoutMk cId="2296843635" sldId="214748379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04.636" v="374"/>
          <pc:sldLayoutMkLst>
            <pc:docMk/>
            <pc:sldMasterMk cId="2794809702" sldId="2147483792"/>
            <pc:sldLayoutMk cId="1963526000" sldId="214748379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04.636" v="374"/>
          <pc:sldLayoutMkLst>
            <pc:docMk/>
            <pc:sldMasterMk cId="2794809702" sldId="2147483792"/>
            <pc:sldLayoutMk cId="190490674" sldId="214748380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04.636" v="374"/>
          <pc:sldLayoutMkLst>
            <pc:docMk/>
            <pc:sldMasterMk cId="2794809702" sldId="2147483792"/>
            <pc:sldLayoutMk cId="1910642122" sldId="214748380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04.636" v="374"/>
          <pc:sldLayoutMkLst>
            <pc:docMk/>
            <pc:sldMasterMk cId="2794809702" sldId="2147483792"/>
            <pc:sldLayoutMk cId="2490132954" sldId="214748380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04.636" v="374"/>
          <pc:sldLayoutMkLst>
            <pc:docMk/>
            <pc:sldMasterMk cId="2794809702" sldId="2147483792"/>
            <pc:sldLayoutMk cId="2040062035" sldId="2147483803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8:30.089" v="375"/>
        <pc:sldMasterMkLst>
          <pc:docMk/>
          <pc:sldMasterMk cId="962879474" sldId="2147483804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8:30.089" v="375"/>
          <pc:sldLayoutMkLst>
            <pc:docMk/>
            <pc:sldMasterMk cId="962879474" sldId="2147483804"/>
            <pc:sldLayoutMk cId="1050165821" sldId="214748380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30.089" v="375"/>
          <pc:sldLayoutMkLst>
            <pc:docMk/>
            <pc:sldMasterMk cId="962879474" sldId="2147483804"/>
            <pc:sldLayoutMk cId="2576520958" sldId="214748380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30.089" v="375"/>
          <pc:sldLayoutMkLst>
            <pc:docMk/>
            <pc:sldMasterMk cId="962879474" sldId="2147483804"/>
            <pc:sldLayoutMk cId="3136705611" sldId="214748380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30.089" v="375"/>
          <pc:sldLayoutMkLst>
            <pc:docMk/>
            <pc:sldMasterMk cId="962879474" sldId="2147483804"/>
            <pc:sldLayoutMk cId="3530231147" sldId="214748380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30.089" v="375"/>
          <pc:sldLayoutMkLst>
            <pc:docMk/>
            <pc:sldMasterMk cId="962879474" sldId="2147483804"/>
            <pc:sldLayoutMk cId="1110177967" sldId="214748380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30.089" v="375"/>
          <pc:sldLayoutMkLst>
            <pc:docMk/>
            <pc:sldMasterMk cId="962879474" sldId="2147483804"/>
            <pc:sldLayoutMk cId="1399708114" sldId="214748381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30.089" v="375"/>
          <pc:sldLayoutMkLst>
            <pc:docMk/>
            <pc:sldMasterMk cId="962879474" sldId="2147483804"/>
            <pc:sldLayoutMk cId="170324415" sldId="214748381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30.089" v="375"/>
          <pc:sldLayoutMkLst>
            <pc:docMk/>
            <pc:sldMasterMk cId="962879474" sldId="2147483804"/>
            <pc:sldLayoutMk cId="2297357480" sldId="214748381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30.089" v="375"/>
          <pc:sldLayoutMkLst>
            <pc:docMk/>
            <pc:sldMasterMk cId="962879474" sldId="2147483804"/>
            <pc:sldLayoutMk cId="3168515567" sldId="214748381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30.089" v="375"/>
          <pc:sldLayoutMkLst>
            <pc:docMk/>
            <pc:sldMasterMk cId="962879474" sldId="2147483804"/>
            <pc:sldLayoutMk cId="1372008390" sldId="214748381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30.089" v="375"/>
          <pc:sldLayoutMkLst>
            <pc:docMk/>
            <pc:sldMasterMk cId="962879474" sldId="2147483804"/>
            <pc:sldLayoutMk cId="2207763189" sldId="2147483815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8:40.808" v="376"/>
        <pc:sldMasterMkLst>
          <pc:docMk/>
          <pc:sldMasterMk cId="2723625615" sldId="2147483816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8:40.808" v="376"/>
          <pc:sldLayoutMkLst>
            <pc:docMk/>
            <pc:sldMasterMk cId="2723625615" sldId="2147483816"/>
            <pc:sldLayoutMk cId="2969175932" sldId="214748381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40.808" v="376"/>
          <pc:sldLayoutMkLst>
            <pc:docMk/>
            <pc:sldMasterMk cId="2723625615" sldId="2147483816"/>
            <pc:sldLayoutMk cId="1525682688" sldId="214748381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40.808" v="376"/>
          <pc:sldLayoutMkLst>
            <pc:docMk/>
            <pc:sldMasterMk cId="2723625615" sldId="2147483816"/>
            <pc:sldLayoutMk cId="3131969264" sldId="214748381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40.808" v="376"/>
          <pc:sldLayoutMkLst>
            <pc:docMk/>
            <pc:sldMasterMk cId="2723625615" sldId="2147483816"/>
            <pc:sldLayoutMk cId="1367055834" sldId="214748382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40.808" v="376"/>
          <pc:sldLayoutMkLst>
            <pc:docMk/>
            <pc:sldMasterMk cId="2723625615" sldId="2147483816"/>
            <pc:sldLayoutMk cId="3718762419" sldId="214748382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40.808" v="376"/>
          <pc:sldLayoutMkLst>
            <pc:docMk/>
            <pc:sldMasterMk cId="2723625615" sldId="2147483816"/>
            <pc:sldLayoutMk cId="2454057885" sldId="214748382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40.808" v="376"/>
          <pc:sldLayoutMkLst>
            <pc:docMk/>
            <pc:sldMasterMk cId="2723625615" sldId="2147483816"/>
            <pc:sldLayoutMk cId="362356853" sldId="214748382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40.808" v="376"/>
          <pc:sldLayoutMkLst>
            <pc:docMk/>
            <pc:sldMasterMk cId="2723625615" sldId="2147483816"/>
            <pc:sldLayoutMk cId="2937108189" sldId="214748382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40.808" v="376"/>
          <pc:sldLayoutMkLst>
            <pc:docMk/>
            <pc:sldMasterMk cId="2723625615" sldId="2147483816"/>
            <pc:sldLayoutMk cId="554495912" sldId="214748382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40.808" v="376"/>
          <pc:sldLayoutMkLst>
            <pc:docMk/>
            <pc:sldMasterMk cId="2723625615" sldId="2147483816"/>
            <pc:sldLayoutMk cId="177891621" sldId="214748382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8:40.808" v="376"/>
          <pc:sldLayoutMkLst>
            <pc:docMk/>
            <pc:sldMasterMk cId="2723625615" sldId="2147483816"/>
            <pc:sldLayoutMk cId="1788533816" sldId="2147483827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9:12.793" v="377"/>
        <pc:sldMasterMkLst>
          <pc:docMk/>
          <pc:sldMasterMk cId="1387500552" sldId="2147483828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9:12.793" v="377"/>
          <pc:sldLayoutMkLst>
            <pc:docMk/>
            <pc:sldMasterMk cId="1387500552" sldId="2147483828"/>
            <pc:sldLayoutMk cId="2381434552" sldId="214748382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12.793" v="377"/>
          <pc:sldLayoutMkLst>
            <pc:docMk/>
            <pc:sldMasterMk cId="1387500552" sldId="2147483828"/>
            <pc:sldLayoutMk cId="2877420420" sldId="214748383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12.793" v="377"/>
          <pc:sldLayoutMkLst>
            <pc:docMk/>
            <pc:sldMasterMk cId="1387500552" sldId="2147483828"/>
            <pc:sldLayoutMk cId="2271746087" sldId="214748383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12.793" v="377"/>
          <pc:sldLayoutMkLst>
            <pc:docMk/>
            <pc:sldMasterMk cId="1387500552" sldId="2147483828"/>
            <pc:sldLayoutMk cId="680955981" sldId="214748383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12.793" v="377"/>
          <pc:sldLayoutMkLst>
            <pc:docMk/>
            <pc:sldMasterMk cId="1387500552" sldId="2147483828"/>
            <pc:sldLayoutMk cId="551977967" sldId="214748383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12.793" v="377"/>
          <pc:sldLayoutMkLst>
            <pc:docMk/>
            <pc:sldMasterMk cId="1387500552" sldId="2147483828"/>
            <pc:sldLayoutMk cId="1735596032" sldId="214748383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12.793" v="377"/>
          <pc:sldLayoutMkLst>
            <pc:docMk/>
            <pc:sldMasterMk cId="1387500552" sldId="2147483828"/>
            <pc:sldLayoutMk cId="3559353796" sldId="214748383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12.793" v="377"/>
          <pc:sldLayoutMkLst>
            <pc:docMk/>
            <pc:sldMasterMk cId="1387500552" sldId="2147483828"/>
            <pc:sldLayoutMk cId="4121377129" sldId="214748383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12.793" v="377"/>
          <pc:sldLayoutMkLst>
            <pc:docMk/>
            <pc:sldMasterMk cId="1387500552" sldId="2147483828"/>
            <pc:sldLayoutMk cId="3820911205" sldId="214748383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12.793" v="377"/>
          <pc:sldLayoutMkLst>
            <pc:docMk/>
            <pc:sldMasterMk cId="1387500552" sldId="2147483828"/>
            <pc:sldLayoutMk cId="4193796886" sldId="214748383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12.793" v="377"/>
          <pc:sldLayoutMkLst>
            <pc:docMk/>
            <pc:sldMasterMk cId="1387500552" sldId="2147483828"/>
            <pc:sldLayoutMk cId="3296855726" sldId="2147483839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9:22.856" v="378"/>
        <pc:sldMasterMkLst>
          <pc:docMk/>
          <pc:sldMasterMk cId="2425046554" sldId="2147483840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9:22.856" v="378"/>
          <pc:sldLayoutMkLst>
            <pc:docMk/>
            <pc:sldMasterMk cId="2425046554" sldId="2147483840"/>
            <pc:sldLayoutMk cId="3291934252" sldId="214748384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22.856" v="378"/>
          <pc:sldLayoutMkLst>
            <pc:docMk/>
            <pc:sldMasterMk cId="2425046554" sldId="2147483840"/>
            <pc:sldLayoutMk cId="1392866642" sldId="214748384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22.856" v="378"/>
          <pc:sldLayoutMkLst>
            <pc:docMk/>
            <pc:sldMasterMk cId="2425046554" sldId="2147483840"/>
            <pc:sldLayoutMk cId="560059767" sldId="214748384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22.856" v="378"/>
          <pc:sldLayoutMkLst>
            <pc:docMk/>
            <pc:sldMasterMk cId="2425046554" sldId="2147483840"/>
            <pc:sldLayoutMk cId="2784038024" sldId="214748384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22.856" v="378"/>
          <pc:sldLayoutMkLst>
            <pc:docMk/>
            <pc:sldMasterMk cId="2425046554" sldId="2147483840"/>
            <pc:sldLayoutMk cId="4114667488" sldId="214748384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22.856" v="378"/>
          <pc:sldLayoutMkLst>
            <pc:docMk/>
            <pc:sldMasterMk cId="2425046554" sldId="2147483840"/>
            <pc:sldLayoutMk cId="3229113820" sldId="214748384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22.856" v="378"/>
          <pc:sldLayoutMkLst>
            <pc:docMk/>
            <pc:sldMasterMk cId="2425046554" sldId="2147483840"/>
            <pc:sldLayoutMk cId="4043267956" sldId="214748384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22.856" v="378"/>
          <pc:sldLayoutMkLst>
            <pc:docMk/>
            <pc:sldMasterMk cId="2425046554" sldId="2147483840"/>
            <pc:sldLayoutMk cId="1938090901" sldId="214748384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22.856" v="378"/>
          <pc:sldLayoutMkLst>
            <pc:docMk/>
            <pc:sldMasterMk cId="2425046554" sldId="2147483840"/>
            <pc:sldLayoutMk cId="573948321" sldId="214748384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22.856" v="378"/>
          <pc:sldLayoutMkLst>
            <pc:docMk/>
            <pc:sldMasterMk cId="2425046554" sldId="2147483840"/>
            <pc:sldLayoutMk cId="2334840524" sldId="214748385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22.856" v="378"/>
          <pc:sldLayoutMkLst>
            <pc:docMk/>
            <pc:sldMasterMk cId="2425046554" sldId="2147483840"/>
            <pc:sldLayoutMk cId="1210693376" sldId="2147483851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9:30.715" v="379"/>
        <pc:sldMasterMkLst>
          <pc:docMk/>
          <pc:sldMasterMk cId="1668258276" sldId="2147483852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9:30.715" v="379"/>
          <pc:sldLayoutMkLst>
            <pc:docMk/>
            <pc:sldMasterMk cId="1668258276" sldId="2147483852"/>
            <pc:sldLayoutMk cId="3689217680" sldId="214748385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30.715" v="379"/>
          <pc:sldLayoutMkLst>
            <pc:docMk/>
            <pc:sldMasterMk cId="1668258276" sldId="2147483852"/>
            <pc:sldLayoutMk cId="1142191377" sldId="214748385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30.715" v="379"/>
          <pc:sldLayoutMkLst>
            <pc:docMk/>
            <pc:sldMasterMk cId="1668258276" sldId="2147483852"/>
            <pc:sldLayoutMk cId="501070050" sldId="214748385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30.715" v="379"/>
          <pc:sldLayoutMkLst>
            <pc:docMk/>
            <pc:sldMasterMk cId="1668258276" sldId="2147483852"/>
            <pc:sldLayoutMk cId="158687258" sldId="214748385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30.715" v="379"/>
          <pc:sldLayoutMkLst>
            <pc:docMk/>
            <pc:sldMasterMk cId="1668258276" sldId="2147483852"/>
            <pc:sldLayoutMk cId="1675916725" sldId="214748385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30.715" v="379"/>
          <pc:sldLayoutMkLst>
            <pc:docMk/>
            <pc:sldMasterMk cId="1668258276" sldId="2147483852"/>
            <pc:sldLayoutMk cId="2437851083" sldId="214748385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30.715" v="379"/>
          <pc:sldLayoutMkLst>
            <pc:docMk/>
            <pc:sldMasterMk cId="1668258276" sldId="2147483852"/>
            <pc:sldLayoutMk cId="371783979" sldId="214748385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30.715" v="379"/>
          <pc:sldLayoutMkLst>
            <pc:docMk/>
            <pc:sldMasterMk cId="1668258276" sldId="2147483852"/>
            <pc:sldLayoutMk cId="3662381397" sldId="214748386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30.715" v="379"/>
          <pc:sldLayoutMkLst>
            <pc:docMk/>
            <pc:sldMasterMk cId="1668258276" sldId="2147483852"/>
            <pc:sldLayoutMk cId="950751649" sldId="214748386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30.715" v="379"/>
          <pc:sldLayoutMkLst>
            <pc:docMk/>
            <pc:sldMasterMk cId="1668258276" sldId="2147483852"/>
            <pc:sldLayoutMk cId="335999055" sldId="214748386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30.715" v="379"/>
          <pc:sldLayoutMkLst>
            <pc:docMk/>
            <pc:sldMasterMk cId="1668258276" sldId="2147483852"/>
            <pc:sldLayoutMk cId="2731631128" sldId="2147483863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9:46.106" v="380"/>
        <pc:sldMasterMkLst>
          <pc:docMk/>
          <pc:sldMasterMk cId="204579557" sldId="2147483864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9:46.106" v="380"/>
          <pc:sldLayoutMkLst>
            <pc:docMk/>
            <pc:sldMasterMk cId="204579557" sldId="2147483864"/>
            <pc:sldLayoutMk cId="1058835503" sldId="214748386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46.106" v="380"/>
          <pc:sldLayoutMkLst>
            <pc:docMk/>
            <pc:sldMasterMk cId="204579557" sldId="2147483864"/>
            <pc:sldLayoutMk cId="3042166205" sldId="214748386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46.106" v="380"/>
          <pc:sldLayoutMkLst>
            <pc:docMk/>
            <pc:sldMasterMk cId="204579557" sldId="2147483864"/>
            <pc:sldLayoutMk cId="3082444909" sldId="214748386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46.106" v="380"/>
          <pc:sldLayoutMkLst>
            <pc:docMk/>
            <pc:sldMasterMk cId="204579557" sldId="2147483864"/>
            <pc:sldLayoutMk cId="1240410378" sldId="214748386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46.106" v="380"/>
          <pc:sldLayoutMkLst>
            <pc:docMk/>
            <pc:sldMasterMk cId="204579557" sldId="2147483864"/>
            <pc:sldLayoutMk cId="3714866537" sldId="214748386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46.106" v="380"/>
          <pc:sldLayoutMkLst>
            <pc:docMk/>
            <pc:sldMasterMk cId="204579557" sldId="2147483864"/>
            <pc:sldLayoutMk cId="2661936222" sldId="214748387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46.106" v="380"/>
          <pc:sldLayoutMkLst>
            <pc:docMk/>
            <pc:sldMasterMk cId="204579557" sldId="2147483864"/>
            <pc:sldLayoutMk cId="3607868259" sldId="214748387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46.106" v="380"/>
          <pc:sldLayoutMkLst>
            <pc:docMk/>
            <pc:sldMasterMk cId="204579557" sldId="2147483864"/>
            <pc:sldLayoutMk cId="1864075206" sldId="214748387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46.106" v="380"/>
          <pc:sldLayoutMkLst>
            <pc:docMk/>
            <pc:sldMasterMk cId="204579557" sldId="2147483864"/>
            <pc:sldLayoutMk cId="1617144292" sldId="214748387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46.106" v="380"/>
          <pc:sldLayoutMkLst>
            <pc:docMk/>
            <pc:sldMasterMk cId="204579557" sldId="2147483864"/>
            <pc:sldLayoutMk cId="1419084937" sldId="214748387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46.106" v="380"/>
          <pc:sldLayoutMkLst>
            <pc:docMk/>
            <pc:sldMasterMk cId="204579557" sldId="2147483864"/>
            <pc:sldLayoutMk cId="2748135673" sldId="2147483875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9:50.685" v="381"/>
        <pc:sldMasterMkLst>
          <pc:docMk/>
          <pc:sldMasterMk cId="1674216864" sldId="2147483876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9:50.685" v="381"/>
          <pc:sldLayoutMkLst>
            <pc:docMk/>
            <pc:sldMasterMk cId="1674216864" sldId="2147483876"/>
            <pc:sldLayoutMk cId="2317294340" sldId="214748387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0.685" v="381"/>
          <pc:sldLayoutMkLst>
            <pc:docMk/>
            <pc:sldMasterMk cId="1674216864" sldId="2147483876"/>
            <pc:sldLayoutMk cId="2283397913" sldId="214748387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0.685" v="381"/>
          <pc:sldLayoutMkLst>
            <pc:docMk/>
            <pc:sldMasterMk cId="1674216864" sldId="2147483876"/>
            <pc:sldLayoutMk cId="2136213761" sldId="214748387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0.685" v="381"/>
          <pc:sldLayoutMkLst>
            <pc:docMk/>
            <pc:sldMasterMk cId="1674216864" sldId="2147483876"/>
            <pc:sldLayoutMk cId="1368317449" sldId="214748388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0.685" v="381"/>
          <pc:sldLayoutMkLst>
            <pc:docMk/>
            <pc:sldMasterMk cId="1674216864" sldId="2147483876"/>
            <pc:sldLayoutMk cId="1527131787" sldId="214748388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0.685" v="381"/>
          <pc:sldLayoutMkLst>
            <pc:docMk/>
            <pc:sldMasterMk cId="1674216864" sldId="2147483876"/>
            <pc:sldLayoutMk cId="1203448688" sldId="214748388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0.685" v="381"/>
          <pc:sldLayoutMkLst>
            <pc:docMk/>
            <pc:sldMasterMk cId="1674216864" sldId="2147483876"/>
            <pc:sldLayoutMk cId="2721466930" sldId="214748388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0.685" v="381"/>
          <pc:sldLayoutMkLst>
            <pc:docMk/>
            <pc:sldMasterMk cId="1674216864" sldId="2147483876"/>
            <pc:sldLayoutMk cId="262461030" sldId="214748388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0.685" v="381"/>
          <pc:sldLayoutMkLst>
            <pc:docMk/>
            <pc:sldMasterMk cId="1674216864" sldId="2147483876"/>
            <pc:sldLayoutMk cId="3652974647" sldId="214748388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0.685" v="381"/>
          <pc:sldLayoutMkLst>
            <pc:docMk/>
            <pc:sldMasterMk cId="1674216864" sldId="2147483876"/>
            <pc:sldLayoutMk cId="3599272943" sldId="214748388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0.685" v="381"/>
          <pc:sldLayoutMkLst>
            <pc:docMk/>
            <pc:sldMasterMk cId="1674216864" sldId="2147483876"/>
            <pc:sldLayoutMk cId="438293626" sldId="2147483887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9:52.091" v="382"/>
        <pc:sldMasterMkLst>
          <pc:docMk/>
          <pc:sldMasterMk cId="3927943377" sldId="2147483888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9:52.091" v="382"/>
          <pc:sldLayoutMkLst>
            <pc:docMk/>
            <pc:sldMasterMk cId="3927943377" sldId="2147483888"/>
            <pc:sldLayoutMk cId="4034473874" sldId="214748388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2.091" v="382"/>
          <pc:sldLayoutMkLst>
            <pc:docMk/>
            <pc:sldMasterMk cId="3927943377" sldId="2147483888"/>
            <pc:sldLayoutMk cId="169063450" sldId="214748389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2.091" v="382"/>
          <pc:sldLayoutMkLst>
            <pc:docMk/>
            <pc:sldMasterMk cId="3927943377" sldId="2147483888"/>
            <pc:sldLayoutMk cId="2012380186" sldId="214748389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2.091" v="382"/>
          <pc:sldLayoutMkLst>
            <pc:docMk/>
            <pc:sldMasterMk cId="3927943377" sldId="2147483888"/>
            <pc:sldLayoutMk cId="3403629811" sldId="214748389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2.091" v="382"/>
          <pc:sldLayoutMkLst>
            <pc:docMk/>
            <pc:sldMasterMk cId="3927943377" sldId="2147483888"/>
            <pc:sldLayoutMk cId="3064084968" sldId="214748389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2.091" v="382"/>
          <pc:sldLayoutMkLst>
            <pc:docMk/>
            <pc:sldMasterMk cId="3927943377" sldId="2147483888"/>
            <pc:sldLayoutMk cId="3485156439" sldId="214748389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2.091" v="382"/>
          <pc:sldLayoutMkLst>
            <pc:docMk/>
            <pc:sldMasterMk cId="3927943377" sldId="2147483888"/>
            <pc:sldLayoutMk cId="4157041943" sldId="214748389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2.091" v="382"/>
          <pc:sldLayoutMkLst>
            <pc:docMk/>
            <pc:sldMasterMk cId="3927943377" sldId="2147483888"/>
            <pc:sldLayoutMk cId="3514528082" sldId="214748389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2.091" v="382"/>
          <pc:sldLayoutMkLst>
            <pc:docMk/>
            <pc:sldMasterMk cId="3927943377" sldId="2147483888"/>
            <pc:sldLayoutMk cId="4054299933" sldId="214748389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2.091" v="382"/>
          <pc:sldLayoutMkLst>
            <pc:docMk/>
            <pc:sldMasterMk cId="3927943377" sldId="2147483888"/>
            <pc:sldLayoutMk cId="913523408" sldId="214748389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2.091" v="382"/>
          <pc:sldLayoutMkLst>
            <pc:docMk/>
            <pc:sldMasterMk cId="3927943377" sldId="2147483888"/>
            <pc:sldLayoutMk cId="4247468382" sldId="2147483899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9:54.138" v="383"/>
        <pc:sldMasterMkLst>
          <pc:docMk/>
          <pc:sldMasterMk cId="1089360656" sldId="2147483900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9:54.138" v="383"/>
          <pc:sldLayoutMkLst>
            <pc:docMk/>
            <pc:sldMasterMk cId="1089360656" sldId="2147483900"/>
            <pc:sldLayoutMk cId="31977744" sldId="214748390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4.138" v="383"/>
          <pc:sldLayoutMkLst>
            <pc:docMk/>
            <pc:sldMasterMk cId="1089360656" sldId="2147483900"/>
            <pc:sldLayoutMk cId="2806226917" sldId="214748390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4.138" v="383"/>
          <pc:sldLayoutMkLst>
            <pc:docMk/>
            <pc:sldMasterMk cId="1089360656" sldId="2147483900"/>
            <pc:sldLayoutMk cId="3184822286" sldId="214748390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4.138" v="383"/>
          <pc:sldLayoutMkLst>
            <pc:docMk/>
            <pc:sldMasterMk cId="1089360656" sldId="2147483900"/>
            <pc:sldLayoutMk cId="3182418651" sldId="214748390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4.138" v="383"/>
          <pc:sldLayoutMkLst>
            <pc:docMk/>
            <pc:sldMasterMk cId="1089360656" sldId="2147483900"/>
            <pc:sldLayoutMk cId="2107275696" sldId="214748390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4.138" v="383"/>
          <pc:sldLayoutMkLst>
            <pc:docMk/>
            <pc:sldMasterMk cId="1089360656" sldId="2147483900"/>
            <pc:sldLayoutMk cId="2768911196" sldId="214748390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4.138" v="383"/>
          <pc:sldLayoutMkLst>
            <pc:docMk/>
            <pc:sldMasterMk cId="1089360656" sldId="2147483900"/>
            <pc:sldLayoutMk cId="2765797533" sldId="214748390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4.138" v="383"/>
          <pc:sldLayoutMkLst>
            <pc:docMk/>
            <pc:sldMasterMk cId="1089360656" sldId="2147483900"/>
            <pc:sldLayoutMk cId="1908040825" sldId="214748390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4.138" v="383"/>
          <pc:sldLayoutMkLst>
            <pc:docMk/>
            <pc:sldMasterMk cId="1089360656" sldId="2147483900"/>
            <pc:sldLayoutMk cId="2312497725" sldId="214748390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4.138" v="383"/>
          <pc:sldLayoutMkLst>
            <pc:docMk/>
            <pc:sldMasterMk cId="1089360656" sldId="2147483900"/>
            <pc:sldLayoutMk cId="548363605" sldId="214748391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4.138" v="383"/>
          <pc:sldLayoutMkLst>
            <pc:docMk/>
            <pc:sldMasterMk cId="1089360656" sldId="2147483900"/>
            <pc:sldLayoutMk cId="330432807" sldId="2147483911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9:55.513" v="384"/>
        <pc:sldMasterMkLst>
          <pc:docMk/>
          <pc:sldMasterMk cId="499096347" sldId="2147483912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9:55.513" v="384"/>
          <pc:sldLayoutMkLst>
            <pc:docMk/>
            <pc:sldMasterMk cId="499096347" sldId="2147483912"/>
            <pc:sldLayoutMk cId="3896017578" sldId="214748391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5.513" v="384"/>
          <pc:sldLayoutMkLst>
            <pc:docMk/>
            <pc:sldMasterMk cId="499096347" sldId="2147483912"/>
            <pc:sldLayoutMk cId="3233421615" sldId="214748391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5.513" v="384"/>
          <pc:sldLayoutMkLst>
            <pc:docMk/>
            <pc:sldMasterMk cId="499096347" sldId="2147483912"/>
            <pc:sldLayoutMk cId="1431596053" sldId="214748391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5.513" v="384"/>
          <pc:sldLayoutMkLst>
            <pc:docMk/>
            <pc:sldMasterMk cId="499096347" sldId="2147483912"/>
            <pc:sldLayoutMk cId="590933047" sldId="214748391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5.513" v="384"/>
          <pc:sldLayoutMkLst>
            <pc:docMk/>
            <pc:sldMasterMk cId="499096347" sldId="2147483912"/>
            <pc:sldLayoutMk cId="3655255814" sldId="214748391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5.513" v="384"/>
          <pc:sldLayoutMkLst>
            <pc:docMk/>
            <pc:sldMasterMk cId="499096347" sldId="2147483912"/>
            <pc:sldLayoutMk cId="3612168430" sldId="214748391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5.513" v="384"/>
          <pc:sldLayoutMkLst>
            <pc:docMk/>
            <pc:sldMasterMk cId="499096347" sldId="2147483912"/>
            <pc:sldLayoutMk cId="4288474738" sldId="214748391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5.513" v="384"/>
          <pc:sldLayoutMkLst>
            <pc:docMk/>
            <pc:sldMasterMk cId="499096347" sldId="2147483912"/>
            <pc:sldLayoutMk cId="3457837685" sldId="214748392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5.513" v="384"/>
          <pc:sldLayoutMkLst>
            <pc:docMk/>
            <pc:sldMasterMk cId="499096347" sldId="2147483912"/>
            <pc:sldLayoutMk cId="2704481673" sldId="214748392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5.513" v="384"/>
          <pc:sldLayoutMkLst>
            <pc:docMk/>
            <pc:sldMasterMk cId="499096347" sldId="2147483912"/>
            <pc:sldLayoutMk cId="2538145792" sldId="214748392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5.513" v="384"/>
          <pc:sldLayoutMkLst>
            <pc:docMk/>
            <pc:sldMasterMk cId="499096347" sldId="2147483912"/>
            <pc:sldLayoutMk cId="2371492418" sldId="2147483923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39:57.388" v="385"/>
        <pc:sldMasterMkLst>
          <pc:docMk/>
          <pc:sldMasterMk cId="926881193" sldId="2147483924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39:57.388" v="385"/>
          <pc:sldLayoutMkLst>
            <pc:docMk/>
            <pc:sldMasterMk cId="926881193" sldId="2147483924"/>
            <pc:sldLayoutMk cId="670858370" sldId="214748392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7.388" v="385"/>
          <pc:sldLayoutMkLst>
            <pc:docMk/>
            <pc:sldMasterMk cId="926881193" sldId="2147483924"/>
            <pc:sldLayoutMk cId="4220999809" sldId="214748392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7.388" v="385"/>
          <pc:sldLayoutMkLst>
            <pc:docMk/>
            <pc:sldMasterMk cId="926881193" sldId="2147483924"/>
            <pc:sldLayoutMk cId="2307615098" sldId="214748392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7.388" v="385"/>
          <pc:sldLayoutMkLst>
            <pc:docMk/>
            <pc:sldMasterMk cId="926881193" sldId="2147483924"/>
            <pc:sldLayoutMk cId="3329482248" sldId="214748392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7.388" v="385"/>
          <pc:sldLayoutMkLst>
            <pc:docMk/>
            <pc:sldMasterMk cId="926881193" sldId="2147483924"/>
            <pc:sldLayoutMk cId="2624370698" sldId="214748392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7.388" v="385"/>
          <pc:sldLayoutMkLst>
            <pc:docMk/>
            <pc:sldMasterMk cId="926881193" sldId="2147483924"/>
            <pc:sldLayoutMk cId="1147498516" sldId="214748393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7.388" v="385"/>
          <pc:sldLayoutMkLst>
            <pc:docMk/>
            <pc:sldMasterMk cId="926881193" sldId="2147483924"/>
            <pc:sldLayoutMk cId="1203386746" sldId="214748393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7.388" v="385"/>
          <pc:sldLayoutMkLst>
            <pc:docMk/>
            <pc:sldMasterMk cId="926881193" sldId="2147483924"/>
            <pc:sldLayoutMk cId="3041509170" sldId="214748393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7.388" v="385"/>
          <pc:sldLayoutMkLst>
            <pc:docMk/>
            <pc:sldMasterMk cId="926881193" sldId="2147483924"/>
            <pc:sldLayoutMk cId="2554444170" sldId="214748393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7.388" v="385"/>
          <pc:sldLayoutMkLst>
            <pc:docMk/>
            <pc:sldMasterMk cId="926881193" sldId="2147483924"/>
            <pc:sldLayoutMk cId="1502265432" sldId="214748393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39:57.388" v="385"/>
          <pc:sldLayoutMkLst>
            <pc:docMk/>
            <pc:sldMasterMk cId="926881193" sldId="2147483924"/>
            <pc:sldLayoutMk cId="1220178526" sldId="2147483935"/>
          </pc:sldLayoutMkLst>
        </pc:sldLayoutChg>
      </pc:sldMasterChg>
      <pc:sldMasterChg chg="add del addSldLayout delSldLayout modSldLayout">
        <pc:chgData name="ebru.simsek@cern.ch" userId="S::ebru.simsek@cern.ch::3df5e9e2-fec4-4ef1-bf1c-02c5ac3598f6" providerId="AD" clId="Web-{48DAE572-030C-0D93-1EDF-16CD48BD5138}" dt="2024-11-25T12:40:00.575" v="386"/>
        <pc:sldMasterMkLst>
          <pc:docMk/>
          <pc:sldMasterMk cId="1102668675" sldId="2147483936"/>
        </pc:sldMasterMkLst>
        <pc:sldLayoutChg chg="add del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102668675" sldId="2147483936"/>
            <pc:sldLayoutMk cId="78502712" sldId="2147483937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102668675" sldId="2147483936"/>
            <pc:sldLayoutMk cId="1866624182" sldId="2147483938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102668675" sldId="2147483936"/>
            <pc:sldLayoutMk cId="712682306" sldId="2147483939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102668675" sldId="2147483936"/>
            <pc:sldLayoutMk cId="1993802103" sldId="2147483940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102668675" sldId="2147483936"/>
            <pc:sldLayoutMk cId="1645611591" sldId="2147483941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102668675" sldId="2147483936"/>
            <pc:sldLayoutMk cId="43428619" sldId="2147483942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102668675" sldId="2147483936"/>
            <pc:sldLayoutMk cId="1026283649" sldId="2147483943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102668675" sldId="2147483936"/>
            <pc:sldLayoutMk cId="3361005429" sldId="2147483944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102668675" sldId="2147483936"/>
            <pc:sldLayoutMk cId="3725088547" sldId="2147483945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102668675" sldId="2147483936"/>
            <pc:sldLayoutMk cId="1351360257" sldId="2147483946"/>
          </pc:sldLayoutMkLst>
        </pc:sldLayoutChg>
        <pc:sldLayoutChg chg="add del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102668675" sldId="2147483936"/>
            <pc:sldLayoutMk cId="4223299167" sldId="2147483947"/>
          </pc:sldLayoutMkLst>
        </pc:sldLayoutChg>
      </pc:sldMasterChg>
      <pc:sldMasterChg chg="add addSldLayout modSldLayout">
        <pc:chgData name="ebru.simsek@cern.ch" userId="S::ebru.simsek@cern.ch::3df5e9e2-fec4-4ef1-bf1c-02c5ac3598f6" providerId="AD" clId="Web-{48DAE572-030C-0D93-1EDF-16CD48BD5138}" dt="2024-11-25T12:40:00.575" v="386"/>
        <pc:sldMasterMkLst>
          <pc:docMk/>
          <pc:sldMasterMk cId="1716423860" sldId="2147483948"/>
        </pc:sldMasterMkLst>
        <pc:sldLayoutChg chg="add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716423860" sldId="2147483948"/>
            <pc:sldLayoutMk cId="3248944061" sldId="2147483949"/>
          </pc:sldLayoutMkLst>
        </pc:sldLayoutChg>
        <pc:sldLayoutChg chg="add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716423860" sldId="2147483948"/>
            <pc:sldLayoutMk cId="3714628260" sldId="2147483950"/>
          </pc:sldLayoutMkLst>
        </pc:sldLayoutChg>
        <pc:sldLayoutChg chg="add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716423860" sldId="2147483948"/>
            <pc:sldLayoutMk cId="4141703556" sldId="2147483951"/>
          </pc:sldLayoutMkLst>
        </pc:sldLayoutChg>
        <pc:sldLayoutChg chg="add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716423860" sldId="2147483948"/>
            <pc:sldLayoutMk cId="1732135683" sldId="2147483952"/>
          </pc:sldLayoutMkLst>
        </pc:sldLayoutChg>
        <pc:sldLayoutChg chg="add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716423860" sldId="2147483948"/>
            <pc:sldLayoutMk cId="3061524493" sldId="2147483953"/>
          </pc:sldLayoutMkLst>
        </pc:sldLayoutChg>
        <pc:sldLayoutChg chg="add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716423860" sldId="2147483948"/>
            <pc:sldLayoutMk cId="4235975502" sldId="2147483954"/>
          </pc:sldLayoutMkLst>
        </pc:sldLayoutChg>
        <pc:sldLayoutChg chg="add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716423860" sldId="2147483948"/>
            <pc:sldLayoutMk cId="2036125675" sldId="2147483955"/>
          </pc:sldLayoutMkLst>
        </pc:sldLayoutChg>
        <pc:sldLayoutChg chg="add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716423860" sldId="2147483948"/>
            <pc:sldLayoutMk cId="4266286558" sldId="2147483956"/>
          </pc:sldLayoutMkLst>
        </pc:sldLayoutChg>
        <pc:sldLayoutChg chg="add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716423860" sldId="2147483948"/>
            <pc:sldLayoutMk cId="1220165300" sldId="2147483957"/>
          </pc:sldLayoutMkLst>
        </pc:sldLayoutChg>
        <pc:sldLayoutChg chg="add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716423860" sldId="2147483948"/>
            <pc:sldLayoutMk cId="2256886774" sldId="2147483958"/>
          </pc:sldLayoutMkLst>
        </pc:sldLayoutChg>
        <pc:sldLayoutChg chg="add mod replId">
          <pc:chgData name="ebru.simsek@cern.ch" userId="S::ebru.simsek@cern.ch::3df5e9e2-fec4-4ef1-bf1c-02c5ac3598f6" providerId="AD" clId="Web-{48DAE572-030C-0D93-1EDF-16CD48BD5138}" dt="2024-11-25T12:40:00.575" v="386"/>
          <pc:sldLayoutMkLst>
            <pc:docMk/>
            <pc:sldMasterMk cId="1716423860" sldId="2147483948"/>
            <pc:sldLayoutMk cId="912820964" sldId="2147483959"/>
          </pc:sldLayoutMkLst>
        </pc:sldLayoutChg>
      </pc:sldMasterChg>
    </pc:docChg>
  </pc:docChgLst>
  <pc:docChgLst>
    <pc:chgData name="ebru.simsek@cern.ch" userId="S::ebru.simsek@cern.ch::3df5e9e2-fec4-4ef1-bf1c-02c5ac3598f6" providerId="AD" clId="Web-{27E69E8A-0146-7BB5-6CA9-A13AEE5BF4D0}"/>
    <pc:docChg chg="addSld modSld">
      <pc:chgData name="ebru.simsek@cern.ch" userId="S::ebru.simsek@cern.ch::3df5e9e2-fec4-4ef1-bf1c-02c5ac3598f6" providerId="AD" clId="Web-{27E69E8A-0146-7BB5-6CA9-A13AEE5BF4D0}" dt="2024-11-28T08:49:11.469" v="177" actId="1076"/>
      <pc:docMkLst>
        <pc:docMk/>
      </pc:docMkLst>
      <pc:sldChg chg="addSp delSp modSp">
        <pc:chgData name="ebru.simsek@cern.ch" userId="S::ebru.simsek@cern.ch::3df5e9e2-fec4-4ef1-bf1c-02c5ac3598f6" providerId="AD" clId="Web-{27E69E8A-0146-7BB5-6CA9-A13AEE5BF4D0}" dt="2024-11-28T08:48:38.781" v="175" actId="1076"/>
        <pc:sldMkLst>
          <pc:docMk/>
          <pc:sldMk cId="143554727" sldId="258"/>
        </pc:sldMkLst>
        <pc:spChg chg="add mod">
          <ac:chgData name="ebru.simsek@cern.ch" userId="S::ebru.simsek@cern.ch::3df5e9e2-fec4-4ef1-bf1c-02c5ac3598f6" providerId="AD" clId="Web-{27E69E8A-0146-7BB5-6CA9-A13AEE5BF4D0}" dt="2024-11-28T08:21:17.978" v="50" actId="20577"/>
          <ac:spMkLst>
            <pc:docMk/>
            <pc:sldMk cId="143554727" sldId="258"/>
            <ac:spMk id="2" creationId="{6DF7CAAA-E31B-0A4E-DDB7-12CCFB497357}"/>
          </ac:spMkLst>
        </pc:spChg>
        <pc:spChg chg="del mod">
          <ac:chgData name="ebru.simsek@cern.ch" userId="S::ebru.simsek@cern.ch::3df5e9e2-fec4-4ef1-bf1c-02c5ac3598f6" providerId="AD" clId="Web-{27E69E8A-0146-7BB5-6CA9-A13AEE5BF4D0}" dt="2024-11-28T08:10:14.187" v="11"/>
          <ac:spMkLst>
            <pc:docMk/>
            <pc:sldMk cId="143554727" sldId="258"/>
            <ac:spMk id="3" creationId="{00000000-0000-0000-0000-000000000000}"/>
          </ac:spMkLst>
        </pc:spChg>
        <pc:picChg chg="add mod">
          <ac:chgData name="ebru.simsek@cern.ch" userId="S::ebru.simsek@cern.ch::3df5e9e2-fec4-4ef1-bf1c-02c5ac3598f6" providerId="AD" clId="Web-{27E69E8A-0146-7BB5-6CA9-A13AEE5BF4D0}" dt="2024-11-28T08:39:55.788" v="106" actId="1076"/>
          <ac:picMkLst>
            <pc:docMk/>
            <pc:sldMk cId="143554727" sldId="258"/>
            <ac:picMk id="4" creationId="{9582E11C-6335-5519-864B-C0FB48F98D9F}"/>
          </ac:picMkLst>
        </pc:picChg>
        <pc:picChg chg="add del mod">
          <ac:chgData name="ebru.simsek@cern.ch" userId="S::ebru.simsek@cern.ch::3df5e9e2-fec4-4ef1-bf1c-02c5ac3598f6" providerId="AD" clId="Web-{27E69E8A-0146-7BB5-6CA9-A13AEE5BF4D0}" dt="2024-11-28T08:28:16.172" v="87"/>
          <ac:picMkLst>
            <pc:docMk/>
            <pc:sldMk cId="143554727" sldId="258"/>
            <ac:picMk id="5" creationId="{D0B6A070-78FA-EABE-FCB5-844BF2F10CF6}"/>
          </ac:picMkLst>
        </pc:picChg>
        <pc:picChg chg="add mod">
          <ac:chgData name="ebru.simsek@cern.ch" userId="S::ebru.simsek@cern.ch::3df5e9e2-fec4-4ef1-bf1c-02c5ac3598f6" providerId="AD" clId="Web-{27E69E8A-0146-7BB5-6CA9-A13AEE5BF4D0}" dt="2024-11-28T08:48:38.781" v="175" actId="1076"/>
          <ac:picMkLst>
            <pc:docMk/>
            <pc:sldMk cId="143554727" sldId="258"/>
            <ac:picMk id="6" creationId="{B52B9D49-64CD-EE44-AF9A-78AEA319B9F2}"/>
          </ac:picMkLst>
        </pc:picChg>
      </pc:sldChg>
      <pc:sldChg chg="addSp delSp modSp">
        <pc:chgData name="ebru.simsek@cern.ch" userId="S::ebru.simsek@cern.ch::3df5e9e2-fec4-4ef1-bf1c-02c5ac3598f6" providerId="AD" clId="Web-{27E69E8A-0146-7BB5-6CA9-A13AEE5BF4D0}" dt="2024-11-28T08:47:48.999" v="171" actId="1076"/>
        <pc:sldMkLst>
          <pc:docMk/>
          <pc:sldMk cId="198518628" sldId="260"/>
        </pc:sldMkLst>
        <pc:spChg chg="del">
          <ac:chgData name="ebru.simsek@cern.ch" userId="S::ebru.simsek@cern.ch::3df5e9e2-fec4-4ef1-bf1c-02c5ac3598f6" providerId="AD" clId="Web-{27E69E8A-0146-7BB5-6CA9-A13AEE5BF4D0}" dt="2024-11-28T08:19:14.820" v="33"/>
          <ac:spMkLst>
            <pc:docMk/>
            <pc:sldMk cId="198518628" sldId="260"/>
            <ac:spMk id="3" creationId="{00000000-0000-0000-0000-000000000000}"/>
          </ac:spMkLst>
        </pc:spChg>
        <pc:spChg chg="add mod">
          <ac:chgData name="ebru.simsek@cern.ch" userId="S::ebru.simsek@cern.ch::3df5e9e2-fec4-4ef1-bf1c-02c5ac3598f6" providerId="AD" clId="Web-{27E69E8A-0146-7BB5-6CA9-A13AEE5BF4D0}" dt="2024-11-28T08:42:37.322" v="123" actId="1076"/>
          <ac:spMkLst>
            <pc:docMk/>
            <pc:sldMk cId="198518628" sldId="260"/>
            <ac:spMk id="7" creationId="{3EBBC556-92A5-1122-6849-96E98021B1E0}"/>
          </ac:spMkLst>
        </pc:spChg>
        <pc:picChg chg="add del mod">
          <ac:chgData name="ebru.simsek@cern.ch" userId="S::ebru.simsek@cern.ch::3df5e9e2-fec4-4ef1-bf1c-02c5ac3598f6" providerId="AD" clId="Web-{27E69E8A-0146-7BB5-6CA9-A13AEE5BF4D0}" dt="2024-11-28T08:27:22.921" v="78"/>
          <ac:picMkLst>
            <pc:docMk/>
            <pc:sldMk cId="198518628" sldId="260"/>
            <ac:picMk id="2" creationId="{F925DEB2-C945-47CC-B112-678BFFF1217D}"/>
          </ac:picMkLst>
        </pc:picChg>
        <pc:picChg chg="add mod">
          <ac:chgData name="ebru.simsek@cern.ch" userId="S::ebru.simsek@cern.ch::3df5e9e2-fec4-4ef1-bf1c-02c5ac3598f6" providerId="AD" clId="Web-{27E69E8A-0146-7BB5-6CA9-A13AEE5BF4D0}" dt="2024-11-28T08:42:50.932" v="125" actId="1076"/>
          <ac:picMkLst>
            <pc:docMk/>
            <pc:sldMk cId="198518628" sldId="260"/>
            <ac:picMk id="4" creationId="{34866141-7779-44B3-7348-6E2EF01CF1CD}"/>
          </ac:picMkLst>
        </pc:picChg>
        <pc:picChg chg="add del mod">
          <ac:chgData name="ebru.simsek@cern.ch" userId="S::ebru.simsek@cern.ch::3df5e9e2-fec4-4ef1-bf1c-02c5ac3598f6" providerId="AD" clId="Web-{27E69E8A-0146-7BB5-6CA9-A13AEE5BF4D0}" dt="2024-11-28T08:21:30.838" v="52"/>
          <ac:picMkLst>
            <pc:docMk/>
            <pc:sldMk cId="198518628" sldId="260"/>
            <ac:picMk id="5" creationId="{3EBEC0CA-010F-BEE1-3653-2CAD34082CAC}"/>
          </ac:picMkLst>
        </pc:picChg>
        <pc:picChg chg="add del mod">
          <ac:chgData name="ebru.simsek@cern.ch" userId="S::ebru.simsek@cern.ch::3df5e9e2-fec4-4ef1-bf1c-02c5ac3598f6" providerId="AD" clId="Web-{27E69E8A-0146-7BB5-6CA9-A13AEE5BF4D0}" dt="2024-11-28T08:29:28.048" v="88"/>
          <ac:picMkLst>
            <pc:docMk/>
            <pc:sldMk cId="198518628" sldId="260"/>
            <ac:picMk id="9" creationId="{453ADCDE-4788-760F-2DF9-6B163FE33838}"/>
          </ac:picMkLst>
        </pc:picChg>
        <pc:picChg chg="add mod">
          <ac:chgData name="ebru.simsek@cern.ch" userId="S::ebru.simsek@cern.ch::3df5e9e2-fec4-4ef1-bf1c-02c5ac3598f6" providerId="AD" clId="Web-{27E69E8A-0146-7BB5-6CA9-A13AEE5BF4D0}" dt="2024-11-28T08:47:48.999" v="171" actId="1076"/>
          <ac:picMkLst>
            <pc:docMk/>
            <pc:sldMk cId="198518628" sldId="260"/>
            <ac:picMk id="10" creationId="{E2AB586F-76DD-45AA-D429-DD272E640102}"/>
          </ac:picMkLst>
        </pc:picChg>
      </pc:sldChg>
      <pc:sldChg chg="addSp delSp modSp add replId">
        <pc:chgData name="ebru.simsek@cern.ch" userId="S::ebru.simsek@cern.ch::3df5e9e2-fec4-4ef1-bf1c-02c5ac3598f6" providerId="AD" clId="Web-{27E69E8A-0146-7BB5-6CA9-A13AEE5BF4D0}" dt="2024-11-28T08:49:11.469" v="177" actId="1076"/>
        <pc:sldMkLst>
          <pc:docMk/>
          <pc:sldMk cId="3556264701" sldId="261"/>
        </pc:sldMkLst>
        <pc:spChg chg="mod">
          <ac:chgData name="ebru.simsek@cern.ch" userId="S::ebru.simsek@cern.ch::3df5e9e2-fec4-4ef1-bf1c-02c5ac3598f6" providerId="AD" clId="Web-{27E69E8A-0146-7BB5-6CA9-A13AEE5BF4D0}" dt="2024-11-28T08:49:11.469" v="177" actId="1076"/>
          <ac:spMkLst>
            <pc:docMk/>
            <pc:sldMk cId="3556264701" sldId="261"/>
            <ac:spMk id="7" creationId="{3EBBC556-92A5-1122-6849-96E98021B1E0}"/>
          </ac:spMkLst>
        </pc:spChg>
        <pc:picChg chg="del">
          <ac:chgData name="ebru.simsek@cern.ch" userId="S::ebru.simsek@cern.ch::3df5e9e2-fec4-4ef1-bf1c-02c5ac3598f6" providerId="AD" clId="Web-{27E69E8A-0146-7BB5-6CA9-A13AEE5BF4D0}" dt="2024-11-28T08:22:19.807" v="61"/>
          <ac:picMkLst>
            <pc:docMk/>
            <pc:sldMk cId="3556264701" sldId="261"/>
            <ac:picMk id="2" creationId="{F925DEB2-C945-47CC-B112-678BFFF1217D}"/>
          </ac:picMkLst>
        </pc:picChg>
        <pc:picChg chg="add mod">
          <ac:chgData name="ebru.simsek@cern.ch" userId="S::ebru.simsek@cern.ch::3df5e9e2-fec4-4ef1-bf1c-02c5ac3598f6" providerId="AD" clId="Web-{27E69E8A-0146-7BB5-6CA9-A13AEE5BF4D0}" dt="2024-11-28T08:43:04.698" v="127" actId="1076"/>
          <ac:picMkLst>
            <pc:docMk/>
            <pc:sldMk cId="3556264701" sldId="261"/>
            <ac:picMk id="3" creationId="{B3EE7B09-A700-C44C-2073-2E98F526E472}"/>
          </ac:picMkLst>
        </pc:picChg>
        <pc:picChg chg="del">
          <ac:chgData name="ebru.simsek@cern.ch" userId="S::ebru.simsek@cern.ch::3df5e9e2-fec4-4ef1-bf1c-02c5ac3598f6" providerId="AD" clId="Web-{27E69E8A-0146-7BB5-6CA9-A13AEE5BF4D0}" dt="2024-11-28T08:22:18.338" v="60"/>
          <ac:picMkLst>
            <pc:docMk/>
            <pc:sldMk cId="3556264701" sldId="261"/>
            <ac:picMk id="4" creationId="{34866141-7779-44B3-7348-6E2EF01CF1CD}"/>
          </ac:picMkLst>
        </pc:picChg>
        <pc:picChg chg="add del mod">
          <ac:chgData name="ebru.simsek@cern.ch" userId="S::ebru.simsek@cern.ch::3df5e9e2-fec4-4ef1-bf1c-02c5ac3598f6" providerId="AD" clId="Web-{27E69E8A-0146-7BB5-6CA9-A13AEE5BF4D0}" dt="2024-11-28T08:25:30.122" v="75"/>
          <ac:picMkLst>
            <pc:docMk/>
            <pc:sldMk cId="3556264701" sldId="261"/>
            <ac:picMk id="5" creationId="{CA3EF948-63EA-057E-50D1-D11733E1AAD8}"/>
          </ac:picMkLst>
        </pc:picChg>
        <pc:picChg chg="add mod">
          <ac:chgData name="ebru.simsek@cern.ch" userId="S::ebru.simsek@cern.ch::3df5e9e2-fec4-4ef1-bf1c-02c5ac3598f6" providerId="AD" clId="Web-{27E69E8A-0146-7BB5-6CA9-A13AEE5BF4D0}" dt="2024-11-28T08:48:59.609" v="176" actId="1076"/>
          <ac:picMkLst>
            <pc:docMk/>
            <pc:sldMk cId="3556264701" sldId="261"/>
            <ac:picMk id="6" creationId="{18424771-9CF8-2B85-458C-0880A0B5AD2A}"/>
          </ac:picMkLst>
        </pc:picChg>
      </pc:sldChg>
      <pc:sldChg chg="addSp delSp modSp add replId">
        <pc:chgData name="ebru.simsek@cern.ch" userId="S::ebru.simsek@cern.ch::3df5e9e2-fec4-4ef1-bf1c-02c5ac3598f6" providerId="AD" clId="Web-{27E69E8A-0146-7BB5-6CA9-A13AEE5BF4D0}" dt="2024-11-28T08:47:21.858" v="170" actId="1076"/>
        <pc:sldMkLst>
          <pc:docMk/>
          <pc:sldMk cId="2879590026" sldId="262"/>
        </pc:sldMkLst>
        <pc:spChg chg="mod">
          <ac:chgData name="ebru.simsek@cern.ch" userId="S::ebru.simsek@cern.ch::3df5e9e2-fec4-4ef1-bf1c-02c5ac3598f6" providerId="AD" clId="Web-{27E69E8A-0146-7BB5-6CA9-A13AEE5BF4D0}" dt="2024-11-28T08:45:14.418" v="158" actId="20577"/>
          <ac:spMkLst>
            <pc:docMk/>
            <pc:sldMk cId="2879590026" sldId="262"/>
            <ac:spMk id="7" creationId="{3EBBC556-92A5-1122-6849-96E98021B1E0}"/>
          </ac:spMkLst>
        </pc:spChg>
        <pc:picChg chg="add mod">
          <ac:chgData name="ebru.simsek@cern.ch" userId="S::ebru.simsek@cern.ch::3df5e9e2-fec4-4ef1-bf1c-02c5ac3598f6" providerId="AD" clId="Web-{27E69E8A-0146-7BB5-6CA9-A13AEE5BF4D0}" dt="2024-11-28T08:45:41.903" v="162" actId="1076"/>
          <ac:picMkLst>
            <pc:docMk/>
            <pc:sldMk cId="2879590026" sldId="262"/>
            <ac:picMk id="2" creationId="{F493FBFD-305F-47C3-E593-5DE622A8D4F2}"/>
          </ac:picMkLst>
        </pc:picChg>
        <pc:picChg chg="del">
          <ac:chgData name="ebru.simsek@cern.ch" userId="S::ebru.simsek@cern.ch::3df5e9e2-fec4-4ef1-bf1c-02c5ac3598f6" providerId="AD" clId="Web-{27E69E8A-0146-7BB5-6CA9-A13AEE5BF4D0}" dt="2024-11-28T08:45:20.887" v="159"/>
          <ac:picMkLst>
            <pc:docMk/>
            <pc:sldMk cId="2879590026" sldId="262"/>
            <ac:picMk id="3" creationId="{B3EE7B09-A700-C44C-2073-2E98F526E472}"/>
          </ac:picMkLst>
        </pc:picChg>
        <pc:picChg chg="add mod modCrop">
          <ac:chgData name="ebru.simsek@cern.ch" userId="S::ebru.simsek@cern.ch::3df5e9e2-fec4-4ef1-bf1c-02c5ac3598f6" providerId="AD" clId="Web-{27E69E8A-0146-7BB5-6CA9-A13AEE5BF4D0}" dt="2024-11-28T08:47:21.858" v="170" actId="1076"/>
          <ac:picMkLst>
            <pc:docMk/>
            <pc:sldMk cId="2879590026" sldId="262"/>
            <ac:picMk id="4" creationId="{537F4E25-60F1-D94E-86A5-CEBC2667C49A}"/>
          </ac:picMkLst>
        </pc:picChg>
        <pc:picChg chg="del">
          <ac:chgData name="ebru.simsek@cern.ch" userId="S::ebru.simsek@cern.ch::3df5e9e2-fec4-4ef1-bf1c-02c5ac3598f6" providerId="AD" clId="Web-{27E69E8A-0146-7BB5-6CA9-A13AEE5BF4D0}" dt="2024-11-28T08:45:22.575" v="160"/>
          <ac:picMkLst>
            <pc:docMk/>
            <pc:sldMk cId="2879590026" sldId="262"/>
            <ac:picMk id="6" creationId="{18424771-9CF8-2B85-458C-0880A0B5AD2A}"/>
          </ac:picMkLst>
        </pc:picChg>
      </pc:sldChg>
    </pc:docChg>
  </pc:docChgLst>
  <pc:docChgLst>
    <pc:chgData name="ebru.simsek@cern.ch" userId="S::ebru.simsek@cern.ch::3df5e9e2-fec4-4ef1-bf1c-02c5ac3598f6" providerId="AD" clId="Web-{76200C29-6E2E-4535-1C8E-549D195633BA}"/>
    <pc:docChg chg="addSld delSld modSld sldOrd modMainMaster">
      <pc:chgData name="ebru.simsek@cern.ch" userId="S::ebru.simsek@cern.ch::3df5e9e2-fec4-4ef1-bf1c-02c5ac3598f6" providerId="AD" clId="Web-{76200C29-6E2E-4535-1C8E-549D195633BA}" dt="2024-12-02T17:34:59.285" v="1059" actId="1076"/>
      <pc:docMkLst>
        <pc:docMk/>
      </pc:docMkLst>
      <pc:sldChg chg="addSp delSp modSp del">
        <pc:chgData name="ebru.simsek@cern.ch" userId="S::ebru.simsek@cern.ch::3df5e9e2-fec4-4ef1-bf1c-02c5ac3598f6" providerId="AD" clId="Web-{76200C29-6E2E-4535-1C8E-549D195633BA}" dt="2024-12-02T17:02:33.734" v="747"/>
        <pc:sldMkLst>
          <pc:docMk/>
          <pc:sldMk cId="143554727" sldId="258"/>
        </pc:sldMkLst>
        <pc:spChg chg="mod">
          <ac:chgData name="ebru.simsek@cern.ch" userId="S::ebru.simsek@cern.ch::3df5e9e2-fec4-4ef1-bf1c-02c5ac3598f6" providerId="AD" clId="Web-{76200C29-6E2E-4535-1C8E-549D195633BA}" dt="2024-12-02T17:00:02.197" v="714" actId="1076"/>
          <ac:spMkLst>
            <pc:docMk/>
            <pc:sldMk cId="143554727" sldId="258"/>
            <ac:spMk id="2" creationId="{6DF7CAAA-E31B-0A4E-DDB7-12CCFB497357}"/>
          </ac:spMkLst>
        </pc:spChg>
        <pc:spChg chg="del mod">
          <ac:chgData name="ebru.simsek@cern.ch" userId="S::ebru.simsek@cern.ch::3df5e9e2-fec4-4ef1-bf1c-02c5ac3598f6" providerId="AD" clId="Web-{76200C29-6E2E-4535-1C8E-549D195633BA}" dt="2024-12-02T16:55:12.412" v="631"/>
          <ac:spMkLst>
            <pc:docMk/>
            <pc:sldMk cId="143554727" sldId="258"/>
            <ac:spMk id="3" creationId="{A7278501-9332-F6A1-1C5F-CD6D30F4B6D2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8:31.519" v="44"/>
          <ac:spMkLst>
            <pc:docMk/>
            <pc:sldMk cId="143554727" sldId="258"/>
            <ac:spMk id="4" creationId="{85C4979E-2C6B-D7E1-B896-A66E7E68423F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8:30.581" v="43"/>
          <ac:spMkLst>
            <pc:docMk/>
            <pc:sldMk cId="143554727" sldId="258"/>
            <ac:spMk id="5" creationId="{D4FD8B7A-AD85-50EE-9883-35DBAD60CB0D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8:52.331" v="48"/>
          <ac:spMkLst>
            <pc:docMk/>
            <pc:sldMk cId="143554727" sldId="258"/>
            <ac:spMk id="6" creationId="{576C9813-5C08-A103-936A-EEB5CBA764D5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9:28.785" v="56"/>
          <ac:spMkLst>
            <pc:docMk/>
            <pc:sldMk cId="143554727" sldId="258"/>
            <ac:spMk id="7" creationId="{B1B5F3CF-1234-618C-762A-BFFDFA20B19F}"/>
          </ac:spMkLst>
        </pc:spChg>
        <pc:spChg chg="add mod">
          <ac:chgData name="ebru.simsek@cern.ch" userId="S::ebru.simsek@cern.ch::3df5e9e2-fec4-4ef1-bf1c-02c5ac3598f6" providerId="AD" clId="Web-{76200C29-6E2E-4535-1C8E-549D195633BA}" dt="2024-12-02T14:59:40.363" v="58"/>
          <ac:spMkLst>
            <pc:docMk/>
            <pc:sldMk cId="143554727" sldId="258"/>
            <ac:spMk id="9" creationId="{C87F82EE-BC73-3062-69EE-4FEB61E23614}"/>
          </ac:spMkLst>
        </pc:spChg>
        <pc:spChg chg="add mod">
          <ac:chgData name="ebru.simsek@cern.ch" userId="S::ebru.simsek@cern.ch::3df5e9e2-fec4-4ef1-bf1c-02c5ac3598f6" providerId="AD" clId="Web-{76200C29-6E2E-4535-1C8E-549D195633BA}" dt="2024-12-02T17:02:05.390" v="746" actId="20577"/>
          <ac:spMkLst>
            <pc:docMk/>
            <pc:sldMk cId="143554727" sldId="258"/>
            <ac:spMk id="14" creationId="{954BFD39-0A52-FDF3-3B4C-9ED38AE98964}"/>
          </ac:spMkLst>
        </pc:spChg>
        <pc:picChg chg="add del mod">
          <ac:chgData name="ebru.simsek@cern.ch" userId="S::ebru.simsek@cern.ch::3df5e9e2-fec4-4ef1-bf1c-02c5ac3598f6" providerId="AD" clId="Web-{76200C29-6E2E-4535-1C8E-549D195633BA}" dt="2024-12-02T15:49:15.301" v="400"/>
          <ac:picMkLst>
            <pc:docMk/>
            <pc:sldMk cId="143554727" sldId="258"/>
            <ac:picMk id="10" creationId="{BEF41CE4-F791-4833-2257-E4ADA5D62BBD}"/>
          </ac:picMkLst>
        </pc:picChg>
        <pc:picChg chg="add del mod">
          <ac:chgData name="ebru.simsek@cern.ch" userId="S::ebru.simsek@cern.ch::3df5e9e2-fec4-4ef1-bf1c-02c5ac3598f6" providerId="AD" clId="Web-{76200C29-6E2E-4535-1C8E-549D195633BA}" dt="2024-12-02T15:56:44.072" v="410"/>
          <ac:picMkLst>
            <pc:docMk/>
            <pc:sldMk cId="143554727" sldId="258"/>
            <ac:picMk id="11" creationId="{D30744C7-1E9A-6A51-219F-067F353671F4}"/>
          </ac:picMkLst>
        </pc:picChg>
        <pc:picChg chg="add del mod modCrop">
          <ac:chgData name="ebru.simsek@cern.ch" userId="S::ebru.simsek@cern.ch::3df5e9e2-fec4-4ef1-bf1c-02c5ac3598f6" providerId="AD" clId="Web-{76200C29-6E2E-4535-1C8E-549D195633BA}" dt="2024-12-02T16:55:14.834" v="632"/>
          <ac:picMkLst>
            <pc:docMk/>
            <pc:sldMk cId="143554727" sldId="258"/>
            <ac:picMk id="13" creationId="{FF9719E2-B367-D428-8525-B38D0A405E0C}"/>
          </ac:picMkLst>
        </pc:picChg>
      </pc:sldChg>
      <pc:sldChg chg="addSp delSp modSp">
        <pc:chgData name="ebru.simsek@cern.ch" userId="S::ebru.simsek@cern.ch::3df5e9e2-fec4-4ef1-bf1c-02c5ac3598f6" providerId="AD" clId="Web-{76200C29-6E2E-4535-1C8E-549D195633BA}" dt="2024-12-02T16:47:19.570" v="604" actId="1076"/>
        <pc:sldMkLst>
          <pc:docMk/>
          <pc:sldMk cId="198518628" sldId="260"/>
        </pc:sldMkLst>
        <pc:spChg chg="add del mod">
          <ac:chgData name="ebru.simsek@cern.ch" userId="S::ebru.simsek@cern.ch::3df5e9e2-fec4-4ef1-bf1c-02c5ac3598f6" providerId="AD" clId="Web-{76200C29-6E2E-4535-1C8E-549D195633BA}" dt="2024-12-02T14:55:47.595" v="23"/>
          <ac:spMkLst>
            <pc:docMk/>
            <pc:sldMk cId="198518628" sldId="260"/>
            <ac:spMk id="2" creationId="{DF6EDB9C-EBAC-7CF2-9B3D-DA8F4A93B50A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6:01.205" v="27"/>
          <ac:spMkLst>
            <pc:docMk/>
            <pc:sldMk cId="198518628" sldId="260"/>
            <ac:spMk id="3" creationId="{27C5649D-317B-EC4F-0312-C4E42FA9A6AB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7:33.456" v="37"/>
          <ac:spMkLst>
            <pc:docMk/>
            <pc:sldMk cId="198518628" sldId="260"/>
            <ac:spMk id="4" creationId="{2369D34D-0FE3-6EA6-B24F-FCDC8A34043F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8:35.472" v="45"/>
          <ac:spMkLst>
            <pc:docMk/>
            <pc:sldMk cId="198518628" sldId="260"/>
            <ac:spMk id="5" creationId="{B8A9C26B-B7F2-991E-A109-F9C20FE0C36E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8:56.300" v="49"/>
          <ac:spMkLst>
            <pc:docMk/>
            <pc:sldMk cId="198518628" sldId="260"/>
            <ac:spMk id="6" creationId="{DCC526BD-EA3E-7A43-F6F6-A701567CEA7D}"/>
          </ac:spMkLst>
        </pc:spChg>
        <pc:spChg chg="mod">
          <ac:chgData name="ebru.simsek@cern.ch" userId="S::ebru.simsek@cern.ch::3df5e9e2-fec4-4ef1-bf1c-02c5ac3598f6" providerId="AD" clId="Web-{76200C29-6E2E-4535-1C8E-549D195633BA}" dt="2024-12-02T15:36:34.371" v="349" actId="20577"/>
          <ac:spMkLst>
            <pc:docMk/>
            <pc:sldMk cId="198518628" sldId="260"/>
            <ac:spMk id="7" creationId="{3EBBC556-92A5-1122-6849-96E98021B1E0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9:32.582" v="57"/>
          <ac:spMkLst>
            <pc:docMk/>
            <pc:sldMk cId="198518628" sldId="260"/>
            <ac:spMk id="9" creationId="{0D545858-2E75-C37B-3326-840B882D9E8D}"/>
          </ac:spMkLst>
        </pc:spChg>
        <pc:spChg chg="add mod">
          <ac:chgData name="ebru.simsek@cern.ch" userId="S::ebru.simsek@cern.ch::3df5e9e2-fec4-4ef1-bf1c-02c5ac3598f6" providerId="AD" clId="Web-{76200C29-6E2E-4535-1C8E-549D195633BA}" dt="2024-12-02T14:59:45.691" v="59"/>
          <ac:spMkLst>
            <pc:docMk/>
            <pc:sldMk cId="198518628" sldId="260"/>
            <ac:spMk id="10" creationId="{C63349A6-084F-CE8F-FE2F-5D9FE9FCFF18}"/>
          </ac:spMkLst>
        </pc:spChg>
        <pc:spChg chg="add mod">
          <ac:chgData name="ebru.simsek@cern.ch" userId="S::ebru.simsek@cern.ch::3df5e9e2-fec4-4ef1-bf1c-02c5ac3598f6" providerId="AD" clId="Web-{76200C29-6E2E-4535-1C8E-549D195633BA}" dt="2024-12-02T16:47:08.929" v="602" actId="1076"/>
          <ac:spMkLst>
            <pc:docMk/>
            <pc:sldMk cId="198518628" sldId="260"/>
            <ac:spMk id="14" creationId="{205B4EEA-7D8E-1E2C-CE04-2C3FD3959B69}"/>
          </ac:spMkLst>
        </pc:spChg>
        <pc:spChg chg="add del">
          <ac:chgData name="ebru.simsek@cern.ch" userId="S::ebru.simsek@cern.ch::3df5e9e2-fec4-4ef1-bf1c-02c5ac3598f6" providerId="AD" clId="Web-{76200C29-6E2E-4535-1C8E-549D195633BA}" dt="2024-12-02T16:30:21.015" v="504"/>
          <ac:spMkLst>
            <pc:docMk/>
            <pc:sldMk cId="198518628" sldId="260"/>
            <ac:spMk id="17" creationId="{03754CAF-7A03-C327-8690-918E86902830}"/>
          </ac:spMkLst>
        </pc:spChg>
        <pc:spChg chg="add mod">
          <ac:chgData name="ebru.simsek@cern.ch" userId="S::ebru.simsek@cern.ch::3df5e9e2-fec4-4ef1-bf1c-02c5ac3598f6" providerId="AD" clId="Web-{76200C29-6E2E-4535-1C8E-549D195633BA}" dt="2024-12-02T16:31:26.281" v="510" actId="1076"/>
          <ac:spMkLst>
            <pc:docMk/>
            <pc:sldMk cId="198518628" sldId="260"/>
            <ac:spMk id="18" creationId="{D4B076DE-585E-60BD-D44D-52D7A8E3002B}"/>
          </ac:spMkLst>
        </pc:spChg>
        <pc:spChg chg="add mod">
          <ac:chgData name="ebru.simsek@cern.ch" userId="S::ebru.simsek@cern.ch::3df5e9e2-fec4-4ef1-bf1c-02c5ac3598f6" providerId="AD" clId="Web-{76200C29-6E2E-4535-1C8E-549D195633BA}" dt="2024-12-02T16:34:21.299" v="527" actId="1076"/>
          <ac:spMkLst>
            <pc:docMk/>
            <pc:sldMk cId="198518628" sldId="260"/>
            <ac:spMk id="19" creationId="{1EBB5ECC-61DA-375C-212B-80B3C410E332}"/>
          </ac:spMkLst>
        </pc:spChg>
        <pc:spChg chg="del mod">
          <ac:chgData name="ebru.simsek@cern.ch" userId="S::ebru.simsek@cern.ch::3df5e9e2-fec4-4ef1-bf1c-02c5ac3598f6" providerId="AD" clId="Web-{76200C29-6E2E-4535-1C8E-549D195633BA}" dt="2024-12-02T14:57:34.018" v="38"/>
          <ac:spMkLst>
            <pc:docMk/>
            <pc:sldMk cId="198518628" sldId="260"/>
            <ac:spMk id="21" creationId="{90880584-CB74-FF86-AA3B-7E23D055ED7C}"/>
          </ac:spMkLst>
        </pc:spChg>
        <pc:grpChg chg="del mod">
          <ac:chgData name="ebru.simsek@cern.ch" userId="S::ebru.simsek@cern.ch::3df5e9e2-fec4-4ef1-bf1c-02c5ac3598f6" providerId="AD" clId="Web-{76200C29-6E2E-4535-1C8E-549D195633BA}" dt="2024-12-02T16:45:36.334" v="577"/>
          <ac:grpSpMkLst>
            <pc:docMk/>
            <pc:sldMk cId="198518628" sldId="260"/>
            <ac:grpSpMk id="15" creationId="{86F825D3-FA27-386F-6B8D-9C81A1632C9B}"/>
          </ac:grpSpMkLst>
        </pc:grpChg>
        <pc:grpChg chg="add del mod">
          <ac:chgData name="ebru.simsek@cern.ch" userId="S::ebru.simsek@cern.ch::3df5e9e2-fec4-4ef1-bf1c-02c5ac3598f6" providerId="AD" clId="Web-{76200C29-6E2E-4535-1C8E-549D195633BA}" dt="2024-12-02T16:46:09.913" v="589"/>
          <ac:grpSpMkLst>
            <pc:docMk/>
            <pc:sldMk cId="198518628" sldId="260"/>
            <ac:grpSpMk id="20" creationId="{260FCE1E-2D2B-DF7F-5B96-D86A0F4A7B18}"/>
          </ac:grpSpMkLst>
        </pc:grpChg>
        <pc:grpChg chg="add del mod">
          <ac:chgData name="ebru.simsek@cern.ch" userId="S::ebru.simsek@cern.ch::3df5e9e2-fec4-4ef1-bf1c-02c5ac3598f6" providerId="AD" clId="Web-{76200C29-6E2E-4535-1C8E-549D195633BA}" dt="2024-12-02T16:47:19.570" v="604" actId="1076"/>
          <ac:grpSpMkLst>
            <pc:docMk/>
            <pc:sldMk cId="198518628" sldId="260"/>
            <ac:grpSpMk id="22" creationId="{B9BC298B-8613-7BD8-1261-A0F81B8EC541}"/>
          </ac:grpSpMkLst>
        </pc:grpChg>
        <pc:picChg chg="add del mod topLvl">
          <ac:chgData name="ebru.simsek@cern.ch" userId="S::ebru.simsek@cern.ch::3df5e9e2-fec4-4ef1-bf1c-02c5ac3598f6" providerId="AD" clId="Web-{76200C29-6E2E-4535-1C8E-549D195633BA}" dt="2024-12-02T16:47:10.491" v="603"/>
          <ac:picMkLst>
            <pc:docMk/>
            <pc:sldMk cId="198518628" sldId="260"/>
            <ac:picMk id="11" creationId="{8CB634B3-9FC1-100A-B6E5-2F729437C94F}"/>
          </ac:picMkLst>
        </pc:picChg>
        <pc:picChg chg="add del mod topLvl">
          <ac:chgData name="ebru.simsek@cern.ch" userId="S::ebru.simsek@cern.ch::3df5e9e2-fec4-4ef1-bf1c-02c5ac3598f6" providerId="AD" clId="Web-{76200C29-6E2E-4535-1C8E-549D195633BA}" dt="2024-12-02T16:47:10.491" v="603"/>
          <ac:picMkLst>
            <pc:docMk/>
            <pc:sldMk cId="198518628" sldId="260"/>
            <ac:picMk id="13" creationId="{0554AF1D-8D84-45C6-A083-89498853E698}"/>
          </ac:picMkLst>
        </pc:picChg>
        <pc:picChg chg="add mod">
          <ac:chgData name="ebru.simsek@cern.ch" userId="S::ebru.simsek@cern.ch::3df5e9e2-fec4-4ef1-bf1c-02c5ac3598f6" providerId="AD" clId="Web-{76200C29-6E2E-4535-1C8E-549D195633BA}" dt="2024-12-02T16:29:48.749" v="502" actId="14100"/>
          <ac:picMkLst>
            <pc:docMk/>
            <pc:sldMk cId="198518628" sldId="260"/>
            <ac:picMk id="16" creationId="{EB524066-0471-5581-470C-7DD38E14F785}"/>
          </ac:picMkLst>
        </pc:picChg>
      </pc:sldChg>
      <pc:sldChg chg="addSp delSp modSp">
        <pc:chgData name="ebru.simsek@cern.ch" userId="S::ebru.simsek@cern.ch::3df5e9e2-fec4-4ef1-bf1c-02c5ac3598f6" providerId="AD" clId="Web-{76200C29-6E2E-4535-1C8E-549D195633BA}" dt="2024-12-02T16:47:44.226" v="606" actId="1076"/>
        <pc:sldMkLst>
          <pc:docMk/>
          <pc:sldMk cId="3556264701" sldId="261"/>
        </pc:sldMkLst>
        <pc:spChg chg="add del mod">
          <ac:chgData name="ebru.simsek@cern.ch" userId="S::ebru.simsek@cern.ch::3df5e9e2-fec4-4ef1-bf1c-02c5ac3598f6" providerId="AD" clId="Web-{76200C29-6E2E-4535-1C8E-549D195633BA}" dt="2024-12-02T14:58:35.472" v="45"/>
          <ac:spMkLst>
            <pc:docMk/>
            <pc:sldMk cId="3556264701" sldId="261"/>
            <ac:spMk id="5" creationId="{DECC06E2-DDC1-3799-A197-57CB3C78259F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8:35.472" v="45"/>
          <ac:spMkLst>
            <pc:docMk/>
            <pc:sldMk cId="3556264701" sldId="261"/>
            <ac:spMk id="6" creationId="{800E20D3-5DF4-79C6-A6B0-97FA49E17D73}"/>
          </ac:spMkLst>
        </pc:spChg>
        <pc:spChg chg="mod">
          <ac:chgData name="ebru.simsek@cern.ch" userId="S::ebru.simsek@cern.ch::3df5e9e2-fec4-4ef1-bf1c-02c5ac3598f6" providerId="AD" clId="Web-{76200C29-6E2E-4535-1C8E-549D195633BA}" dt="2024-12-02T15:37:54.825" v="362" actId="20577"/>
          <ac:spMkLst>
            <pc:docMk/>
            <pc:sldMk cId="3556264701" sldId="261"/>
            <ac:spMk id="7" creationId="{3EBBC556-92A5-1122-6849-96E98021B1E0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8:56.300" v="49"/>
          <ac:spMkLst>
            <pc:docMk/>
            <pc:sldMk cId="3556264701" sldId="261"/>
            <ac:spMk id="9" creationId="{C23F51E6-6864-064D-9442-CA35A564141A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9:32.582" v="57"/>
          <ac:spMkLst>
            <pc:docMk/>
            <pc:sldMk cId="3556264701" sldId="261"/>
            <ac:spMk id="10" creationId="{B9C1FC8E-E36F-51D6-E061-E5608482D7D4}"/>
          </ac:spMkLst>
        </pc:spChg>
        <pc:spChg chg="add mod">
          <ac:chgData name="ebru.simsek@cern.ch" userId="S::ebru.simsek@cern.ch::3df5e9e2-fec4-4ef1-bf1c-02c5ac3598f6" providerId="AD" clId="Web-{76200C29-6E2E-4535-1C8E-549D195633BA}" dt="2024-12-02T14:59:45.691" v="59"/>
          <ac:spMkLst>
            <pc:docMk/>
            <pc:sldMk cId="3556264701" sldId="261"/>
            <ac:spMk id="11" creationId="{5F18B1ED-0297-59CD-39B4-BA5600289510}"/>
          </ac:spMkLst>
        </pc:spChg>
        <pc:spChg chg="add mod">
          <ac:chgData name="ebru.simsek@cern.ch" userId="S::ebru.simsek@cern.ch::3df5e9e2-fec4-4ef1-bf1c-02c5ac3598f6" providerId="AD" clId="Web-{76200C29-6E2E-4535-1C8E-549D195633BA}" dt="2024-12-02T16:47:44.226" v="606" actId="1076"/>
          <ac:spMkLst>
            <pc:docMk/>
            <pc:sldMk cId="3556264701" sldId="261"/>
            <ac:spMk id="13" creationId="{22EBFC61-7607-63DF-7FFE-3F86D75D926F}"/>
          </ac:spMkLst>
        </pc:spChg>
        <pc:grpChg chg="mod">
          <ac:chgData name="ebru.simsek@cern.ch" userId="S::ebru.simsek@cern.ch::3df5e9e2-fec4-4ef1-bf1c-02c5ac3598f6" providerId="AD" clId="Web-{76200C29-6E2E-4535-1C8E-549D195633BA}" dt="2024-12-02T16:47:40.820" v="605" actId="1076"/>
          <ac:grpSpMkLst>
            <pc:docMk/>
            <pc:sldMk cId="3556264701" sldId="261"/>
            <ac:grpSpMk id="4" creationId="{4D335BE0-BE65-FCC0-F45E-8E6EB9FEF4E6}"/>
          </ac:grpSpMkLst>
        </pc:grpChg>
      </pc:sldChg>
      <pc:sldChg chg="addSp delSp modSp">
        <pc:chgData name="ebru.simsek@cern.ch" userId="S::ebru.simsek@cern.ch::3df5e9e2-fec4-4ef1-bf1c-02c5ac3598f6" providerId="AD" clId="Web-{76200C29-6E2E-4535-1C8E-549D195633BA}" dt="2024-12-02T16:54:32.090" v="627" actId="1076"/>
        <pc:sldMkLst>
          <pc:docMk/>
          <pc:sldMk cId="3762116198" sldId="263"/>
        </pc:sldMkLst>
        <pc:spChg chg="add del mod">
          <ac:chgData name="ebru.simsek@cern.ch" userId="S::ebru.simsek@cern.ch::3df5e9e2-fec4-4ef1-bf1c-02c5ac3598f6" providerId="AD" clId="Web-{76200C29-6E2E-4535-1C8E-549D195633BA}" dt="2024-12-02T14:58:35.472" v="45"/>
          <ac:spMkLst>
            <pc:docMk/>
            <pc:sldMk cId="3762116198" sldId="263"/>
            <ac:spMk id="2" creationId="{D54B4E6C-E485-622D-A327-29B7FDFD6DF0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8:35.472" v="45"/>
          <ac:spMkLst>
            <pc:docMk/>
            <pc:sldMk cId="3762116198" sldId="263"/>
            <ac:spMk id="3" creationId="{317BDC99-DEF9-F0A5-8A38-FA8071ED5A8E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8:56.300" v="49"/>
          <ac:spMkLst>
            <pc:docMk/>
            <pc:sldMk cId="3762116198" sldId="263"/>
            <ac:spMk id="4" creationId="{FD6F6F45-7783-5BCE-BB8F-3DAFEABB96A5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9:32.582" v="57"/>
          <ac:spMkLst>
            <pc:docMk/>
            <pc:sldMk cId="3762116198" sldId="263"/>
            <ac:spMk id="5" creationId="{9083D78F-F655-3990-99DF-B0FB177BD1F3}"/>
          </ac:spMkLst>
        </pc:spChg>
        <pc:spChg chg="add mod">
          <ac:chgData name="ebru.simsek@cern.ch" userId="S::ebru.simsek@cern.ch::3df5e9e2-fec4-4ef1-bf1c-02c5ac3598f6" providerId="AD" clId="Web-{76200C29-6E2E-4535-1C8E-549D195633BA}" dt="2024-12-02T14:59:45.691" v="59"/>
          <ac:spMkLst>
            <pc:docMk/>
            <pc:sldMk cId="3762116198" sldId="263"/>
            <ac:spMk id="6" creationId="{D0392C5C-DBC3-D043-2F7B-9187D3628C9E}"/>
          </ac:spMkLst>
        </pc:spChg>
        <pc:spChg chg="mod">
          <ac:chgData name="ebru.simsek@cern.ch" userId="S::ebru.simsek@cern.ch::3df5e9e2-fec4-4ef1-bf1c-02c5ac3598f6" providerId="AD" clId="Web-{76200C29-6E2E-4535-1C8E-549D195633BA}" dt="2024-12-02T15:38:17.232" v="369" actId="20577"/>
          <ac:spMkLst>
            <pc:docMk/>
            <pc:sldMk cId="3762116198" sldId="263"/>
            <ac:spMk id="7" creationId="{3EBBC556-92A5-1122-6849-96E98021B1E0}"/>
          </ac:spMkLst>
        </pc:spChg>
        <pc:spChg chg="add mod">
          <ac:chgData name="ebru.simsek@cern.ch" userId="S::ebru.simsek@cern.ch::3df5e9e2-fec4-4ef1-bf1c-02c5ac3598f6" providerId="AD" clId="Web-{76200C29-6E2E-4535-1C8E-549D195633BA}" dt="2024-12-02T16:54:32.090" v="627" actId="1076"/>
          <ac:spMkLst>
            <pc:docMk/>
            <pc:sldMk cId="3762116198" sldId="263"/>
            <ac:spMk id="9" creationId="{B9D3574E-73F7-CF16-5F71-9CABEF732722}"/>
          </ac:spMkLst>
        </pc:spChg>
        <pc:grpChg chg="mod">
          <ac:chgData name="ebru.simsek@cern.ch" userId="S::ebru.simsek@cern.ch::3df5e9e2-fec4-4ef1-bf1c-02c5ac3598f6" providerId="AD" clId="Web-{76200C29-6E2E-4535-1C8E-549D195633BA}" dt="2024-12-02T16:54:21.121" v="626" actId="1076"/>
          <ac:grpSpMkLst>
            <pc:docMk/>
            <pc:sldMk cId="3762116198" sldId="263"/>
            <ac:grpSpMk id="18" creationId="{41549967-76DF-E915-577B-E581DF081300}"/>
          </ac:grpSpMkLst>
        </pc:grpChg>
      </pc:sldChg>
      <pc:sldChg chg="addSp delSp modSp mod modClrScheme chgLayout">
        <pc:chgData name="ebru.simsek@cern.ch" userId="S::ebru.simsek@cern.ch::3df5e9e2-fec4-4ef1-bf1c-02c5ac3598f6" providerId="AD" clId="Web-{76200C29-6E2E-4535-1C8E-549D195633BA}" dt="2024-12-02T16:47:56.914" v="608" actId="1076"/>
        <pc:sldMkLst>
          <pc:docMk/>
          <pc:sldMk cId="2965896331" sldId="264"/>
        </pc:sldMkLst>
        <pc:spChg chg="add del mod">
          <ac:chgData name="ebru.simsek@cern.ch" userId="S::ebru.simsek@cern.ch::3df5e9e2-fec4-4ef1-bf1c-02c5ac3598f6" providerId="AD" clId="Web-{76200C29-6E2E-4535-1C8E-549D195633BA}" dt="2024-12-02T14:58:35.472" v="45"/>
          <ac:spMkLst>
            <pc:docMk/>
            <pc:sldMk cId="2965896331" sldId="264"/>
            <ac:spMk id="2" creationId="{810FD1DD-E585-7423-342F-F10B6D93CDFC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8:35.472" v="45"/>
          <ac:spMkLst>
            <pc:docMk/>
            <pc:sldMk cId="2965896331" sldId="264"/>
            <ac:spMk id="3" creationId="{9361E850-7510-BA68-04B3-CE5A38AEA6C9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8:56.300" v="49"/>
          <ac:spMkLst>
            <pc:docMk/>
            <pc:sldMk cId="2965896331" sldId="264"/>
            <ac:spMk id="4" creationId="{EC5EE1D4-648D-2E3B-92C0-C6FFBB123B28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9:32.582" v="57"/>
          <ac:spMkLst>
            <pc:docMk/>
            <pc:sldMk cId="2965896331" sldId="264"/>
            <ac:spMk id="5" creationId="{E403CDC7-FC3A-06D5-B9AC-EAFE04AA6EEA}"/>
          </ac:spMkLst>
        </pc:spChg>
        <pc:spChg chg="add mod ord">
          <ac:chgData name="ebru.simsek@cern.ch" userId="S::ebru.simsek@cern.ch::3df5e9e2-fec4-4ef1-bf1c-02c5ac3598f6" providerId="AD" clId="Web-{76200C29-6E2E-4535-1C8E-549D195633BA}" dt="2024-12-02T16:08:46.439" v="467"/>
          <ac:spMkLst>
            <pc:docMk/>
            <pc:sldMk cId="2965896331" sldId="264"/>
            <ac:spMk id="6" creationId="{48E487E4-8682-96E4-F4C5-581AF1D07251}"/>
          </ac:spMkLst>
        </pc:spChg>
        <pc:spChg chg="mod">
          <ac:chgData name="ebru.simsek@cern.ch" userId="S::ebru.simsek@cern.ch::3df5e9e2-fec4-4ef1-bf1c-02c5ac3598f6" providerId="AD" clId="Web-{76200C29-6E2E-4535-1C8E-549D195633BA}" dt="2024-12-02T15:37:48.841" v="361" actId="20577"/>
          <ac:spMkLst>
            <pc:docMk/>
            <pc:sldMk cId="2965896331" sldId="264"/>
            <ac:spMk id="7" creationId="{3EBBC556-92A5-1122-6849-96E98021B1E0}"/>
          </ac:spMkLst>
        </pc:spChg>
        <pc:spChg chg="add del mod ord">
          <ac:chgData name="ebru.simsek@cern.ch" userId="S::ebru.simsek@cern.ch::3df5e9e2-fec4-4ef1-bf1c-02c5ac3598f6" providerId="AD" clId="Web-{76200C29-6E2E-4535-1C8E-549D195633BA}" dt="2024-12-02T16:09:49.111" v="472"/>
          <ac:spMkLst>
            <pc:docMk/>
            <pc:sldMk cId="2965896331" sldId="264"/>
            <ac:spMk id="9" creationId="{4DE0C85D-E46B-9945-0EA3-78531BFE9FD6}"/>
          </ac:spMkLst>
        </pc:spChg>
        <pc:spChg chg="add del mod ord">
          <ac:chgData name="ebru.simsek@cern.ch" userId="S::ebru.simsek@cern.ch::3df5e9e2-fec4-4ef1-bf1c-02c5ac3598f6" providerId="AD" clId="Web-{76200C29-6E2E-4535-1C8E-549D195633BA}" dt="2024-12-02T16:09:42.299" v="471"/>
          <ac:spMkLst>
            <pc:docMk/>
            <pc:sldMk cId="2965896331" sldId="264"/>
            <ac:spMk id="14" creationId="{FAAC0200-2237-EDFE-8CD0-DAA047962E8C}"/>
          </ac:spMkLst>
        </pc:spChg>
        <pc:spChg chg="add mod">
          <ac:chgData name="ebru.simsek@cern.ch" userId="S::ebru.simsek@cern.ch::3df5e9e2-fec4-4ef1-bf1c-02c5ac3598f6" providerId="AD" clId="Web-{76200C29-6E2E-4535-1C8E-549D195633BA}" dt="2024-12-02T16:47:56.914" v="608" actId="1076"/>
          <ac:spMkLst>
            <pc:docMk/>
            <pc:sldMk cId="2965896331" sldId="264"/>
            <ac:spMk id="15" creationId="{9D7998E8-DDE3-AF97-27F8-1876A83CD8CA}"/>
          </ac:spMkLst>
        </pc:spChg>
        <pc:grpChg chg="mod">
          <ac:chgData name="ebru.simsek@cern.ch" userId="S::ebru.simsek@cern.ch::3df5e9e2-fec4-4ef1-bf1c-02c5ac3598f6" providerId="AD" clId="Web-{76200C29-6E2E-4535-1C8E-549D195633BA}" dt="2024-12-02T16:47:54.179" v="607" actId="1076"/>
          <ac:grpSpMkLst>
            <pc:docMk/>
            <pc:sldMk cId="2965896331" sldId="264"/>
            <ac:grpSpMk id="13" creationId="{422EF235-48A1-0D78-A97C-64B596FBB4D4}"/>
          </ac:grpSpMkLst>
        </pc:grpChg>
      </pc:sldChg>
      <pc:sldChg chg="addSp delSp modSp">
        <pc:chgData name="ebru.simsek@cern.ch" userId="S::ebru.simsek@cern.ch::3df5e9e2-fec4-4ef1-bf1c-02c5ac3598f6" providerId="AD" clId="Web-{76200C29-6E2E-4535-1C8E-549D195633BA}" dt="2024-12-02T17:04:14.297" v="775" actId="20577"/>
        <pc:sldMkLst>
          <pc:docMk/>
          <pc:sldMk cId="639154102" sldId="265"/>
        </pc:sldMkLst>
        <pc:spChg chg="add del mod">
          <ac:chgData name="ebru.simsek@cern.ch" userId="S::ebru.simsek@cern.ch::3df5e9e2-fec4-4ef1-bf1c-02c5ac3598f6" providerId="AD" clId="Web-{76200C29-6E2E-4535-1C8E-549D195633BA}" dt="2024-12-02T14:58:35.472" v="45"/>
          <ac:spMkLst>
            <pc:docMk/>
            <pc:sldMk cId="639154102" sldId="265"/>
            <ac:spMk id="5" creationId="{C1179AD8-801C-02C0-4144-A34EBBAB5B66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8:35.472" v="45"/>
          <ac:spMkLst>
            <pc:docMk/>
            <pc:sldMk cId="639154102" sldId="265"/>
            <ac:spMk id="6" creationId="{2BD9FC67-C378-87F1-B7ED-6DB011A13B4B}"/>
          </ac:spMkLst>
        </pc:spChg>
        <pc:spChg chg="mod">
          <ac:chgData name="ebru.simsek@cern.ch" userId="S::ebru.simsek@cern.ch::3df5e9e2-fec4-4ef1-bf1c-02c5ac3598f6" providerId="AD" clId="Web-{76200C29-6E2E-4535-1C8E-549D195633BA}" dt="2024-12-02T15:38:37.263" v="376" actId="20577"/>
          <ac:spMkLst>
            <pc:docMk/>
            <pc:sldMk cId="639154102" sldId="265"/>
            <ac:spMk id="7" creationId="{3EBBC556-92A5-1122-6849-96E98021B1E0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8:56.300" v="49"/>
          <ac:spMkLst>
            <pc:docMk/>
            <pc:sldMk cId="639154102" sldId="265"/>
            <ac:spMk id="9" creationId="{618B5A0E-8609-5B5F-098C-F71E5B184DBD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9:32.582" v="57"/>
          <ac:spMkLst>
            <pc:docMk/>
            <pc:sldMk cId="639154102" sldId="265"/>
            <ac:spMk id="10" creationId="{38E98CE1-8636-DBAE-9437-22327A09114C}"/>
          </ac:spMkLst>
        </pc:spChg>
        <pc:spChg chg="add mod">
          <ac:chgData name="ebru.simsek@cern.ch" userId="S::ebru.simsek@cern.ch::3df5e9e2-fec4-4ef1-bf1c-02c5ac3598f6" providerId="AD" clId="Web-{76200C29-6E2E-4535-1C8E-549D195633BA}" dt="2024-12-02T14:59:45.691" v="59"/>
          <ac:spMkLst>
            <pc:docMk/>
            <pc:sldMk cId="639154102" sldId="265"/>
            <ac:spMk id="11" creationId="{8D0CAB52-C0E7-4645-A9FC-A1A10D85FFEA}"/>
          </ac:spMkLst>
        </pc:spChg>
        <pc:spChg chg="add mod">
          <ac:chgData name="ebru.simsek@cern.ch" userId="S::ebru.simsek@cern.ch::3df5e9e2-fec4-4ef1-bf1c-02c5ac3598f6" providerId="AD" clId="Web-{76200C29-6E2E-4535-1C8E-549D195633BA}" dt="2024-12-02T17:04:14.297" v="775" actId="20577"/>
          <ac:spMkLst>
            <pc:docMk/>
            <pc:sldMk cId="639154102" sldId="265"/>
            <ac:spMk id="13" creationId="{8FE89BF6-7524-8A32-8F93-C640E24C4FA3}"/>
          </ac:spMkLst>
        </pc:spChg>
        <pc:grpChg chg="mod">
          <ac:chgData name="ebru.simsek@cern.ch" userId="S::ebru.simsek@cern.ch::3df5e9e2-fec4-4ef1-bf1c-02c5ac3598f6" providerId="AD" clId="Web-{76200C29-6E2E-4535-1C8E-549D195633BA}" dt="2024-12-02T16:49:07.649" v="614" actId="1076"/>
          <ac:grpSpMkLst>
            <pc:docMk/>
            <pc:sldMk cId="639154102" sldId="265"/>
            <ac:grpSpMk id="4" creationId="{F9AD8774-FD74-40DB-C72A-C18989D45B44}"/>
          </ac:grpSpMkLst>
        </pc:grpChg>
      </pc:sldChg>
      <pc:sldChg chg="addSp delSp modSp ord">
        <pc:chgData name="ebru.simsek@cern.ch" userId="S::ebru.simsek@cern.ch::3df5e9e2-fec4-4ef1-bf1c-02c5ac3598f6" providerId="AD" clId="Web-{76200C29-6E2E-4535-1C8E-549D195633BA}" dt="2024-12-02T17:13:43.679" v="856"/>
        <pc:sldMkLst>
          <pc:docMk/>
          <pc:sldMk cId="2397076936" sldId="266"/>
        </pc:sldMkLst>
        <pc:spChg chg="add del mod">
          <ac:chgData name="ebru.simsek@cern.ch" userId="S::ebru.simsek@cern.ch::3df5e9e2-fec4-4ef1-bf1c-02c5ac3598f6" providerId="AD" clId="Web-{76200C29-6E2E-4535-1C8E-549D195633BA}" dt="2024-12-02T14:58:35.472" v="45"/>
          <ac:spMkLst>
            <pc:docMk/>
            <pc:sldMk cId="2397076936" sldId="266"/>
            <ac:spMk id="2" creationId="{71D135E6-890D-F215-8A54-E430679AA482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8:35.472" v="45"/>
          <ac:spMkLst>
            <pc:docMk/>
            <pc:sldMk cId="2397076936" sldId="266"/>
            <ac:spMk id="3" creationId="{763EBE25-E105-A1F0-9F96-AC68A3428A20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8:56.300" v="49"/>
          <ac:spMkLst>
            <pc:docMk/>
            <pc:sldMk cId="2397076936" sldId="266"/>
            <ac:spMk id="4" creationId="{ACD283C8-070C-D1EB-AB2F-85D93A729361}"/>
          </ac:spMkLst>
        </pc:spChg>
        <pc:spChg chg="mod">
          <ac:chgData name="ebru.simsek@cern.ch" userId="S::ebru.simsek@cern.ch::3df5e9e2-fec4-4ef1-bf1c-02c5ac3598f6" providerId="AD" clId="Web-{76200C29-6E2E-4535-1C8E-549D195633BA}" dt="2024-12-02T17:13:34.944" v="854" actId="20577"/>
          <ac:spMkLst>
            <pc:docMk/>
            <pc:sldMk cId="2397076936" sldId="266"/>
            <ac:spMk id="7" creationId="{3EBBC556-92A5-1122-6849-96E98021B1E0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9:32.582" v="57"/>
          <ac:spMkLst>
            <pc:docMk/>
            <pc:sldMk cId="2397076936" sldId="266"/>
            <ac:spMk id="10" creationId="{F7BB3980-E481-91C7-7E35-29876A5E5220}"/>
          </ac:spMkLst>
        </pc:spChg>
        <pc:spChg chg="add mod">
          <ac:chgData name="ebru.simsek@cern.ch" userId="S::ebru.simsek@cern.ch::3df5e9e2-fec4-4ef1-bf1c-02c5ac3598f6" providerId="AD" clId="Web-{76200C29-6E2E-4535-1C8E-549D195633BA}" dt="2024-12-02T14:59:45.691" v="59"/>
          <ac:spMkLst>
            <pc:docMk/>
            <pc:sldMk cId="2397076936" sldId="266"/>
            <ac:spMk id="11" creationId="{075197F0-46E4-465D-48A8-3EA8CFD3D00B}"/>
          </ac:spMkLst>
        </pc:spChg>
        <pc:spChg chg="add mod">
          <ac:chgData name="ebru.simsek@cern.ch" userId="S::ebru.simsek@cern.ch::3df5e9e2-fec4-4ef1-bf1c-02c5ac3598f6" providerId="AD" clId="Web-{76200C29-6E2E-4535-1C8E-549D195633BA}" dt="2024-12-02T17:13:30.538" v="853" actId="20577"/>
          <ac:spMkLst>
            <pc:docMk/>
            <pc:sldMk cId="2397076936" sldId="266"/>
            <ac:spMk id="13" creationId="{D4191227-541B-13D7-48E4-3C9BB6F46B9D}"/>
          </ac:spMkLst>
        </pc:spChg>
        <pc:grpChg chg="mod">
          <ac:chgData name="ebru.simsek@cern.ch" userId="S::ebru.simsek@cern.ch::3df5e9e2-fec4-4ef1-bf1c-02c5ac3598f6" providerId="AD" clId="Web-{76200C29-6E2E-4535-1C8E-549D195633BA}" dt="2024-12-02T16:49:02.055" v="613" actId="1076"/>
          <ac:grpSpMkLst>
            <pc:docMk/>
            <pc:sldMk cId="2397076936" sldId="266"/>
            <ac:grpSpMk id="9" creationId="{3353D000-9BB2-6FD9-3B00-6B2D066EA7F4}"/>
          </ac:grpSpMkLst>
        </pc:grpChg>
      </pc:sldChg>
      <pc:sldChg chg="addSp delSp modSp ord">
        <pc:chgData name="ebru.simsek@cern.ch" userId="S::ebru.simsek@cern.ch::3df5e9e2-fec4-4ef1-bf1c-02c5ac3598f6" providerId="AD" clId="Web-{76200C29-6E2E-4535-1C8E-549D195633BA}" dt="2024-12-02T17:14:53.538" v="868" actId="14100"/>
        <pc:sldMkLst>
          <pc:docMk/>
          <pc:sldMk cId="1453793107" sldId="267"/>
        </pc:sldMkLst>
        <pc:spChg chg="add del mod">
          <ac:chgData name="ebru.simsek@cern.ch" userId="S::ebru.simsek@cern.ch::3df5e9e2-fec4-4ef1-bf1c-02c5ac3598f6" providerId="AD" clId="Web-{76200C29-6E2E-4535-1C8E-549D195633BA}" dt="2024-12-02T14:58:35.472" v="45"/>
          <ac:spMkLst>
            <pc:docMk/>
            <pc:sldMk cId="1453793107" sldId="267"/>
            <ac:spMk id="5" creationId="{D3DCE81F-3525-F201-5D52-F34712EB81C8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8:35.472" v="45"/>
          <ac:spMkLst>
            <pc:docMk/>
            <pc:sldMk cId="1453793107" sldId="267"/>
            <ac:spMk id="6" creationId="{959D8442-CEC0-C25B-F70F-D407C47583EF}"/>
          </ac:spMkLst>
        </pc:spChg>
        <pc:spChg chg="mod">
          <ac:chgData name="ebru.simsek@cern.ch" userId="S::ebru.simsek@cern.ch::3df5e9e2-fec4-4ef1-bf1c-02c5ac3598f6" providerId="AD" clId="Web-{76200C29-6E2E-4535-1C8E-549D195633BA}" dt="2024-12-02T17:13:55.366" v="859" actId="20577"/>
          <ac:spMkLst>
            <pc:docMk/>
            <pc:sldMk cId="1453793107" sldId="267"/>
            <ac:spMk id="7" creationId="{3EBBC556-92A5-1122-6849-96E98021B1E0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8:56.300" v="49"/>
          <ac:spMkLst>
            <pc:docMk/>
            <pc:sldMk cId="1453793107" sldId="267"/>
            <ac:spMk id="9" creationId="{0B61E10D-5B9E-C8C9-8C2A-327C02557998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9:32.582" v="57"/>
          <ac:spMkLst>
            <pc:docMk/>
            <pc:sldMk cId="1453793107" sldId="267"/>
            <ac:spMk id="10" creationId="{7A1B6435-112C-697F-6D6E-39A863C678F4}"/>
          </ac:spMkLst>
        </pc:spChg>
        <pc:spChg chg="add mod">
          <ac:chgData name="ebru.simsek@cern.ch" userId="S::ebru.simsek@cern.ch::3df5e9e2-fec4-4ef1-bf1c-02c5ac3598f6" providerId="AD" clId="Web-{76200C29-6E2E-4535-1C8E-549D195633BA}" dt="2024-12-02T14:59:45.691" v="59"/>
          <ac:spMkLst>
            <pc:docMk/>
            <pc:sldMk cId="1453793107" sldId="267"/>
            <ac:spMk id="11" creationId="{4249522B-A4E7-67E5-7FD0-B2A52DFE705E}"/>
          </ac:spMkLst>
        </pc:spChg>
        <pc:spChg chg="add mod">
          <ac:chgData name="ebru.simsek@cern.ch" userId="S::ebru.simsek@cern.ch::3df5e9e2-fec4-4ef1-bf1c-02c5ac3598f6" providerId="AD" clId="Web-{76200C29-6E2E-4535-1C8E-549D195633BA}" dt="2024-12-02T17:14:53.538" v="868" actId="14100"/>
          <ac:spMkLst>
            <pc:docMk/>
            <pc:sldMk cId="1453793107" sldId="267"/>
            <ac:spMk id="17" creationId="{768952AE-19F9-74E4-98AC-347EC579A1B5}"/>
          </ac:spMkLst>
        </pc:spChg>
        <pc:grpChg chg="del mod">
          <ac:chgData name="ebru.simsek@cern.ch" userId="S::ebru.simsek@cern.ch::3df5e9e2-fec4-4ef1-bf1c-02c5ac3598f6" providerId="AD" clId="Web-{76200C29-6E2E-4535-1C8E-549D195633BA}" dt="2024-12-02T17:09:51.145" v="821"/>
          <ac:grpSpMkLst>
            <pc:docMk/>
            <pc:sldMk cId="1453793107" sldId="267"/>
            <ac:grpSpMk id="4" creationId="{A4DBE9AD-47FF-B6E7-E79C-1130156B4A21}"/>
          </ac:grpSpMkLst>
        </pc:grpChg>
        <pc:grpChg chg="add mod">
          <ac:chgData name="ebru.simsek@cern.ch" userId="S::ebru.simsek@cern.ch::3df5e9e2-fec4-4ef1-bf1c-02c5ac3598f6" providerId="AD" clId="Web-{76200C29-6E2E-4535-1C8E-549D195633BA}" dt="2024-12-02T17:12:35.131" v="847" actId="1076"/>
          <ac:grpSpMkLst>
            <pc:docMk/>
            <pc:sldMk cId="1453793107" sldId="267"/>
            <ac:grpSpMk id="15" creationId="{C313DEAD-5DA8-4A91-5949-0F931C61778A}"/>
          </ac:grpSpMkLst>
        </pc:grpChg>
        <pc:picChg chg="add mod">
          <ac:chgData name="ebru.simsek@cern.ch" userId="S::ebru.simsek@cern.ch::3df5e9e2-fec4-4ef1-bf1c-02c5ac3598f6" providerId="AD" clId="Web-{76200C29-6E2E-4535-1C8E-549D195633BA}" dt="2024-12-02T17:11:06.443" v="835" actId="14100"/>
          <ac:picMkLst>
            <pc:docMk/>
            <pc:sldMk cId="1453793107" sldId="267"/>
            <ac:picMk id="13" creationId="{2E4C6134-AADC-7E15-C59B-5AEF9484716A}"/>
          </ac:picMkLst>
        </pc:picChg>
        <pc:picChg chg="add mod">
          <ac:chgData name="ebru.simsek@cern.ch" userId="S::ebru.simsek@cern.ch::3df5e9e2-fec4-4ef1-bf1c-02c5ac3598f6" providerId="AD" clId="Web-{76200C29-6E2E-4535-1C8E-549D195633BA}" dt="2024-12-02T17:11:06.443" v="836" actId="14100"/>
          <ac:picMkLst>
            <pc:docMk/>
            <pc:sldMk cId="1453793107" sldId="267"/>
            <ac:picMk id="14" creationId="{3B1E006E-9681-A60C-A397-489C20F38FA9}"/>
          </ac:picMkLst>
        </pc:picChg>
      </pc:sldChg>
      <pc:sldChg chg="addSp delSp modSp">
        <pc:chgData name="ebru.simsek@cern.ch" userId="S::ebru.simsek@cern.ch::3df5e9e2-fec4-4ef1-bf1c-02c5ac3598f6" providerId="AD" clId="Web-{76200C29-6E2E-4535-1C8E-549D195633BA}" dt="2024-12-02T17:17:57.430" v="879" actId="20577"/>
        <pc:sldMkLst>
          <pc:docMk/>
          <pc:sldMk cId="3788662099" sldId="268"/>
        </pc:sldMkLst>
        <pc:spChg chg="add del mod">
          <ac:chgData name="ebru.simsek@cern.ch" userId="S::ebru.simsek@cern.ch::3df5e9e2-fec4-4ef1-bf1c-02c5ac3598f6" providerId="AD" clId="Web-{76200C29-6E2E-4535-1C8E-549D195633BA}" dt="2024-12-02T14:58:35.472" v="45"/>
          <ac:spMkLst>
            <pc:docMk/>
            <pc:sldMk cId="3788662099" sldId="268"/>
            <ac:spMk id="2" creationId="{34F2EFFC-7C05-F515-5C70-BA1128AB0FB4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8:35.472" v="45"/>
          <ac:spMkLst>
            <pc:docMk/>
            <pc:sldMk cId="3788662099" sldId="268"/>
            <ac:spMk id="3" creationId="{73E75716-F6B6-F3DE-203C-4386DCBB43E2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8:56.300" v="49"/>
          <ac:spMkLst>
            <pc:docMk/>
            <pc:sldMk cId="3788662099" sldId="268"/>
            <ac:spMk id="4" creationId="{05E24796-7D47-5A10-9CD4-224FB7F5ABD6}"/>
          </ac:spMkLst>
        </pc:spChg>
        <pc:spChg chg="mod">
          <ac:chgData name="ebru.simsek@cern.ch" userId="S::ebru.simsek@cern.ch::3df5e9e2-fec4-4ef1-bf1c-02c5ac3598f6" providerId="AD" clId="Web-{76200C29-6E2E-4535-1C8E-549D195633BA}" dt="2024-12-02T15:45:25.955" v="389" actId="20577"/>
          <ac:spMkLst>
            <pc:docMk/>
            <pc:sldMk cId="3788662099" sldId="268"/>
            <ac:spMk id="7" creationId="{3EBBC556-92A5-1122-6849-96E98021B1E0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4:59:32.582" v="57"/>
          <ac:spMkLst>
            <pc:docMk/>
            <pc:sldMk cId="3788662099" sldId="268"/>
            <ac:spMk id="10" creationId="{6D3621D2-DCEE-965F-8B92-BCC4651BC325}"/>
          </ac:spMkLst>
        </pc:spChg>
        <pc:spChg chg="add mod">
          <ac:chgData name="ebru.simsek@cern.ch" userId="S::ebru.simsek@cern.ch::3df5e9e2-fec4-4ef1-bf1c-02c5ac3598f6" providerId="AD" clId="Web-{76200C29-6E2E-4535-1C8E-549D195633BA}" dt="2024-12-02T14:59:45.691" v="59"/>
          <ac:spMkLst>
            <pc:docMk/>
            <pc:sldMk cId="3788662099" sldId="268"/>
            <ac:spMk id="11" creationId="{42FB0F25-6023-3FD8-CFE7-44D161F3FB48}"/>
          </ac:spMkLst>
        </pc:spChg>
        <pc:spChg chg="add mod">
          <ac:chgData name="ebru.simsek@cern.ch" userId="S::ebru.simsek@cern.ch::3df5e9e2-fec4-4ef1-bf1c-02c5ac3598f6" providerId="AD" clId="Web-{76200C29-6E2E-4535-1C8E-549D195633BA}" dt="2024-12-02T17:17:57.430" v="879" actId="20577"/>
          <ac:spMkLst>
            <pc:docMk/>
            <pc:sldMk cId="3788662099" sldId="268"/>
            <ac:spMk id="13" creationId="{99F3AEC5-4235-622D-07D2-13CD062EBF0C}"/>
          </ac:spMkLst>
        </pc:spChg>
        <pc:grpChg chg="mod">
          <ac:chgData name="ebru.simsek@cern.ch" userId="S::ebru.simsek@cern.ch::3df5e9e2-fec4-4ef1-bf1c-02c5ac3598f6" providerId="AD" clId="Web-{76200C29-6E2E-4535-1C8E-549D195633BA}" dt="2024-12-02T16:48:42.977" v="611" actId="1076"/>
          <ac:grpSpMkLst>
            <pc:docMk/>
            <pc:sldMk cId="3788662099" sldId="268"/>
            <ac:grpSpMk id="9" creationId="{4129ACC0-C82D-F510-AC68-808F21C2D510}"/>
          </ac:grpSpMkLst>
        </pc:grpChg>
      </pc:sldChg>
      <pc:sldChg chg="delSp modSp add del replId">
        <pc:chgData name="ebru.simsek@cern.ch" userId="S::ebru.simsek@cern.ch::3df5e9e2-fec4-4ef1-bf1c-02c5ac3598f6" providerId="AD" clId="Web-{76200C29-6E2E-4535-1C8E-549D195633BA}" dt="2024-12-02T17:18:36.556" v="880"/>
        <pc:sldMkLst>
          <pc:docMk/>
          <pc:sldMk cId="1602026965" sldId="269"/>
        </pc:sldMkLst>
        <pc:spChg chg="del mod">
          <ac:chgData name="ebru.simsek@cern.ch" userId="S::ebru.simsek@cern.ch::3df5e9e2-fec4-4ef1-bf1c-02c5ac3598f6" providerId="AD" clId="Web-{76200C29-6E2E-4535-1C8E-549D195633BA}" dt="2024-12-02T16:44:44.896" v="575"/>
          <ac:spMkLst>
            <pc:docMk/>
            <pc:sldMk cId="1602026965" sldId="269"/>
            <ac:spMk id="7" creationId="{3EBBC556-92A5-1122-6849-96E98021B1E0}"/>
          </ac:spMkLst>
        </pc:spChg>
        <pc:grpChg chg="del">
          <ac:chgData name="ebru.simsek@cern.ch" userId="S::ebru.simsek@cern.ch::3df5e9e2-fec4-4ef1-bf1c-02c5ac3598f6" providerId="AD" clId="Web-{76200C29-6E2E-4535-1C8E-549D195633BA}" dt="2024-12-02T15:35:54.308" v="339"/>
          <ac:grpSpMkLst>
            <pc:docMk/>
            <pc:sldMk cId="1602026965" sldId="269"/>
            <ac:grpSpMk id="9" creationId="{4129ACC0-C82D-F510-AC68-808F21C2D510}"/>
          </ac:grpSpMkLst>
        </pc:grpChg>
      </pc:sldChg>
      <pc:sldChg chg="addSp delSp modSp add ord replId">
        <pc:chgData name="ebru.simsek@cern.ch" userId="S::ebru.simsek@cern.ch::3df5e9e2-fec4-4ef1-bf1c-02c5ac3598f6" providerId="AD" clId="Web-{76200C29-6E2E-4535-1C8E-549D195633BA}" dt="2024-12-02T17:34:59.285" v="1059" actId="1076"/>
        <pc:sldMkLst>
          <pc:docMk/>
          <pc:sldMk cId="1399533069" sldId="270"/>
        </pc:sldMkLst>
        <pc:spChg chg="mod">
          <ac:chgData name="ebru.simsek@cern.ch" userId="S::ebru.simsek@cern.ch::3df5e9e2-fec4-4ef1-bf1c-02c5ac3598f6" providerId="AD" clId="Web-{76200C29-6E2E-4535-1C8E-549D195633BA}" dt="2024-12-02T17:31:28.908" v="987" actId="1076"/>
          <ac:spMkLst>
            <pc:docMk/>
            <pc:sldMk cId="1399533069" sldId="270"/>
            <ac:spMk id="2" creationId="{6DF7CAAA-E31B-0A4E-DDB7-12CCFB497357}"/>
          </ac:spMkLst>
        </pc:spChg>
        <pc:spChg chg="del mod">
          <ac:chgData name="ebru.simsek@cern.ch" userId="S::ebru.simsek@cern.ch::3df5e9e2-fec4-4ef1-bf1c-02c5ac3598f6" providerId="AD" clId="Web-{76200C29-6E2E-4535-1C8E-549D195633BA}" dt="2024-12-02T17:30:56.064" v="981"/>
          <ac:spMkLst>
            <pc:docMk/>
            <pc:sldMk cId="1399533069" sldId="270"/>
            <ac:spMk id="3" creationId="{A7278501-9332-F6A1-1C5F-CD6D30F4B6D2}"/>
          </ac:spMkLst>
        </pc:spChg>
        <pc:spChg chg="add del mod">
          <ac:chgData name="ebru.simsek@cern.ch" userId="S::ebru.simsek@cern.ch::3df5e9e2-fec4-4ef1-bf1c-02c5ac3598f6" providerId="AD" clId="Web-{76200C29-6E2E-4535-1C8E-549D195633BA}" dt="2024-12-02T17:30:35.282" v="976"/>
          <ac:spMkLst>
            <pc:docMk/>
            <pc:sldMk cId="1399533069" sldId="270"/>
            <ac:spMk id="4" creationId="{1145E450-9129-CC79-9B7C-F2A1D00E0E59}"/>
          </ac:spMkLst>
        </pc:spChg>
        <pc:spChg chg="add mod">
          <ac:chgData name="ebru.simsek@cern.ch" userId="S::ebru.simsek@cern.ch::3df5e9e2-fec4-4ef1-bf1c-02c5ac3598f6" providerId="AD" clId="Web-{76200C29-6E2E-4535-1C8E-549D195633BA}" dt="2024-12-02T17:32:33.612" v="1032" actId="20577"/>
          <ac:spMkLst>
            <pc:docMk/>
            <pc:sldMk cId="1399533069" sldId="270"/>
            <ac:spMk id="5" creationId="{3ACBC09D-F2A7-2A68-D651-329A7627027D}"/>
          </ac:spMkLst>
        </pc:spChg>
        <pc:picChg chg="add del mod">
          <ac:chgData name="ebru.simsek@cern.ch" userId="S::ebru.simsek@cern.ch::3df5e9e2-fec4-4ef1-bf1c-02c5ac3598f6" providerId="AD" clId="Web-{76200C29-6E2E-4535-1C8E-549D195633BA}" dt="2024-12-02T17:34:47.910" v="1055"/>
          <ac:picMkLst>
            <pc:docMk/>
            <pc:sldMk cId="1399533069" sldId="270"/>
            <ac:picMk id="6" creationId="{4C2AEF0B-8615-F4FA-BFB1-97A14FA90C1C}"/>
          </ac:picMkLst>
        </pc:picChg>
        <pc:picChg chg="mod">
          <ac:chgData name="ebru.simsek@cern.ch" userId="S::ebru.simsek@cern.ch::3df5e9e2-fec4-4ef1-bf1c-02c5ac3598f6" providerId="AD" clId="Web-{76200C29-6E2E-4535-1C8E-549D195633BA}" dt="2024-12-02T17:34:59.285" v="1059" actId="1076"/>
          <ac:picMkLst>
            <pc:docMk/>
            <pc:sldMk cId="1399533069" sldId="270"/>
            <ac:picMk id="8" creationId="{5EFE11DB-8694-DEA9-9CD2-EE332793F48E}"/>
          </ac:picMkLst>
        </pc:picChg>
        <pc:picChg chg="mod">
          <ac:chgData name="ebru.simsek@cern.ch" userId="S::ebru.simsek@cern.ch::3df5e9e2-fec4-4ef1-bf1c-02c5ac3598f6" providerId="AD" clId="Web-{76200C29-6E2E-4535-1C8E-549D195633BA}" dt="2024-12-02T17:34:52.519" v="1057" actId="1076"/>
          <ac:picMkLst>
            <pc:docMk/>
            <pc:sldMk cId="1399533069" sldId="270"/>
            <ac:picMk id="12" creationId="{0000D575-FE7E-F0F3-25FD-A609E5A275B9}"/>
          </ac:picMkLst>
        </pc:picChg>
        <pc:picChg chg="del mod">
          <ac:chgData name="ebru.simsek@cern.ch" userId="S::ebru.simsek@cern.ch::3df5e9e2-fec4-4ef1-bf1c-02c5ac3598f6" providerId="AD" clId="Web-{76200C29-6E2E-4535-1C8E-549D195633BA}" dt="2024-12-02T17:31:03.798" v="982"/>
          <ac:picMkLst>
            <pc:docMk/>
            <pc:sldMk cId="1399533069" sldId="270"/>
            <ac:picMk id="13" creationId="{FF9719E2-B367-D428-8525-B38D0A405E0C}"/>
          </ac:picMkLst>
        </pc:picChg>
      </pc:sldChg>
      <pc:sldChg chg="add replId">
        <pc:chgData name="ebru.simsek@cern.ch" userId="S::ebru.simsek@cern.ch::3df5e9e2-fec4-4ef1-bf1c-02c5ac3598f6" providerId="AD" clId="Web-{76200C29-6E2E-4535-1C8E-549D195633BA}" dt="2024-12-02T17:30:42.907" v="978"/>
        <pc:sldMkLst>
          <pc:docMk/>
          <pc:sldMk cId="897668288" sldId="271"/>
        </pc:sldMkLst>
      </pc:sldChg>
      <pc:sldChg chg="modSp new del">
        <pc:chgData name="ebru.simsek@cern.ch" userId="S::ebru.simsek@cern.ch::3df5e9e2-fec4-4ef1-bf1c-02c5ac3598f6" providerId="AD" clId="Web-{76200C29-6E2E-4535-1C8E-549D195633BA}" dt="2024-12-02T17:30:37.423" v="977"/>
        <pc:sldMkLst>
          <pc:docMk/>
          <pc:sldMk cId="4079777524" sldId="271"/>
        </pc:sldMkLst>
        <pc:spChg chg="mod">
          <ac:chgData name="ebru.simsek@cern.ch" userId="S::ebru.simsek@cern.ch::3df5e9e2-fec4-4ef1-bf1c-02c5ac3598f6" providerId="AD" clId="Web-{76200C29-6E2E-4535-1C8E-549D195633BA}" dt="2024-12-02T17:29:37.578" v="972" actId="20577"/>
          <ac:spMkLst>
            <pc:docMk/>
            <pc:sldMk cId="4079777524" sldId="271"/>
            <ac:spMk id="2" creationId="{F8E513B4-22EF-0F6A-530C-05DEF6B8E804}"/>
          </ac:spMkLst>
        </pc:spChg>
      </pc:sldChg>
      <pc:sldMasterChg chg="modSp mod modSldLayout">
        <pc:chgData name="ebru.simsek@cern.ch" userId="S::ebru.simsek@cern.ch::3df5e9e2-fec4-4ef1-bf1c-02c5ac3598f6" providerId="AD" clId="Web-{76200C29-6E2E-4535-1C8E-549D195633BA}" dt="2024-12-02T14:59:45.691" v="59"/>
        <pc:sldMasterMkLst>
          <pc:docMk/>
          <pc:sldMasterMk cId="1716423860" sldId="2147483948"/>
        </pc:sldMasterMkLst>
        <pc:spChg chg="mod">
          <ac:chgData name="ebru.simsek@cern.ch" userId="S::ebru.simsek@cern.ch::3df5e9e2-fec4-4ef1-bf1c-02c5ac3598f6" providerId="AD" clId="Web-{76200C29-6E2E-4535-1C8E-549D195633BA}" dt="2024-12-02T14:56:50.439" v="35"/>
          <ac:spMkLst>
            <pc:docMk/>
            <pc:sldMasterMk cId="1716423860" sldId="2147483948"/>
            <ac:spMk id="5" creationId="{D19B6B78-577F-43F5-BAEE-BF72484C9850}"/>
          </ac:spMkLst>
        </pc:spChg>
        <pc:sldLayoutChg chg="modSp mod">
          <pc:chgData name="ebru.simsek@cern.ch" userId="S::ebru.simsek@cern.ch::3df5e9e2-fec4-4ef1-bf1c-02c5ac3598f6" providerId="AD" clId="Web-{76200C29-6E2E-4535-1C8E-549D195633BA}" dt="2024-12-02T14:59:45.691" v="59"/>
          <pc:sldLayoutMkLst>
            <pc:docMk/>
            <pc:sldMasterMk cId="1716423860" sldId="2147483948"/>
            <pc:sldLayoutMk cId="3248944061" sldId="2147483949"/>
          </pc:sldLayoutMkLst>
          <pc:spChg chg="mod">
            <ac:chgData name="ebru.simsek@cern.ch" userId="S::ebru.simsek@cern.ch::3df5e9e2-fec4-4ef1-bf1c-02c5ac3598f6" providerId="AD" clId="Web-{76200C29-6E2E-4535-1C8E-549D195633BA}" dt="2024-12-02T14:56:50.439" v="35"/>
            <ac:spMkLst>
              <pc:docMk/>
              <pc:sldMasterMk cId="1716423860" sldId="2147483948"/>
              <pc:sldLayoutMk cId="3248944061" sldId="2147483949"/>
              <ac:spMk id="5" creationId="{52680305-1AD7-482D-BFFD-6CDB83AB39A4}"/>
            </ac:spMkLst>
          </pc:spChg>
        </pc:sldLayoutChg>
        <pc:sldLayoutChg chg="modSp mod">
          <pc:chgData name="ebru.simsek@cern.ch" userId="S::ebru.simsek@cern.ch::3df5e9e2-fec4-4ef1-bf1c-02c5ac3598f6" providerId="AD" clId="Web-{76200C29-6E2E-4535-1C8E-549D195633BA}" dt="2024-12-02T14:59:45.691" v="59"/>
          <pc:sldLayoutMkLst>
            <pc:docMk/>
            <pc:sldMasterMk cId="1716423860" sldId="2147483948"/>
            <pc:sldLayoutMk cId="3714628260" sldId="2147483950"/>
          </pc:sldLayoutMkLst>
          <pc:spChg chg="mod">
            <ac:chgData name="ebru.simsek@cern.ch" userId="S::ebru.simsek@cern.ch::3df5e9e2-fec4-4ef1-bf1c-02c5ac3598f6" providerId="AD" clId="Web-{76200C29-6E2E-4535-1C8E-549D195633BA}" dt="2024-12-02T14:56:50.439" v="35"/>
            <ac:spMkLst>
              <pc:docMk/>
              <pc:sldMasterMk cId="1716423860" sldId="2147483948"/>
              <pc:sldLayoutMk cId="3714628260" sldId="2147483950"/>
              <ac:spMk id="5" creationId="{39D13D38-5DF1-443B-8A12-71E834FDC6A1}"/>
            </ac:spMkLst>
          </pc:spChg>
        </pc:sldLayoutChg>
        <pc:sldLayoutChg chg="modSp mod">
          <pc:chgData name="ebru.simsek@cern.ch" userId="S::ebru.simsek@cern.ch::3df5e9e2-fec4-4ef1-bf1c-02c5ac3598f6" providerId="AD" clId="Web-{76200C29-6E2E-4535-1C8E-549D195633BA}" dt="2024-12-02T14:59:45.691" v="59"/>
          <pc:sldLayoutMkLst>
            <pc:docMk/>
            <pc:sldMasterMk cId="1716423860" sldId="2147483948"/>
            <pc:sldLayoutMk cId="4141703556" sldId="2147483951"/>
          </pc:sldLayoutMkLst>
          <pc:spChg chg="mod">
            <ac:chgData name="ebru.simsek@cern.ch" userId="S::ebru.simsek@cern.ch::3df5e9e2-fec4-4ef1-bf1c-02c5ac3598f6" providerId="AD" clId="Web-{76200C29-6E2E-4535-1C8E-549D195633BA}" dt="2024-12-02T14:56:50.439" v="35"/>
            <ac:spMkLst>
              <pc:docMk/>
              <pc:sldMasterMk cId="1716423860" sldId="2147483948"/>
              <pc:sldLayoutMk cId="4141703556" sldId="2147483951"/>
              <ac:spMk id="5" creationId="{B1DB149C-CC63-4E3A-A83D-EF637EB51979}"/>
            </ac:spMkLst>
          </pc:spChg>
        </pc:sldLayoutChg>
        <pc:sldLayoutChg chg="modSp mod">
          <pc:chgData name="ebru.simsek@cern.ch" userId="S::ebru.simsek@cern.ch::3df5e9e2-fec4-4ef1-bf1c-02c5ac3598f6" providerId="AD" clId="Web-{76200C29-6E2E-4535-1C8E-549D195633BA}" dt="2024-12-02T14:59:45.691" v="59"/>
          <pc:sldLayoutMkLst>
            <pc:docMk/>
            <pc:sldMasterMk cId="1716423860" sldId="2147483948"/>
            <pc:sldLayoutMk cId="1732135683" sldId="2147483952"/>
          </pc:sldLayoutMkLst>
          <pc:spChg chg="mod">
            <ac:chgData name="ebru.simsek@cern.ch" userId="S::ebru.simsek@cern.ch::3df5e9e2-fec4-4ef1-bf1c-02c5ac3598f6" providerId="AD" clId="Web-{76200C29-6E2E-4535-1C8E-549D195633BA}" dt="2024-12-02T14:56:50.439" v="35"/>
            <ac:spMkLst>
              <pc:docMk/>
              <pc:sldMasterMk cId="1716423860" sldId="2147483948"/>
              <pc:sldLayoutMk cId="1732135683" sldId="2147483952"/>
              <ac:spMk id="6" creationId="{8AF334AD-FB29-4355-B5CF-85E61B4F3409}"/>
            </ac:spMkLst>
          </pc:spChg>
        </pc:sldLayoutChg>
        <pc:sldLayoutChg chg="modSp mod">
          <pc:chgData name="ebru.simsek@cern.ch" userId="S::ebru.simsek@cern.ch::3df5e9e2-fec4-4ef1-bf1c-02c5ac3598f6" providerId="AD" clId="Web-{76200C29-6E2E-4535-1C8E-549D195633BA}" dt="2024-12-02T14:59:45.691" v="59"/>
          <pc:sldLayoutMkLst>
            <pc:docMk/>
            <pc:sldMasterMk cId="1716423860" sldId="2147483948"/>
            <pc:sldLayoutMk cId="3061524493" sldId="2147483953"/>
          </pc:sldLayoutMkLst>
          <pc:spChg chg="mod">
            <ac:chgData name="ebru.simsek@cern.ch" userId="S::ebru.simsek@cern.ch::3df5e9e2-fec4-4ef1-bf1c-02c5ac3598f6" providerId="AD" clId="Web-{76200C29-6E2E-4535-1C8E-549D195633BA}" dt="2024-12-02T14:56:50.439" v="35"/>
            <ac:spMkLst>
              <pc:docMk/>
              <pc:sldMasterMk cId="1716423860" sldId="2147483948"/>
              <pc:sldLayoutMk cId="3061524493" sldId="2147483953"/>
              <ac:spMk id="8" creationId="{9153F7EF-507C-4CB3-86C5-8B34FFFC1D86}"/>
            </ac:spMkLst>
          </pc:spChg>
        </pc:sldLayoutChg>
        <pc:sldLayoutChg chg="modSp mod">
          <pc:chgData name="ebru.simsek@cern.ch" userId="S::ebru.simsek@cern.ch::3df5e9e2-fec4-4ef1-bf1c-02c5ac3598f6" providerId="AD" clId="Web-{76200C29-6E2E-4535-1C8E-549D195633BA}" dt="2024-12-02T14:59:45.691" v="59"/>
          <pc:sldLayoutMkLst>
            <pc:docMk/>
            <pc:sldMasterMk cId="1716423860" sldId="2147483948"/>
            <pc:sldLayoutMk cId="4235975502" sldId="2147483954"/>
          </pc:sldLayoutMkLst>
          <pc:spChg chg="mod">
            <ac:chgData name="ebru.simsek@cern.ch" userId="S::ebru.simsek@cern.ch::3df5e9e2-fec4-4ef1-bf1c-02c5ac3598f6" providerId="AD" clId="Web-{76200C29-6E2E-4535-1C8E-549D195633BA}" dt="2024-12-02T14:56:50.439" v="35"/>
            <ac:spMkLst>
              <pc:docMk/>
              <pc:sldMasterMk cId="1716423860" sldId="2147483948"/>
              <pc:sldLayoutMk cId="4235975502" sldId="2147483954"/>
              <ac:spMk id="4" creationId="{68BF8F05-876F-49D8-AE30-5BB2A91ECD59}"/>
            </ac:spMkLst>
          </pc:spChg>
        </pc:sldLayoutChg>
        <pc:sldLayoutChg chg="modSp mod">
          <pc:chgData name="ebru.simsek@cern.ch" userId="S::ebru.simsek@cern.ch::3df5e9e2-fec4-4ef1-bf1c-02c5ac3598f6" providerId="AD" clId="Web-{76200C29-6E2E-4535-1C8E-549D195633BA}" dt="2024-12-02T14:59:45.691" v="59"/>
          <pc:sldLayoutMkLst>
            <pc:docMk/>
            <pc:sldMasterMk cId="1716423860" sldId="2147483948"/>
            <pc:sldLayoutMk cId="2036125675" sldId="2147483955"/>
          </pc:sldLayoutMkLst>
          <pc:spChg chg="mod">
            <ac:chgData name="ebru.simsek@cern.ch" userId="S::ebru.simsek@cern.ch::3df5e9e2-fec4-4ef1-bf1c-02c5ac3598f6" providerId="AD" clId="Web-{76200C29-6E2E-4535-1C8E-549D195633BA}" dt="2024-12-02T14:56:50.439" v="35"/>
            <ac:spMkLst>
              <pc:docMk/>
              <pc:sldMasterMk cId="1716423860" sldId="2147483948"/>
              <pc:sldLayoutMk cId="2036125675" sldId="2147483955"/>
              <ac:spMk id="3" creationId="{3E021C19-210E-46B0-9036-5D8AECC9260C}"/>
            </ac:spMkLst>
          </pc:spChg>
        </pc:sldLayoutChg>
        <pc:sldLayoutChg chg="modSp mod">
          <pc:chgData name="ebru.simsek@cern.ch" userId="S::ebru.simsek@cern.ch::3df5e9e2-fec4-4ef1-bf1c-02c5ac3598f6" providerId="AD" clId="Web-{76200C29-6E2E-4535-1C8E-549D195633BA}" dt="2024-12-02T14:59:45.691" v="59"/>
          <pc:sldLayoutMkLst>
            <pc:docMk/>
            <pc:sldMasterMk cId="1716423860" sldId="2147483948"/>
            <pc:sldLayoutMk cId="4266286558" sldId="2147483956"/>
          </pc:sldLayoutMkLst>
          <pc:spChg chg="mod">
            <ac:chgData name="ebru.simsek@cern.ch" userId="S::ebru.simsek@cern.ch::3df5e9e2-fec4-4ef1-bf1c-02c5ac3598f6" providerId="AD" clId="Web-{76200C29-6E2E-4535-1C8E-549D195633BA}" dt="2024-12-02T14:56:50.439" v="35"/>
            <ac:spMkLst>
              <pc:docMk/>
              <pc:sldMasterMk cId="1716423860" sldId="2147483948"/>
              <pc:sldLayoutMk cId="4266286558" sldId="2147483956"/>
              <ac:spMk id="6" creationId="{78042128-DAB4-481C-BEE6-3523E8E88BAD}"/>
            </ac:spMkLst>
          </pc:spChg>
        </pc:sldLayoutChg>
        <pc:sldLayoutChg chg="modSp mod">
          <pc:chgData name="ebru.simsek@cern.ch" userId="S::ebru.simsek@cern.ch::3df5e9e2-fec4-4ef1-bf1c-02c5ac3598f6" providerId="AD" clId="Web-{76200C29-6E2E-4535-1C8E-549D195633BA}" dt="2024-12-02T14:59:45.691" v="59"/>
          <pc:sldLayoutMkLst>
            <pc:docMk/>
            <pc:sldMasterMk cId="1716423860" sldId="2147483948"/>
            <pc:sldLayoutMk cId="1220165300" sldId="2147483957"/>
          </pc:sldLayoutMkLst>
          <pc:spChg chg="mod">
            <ac:chgData name="ebru.simsek@cern.ch" userId="S::ebru.simsek@cern.ch::3df5e9e2-fec4-4ef1-bf1c-02c5ac3598f6" providerId="AD" clId="Web-{76200C29-6E2E-4535-1C8E-549D195633BA}" dt="2024-12-02T14:56:50.439" v="35"/>
            <ac:spMkLst>
              <pc:docMk/>
              <pc:sldMasterMk cId="1716423860" sldId="2147483948"/>
              <pc:sldLayoutMk cId="1220165300" sldId="2147483957"/>
              <ac:spMk id="6" creationId="{422E5541-B6DE-45E8-BCFE-0DFC4F574079}"/>
            </ac:spMkLst>
          </pc:spChg>
        </pc:sldLayoutChg>
        <pc:sldLayoutChg chg="modSp mod">
          <pc:chgData name="ebru.simsek@cern.ch" userId="S::ebru.simsek@cern.ch::3df5e9e2-fec4-4ef1-bf1c-02c5ac3598f6" providerId="AD" clId="Web-{76200C29-6E2E-4535-1C8E-549D195633BA}" dt="2024-12-02T14:59:45.691" v="59"/>
          <pc:sldLayoutMkLst>
            <pc:docMk/>
            <pc:sldMasterMk cId="1716423860" sldId="2147483948"/>
            <pc:sldLayoutMk cId="2256886774" sldId="2147483958"/>
          </pc:sldLayoutMkLst>
          <pc:spChg chg="mod">
            <ac:chgData name="ebru.simsek@cern.ch" userId="S::ebru.simsek@cern.ch::3df5e9e2-fec4-4ef1-bf1c-02c5ac3598f6" providerId="AD" clId="Web-{76200C29-6E2E-4535-1C8E-549D195633BA}" dt="2024-12-02T14:56:50.439" v="35"/>
            <ac:spMkLst>
              <pc:docMk/>
              <pc:sldMasterMk cId="1716423860" sldId="2147483948"/>
              <pc:sldLayoutMk cId="2256886774" sldId="2147483958"/>
              <ac:spMk id="5" creationId="{06647FC7-8124-4F70-A849-B6BCC5189CC3}"/>
            </ac:spMkLst>
          </pc:spChg>
        </pc:sldLayoutChg>
        <pc:sldLayoutChg chg="modSp mod">
          <pc:chgData name="ebru.simsek@cern.ch" userId="S::ebru.simsek@cern.ch::3df5e9e2-fec4-4ef1-bf1c-02c5ac3598f6" providerId="AD" clId="Web-{76200C29-6E2E-4535-1C8E-549D195633BA}" dt="2024-12-02T14:59:45.691" v="59"/>
          <pc:sldLayoutMkLst>
            <pc:docMk/>
            <pc:sldMasterMk cId="1716423860" sldId="2147483948"/>
            <pc:sldLayoutMk cId="912820964" sldId="2147483959"/>
          </pc:sldLayoutMkLst>
          <pc:spChg chg="mod">
            <ac:chgData name="ebru.simsek@cern.ch" userId="S::ebru.simsek@cern.ch::3df5e9e2-fec4-4ef1-bf1c-02c5ac3598f6" providerId="AD" clId="Web-{76200C29-6E2E-4535-1C8E-549D195633BA}" dt="2024-12-02T14:56:50.439" v="35"/>
            <ac:spMkLst>
              <pc:docMk/>
              <pc:sldMasterMk cId="1716423860" sldId="2147483948"/>
              <pc:sldLayoutMk cId="912820964" sldId="2147483959"/>
              <ac:spMk id="5" creationId="{55021651-B786-4A39-A10F-F5231D0A2C5E}"/>
            </ac:spMkLst>
          </pc:spChg>
        </pc:sldLayoutChg>
      </pc:sldMasterChg>
    </pc:docChg>
  </pc:docChgLst>
  <pc:docChgLst>
    <pc:chgData name="ebru.simsek@cern.ch" userId="S::ebru.simsek@cern.ch::3df5e9e2-fec4-4ef1-bf1c-02c5ac3598f6" providerId="AD" clId="Web-{166F5E78-571D-4AE8-ACB4-6934F3446A9A}"/>
    <pc:docChg chg="addSld delSld modSld sldOrd">
      <pc:chgData name="ebru.simsek@cern.ch" userId="S::ebru.simsek@cern.ch::3df5e9e2-fec4-4ef1-bf1c-02c5ac3598f6" providerId="AD" clId="Web-{166F5E78-571D-4AE8-ACB4-6934F3446A9A}" dt="2024-12-03T15:50:47.846" v="568" actId="1076"/>
      <pc:docMkLst>
        <pc:docMk/>
      </pc:docMkLst>
      <pc:sldChg chg="addSp delSp modSp">
        <pc:chgData name="ebru.simsek@cern.ch" userId="S::ebru.simsek@cern.ch::3df5e9e2-fec4-4ef1-bf1c-02c5ac3598f6" providerId="AD" clId="Web-{166F5E78-571D-4AE8-ACB4-6934F3446A9A}" dt="2024-12-03T15:24:24.610" v="448" actId="1076"/>
        <pc:sldMkLst>
          <pc:docMk/>
          <pc:sldMk cId="198518628" sldId="260"/>
        </pc:sldMkLst>
        <pc:grpChg chg="del">
          <ac:chgData name="ebru.simsek@cern.ch" userId="S::ebru.simsek@cern.ch::3df5e9e2-fec4-4ef1-bf1c-02c5ac3598f6" providerId="AD" clId="Web-{166F5E78-571D-4AE8-ACB4-6934F3446A9A}" dt="2024-12-03T14:52:00.038" v="277"/>
          <ac:grpSpMkLst>
            <pc:docMk/>
            <pc:sldMk cId="198518628" sldId="260"/>
            <ac:grpSpMk id="22" creationId="{B9BC298B-8613-7BD8-1261-A0F81B8EC541}"/>
          </ac:grpSpMkLst>
        </pc:grpChg>
        <pc:picChg chg="add mod">
          <ac:chgData name="ebru.simsek@cern.ch" userId="S::ebru.simsek@cern.ch::3df5e9e2-fec4-4ef1-bf1c-02c5ac3598f6" providerId="AD" clId="Web-{166F5E78-571D-4AE8-ACB4-6934F3446A9A}" dt="2024-12-03T15:24:13.750" v="445" actId="1076"/>
          <ac:picMkLst>
            <pc:docMk/>
            <pc:sldMk cId="198518628" sldId="260"/>
            <ac:picMk id="2" creationId="{74AF4E80-377A-8986-45B2-F83433827AAF}"/>
          </ac:picMkLst>
        </pc:picChg>
        <pc:picChg chg="add mod">
          <ac:chgData name="ebru.simsek@cern.ch" userId="S::ebru.simsek@cern.ch::3df5e9e2-fec4-4ef1-bf1c-02c5ac3598f6" providerId="AD" clId="Web-{166F5E78-571D-4AE8-ACB4-6934F3446A9A}" dt="2024-12-03T15:24:24.610" v="448" actId="1076"/>
          <ac:picMkLst>
            <pc:docMk/>
            <pc:sldMk cId="198518628" sldId="260"/>
            <ac:picMk id="3" creationId="{CA318A68-6A5C-3C44-DC4E-9A73D61992A1}"/>
          </ac:picMkLst>
        </pc:picChg>
        <pc:picChg chg="del topLvl">
          <ac:chgData name="ebru.simsek@cern.ch" userId="S::ebru.simsek@cern.ch::3df5e9e2-fec4-4ef1-bf1c-02c5ac3598f6" providerId="AD" clId="Web-{166F5E78-571D-4AE8-ACB4-6934F3446A9A}" dt="2024-12-03T14:52:02.178" v="278"/>
          <ac:picMkLst>
            <pc:docMk/>
            <pc:sldMk cId="198518628" sldId="260"/>
            <ac:picMk id="11" creationId="{8CB634B3-9FC1-100A-B6E5-2F729437C94F}"/>
          </ac:picMkLst>
        </pc:picChg>
        <pc:picChg chg="del topLvl">
          <ac:chgData name="ebru.simsek@cern.ch" userId="S::ebru.simsek@cern.ch::3df5e9e2-fec4-4ef1-bf1c-02c5ac3598f6" providerId="AD" clId="Web-{166F5E78-571D-4AE8-ACB4-6934F3446A9A}" dt="2024-12-03T14:52:00.038" v="277"/>
          <ac:picMkLst>
            <pc:docMk/>
            <pc:sldMk cId="198518628" sldId="260"/>
            <ac:picMk id="13" creationId="{0554AF1D-8D84-45C6-A083-89498853E698}"/>
          </ac:picMkLst>
        </pc:picChg>
      </pc:sldChg>
      <pc:sldChg chg="addSp delSp modSp">
        <pc:chgData name="ebru.simsek@cern.ch" userId="S::ebru.simsek@cern.ch::3df5e9e2-fec4-4ef1-bf1c-02c5ac3598f6" providerId="AD" clId="Web-{166F5E78-571D-4AE8-ACB4-6934F3446A9A}" dt="2024-12-03T15:21:10.559" v="433" actId="1076"/>
        <pc:sldMkLst>
          <pc:docMk/>
          <pc:sldMk cId="3556264701" sldId="261"/>
        </pc:sldMkLst>
        <pc:grpChg chg="del">
          <ac:chgData name="ebru.simsek@cern.ch" userId="S::ebru.simsek@cern.ch::3df5e9e2-fec4-4ef1-bf1c-02c5ac3598f6" providerId="AD" clId="Web-{166F5E78-571D-4AE8-ACB4-6934F3446A9A}" dt="2024-12-03T15:16:35.334" v="412"/>
          <ac:grpSpMkLst>
            <pc:docMk/>
            <pc:sldMk cId="3556264701" sldId="261"/>
            <ac:grpSpMk id="4" creationId="{4D335BE0-BE65-FCC0-F45E-8E6EB9FEF4E6}"/>
          </ac:grpSpMkLst>
        </pc:grpChg>
        <pc:picChg chg="add mod">
          <ac:chgData name="ebru.simsek@cern.ch" userId="S::ebru.simsek@cern.ch::3df5e9e2-fec4-4ef1-bf1c-02c5ac3598f6" providerId="AD" clId="Web-{166F5E78-571D-4AE8-ACB4-6934F3446A9A}" dt="2024-12-03T15:21:10.559" v="433" actId="1076"/>
          <ac:picMkLst>
            <pc:docMk/>
            <pc:sldMk cId="3556264701" sldId="261"/>
            <ac:picMk id="5" creationId="{98D92021-3FA3-DF51-5906-276D1A95C777}"/>
          </ac:picMkLst>
        </pc:picChg>
        <pc:picChg chg="add mod">
          <ac:chgData name="ebru.simsek@cern.ch" userId="S::ebru.simsek@cern.ch::3df5e9e2-fec4-4ef1-bf1c-02c5ac3598f6" providerId="AD" clId="Web-{166F5E78-571D-4AE8-ACB4-6934F3446A9A}" dt="2024-12-03T15:20:34.230" v="430" actId="1076"/>
          <ac:picMkLst>
            <pc:docMk/>
            <pc:sldMk cId="3556264701" sldId="261"/>
            <ac:picMk id="6" creationId="{48E53AA0-D4C7-5A75-D391-3E4F673996AA}"/>
          </ac:picMkLst>
        </pc:picChg>
      </pc:sldChg>
      <pc:sldChg chg="addSp delSp modSp">
        <pc:chgData name="ebru.simsek@cern.ch" userId="S::ebru.simsek@cern.ch::3df5e9e2-fec4-4ef1-bf1c-02c5ac3598f6" providerId="AD" clId="Web-{166F5E78-571D-4AE8-ACB4-6934F3446A9A}" dt="2024-12-03T15:31:27.775" v="463" actId="1076"/>
        <pc:sldMkLst>
          <pc:docMk/>
          <pc:sldMk cId="3762116198" sldId="263"/>
        </pc:sldMkLst>
        <pc:grpChg chg="del">
          <ac:chgData name="ebru.simsek@cern.ch" userId="S::ebru.simsek@cern.ch::3df5e9e2-fec4-4ef1-bf1c-02c5ac3598f6" providerId="AD" clId="Web-{166F5E78-571D-4AE8-ACB4-6934F3446A9A}" dt="2024-12-03T15:25:14.501" v="451"/>
          <ac:grpSpMkLst>
            <pc:docMk/>
            <pc:sldMk cId="3762116198" sldId="263"/>
            <ac:grpSpMk id="18" creationId="{41549967-76DF-E915-577B-E581DF081300}"/>
          </ac:grpSpMkLst>
        </pc:grpChg>
        <pc:picChg chg="add mod">
          <ac:chgData name="ebru.simsek@cern.ch" userId="S::ebru.simsek@cern.ch::3df5e9e2-fec4-4ef1-bf1c-02c5ac3598f6" providerId="AD" clId="Web-{166F5E78-571D-4AE8-ACB4-6934F3446A9A}" dt="2024-12-03T15:31:27.775" v="463" actId="1076"/>
          <ac:picMkLst>
            <pc:docMk/>
            <pc:sldMk cId="3762116198" sldId="263"/>
            <ac:picMk id="2" creationId="{378DF53F-B79A-5AE9-6983-CFAA22A33FA5}"/>
          </ac:picMkLst>
        </pc:picChg>
        <pc:picChg chg="add mod">
          <ac:chgData name="ebru.simsek@cern.ch" userId="S::ebru.simsek@cern.ch::3df5e9e2-fec4-4ef1-bf1c-02c5ac3598f6" providerId="AD" clId="Web-{166F5E78-571D-4AE8-ACB4-6934F3446A9A}" dt="2024-12-03T15:31:23.353" v="462" actId="1076"/>
          <ac:picMkLst>
            <pc:docMk/>
            <pc:sldMk cId="3762116198" sldId="263"/>
            <ac:picMk id="3" creationId="{87FC75DB-421B-2B40-348E-5A99ADF31597}"/>
          </ac:picMkLst>
        </pc:picChg>
      </pc:sldChg>
      <pc:sldChg chg="addSp delSp modSp">
        <pc:chgData name="ebru.simsek@cern.ch" userId="S::ebru.simsek@cern.ch::3df5e9e2-fec4-4ef1-bf1c-02c5ac3598f6" providerId="AD" clId="Web-{166F5E78-571D-4AE8-ACB4-6934F3446A9A}" dt="2024-12-03T15:24:56.173" v="450" actId="1076"/>
        <pc:sldMkLst>
          <pc:docMk/>
          <pc:sldMk cId="2965896331" sldId="264"/>
        </pc:sldMkLst>
        <pc:grpChg chg="del mod">
          <ac:chgData name="ebru.simsek@cern.ch" userId="S::ebru.simsek@cern.ch::3df5e9e2-fec4-4ef1-bf1c-02c5ac3598f6" providerId="AD" clId="Web-{166F5E78-571D-4AE8-ACB4-6934F3446A9A}" dt="2024-12-03T15:21:23.200" v="434"/>
          <ac:grpSpMkLst>
            <pc:docMk/>
            <pc:sldMk cId="2965896331" sldId="264"/>
            <ac:grpSpMk id="13" creationId="{422EF235-48A1-0D78-A97C-64B596FBB4D4}"/>
          </ac:grpSpMkLst>
        </pc:grpChg>
        <pc:picChg chg="add mod">
          <ac:chgData name="ebru.simsek@cern.ch" userId="S::ebru.simsek@cern.ch::3df5e9e2-fec4-4ef1-bf1c-02c5ac3598f6" providerId="AD" clId="Web-{166F5E78-571D-4AE8-ACB4-6934F3446A9A}" dt="2024-12-03T15:24:56.173" v="450" actId="1076"/>
          <ac:picMkLst>
            <pc:docMk/>
            <pc:sldMk cId="2965896331" sldId="264"/>
            <ac:picMk id="2" creationId="{B91419CA-4D0F-B3D0-FCCA-7C7652F23221}"/>
          </ac:picMkLst>
        </pc:picChg>
        <pc:picChg chg="add mod">
          <ac:chgData name="ebru.simsek@cern.ch" userId="S::ebru.simsek@cern.ch::3df5e9e2-fec4-4ef1-bf1c-02c5ac3598f6" providerId="AD" clId="Web-{166F5E78-571D-4AE8-ACB4-6934F3446A9A}" dt="2024-12-03T15:24:51.298" v="449" actId="1076"/>
          <ac:picMkLst>
            <pc:docMk/>
            <pc:sldMk cId="2965896331" sldId="264"/>
            <ac:picMk id="3" creationId="{2448610F-F34A-2017-ADD5-413DE7573482}"/>
          </ac:picMkLst>
        </pc:picChg>
      </pc:sldChg>
      <pc:sldChg chg="addSp delSp modSp">
        <pc:chgData name="ebru.simsek@cern.ch" userId="S::ebru.simsek@cern.ch::3df5e9e2-fec4-4ef1-bf1c-02c5ac3598f6" providerId="AD" clId="Web-{166F5E78-571D-4AE8-ACB4-6934F3446A9A}" dt="2024-12-03T15:38:26.018" v="497" actId="1076"/>
        <pc:sldMkLst>
          <pc:docMk/>
          <pc:sldMk cId="639154102" sldId="265"/>
        </pc:sldMkLst>
        <pc:grpChg chg="del">
          <ac:chgData name="ebru.simsek@cern.ch" userId="S::ebru.simsek@cern.ch::3df5e9e2-fec4-4ef1-bf1c-02c5ac3598f6" providerId="AD" clId="Web-{166F5E78-571D-4AE8-ACB4-6934F3446A9A}" dt="2024-12-03T15:36:41.907" v="476"/>
          <ac:grpSpMkLst>
            <pc:docMk/>
            <pc:sldMk cId="639154102" sldId="265"/>
            <ac:grpSpMk id="4" creationId="{F9AD8774-FD74-40DB-C72A-C18989D45B44}"/>
          </ac:grpSpMkLst>
        </pc:grpChg>
        <pc:picChg chg="add mod">
          <ac:chgData name="ebru.simsek@cern.ch" userId="S::ebru.simsek@cern.ch::3df5e9e2-fec4-4ef1-bf1c-02c5ac3598f6" providerId="AD" clId="Web-{166F5E78-571D-4AE8-ACB4-6934F3446A9A}" dt="2024-12-03T15:38:23.190" v="496" actId="1076"/>
          <ac:picMkLst>
            <pc:docMk/>
            <pc:sldMk cId="639154102" sldId="265"/>
            <ac:picMk id="5" creationId="{86ED4E2E-EBEC-999C-309D-709D97C35737}"/>
          </ac:picMkLst>
        </pc:picChg>
        <pc:picChg chg="add mod">
          <ac:chgData name="ebru.simsek@cern.ch" userId="S::ebru.simsek@cern.ch::3df5e9e2-fec4-4ef1-bf1c-02c5ac3598f6" providerId="AD" clId="Web-{166F5E78-571D-4AE8-ACB4-6934F3446A9A}" dt="2024-12-03T15:38:26.018" v="497" actId="1076"/>
          <ac:picMkLst>
            <pc:docMk/>
            <pc:sldMk cId="639154102" sldId="265"/>
            <ac:picMk id="6" creationId="{7DAA51AD-2CB3-A52E-519C-92892FF700DE}"/>
          </ac:picMkLst>
        </pc:picChg>
      </pc:sldChg>
      <pc:sldChg chg="addSp delSp modSp">
        <pc:chgData name="ebru.simsek@cern.ch" userId="S::ebru.simsek@cern.ch::3df5e9e2-fec4-4ef1-bf1c-02c5ac3598f6" providerId="AD" clId="Web-{166F5E78-571D-4AE8-ACB4-6934F3446A9A}" dt="2024-12-03T15:38:16.721" v="495" actId="1076"/>
        <pc:sldMkLst>
          <pc:docMk/>
          <pc:sldMk cId="2397076936" sldId="266"/>
        </pc:sldMkLst>
        <pc:grpChg chg="del">
          <ac:chgData name="ebru.simsek@cern.ch" userId="S::ebru.simsek@cern.ch::3df5e9e2-fec4-4ef1-bf1c-02c5ac3598f6" providerId="AD" clId="Web-{166F5E78-571D-4AE8-ACB4-6934F3446A9A}" dt="2024-12-03T15:37:35.283" v="487"/>
          <ac:grpSpMkLst>
            <pc:docMk/>
            <pc:sldMk cId="2397076936" sldId="266"/>
            <ac:grpSpMk id="9" creationId="{3353D000-9BB2-6FD9-3B00-6B2D066EA7F4}"/>
          </ac:grpSpMkLst>
        </pc:grpChg>
        <pc:picChg chg="add mod">
          <ac:chgData name="ebru.simsek@cern.ch" userId="S::ebru.simsek@cern.ch::3df5e9e2-fec4-4ef1-bf1c-02c5ac3598f6" providerId="AD" clId="Web-{166F5E78-571D-4AE8-ACB4-6934F3446A9A}" dt="2024-12-03T15:38:13.034" v="494" actId="1076"/>
          <ac:picMkLst>
            <pc:docMk/>
            <pc:sldMk cId="2397076936" sldId="266"/>
            <ac:picMk id="2" creationId="{23B839C7-37D7-D178-3E8A-8F3804C7639A}"/>
          </ac:picMkLst>
        </pc:picChg>
        <pc:picChg chg="add mod">
          <ac:chgData name="ebru.simsek@cern.ch" userId="S::ebru.simsek@cern.ch::3df5e9e2-fec4-4ef1-bf1c-02c5ac3598f6" providerId="AD" clId="Web-{166F5E78-571D-4AE8-ACB4-6934F3446A9A}" dt="2024-12-03T15:38:16.721" v="495" actId="1076"/>
          <ac:picMkLst>
            <pc:docMk/>
            <pc:sldMk cId="2397076936" sldId="266"/>
            <ac:picMk id="3" creationId="{FD91F8CC-4ED6-724E-768A-60C550F286D9}"/>
          </ac:picMkLst>
        </pc:picChg>
      </pc:sldChg>
      <pc:sldChg chg="addSp delSp modSp">
        <pc:chgData name="ebru.simsek@cern.ch" userId="S::ebru.simsek@cern.ch::3df5e9e2-fec4-4ef1-bf1c-02c5ac3598f6" providerId="AD" clId="Web-{166F5E78-571D-4AE8-ACB4-6934F3446A9A}" dt="2024-12-03T15:40:06.317" v="507" actId="1076"/>
        <pc:sldMkLst>
          <pc:docMk/>
          <pc:sldMk cId="3788662099" sldId="268"/>
        </pc:sldMkLst>
        <pc:grpChg chg="del">
          <ac:chgData name="ebru.simsek@cern.ch" userId="S::ebru.simsek@cern.ch::3df5e9e2-fec4-4ef1-bf1c-02c5ac3598f6" providerId="AD" clId="Web-{166F5E78-571D-4AE8-ACB4-6934F3446A9A}" dt="2024-12-03T15:39:11.941" v="498"/>
          <ac:grpSpMkLst>
            <pc:docMk/>
            <pc:sldMk cId="3788662099" sldId="268"/>
            <ac:grpSpMk id="9" creationId="{4129ACC0-C82D-F510-AC68-808F21C2D510}"/>
          </ac:grpSpMkLst>
        </pc:grpChg>
        <pc:picChg chg="add mod">
          <ac:chgData name="ebru.simsek@cern.ch" userId="S::ebru.simsek@cern.ch::3df5e9e2-fec4-4ef1-bf1c-02c5ac3598f6" providerId="AD" clId="Web-{166F5E78-571D-4AE8-ACB4-6934F3446A9A}" dt="2024-12-03T15:40:04.458" v="506" actId="1076"/>
          <ac:picMkLst>
            <pc:docMk/>
            <pc:sldMk cId="3788662099" sldId="268"/>
            <ac:picMk id="2" creationId="{14E3E299-049F-157D-402E-C89B900D1924}"/>
          </ac:picMkLst>
        </pc:picChg>
        <pc:picChg chg="add mod">
          <ac:chgData name="ebru.simsek@cern.ch" userId="S::ebru.simsek@cern.ch::3df5e9e2-fec4-4ef1-bf1c-02c5ac3598f6" providerId="AD" clId="Web-{166F5E78-571D-4AE8-ACB4-6934F3446A9A}" dt="2024-12-03T15:40:06.317" v="507" actId="1076"/>
          <ac:picMkLst>
            <pc:docMk/>
            <pc:sldMk cId="3788662099" sldId="268"/>
            <ac:picMk id="3" creationId="{7F0ED616-E34A-458E-6192-58A745975E5F}"/>
          </ac:picMkLst>
        </pc:picChg>
      </pc:sldChg>
      <pc:sldChg chg="del">
        <pc:chgData name="ebru.simsek@cern.ch" userId="S::ebru.simsek@cern.ch::3df5e9e2-fec4-4ef1-bf1c-02c5ac3598f6" providerId="AD" clId="Web-{166F5E78-571D-4AE8-ACB4-6934F3446A9A}" dt="2024-12-03T14:50:54.193" v="269"/>
        <pc:sldMkLst>
          <pc:docMk/>
          <pc:sldMk cId="897668288" sldId="271"/>
        </pc:sldMkLst>
      </pc:sldChg>
      <pc:sldChg chg="addSp delSp modSp">
        <pc:chgData name="ebru.simsek@cern.ch" userId="S::ebru.simsek@cern.ch::3df5e9e2-fec4-4ef1-bf1c-02c5ac3598f6" providerId="AD" clId="Web-{166F5E78-571D-4AE8-ACB4-6934F3446A9A}" dt="2024-12-03T15:36:31.797" v="475" actId="1076"/>
        <pc:sldMkLst>
          <pc:docMk/>
          <pc:sldMk cId="1614556276" sldId="272"/>
        </pc:sldMkLst>
        <pc:spChg chg="topLvl">
          <ac:chgData name="ebru.simsek@cern.ch" userId="S::ebru.simsek@cern.ch::3df5e9e2-fec4-4ef1-bf1c-02c5ac3598f6" providerId="AD" clId="Web-{166F5E78-571D-4AE8-ACB4-6934F3446A9A}" dt="2024-12-03T15:25:28.346" v="455"/>
          <ac:spMkLst>
            <pc:docMk/>
            <pc:sldMk cId="1614556276" sldId="272"/>
            <ac:spMk id="9" creationId="{B9D3574E-73F7-CF16-5F71-9CABEF732722}"/>
          </ac:spMkLst>
        </pc:spChg>
        <pc:grpChg chg="add del">
          <ac:chgData name="ebru.simsek@cern.ch" userId="S::ebru.simsek@cern.ch::3df5e9e2-fec4-4ef1-bf1c-02c5ac3598f6" providerId="AD" clId="Web-{166F5E78-571D-4AE8-ACB4-6934F3446A9A}" dt="2024-12-03T15:25:28.346" v="455"/>
          <ac:grpSpMkLst>
            <pc:docMk/>
            <pc:sldMk cId="1614556276" sldId="272"/>
            <ac:grpSpMk id="4" creationId="{4753B11A-1069-C799-478F-5076951506B7}"/>
          </ac:grpSpMkLst>
        </pc:grpChg>
        <pc:picChg chg="del topLvl">
          <ac:chgData name="ebru.simsek@cern.ch" userId="S::ebru.simsek@cern.ch::3df5e9e2-fec4-4ef1-bf1c-02c5ac3598f6" providerId="AD" clId="Web-{166F5E78-571D-4AE8-ACB4-6934F3446A9A}" dt="2024-12-03T15:25:28.346" v="455"/>
          <ac:picMkLst>
            <pc:docMk/>
            <pc:sldMk cId="1614556276" sldId="272"/>
            <ac:picMk id="2" creationId="{8DF9D899-5B2D-5F38-3E0B-583997C5D331}"/>
          </ac:picMkLst>
        </pc:picChg>
        <pc:picChg chg="del">
          <ac:chgData name="ebru.simsek@cern.ch" userId="S::ebru.simsek@cern.ch::3df5e9e2-fec4-4ef1-bf1c-02c5ac3598f6" providerId="AD" clId="Web-{166F5E78-571D-4AE8-ACB4-6934F3446A9A}" dt="2024-12-03T15:25:20.439" v="452"/>
          <ac:picMkLst>
            <pc:docMk/>
            <pc:sldMk cId="1614556276" sldId="272"/>
            <ac:picMk id="3" creationId="{C3019517-7880-CDFF-BF0D-7575292C9D73}"/>
          </ac:picMkLst>
        </pc:picChg>
        <pc:picChg chg="add mod">
          <ac:chgData name="ebru.simsek@cern.ch" userId="S::ebru.simsek@cern.ch::3df5e9e2-fec4-4ef1-bf1c-02c5ac3598f6" providerId="AD" clId="Web-{166F5E78-571D-4AE8-ACB4-6934F3446A9A}" dt="2024-12-03T15:36:31.797" v="475" actId="1076"/>
          <ac:picMkLst>
            <pc:docMk/>
            <pc:sldMk cId="1614556276" sldId="272"/>
            <ac:picMk id="5" creationId="{A0853D37-26D9-B2EC-97AE-EEC59CCB080C}"/>
          </ac:picMkLst>
        </pc:picChg>
        <pc:picChg chg="add mod">
          <ac:chgData name="ebru.simsek@cern.ch" userId="S::ebru.simsek@cern.ch::3df5e9e2-fec4-4ef1-bf1c-02c5ac3598f6" providerId="AD" clId="Web-{166F5E78-571D-4AE8-ACB4-6934F3446A9A}" dt="2024-12-03T15:36:27.906" v="474" actId="1076"/>
          <ac:picMkLst>
            <pc:docMk/>
            <pc:sldMk cId="1614556276" sldId="272"/>
            <ac:picMk id="10" creationId="{45DB4C09-91C6-D08C-061C-BD07AB0BBDF3}"/>
          </ac:picMkLst>
        </pc:picChg>
      </pc:sldChg>
      <pc:sldChg chg="addSp delSp">
        <pc:chgData name="ebru.simsek@cern.ch" userId="S::ebru.simsek@cern.ch::3df5e9e2-fec4-4ef1-bf1c-02c5ac3598f6" providerId="AD" clId="Web-{166F5E78-571D-4AE8-ACB4-6934F3446A9A}" dt="2024-12-03T14:37:01.769" v="156"/>
        <pc:sldMkLst>
          <pc:docMk/>
          <pc:sldMk cId="2171306711" sldId="273"/>
        </pc:sldMkLst>
        <pc:spChg chg="add del">
          <ac:chgData name="ebru.simsek@cern.ch" userId="S::ebru.simsek@cern.ch::3df5e9e2-fec4-4ef1-bf1c-02c5ac3598f6" providerId="AD" clId="Web-{166F5E78-571D-4AE8-ACB4-6934F3446A9A}" dt="2024-12-03T14:37:01.769" v="156"/>
          <ac:spMkLst>
            <pc:docMk/>
            <pc:sldMk cId="2171306711" sldId="273"/>
            <ac:spMk id="3" creationId="{FCBAB266-58C3-9D78-9C88-EC24D28B537B}"/>
          </ac:spMkLst>
        </pc:spChg>
      </pc:sldChg>
      <pc:sldChg chg="addSp delSp modSp">
        <pc:chgData name="ebru.simsek@cern.ch" userId="S::ebru.simsek@cern.ch::3df5e9e2-fec4-4ef1-bf1c-02c5ac3598f6" providerId="AD" clId="Web-{166F5E78-571D-4AE8-ACB4-6934F3446A9A}" dt="2024-12-03T15:43:42.775" v="511" actId="1076"/>
        <pc:sldMkLst>
          <pc:docMk/>
          <pc:sldMk cId="3623093507" sldId="274"/>
        </pc:sldMkLst>
        <pc:picChg chg="add mod">
          <ac:chgData name="ebru.simsek@cern.ch" userId="S::ebru.simsek@cern.ch::3df5e9e2-fec4-4ef1-bf1c-02c5ac3598f6" providerId="AD" clId="Web-{166F5E78-571D-4AE8-ACB4-6934F3446A9A}" dt="2024-12-03T15:43:42.775" v="511" actId="1076"/>
          <ac:picMkLst>
            <pc:docMk/>
            <pc:sldMk cId="3623093507" sldId="274"/>
            <ac:picMk id="2" creationId="{2CBEF1BE-B14F-D969-94AE-16BE633C4BE2}"/>
          </ac:picMkLst>
        </pc:picChg>
        <pc:picChg chg="del">
          <ac:chgData name="ebru.simsek@cern.ch" userId="S::ebru.simsek@cern.ch::3df5e9e2-fec4-4ef1-bf1c-02c5ac3598f6" providerId="AD" clId="Web-{166F5E78-571D-4AE8-ACB4-6934F3446A9A}" dt="2024-12-03T15:40:24.677" v="509"/>
          <ac:picMkLst>
            <pc:docMk/>
            <pc:sldMk cId="3623093507" sldId="274"/>
            <ac:picMk id="3" creationId="{F28F53BC-AEAB-D04F-8B8D-7CF5BD8E6BE6}"/>
          </ac:picMkLst>
        </pc:picChg>
      </pc:sldChg>
      <pc:sldChg chg="delSp del">
        <pc:chgData name="ebru.simsek@cern.ch" userId="S::ebru.simsek@cern.ch::3df5e9e2-fec4-4ef1-bf1c-02c5ac3598f6" providerId="AD" clId="Web-{166F5E78-571D-4AE8-ACB4-6934F3446A9A}" dt="2024-12-03T15:47:38.420" v="513"/>
        <pc:sldMkLst>
          <pc:docMk/>
          <pc:sldMk cId="4141636213" sldId="275"/>
        </pc:sldMkLst>
        <pc:picChg chg="del">
          <ac:chgData name="ebru.simsek@cern.ch" userId="S::ebru.simsek@cern.ch::3df5e9e2-fec4-4ef1-bf1c-02c5ac3598f6" providerId="AD" clId="Web-{166F5E78-571D-4AE8-ACB4-6934F3446A9A}" dt="2024-12-03T15:40:18.442" v="508"/>
          <ac:picMkLst>
            <pc:docMk/>
            <pc:sldMk cId="4141636213" sldId="275"/>
            <ac:picMk id="2" creationId="{A1CD97D5-E48E-A37A-6006-EDBD2E65DA9B}"/>
          </ac:picMkLst>
        </pc:picChg>
      </pc:sldChg>
      <pc:sldChg chg="del">
        <pc:chgData name="ebru.simsek@cern.ch" userId="S::ebru.simsek@cern.ch::3df5e9e2-fec4-4ef1-bf1c-02c5ac3598f6" providerId="AD" clId="Web-{166F5E78-571D-4AE8-ACB4-6934F3446A9A}" dt="2024-12-03T15:16:30.819" v="411"/>
        <pc:sldMkLst>
          <pc:docMk/>
          <pc:sldMk cId="3135713879" sldId="276"/>
        </pc:sldMkLst>
      </pc:sldChg>
      <pc:sldChg chg="addSp delSp modSp add del replId">
        <pc:chgData name="ebru.simsek@cern.ch" userId="S::ebru.simsek@cern.ch::3df5e9e2-fec4-4ef1-bf1c-02c5ac3598f6" providerId="AD" clId="Web-{166F5E78-571D-4AE8-ACB4-6934F3446A9A}" dt="2024-12-03T14:49:25.253" v="263"/>
        <pc:sldMkLst>
          <pc:docMk/>
          <pc:sldMk cId="3994564186" sldId="277"/>
        </pc:sldMkLst>
        <pc:spChg chg="mod">
          <ac:chgData name="ebru.simsek@cern.ch" userId="S::ebru.simsek@cern.ch::3df5e9e2-fec4-4ef1-bf1c-02c5ac3598f6" providerId="AD" clId="Web-{166F5E78-571D-4AE8-ACB4-6934F3446A9A}" dt="2024-12-03T14:31:56.387" v="109"/>
          <ac:spMkLst>
            <pc:docMk/>
            <pc:sldMk cId="3994564186" sldId="277"/>
            <ac:spMk id="2" creationId="{6DF7CAAA-E31B-0A4E-DDB7-12CCFB497357}"/>
          </ac:spMkLst>
        </pc:spChg>
        <pc:spChg chg="del mod">
          <ac:chgData name="ebru.simsek@cern.ch" userId="S::ebru.simsek@cern.ch::3df5e9e2-fec4-4ef1-bf1c-02c5ac3598f6" providerId="AD" clId="Web-{166F5E78-571D-4AE8-ACB4-6934F3446A9A}" dt="2024-12-03T14:09:33.390" v="2"/>
          <ac:spMkLst>
            <pc:docMk/>
            <pc:sldMk cId="3994564186" sldId="277"/>
            <ac:spMk id="3" creationId="{A7278501-9332-F6A1-1C5F-CD6D30F4B6D2}"/>
          </ac:spMkLst>
        </pc:spChg>
        <pc:spChg chg="add del mod">
          <ac:chgData name="ebru.simsek@cern.ch" userId="S::ebru.simsek@cern.ch::3df5e9e2-fec4-4ef1-bf1c-02c5ac3598f6" providerId="AD" clId="Web-{166F5E78-571D-4AE8-ACB4-6934F3446A9A}" dt="2024-12-03T14:31:06.308" v="101"/>
          <ac:spMkLst>
            <pc:docMk/>
            <pc:sldMk cId="3994564186" sldId="277"/>
            <ac:spMk id="11" creationId="{FCBAB266-58C3-9D78-9C88-EC24D28B537B}"/>
          </ac:spMkLst>
        </pc:spChg>
        <pc:spChg chg="add mod">
          <ac:chgData name="ebru.simsek@cern.ch" userId="S::ebru.simsek@cern.ch::3df5e9e2-fec4-4ef1-bf1c-02c5ac3598f6" providerId="AD" clId="Web-{166F5E78-571D-4AE8-ACB4-6934F3446A9A}" dt="2024-12-03T14:39:00.474" v="176" actId="14100"/>
          <ac:spMkLst>
            <pc:docMk/>
            <pc:sldMk cId="3994564186" sldId="277"/>
            <ac:spMk id="17" creationId="{FCBAB266-58C3-9D78-9C88-EC24D28B537B}"/>
          </ac:spMkLst>
        </pc:spChg>
        <pc:grpChg chg="add del mod">
          <ac:chgData name="ebru.simsek@cern.ch" userId="S::ebru.simsek@cern.ch::3df5e9e2-fec4-4ef1-bf1c-02c5ac3598f6" providerId="AD" clId="Web-{166F5E78-571D-4AE8-ACB4-6934F3446A9A}" dt="2024-12-03T14:27:09.053" v="87"/>
          <ac:grpSpMkLst>
            <pc:docMk/>
            <pc:sldMk cId="3994564186" sldId="277"/>
            <ac:grpSpMk id="10" creationId="{0E9E1B04-5C39-42BA-C1B2-18333ECDBF34}"/>
          </ac:grpSpMkLst>
        </pc:grpChg>
        <pc:picChg chg="add del mod modCrop">
          <ac:chgData name="ebru.simsek@cern.ch" userId="S::ebru.simsek@cern.ch::3df5e9e2-fec4-4ef1-bf1c-02c5ac3598f6" providerId="AD" clId="Web-{166F5E78-571D-4AE8-ACB4-6934F3446A9A}" dt="2024-12-03T14:16:01.555" v="20"/>
          <ac:picMkLst>
            <pc:docMk/>
            <pc:sldMk cId="3994564186" sldId="277"/>
            <ac:picMk id="4" creationId="{D0DC54F3-4DDC-ED36-9691-36D16F07CB6C}"/>
          </ac:picMkLst>
        </pc:picChg>
        <pc:picChg chg="add del mod modCrop">
          <ac:chgData name="ebru.simsek@cern.ch" userId="S::ebru.simsek@cern.ch::3df5e9e2-fec4-4ef1-bf1c-02c5ac3598f6" providerId="AD" clId="Web-{166F5E78-571D-4AE8-ACB4-6934F3446A9A}" dt="2024-12-03T14:27:07.194" v="86"/>
          <ac:picMkLst>
            <pc:docMk/>
            <pc:sldMk cId="3994564186" sldId="277"/>
            <ac:picMk id="5" creationId="{5C3C738C-478C-9ADA-A0E6-24EE5C5BF450}"/>
          </ac:picMkLst>
        </pc:picChg>
        <pc:picChg chg="add mod modCrop">
          <ac:chgData name="ebru.simsek@cern.ch" userId="S::ebru.simsek@cern.ch::3df5e9e2-fec4-4ef1-bf1c-02c5ac3598f6" providerId="AD" clId="Web-{166F5E78-571D-4AE8-ACB4-6934F3446A9A}" dt="2024-12-03T14:22:09.500" v="70" actId="14100"/>
          <ac:picMkLst>
            <pc:docMk/>
            <pc:sldMk cId="3994564186" sldId="277"/>
            <ac:picMk id="6" creationId="{F3F01C38-5C2F-B247-C187-C44C24B65017}"/>
          </ac:picMkLst>
        </pc:picChg>
        <pc:picChg chg="add mod">
          <ac:chgData name="ebru.simsek@cern.ch" userId="S::ebru.simsek@cern.ch::3df5e9e2-fec4-4ef1-bf1c-02c5ac3598f6" providerId="AD" clId="Web-{166F5E78-571D-4AE8-ACB4-6934F3446A9A}" dt="2024-12-03T14:22:09.563" v="71" actId="14100"/>
          <ac:picMkLst>
            <pc:docMk/>
            <pc:sldMk cId="3994564186" sldId="277"/>
            <ac:picMk id="7" creationId="{1A29A560-D10F-4212-8120-EF28BCB2A6B0}"/>
          </ac:picMkLst>
        </pc:picChg>
        <pc:picChg chg="add del mod modCrop">
          <ac:chgData name="ebru.simsek@cern.ch" userId="S::ebru.simsek@cern.ch::3df5e9e2-fec4-4ef1-bf1c-02c5ac3598f6" providerId="AD" clId="Web-{166F5E78-571D-4AE8-ACB4-6934F3446A9A}" dt="2024-12-03T14:36:12.893" v="150"/>
          <ac:picMkLst>
            <pc:docMk/>
            <pc:sldMk cId="3994564186" sldId="277"/>
            <ac:picMk id="13" creationId="{40905A1D-3101-3E0B-F0A8-EBF1FE4C4101}"/>
          </ac:picMkLst>
        </pc:picChg>
        <pc:picChg chg="add del mod">
          <ac:chgData name="ebru.simsek@cern.ch" userId="S::ebru.simsek@cern.ch::3df5e9e2-fec4-4ef1-bf1c-02c5ac3598f6" providerId="AD" clId="Web-{166F5E78-571D-4AE8-ACB4-6934F3446A9A}" dt="2024-12-03T14:36:10.986" v="149"/>
          <ac:picMkLst>
            <pc:docMk/>
            <pc:sldMk cId="3994564186" sldId="277"/>
            <ac:picMk id="14" creationId="{399EC0FE-C769-9092-FB10-EF0FDCAB4C84}"/>
          </ac:picMkLst>
        </pc:picChg>
        <pc:picChg chg="add del mod modCrop">
          <ac:chgData name="ebru.simsek@cern.ch" userId="S::ebru.simsek@cern.ch::3df5e9e2-fec4-4ef1-bf1c-02c5ac3598f6" providerId="AD" clId="Web-{166F5E78-571D-4AE8-ACB4-6934F3446A9A}" dt="2024-12-03T14:35:34.798" v="145"/>
          <ac:picMkLst>
            <pc:docMk/>
            <pc:sldMk cId="3994564186" sldId="277"/>
            <ac:picMk id="15" creationId="{D8748428-7D46-2E78-98F7-1D9435FED5C0}"/>
          </ac:picMkLst>
        </pc:picChg>
        <pc:picChg chg="add mod">
          <ac:chgData name="ebru.simsek@cern.ch" userId="S::ebru.simsek@cern.ch::3df5e9e2-fec4-4ef1-bf1c-02c5ac3598f6" providerId="AD" clId="Web-{166F5E78-571D-4AE8-ACB4-6934F3446A9A}" dt="2024-12-03T14:39:56.960" v="185" actId="1076"/>
          <ac:picMkLst>
            <pc:docMk/>
            <pc:sldMk cId="3994564186" sldId="277"/>
            <ac:picMk id="16" creationId="{69B961C1-EFE0-F08E-3BF9-59B2003BDA9E}"/>
          </ac:picMkLst>
        </pc:picChg>
      </pc:sldChg>
      <pc:sldChg chg="addSp delSp modSp add ord replId">
        <pc:chgData name="ebru.simsek@cern.ch" userId="S::ebru.simsek@cern.ch::3df5e9e2-fec4-4ef1-bf1c-02c5ac3598f6" providerId="AD" clId="Web-{166F5E78-571D-4AE8-ACB4-6934F3446A9A}" dt="2024-12-03T14:49:36.878" v="264"/>
        <pc:sldMkLst>
          <pc:docMk/>
          <pc:sldMk cId="1154509169" sldId="278"/>
        </pc:sldMkLst>
        <pc:spChg chg="mod">
          <ac:chgData name="ebru.simsek@cern.ch" userId="S::ebru.simsek@cern.ch::3df5e9e2-fec4-4ef1-bf1c-02c5ac3598f6" providerId="AD" clId="Web-{166F5E78-571D-4AE8-ACB4-6934F3446A9A}" dt="2024-12-03T14:45:11.842" v="225" actId="1076"/>
          <ac:spMkLst>
            <pc:docMk/>
            <pc:sldMk cId="1154509169" sldId="278"/>
            <ac:spMk id="2" creationId="{6DF7CAAA-E31B-0A4E-DDB7-12CCFB497357}"/>
          </ac:spMkLst>
        </pc:spChg>
        <pc:spChg chg="add del mod">
          <ac:chgData name="ebru.simsek@cern.ch" userId="S::ebru.simsek@cern.ch::3df5e9e2-fec4-4ef1-bf1c-02c5ac3598f6" providerId="AD" clId="Web-{166F5E78-571D-4AE8-ACB4-6934F3446A9A}" dt="2024-12-03T14:43:09.777" v="206"/>
          <ac:spMkLst>
            <pc:docMk/>
            <pc:sldMk cId="1154509169" sldId="278"/>
            <ac:spMk id="4" creationId="{FCBAB266-58C3-9D78-9C88-EC24D28B537B}"/>
          </ac:spMkLst>
        </pc:spChg>
        <pc:spChg chg="add del mod">
          <ac:chgData name="ebru.simsek@cern.ch" userId="S::ebru.simsek@cern.ch::3df5e9e2-fec4-4ef1-bf1c-02c5ac3598f6" providerId="AD" clId="Web-{166F5E78-571D-4AE8-ACB4-6934F3446A9A}" dt="2024-12-03T14:46:15.624" v="235"/>
          <ac:spMkLst>
            <pc:docMk/>
            <pc:sldMk cId="1154509169" sldId="278"/>
            <ac:spMk id="5" creationId="{FCBAB266-58C3-9D78-9C88-EC24D28B537B}"/>
          </ac:spMkLst>
        </pc:spChg>
        <pc:spChg chg="add mod">
          <ac:chgData name="ebru.simsek@cern.ch" userId="S::ebru.simsek@cern.ch::3df5e9e2-fec4-4ef1-bf1c-02c5ac3598f6" providerId="AD" clId="Web-{166F5E78-571D-4AE8-ACB4-6934F3446A9A}" dt="2024-12-03T14:47:43.751" v="261" actId="20577"/>
          <ac:spMkLst>
            <pc:docMk/>
            <pc:sldMk cId="1154509169" sldId="278"/>
            <ac:spMk id="6" creationId="{FCBAB266-58C3-9D78-9C88-EC24D28B537B}"/>
          </ac:spMkLst>
        </pc:spChg>
        <pc:spChg chg="del mod">
          <ac:chgData name="ebru.simsek@cern.ch" userId="S::ebru.simsek@cern.ch::3df5e9e2-fec4-4ef1-bf1c-02c5ac3598f6" providerId="AD" clId="Web-{166F5E78-571D-4AE8-ACB4-6934F3446A9A}" dt="2024-12-03T14:41:54.009" v="198"/>
          <ac:spMkLst>
            <pc:docMk/>
            <pc:sldMk cId="1154509169" sldId="278"/>
            <ac:spMk id="17" creationId="{FCBAB266-58C3-9D78-9C88-EC24D28B537B}"/>
          </ac:spMkLst>
        </pc:spChg>
        <pc:picChg chg="add mod">
          <ac:chgData name="ebru.simsek@cern.ch" userId="S::ebru.simsek@cern.ch::3df5e9e2-fec4-4ef1-bf1c-02c5ac3598f6" providerId="AD" clId="Web-{166F5E78-571D-4AE8-ACB4-6934F3446A9A}" dt="2024-12-03T14:47:49.423" v="262" actId="1076"/>
          <ac:picMkLst>
            <pc:docMk/>
            <pc:sldMk cId="1154509169" sldId="278"/>
            <ac:picMk id="3" creationId="{973F1089-5F30-9954-E223-7D28601C6996}"/>
          </ac:picMkLst>
        </pc:picChg>
        <pc:picChg chg="del">
          <ac:chgData name="ebru.simsek@cern.ch" userId="S::ebru.simsek@cern.ch::3df5e9e2-fec4-4ef1-bf1c-02c5ac3598f6" providerId="AD" clId="Web-{166F5E78-571D-4AE8-ACB4-6934F3446A9A}" dt="2024-12-03T14:39:22.850" v="178"/>
          <ac:picMkLst>
            <pc:docMk/>
            <pc:sldMk cId="1154509169" sldId="278"/>
            <ac:picMk id="16" creationId="{69B961C1-EFE0-F08E-3BF9-59B2003BDA9E}"/>
          </ac:picMkLst>
        </pc:picChg>
      </pc:sldChg>
      <pc:sldChg chg="addSp delSp add replId">
        <pc:chgData name="ebru.simsek@cern.ch" userId="S::ebru.simsek@cern.ch::3df5e9e2-fec4-4ef1-bf1c-02c5ac3598f6" providerId="AD" clId="Web-{166F5E78-571D-4AE8-ACB4-6934F3446A9A}" dt="2024-12-03T14:50:39.786" v="268"/>
        <pc:sldMkLst>
          <pc:docMk/>
          <pc:sldMk cId="4164967030" sldId="279"/>
        </pc:sldMkLst>
        <pc:spChg chg="add">
          <ac:chgData name="ebru.simsek@cern.ch" userId="S::ebru.simsek@cern.ch::3df5e9e2-fec4-4ef1-bf1c-02c5ac3598f6" providerId="AD" clId="Web-{166F5E78-571D-4AE8-ACB4-6934F3446A9A}" dt="2024-12-03T14:50:39.786" v="268"/>
          <ac:spMkLst>
            <pc:docMk/>
            <pc:sldMk cId="4164967030" sldId="279"/>
            <ac:spMk id="5" creationId="{26FFB0B0-CD86-AE01-E525-E5B7C88F27DD}"/>
          </ac:spMkLst>
        </pc:spChg>
        <pc:spChg chg="del">
          <ac:chgData name="ebru.simsek@cern.ch" userId="S::ebru.simsek@cern.ch::3df5e9e2-fec4-4ef1-bf1c-02c5ac3598f6" providerId="AD" clId="Web-{166F5E78-571D-4AE8-ACB4-6934F3446A9A}" dt="2024-12-03T14:50:38.692" v="267"/>
          <ac:spMkLst>
            <pc:docMk/>
            <pc:sldMk cId="4164967030" sldId="279"/>
            <ac:spMk id="6" creationId="{FCBAB266-58C3-9D78-9C88-EC24D28B537B}"/>
          </ac:spMkLst>
        </pc:spChg>
        <pc:picChg chg="del">
          <ac:chgData name="ebru.simsek@cern.ch" userId="S::ebru.simsek@cern.ch::3df5e9e2-fec4-4ef1-bf1c-02c5ac3598f6" providerId="AD" clId="Web-{166F5E78-571D-4AE8-ACB4-6934F3446A9A}" dt="2024-12-03T14:50:33.942" v="266"/>
          <ac:picMkLst>
            <pc:docMk/>
            <pc:sldMk cId="4164967030" sldId="279"/>
            <ac:picMk id="3" creationId="{973F1089-5F30-9954-E223-7D28601C6996}"/>
          </ac:picMkLst>
        </pc:picChg>
      </pc:sldChg>
      <pc:sldChg chg="addSp delSp modSp add ord replId">
        <pc:chgData name="ebru.simsek@cern.ch" userId="S::ebru.simsek@cern.ch::3df5e9e2-fec4-4ef1-bf1c-02c5ac3598f6" providerId="AD" clId="Web-{166F5E78-571D-4AE8-ACB4-6934F3446A9A}" dt="2024-12-03T15:16:16.365" v="410" actId="1076"/>
        <pc:sldMkLst>
          <pc:docMk/>
          <pc:sldMk cId="1356758515" sldId="280"/>
        </pc:sldMkLst>
        <pc:spChg chg="mod">
          <ac:chgData name="ebru.simsek@cern.ch" userId="S::ebru.simsek@cern.ch::3df5e9e2-fec4-4ef1-bf1c-02c5ac3598f6" providerId="AD" clId="Web-{166F5E78-571D-4AE8-ACB4-6934F3446A9A}" dt="2024-12-03T15:12:56.080" v="362" actId="20577"/>
          <ac:spMkLst>
            <pc:docMk/>
            <pc:sldMk cId="1356758515" sldId="280"/>
            <ac:spMk id="7" creationId="{3EBBC556-92A5-1122-6849-96E98021B1E0}"/>
          </ac:spMkLst>
        </pc:spChg>
        <pc:spChg chg="del mod">
          <ac:chgData name="ebru.simsek@cern.ch" userId="S::ebru.simsek@cern.ch::3df5e9e2-fec4-4ef1-bf1c-02c5ac3598f6" providerId="AD" clId="Web-{166F5E78-571D-4AE8-ACB4-6934F3446A9A}" dt="2024-12-03T15:12:26.782" v="347"/>
          <ac:spMkLst>
            <pc:docMk/>
            <pc:sldMk cId="1356758515" sldId="280"/>
            <ac:spMk id="14" creationId="{205B4EEA-7D8E-1E2C-CE04-2C3FD3959B69}"/>
          </ac:spMkLst>
        </pc:spChg>
        <pc:spChg chg="add mod">
          <ac:chgData name="ebru.simsek@cern.ch" userId="S::ebru.simsek@cern.ch::3df5e9e2-fec4-4ef1-bf1c-02c5ac3598f6" providerId="AD" clId="Web-{166F5E78-571D-4AE8-ACB4-6934F3446A9A}" dt="2024-12-03T15:16:16.365" v="410" actId="1076"/>
          <ac:spMkLst>
            <pc:docMk/>
            <pc:sldMk cId="1356758515" sldId="280"/>
            <ac:spMk id="38" creationId="{0A253859-4DB1-0591-24B0-2B05D02D4E6F}"/>
          </ac:spMkLst>
        </pc:spChg>
        <pc:grpChg chg="add del">
          <ac:chgData name="ebru.simsek@cern.ch" userId="S::ebru.simsek@cern.ch::3df5e9e2-fec4-4ef1-bf1c-02c5ac3598f6" providerId="AD" clId="Web-{166F5E78-571D-4AE8-ACB4-6934F3446A9A}" dt="2024-12-03T15:09:21.403" v="323"/>
          <ac:grpSpMkLst>
            <pc:docMk/>
            <pc:sldMk cId="1356758515" sldId="280"/>
            <ac:grpSpMk id="17" creationId="{E8223839-787C-9C22-7F26-4F1EF4CE5611}"/>
          </ac:grpSpMkLst>
        </pc:grpChg>
        <pc:grpChg chg="add">
          <ac:chgData name="ebru.simsek@cern.ch" userId="S::ebru.simsek@cern.ch::3df5e9e2-fec4-4ef1-bf1c-02c5ac3598f6" providerId="AD" clId="Web-{166F5E78-571D-4AE8-ACB4-6934F3446A9A}" dt="2024-12-03T15:09:45.982" v="332"/>
          <ac:grpSpMkLst>
            <pc:docMk/>
            <pc:sldMk cId="1356758515" sldId="280"/>
            <ac:grpSpMk id="18" creationId="{36EFC8F7-8422-FDD6-1405-D201DAEBE935}"/>
          </ac:grpSpMkLst>
        </pc:grpChg>
        <pc:grpChg chg="add mod">
          <ac:chgData name="ebru.simsek@cern.ch" userId="S::ebru.simsek@cern.ch::3df5e9e2-fec4-4ef1-bf1c-02c5ac3598f6" providerId="AD" clId="Web-{166F5E78-571D-4AE8-ACB4-6934F3446A9A}" dt="2024-12-03T15:15:44.630" v="407" actId="1076"/>
          <ac:grpSpMkLst>
            <pc:docMk/>
            <pc:sldMk cId="1356758515" sldId="280"/>
            <ac:grpSpMk id="20" creationId="{C74A2176-28C3-24BB-5235-D58214131458}"/>
          </ac:grpSpMkLst>
        </pc:grpChg>
        <pc:picChg chg="del">
          <ac:chgData name="ebru.simsek@cern.ch" userId="S::ebru.simsek@cern.ch::3df5e9e2-fec4-4ef1-bf1c-02c5ac3598f6" providerId="AD" clId="Web-{166F5E78-571D-4AE8-ACB4-6934F3446A9A}" dt="2024-12-03T15:08:07.777" v="288"/>
          <ac:picMkLst>
            <pc:docMk/>
            <pc:sldMk cId="1356758515" sldId="280"/>
            <ac:picMk id="2" creationId="{74AF4E80-377A-8986-45B2-F83433827AAF}"/>
          </ac:picMkLst>
        </pc:picChg>
        <pc:picChg chg="del">
          <ac:chgData name="ebru.simsek@cern.ch" userId="S::ebru.simsek@cern.ch::3df5e9e2-fec4-4ef1-bf1c-02c5ac3598f6" providerId="AD" clId="Web-{166F5E78-571D-4AE8-ACB4-6934F3446A9A}" dt="2024-12-03T15:08:09.636" v="289"/>
          <ac:picMkLst>
            <pc:docMk/>
            <pc:sldMk cId="1356758515" sldId="280"/>
            <ac:picMk id="3" creationId="{CA318A68-6A5C-3C44-DC4E-9A73D61992A1}"/>
          </ac:picMkLst>
        </pc:picChg>
        <pc:picChg chg="add del mod topLvl">
          <ac:chgData name="ebru.simsek@cern.ch" userId="S::ebru.simsek@cern.ch::3df5e9e2-fec4-4ef1-bf1c-02c5ac3598f6" providerId="AD" clId="Web-{166F5E78-571D-4AE8-ACB4-6934F3446A9A}" dt="2024-12-03T15:09:35.060" v="331" actId="14100"/>
          <ac:picMkLst>
            <pc:docMk/>
            <pc:sldMk cId="1356758515" sldId="280"/>
            <ac:picMk id="5" creationId="{1B1A40DA-DAE5-8838-3112-CEBFC1B41BD8}"/>
          </ac:picMkLst>
        </pc:picChg>
        <pc:picChg chg="add del mod topLvl">
          <ac:chgData name="ebru.simsek@cern.ch" userId="S::ebru.simsek@cern.ch::3df5e9e2-fec4-4ef1-bf1c-02c5ac3598f6" providerId="AD" clId="Web-{166F5E78-571D-4AE8-ACB4-6934F3446A9A}" dt="2024-12-03T15:10:32.530" v="337" actId="14100"/>
          <ac:picMkLst>
            <pc:docMk/>
            <pc:sldMk cId="1356758515" sldId="280"/>
            <ac:picMk id="9" creationId="{223ED3B8-E166-5AAC-3339-EFA4ADAB7D2C}"/>
          </ac:picMkLst>
        </pc:picChg>
        <pc:picChg chg="add del mod topLvl">
          <ac:chgData name="ebru.simsek@cern.ch" userId="S::ebru.simsek@cern.ch::3df5e9e2-fec4-4ef1-bf1c-02c5ac3598f6" providerId="AD" clId="Web-{166F5E78-571D-4AE8-ACB4-6934F3446A9A}" dt="2024-12-03T15:10:38.421" v="338" actId="14100"/>
          <ac:picMkLst>
            <pc:docMk/>
            <pc:sldMk cId="1356758515" sldId="280"/>
            <ac:picMk id="13" creationId="{B6298701-08B4-1EAE-7F10-C298F0DBAA4E}"/>
          </ac:picMkLst>
        </pc:picChg>
        <pc:picChg chg="add del mod topLvl">
          <ac:chgData name="ebru.simsek@cern.ch" userId="S::ebru.simsek@cern.ch::3df5e9e2-fec4-4ef1-bf1c-02c5ac3598f6" providerId="AD" clId="Web-{166F5E78-571D-4AE8-ACB4-6934F3446A9A}" dt="2024-12-03T15:09:50.966" v="333"/>
          <ac:picMkLst>
            <pc:docMk/>
            <pc:sldMk cId="1356758515" sldId="280"/>
            <ac:picMk id="16" creationId="{D0AE1845-5DF9-63F8-3704-9998086C4179}"/>
          </ac:picMkLst>
        </pc:picChg>
        <pc:picChg chg="add mod">
          <ac:chgData name="ebru.simsek@cern.ch" userId="S::ebru.simsek@cern.ch::3df5e9e2-fec4-4ef1-bf1c-02c5ac3598f6" providerId="AD" clId="Web-{166F5E78-571D-4AE8-ACB4-6934F3446A9A}" dt="2024-12-03T15:10:52.015" v="339" actId="1076"/>
          <ac:picMkLst>
            <pc:docMk/>
            <pc:sldMk cId="1356758515" sldId="280"/>
            <ac:picMk id="19" creationId="{50E7D68C-A763-F5BD-611D-4AE69E79DE69}"/>
          </ac:picMkLst>
        </pc:picChg>
        <pc:picChg chg="add del">
          <ac:chgData name="ebru.simsek@cern.ch" userId="S::ebru.simsek@cern.ch::3df5e9e2-fec4-4ef1-bf1c-02c5ac3598f6" providerId="AD" clId="Web-{166F5E78-571D-4AE8-ACB4-6934F3446A9A}" dt="2024-12-03T15:13:23.393" v="379"/>
          <ac:picMkLst>
            <pc:docMk/>
            <pc:sldMk cId="1356758515" sldId="280"/>
            <ac:picMk id="22" creationId="{41833A8D-E0EE-B55C-C39A-2B0539002EAA}"/>
          </ac:picMkLst>
        </pc:picChg>
        <pc:picChg chg="add del">
          <ac:chgData name="ebru.simsek@cern.ch" userId="S::ebru.simsek@cern.ch::3df5e9e2-fec4-4ef1-bf1c-02c5ac3598f6" providerId="AD" clId="Web-{166F5E78-571D-4AE8-ACB4-6934F3446A9A}" dt="2024-12-03T15:13:23.393" v="378"/>
          <ac:picMkLst>
            <pc:docMk/>
            <pc:sldMk cId="1356758515" sldId="280"/>
            <ac:picMk id="24" creationId="{ADB81CF3-7331-D885-AFB4-596A60D8A013}"/>
          </ac:picMkLst>
        </pc:picChg>
        <pc:picChg chg="add del">
          <ac:chgData name="ebru.simsek@cern.ch" userId="S::ebru.simsek@cern.ch::3df5e9e2-fec4-4ef1-bf1c-02c5ac3598f6" providerId="AD" clId="Web-{166F5E78-571D-4AE8-ACB4-6934F3446A9A}" dt="2024-12-03T15:13:23.393" v="377"/>
          <ac:picMkLst>
            <pc:docMk/>
            <pc:sldMk cId="1356758515" sldId="280"/>
            <ac:picMk id="26" creationId="{6A4747CE-2F65-1C63-C579-F7A58ACEF35A}"/>
          </ac:picMkLst>
        </pc:picChg>
        <pc:picChg chg="add del">
          <ac:chgData name="ebru.simsek@cern.ch" userId="S::ebru.simsek@cern.ch::3df5e9e2-fec4-4ef1-bf1c-02c5ac3598f6" providerId="AD" clId="Web-{166F5E78-571D-4AE8-ACB4-6934F3446A9A}" dt="2024-12-03T15:13:23.393" v="376"/>
          <ac:picMkLst>
            <pc:docMk/>
            <pc:sldMk cId="1356758515" sldId="280"/>
            <ac:picMk id="28" creationId="{BEBBC515-E6E0-42A8-069F-1F7F08E14620}"/>
          </ac:picMkLst>
        </pc:picChg>
        <pc:picChg chg="add del">
          <ac:chgData name="ebru.simsek@cern.ch" userId="S::ebru.simsek@cern.ch::3df5e9e2-fec4-4ef1-bf1c-02c5ac3598f6" providerId="AD" clId="Web-{166F5E78-571D-4AE8-ACB4-6934F3446A9A}" dt="2024-12-03T15:13:16.455" v="375"/>
          <ac:picMkLst>
            <pc:docMk/>
            <pc:sldMk cId="1356758515" sldId="280"/>
            <ac:picMk id="30" creationId="{8A20EFFD-5955-F6CC-7A44-4EDECCEC4AF8}"/>
          </ac:picMkLst>
        </pc:picChg>
        <pc:picChg chg="add del">
          <ac:chgData name="ebru.simsek@cern.ch" userId="S::ebru.simsek@cern.ch::3df5e9e2-fec4-4ef1-bf1c-02c5ac3598f6" providerId="AD" clId="Web-{166F5E78-571D-4AE8-ACB4-6934F3446A9A}" dt="2024-12-03T15:13:16.455" v="374"/>
          <ac:picMkLst>
            <pc:docMk/>
            <pc:sldMk cId="1356758515" sldId="280"/>
            <ac:picMk id="32" creationId="{A78B2108-B031-F68E-87D4-7AC8B214899A}"/>
          </ac:picMkLst>
        </pc:picChg>
        <pc:picChg chg="add del">
          <ac:chgData name="ebru.simsek@cern.ch" userId="S::ebru.simsek@cern.ch::3df5e9e2-fec4-4ef1-bf1c-02c5ac3598f6" providerId="AD" clId="Web-{166F5E78-571D-4AE8-ACB4-6934F3446A9A}" dt="2024-12-03T15:13:16.455" v="373"/>
          <ac:picMkLst>
            <pc:docMk/>
            <pc:sldMk cId="1356758515" sldId="280"/>
            <ac:picMk id="34" creationId="{90F2E22D-5421-D282-EBE3-F108BCCB0E42}"/>
          </ac:picMkLst>
        </pc:picChg>
        <pc:picChg chg="add del">
          <ac:chgData name="ebru.simsek@cern.ch" userId="S::ebru.simsek@cern.ch::3df5e9e2-fec4-4ef1-bf1c-02c5ac3598f6" providerId="AD" clId="Web-{166F5E78-571D-4AE8-ACB4-6934F3446A9A}" dt="2024-12-03T15:13:16.455" v="372"/>
          <ac:picMkLst>
            <pc:docMk/>
            <pc:sldMk cId="1356758515" sldId="280"/>
            <ac:picMk id="36" creationId="{5FCE485B-5D6C-BC2C-7B97-0E02044E2D49}"/>
          </ac:picMkLst>
        </pc:picChg>
      </pc:sldChg>
      <pc:sldChg chg="delSp modSp add del ord replId">
        <pc:chgData name="ebru.simsek@cern.ch" userId="S::ebru.simsek@cern.ch::3df5e9e2-fec4-4ef1-bf1c-02c5ac3598f6" providerId="AD" clId="Web-{166F5E78-571D-4AE8-ACB4-6934F3446A9A}" dt="2024-12-03T14:51:29.412" v="276"/>
        <pc:sldMkLst>
          <pc:docMk/>
          <pc:sldMk cId="3561046862" sldId="280"/>
        </pc:sldMkLst>
        <pc:spChg chg="del mod">
          <ac:chgData name="ebru.simsek@cern.ch" userId="S::ebru.simsek@cern.ch::3df5e9e2-fec4-4ef1-bf1c-02c5ac3598f6" providerId="AD" clId="Web-{166F5E78-571D-4AE8-ACB4-6934F3446A9A}" dt="2024-12-03T14:51:16.881" v="274"/>
          <ac:spMkLst>
            <pc:docMk/>
            <pc:sldMk cId="3561046862" sldId="280"/>
            <ac:spMk id="6" creationId="{FCBAB266-58C3-9D78-9C88-EC24D28B537B}"/>
          </ac:spMkLst>
        </pc:spChg>
        <pc:picChg chg="del">
          <ac:chgData name="ebru.simsek@cern.ch" userId="S::ebru.simsek@cern.ch::3df5e9e2-fec4-4ef1-bf1c-02c5ac3598f6" providerId="AD" clId="Web-{166F5E78-571D-4AE8-ACB4-6934F3446A9A}" dt="2024-12-03T14:51:18.896" v="275"/>
          <ac:picMkLst>
            <pc:docMk/>
            <pc:sldMk cId="3561046862" sldId="280"/>
            <ac:picMk id="3" creationId="{973F1089-5F30-9954-E223-7D28601C6996}"/>
          </ac:picMkLst>
        </pc:picChg>
      </pc:sldChg>
      <pc:sldChg chg="addSp delSp modSp add replId">
        <pc:chgData name="ebru.simsek@cern.ch" userId="S::ebru.simsek@cern.ch::3df5e9e2-fec4-4ef1-bf1c-02c5ac3598f6" providerId="AD" clId="Web-{166F5E78-571D-4AE8-ACB4-6934F3446A9A}" dt="2024-12-03T15:48:15.171" v="519" actId="1076"/>
        <pc:sldMkLst>
          <pc:docMk/>
          <pc:sldMk cId="2146261148" sldId="281"/>
        </pc:sldMkLst>
        <pc:picChg chg="del">
          <ac:chgData name="ebru.simsek@cern.ch" userId="S::ebru.simsek@cern.ch::3df5e9e2-fec4-4ef1-bf1c-02c5ac3598f6" providerId="AD" clId="Web-{166F5E78-571D-4AE8-ACB4-6934F3446A9A}" dt="2024-12-03T15:47:41.577" v="514"/>
          <ac:picMkLst>
            <pc:docMk/>
            <pc:sldMk cId="2146261148" sldId="281"/>
            <ac:picMk id="2" creationId="{2CBEF1BE-B14F-D969-94AE-16BE633C4BE2}"/>
          </ac:picMkLst>
        </pc:picChg>
        <pc:picChg chg="add mod">
          <ac:chgData name="ebru.simsek@cern.ch" userId="S::ebru.simsek@cern.ch::3df5e9e2-fec4-4ef1-bf1c-02c5ac3598f6" providerId="AD" clId="Web-{166F5E78-571D-4AE8-ACB4-6934F3446A9A}" dt="2024-12-03T15:48:15.171" v="519" actId="1076"/>
          <ac:picMkLst>
            <pc:docMk/>
            <pc:sldMk cId="2146261148" sldId="281"/>
            <ac:picMk id="3" creationId="{FF5889F0-D77F-C1EB-EF65-19687FE989E8}"/>
          </ac:picMkLst>
        </pc:picChg>
      </pc:sldChg>
      <pc:sldChg chg="addSp delSp modSp add replId">
        <pc:chgData name="ebru.simsek@cern.ch" userId="S::ebru.simsek@cern.ch::3df5e9e2-fec4-4ef1-bf1c-02c5ac3598f6" providerId="AD" clId="Web-{166F5E78-571D-4AE8-ACB4-6934F3446A9A}" dt="2024-12-03T15:50:47.846" v="568" actId="1076"/>
        <pc:sldMkLst>
          <pc:docMk/>
          <pc:sldMk cId="1470058364" sldId="282"/>
        </pc:sldMkLst>
        <pc:spChg chg="mod">
          <ac:chgData name="ebru.simsek@cern.ch" userId="S::ebru.simsek@cern.ch::3df5e9e2-fec4-4ef1-bf1c-02c5ac3598f6" providerId="AD" clId="Web-{166F5E78-571D-4AE8-ACB4-6934F3446A9A}" dt="2024-12-03T15:50:16.049" v="561" actId="20577"/>
          <ac:spMkLst>
            <pc:docMk/>
            <pc:sldMk cId="1470058364" sldId="282"/>
            <ac:spMk id="7" creationId="{3EBBC556-92A5-1122-6849-96E98021B1E0}"/>
          </ac:spMkLst>
        </pc:spChg>
        <pc:spChg chg="del mod">
          <ac:chgData name="ebru.simsek@cern.ch" userId="S::ebru.simsek@cern.ch::3df5e9e2-fec4-4ef1-bf1c-02c5ac3598f6" providerId="AD" clId="Web-{166F5E78-571D-4AE8-ACB4-6934F3446A9A}" dt="2024-12-03T15:50:34.955" v="566"/>
          <ac:spMkLst>
            <pc:docMk/>
            <pc:sldMk cId="1470058364" sldId="282"/>
            <ac:spMk id="13" creationId="{99F3AEC5-4235-622D-07D2-13CD062EBF0C}"/>
          </ac:spMkLst>
        </pc:spChg>
        <pc:picChg chg="del">
          <ac:chgData name="ebru.simsek@cern.ch" userId="S::ebru.simsek@cern.ch::3df5e9e2-fec4-4ef1-bf1c-02c5ac3598f6" providerId="AD" clId="Web-{166F5E78-571D-4AE8-ACB4-6934F3446A9A}" dt="2024-12-03T15:49:08.766" v="538"/>
          <ac:picMkLst>
            <pc:docMk/>
            <pc:sldMk cId="1470058364" sldId="282"/>
            <ac:picMk id="2" creationId="{14E3E299-049F-157D-402E-C89B900D1924}"/>
          </ac:picMkLst>
        </pc:picChg>
        <pc:picChg chg="del">
          <ac:chgData name="ebru.simsek@cern.ch" userId="S::ebru.simsek@cern.ch::3df5e9e2-fec4-4ef1-bf1c-02c5ac3598f6" providerId="AD" clId="Web-{166F5E78-571D-4AE8-ACB4-6934F3446A9A}" dt="2024-12-03T15:49:10.500" v="539"/>
          <ac:picMkLst>
            <pc:docMk/>
            <pc:sldMk cId="1470058364" sldId="282"/>
            <ac:picMk id="3" creationId="{7F0ED616-E34A-458E-6192-58A745975E5F}"/>
          </ac:picMkLst>
        </pc:picChg>
        <pc:picChg chg="add mod">
          <ac:chgData name="ebru.simsek@cern.ch" userId="S::ebru.simsek@cern.ch::3df5e9e2-fec4-4ef1-bf1c-02c5ac3598f6" providerId="AD" clId="Web-{166F5E78-571D-4AE8-ACB4-6934F3446A9A}" dt="2024-12-03T15:50:39.784" v="567" actId="1076"/>
          <ac:picMkLst>
            <pc:docMk/>
            <pc:sldMk cId="1470058364" sldId="282"/>
            <ac:picMk id="4" creationId="{D96D088B-7421-2F38-B803-C9B453F0FF86}"/>
          </ac:picMkLst>
        </pc:picChg>
        <pc:picChg chg="add mod">
          <ac:chgData name="ebru.simsek@cern.ch" userId="S::ebru.simsek@cern.ch::3df5e9e2-fec4-4ef1-bf1c-02c5ac3598f6" providerId="AD" clId="Web-{166F5E78-571D-4AE8-ACB4-6934F3446A9A}" dt="2024-12-03T15:50:47.846" v="568" actId="1076"/>
          <ac:picMkLst>
            <pc:docMk/>
            <pc:sldMk cId="1470058364" sldId="282"/>
            <ac:picMk id="5" creationId="{25141155-3EB6-77CD-3848-C5E34BBB049B}"/>
          </ac:picMkLst>
        </pc:picChg>
      </pc:sldChg>
    </pc:docChg>
  </pc:docChgLst>
  <pc:docChgLst>
    <pc:chgData name="ebru.simsek@cern.ch" userId="S::ebru.simsek@cern.ch::3df5e9e2-fec4-4ef1-bf1c-02c5ac3598f6" providerId="AD" clId="Web-{2C26A9A8-DF60-5175-CC59-093D3822B3CF}"/>
    <pc:docChg chg="mod addSld delSld modSld addMainMaster delMainMaster modMainMaster setSldSz">
      <pc:chgData name="ebru.simsek@cern.ch" userId="S::ebru.simsek@cern.ch::3df5e9e2-fec4-4ef1-bf1c-02c5ac3598f6" providerId="AD" clId="Web-{2C26A9A8-DF60-5175-CC59-093D3822B3CF}" dt="2024-12-02T14:53:01.909" v="472"/>
      <pc:docMkLst>
        <pc:docMk/>
      </pc:docMkLst>
      <pc:sldChg chg="addSp delSp modSp add del mod modClrScheme chgLayout">
        <pc:chgData name="ebru.simsek@cern.ch" userId="S::ebru.simsek@cern.ch::3df5e9e2-fec4-4ef1-bf1c-02c5ac3598f6" providerId="AD" clId="Web-{2C26A9A8-DF60-5175-CC59-093D3822B3CF}" dt="2024-12-02T14:52:35.236" v="468"/>
        <pc:sldMkLst>
          <pc:docMk/>
          <pc:sldMk cId="143554727" sldId="258"/>
        </pc:sldMkLst>
        <pc:spChg chg="mod">
          <ac:chgData name="ebru.simsek@cern.ch" userId="S::ebru.simsek@cern.ch::3df5e9e2-fec4-4ef1-bf1c-02c5ac3598f6" providerId="AD" clId="Web-{2C26A9A8-DF60-5175-CC59-093D3822B3CF}" dt="2024-12-02T14:18:46.271" v="244"/>
          <ac:spMkLst>
            <pc:docMk/>
            <pc:sldMk cId="143554727" sldId="258"/>
            <ac:spMk id="2" creationId="{6DF7CAAA-E31B-0A4E-DDB7-12CCFB497357}"/>
          </ac:spMkLst>
        </pc:spChg>
        <pc:spChg chg="add mod">
          <ac:chgData name="ebru.simsek@cern.ch" userId="S::ebru.simsek@cern.ch::3df5e9e2-fec4-4ef1-bf1c-02c5ac3598f6" providerId="AD" clId="Web-{2C26A9A8-DF60-5175-CC59-093D3822B3CF}" dt="2024-12-02T14:18:46.271" v="244"/>
          <ac:spMkLst>
            <pc:docMk/>
            <pc:sldMk cId="143554727" sldId="258"/>
            <ac:spMk id="3" creationId="{A7278501-9332-F6A1-1C5F-CD6D30F4B6D2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49:26.732" v="433"/>
          <ac:spMkLst>
            <pc:docMk/>
            <pc:sldMk cId="143554727" sldId="258"/>
            <ac:spMk id="4" creationId="{F0EEE493-197E-54C6-503E-BB5B2AC9865B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49:27.982" v="434"/>
          <ac:spMkLst>
            <pc:docMk/>
            <pc:sldMk cId="143554727" sldId="258"/>
            <ac:spMk id="5" creationId="{3738FC78-E949-B11A-5561-004587E291BE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2:35.236" v="468"/>
          <ac:spMkLst>
            <pc:docMk/>
            <pc:sldMk cId="143554727" sldId="258"/>
            <ac:spMk id="6" creationId="{D0C0E688-912D-72E1-3A7A-4222B19EEAFA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2:35.236" v="468"/>
          <ac:spMkLst>
            <pc:docMk/>
            <pc:sldMk cId="143554727" sldId="258"/>
            <ac:spMk id="7" creationId="{EB8FB1A0-BA53-26F6-AB0F-1A9B14805E8A}"/>
          </ac:spMkLst>
        </pc:spChg>
        <pc:picChg chg="add del">
          <ac:chgData name="ebru.simsek@cern.ch" userId="S::ebru.simsek@cern.ch::3df5e9e2-fec4-4ef1-bf1c-02c5ac3598f6" providerId="AD" clId="Web-{2C26A9A8-DF60-5175-CC59-093D3822B3CF}" dt="2024-12-02T11:51:21.981" v="7"/>
          <ac:picMkLst>
            <pc:docMk/>
            <pc:sldMk cId="143554727" sldId="258"/>
            <ac:picMk id="4" creationId="{9582E11C-6335-5519-864B-C0FB48F98D9F}"/>
          </ac:picMkLst>
        </pc:picChg>
        <pc:picChg chg="add del">
          <ac:chgData name="ebru.simsek@cern.ch" userId="S::ebru.simsek@cern.ch::3df5e9e2-fec4-4ef1-bf1c-02c5ac3598f6" providerId="AD" clId="Web-{2C26A9A8-DF60-5175-CC59-093D3822B3CF}" dt="2024-12-02T11:51:20.294" v="6"/>
          <ac:picMkLst>
            <pc:docMk/>
            <pc:sldMk cId="143554727" sldId="258"/>
            <ac:picMk id="6" creationId="{B52B9D49-64CD-EE44-AF9A-78AEA319B9F2}"/>
          </ac:picMkLst>
        </pc:picChg>
        <pc:picChg chg="mod">
          <ac:chgData name="ebru.simsek@cern.ch" userId="S::ebru.simsek@cern.ch::3df5e9e2-fec4-4ef1-bf1c-02c5ac3598f6" providerId="AD" clId="Web-{2C26A9A8-DF60-5175-CC59-093D3822B3CF}" dt="2024-12-02T14:18:46.271" v="244"/>
          <ac:picMkLst>
            <pc:docMk/>
            <pc:sldMk cId="143554727" sldId="258"/>
            <ac:picMk id="8" creationId="{5EFE11DB-8694-DEA9-9CD2-EE332793F48E}"/>
          </ac:picMkLst>
        </pc:picChg>
        <pc:picChg chg="mod">
          <ac:chgData name="ebru.simsek@cern.ch" userId="S::ebru.simsek@cern.ch::3df5e9e2-fec4-4ef1-bf1c-02c5ac3598f6" providerId="AD" clId="Web-{2C26A9A8-DF60-5175-CC59-093D3822B3CF}" dt="2024-12-02T14:18:46.271" v="244"/>
          <ac:picMkLst>
            <pc:docMk/>
            <pc:sldMk cId="143554727" sldId="258"/>
            <ac:picMk id="12" creationId="{0000D575-FE7E-F0F3-25FD-A609E5A275B9}"/>
          </ac:picMkLst>
        </pc:picChg>
      </pc:sldChg>
      <pc:sldChg chg="addSp delSp modSp mod modClrScheme chgLayout">
        <pc:chgData name="ebru.simsek@cern.ch" userId="S::ebru.simsek@cern.ch::3df5e9e2-fec4-4ef1-bf1c-02c5ac3598f6" providerId="AD" clId="Web-{2C26A9A8-DF60-5175-CC59-093D3822B3CF}" dt="2024-12-02T14:53:01.909" v="472"/>
        <pc:sldMkLst>
          <pc:docMk/>
          <pc:sldMk cId="198518628" sldId="260"/>
        </pc:sldMkLst>
        <pc:spChg chg="mod topLvl">
          <ac:chgData name="ebru.simsek@cern.ch" userId="S::ebru.simsek@cern.ch::3df5e9e2-fec4-4ef1-bf1c-02c5ac3598f6" providerId="AD" clId="Web-{2C26A9A8-DF60-5175-CC59-093D3822B3CF}" dt="2024-12-02T14:18:46.271" v="244"/>
          <ac:spMkLst>
            <pc:docMk/>
            <pc:sldMk cId="198518628" sldId="260"/>
            <ac:spMk id="7" creationId="{3EBBC556-92A5-1122-6849-96E98021B1E0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42:26.755" v="397"/>
          <ac:spMkLst>
            <pc:docMk/>
            <pc:sldMk cId="198518628" sldId="260"/>
            <ac:spMk id="16" creationId="{4626D79A-7D0A-E0BD-CE0E-3821D9FD854B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46:23.275" v="412"/>
          <ac:spMkLst>
            <pc:docMk/>
            <pc:sldMk cId="198518628" sldId="260"/>
            <ac:spMk id="17" creationId="{DE72B7E9-52D9-4056-61BE-C9C16D4690CE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46:22.791" v="411"/>
          <ac:spMkLst>
            <pc:docMk/>
            <pc:sldMk cId="198518628" sldId="260"/>
            <ac:spMk id="18" creationId="{2F59C6F9-67A2-AA1C-7E4D-5BECEBF4DB51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2:30.705" v="467"/>
          <ac:spMkLst>
            <pc:docMk/>
            <pc:sldMk cId="198518628" sldId="260"/>
            <ac:spMk id="19" creationId="{B69D1CA5-4BD8-0580-E7E3-248439A8E4E3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2:27.596" v="466"/>
          <ac:spMkLst>
            <pc:docMk/>
            <pc:sldMk cId="198518628" sldId="260"/>
            <ac:spMk id="20" creationId="{BF13C6E9-3D1F-E90E-BC51-81848ADBD3AF}"/>
          </ac:spMkLst>
        </pc:spChg>
        <pc:spChg chg="add mod">
          <ac:chgData name="ebru.simsek@cern.ch" userId="S::ebru.simsek@cern.ch::3df5e9e2-fec4-4ef1-bf1c-02c5ac3598f6" providerId="AD" clId="Web-{2C26A9A8-DF60-5175-CC59-093D3822B3CF}" dt="2024-12-02T14:53:01.909" v="472"/>
          <ac:spMkLst>
            <pc:docMk/>
            <pc:sldMk cId="198518628" sldId="260"/>
            <ac:spMk id="21" creationId="{90880584-CB74-FF86-AA3B-7E23D055ED7C}"/>
          </ac:spMkLst>
        </pc:spChg>
        <pc:grpChg chg="add del mod">
          <ac:chgData name="ebru.simsek@cern.ch" userId="S::ebru.simsek@cern.ch::3df5e9e2-fec4-4ef1-bf1c-02c5ac3598f6" providerId="AD" clId="Web-{2C26A9A8-DF60-5175-CC59-093D3822B3CF}" dt="2024-12-02T13:52:30.113" v="51"/>
          <ac:grpSpMkLst>
            <pc:docMk/>
            <pc:sldMk cId="198518628" sldId="260"/>
            <ac:grpSpMk id="6" creationId="{8C5ADC11-DB40-64B5-5B36-C6E3A534EF82}"/>
          </ac:grpSpMkLst>
        </pc:grpChg>
        <pc:grpChg chg="add del mod">
          <ac:chgData name="ebru.simsek@cern.ch" userId="S::ebru.simsek@cern.ch::3df5e9e2-fec4-4ef1-bf1c-02c5ac3598f6" providerId="AD" clId="Web-{2C26A9A8-DF60-5175-CC59-093D3822B3CF}" dt="2024-12-02T13:53:08.285" v="58"/>
          <ac:grpSpMkLst>
            <pc:docMk/>
            <pc:sldMk cId="198518628" sldId="260"/>
            <ac:grpSpMk id="9" creationId="{89149D74-F6E4-C1CA-7DE0-DDC7F92451A0}"/>
          </ac:grpSpMkLst>
        </pc:grpChg>
        <pc:grpChg chg="add del mod">
          <ac:chgData name="ebru.simsek@cern.ch" userId="S::ebru.simsek@cern.ch::3df5e9e2-fec4-4ef1-bf1c-02c5ac3598f6" providerId="AD" clId="Web-{2C26A9A8-DF60-5175-CC59-093D3822B3CF}" dt="2024-12-02T14:19:03.647" v="245"/>
          <ac:grpSpMkLst>
            <pc:docMk/>
            <pc:sldMk cId="198518628" sldId="260"/>
            <ac:grpSpMk id="10" creationId="{8E614A45-5EF7-170E-BC07-025121A332C8}"/>
          </ac:grpSpMkLst>
        </pc:grpChg>
        <pc:grpChg chg="add del mod">
          <ac:chgData name="ebru.simsek@cern.ch" userId="S::ebru.simsek@cern.ch::3df5e9e2-fec4-4ef1-bf1c-02c5ac3598f6" providerId="AD" clId="Web-{2C26A9A8-DF60-5175-CC59-093D3822B3CF}" dt="2024-12-02T14:22:06.588" v="263"/>
          <ac:grpSpMkLst>
            <pc:docMk/>
            <pc:sldMk cId="198518628" sldId="260"/>
            <ac:grpSpMk id="14" creationId="{0E3E6A57-E351-8550-0197-3BCB770E975B}"/>
          </ac:grpSpMkLst>
        </pc:grpChg>
        <pc:grpChg chg="add mod">
          <ac:chgData name="ebru.simsek@cern.ch" userId="S::ebru.simsek@cern.ch::3df5e9e2-fec4-4ef1-bf1c-02c5ac3598f6" providerId="AD" clId="Web-{2C26A9A8-DF60-5175-CC59-093D3822B3CF}" dt="2024-12-02T14:35:10.574" v="350" actId="1076"/>
          <ac:grpSpMkLst>
            <pc:docMk/>
            <pc:sldMk cId="198518628" sldId="260"/>
            <ac:grpSpMk id="15" creationId="{86F825D3-FA27-386F-6B8D-9C81A1632C9B}"/>
          </ac:grpSpMkLst>
        </pc:grpChg>
        <pc:picChg chg="add del mod">
          <ac:chgData name="ebru.simsek@cern.ch" userId="S::ebru.simsek@cern.ch::3df5e9e2-fec4-4ef1-bf1c-02c5ac3598f6" providerId="AD" clId="Web-{2C26A9A8-DF60-5175-CC59-093D3822B3CF}" dt="2024-12-02T13:51:30.174" v="42"/>
          <ac:picMkLst>
            <pc:docMk/>
            <pc:sldMk cId="198518628" sldId="260"/>
            <ac:picMk id="2" creationId="{67D65E7A-A3E4-4052-087D-25D75379E6A2}"/>
          </ac:picMkLst>
        </pc:picChg>
        <pc:picChg chg="add del mod">
          <ac:chgData name="ebru.simsek@cern.ch" userId="S::ebru.simsek@cern.ch::3df5e9e2-fec4-4ef1-bf1c-02c5ac3598f6" providerId="AD" clId="Web-{2C26A9A8-DF60-5175-CC59-093D3822B3CF}" dt="2024-12-02T13:51:28.252" v="41"/>
          <ac:picMkLst>
            <pc:docMk/>
            <pc:sldMk cId="198518628" sldId="260"/>
            <ac:picMk id="3" creationId="{4782AABF-8A28-F665-5904-8892EE79AE9A}"/>
          </ac:picMkLst>
        </pc:picChg>
        <pc:picChg chg="del">
          <ac:chgData name="ebru.simsek@cern.ch" userId="S::ebru.simsek@cern.ch::3df5e9e2-fec4-4ef1-bf1c-02c5ac3598f6" providerId="AD" clId="Web-{2C26A9A8-DF60-5175-CC59-093D3822B3CF}" dt="2024-12-02T11:51:40.779" v="11"/>
          <ac:picMkLst>
            <pc:docMk/>
            <pc:sldMk cId="198518628" sldId="260"/>
            <ac:picMk id="4" creationId="{34866141-7779-44B3-7348-6E2EF01CF1CD}"/>
          </ac:picMkLst>
        </pc:picChg>
        <pc:picChg chg="add mod topLvl">
          <ac:chgData name="ebru.simsek@cern.ch" userId="S::ebru.simsek@cern.ch::3df5e9e2-fec4-4ef1-bf1c-02c5ac3598f6" providerId="AD" clId="Web-{2C26A9A8-DF60-5175-CC59-093D3822B3CF}" dt="2024-12-02T13:53:08.285" v="58"/>
          <ac:picMkLst>
            <pc:docMk/>
            <pc:sldMk cId="198518628" sldId="260"/>
            <ac:picMk id="4" creationId="{AF3413BF-D25A-7896-6C07-8C7EF066978D}"/>
          </ac:picMkLst>
        </pc:picChg>
        <pc:picChg chg="add mod topLvl">
          <ac:chgData name="ebru.simsek@cern.ch" userId="S::ebru.simsek@cern.ch::3df5e9e2-fec4-4ef1-bf1c-02c5ac3598f6" providerId="AD" clId="Web-{2C26A9A8-DF60-5175-CC59-093D3822B3CF}" dt="2024-12-02T13:53:08.285" v="58"/>
          <ac:picMkLst>
            <pc:docMk/>
            <pc:sldMk cId="198518628" sldId="260"/>
            <ac:picMk id="5" creationId="{16D59B98-209E-3349-E9E1-A390AB8DCDFB}"/>
          </ac:picMkLst>
        </pc:picChg>
        <pc:picChg chg="mod">
          <ac:chgData name="ebru.simsek@cern.ch" userId="S::ebru.simsek@cern.ch::3df5e9e2-fec4-4ef1-bf1c-02c5ac3598f6" providerId="AD" clId="Web-{2C26A9A8-DF60-5175-CC59-093D3822B3CF}" dt="2024-12-02T14:18:46.271" v="244"/>
          <ac:picMkLst>
            <pc:docMk/>
            <pc:sldMk cId="198518628" sldId="260"/>
            <ac:picMk id="8" creationId="{5EFE11DB-8694-DEA9-9CD2-EE332793F48E}"/>
          </ac:picMkLst>
        </pc:picChg>
        <pc:picChg chg="del">
          <ac:chgData name="ebru.simsek@cern.ch" userId="S::ebru.simsek@cern.ch::3df5e9e2-fec4-4ef1-bf1c-02c5ac3598f6" providerId="AD" clId="Web-{2C26A9A8-DF60-5175-CC59-093D3822B3CF}" dt="2024-12-02T11:51:42.404" v="12"/>
          <ac:picMkLst>
            <pc:docMk/>
            <pc:sldMk cId="198518628" sldId="260"/>
            <ac:picMk id="10" creationId="{E2AB586F-76DD-45AA-D429-DD272E640102}"/>
          </ac:picMkLst>
        </pc:picChg>
        <pc:picChg chg="add mod topLvl">
          <ac:chgData name="ebru.simsek@cern.ch" userId="S::ebru.simsek@cern.ch::3df5e9e2-fec4-4ef1-bf1c-02c5ac3598f6" providerId="AD" clId="Web-{2C26A9A8-DF60-5175-CC59-093D3822B3CF}" dt="2024-12-02T14:22:13.776" v="266" actId="14100"/>
          <ac:picMkLst>
            <pc:docMk/>
            <pc:sldMk cId="198518628" sldId="260"/>
            <ac:picMk id="11" creationId="{8CB634B3-9FC1-100A-B6E5-2F729437C94F}"/>
          </ac:picMkLst>
        </pc:picChg>
        <pc:picChg chg="mod">
          <ac:chgData name="ebru.simsek@cern.ch" userId="S::ebru.simsek@cern.ch::3df5e9e2-fec4-4ef1-bf1c-02c5ac3598f6" providerId="AD" clId="Web-{2C26A9A8-DF60-5175-CC59-093D3822B3CF}" dt="2024-12-02T14:18:46.271" v="244"/>
          <ac:picMkLst>
            <pc:docMk/>
            <pc:sldMk cId="198518628" sldId="260"/>
            <ac:picMk id="12" creationId="{0000D575-FE7E-F0F3-25FD-A609E5A275B9}"/>
          </ac:picMkLst>
        </pc:picChg>
        <pc:picChg chg="add mod topLvl">
          <ac:chgData name="ebru.simsek@cern.ch" userId="S::ebru.simsek@cern.ch::3df5e9e2-fec4-4ef1-bf1c-02c5ac3598f6" providerId="AD" clId="Web-{2C26A9A8-DF60-5175-CC59-093D3822B3CF}" dt="2024-12-02T14:22:13.776" v="267" actId="14100"/>
          <ac:picMkLst>
            <pc:docMk/>
            <pc:sldMk cId="198518628" sldId="260"/>
            <ac:picMk id="13" creationId="{0554AF1D-8D84-45C6-A083-89498853E698}"/>
          </ac:picMkLst>
        </pc:picChg>
      </pc:sldChg>
      <pc:sldChg chg="addSp delSp modSp mod modClrScheme chgLayout">
        <pc:chgData name="ebru.simsek@cern.ch" userId="S::ebru.simsek@cern.ch::3df5e9e2-fec4-4ef1-bf1c-02c5ac3598f6" providerId="AD" clId="Web-{2C26A9A8-DF60-5175-CC59-093D3822B3CF}" dt="2024-12-02T14:52:35.236" v="468"/>
        <pc:sldMkLst>
          <pc:docMk/>
          <pc:sldMk cId="3556264701" sldId="261"/>
        </pc:sldMkLst>
        <pc:spChg chg="add del mod ord">
          <ac:chgData name="ebru.simsek@cern.ch" userId="S::ebru.simsek@cern.ch::3df5e9e2-fec4-4ef1-bf1c-02c5ac3598f6" providerId="AD" clId="Web-{2C26A9A8-DF60-5175-CC59-093D3822B3CF}" dt="2024-12-02T14:12:31.201" v="209"/>
          <ac:spMkLst>
            <pc:docMk/>
            <pc:sldMk cId="3556264701" sldId="261"/>
            <ac:spMk id="5" creationId="{DD7145DE-BE78-E255-3BAF-5F8481D8D8B2}"/>
          </ac:spMkLst>
        </pc:spChg>
        <pc:spChg chg="add del mod ord">
          <ac:chgData name="ebru.simsek@cern.ch" userId="S::ebru.simsek@cern.ch::3df5e9e2-fec4-4ef1-bf1c-02c5ac3598f6" providerId="AD" clId="Web-{2C26A9A8-DF60-5175-CC59-093D3822B3CF}" dt="2024-12-02T14:12:31.201" v="209"/>
          <ac:spMkLst>
            <pc:docMk/>
            <pc:sldMk cId="3556264701" sldId="261"/>
            <ac:spMk id="6" creationId="{C15122DB-1E8D-9A51-EC53-621400426C6E}"/>
          </ac:spMkLst>
        </pc:spChg>
        <pc:spChg chg="mod">
          <ac:chgData name="ebru.simsek@cern.ch" userId="S::ebru.simsek@cern.ch::3df5e9e2-fec4-4ef1-bf1c-02c5ac3598f6" providerId="AD" clId="Web-{2C26A9A8-DF60-5175-CC59-093D3822B3CF}" dt="2024-12-02T14:18:46.271" v="244"/>
          <ac:spMkLst>
            <pc:docMk/>
            <pc:sldMk cId="3556264701" sldId="261"/>
            <ac:spMk id="7" creationId="{3EBBC556-92A5-1122-6849-96E98021B1E0}"/>
          </ac:spMkLst>
        </pc:spChg>
        <pc:spChg chg="add del mod ord">
          <ac:chgData name="ebru.simsek@cern.ch" userId="S::ebru.simsek@cern.ch::3df5e9e2-fec4-4ef1-bf1c-02c5ac3598f6" providerId="AD" clId="Web-{2C26A9A8-DF60-5175-CC59-093D3822B3CF}" dt="2024-12-02T14:12:31.201" v="209"/>
          <ac:spMkLst>
            <pc:docMk/>
            <pc:sldMk cId="3556264701" sldId="261"/>
            <ac:spMk id="9" creationId="{2D3A47A7-C20A-E974-49BF-78F806390E55}"/>
          </ac:spMkLst>
        </pc:spChg>
        <pc:spChg chg="add del mod ord">
          <ac:chgData name="ebru.simsek@cern.ch" userId="S::ebru.simsek@cern.ch::3df5e9e2-fec4-4ef1-bf1c-02c5ac3598f6" providerId="AD" clId="Web-{2C26A9A8-DF60-5175-CC59-093D3822B3CF}" dt="2024-12-02T14:12:31.201" v="209"/>
          <ac:spMkLst>
            <pc:docMk/>
            <pc:sldMk cId="3556264701" sldId="261"/>
            <ac:spMk id="10" creationId="{F9A272A8-68E5-A2D8-03A1-A5E6BDDE4E62}"/>
          </ac:spMkLst>
        </pc:spChg>
        <pc:spChg chg="add del mod ord">
          <ac:chgData name="ebru.simsek@cern.ch" userId="S::ebru.simsek@cern.ch::3df5e9e2-fec4-4ef1-bf1c-02c5ac3598f6" providerId="AD" clId="Web-{2C26A9A8-DF60-5175-CC59-093D3822B3CF}" dt="2024-12-02T14:12:31.201" v="209"/>
          <ac:spMkLst>
            <pc:docMk/>
            <pc:sldMk cId="3556264701" sldId="261"/>
            <ac:spMk id="11" creationId="{1EEF3668-5C26-46C3-6236-C849756A4FCB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0:38.625" v="444"/>
          <ac:spMkLst>
            <pc:docMk/>
            <pc:sldMk cId="3556264701" sldId="261"/>
            <ac:spMk id="13" creationId="{AA76E7E8-0EEE-6542-14D1-921E5D1AA13B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0:39.375" v="445"/>
          <ac:spMkLst>
            <pc:docMk/>
            <pc:sldMk cId="3556264701" sldId="261"/>
            <ac:spMk id="14" creationId="{0EB3B526-8127-6D67-F0DC-FB0892744001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2:35.236" v="468"/>
          <ac:spMkLst>
            <pc:docMk/>
            <pc:sldMk cId="3556264701" sldId="261"/>
            <ac:spMk id="15" creationId="{76FD446D-4DAC-0539-CFD2-220C82BDE576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2:35.236" v="468"/>
          <ac:spMkLst>
            <pc:docMk/>
            <pc:sldMk cId="3556264701" sldId="261"/>
            <ac:spMk id="16" creationId="{A148CAF9-2096-E836-F83F-03A19DA7B985}"/>
          </ac:spMkLst>
        </pc:spChg>
        <pc:grpChg chg="add mod">
          <ac:chgData name="ebru.simsek@cern.ch" userId="S::ebru.simsek@cern.ch::3df5e9e2-fec4-4ef1-bf1c-02c5ac3598f6" providerId="AD" clId="Web-{2C26A9A8-DF60-5175-CC59-093D3822B3CF}" dt="2024-12-02T14:35:05.495" v="349" actId="1076"/>
          <ac:grpSpMkLst>
            <pc:docMk/>
            <pc:sldMk cId="3556264701" sldId="261"/>
            <ac:grpSpMk id="4" creationId="{4D335BE0-BE65-FCC0-F45E-8E6EB9FEF4E6}"/>
          </ac:grpSpMkLst>
        </pc:grpChg>
        <pc:picChg chg="add mod">
          <ac:chgData name="ebru.simsek@cern.ch" userId="S::ebru.simsek@cern.ch::3df5e9e2-fec4-4ef1-bf1c-02c5ac3598f6" providerId="AD" clId="Web-{2C26A9A8-DF60-5175-CC59-093D3822B3CF}" dt="2024-12-02T13:55:59.477" v="95" actId="1076"/>
          <ac:picMkLst>
            <pc:docMk/>
            <pc:sldMk cId="3556264701" sldId="261"/>
            <ac:picMk id="2" creationId="{854C1754-1569-F122-F7EE-605C8900C8A8}"/>
          </ac:picMkLst>
        </pc:picChg>
        <pc:picChg chg="add mod">
          <ac:chgData name="ebru.simsek@cern.ch" userId="S::ebru.simsek@cern.ch::3df5e9e2-fec4-4ef1-bf1c-02c5ac3598f6" providerId="AD" clId="Web-{2C26A9A8-DF60-5175-CC59-093D3822B3CF}" dt="2024-12-02T13:55:56.477" v="94" actId="1076"/>
          <ac:picMkLst>
            <pc:docMk/>
            <pc:sldMk cId="3556264701" sldId="261"/>
            <ac:picMk id="3" creationId="{8F7F14B5-3061-9818-CA61-C81F3D192C03}"/>
          </ac:picMkLst>
        </pc:picChg>
        <pc:picChg chg="del">
          <ac:chgData name="ebru.simsek@cern.ch" userId="S::ebru.simsek@cern.ch::3df5e9e2-fec4-4ef1-bf1c-02c5ac3598f6" providerId="AD" clId="Web-{2C26A9A8-DF60-5175-CC59-093D3822B3CF}" dt="2024-12-02T11:51:50.576" v="15"/>
          <ac:picMkLst>
            <pc:docMk/>
            <pc:sldMk cId="3556264701" sldId="261"/>
            <ac:picMk id="3" creationId="{B3EE7B09-A700-C44C-2073-2E98F526E472}"/>
          </ac:picMkLst>
        </pc:picChg>
        <pc:picChg chg="del">
          <ac:chgData name="ebru.simsek@cern.ch" userId="S::ebru.simsek@cern.ch::3df5e9e2-fec4-4ef1-bf1c-02c5ac3598f6" providerId="AD" clId="Web-{2C26A9A8-DF60-5175-CC59-093D3822B3CF}" dt="2024-12-02T11:51:52.248" v="16"/>
          <ac:picMkLst>
            <pc:docMk/>
            <pc:sldMk cId="3556264701" sldId="261"/>
            <ac:picMk id="6" creationId="{18424771-9CF8-2B85-458C-0880A0B5AD2A}"/>
          </ac:picMkLst>
        </pc:picChg>
        <pc:picChg chg="mod">
          <ac:chgData name="ebru.simsek@cern.ch" userId="S::ebru.simsek@cern.ch::3df5e9e2-fec4-4ef1-bf1c-02c5ac3598f6" providerId="AD" clId="Web-{2C26A9A8-DF60-5175-CC59-093D3822B3CF}" dt="2024-12-02T14:18:46.271" v="244"/>
          <ac:picMkLst>
            <pc:docMk/>
            <pc:sldMk cId="3556264701" sldId="261"/>
            <ac:picMk id="8" creationId="{5EFE11DB-8694-DEA9-9CD2-EE332793F48E}"/>
          </ac:picMkLst>
        </pc:picChg>
        <pc:picChg chg="mod">
          <ac:chgData name="ebru.simsek@cern.ch" userId="S::ebru.simsek@cern.ch::3df5e9e2-fec4-4ef1-bf1c-02c5ac3598f6" providerId="AD" clId="Web-{2C26A9A8-DF60-5175-CC59-093D3822B3CF}" dt="2024-12-02T14:18:46.271" v="244"/>
          <ac:picMkLst>
            <pc:docMk/>
            <pc:sldMk cId="3556264701" sldId="261"/>
            <ac:picMk id="12" creationId="{0000D575-FE7E-F0F3-25FD-A609E5A275B9}"/>
          </ac:picMkLst>
        </pc:picChg>
      </pc:sldChg>
      <pc:sldChg chg="addSp delSp modSp del mod modClrScheme chgLayout">
        <pc:chgData name="ebru.simsek@cern.ch" userId="S::ebru.simsek@cern.ch::3df5e9e2-fec4-4ef1-bf1c-02c5ac3598f6" providerId="AD" clId="Web-{2C26A9A8-DF60-5175-CC59-093D3822B3CF}" dt="2024-12-02T14:14:05.906" v="219"/>
        <pc:sldMkLst>
          <pc:docMk/>
          <pc:sldMk cId="2879590026" sldId="262"/>
        </pc:sldMkLst>
        <pc:spChg chg="add mod ord">
          <ac:chgData name="ebru.simsek@cern.ch" userId="S::ebru.simsek@cern.ch::3df5e9e2-fec4-4ef1-bf1c-02c5ac3598f6" providerId="AD" clId="Web-{2C26A9A8-DF60-5175-CC59-093D3822B3CF}" dt="2024-12-02T14:12:45.982" v="210"/>
          <ac:spMkLst>
            <pc:docMk/>
            <pc:sldMk cId="2879590026" sldId="262"/>
            <ac:spMk id="5" creationId="{FFD56745-2C76-0E56-5877-7DCF46C378C3}"/>
          </ac:spMkLst>
        </pc:spChg>
        <pc:spChg chg="add mod ord">
          <ac:chgData name="ebru.simsek@cern.ch" userId="S::ebru.simsek@cern.ch::3df5e9e2-fec4-4ef1-bf1c-02c5ac3598f6" providerId="AD" clId="Web-{2C26A9A8-DF60-5175-CC59-093D3822B3CF}" dt="2024-12-02T14:12:45.982" v="210"/>
          <ac:spMkLst>
            <pc:docMk/>
            <pc:sldMk cId="2879590026" sldId="262"/>
            <ac:spMk id="6" creationId="{16A32F4C-26BA-CA18-5283-2BCECDE46775}"/>
          </ac:spMkLst>
        </pc:spChg>
        <pc:spChg chg="del">
          <ac:chgData name="ebru.simsek@cern.ch" userId="S::ebru.simsek@cern.ch::3df5e9e2-fec4-4ef1-bf1c-02c5ac3598f6" providerId="AD" clId="Web-{2C26A9A8-DF60-5175-CC59-093D3822B3CF}" dt="2024-12-02T14:00:50.155" v="125"/>
          <ac:spMkLst>
            <pc:docMk/>
            <pc:sldMk cId="2879590026" sldId="262"/>
            <ac:spMk id="7" creationId="{3EBBC556-92A5-1122-6849-96E98021B1E0}"/>
          </ac:spMkLst>
        </pc:spChg>
        <pc:spChg chg="add del mod ord">
          <ac:chgData name="ebru.simsek@cern.ch" userId="S::ebru.simsek@cern.ch::3df5e9e2-fec4-4ef1-bf1c-02c5ac3598f6" providerId="AD" clId="Web-{2C26A9A8-DF60-5175-CC59-093D3822B3CF}" dt="2024-12-02T14:13:07.655" v="211"/>
          <ac:spMkLst>
            <pc:docMk/>
            <pc:sldMk cId="2879590026" sldId="262"/>
            <ac:spMk id="9" creationId="{2D69B357-67A7-8EE6-759F-349128924038}"/>
          </ac:spMkLst>
        </pc:spChg>
        <pc:spChg chg="add mod ord">
          <ac:chgData name="ebru.simsek@cern.ch" userId="S::ebru.simsek@cern.ch::3df5e9e2-fec4-4ef1-bf1c-02c5ac3598f6" providerId="AD" clId="Web-{2C26A9A8-DF60-5175-CC59-093D3822B3CF}" dt="2024-12-02T14:12:45.982" v="210"/>
          <ac:spMkLst>
            <pc:docMk/>
            <pc:sldMk cId="2879590026" sldId="262"/>
            <ac:spMk id="10" creationId="{8F2ED358-21C7-8F48-EFFC-51333CBB7908}"/>
          </ac:spMkLst>
        </pc:spChg>
        <pc:spChg chg="add del mod ord">
          <ac:chgData name="ebru.simsek@cern.ch" userId="S::ebru.simsek@cern.ch::3df5e9e2-fec4-4ef1-bf1c-02c5ac3598f6" providerId="AD" clId="Web-{2C26A9A8-DF60-5175-CC59-093D3822B3CF}" dt="2024-12-02T14:13:33.890" v="214"/>
          <ac:spMkLst>
            <pc:docMk/>
            <pc:sldMk cId="2879590026" sldId="262"/>
            <ac:spMk id="11" creationId="{0811E18B-26C2-9A81-8429-7E68D2E51AA8}"/>
          </ac:spMkLst>
        </pc:spChg>
        <pc:grpChg chg="add del mod">
          <ac:chgData name="ebru.simsek@cern.ch" userId="S::ebru.simsek@cern.ch::3df5e9e2-fec4-4ef1-bf1c-02c5ac3598f6" providerId="AD" clId="Web-{2C26A9A8-DF60-5175-CC59-093D3822B3CF}" dt="2024-12-02T14:00:50.155" v="124"/>
          <ac:grpSpMkLst>
            <pc:docMk/>
            <pc:sldMk cId="2879590026" sldId="262"/>
            <ac:grpSpMk id="4" creationId="{D8F1D27B-FFD2-67BF-5BE5-54422F47005B}"/>
          </ac:grpSpMkLst>
        </pc:grpChg>
        <pc:picChg chg="del">
          <ac:chgData name="ebru.simsek@cern.ch" userId="S::ebru.simsek@cern.ch::3df5e9e2-fec4-4ef1-bf1c-02c5ac3598f6" providerId="AD" clId="Web-{2C26A9A8-DF60-5175-CC59-093D3822B3CF}" dt="2024-12-02T11:51:45.372" v="13"/>
          <ac:picMkLst>
            <pc:docMk/>
            <pc:sldMk cId="2879590026" sldId="262"/>
            <ac:picMk id="2" creationId="{F493FBFD-305F-47C3-E593-5DE622A8D4F2}"/>
          </ac:picMkLst>
        </pc:picChg>
        <pc:picChg chg="add mod">
          <ac:chgData name="ebru.simsek@cern.ch" userId="S::ebru.simsek@cern.ch::3df5e9e2-fec4-4ef1-bf1c-02c5ac3598f6" providerId="AD" clId="Web-{2C26A9A8-DF60-5175-CC59-093D3822B3CF}" dt="2024-12-02T13:59:39.153" v="115" actId="1076"/>
          <ac:picMkLst>
            <pc:docMk/>
            <pc:sldMk cId="2879590026" sldId="262"/>
            <ac:picMk id="2" creationId="{F96A0A73-33D6-7EA0-F2CD-D1DC7B17E8E4}"/>
          </ac:picMkLst>
        </pc:picChg>
        <pc:picChg chg="add mod">
          <ac:chgData name="ebru.simsek@cern.ch" userId="S::ebru.simsek@cern.ch::3df5e9e2-fec4-4ef1-bf1c-02c5ac3598f6" providerId="AD" clId="Web-{2C26A9A8-DF60-5175-CC59-093D3822B3CF}" dt="2024-12-02T13:59:45.356" v="116" actId="1076"/>
          <ac:picMkLst>
            <pc:docMk/>
            <pc:sldMk cId="2879590026" sldId="262"/>
            <ac:picMk id="3" creationId="{D6E05097-2778-6633-CD18-9FEA53ACC10C}"/>
          </ac:picMkLst>
        </pc:picChg>
        <pc:picChg chg="del">
          <ac:chgData name="ebru.simsek@cern.ch" userId="S::ebru.simsek@cern.ch::3df5e9e2-fec4-4ef1-bf1c-02c5ac3598f6" providerId="AD" clId="Web-{2C26A9A8-DF60-5175-CC59-093D3822B3CF}" dt="2024-12-02T11:51:47.498" v="14"/>
          <ac:picMkLst>
            <pc:docMk/>
            <pc:sldMk cId="2879590026" sldId="262"/>
            <ac:picMk id="4" creationId="{537F4E25-60F1-D94E-86A5-CEBC2667C49A}"/>
          </ac:picMkLst>
        </pc:picChg>
        <pc:picChg chg="add mod ord">
          <ac:chgData name="ebru.simsek@cern.ch" userId="S::ebru.simsek@cern.ch::3df5e9e2-fec4-4ef1-bf1c-02c5ac3598f6" providerId="AD" clId="Web-{2C26A9A8-DF60-5175-CC59-093D3822B3CF}" dt="2024-12-02T14:13:13.795" v="213" actId="1076"/>
          <ac:picMkLst>
            <pc:docMk/>
            <pc:sldMk cId="2879590026" sldId="262"/>
            <ac:picMk id="13" creationId="{68CB1576-5A2D-440B-C805-B95AAD631CCD}"/>
          </ac:picMkLst>
        </pc:picChg>
        <pc:picChg chg="add mod ord">
          <ac:chgData name="ebru.simsek@cern.ch" userId="S::ebru.simsek@cern.ch::3df5e9e2-fec4-4ef1-bf1c-02c5ac3598f6" providerId="AD" clId="Web-{2C26A9A8-DF60-5175-CC59-093D3822B3CF}" dt="2024-12-02T14:13:54.046" v="218" actId="1076"/>
          <ac:picMkLst>
            <pc:docMk/>
            <pc:sldMk cId="2879590026" sldId="262"/>
            <ac:picMk id="14" creationId="{F1B5DEFF-4319-2F46-CEF5-E34F0F360894}"/>
          </ac:picMkLst>
        </pc:picChg>
      </pc:sldChg>
      <pc:sldChg chg="addSp delSp modSp add mod replId modClrScheme chgLayout">
        <pc:chgData name="ebru.simsek@cern.ch" userId="S::ebru.simsek@cern.ch::3df5e9e2-fec4-4ef1-bf1c-02c5ac3598f6" providerId="AD" clId="Web-{2C26A9A8-DF60-5175-CC59-093D3822B3CF}" dt="2024-12-02T14:52:35.236" v="468"/>
        <pc:sldMkLst>
          <pc:docMk/>
          <pc:sldMk cId="3762116198" sldId="263"/>
        </pc:sldMkLst>
        <pc:spChg chg="add del">
          <ac:chgData name="ebru.simsek@cern.ch" userId="S::ebru.simsek@cern.ch::3df5e9e2-fec4-4ef1-bf1c-02c5ac3598f6" providerId="AD" clId="Web-{2C26A9A8-DF60-5175-CC59-093D3822B3CF}" dt="2024-12-02T14:01:02.467" v="128"/>
          <ac:spMkLst>
            <pc:docMk/>
            <pc:sldMk cId="3762116198" sldId="263"/>
            <ac:spMk id="5" creationId="{3EBBC556-92A5-1122-6849-96E98021B1E0}"/>
          </ac:spMkLst>
        </pc:spChg>
        <pc:spChg chg="mod">
          <ac:chgData name="ebru.simsek@cern.ch" userId="S::ebru.simsek@cern.ch::3df5e9e2-fec4-4ef1-bf1c-02c5ac3598f6" providerId="AD" clId="Web-{2C26A9A8-DF60-5175-CC59-093D3822B3CF}" dt="2024-12-02T14:35:31.902" v="351" actId="20577"/>
          <ac:spMkLst>
            <pc:docMk/>
            <pc:sldMk cId="3762116198" sldId="263"/>
            <ac:spMk id="7" creationId="{3EBBC556-92A5-1122-6849-96E98021B1E0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0:47.844" v="448"/>
          <ac:spMkLst>
            <pc:docMk/>
            <pc:sldMk cId="3762116198" sldId="263"/>
            <ac:spMk id="19" creationId="{1553A83E-A9C9-72C2-B921-110B76486F5C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0:48" v="449"/>
          <ac:spMkLst>
            <pc:docMk/>
            <pc:sldMk cId="3762116198" sldId="263"/>
            <ac:spMk id="20" creationId="{78B4E965-FB8D-AF46-37EA-5B1075E4093B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2:35.236" v="468"/>
          <ac:spMkLst>
            <pc:docMk/>
            <pc:sldMk cId="3762116198" sldId="263"/>
            <ac:spMk id="21" creationId="{1080FD71-778F-2B79-42C8-4DCA18745C1B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2:35.236" v="468"/>
          <ac:spMkLst>
            <pc:docMk/>
            <pc:sldMk cId="3762116198" sldId="263"/>
            <ac:spMk id="22" creationId="{8F9DD368-8F46-E2EB-2FE8-6D3645401580}"/>
          </ac:spMkLst>
        </pc:spChg>
        <pc:grpChg chg="del">
          <ac:chgData name="ebru.simsek@cern.ch" userId="S::ebru.simsek@cern.ch::3df5e9e2-fec4-4ef1-bf1c-02c5ac3598f6" providerId="AD" clId="Web-{2C26A9A8-DF60-5175-CC59-093D3822B3CF}" dt="2024-12-02T14:00:54.670" v="126"/>
          <ac:grpSpMkLst>
            <pc:docMk/>
            <pc:sldMk cId="3762116198" sldId="263"/>
            <ac:grpSpMk id="4" creationId="{4D335BE0-BE65-FCC0-F45E-8E6EB9FEF4E6}"/>
          </ac:grpSpMkLst>
        </pc:grpChg>
        <pc:grpChg chg="add del">
          <ac:chgData name="ebru.simsek@cern.ch" userId="S::ebru.simsek@cern.ch::3df5e9e2-fec4-4ef1-bf1c-02c5ac3598f6" providerId="AD" clId="Web-{2C26A9A8-DF60-5175-CC59-093D3822B3CF}" dt="2024-12-02T14:03:04.189" v="139"/>
          <ac:grpSpMkLst>
            <pc:docMk/>
            <pc:sldMk cId="3762116198" sldId="263"/>
            <ac:grpSpMk id="6" creationId="{D8F1D27B-FFD2-67BF-5BE5-54422F47005B}"/>
          </ac:grpSpMkLst>
        </pc:grpChg>
        <pc:grpChg chg="add del mod">
          <ac:chgData name="ebru.simsek@cern.ch" userId="S::ebru.simsek@cern.ch::3df5e9e2-fec4-4ef1-bf1c-02c5ac3598f6" providerId="AD" clId="Web-{2C26A9A8-DF60-5175-CC59-093D3822B3CF}" dt="2024-12-02T14:17:35.629" v="234"/>
          <ac:grpSpMkLst>
            <pc:docMk/>
            <pc:sldMk cId="3762116198" sldId="263"/>
            <ac:grpSpMk id="14" creationId="{5D15CA97-2758-A2BE-0448-B2851D3953AF}"/>
          </ac:grpSpMkLst>
        </pc:grpChg>
        <pc:grpChg chg="add del mod">
          <ac:chgData name="ebru.simsek@cern.ch" userId="S::ebru.simsek@cern.ch::3df5e9e2-fec4-4ef1-bf1c-02c5ac3598f6" providerId="AD" clId="Web-{2C26A9A8-DF60-5175-CC59-093D3822B3CF}" dt="2024-12-02T14:29:03.613" v="298"/>
          <ac:grpSpMkLst>
            <pc:docMk/>
            <pc:sldMk cId="3762116198" sldId="263"/>
            <ac:grpSpMk id="17" creationId="{EF4EDBCB-8B6C-D802-7419-543ED8E38A73}"/>
          </ac:grpSpMkLst>
        </pc:grpChg>
        <pc:grpChg chg="add mod">
          <ac:chgData name="ebru.simsek@cern.ch" userId="S::ebru.simsek@cern.ch::3df5e9e2-fec4-4ef1-bf1c-02c5ac3598f6" providerId="AD" clId="Web-{2C26A9A8-DF60-5175-CC59-093D3822B3CF}" dt="2024-12-02T14:29:53.489" v="304" actId="1076"/>
          <ac:grpSpMkLst>
            <pc:docMk/>
            <pc:sldMk cId="3762116198" sldId="263"/>
            <ac:grpSpMk id="18" creationId="{41549967-76DF-E915-577B-E581DF081300}"/>
          </ac:grpSpMkLst>
        </pc:grpChg>
        <pc:picChg chg="mod">
          <ac:chgData name="ebru.simsek@cern.ch" userId="S::ebru.simsek@cern.ch::3df5e9e2-fec4-4ef1-bf1c-02c5ac3598f6" providerId="AD" clId="Web-{2C26A9A8-DF60-5175-CC59-093D3822B3CF}" dt="2024-12-02T14:18:46.271" v="244"/>
          <ac:picMkLst>
            <pc:docMk/>
            <pc:sldMk cId="3762116198" sldId="263"/>
            <ac:picMk id="8" creationId="{5EFE11DB-8694-DEA9-9CD2-EE332793F48E}"/>
          </ac:picMkLst>
        </pc:picChg>
        <pc:picChg chg="add">
          <ac:chgData name="ebru.simsek@cern.ch" userId="S::ebru.simsek@cern.ch::3df5e9e2-fec4-4ef1-bf1c-02c5ac3598f6" providerId="AD" clId="Web-{2C26A9A8-DF60-5175-CC59-093D3822B3CF}" dt="2024-12-02T14:00:56.233" v="127"/>
          <ac:picMkLst>
            <pc:docMk/>
            <pc:sldMk cId="3762116198" sldId="263"/>
            <ac:picMk id="9" creationId="{F96A0A73-33D6-7EA0-F2CD-D1DC7B17E8E4}"/>
          </ac:picMkLst>
        </pc:picChg>
        <pc:picChg chg="add">
          <ac:chgData name="ebru.simsek@cern.ch" userId="S::ebru.simsek@cern.ch::3df5e9e2-fec4-4ef1-bf1c-02c5ac3598f6" providerId="AD" clId="Web-{2C26A9A8-DF60-5175-CC59-093D3822B3CF}" dt="2024-12-02T14:00:56.233" v="127"/>
          <ac:picMkLst>
            <pc:docMk/>
            <pc:sldMk cId="3762116198" sldId="263"/>
            <ac:picMk id="10" creationId="{D6E05097-2778-6633-CD18-9FEA53ACC10C}"/>
          </ac:picMkLst>
        </pc:picChg>
        <pc:picChg chg="add del mod topLvl">
          <ac:chgData name="ebru.simsek@cern.ch" userId="S::ebru.simsek@cern.ch::3df5e9e2-fec4-4ef1-bf1c-02c5ac3598f6" providerId="AD" clId="Web-{2C26A9A8-DF60-5175-CC59-093D3822B3CF}" dt="2024-12-02T14:17:50.661" v="240"/>
          <ac:picMkLst>
            <pc:docMk/>
            <pc:sldMk cId="3762116198" sldId="263"/>
            <ac:picMk id="11" creationId="{720E330C-4047-BC6E-6B1B-CB55305F1EAF}"/>
          </ac:picMkLst>
        </pc:picChg>
        <pc:picChg chg="mod">
          <ac:chgData name="ebru.simsek@cern.ch" userId="S::ebru.simsek@cern.ch::3df5e9e2-fec4-4ef1-bf1c-02c5ac3598f6" providerId="AD" clId="Web-{2C26A9A8-DF60-5175-CC59-093D3822B3CF}" dt="2024-12-02T14:18:46.271" v="244"/>
          <ac:picMkLst>
            <pc:docMk/>
            <pc:sldMk cId="3762116198" sldId="263"/>
            <ac:picMk id="12" creationId="{0000D575-FE7E-F0F3-25FD-A609E5A275B9}"/>
          </ac:picMkLst>
        </pc:picChg>
        <pc:picChg chg="add del mod topLvl">
          <ac:chgData name="ebru.simsek@cern.ch" userId="S::ebru.simsek@cern.ch::3df5e9e2-fec4-4ef1-bf1c-02c5ac3598f6" providerId="AD" clId="Web-{2C26A9A8-DF60-5175-CC59-093D3822B3CF}" dt="2024-12-02T14:17:50.661" v="239"/>
          <ac:picMkLst>
            <pc:docMk/>
            <pc:sldMk cId="3762116198" sldId="263"/>
            <ac:picMk id="13" creationId="{396916E4-5088-38BD-7211-342F965CC22B}"/>
          </ac:picMkLst>
        </pc:picChg>
        <pc:picChg chg="add mod topLvl">
          <ac:chgData name="ebru.simsek@cern.ch" userId="S::ebru.simsek@cern.ch::3df5e9e2-fec4-4ef1-bf1c-02c5ac3598f6" providerId="AD" clId="Web-{2C26A9A8-DF60-5175-CC59-093D3822B3CF}" dt="2024-12-02T14:29:08.222" v="300" actId="14100"/>
          <ac:picMkLst>
            <pc:docMk/>
            <pc:sldMk cId="3762116198" sldId="263"/>
            <ac:picMk id="15" creationId="{6FB6554E-9EFB-545F-C1EB-77CDA50B05E4}"/>
          </ac:picMkLst>
        </pc:picChg>
        <pc:picChg chg="add mod topLvl">
          <ac:chgData name="ebru.simsek@cern.ch" userId="S::ebru.simsek@cern.ch::3df5e9e2-fec4-4ef1-bf1c-02c5ac3598f6" providerId="AD" clId="Web-{2C26A9A8-DF60-5175-CC59-093D3822B3CF}" dt="2024-12-02T14:29:08.222" v="299" actId="14100"/>
          <ac:picMkLst>
            <pc:docMk/>
            <pc:sldMk cId="3762116198" sldId="263"/>
            <ac:picMk id="16" creationId="{1A6E69F4-3F79-08F1-B7D6-97C42029EDFA}"/>
          </ac:picMkLst>
        </pc:picChg>
      </pc:sldChg>
      <pc:sldChg chg="new del">
        <pc:chgData name="ebru.simsek@cern.ch" userId="S::ebru.simsek@cern.ch::3df5e9e2-fec4-4ef1-bf1c-02c5ac3598f6" providerId="AD" clId="Web-{2C26A9A8-DF60-5175-CC59-093D3822B3CF}" dt="2024-12-02T14:00:41.264" v="123"/>
        <pc:sldMkLst>
          <pc:docMk/>
          <pc:sldMk cId="1286011438" sldId="264"/>
        </pc:sldMkLst>
      </pc:sldChg>
      <pc:sldChg chg="addSp delSp modSp add mod replId modClrScheme chgLayout">
        <pc:chgData name="ebru.simsek@cern.ch" userId="S::ebru.simsek@cern.ch::3df5e9e2-fec4-4ef1-bf1c-02c5ac3598f6" providerId="AD" clId="Web-{2C26A9A8-DF60-5175-CC59-093D3822B3CF}" dt="2024-12-02T14:52:35.236" v="468"/>
        <pc:sldMkLst>
          <pc:docMk/>
          <pc:sldMk cId="2965896331" sldId="264"/>
        </pc:sldMkLst>
        <pc:spChg chg="mod">
          <ac:chgData name="ebru.simsek@cern.ch" userId="S::ebru.simsek@cern.ch::3df5e9e2-fec4-4ef1-bf1c-02c5ac3598f6" providerId="AD" clId="Web-{2C26A9A8-DF60-5175-CC59-093D3822B3CF}" dt="2024-12-02T14:27:28.923" v="283" actId="20577"/>
          <ac:spMkLst>
            <pc:docMk/>
            <pc:sldMk cId="2965896331" sldId="264"/>
            <ac:spMk id="7" creationId="{3EBBC556-92A5-1122-6849-96E98021B1E0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0:42.672" v="446"/>
          <ac:spMkLst>
            <pc:docMk/>
            <pc:sldMk cId="2965896331" sldId="264"/>
            <ac:spMk id="14" creationId="{1BC1248A-8CC1-9241-2562-5E89EA8700AE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0:43.297" v="447"/>
          <ac:spMkLst>
            <pc:docMk/>
            <pc:sldMk cId="2965896331" sldId="264"/>
            <ac:spMk id="15" creationId="{E87CE0D1-ECCE-546F-7059-9DF8896043B3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2:35.236" v="468"/>
          <ac:spMkLst>
            <pc:docMk/>
            <pc:sldMk cId="2965896331" sldId="264"/>
            <ac:spMk id="16" creationId="{71FE8DFA-A946-098A-7971-472A661E0034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2:35.236" v="468"/>
          <ac:spMkLst>
            <pc:docMk/>
            <pc:sldMk cId="2965896331" sldId="264"/>
            <ac:spMk id="17" creationId="{2518884E-E01A-AF93-CA40-B408B6375F59}"/>
          </ac:spMkLst>
        </pc:spChg>
        <pc:grpChg chg="del mod">
          <ac:chgData name="ebru.simsek@cern.ch" userId="S::ebru.simsek@cern.ch::3df5e9e2-fec4-4ef1-bf1c-02c5ac3598f6" providerId="AD" clId="Web-{2C26A9A8-DF60-5175-CC59-093D3822B3CF}" dt="2024-12-02T14:03:52.971" v="152"/>
          <ac:grpSpMkLst>
            <pc:docMk/>
            <pc:sldMk cId="2965896331" sldId="264"/>
            <ac:grpSpMk id="4" creationId="{4D335BE0-BE65-FCC0-F45E-8E6EB9FEF4E6}"/>
          </ac:grpSpMkLst>
        </pc:grpChg>
        <pc:grpChg chg="add del mod">
          <ac:chgData name="ebru.simsek@cern.ch" userId="S::ebru.simsek@cern.ch::3df5e9e2-fec4-4ef1-bf1c-02c5ac3598f6" providerId="AD" clId="Web-{2C26A9A8-DF60-5175-CC59-093D3822B3CF}" dt="2024-12-02T14:05:01.894" v="159"/>
          <ac:grpSpMkLst>
            <pc:docMk/>
            <pc:sldMk cId="2965896331" sldId="264"/>
            <ac:grpSpMk id="5" creationId="{D8F1D27B-FFD2-67BF-5BE5-54422F47005B}"/>
          </ac:grpSpMkLst>
        </pc:grpChg>
        <pc:grpChg chg="add mod">
          <ac:chgData name="ebru.simsek@cern.ch" userId="S::ebru.simsek@cern.ch::3df5e9e2-fec4-4ef1-bf1c-02c5ac3598f6" providerId="AD" clId="Web-{2C26A9A8-DF60-5175-CC59-093D3822B3CF}" dt="2024-12-02T14:26:02.906" v="279" actId="1076"/>
          <ac:grpSpMkLst>
            <pc:docMk/>
            <pc:sldMk cId="2965896331" sldId="264"/>
            <ac:grpSpMk id="13" creationId="{422EF235-48A1-0D78-A97C-64B596FBB4D4}"/>
          </ac:grpSpMkLst>
        </pc:grpChg>
        <pc:picChg chg="add mod">
          <ac:chgData name="ebru.simsek@cern.ch" userId="S::ebru.simsek@cern.ch::3df5e9e2-fec4-4ef1-bf1c-02c5ac3598f6" providerId="AD" clId="Web-{2C26A9A8-DF60-5175-CC59-093D3822B3CF}" dt="2024-12-02T14:03:33.064" v="143" actId="1076"/>
          <ac:picMkLst>
            <pc:docMk/>
            <pc:sldMk cId="2965896331" sldId="264"/>
            <ac:picMk id="6" creationId="{F96A0A73-33D6-7EA0-F2CD-D1DC7B17E8E4}"/>
          </ac:picMkLst>
        </pc:picChg>
        <pc:picChg chg="mod">
          <ac:chgData name="ebru.simsek@cern.ch" userId="S::ebru.simsek@cern.ch::3df5e9e2-fec4-4ef1-bf1c-02c5ac3598f6" providerId="AD" clId="Web-{2C26A9A8-DF60-5175-CC59-093D3822B3CF}" dt="2024-12-02T14:18:46.271" v="244"/>
          <ac:picMkLst>
            <pc:docMk/>
            <pc:sldMk cId="2965896331" sldId="264"/>
            <ac:picMk id="8" creationId="{5EFE11DB-8694-DEA9-9CD2-EE332793F48E}"/>
          </ac:picMkLst>
        </pc:picChg>
        <pc:picChg chg="add mod">
          <ac:chgData name="ebru.simsek@cern.ch" userId="S::ebru.simsek@cern.ch::3df5e9e2-fec4-4ef1-bf1c-02c5ac3598f6" providerId="AD" clId="Web-{2C26A9A8-DF60-5175-CC59-093D3822B3CF}" dt="2024-12-02T14:04:48.066" v="158" actId="1076"/>
          <ac:picMkLst>
            <pc:docMk/>
            <pc:sldMk cId="2965896331" sldId="264"/>
            <ac:picMk id="9" creationId="{D6E05097-2778-6633-CD18-9FEA53ACC10C}"/>
          </ac:picMkLst>
        </pc:picChg>
        <pc:picChg chg="add mod">
          <ac:chgData name="ebru.simsek@cern.ch" userId="S::ebru.simsek@cern.ch::3df5e9e2-fec4-4ef1-bf1c-02c5ac3598f6" providerId="AD" clId="Web-{2C26A9A8-DF60-5175-CC59-093D3822B3CF}" dt="2024-12-02T14:05:33.926" v="163" actId="1076"/>
          <ac:picMkLst>
            <pc:docMk/>
            <pc:sldMk cId="2965896331" sldId="264"/>
            <ac:picMk id="10" creationId="{018E2BAC-970C-E1D4-838D-BA41249A79EF}"/>
          </ac:picMkLst>
        </pc:picChg>
        <pc:picChg chg="add mod">
          <ac:chgData name="ebru.simsek@cern.ch" userId="S::ebru.simsek@cern.ch::3df5e9e2-fec4-4ef1-bf1c-02c5ac3598f6" providerId="AD" clId="Web-{2C26A9A8-DF60-5175-CC59-093D3822B3CF}" dt="2024-12-02T14:05:51.020" v="166" actId="1076"/>
          <ac:picMkLst>
            <pc:docMk/>
            <pc:sldMk cId="2965896331" sldId="264"/>
            <ac:picMk id="11" creationId="{CD0EBD5F-F427-1749-9ECC-224A9BD8455A}"/>
          </ac:picMkLst>
        </pc:picChg>
        <pc:picChg chg="mod">
          <ac:chgData name="ebru.simsek@cern.ch" userId="S::ebru.simsek@cern.ch::3df5e9e2-fec4-4ef1-bf1c-02c5ac3598f6" providerId="AD" clId="Web-{2C26A9A8-DF60-5175-CC59-093D3822B3CF}" dt="2024-12-02T14:18:46.271" v="244"/>
          <ac:picMkLst>
            <pc:docMk/>
            <pc:sldMk cId="2965896331" sldId="264"/>
            <ac:picMk id="12" creationId="{0000D575-FE7E-F0F3-25FD-A609E5A275B9}"/>
          </ac:picMkLst>
        </pc:picChg>
      </pc:sldChg>
      <pc:sldChg chg="addSp delSp modSp add replId">
        <pc:chgData name="ebru.simsek@cern.ch" userId="S::ebru.simsek@cern.ch::3df5e9e2-fec4-4ef1-bf1c-02c5ac3598f6" providerId="AD" clId="Web-{2C26A9A8-DF60-5175-CC59-093D3822B3CF}" dt="2024-12-02T14:52:35.236" v="468"/>
        <pc:sldMkLst>
          <pc:docMk/>
          <pc:sldMk cId="639154102" sldId="265"/>
        </pc:sldMkLst>
        <pc:spChg chg="add del mod">
          <ac:chgData name="ebru.simsek@cern.ch" userId="S::ebru.simsek@cern.ch::3df5e9e2-fec4-4ef1-bf1c-02c5ac3598f6" providerId="AD" clId="Web-{2C26A9A8-DF60-5175-CC59-093D3822B3CF}" dt="2024-12-02T14:51:08" v="455"/>
          <ac:spMkLst>
            <pc:docMk/>
            <pc:sldMk cId="639154102" sldId="265"/>
            <ac:spMk id="5" creationId="{6CC41521-6987-42EE-F24E-103CB140F23C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1:01.766" v="452"/>
          <ac:spMkLst>
            <pc:docMk/>
            <pc:sldMk cId="639154102" sldId="265"/>
            <ac:spMk id="6" creationId="{B63EEADD-3D99-E58A-0CF4-1E5184F3F597}"/>
          </ac:spMkLst>
        </pc:spChg>
        <pc:spChg chg="mod">
          <ac:chgData name="ebru.simsek@cern.ch" userId="S::ebru.simsek@cern.ch::3df5e9e2-fec4-4ef1-bf1c-02c5ac3598f6" providerId="AD" clId="Web-{2C26A9A8-DF60-5175-CC59-093D3822B3CF}" dt="2024-12-02T14:30:10.473" v="306" actId="20577"/>
          <ac:spMkLst>
            <pc:docMk/>
            <pc:sldMk cId="639154102" sldId="265"/>
            <ac:spMk id="7" creationId="{3EBBC556-92A5-1122-6849-96E98021B1E0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1:06.860" v="454"/>
          <ac:spMkLst>
            <pc:docMk/>
            <pc:sldMk cId="639154102" sldId="265"/>
            <ac:spMk id="9" creationId="{168F62B8-608E-8E93-7F98-1170B192C41C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2:35.236" v="468"/>
          <ac:spMkLst>
            <pc:docMk/>
            <pc:sldMk cId="639154102" sldId="265"/>
            <ac:spMk id="10" creationId="{230E03D2-C009-AFC3-4172-34ECCD184B5F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2:35.236" v="468"/>
          <ac:spMkLst>
            <pc:docMk/>
            <pc:sldMk cId="639154102" sldId="265"/>
            <ac:spMk id="11" creationId="{ACC29887-DA47-E26F-D1A4-571BA740EAF5}"/>
          </ac:spMkLst>
        </pc:spChg>
        <pc:grpChg chg="add mod">
          <ac:chgData name="ebru.simsek@cern.ch" userId="S::ebru.simsek@cern.ch::3df5e9e2-fec4-4ef1-bf1c-02c5ac3598f6" providerId="AD" clId="Web-{2C26A9A8-DF60-5175-CC59-093D3822B3CF}" dt="2024-12-02T14:31:22.100" v="318" actId="1076"/>
          <ac:grpSpMkLst>
            <pc:docMk/>
            <pc:sldMk cId="639154102" sldId="265"/>
            <ac:grpSpMk id="4" creationId="{F9AD8774-FD74-40DB-C72A-C18989D45B44}"/>
          </ac:grpSpMkLst>
        </pc:grpChg>
        <pc:grpChg chg="del">
          <ac:chgData name="ebru.simsek@cern.ch" userId="S::ebru.simsek@cern.ch::3df5e9e2-fec4-4ef1-bf1c-02c5ac3598f6" providerId="AD" clId="Web-{2C26A9A8-DF60-5175-CC59-093D3822B3CF}" dt="2024-12-02T14:30:13.427" v="307"/>
          <ac:grpSpMkLst>
            <pc:docMk/>
            <pc:sldMk cId="639154102" sldId="265"/>
            <ac:grpSpMk id="18" creationId="{41549967-76DF-E915-577B-E581DF081300}"/>
          </ac:grpSpMkLst>
        </pc:grpChg>
        <pc:picChg chg="add mod">
          <ac:chgData name="ebru.simsek@cern.ch" userId="S::ebru.simsek@cern.ch::3df5e9e2-fec4-4ef1-bf1c-02c5ac3598f6" providerId="AD" clId="Web-{2C26A9A8-DF60-5175-CC59-093D3822B3CF}" dt="2024-12-02T14:30:33.443" v="311" actId="1076"/>
          <ac:picMkLst>
            <pc:docMk/>
            <pc:sldMk cId="639154102" sldId="265"/>
            <ac:picMk id="2" creationId="{292C8DA5-3898-1F81-D19A-2BAC58F2C953}"/>
          </ac:picMkLst>
        </pc:picChg>
        <pc:picChg chg="add mod">
          <ac:chgData name="ebru.simsek@cern.ch" userId="S::ebru.simsek@cern.ch::3df5e9e2-fec4-4ef1-bf1c-02c5ac3598f6" providerId="AD" clId="Web-{2C26A9A8-DF60-5175-CC59-093D3822B3CF}" dt="2024-12-02T14:30:47.537" v="314" actId="1076"/>
          <ac:picMkLst>
            <pc:docMk/>
            <pc:sldMk cId="639154102" sldId="265"/>
            <ac:picMk id="3" creationId="{81ADEB46-911D-7BB3-3455-89CF4A1921C9}"/>
          </ac:picMkLst>
        </pc:picChg>
      </pc:sldChg>
      <pc:sldChg chg="addSp delSp modSp add replId">
        <pc:chgData name="ebru.simsek@cern.ch" userId="S::ebru.simsek@cern.ch::3df5e9e2-fec4-4ef1-bf1c-02c5ac3598f6" providerId="AD" clId="Web-{2C26A9A8-DF60-5175-CC59-093D3822B3CF}" dt="2024-12-02T14:52:35.236" v="468"/>
        <pc:sldMkLst>
          <pc:docMk/>
          <pc:sldMk cId="2397076936" sldId="266"/>
        </pc:sldMkLst>
        <pc:spChg chg="mod">
          <ac:chgData name="ebru.simsek@cern.ch" userId="S::ebru.simsek@cern.ch::3df5e9e2-fec4-4ef1-bf1c-02c5ac3598f6" providerId="AD" clId="Web-{2C26A9A8-DF60-5175-CC59-093D3822B3CF}" dt="2024-12-02T14:31:41.788" v="321" actId="20577"/>
          <ac:spMkLst>
            <pc:docMk/>
            <pc:sldMk cId="2397076936" sldId="266"/>
            <ac:spMk id="7" creationId="{3EBBC556-92A5-1122-6849-96E98021B1E0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1:13.313" v="457"/>
          <ac:spMkLst>
            <pc:docMk/>
            <pc:sldMk cId="2397076936" sldId="266"/>
            <ac:spMk id="10" creationId="{89BAAFB7-80F4-C099-0C64-013992AF910E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1:11.547" v="456"/>
          <ac:spMkLst>
            <pc:docMk/>
            <pc:sldMk cId="2397076936" sldId="266"/>
            <ac:spMk id="11" creationId="{478A3959-472B-BD24-8986-C194D10F5D3B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2:35.236" v="468"/>
          <ac:spMkLst>
            <pc:docMk/>
            <pc:sldMk cId="2397076936" sldId="266"/>
            <ac:spMk id="13" creationId="{FD0B02FF-4458-4880-06AB-AEE211B288E5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2:35.236" v="468"/>
          <ac:spMkLst>
            <pc:docMk/>
            <pc:sldMk cId="2397076936" sldId="266"/>
            <ac:spMk id="14" creationId="{6D2B10BE-332F-3FE7-1449-E9BD8FF3862B}"/>
          </ac:spMkLst>
        </pc:spChg>
        <pc:grpChg chg="del">
          <ac:chgData name="ebru.simsek@cern.ch" userId="S::ebru.simsek@cern.ch::3df5e9e2-fec4-4ef1-bf1c-02c5ac3598f6" providerId="AD" clId="Web-{2C26A9A8-DF60-5175-CC59-093D3822B3CF}" dt="2024-12-02T14:31:47.897" v="322"/>
          <ac:grpSpMkLst>
            <pc:docMk/>
            <pc:sldMk cId="2397076936" sldId="266"/>
            <ac:grpSpMk id="4" creationId="{F9AD8774-FD74-40DB-C72A-C18989D45B44}"/>
          </ac:grpSpMkLst>
        </pc:grpChg>
        <pc:grpChg chg="add mod">
          <ac:chgData name="ebru.simsek@cern.ch" userId="S::ebru.simsek@cern.ch::3df5e9e2-fec4-4ef1-bf1c-02c5ac3598f6" providerId="AD" clId="Web-{2C26A9A8-DF60-5175-CC59-093D3822B3CF}" dt="2024-12-02T14:32:37.227" v="331" actId="1076"/>
          <ac:grpSpMkLst>
            <pc:docMk/>
            <pc:sldMk cId="2397076936" sldId="266"/>
            <ac:grpSpMk id="9" creationId="{3353D000-9BB2-6FD9-3B00-6B2D066EA7F4}"/>
          </ac:grpSpMkLst>
        </pc:grpChg>
        <pc:picChg chg="add mod">
          <ac:chgData name="ebru.simsek@cern.ch" userId="S::ebru.simsek@cern.ch::3df5e9e2-fec4-4ef1-bf1c-02c5ac3598f6" providerId="AD" clId="Web-{2C26A9A8-DF60-5175-CC59-093D3822B3CF}" dt="2024-12-02T14:32:09.960" v="326" actId="1076"/>
          <ac:picMkLst>
            <pc:docMk/>
            <pc:sldMk cId="2397076936" sldId="266"/>
            <ac:picMk id="5" creationId="{9706B798-99FC-8B70-BB87-459C63F013B4}"/>
          </ac:picMkLst>
        </pc:picChg>
        <pc:picChg chg="add mod">
          <ac:chgData name="ebru.simsek@cern.ch" userId="S::ebru.simsek@cern.ch::3df5e9e2-fec4-4ef1-bf1c-02c5ac3598f6" providerId="AD" clId="Web-{2C26A9A8-DF60-5175-CC59-093D3822B3CF}" dt="2024-12-02T14:32:11.570" v="327" actId="1076"/>
          <ac:picMkLst>
            <pc:docMk/>
            <pc:sldMk cId="2397076936" sldId="266"/>
            <ac:picMk id="6" creationId="{D884C0EF-6AD1-4895-88A0-F2B9A4C76AAD}"/>
          </ac:picMkLst>
        </pc:picChg>
      </pc:sldChg>
      <pc:sldChg chg="addSp delSp modSp add replId">
        <pc:chgData name="ebru.simsek@cern.ch" userId="S::ebru.simsek@cern.ch::3df5e9e2-fec4-4ef1-bf1c-02c5ac3598f6" providerId="AD" clId="Web-{2C26A9A8-DF60-5175-CC59-093D3822B3CF}" dt="2024-12-02T14:52:35.236" v="468"/>
        <pc:sldMkLst>
          <pc:docMk/>
          <pc:sldMk cId="1453793107" sldId="267"/>
        </pc:sldMkLst>
        <pc:spChg chg="mod">
          <ac:chgData name="ebru.simsek@cern.ch" userId="S::ebru.simsek@cern.ch::3df5e9e2-fec4-4ef1-bf1c-02c5ac3598f6" providerId="AD" clId="Web-{2C26A9A8-DF60-5175-CC59-093D3822B3CF}" dt="2024-12-02T14:32:47.258" v="334" actId="20577"/>
          <ac:spMkLst>
            <pc:docMk/>
            <pc:sldMk cId="1453793107" sldId="267"/>
            <ac:spMk id="7" creationId="{3EBBC556-92A5-1122-6849-96E98021B1E0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0:52.344" v="450"/>
          <ac:spMkLst>
            <pc:docMk/>
            <pc:sldMk cId="1453793107" sldId="267"/>
            <ac:spMk id="10" creationId="{53CB74A8-673A-4A9C-7602-55209D042DC2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0:53.281" v="451"/>
          <ac:spMkLst>
            <pc:docMk/>
            <pc:sldMk cId="1453793107" sldId="267"/>
            <ac:spMk id="11" creationId="{522BB7D5-440F-C4B8-A6E8-4C2CAC821D30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2:35.236" v="468"/>
          <ac:spMkLst>
            <pc:docMk/>
            <pc:sldMk cId="1453793107" sldId="267"/>
            <ac:spMk id="13" creationId="{25955C21-1BA1-73FA-BA51-1F4BFF45107A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2:35.236" v="468"/>
          <ac:spMkLst>
            <pc:docMk/>
            <pc:sldMk cId="1453793107" sldId="267"/>
            <ac:spMk id="14" creationId="{E23674DE-6CF2-A098-88FC-B566C7F142AF}"/>
          </ac:spMkLst>
        </pc:spChg>
        <pc:grpChg chg="add mod">
          <ac:chgData name="ebru.simsek@cern.ch" userId="S::ebru.simsek@cern.ch::3df5e9e2-fec4-4ef1-bf1c-02c5ac3598f6" providerId="AD" clId="Web-{2C26A9A8-DF60-5175-CC59-093D3822B3CF}" dt="2024-12-02T14:34:17.119" v="348" actId="1076"/>
          <ac:grpSpMkLst>
            <pc:docMk/>
            <pc:sldMk cId="1453793107" sldId="267"/>
            <ac:grpSpMk id="4" creationId="{A4DBE9AD-47FF-B6E7-E79C-1130156B4A21}"/>
          </ac:grpSpMkLst>
        </pc:grpChg>
        <pc:grpChg chg="del">
          <ac:chgData name="ebru.simsek@cern.ch" userId="S::ebru.simsek@cern.ch::3df5e9e2-fec4-4ef1-bf1c-02c5ac3598f6" providerId="AD" clId="Web-{2C26A9A8-DF60-5175-CC59-093D3822B3CF}" dt="2024-12-02T14:32:54.883" v="335"/>
          <ac:grpSpMkLst>
            <pc:docMk/>
            <pc:sldMk cId="1453793107" sldId="267"/>
            <ac:grpSpMk id="9" creationId="{3353D000-9BB2-6FD9-3B00-6B2D066EA7F4}"/>
          </ac:grpSpMkLst>
        </pc:grpChg>
        <pc:picChg chg="add mod">
          <ac:chgData name="ebru.simsek@cern.ch" userId="S::ebru.simsek@cern.ch::3df5e9e2-fec4-4ef1-bf1c-02c5ac3598f6" providerId="AD" clId="Web-{2C26A9A8-DF60-5175-CC59-093D3822B3CF}" dt="2024-12-02T14:33:44.759" v="344" actId="14100"/>
          <ac:picMkLst>
            <pc:docMk/>
            <pc:sldMk cId="1453793107" sldId="267"/>
            <ac:picMk id="2" creationId="{DCDEEE1C-755E-28CC-EEF0-5196C82B0119}"/>
          </ac:picMkLst>
        </pc:picChg>
        <pc:picChg chg="add mod">
          <ac:chgData name="ebru.simsek@cern.ch" userId="S::ebru.simsek@cern.ch::3df5e9e2-fec4-4ef1-bf1c-02c5ac3598f6" providerId="AD" clId="Web-{2C26A9A8-DF60-5175-CC59-093D3822B3CF}" dt="2024-12-02T14:33:44.759" v="343" actId="14100"/>
          <ac:picMkLst>
            <pc:docMk/>
            <pc:sldMk cId="1453793107" sldId="267"/>
            <ac:picMk id="3" creationId="{54E8F7E5-E267-8DE0-BFC0-DAD88F28EC10}"/>
          </ac:picMkLst>
        </pc:picChg>
      </pc:sldChg>
      <pc:sldChg chg="addSp delSp modSp add replId">
        <pc:chgData name="ebru.simsek@cern.ch" userId="S::ebru.simsek@cern.ch::3df5e9e2-fec4-4ef1-bf1c-02c5ac3598f6" providerId="AD" clId="Web-{2C26A9A8-DF60-5175-CC59-093D3822B3CF}" dt="2024-12-02T14:52:35.236" v="468"/>
        <pc:sldMkLst>
          <pc:docMk/>
          <pc:sldMk cId="3788662099" sldId="268"/>
        </pc:sldMkLst>
        <pc:spChg chg="mod">
          <ac:chgData name="ebru.simsek@cern.ch" userId="S::ebru.simsek@cern.ch::3df5e9e2-fec4-4ef1-bf1c-02c5ac3598f6" providerId="AD" clId="Web-{2C26A9A8-DF60-5175-CC59-093D3822B3CF}" dt="2024-12-02T14:35:47.043" v="353" actId="20577"/>
          <ac:spMkLst>
            <pc:docMk/>
            <pc:sldMk cId="3788662099" sldId="268"/>
            <ac:spMk id="7" creationId="{3EBBC556-92A5-1122-6849-96E98021B1E0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0:30.390" v="443"/>
          <ac:spMkLst>
            <pc:docMk/>
            <pc:sldMk cId="3788662099" sldId="268"/>
            <ac:spMk id="10" creationId="{30B9216B-3C3A-FD91-23B9-842DA5F410A8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0:28.093" v="442"/>
          <ac:spMkLst>
            <pc:docMk/>
            <pc:sldMk cId="3788662099" sldId="268"/>
            <ac:spMk id="11" creationId="{27A8B108-F0C2-8AB5-B61C-3A9D4F042274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2:35.236" v="468"/>
          <ac:spMkLst>
            <pc:docMk/>
            <pc:sldMk cId="3788662099" sldId="268"/>
            <ac:spMk id="13" creationId="{67C58972-2716-60F4-0FD5-F903566ADB48}"/>
          </ac:spMkLst>
        </pc:spChg>
        <pc:spChg chg="add del mod">
          <ac:chgData name="ebru.simsek@cern.ch" userId="S::ebru.simsek@cern.ch::3df5e9e2-fec4-4ef1-bf1c-02c5ac3598f6" providerId="AD" clId="Web-{2C26A9A8-DF60-5175-CC59-093D3822B3CF}" dt="2024-12-02T14:52:35.236" v="468"/>
          <ac:spMkLst>
            <pc:docMk/>
            <pc:sldMk cId="3788662099" sldId="268"/>
            <ac:spMk id="14" creationId="{0B2C9A25-7AD3-3DE7-6C25-DAFD0A5C2530}"/>
          </ac:spMkLst>
        </pc:spChg>
        <pc:grpChg chg="del">
          <ac:chgData name="ebru.simsek@cern.ch" userId="S::ebru.simsek@cern.ch::3df5e9e2-fec4-4ef1-bf1c-02c5ac3598f6" providerId="AD" clId="Web-{2C26A9A8-DF60-5175-CC59-093D3822B3CF}" dt="2024-12-02T14:35:51.840" v="354"/>
          <ac:grpSpMkLst>
            <pc:docMk/>
            <pc:sldMk cId="3788662099" sldId="268"/>
            <ac:grpSpMk id="4" creationId="{A4DBE9AD-47FF-B6E7-E79C-1130156B4A21}"/>
          </ac:grpSpMkLst>
        </pc:grpChg>
        <pc:grpChg chg="add mod">
          <ac:chgData name="ebru.simsek@cern.ch" userId="S::ebru.simsek@cern.ch::3df5e9e2-fec4-4ef1-bf1c-02c5ac3598f6" providerId="AD" clId="Web-{2C26A9A8-DF60-5175-CC59-093D3822B3CF}" dt="2024-12-02T14:36:45.216" v="364" actId="1076"/>
          <ac:grpSpMkLst>
            <pc:docMk/>
            <pc:sldMk cId="3788662099" sldId="268"/>
            <ac:grpSpMk id="9" creationId="{4129ACC0-C82D-F510-AC68-808F21C2D510}"/>
          </ac:grpSpMkLst>
        </pc:grpChg>
        <pc:picChg chg="add mod">
          <ac:chgData name="ebru.simsek@cern.ch" userId="S::ebru.simsek@cern.ch::3df5e9e2-fec4-4ef1-bf1c-02c5ac3598f6" providerId="AD" clId="Web-{2C26A9A8-DF60-5175-CC59-093D3822B3CF}" dt="2024-12-02T14:36:10.028" v="358" actId="1076"/>
          <ac:picMkLst>
            <pc:docMk/>
            <pc:sldMk cId="3788662099" sldId="268"/>
            <ac:picMk id="5" creationId="{2491FE13-B50B-3CBA-EF31-CE18B33B980C}"/>
          </ac:picMkLst>
        </pc:picChg>
        <pc:picChg chg="add mod">
          <ac:chgData name="ebru.simsek@cern.ch" userId="S::ebru.simsek@cern.ch::3df5e9e2-fec4-4ef1-bf1c-02c5ac3598f6" providerId="AD" clId="Web-{2C26A9A8-DF60-5175-CC59-093D3822B3CF}" dt="2024-12-02T14:36:15.794" v="360" actId="1076"/>
          <ac:picMkLst>
            <pc:docMk/>
            <pc:sldMk cId="3788662099" sldId="268"/>
            <ac:picMk id="6" creationId="{1D93FD60-836B-60F0-4B8B-C65FC1147DC0}"/>
          </ac:picMkLst>
        </pc:picChg>
      </pc:sldChg>
      <pc:sldMasterChg chg="modSp add del mod addSldLayout delSldLayout modSldLayout">
        <pc:chgData name="ebru.simsek@cern.ch" userId="S::ebru.simsek@cern.ch::3df5e9e2-fec4-4ef1-bf1c-02c5ac3598f6" providerId="AD" clId="Web-{2C26A9A8-DF60-5175-CC59-093D3822B3CF}" dt="2024-12-02T14:52:35.236" v="468"/>
        <pc:sldMasterMkLst>
          <pc:docMk/>
          <pc:sldMasterMk cId="1716423860" sldId="2147483948"/>
        </pc:sldMasterMkLst>
        <pc:spChg chg="mod">
          <ac:chgData name="ebru.simsek@cern.ch" userId="S::ebru.simsek@cern.ch::3df5e9e2-fec4-4ef1-bf1c-02c5ac3598f6" providerId="AD" clId="Web-{2C26A9A8-DF60-5175-CC59-093D3822B3CF}" dt="2024-12-02T14:18:46.271" v="244"/>
          <ac:spMkLst>
            <pc:docMk/>
            <pc:sldMasterMk cId="1716423860" sldId="2147483948"/>
            <ac:spMk id="2" creationId="{47A362AC-B59F-4AC7-B279-57DDD5336BCA}"/>
          </ac:spMkLst>
        </pc:spChg>
        <pc:spChg chg="mod">
          <ac:chgData name="ebru.simsek@cern.ch" userId="S::ebru.simsek@cern.ch::3df5e9e2-fec4-4ef1-bf1c-02c5ac3598f6" providerId="AD" clId="Web-{2C26A9A8-DF60-5175-CC59-093D3822B3CF}" dt="2024-12-02T14:18:46.271" v="244"/>
          <ac:spMkLst>
            <pc:docMk/>
            <pc:sldMasterMk cId="1716423860" sldId="2147483948"/>
            <ac:spMk id="3" creationId="{0E6042DB-75BD-4EC1-B6D9-8A72EF940CAA}"/>
          </ac:spMkLst>
        </pc:spChg>
        <pc:spChg chg="mod">
          <ac:chgData name="ebru.simsek@cern.ch" userId="S::ebru.simsek@cern.ch::3df5e9e2-fec4-4ef1-bf1c-02c5ac3598f6" providerId="AD" clId="Web-{2C26A9A8-DF60-5175-CC59-093D3822B3CF}" dt="2024-12-02T14:18:46.271" v="244"/>
          <ac:spMkLst>
            <pc:docMk/>
            <pc:sldMasterMk cId="1716423860" sldId="2147483948"/>
            <ac:spMk id="4" creationId="{21DD1378-7C96-4079-B44C-3D86B4657596}"/>
          </ac:spMkLst>
        </pc:spChg>
        <pc:spChg chg="mod">
          <ac:chgData name="ebru.simsek@cern.ch" userId="S::ebru.simsek@cern.ch::3df5e9e2-fec4-4ef1-bf1c-02c5ac3598f6" providerId="AD" clId="Web-{2C26A9A8-DF60-5175-CC59-093D3822B3CF}" dt="2024-12-02T14:45:21.399" v="404"/>
          <ac:spMkLst>
            <pc:docMk/>
            <pc:sldMasterMk cId="1716423860" sldId="2147483948"/>
            <ac:spMk id="5" creationId="{D19B6B78-577F-43F5-BAEE-BF72484C9850}"/>
          </ac:spMkLst>
        </pc:spChg>
        <pc:spChg chg="mod">
          <ac:chgData name="ebru.simsek@cern.ch" userId="S::ebru.simsek@cern.ch::3df5e9e2-fec4-4ef1-bf1c-02c5ac3598f6" providerId="AD" clId="Web-{2C26A9A8-DF60-5175-CC59-093D3822B3CF}" dt="2024-12-02T14:18:46.271" v="244"/>
          <ac:spMkLst>
            <pc:docMk/>
            <pc:sldMasterMk cId="1716423860" sldId="2147483948"/>
            <ac:spMk id="6" creationId="{A8CC75B8-AF8F-4D8A-9B3D-D1951A64BADB}"/>
          </ac:spMkLst>
        </pc:spChg>
        <pc:cxnChg chg="mod">
          <ac:chgData name="ebru.simsek@cern.ch" userId="S::ebru.simsek@cern.ch::3df5e9e2-fec4-4ef1-bf1c-02c5ac3598f6" providerId="AD" clId="Web-{2C26A9A8-DF60-5175-CC59-093D3822B3CF}" dt="2024-12-02T14:18:46.271" v="244"/>
          <ac:cxnSpMkLst>
            <pc:docMk/>
            <pc:sldMasterMk cId="1716423860" sldId="2147483948"/>
            <ac:cxnSpMk id="7" creationId="{F64F9B95-9045-48D2-B9F3-2927E98F54AA}"/>
          </ac:cxnSpMkLst>
        </pc:cxnChg>
        <pc:cxnChg chg="mod">
          <ac:chgData name="ebru.simsek@cern.ch" userId="S::ebru.simsek@cern.ch::3df5e9e2-fec4-4ef1-bf1c-02c5ac3598f6" providerId="AD" clId="Web-{2C26A9A8-DF60-5175-CC59-093D3822B3CF}" dt="2024-12-02T14:18:46.271" v="244"/>
          <ac:cxnSpMkLst>
            <pc:docMk/>
            <pc:sldMasterMk cId="1716423860" sldId="2147483948"/>
            <ac:cxnSpMk id="8" creationId="{085AA86F-6A4D-4BCB-A045-D992CDC2959B}"/>
          </ac:cxnSpMkLst>
        </pc:cxnChg>
        <pc:sldLayoutChg chg="modSp add del mod">
          <pc:chgData name="ebru.simsek@cern.ch" userId="S::ebru.simsek@cern.ch::3df5e9e2-fec4-4ef1-bf1c-02c5ac3598f6" providerId="AD" clId="Web-{2C26A9A8-DF60-5175-CC59-093D3822B3CF}" dt="2024-12-02T14:52:35.236" v="468"/>
          <pc:sldLayoutMkLst>
            <pc:docMk/>
            <pc:sldMasterMk cId="1716423860" sldId="2147483948"/>
            <pc:sldLayoutMk cId="3248944061" sldId="2147483949"/>
          </pc:sldLayoutMkLst>
          <pc:spChg chg="mod">
            <ac:chgData name="ebru.simsek@cern.ch" userId="S::ebru.simsek@cern.ch::3df5e9e2-fec4-4ef1-bf1c-02c5ac3598f6" providerId="AD" clId="Web-{2C26A9A8-DF60-5175-CC59-093D3822B3CF}" dt="2024-12-02T14:18:46.271" v="244"/>
            <ac:spMkLst>
              <pc:docMk/>
              <pc:sldMasterMk cId="1716423860" sldId="2147483948"/>
              <pc:sldLayoutMk cId="3248944061" sldId="2147483949"/>
              <ac:spMk id="2" creationId="{898DE6C8-AB1D-4204-BC9C-3366B0BF0435}"/>
            </ac:spMkLst>
          </pc:spChg>
          <pc:spChg chg="mod">
            <ac:chgData name="ebru.simsek@cern.ch" userId="S::ebru.simsek@cern.ch::3df5e9e2-fec4-4ef1-bf1c-02c5ac3598f6" providerId="AD" clId="Web-{2C26A9A8-DF60-5175-CC59-093D3822B3CF}" dt="2024-12-02T14:18:46.271" v="244"/>
            <ac:spMkLst>
              <pc:docMk/>
              <pc:sldMasterMk cId="1716423860" sldId="2147483948"/>
              <pc:sldLayoutMk cId="3248944061" sldId="2147483949"/>
              <ac:spMk id="3" creationId="{7A7B9009-EE50-4EE5-B6EB-CD6EC83D3FA3}"/>
            </ac:spMkLst>
          </pc:spChg>
          <pc:spChg chg="mod">
            <ac:chgData name="ebru.simsek@cern.ch" userId="S::ebru.simsek@cern.ch::3df5e9e2-fec4-4ef1-bf1c-02c5ac3598f6" providerId="AD" clId="Web-{2C26A9A8-DF60-5175-CC59-093D3822B3CF}" dt="2024-12-02T14:45:21.399" v="404"/>
            <ac:spMkLst>
              <pc:docMk/>
              <pc:sldMasterMk cId="1716423860" sldId="2147483948"/>
              <pc:sldLayoutMk cId="3248944061" sldId="2147483949"/>
              <ac:spMk id="5" creationId="{52680305-1AD7-482D-BFFD-6CDB83AB39A4}"/>
            </ac:spMkLst>
          </pc:spChg>
        </pc:sldLayoutChg>
        <pc:sldLayoutChg chg="modSp add del mod">
          <pc:chgData name="ebru.simsek@cern.ch" userId="S::ebru.simsek@cern.ch::3df5e9e2-fec4-4ef1-bf1c-02c5ac3598f6" providerId="AD" clId="Web-{2C26A9A8-DF60-5175-CC59-093D3822B3CF}" dt="2024-12-02T14:52:35.236" v="468"/>
          <pc:sldLayoutMkLst>
            <pc:docMk/>
            <pc:sldMasterMk cId="1716423860" sldId="2147483948"/>
            <pc:sldLayoutMk cId="3714628260" sldId="2147483950"/>
          </pc:sldLayoutMkLst>
          <pc:spChg chg="mod">
            <ac:chgData name="ebru.simsek@cern.ch" userId="S::ebru.simsek@cern.ch::3df5e9e2-fec4-4ef1-bf1c-02c5ac3598f6" providerId="AD" clId="Web-{2C26A9A8-DF60-5175-CC59-093D3822B3CF}" dt="2024-12-02T14:45:21.399" v="404"/>
            <ac:spMkLst>
              <pc:docMk/>
              <pc:sldMasterMk cId="1716423860" sldId="2147483948"/>
              <pc:sldLayoutMk cId="3714628260" sldId="2147483950"/>
              <ac:spMk id="5" creationId="{39D13D38-5DF1-443B-8A12-71E834FDC6A1}"/>
            </ac:spMkLst>
          </pc:spChg>
        </pc:sldLayoutChg>
        <pc:sldLayoutChg chg="modSp add del mod">
          <pc:chgData name="ebru.simsek@cern.ch" userId="S::ebru.simsek@cern.ch::3df5e9e2-fec4-4ef1-bf1c-02c5ac3598f6" providerId="AD" clId="Web-{2C26A9A8-DF60-5175-CC59-093D3822B3CF}" dt="2024-12-02T14:52:35.236" v="468"/>
          <pc:sldLayoutMkLst>
            <pc:docMk/>
            <pc:sldMasterMk cId="1716423860" sldId="2147483948"/>
            <pc:sldLayoutMk cId="4141703556" sldId="2147483951"/>
          </pc:sldLayoutMkLst>
          <pc:spChg chg="mod">
            <ac:chgData name="ebru.simsek@cern.ch" userId="S::ebru.simsek@cern.ch::3df5e9e2-fec4-4ef1-bf1c-02c5ac3598f6" providerId="AD" clId="Web-{2C26A9A8-DF60-5175-CC59-093D3822B3CF}" dt="2024-12-02T14:18:46.271" v="244"/>
            <ac:spMkLst>
              <pc:docMk/>
              <pc:sldMasterMk cId="1716423860" sldId="2147483948"/>
              <pc:sldLayoutMk cId="4141703556" sldId="2147483951"/>
              <ac:spMk id="2" creationId="{70E6578B-CD85-4BF1-A729-E8E8079B595F}"/>
            </ac:spMkLst>
          </pc:spChg>
          <pc:spChg chg="mod">
            <ac:chgData name="ebru.simsek@cern.ch" userId="S::ebru.simsek@cern.ch::3df5e9e2-fec4-4ef1-bf1c-02c5ac3598f6" providerId="AD" clId="Web-{2C26A9A8-DF60-5175-CC59-093D3822B3CF}" dt="2024-12-02T14:18:46.271" v="244"/>
            <ac:spMkLst>
              <pc:docMk/>
              <pc:sldMasterMk cId="1716423860" sldId="2147483948"/>
              <pc:sldLayoutMk cId="4141703556" sldId="2147483951"/>
              <ac:spMk id="3" creationId="{A58448C1-C13F-4826-8347-EEB00A6643D6}"/>
            </ac:spMkLst>
          </pc:spChg>
          <pc:spChg chg="mod">
            <ac:chgData name="ebru.simsek@cern.ch" userId="S::ebru.simsek@cern.ch::3df5e9e2-fec4-4ef1-bf1c-02c5ac3598f6" providerId="AD" clId="Web-{2C26A9A8-DF60-5175-CC59-093D3822B3CF}" dt="2024-12-02T14:45:21.399" v="404"/>
            <ac:spMkLst>
              <pc:docMk/>
              <pc:sldMasterMk cId="1716423860" sldId="2147483948"/>
              <pc:sldLayoutMk cId="4141703556" sldId="2147483951"/>
              <ac:spMk id="5" creationId="{B1DB149C-CC63-4E3A-A83D-EF637EB51979}"/>
            </ac:spMkLst>
          </pc:spChg>
        </pc:sldLayoutChg>
        <pc:sldLayoutChg chg="modSp add del mod">
          <pc:chgData name="ebru.simsek@cern.ch" userId="S::ebru.simsek@cern.ch::3df5e9e2-fec4-4ef1-bf1c-02c5ac3598f6" providerId="AD" clId="Web-{2C26A9A8-DF60-5175-CC59-093D3822B3CF}" dt="2024-12-02T14:52:35.236" v="468"/>
          <pc:sldLayoutMkLst>
            <pc:docMk/>
            <pc:sldMasterMk cId="1716423860" sldId="2147483948"/>
            <pc:sldLayoutMk cId="1732135683" sldId="2147483952"/>
          </pc:sldLayoutMkLst>
          <pc:spChg chg="mod">
            <ac:chgData name="ebru.simsek@cern.ch" userId="S::ebru.simsek@cern.ch::3df5e9e2-fec4-4ef1-bf1c-02c5ac3598f6" providerId="AD" clId="Web-{2C26A9A8-DF60-5175-CC59-093D3822B3CF}" dt="2024-12-02T14:18:46.271" v="244"/>
            <ac:spMkLst>
              <pc:docMk/>
              <pc:sldMasterMk cId="1716423860" sldId="2147483948"/>
              <pc:sldLayoutMk cId="1732135683" sldId="2147483952"/>
              <ac:spMk id="2" creationId="{88CE4BD8-507D-48E4-A624-F16A741C3609}"/>
            </ac:spMkLst>
          </pc:spChg>
          <pc:spChg chg="mod">
            <ac:chgData name="ebru.simsek@cern.ch" userId="S::ebru.simsek@cern.ch::3df5e9e2-fec4-4ef1-bf1c-02c5ac3598f6" providerId="AD" clId="Web-{2C26A9A8-DF60-5175-CC59-093D3822B3CF}" dt="2024-12-02T14:18:46.271" v="244"/>
            <ac:spMkLst>
              <pc:docMk/>
              <pc:sldMasterMk cId="1716423860" sldId="2147483948"/>
              <pc:sldLayoutMk cId="1732135683" sldId="2147483952"/>
              <ac:spMk id="3" creationId="{810A07E4-3A39-457C-A059-7DFB6039D947}"/>
            </ac:spMkLst>
          </pc:spChg>
          <pc:spChg chg="mod">
            <ac:chgData name="ebru.simsek@cern.ch" userId="S::ebru.simsek@cern.ch::3df5e9e2-fec4-4ef1-bf1c-02c5ac3598f6" providerId="AD" clId="Web-{2C26A9A8-DF60-5175-CC59-093D3822B3CF}" dt="2024-12-02T14:18:46.271" v="244"/>
            <ac:spMkLst>
              <pc:docMk/>
              <pc:sldMasterMk cId="1716423860" sldId="2147483948"/>
              <pc:sldLayoutMk cId="1732135683" sldId="2147483952"/>
              <ac:spMk id="4" creationId="{7B141E17-47CE-4A78-B0FA-0E9786DA67C5}"/>
            </ac:spMkLst>
          </pc:spChg>
          <pc:spChg chg="mod">
            <ac:chgData name="ebru.simsek@cern.ch" userId="S::ebru.simsek@cern.ch::3df5e9e2-fec4-4ef1-bf1c-02c5ac3598f6" providerId="AD" clId="Web-{2C26A9A8-DF60-5175-CC59-093D3822B3CF}" dt="2024-12-02T14:45:21.399" v="404"/>
            <ac:spMkLst>
              <pc:docMk/>
              <pc:sldMasterMk cId="1716423860" sldId="2147483948"/>
              <pc:sldLayoutMk cId="1732135683" sldId="2147483952"/>
              <ac:spMk id="6" creationId="{8AF334AD-FB29-4355-B5CF-85E61B4F3409}"/>
            </ac:spMkLst>
          </pc:spChg>
        </pc:sldLayoutChg>
        <pc:sldLayoutChg chg="modSp add del mod">
          <pc:chgData name="ebru.simsek@cern.ch" userId="S::ebru.simsek@cern.ch::3df5e9e2-fec4-4ef1-bf1c-02c5ac3598f6" providerId="AD" clId="Web-{2C26A9A8-DF60-5175-CC59-093D3822B3CF}" dt="2024-12-02T14:52:35.236" v="468"/>
          <pc:sldLayoutMkLst>
            <pc:docMk/>
            <pc:sldMasterMk cId="1716423860" sldId="2147483948"/>
            <pc:sldLayoutMk cId="3061524493" sldId="2147483953"/>
          </pc:sldLayoutMkLst>
          <pc:spChg chg="mod">
            <ac:chgData name="ebru.simsek@cern.ch" userId="S::ebru.simsek@cern.ch::3df5e9e2-fec4-4ef1-bf1c-02c5ac3598f6" providerId="AD" clId="Web-{2C26A9A8-DF60-5175-CC59-093D3822B3CF}" dt="2024-12-02T14:18:46.271" v="244"/>
            <ac:spMkLst>
              <pc:docMk/>
              <pc:sldMasterMk cId="1716423860" sldId="2147483948"/>
              <pc:sldLayoutMk cId="3061524493" sldId="2147483953"/>
              <ac:spMk id="2" creationId="{9E07DD35-7673-4F88-86B0-634883B5E345}"/>
            </ac:spMkLst>
          </pc:spChg>
          <pc:spChg chg="mod">
            <ac:chgData name="ebru.simsek@cern.ch" userId="S::ebru.simsek@cern.ch::3df5e9e2-fec4-4ef1-bf1c-02c5ac3598f6" providerId="AD" clId="Web-{2C26A9A8-DF60-5175-CC59-093D3822B3CF}" dt="2024-12-02T14:18:46.271" v="244"/>
            <ac:spMkLst>
              <pc:docMk/>
              <pc:sldMasterMk cId="1716423860" sldId="2147483948"/>
              <pc:sldLayoutMk cId="3061524493" sldId="2147483953"/>
              <ac:spMk id="3" creationId="{5EC820D7-3E0B-47C6-A583-C4C839C5AF03}"/>
            </ac:spMkLst>
          </pc:spChg>
          <pc:spChg chg="mod">
            <ac:chgData name="ebru.simsek@cern.ch" userId="S::ebru.simsek@cern.ch::3df5e9e2-fec4-4ef1-bf1c-02c5ac3598f6" providerId="AD" clId="Web-{2C26A9A8-DF60-5175-CC59-093D3822B3CF}" dt="2024-12-02T14:18:46.271" v="244"/>
            <ac:spMkLst>
              <pc:docMk/>
              <pc:sldMasterMk cId="1716423860" sldId="2147483948"/>
              <pc:sldLayoutMk cId="3061524493" sldId="2147483953"/>
              <ac:spMk id="4" creationId="{6A839A7B-97D5-400F-B802-A0FF28FE9F15}"/>
            </ac:spMkLst>
          </pc:spChg>
          <pc:spChg chg="mod">
            <ac:chgData name="ebru.simsek@cern.ch" userId="S::ebru.simsek@cern.ch::3df5e9e2-fec4-4ef1-bf1c-02c5ac3598f6" providerId="AD" clId="Web-{2C26A9A8-DF60-5175-CC59-093D3822B3CF}" dt="2024-12-02T14:18:46.271" v="244"/>
            <ac:spMkLst>
              <pc:docMk/>
              <pc:sldMasterMk cId="1716423860" sldId="2147483948"/>
              <pc:sldLayoutMk cId="3061524493" sldId="2147483953"/>
              <ac:spMk id="5" creationId="{C2E0ECA2-DBF1-4681-9DFA-93AFD1B371DB}"/>
            </ac:spMkLst>
          </pc:spChg>
          <pc:spChg chg="mod">
            <ac:chgData name="ebru.simsek@cern.ch" userId="S::ebru.simsek@cern.ch::3df5e9e2-fec4-4ef1-bf1c-02c5ac3598f6" providerId="AD" clId="Web-{2C26A9A8-DF60-5175-CC59-093D3822B3CF}" dt="2024-12-02T14:18:46.271" v="244"/>
            <ac:spMkLst>
              <pc:docMk/>
              <pc:sldMasterMk cId="1716423860" sldId="2147483948"/>
              <pc:sldLayoutMk cId="3061524493" sldId="2147483953"/>
              <ac:spMk id="6" creationId="{390EBBBB-517F-4ED7-9E51-CF0F7590B4D4}"/>
            </ac:spMkLst>
          </pc:spChg>
          <pc:spChg chg="mod">
            <ac:chgData name="ebru.simsek@cern.ch" userId="S::ebru.simsek@cern.ch::3df5e9e2-fec4-4ef1-bf1c-02c5ac3598f6" providerId="AD" clId="Web-{2C26A9A8-DF60-5175-CC59-093D3822B3CF}" dt="2024-12-02T14:45:21.399" v="404"/>
            <ac:spMkLst>
              <pc:docMk/>
              <pc:sldMasterMk cId="1716423860" sldId="2147483948"/>
              <pc:sldLayoutMk cId="3061524493" sldId="2147483953"/>
              <ac:spMk id="8" creationId="{9153F7EF-507C-4CB3-86C5-8B34FFFC1D86}"/>
            </ac:spMkLst>
          </pc:spChg>
        </pc:sldLayoutChg>
        <pc:sldLayoutChg chg="modSp add del mod">
          <pc:chgData name="ebru.simsek@cern.ch" userId="S::ebru.simsek@cern.ch::3df5e9e2-fec4-4ef1-bf1c-02c5ac3598f6" providerId="AD" clId="Web-{2C26A9A8-DF60-5175-CC59-093D3822B3CF}" dt="2024-12-02T14:52:35.236" v="468"/>
          <pc:sldLayoutMkLst>
            <pc:docMk/>
            <pc:sldMasterMk cId="1716423860" sldId="2147483948"/>
            <pc:sldLayoutMk cId="4235975502" sldId="2147483954"/>
          </pc:sldLayoutMkLst>
          <pc:spChg chg="mod">
            <ac:chgData name="ebru.simsek@cern.ch" userId="S::ebru.simsek@cern.ch::3df5e9e2-fec4-4ef1-bf1c-02c5ac3598f6" providerId="AD" clId="Web-{2C26A9A8-DF60-5175-CC59-093D3822B3CF}" dt="2024-12-02T14:45:21.399" v="404"/>
            <ac:spMkLst>
              <pc:docMk/>
              <pc:sldMasterMk cId="1716423860" sldId="2147483948"/>
              <pc:sldLayoutMk cId="4235975502" sldId="2147483954"/>
              <ac:spMk id="4" creationId="{68BF8F05-876F-49D8-AE30-5BB2A91ECD59}"/>
            </ac:spMkLst>
          </pc:spChg>
        </pc:sldLayoutChg>
        <pc:sldLayoutChg chg="modSp add del mod">
          <pc:chgData name="ebru.simsek@cern.ch" userId="S::ebru.simsek@cern.ch::3df5e9e2-fec4-4ef1-bf1c-02c5ac3598f6" providerId="AD" clId="Web-{2C26A9A8-DF60-5175-CC59-093D3822B3CF}" dt="2024-12-02T14:52:35.236" v="468"/>
          <pc:sldLayoutMkLst>
            <pc:docMk/>
            <pc:sldMasterMk cId="1716423860" sldId="2147483948"/>
            <pc:sldLayoutMk cId="2036125675" sldId="2147483955"/>
          </pc:sldLayoutMkLst>
          <pc:spChg chg="mod">
            <ac:chgData name="ebru.simsek@cern.ch" userId="S::ebru.simsek@cern.ch::3df5e9e2-fec4-4ef1-bf1c-02c5ac3598f6" providerId="AD" clId="Web-{2C26A9A8-DF60-5175-CC59-093D3822B3CF}" dt="2024-12-02T14:45:21.399" v="404"/>
            <ac:spMkLst>
              <pc:docMk/>
              <pc:sldMasterMk cId="1716423860" sldId="2147483948"/>
              <pc:sldLayoutMk cId="2036125675" sldId="2147483955"/>
              <ac:spMk id="3" creationId="{3E021C19-210E-46B0-9036-5D8AECC9260C}"/>
            </ac:spMkLst>
          </pc:spChg>
        </pc:sldLayoutChg>
        <pc:sldLayoutChg chg="modSp add del mod">
          <pc:chgData name="ebru.simsek@cern.ch" userId="S::ebru.simsek@cern.ch::3df5e9e2-fec4-4ef1-bf1c-02c5ac3598f6" providerId="AD" clId="Web-{2C26A9A8-DF60-5175-CC59-093D3822B3CF}" dt="2024-12-02T14:52:35.236" v="468"/>
          <pc:sldLayoutMkLst>
            <pc:docMk/>
            <pc:sldMasterMk cId="1716423860" sldId="2147483948"/>
            <pc:sldLayoutMk cId="4266286558" sldId="2147483956"/>
          </pc:sldLayoutMkLst>
          <pc:spChg chg="mod">
            <ac:chgData name="ebru.simsek@cern.ch" userId="S::ebru.simsek@cern.ch::3df5e9e2-fec4-4ef1-bf1c-02c5ac3598f6" providerId="AD" clId="Web-{2C26A9A8-DF60-5175-CC59-093D3822B3CF}" dt="2024-12-02T14:18:46.271" v="244"/>
            <ac:spMkLst>
              <pc:docMk/>
              <pc:sldMasterMk cId="1716423860" sldId="2147483948"/>
              <pc:sldLayoutMk cId="4266286558" sldId="2147483956"/>
              <ac:spMk id="2" creationId="{11A568EE-74C8-43A6-90BC-2DDD965CF64A}"/>
            </ac:spMkLst>
          </pc:spChg>
          <pc:spChg chg="mod">
            <ac:chgData name="ebru.simsek@cern.ch" userId="S::ebru.simsek@cern.ch::3df5e9e2-fec4-4ef1-bf1c-02c5ac3598f6" providerId="AD" clId="Web-{2C26A9A8-DF60-5175-CC59-093D3822B3CF}" dt="2024-12-02T14:18:46.271" v="244"/>
            <ac:spMkLst>
              <pc:docMk/>
              <pc:sldMasterMk cId="1716423860" sldId="2147483948"/>
              <pc:sldLayoutMk cId="4266286558" sldId="2147483956"/>
              <ac:spMk id="3" creationId="{971C35AC-CAE3-48CF-A3E4-A075C9FDD71B}"/>
            </ac:spMkLst>
          </pc:spChg>
          <pc:spChg chg="mod">
            <ac:chgData name="ebru.simsek@cern.ch" userId="S::ebru.simsek@cern.ch::3df5e9e2-fec4-4ef1-bf1c-02c5ac3598f6" providerId="AD" clId="Web-{2C26A9A8-DF60-5175-CC59-093D3822B3CF}" dt="2024-12-02T14:18:46.271" v="244"/>
            <ac:spMkLst>
              <pc:docMk/>
              <pc:sldMasterMk cId="1716423860" sldId="2147483948"/>
              <pc:sldLayoutMk cId="4266286558" sldId="2147483956"/>
              <ac:spMk id="4" creationId="{2D9D03EA-5FAD-4609-A2B8-624E426847E3}"/>
            </ac:spMkLst>
          </pc:spChg>
          <pc:spChg chg="mod">
            <ac:chgData name="ebru.simsek@cern.ch" userId="S::ebru.simsek@cern.ch::3df5e9e2-fec4-4ef1-bf1c-02c5ac3598f6" providerId="AD" clId="Web-{2C26A9A8-DF60-5175-CC59-093D3822B3CF}" dt="2024-12-02T14:45:21.399" v="404"/>
            <ac:spMkLst>
              <pc:docMk/>
              <pc:sldMasterMk cId="1716423860" sldId="2147483948"/>
              <pc:sldLayoutMk cId="4266286558" sldId="2147483956"/>
              <ac:spMk id="6" creationId="{78042128-DAB4-481C-BEE6-3523E8E88BAD}"/>
            </ac:spMkLst>
          </pc:spChg>
        </pc:sldLayoutChg>
        <pc:sldLayoutChg chg="modSp add del mod">
          <pc:chgData name="ebru.simsek@cern.ch" userId="S::ebru.simsek@cern.ch::3df5e9e2-fec4-4ef1-bf1c-02c5ac3598f6" providerId="AD" clId="Web-{2C26A9A8-DF60-5175-CC59-093D3822B3CF}" dt="2024-12-02T14:52:35.236" v="468"/>
          <pc:sldLayoutMkLst>
            <pc:docMk/>
            <pc:sldMasterMk cId="1716423860" sldId="2147483948"/>
            <pc:sldLayoutMk cId="1220165300" sldId="2147483957"/>
          </pc:sldLayoutMkLst>
          <pc:spChg chg="mod">
            <ac:chgData name="ebru.simsek@cern.ch" userId="S::ebru.simsek@cern.ch::3df5e9e2-fec4-4ef1-bf1c-02c5ac3598f6" providerId="AD" clId="Web-{2C26A9A8-DF60-5175-CC59-093D3822B3CF}" dt="2024-12-02T14:18:46.271" v="244"/>
            <ac:spMkLst>
              <pc:docMk/>
              <pc:sldMasterMk cId="1716423860" sldId="2147483948"/>
              <pc:sldLayoutMk cId="1220165300" sldId="2147483957"/>
              <ac:spMk id="2" creationId="{139FE98B-EACF-4251-A8AF-0D9EDD17C664}"/>
            </ac:spMkLst>
          </pc:spChg>
          <pc:spChg chg="mod">
            <ac:chgData name="ebru.simsek@cern.ch" userId="S::ebru.simsek@cern.ch::3df5e9e2-fec4-4ef1-bf1c-02c5ac3598f6" providerId="AD" clId="Web-{2C26A9A8-DF60-5175-CC59-093D3822B3CF}" dt="2024-12-02T14:18:46.271" v="244"/>
            <ac:spMkLst>
              <pc:docMk/>
              <pc:sldMasterMk cId="1716423860" sldId="2147483948"/>
              <pc:sldLayoutMk cId="1220165300" sldId="2147483957"/>
              <ac:spMk id="3" creationId="{3905F473-761A-4002-AF70-9FF878D0139E}"/>
            </ac:spMkLst>
          </pc:spChg>
          <pc:spChg chg="mod">
            <ac:chgData name="ebru.simsek@cern.ch" userId="S::ebru.simsek@cern.ch::3df5e9e2-fec4-4ef1-bf1c-02c5ac3598f6" providerId="AD" clId="Web-{2C26A9A8-DF60-5175-CC59-093D3822B3CF}" dt="2024-12-02T14:18:46.271" v="244"/>
            <ac:spMkLst>
              <pc:docMk/>
              <pc:sldMasterMk cId="1716423860" sldId="2147483948"/>
              <pc:sldLayoutMk cId="1220165300" sldId="2147483957"/>
              <ac:spMk id="4" creationId="{FA0C2E6A-F834-4540-BB00-E13CB45DC362}"/>
            </ac:spMkLst>
          </pc:spChg>
          <pc:spChg chg="mod">
            <ac:chgData name="ebru.simsek@cern.ch" userId="S::ebru.simsek@cern.ch::3df5e9e2-fec4-4ef1-bf1c-02c5ac3598f6" providerId="AD" clId="Web-{2C26A9A8-DF60-5175-CC59-093D3822B3CF}" dt="2024-12-02T14:45:21.399" v="404"/>
            <ac:spMkLst>
              <pc:docMk/>
              <pc:sldMasterMk cId="1716423860" sldId="2147483948"/>
              <pc:sldLayoutMk cId="1220165300" sldId="2147483957"/>
              <ac:spMk id="6" creationId="{422E5541-B6DE-45E8-BCFE-0DFC4F574079}"/>
            </ac:spMkLst>
          </pc:spChg>
        </pc:sldLayoutChg>
        <pc:sldLayoutChg chg="modSp add del mod">
          <pc:chgData name="ebru.simsek@cern.ch" userId="S::ebru.simsek@cern.ch::3df5e9e2-fec4-4ef1-bf1c-02c5ac3598f6" providerId="AD" clId="Web-{2C26A9A8-DF60-5175-CC59-093D3822B3CF}" dt="2024-12-02T14:52:35.236" v="468"/>
          <pc:sldLayoutMkLst>
            <pc:docMk/>
            <pc:sldMasterMk cId="1716423860" sldId="2147483948"/>
            <pc:sldLayoutMk cId="2256886774" sldId="2147483958"/>
          </pc:sldLayoutMkLst>
          <pc:spChg chg="mod">
            <ac:chgData name="ebru.simsek@cern.ch" userId="S::ebru.simsek@cern.ch::3df5e9e2-fec4-4ef1-bf1c-02c5ac3598f6" providerId="AD" clId="Web-{2C26A9A8-DF60-5175-CC59-093D3822B3CF}" dt="2024-12-02T14:45:21.399" v="404"/>
            <ac:spMkLst>
              <pc:docMk/>
              <pc:sldMasterMk cId="1716423860" sldId="2147483948"/>
              <pc:sldLayoutMk cId="2256886774" sldId="2147483958"/>
              <ac:spMk id="5" creationId="{06647FC7-8124-4F70-A849-B6BCC5189CC3}"/>
            </ac:spMkLst>
          </pc:spChg>
        </pc:sldLayoutChg>
        <pc:sldLayoutChg chg="modSp add del mod">
          <pc:chgData name="ebru.simsek@cern.ch" userId="S::ebru.simsek@cern.ch::3df5e9e2-fec4-4ef1-bf1c-02c5ac3598f6" providerId="AD" clId="Web-{2C26A9A8-DF60-5175-CC59-093D3822B3CF}" dt="2024-12-02T14:52:35.236" v="468"/>
          <pc:sldLayoutMkLst>
            <pc:docMk/>
            <pc:sldMasterMk cId="1716423860" sldId="2147483948"/>
            <pc:sldLayoutMk cId="912820964" sldId="2147483959"/>
          </pc:sldLayoutMkLst>
          <pc:spChg chg="mod">
            <ac:chgData name="ebru.simsek@cern.ch" userId="S::ebru.simsek@cern.ch::3df5e9e2-fec4-4ef1-bf1c-02c5ac3598f6" providerId="AD" clId="Web-{2C26A9A8-DF60-5175-CC59-093D3822B3CF}" dt="2024-12-02T14:18:46.271" v="244"/>
            <ac:spMkLst>
              <pc:docMk/>
              <pc:sldMasterMk cId="1716423860" sldId="2147483948"/>
              <pc:sldLayoutMk cId="912820964" sldId="2147483959"/>
              <ac:spMk id="2" creationId="{4B418279-D3B8-4C6A-AB74-9DE377771270}"/>
            </ac:spMkLst>
          </pc:spChg>
          <pc:spChg chg="mod">
            <ac:chgData name="ebru.simsek@cern.ch" userId="S::ebru.simsek@cern.ch::3df5e9e2-fec4-4ef1-bf1c-02c5ac3598f6" providerId="AD" clId="Web-{2C26A9A8-DF60-5175-CC59-093D3822B3CF}" dt="2024-12-02T14:18:46.271" v="244"/>
            <ac:spMkLst>
              <pc:docMk/>
              <pc:sldMasterMk cId="1716423860" sldId="2147483948"/>
              <pc:sldLayoutMk cId="912820964" sldId="2147483959"/>
              <ac:spMk id="3" creationId="{E28F733C-9309-4197-BACA-207CDC8935C9}"/>
            </ac:spMkLst>
          </pc:spChg>
          <pc:spChg chg="mod">
            <ac:chgData name="ebru.simsek@cern.ch" userId="S::ebru.simsek@cern.ch::3df5e9e2-fec4-4ef1-bf1c-02c5ac3598f6" providerId="AD" clId="Web-{2C26A9A8-DF60-5175-CC59-093D3822B3CF}" dt="2024-12-02T14:45:21.399" v="404"/>
            <ac:spMkLst>
              <pc:docMk/>
              <pc:sldMasterMk cId="1716423860" sldId="2147483948"/>
              <pc:sldLayoutMk cId="912820964" sldId="2147483959"/>
              <ac:spMk id="5" creationId="{55021651-B786-4A39-A10F-F5231D0A2C5E}"/>
            </ac:spMkLst>
          </pc:spChg>
        </pc:sldLayoutChg>
      </pc:sldMasterChg>
      <pc:sldMasterChg chg="add del addSldLayout delSldLayout modSldLayout">
        <pc:chgData name="ebru.simsek@cern.ch" userId="S::ebru.simsek@cern.ch::3df5e9e2-fec4-4ef1-bf1c-02c5ac3598f6" providerId="AD" clId="Web-{2C26A9A8-DF60-5175-CC59-093D3822B3CF}" dt="2024-12-02T14:18:46.256" v="243"/>
        <pc:sldMasterMkLst>
          <pc:docMk/>
          <pc:sldMasterMk cId="3415452837" sldId="2147483960"/>
        </pc:sldMasterMkLst>
        <pc:sldLayoutChg chg="add del mod replId">
          <pc:chgData name="ebru.simsek@cern.ch" userId="S::ebru.simsek@cern.ch::3df5e9e2-fec4-4ef1-bf1c-02c5ac3598f6" providerId="AD" clId="Web-{2C26A9A8-DF60-5175-CC59-093D3822B3CF}" dt="2024-12-02T14:18:46.256" v="243"/>
          <pc:sldLayoutMkLst>
            <pc:docMk/>
            <pc:sldMasterMk cId="3415452837" sldId="2147483960"/>
            <pc:sldLayoutMk cId="4253865176" sldId="2147483961"/>
          </pc:sldLayoutMkLst>
        </pc:sldLayoutChg>
        <pc:sldLayoutChg chg="add del mod replId">
          <pc:chgData name="ebru.simsek@cern.ch" userId="S::ebru.simsek@cern.ch::3df5e9e2-fec4-4ef1-bf1c-02c5ac3598f6" providerId="AD" clId="Web-{2C26A9A8-DF60-5175-CC59-093D3822B3CF}" dt="2024-12-02T14:18:46.256" v="243"/>
          <pc:sldLayoutMkLst>
            <pc:docMk/>
            <pc:sldMasterMk cId="3415452837" sldId="2147483960"/>
            <pc:sldLayoutMk cId="1412610202" sldId="2147483962"/>
          </pc:sldLayoutMkLst>
        </pc:sldLayoutChg>
        <pc:sldLayoutChg chg="add del mod replId">
          <pc:chgData name="ebru.simsek@cern.ch" userId="S::ebru.simsek@cern.ch::3df5e9e2-fec4-4ef1-bf1c-02c5ac3598f6" providerId="AD" clId="Web-{2C26A9A8-DF60-5175-CC59-093D3822B3CF}" dt="2024-12-02T14:18:46.256" v="243"/>
          <pc:sldLayoutMkLst>
            <pc:docMk/>
            <pc:sldMasterMk cId="3415452837" sldId="2147483960"/>
            <pc:sldLayoutMk cId="1153313840" sldId="2147483963"/>
          </pc:sldLayoutMkLst>
        </pc:sldLayoutChg>
        <pc:sldLayoutChg chg="add del mod replId">
          <pc:chgData name="ebru.simsek@cern.ch" userId="S::ebru.simsek@cern.ch::3df5e9e2-fec4-4ef1-bf1c-02c5ac3598f6" providerId="AD" clId="Web-{2C26A9A8-DF60-5175-CC59-093D3822B3CF}" dt="2024-12-02T14:18:46.256" v="243"/>
          <pc:sldLayoutMkLst>
            <pc:docMk/>
            <pc:sldMasterMk cId="3415452837" sldId="2147483960"/>
            <pc:sldLayoutMk cId="2247379685" sldId="2147483964"/>
          </pc:sldLayoutMkLst>
        </pc:sldLayoutChg>
        <pc:sldLayoutChg chg="add del mod replId">
          <pc:chgData name="ebru.simsek@cern.ch" userId="S::ebru.simsek@cern.ch::3df5e9e2-fec4-4ef1-bf1c-02c5ac3598f6" providerId="AD" clId="Web-{2C26A9A8-DF60-5175-CC59-093D3822B3CF}" dt="2024-12-02T14:18:46.256" v="243"/>
          <pc:sldLayoutMkLst>
            <pc:docMk/>
            <pc:sldMasterMk cId="3415452837" sldId="2147483960"/>
            <pc:sldLayoutMk cId="2759172518" sldId="2147483965"/>
          </pc:sldLayoutMkLst>
        </pc:sldLayoutChg>
        <pc:sldLayoutChg chg="add del mod replId">
          <pc:chgData name="ebru.simsek@cern.ch" userId="S::ebru.simsek@cern.ch::3df5e9e2-fec4-4ef1-bf1c-02c5ac3598f6" providerId="AD" clId="Web-{2C26A9A8-DF60-5175-CC59-093D3822B3CF}" dt="2024-12-02T14:18:46.256" v="243"/>
          <pc:sldLayoutMkLst>
            <pc:docMk/>
            <pc:sldMasterMk cId="3415452837" sldId="2147483960"/>
            <pc:sldLayoutMk cId="1071315623" sldId="2147483966"/>
          </pc:sldLayoutMkLst>
        </pc:sldLayoutChg>
        <pc:sldLayoutChg chg="add del mod replId">
          <pc:chgData name="ebru.simsek@cern.ch" userId="S::ebru.simsek@cern.ch::3df5e9e2-fec4-4ef1-bf1c-02c5ac3598f6" providerId="AD" clId="Web-{2C26A9A8-DF60-5175-CC59-093D3822B3CF}" dt="2024-12-02T14:18:46.256" v="243"/>
          <pc:sldLayoutMkLst>
            <pc:docMk/>
            <pc:sldMasterMk cId="3415452837" sldId="2147483960"/>
            <pc:sldLayoutMk cId="3411280171" sldId="2147483967"/>
          </pc:sldLayoutMkLst>
        </pc:sldLayoutChg>
        <pc:sldLayoutChg chg="add del mod replId">
          <pc:chgData name="ebru.simsek@cern.ch" userId="S::ebru.simsek@cern.ch::3df5e9e2-fec4-4ef1-bf1c-02c5ac3598f6" providerId="AD" clId="Web-{2C26A9A8-DF60-5175-CC59-093D3822B3CF}" dt="2024-12-02T14:18:46.256" v="243"/>
          <pc:sldLayoutMkLst>
            <pc:docMk/>
            <pc:sldMasterMk cId="3415452837" sldId="2147483960"/>
            <pc:sldLayoutMk cId="3660418062" sldId="2147483968"/>
          </pc:sldLayoutMkLst>
        </pc:sldLayoutChg>
        <pc:sldLayoutChg chg="add del mod replId">
          <pc:chgData name="ebru.simsek@cern.ch" userId="S::ebru.simsek@cern.ch::3df5e9e2-fec4-4ef1-bf1c-02c5ac3598f6" providerId="AD" clId="Web-{2C26A9A8-DF60-5175-CC59-093D3822B3CF}" dt="2024-12-02T14:18:46.256" v="243"/>
          <pc:sldLayoutMkLst>
            <pc:docMk/>
            <pc:sldMasterMk cId="3415452837" sldId="2147483960"/>
            <pc:sldLayoutMk cId="4017223194" sldId="2147483969"/>
          </pc:sldLayoutMkLst>
        </pc:sldLayoutChg>
        <pc:sldLayoutChg chg="add del mod replId">
          <pc:chgData name="ebru.simsek@cern.ch" userId="S::ebru.simsek@cern.ch::3df5e9e2-fec4-4ef1-bf1c-02c5ac3598f6" providerId="AD" clId="Web-{2C26A9A8-DF60-5175-CC59-093D3822B3CF}" dt="2024-12-02T14:18:46.256" v="243"/>
          <pc:sldLayoutMkLst>
            <pc:docMk/>
            <pc:sldMasterMk cId="3415452837" sldId="2147483960"/>
            <pc:sldLayoutMk cId="46968792" sldId="2147483970"/>
          </pc:sldLayoutMkLst>
        </pc:sldLayoutChg>
        <pc:sldLayoutChg chg="add del mod replId">
          <pc:chgData name="ebru.simsek@cern.ch" userId="S::ebru.simsek@cern.ch::3df5e9e2-fec4-4ef1-bf1c-02c5ac3598f6" providerId="AD" clId="Web-{2C26A9A8-DF60-5175-CC59-093D3822B3CF}" dt="2024-12-02T14:18:46.256" v="243"/>
          <pc:sldLayoutMkLst>
            <pc:docMk/>
            <pc:sldMasterMk cId="3415452837" sldId="2147483960"/>
            <pc:sldLayoutMk cId="1329234181" sldId="2147483971"/>
          </pc:sldLayoutMkLst>
        </pc:sldLayoutChg>
      </pc:sldMasterChg>
    </pc:docChg>
  </pc:docChgLst>
  <pc:docChgLst>
    <pc:chgData name="ebru.simsek@cern.ch" userId="S::ebru.simsek@cern.ch::3df5e9e2-fec4-4ef1-bf1c-02c5ac3598f6" providerId="AD" clId="Web-{E327BBCF-B76F-9853-9D57-1071F681EFD4}"/>
    <pc:docChg chg="modSld">
      <pc:chgData name="ebru.simsek@cern.ch" userId="S::ebru.simsek@cern.ch::3df5e9e2-fec4-4ef1-bf1c-02c5ac3598f6" providerId="AD" clId="Web-{E327BBCF-B76F-9853-9D57-1071F681EFD4}" dt="2024-12-03T00:13:26.235" v="39" actId="1076"/>
      <pc:docMkLst>
        <pc:docMk/>
      </pc:docMkLst>
      <pc:sldChg chg="delSp modSp">
        <pc:chgData name="ebru.simsek@cern.ch" userId="S::ebru.simsek@cern.ch::3df5e9e2-fec4-4ef1-bf1c-02c5ac3598f6" providerId="AD" clId="Web-{E327BBCF-B76F-9853-9D57-1071F681EFD4}" dt="2024-12-03T00:13:26.235" v="39" actId="1076"/>
        <pc:sldMkLst>
          <pc:docMk/>
          <pc:sldMk cId="897668288" sldId="271"/>
        </pc:sldMkLst>
        <pc:spChg chg="mod">
          <ac:chgData name="ebru.simsek@cern.ch" userId="S::ebru.simsek@cern.ch::3df5e9e2-fec4-4ef1-bf1c-02c5ac3598f6" providerId="AD" clId="Web-{E327BBCF-B76F-9853-9D57-1071F681EFD4}" dt="2024-12-03T00:13:26.235" v="39" actId="1076"/>
          <ac:spMkLst>
            <pc:docMk/>
            <pc:sldMk cId="897668288" sldId="271"/>
            <ac:spMk id="2" creationId="{6DF7CAAA-E31B-0A4E-DDB7-12CCFB497357}"/>
          </ac:spMkLst>
        </pc:spChg>
        <pc:spChg chg="mod">
          <ac:chgData name="ebru.simsek@cern.ch" userId="S::ebru.simsek@cern.ch::3df5e9e2-fec4-4ef1-bf1c-02c5ac3598f6" providerId="AD" clId="Web-{E327BBCF-B76F-9853-9D57-1071F681EFD4}" dt="2024-12-03T00:13:15.985" v="38" actId="1076"/>
          <ac:spMkLst>
            <pc:docMk/>
            <pc:sldMk cId="897668288" sldId="271"/>
            <ac:spMk id="3" creationId="{A7278501-9332-F6A1-1C5F-CD6D30F4B6D2}"/>
          </ac:spMkLst>
        </pc:spChg>
        <pc:picChg chg="del">
          <ac:chgData name="ebru.simsek@cern.ch" userId="S::ebru.simsek@cern.ch::3df5e9e2-fec4-4ef1-bf1c-02c5ac3598f6" providerId="AD" clId="Web-{E327BBCF-B76F-9853-9D57-1071F681EFD4}" dt="2024-12-03T00:05:47.537" v="0"/>
          <ac:picMkLst>
            <pc:docMk/>
            <pc:sldMk cId="897668288" sldId="271"/>
            <ac:picMk id="13" creationId="{FF9719E2-B367-D428-8525-B38D0A405E0C}"/>
          </ac:picMkLst>
        </pc:picChg>
      </pc:sldChg>
      <pc:sldChg chg="modSp">
        <pc:chgData name="ebru.simsek@cern.ch" userId="S::ebru.simsek@cern.ch::3df5e9e2-fec4-4ef1-bf1c-02c5ac3598f6" providerId="AD" clId="Web-{E327BBCF-B76F-9853-9D57-1071F681EFD4}" dt="2024-12-03T00:13:00.782" v="37" actId="20577"/>
        <pc:sldMkLst>
          <pc:docMk/>
          <pc:sldMk cId="2171306711" sldId="273"/>
        </pc:sldMkLst>
        <pc:spChg chg="mod">
          <ac:chgData name="ebru.simsek@cern.ch" userId="S::ebru.simsek@cern.ch::3df5e9e2-fec4-4ef1-bf1c-02c5ac3598f6" providerId="AD" clId="Web-{E327BBCF-B76F-9853-9D57-1071F681EFD4}" dt="2024-12-03T00:12:02.702" v="31" actId="20577"/>
          <ac:spMkLst>
            <pc:docMk/>
            <pc:sldMk cId="2171306711" sldId="273"/>
            <ac:spMk id="2" creationId="{5741143C-83C8-5AE8-78B5-3299C919DB9F}"/>
          </ac:spMkLst>
        </pc:spChg>
        <pc:spChg chg="mod">
          <ac:chgData name="ebru.simsek@cern.ch" userId="S::ebru.simsek@cern.ch::3df5e9e2-fec4-4ef1-bf1c-02c5ac3598f6" providerId="AD" clId="Web-{E327BBCF-B76F-9853-9D57-1071F681EFD4}" dt="2024-12-03T00:13:00.782" v="37" actId="20577"/>
          <ac:spMkLst>
            <pc:docMk/>
            <pc:sldMk cId="2171306711" sldId="273"/>
            <ac:spMk id="8" creationId="{A2CD83B2-9C99-F0AC-0311-2C771C73ABD1}"/>
          </ac:spMkLst>
        </pc:spChg>
        <pc:picChg chg="mod">
          <ac:chgData name="ebru.simsek@cern.ch" userId="S::ebru.simsek@cern.ch::3df5e9e2-fec4-4ef1-bf1c-02c5ac3598f6" providerId="AD" clId="Web-{E327BBCF-B76F-9853-9D57-1071F681EFD4}" dt="2024-12-03T00:12:48.453" v="35" actId="1076"/>
          <ac:picMkLst>
            <pc:docMk/>
            <pc:sldMk cId="2171306711" sldId="273"/>
            <ac:picMk id="10" creationId="{3324825E-5863-3664-5435-701AEEA34681}"/>
          </ac:picMkLst>
        </pc:picChg>
      </pc:sldChg>
    </pc:docChg>
  </pc:docChgLst>
  <pc:docChgLst>
    <pc:chgData name="ebru.simsek@cern.ch" userId="S::ebru.simsek@cern.ch::3df5e9e2-fec4-4ef1-bf1c-02c5ac3598f6" providerId="AD" clId="Web-{8C61EC31-458C-BDF0-ED40-994FF331F8AA}"/>
    <pc:docChg chg="modSld">
      <pc:chgData name="ebru.simsek@cern.ch" userId="S::ebru.simsek@cern.ch::3df5e9e2-fec4-4ef1-bf1c-02c5ac3598f6" providerId="AD" clId="Web-{8C61EC31-458C-BDF0-ED40-994FF331F8AA}" dt="2024-12-02T22:28:32.854" v="44" actId="20577"/>
      <pc:docMkLst>
        <pc:docMk/>
      </pc:docMkLst>
      <pc:sldChg chg="modSp">
        <pc:chgData name="ebru.simsek@cern.ch" userId="S::ebru.simsek@cern.ch::3df5e9e2-fec4-4ef1-bf1c-02c5ac3598f6" providerId="AD" clId="Web-{8C61EC31-458C-BDF0-ED40-994FF331F8AA}" dt="2024-12-02T22:28:32.854" v="44" actId="20577"/>
        <pc:sldMkLst>
          <pc:docMk/>
          <pc:sldMk cId="897668288" sldId="271"/>
        </pc:sldMkLst>
        <pc:spChg chg="mod">
          <ac:chgData name="ebru.simsek@cern.ch" userId="S::ebru.simsek@cern.ch::3df5e9e2-fec4-4ef1-bf1c-02c5ac3598f6" providerId="AD" clId="Web-{8C61EC31-458C-BDF0-ED40-994FF331F8AA}" dt="2024-12-02T22:28:32.854" v="44" actId="20577"/>
          <ac:spMkLst>
            <pc:docMk/>
            <pc:sldMk cId="897668288" sldId="271"/>
            <ac:spMk id="3" creationId="{A7278501-9332-F6A1-1C5F-CD6D30F4B6D2}"/>
          </ac:spMkLst>
        </pc:spChg>
      </pc:sldChg>
    </pc:docChg>
  </pc:docChgLst>
  <pc:docChgLst>
    <pc:chgData name="ebru.simsek@cern.ch" userId="S::ebru.simsek@cern.ch::3df5e9e2-fec4-4ef1-bf1c-02c5ac3598f6" providerId="AD" clId="Web-{C52EA590-94A8-D04E-3067-3D7FA1431625}"/>
    <pc:docChg chg="addSld modSld">
      <pc:chgData name="ebru.simsek@cern.ch" userId="S::ebru.simsek@cern.ch::3df5e9e2-fec4-4ef1-bf1c-02c5ac3598f6" providerId="AD" clId="Web-{C52EA590-94A8-D04E-3067-3D7FA1431625}" dt="2024-12-03T11:58:50.589" v="231"/>
      <pc:docMkLst>
        <pc:docMk/>
      </pc:docMkLst>
      <pc:sldChg chg="delSp">
        <pc:chgData name="ebru.simsek@cern.ch" userId="S::ebru.simsek@cern.ch::3df5e9e2-fec4-4ef1-bf1c-02c5ac3598f6" providerId="AD" clId="Web-{C52EA590-94A8-D04E-3067-3D7FA1431625}" dt="2024-12-03T11:58:50.589" v="231"/>
        <pc:sldMkLst>
          <pc:docMk/>
          <pc:sldMk cId="198518628" sldId="260"/>
        </pc:sldMkLst>
        <pc:spChg chg="del">
          <ac:chgData name="ebru.simsek@cern.ch" userId="S::ebru.simsek@cern.ch::3df5e9e2-fec4-4ef1-bf1c-02c5ac3598f6" providerId="AD" clId="Web-{C52EA590-94A8-D04E-3067-3D7FA1431625}" dt="2024-12-03T11:58:50.589" v="231"/>
          <ac:spMkLst>
            <pc:docMk/>
            <pc:sldMk cId="198518628" sldId="260"/>
            <ac:spMk id="18" creationId="{D4B076DE-585E-60BD-D44D-52D7A8E3002B}"/>
          </ac:spMkLst>
        </pc:spChg>
        <pc:spChg chg="del">
          <ac:chgData name="ebru.simsek@cern.ch" userId="S::ebru.simsek@cern.ch::3df5e9e2-fec4-4ef1-bf1c-02c5ac3598f6" providerId="AD" clId="Web-{C52EA590-94A8-D04E-3067-3D7FA1431625}" dt="2024-12-03T11:58:46.933" v="230"/>
          <ac:spMkLst>
            <pc:docMk/>
            <pc:sldMk cId="198518628" sldId="260"/>
            <ac:spMk id="19" creationId="{1EBB5ECC-61DA-375C-212B-80B3C410E332}"/>
          </ac:spMkLst>
        </pc:spChg>
        <pc:picChg chg="del">
          <ac:chgData name="ebru.simsek@cern.ch" userId="S::ebru.simsek@cern.ch::3df5e9e2-fec4-4ef1-bf1c-02c5ac3598f6" providerId="AD" clId="Web-{C52EA590-94A8-D04E-3067-3D7FA1431625}" dt="2024-12-03T11:58:43.917" v="229"/>
          <ac:picMkLst>
            <pc:docMk/>
            <pc:sldMk cId="198518628" sldId="260"/>
            <ac:picMk id="16" creationId="{EB524066-0471-5581-470C-7DD38E14F785}"/>
          </ac:picMkLst>
        </pc:picChg>
      </pc:sldChg>
      <pc:sldChg chg="modSp">
        <pc:chgData name="ebru.simsek@cern.ch" userId="S::ebru.simsek@cern.ch::3df5e9e2-fec4-4ef1-bf1c-02c5ac3598f6" providerId="AD" clId="Web-{C52EA590-94A8-D04E-3067-3D7FA1431625}" dt="2024-12-03T09:39:52.226" v="27" actId="20577"/>
        <pc:sldMkLst>
          <pc:docMk/>
          <pc:sldMk cId="897668288" sldId="271"/>
        </pc:sldMkLst>
        <pc:spChg chg="mod">
          <ac:chgData name="ebru.simsek@cern.ch" userId="S::ebru.simsek@cern.ch::3df5e9e2-fec4-4ef1-bf1c-02c5ac3598f6" providerId="AD" clId="Web-{C52EA590-94A8-D04E-3067-3D7FA1431625}" dt="2024-12-03T09:39:52.226" v="27" actId="20577"/>
          <ac:spMkLst>
            <pc:docMk/>
            <pc:sldMk cId="897668288" sldId="271"/>
            <ac:spMk id="3" creationId="{A7278501-9332-F6A1-1C5F-CD6D30F4B6D2}"/>
          </ac:spMkLst>
        </pc:spChg>
      </pc:sldChg>
      <pc:sldChg chg="addSp delSp modSp">
        <pc:chgData name="ebru.simsek@cern.ch" userId="S::ebru.simsek@cern.ch::3df5e9e2-fec4-4ef1-bf1c-02c5ac3598f6" providerId="AD" clId="Web-{C52EA590-94A8-D04E-3067-3D7FA1431625}" dt="2024-12-03T10:27:38.017" v="92" actId="1076"/>
        <pc:sldMkLst>
          <pc:docMk/>
          <pc:sldMk cId="3623093507" sldId="274"/>
        </pc:sldMkLst>
        <pc:spChg chg="add mod">
          <ac:chgData name="ebru.simsek@cern.ch" userId="S::ebru.simsek@cern.ch::3df5e9e2-fec4-4ef1-bf1c-02c5ac3598f6" providerId="AD" clId="Web-{C52EA590-94A8-D04E-3067-3D7FA1431625}" dt="2024-12-03T10:27:38.017" v="92" actId="1076"/>
          <ac:spMkLst>
            <pc:docMk/>
            <pc:sldMk cId="3623093507" sldId="274"/>
            <ac:spMk id="4" creationId="{5755EBDD-4CBA-BE2A-2275-5FD0E1C1C1C4}"/>
          </ac:spMkLst>
        </pc:spChg>
        <pc:spChg chg="add mod">
          <ac:chgData name="ebru.simsek@cern.ch" userId="S::ebru.simsek@cern.ch::3df5e9e2-fec4-4ef1-bf1c-02c5ac3598f6" providerId="AD" clId="Web-{C52EA590-94A8-D04E-3067-3D7FA1431625}" dt="2024-12-03T10:27:00.282" v="88" actId="20577"/>
          <ac:spMkLst>
            <pc:docMk/>
            <pc:sldMk cId="3623093507" sldId="274"/>
            <ac:spMk id="5" creationId="{E48473B1-0040-47CC-DFB2-6A69940DAFC4}"/>
          </ac:spMkLst>
        </pc:spChg>
        <pc:spChg chg="mod">
          <ac:chgData name="ebru.simsek@cern.ch" userId="S::ebru.simsek@cern.ch::3df5e9e2-fec4-4ef1-bf1c-02c5ac3598f6" providerId="AD" clId="Web-{C52EA590-94A8-D04E-3067-3D7FA1431625}" dt="2024-12-03T10:27:20.891" v="90" actId="1076"/>
          <ac:spMkLst>
            <pc:docMk/>
            <pc:sldMk cId="3623093507" sldId="274"/>
            <ac:spMk id="13" creationId="{99F3AEC5-4235-622D-07D2-13CD062EBF0C}"/>
          </ac:spMkLst>
        </pc:spChg>
        <pc:picChg chg="add del mod modCrop">
          <ac:chgData name="ebru.simsek@cern.ch" userId="S::ebru.simsek@cern.ch::3df5e9e2-fec4-4ef1-bf1c-02c5ac3598f6" providerId="AD" clId="Web-{C52EA590-94A8-D04E-3067-3D7FA1431625}" dt="2024-12-03T10:21:52.418" v="34"/>
          <ac:picMkLst>
            <pc:docMk/>
            <pc:sldMk cId="3623093507" sldId="274"/>
            <ac:picMk id="2" creationId="{5EADEAF5-1715-22A9-D58A-F6295C4CDDDA}"/>
          </ac:picMkLst>
        </pc:picChg>
        <pc:picChg chg="add mod">
          <ac:chgData name="ebru.simsek@cern.ch" userId="S::ebru.simsek@cern.ch::3df5e9e2-fec4-4ef1-bf1c-02c5ac3598f6" providerId="AD" clId="Web-{C52EA590-94A8-D04E-3067-3D7FA1431625}" dt="2024-12-03T10:26:05.765" v="84" actId="1076"/>
          <ac:picMkLst>
            <pc:docMk/>
            <pc:sldMk cId="3623093507" sldId="274"/>
            <ac:picMk id="3" creationId="{F28F53BC-AEAB-D04F-8B8D-7CF5BD8E6BE6}"/>
          </ac:picMkLst>
        </pc:picChg>
      </pc:sldChg>
      <pc:sldChg chg="addSp delSp modSp add replId">
        <pc:chgData name="ebru.simsek@cern.ch" userId="S::ebru.simsek@cern.ch::3df5e9e2-fec4-4ef1-bf1c-02c5ac3598f6" providerId="AD" clId="Web-{C52EA590-94A8-D04E-3067-3D7FA1431625}" dt="2024-12-03T10:38:30.713" v="103" actId="1076"/>
        <pc:sldMkLst>
          <pc:docMk/>
          <pc:sldMk cId="4141636213" sldId="275"/>
        </pc:sldMkLst>
        <pc:spChg chg="del mod">
          <ac:chgData name="ebru.simsek@cern.ch" userId="S::ebru.simsek@cern.ch::3df5e9e2-fec4-4ef1-bf1c-02c5ac3598f6" providerId="AD" clId="Web-{C52EA590-94A8-D04E-3067-3D7FA1431625}" dt="2024-12-03T10:38:20.494" v="100"/>
          <ac:spMkLst>
            <pc:docMk/>
            <pc:sldMk cId="4141636213" sldId="275"/>
            <ac:spMk id="5" creationId="{E48473B1-0040-47CC-DFB2-6A69940DAFC4}"/>
          </ac:spMkLst>
        </pc:spChg>
        <pc:spChg chg="del">
          <ac:chgData name="ebru.simsek@cern.ch" userId="S::ebru.simsek@cern.ch::3df5e9e2-fec4-4ef1-bf1c-02c5ac3598f6" providerId="AD" clId="Web-{C52EA590-94A8-D04E-3067-3D7FA1431625}" dt="2024-12-03T10:38:28.604" v="102"/>
          <ac:spMkLst>
            <pc:docMk/>
            <pc:sldMk cId="4141636213" sldId="275"/>
            <ac:spMk id="13" creationId="{99F3AEC5-4235-622D-07D2-13CD062EBF0C}"/>
          </ac:spMkLst>
        </pc:spChg>
        <pc:picChg chg="add mod">
          <ac:chgData name="ebru.simsek@cern.ch" userId="S::ebru.simsek@cern.ch::3df5e9e2-fec4-4ef1-bf1c-02c5ac3598f6" providerId="AD" clId="Web-{C52EA590-94A8-D04E-3067-3D7FA1431625}" dt="2024-12-03T10:38:30.713" v="103" actId="1076"/>
          <ac:picMkLst>
            <pc:docMk/>
            <pc:sldMk cId="4141636213" sldId="275"/>
            <ac:picMk id="2" creationId="{A1CD97D5-E48E-A37A-6006-EDBD2E65DA9B}"/>
          </ac:picMkLst>
        </pc:picChg>
        <pc:picChg chg="del">
          <ac:chgData name="ebru.simsek@cern.ch" userId="S::ebru.simsek@cern.ch::3df5e9e2-fec4-4ef1-bf1c-02c5ac3598f6" providerId="AD" clId="Web-{C52EA590-94A8-D04E-3067-3D7FA1431625}" dt="2024-12-03T10:36:37.587" v="94"/>
          <ac:picMkLst>
            <pc:docMk/>
            <pc:sldMk cId="4141636213" sldId="275"/>
            <ac:picMk id="3" creationId="{F28F53BC-AEAB-D04F-8B8D-7CF5BD8E6BE6}"/>
          </ac:picMkLst>
        </pc:picChg>
      </pc:sldChg>
      <pc:sldChg chg="addSp delSp modSp add replId">
        <pc:chgData name="ebru.simsek@cern.ch" userId="S::ebru.simsek@cern.ch::3df5e9e2-fec4-4ef1-bf1c-02c5ac3598f6" providerId="AD" clId="Web-{C52EA590-94A8-D04E-3067-3D7FA1431625}" dt="2024-12-03T11:58:29.917" v="228" actId="20577"/>
        <pc:sldMkLst>
          <pc:docMk/>
          <pc:sldMk cId="3135713879" sldId="276"/>
        </pc:sldMkLst>
        <pc:spChg chg="add del mod">
          <ac:chgData name="ebru.simsek@cern.ch" userId="S::ebru.simsek@cern.ch::3df5e9e2-fec4-4ef1-bf1c-02c5ac3598f6" providerId="AD" clId="Web-{C52EA590-94A8-D04E-3067-3D7FA1431625}" dt="2024-12-03T11:57:50.823" v="201"/>
          <ac:spMkLst>
            <pc:docMk/>
            <pc:sldMk cId="3135713879" sldId="276"/>
            <ac:spMk id="7" creationId="{3EBBC556-92A5-1122-6849-96E98021B1E0}"/>
          </ac:spMkLst>
        </pc:spChg>
        <pc:spChg chg="add del mod">
          <ac:chgData name="ebru.simsek@cern.ch" userId="S::ebru.simsek@cern.ch::3df5e9e2-fec4-4ef1-bf1c-02c5ac3598f6" providerId="AD" clId="Web-{C52EA590-94A8-D04E-3067-3D7FA1431625}" dt="2024-12-03T11:49:28.645" v="113"/>
          <ac:spMkLst>
            <pc:docMk/>
            <pc:sldMk cId="3135713879" sldId="276"/>
            <ac:spMk id="14" creationId="{205B4EEA-7D8E-1E2C-CE04-2C3FD3959B69}"/>
          </ac:spMkLst>
        </pc:spChg>
        <pc:spChg chg="del">
          <ac:chgData name="ebru.simsek@cern.ch" userId="S::ebru.simsek@cern.ch::3df5e9e2-fec4-4ef1-bf1c-02c5ac3598f6" providerId="AD" clId="Web-{C52EA590-94A8-D04E-3067-3D7FA1431625}" dt="2024-12-03T11:49:07.035" v="107"/>
          <ac:spMkLst>
            <pc:docMk/>
            <pc:sldMk cId="3135713879" sldId="276"/>
            <ac:spMk id="18" creationId="{D4B076DE-585E-60BD-D44D-52D7A8E3002B}"/>
          </ac:spMkLst>
        </pc:spChg>
        <pc:spChg chg="del">
          <ac:chgData name="ebru.simsek@cern.ch" userId="S::ebru.simsek@cern.ch::3df5e9e2-fec4-4ef1-bf1c-02c5ac3598f6" providerId="AD" clId="Web-{C52EA590-94A8-D04E-3067-3D7FA1431625}" dt="2024-12-03T11:49:03.285" v="106"/>
          <ac:spMkLst>
            <pc:docMk/>
            <pc:sldMk cId="3135713879" sldId="276"/>
            <ac:spMk id="19" creationId="{1EBB5ECC-61DA-375C-212B-80B3C410E332}"/>
          </ac:spMkLst>
        </pc:spChg>
        <pc:spChg chg="add mod">
          <ac:chgData name="ebru.simsek@cern.ch" userId="S::ebru.simsek@cern.ch::3df5e9e2-fec4-4ef1-bf1c-02c5ac3598f6" providerId="AD" clId="Web-{C52EA590-94A8-D04E-3067-3D7FA1431625}" dt="2024-12-03T11:58:29.917" v="228" actId="20577"/>
          <ac:spMkLst>
            <pc:docMk/>
            <pc:sldMk cId="3135713879" sldId="276"/>
            <ac:spMk id="20" creationId="{B291471C-C48C-D774-C69C-1FA6B3CC0472}"/>
          </ac:spMkLst>
        </pc:spChg>
        <pc:grpChg chg="add del">
          <ac:chgData name="ebru.simsek@cern.ch" userId="S::ebru.simsek@cern.ch::3df5e9e2-fec4-4ef1-bf1c-02c5ac3598f6" providerId="AD" clId="Web-{C52EA590-94A8-D04E-3067-3D7FA1431625}" dt="2024-12-03T11:53:28.460" v="158"/>
          <ac:grpSpMkLst>
            <pc:docMk/>
            <pc:sldMk cId="3135713879" sldId="276"/>
            <ac:grpSpMk id="15" creationId="{CF0898C9-2045-8006-8605-6A2203230DE3}"/>
          </ac:grpSpMkLst>
        </pc:grpChg>
        <pc:grpChg chg="add del">
          <ac:chgData name="ebru.simsek@cern.ch" userId="S::ebru.simsek@cern.ch::3df5e9e2-fec4-4ef1-bf1c-02c5ac3598f6" providerId="AD" clId="Web-{C52EA590-94A8-D04E-3067-3D7FA1431625}" dt="2024-12-03T11:50:33.911" v="114"/>
          <ac:grpSpMkLst>
            <pc:docMk/>
            <pc:sldMk cId="3135713879" sldId="276"/>
            <ac:grpSpMk id="22" creationId="{B9BC298B-8613-7BD8-1261-A0F81B8EC541}"/>
          </ac:grpSpMkLst>
        </pc:grpChg>
        <pc:picChg chg="add mod">
          <ac:chgData name="ebru.simsek@cern.ch" userId="S::ebru.simsek@cern.ch::3df5e9e2-fec4-4ef1-bf1c-02c5ac3598f6" providerId="AD" clId="Web-{C52EA590-94A8-D04E-3067-3D7FA1431625}" dt="2024-12-03T11:57:07.166" v="198"/>
          <ac:picMkLst>
            <pc:docMk/>
            <pc:sldMk cId="3135713879" sldId="276"/>
            <ac:picMk id="2" creationId="{6D6E6A62-E6F0-7785-1774-2029D5982999}"/>
          </ac:picMkLst>
        </pc:picChg>
        <pc:picChg chg="add mod">
          <ac:chgData name="ebru.simsek@cern.ch" userId="S::ebru.simsek@cern.ch::3df5e9e2-fec4-4ef1-bf1c-02c5ac3598f6" providerId="AD" clId="Web-{C52EA590-94A8-D04E-3067-3D7FA1431625}" dt="2024-12-03T11:57:07.166" v="198"/>
          <ac:picMkLst>
            <pc:docMk/>
            <pc:sldMk cId="3135713879" sldId="276"/>
            <ac:picMk id="3" creationId="{397D03AC-08CB-6A38-B22D-A6F535C0BF05}"/>
          </ac:picMkLst>
        </pc:picChg>
        <pc:picChg chg="add mod">
          <ac:chgData name="ebru.simsek@cern.ch" userId="S::ebru.simsek@cern.ch::3df5e9e2-fec4-4ef1-bf1c-02c5ac3598f6" providerId="AD" clId="Web-{C52EA590-94A8-D04E-3067-3D7FA1431625}" dt="2024-12-03T11:57:07.166" v="198"/>
          <ac:picMkLst>
            <pc:docMk/>
            <pc:sldMk cId="3135713879" sldId="276"/>
            <ac:picMk id="4" creationId="{084F19C1-A724-05DF-BF53-A6DEE3F60C9E}"/>
          </ac:picMkLst>
        </pc:picChg>
        <pc:picChg chg="mod topLvl">
          <ac:chgData name="ebru.simsek@cern.ch" userId="S::ebru.simsek@cern.ch::3df5e9e2-fec4-4ef1-bf1c-02c5ac3598f6" providerId="AD" clId="Web-{C52EA590-94A8-D04E-3067-3D7FA1431625}" dt="2024-12-03T11:57:07.166" v="198"/>
          <ac:picMkLst>
            <pc:docMk/>
            <pc:sldMk cId="3135713879" sldId="276"/>
            <ac:picMk id="6" creationId="{537E383B-2B5F-D8DD-B645-CA0EE434713D}"/>
          </ac:picMkLst>
        </pc:picChg>
        <pc:picChg chg="del topLvl">
          <ac:chgData name="ebru.simsek@cern.ch" userId="S::ebru.simsek@cern.ch::3df5e9e2-fec4-4ef1-bf1c-02c5ac3598f6" providerId="AD" clId="Web-{C52EA590-94A8-D04E-3067-3D7FA1431625}" dt="2024-12-03T11:53:28.460" v="158"/>
          <ac:picMkLst>
            <pc:docMk/>
            <pc:sldMk cId="3135713879" sldId="276"/>
            <ac:picMk id="9" creationId="{C1EA91D5-DCDE-6891-ED39-777EA00E8AF7}"/>
          </ac:picMkLst>
        </pc:picChg>
        <pc:picChg chg="del topLvl">
          <ac:chgData name="ebru.simsek@cern.ch" userId="S::ebru.simsek@cern.ch::3df5e9e2-fec4-4ef1-bf1c-02c5ac3598f6" providerId="AD" clId="Web-{C52EA590-94A8-D04E-3067-3D7FA1431625}" dt="2024-12-03T11:50:33.911" v="114"/>
          <ac:picMkLst>
            <pc:docMk/>
            <pc:sldMk cId="3135713879" sldId="276"/>
            <ac:picMk id="11" creationId="{8CB634B3-9FC1-100A-B6E5-2F729437C94F}"/>
          </ac:picMkLst>
        </pc:picChg>
        <pc:picChg chg="del topLvl">
          <ac:chgData name="ebru.simsek@cern.ch" userId="S::ebru.simsek@cern.ch::3df5e9e2-fec4-4ef1-bf1c-02c5ac3598f6" providerId="AD" clId="Web-{C52EA590-94A8-D04E-3067-3D7FA1431625}" dt="2024-12-03T11:50:35.521" v="115"/>
          <ac:picMkLst>
            <pc:docMk/>
            <pc:sldMk cId="3135713879" sldId="276"/>
            <ac:picMk id="13" creationId="{0554AF1D-8D84-45C6-A083-89498853E698}"/>
          </ac:picMkLst>
        </pc:picChg>
        <pc:picChg chg="del">
          <ac:chgData name="ebru.simsek@cern.ch" userId="S::ebru.simsek@cern.ch::3df5e9e2-fec4-4ef1-bf1c-02c5ac3598f6" providerId="AD" clId="Web-{C52EA590-94A8-D04E-3067-3D7FA1431625}" dt="2024-12-03T11:49:01.473" v="105"/>
          <ac:picMkLst>
            <pc:docMk/>
            <pc:sldMk cId="3135713879" sldId="276"/>
            <ac:picMk id="16" creationId="{EB524066-0471-5581-470C-7DD38E14F785}"/>
          </ac:picMkLst>
        </pc:picChg>
      </pc:sldChg>
    </pc:docChg>
  </pc:docChgLst>
  <pc:docChgLst>
    <pc:chgData name="ebru.simsek@cern.ch" userId="S::ebru.simsek@cern.ch::3df5e9e2-fec4-4ef1-bf1c-02c5ac3598f6" providerId="AD" clId="Web-{7125E31B-D33C-B3C4-72A4-205103D012EC}"/>
    <pc:docChg chg="addSld delSld modSld sldOrd">
      <pc:chgData name="ebru.simsek@cern.ch" userId="S::ebru.simsek@cern.ch::3df5e9e2-fec4-4ef1-bf1c-02c5ac3598f6" providerId="AD" clId="Web-{7125E31B-D33C-B3C4-72A4-205103D012EC}" dt="2024-12-02T23:53:45.645" v="511" actId="1076"/>
      <pc:docMkLst>
        <pc:docMk/>
      </pc:docMkLst>
      <pc:sldChg chg="modSp">
        <pc:chgData name="ebru.simsek@cern.ch" userId="S::ebru.simsek@cern.ch::3df5e9e2-fec4-4ef1-bf1c-02c5ac3598f6" providerId="AD" clId="Web-{7125E31B-D33C-B3C4-72A4-205103D012EC}" dt="2024-12-02T23:26:40.664" v="335" actId="20577"/>
        <pc:sldMkLst>
          <pc:docMk/>
          <pc:sldMk cId="198518628" sldId="260"/>
        </pc:sldMkLst>
        <pc:spChg chg="mod">
          <ac:chgData name="ebru.simsek@cern.ch" userId="S::ebru.simsek@cern.ch::3df5e9e2-fec4-4ef1-bf1c-02c5ac3598f6" providerId="AD" clId="Web-{7125E31B-D33C-B3C4-72A4-205103D012EC}" dt="2024-12-02T23:26:40.664" v="335" actId="20577"/>
          <ac:spMkLst>
            <pc:docMk/>
            <pc:sldMk cId="198518628" sldId="260"/>
            <ac:spMk id="7" creationId="{3EBBC556-92A5-1122-6849-96E98021B1E0}"/>
          </ac:spMkLst>
        </pc:spChg>
        <pc:spChg chg="mod">
          <ac:chgData name="ebru.simsek@cern.ch" userId="S::ebru.simsek@cern.ch::3df5e9e2-fec4-4ef1-bf1c-02c5ac3598f6" providerId="AD" clId="Web-{7125E31B-D33C-B3C4-72A4-205103D012EC}" dt="2024-12-02T22:51:39.391" v="204" actId="20577"/>
          <ac:spMkLst>
            <pc:docMk/>
            <pc:sldMk cId="198518628" sldId="260"/>
            <ac:spMk id="14" creationId="{205B4EEA-7D8E-1E2C-CE04-2C3FD3959B69}"/>
          </ac:spMkLst>
        </pc:spChg>
        <pc:spChg chg="mod">
          <ac:chgData name="ebru.simsek@cern.ch" userId="S::ebru.simsek@cern.ch::3df5e9e2-fec4-4ef1-bf1c-02c5ac3598f6" providerId="AD" clId="Web-{7125E31B-D33C-B3C4-72A4-205103D012EC}" dt="2024-12-02T22:51:56.422" v="209" actId="20577"/>
          <ac:spMkLst>
            <pc:docMk/>
            <pc:sldMk cId="198518628" sldId="260"/>
            <ac:spMk id="19" creationId="{1EBB5ECC-61DA-375C-212B-80B3C410E332}"/>
          </ac:spMkLst>
        </pc:spChg>
      </pc:sldChg>
      <pc:sldChg chg="modSp">
        <pc:chgData name="ebru.simsek@cern.ch" userId="S::ebru.simsek@cern.ch::3df5e9e2-fec4-4ef1-bf1c-02c5ac3598f6" providerId="AD" clId="Web-{7125E31B-D33C-B3C4-72A4-205103D012EC}" dt="2024-12-02T22:55:24.756" v="221" actId="20577"/>
        <pc:sldMkLst>
          <pc:docMk/>
          <pc:sldMk cId="3556264701" sldId="261"/>
        </pc:sldMkLst>
        <pc:spChg chg="mod">
          <ac:chgData name="ebru.simsek@cern.ch" userId="S::ebru.simsek@cern.ch::3df5e9e2-fec4-4ef1-bf1c-02c5ac3598f6" providerId="AD" clId="Web-{7125E31B-D33C-B3C4-72A4-205103D012EC}" dt="2024-12-02T22:55:24.756" v="221" actId="20577"/>
          <ac:spMkLst>
            <pc:docMk/>
            <pc:sldMk cId="3556264701" sldId="261"/>
            <ac:spMk id="13" creationId="{22EBFC61-7607-63DF-7FFE-3F86D75D926F}"/>
          </ac:spMkLst>
        </pc:spChg>
      </pc:sldChg>
      <pc:sldChg chg="modSp">
        <pc:chgData name="ebru.simsek@cern.ch" userId="S::ebru.simsek@cern.ch::3df5e9e2-fec4-4ef1-bf1c-02c5ac3598f6" providerId="AD" clId="Web-{7125E31B-D33C-B3C4-72A4-205103D012EC}" dt="2024-12-02T23:00:12.841" v="241" actId="14100"/>
        <pc:sldMkLst>
          <pc:docMk/>
          <pc:sldMk cId="3762116198" sldId="263"/>
        </pc:sldMkLst>
        <pc:spChg chg="mod">
          <ac:chgData name="ebru.simsek@cern.ch" userId="S::ebru.simsek@cern.ch::3df5e9e2-fec4-4ef1-bf1c-02c5ac3598f6" providerId="AD" clId="Web-{7125E31B-D33C-B3C4-72A4-205103D012EC}" dt="2024-12-02T23:00:12.841" v="241" actId="14100"/>
          <ac:spMkLst>
            <pc:docMk/>
            <pc:sldMk cId="3762116198" sldId="263"/>
            <ac:spMk id="9" creationId="{B9D3574E-73F7-CF16-5F71-9CABEF732722}"/>
          </ac:spMkLst>
        </pc:spChg>
      </pc:sldChg>
      <pc:sldChg chg="modSp">
        <pc:chgData name="ebru.simsek@cern.ch" userId="S::ebru.simsek@cern.ch::3df5e9e2-fec4-4ef1-bf1c-02c5ac3598f6" providerId="AD" clId="Web-{7125E31B-D33C-B3C4-72A4-205103D012EC}" dt="2024-12-02T22:58:33.042" v="233" actId="20577"/>
        <pc:sldMkLst>
          <pc:docMk/>
          <pc:sldMk cId="2965896331" sldId="264"/>
        </pc:sldMkLst>
        <pc:spChg chg="mod">
          <ac:chgData name="ebru.simsek@cern.ch" userId="S::ebru.simsek@cern.ch::3df5e9e2-fec4-4ef1-bf1c-02c5ac3598f6" providerId="AD" clId="Web-{7125E31B-D33C-B3C4-72A4-205103D012EC}" dt="2024-12-02T22:58:33.042" v="233" actId="20577"/>
          <ac:spMkLst>
            <pc:docMk/>
            <pc:sldMk cId="2965896331" sldId="264"/>
            <ac:spMk id="15" creationId="{9D7998E8-DDE3-AF97-27F8-1876A83CD8CA}"/>
          </ac:spMkLst>
        </pc:spChg>
      </pc:sldChg>
      <pc:sldChg chg="modSp">
        <pc:chgData name="ebru.simsek@cern.ch" userId="S::ebru.simsek@cern.ch::3df5e9e2-fec4-4ef1-bf1c-02c5ac3598f6" providerId="AD" clId="Web-{7125E31B-D33C-B3C4-72A4-205103D012EC}" dt="2024-12-02T23:17:42.368" v="270" actId="20577"/>
        <pc:sldMkLst>
          <pc:docMk/>
          <pc:sldMk cId="639154102" sldId="265"/>
        </pc:sldMkLst>
        <pc:spChg chg="mod">
          <ac:chgData name="ebru.simsek@cern.ch" userId="S::ebru.simsek@cern.ch::3df5e9e2-fec4-4ef1-bf1c-02c5ac3598f6" providerId="AD" clId="Web-{7125E31B-D33C-B3C4-72A4-205103D012EC}" dt="2024-12-02T23:17:42.368" v="270" actId="20577"/>
          <ac:spMkLst>
            <pc:docMk/>
            <pc:sldMk cId="639154102" sldId="265"/>
            <ac:spMk id="7" creationId="{3EBBC556-92A5-1122-6849-96E98021B1E0}"/>
          </ac:spMkLst>
        </pc:spChg>
        <pc:spChg chg="mod">
          <ac:chgData name="ebru.simsek@cern.ch" userId="S::ebru.simsek@cern.ch::3df5e9e2-fec4-4ef1-bf1c-02c5ac3598f6" providerId="AD" clId="Web-{7125E31B-D33C-B3C4-72A4-205103D012EC}" dt="2024-12-02T23:15:00.974" v="267" actId="20577"/>
          <ac:spMkLst>
            <pc:docMk/>
            <pc:sldMk cId="639154102" sldId="265"/>
            <ac:spMk id="13" creationId="{8FE89BF6-7524-8A32-8F93-C640E24C4FA3}"/>
          </ac:spMkLst>
        </pc:spChg>
      </pc:sldChg>
      <pc:sldChg chg="modSp">
        <pc:chgData name="ebru.simsek@cern.ch" userId="S::ebru.simsek@cern.ch::3df5e9e2-fec4-4ef1-bf1c-02c5ac3598f6" providerId="AD" clId="Web-{7125E31B-D33C-B3C4-72A4-205103D012EC}" dt="2024-12-02T23:11:40.047" v="261" actId="14100"/>
        <pc:sldMkLst>
          <pc:docMk/>
          <pc:sldMk cId="2397076936" sldId="266"/>
        </pc:sldMkLst>
        <pc:spChg chg="mod">
          <ac:chgData name="ebru.simsek@cern.ch" userId="S::ebru.simsek@cern.ch::3df5e9e2-fec4-4ef1-bf1c-02c5ac3598f6" providerId="AD" clId="Web-{7125E31B-D33C-B3C4-72A4-205103D012EC}" dt="2024-12-02T23:11:40.047" v="261" actId="14100"/>
          <ac:spMkLst>
            <pc:docMk/>
            <pc:sldMk cId="2397076936" sldId="266"/>
            <ac:spMk id="13" creationId="{D4191227-541B-13D7-48E4-3C9BB6F46B9D}"/>
          </ac:spMkLst>
        </pc:spChg>
      </pc:sldChg>
      <pc:sldChg chg="modSp del">
        <pc:chgData name="ebru.simsek@cern.ch" userId="S::ebru.simsek@cern.ch::3df5e9e2-fec4-4ef1-bf1c-02c5ac3598f6" providerId="AD" clId="Web-{7125E31B-D33C-B3C4-72A4-205103D012EC}" dt="2024-12-02T23:17:33.696" v="268"/>
        <pc:sldMkLst>
          <pc:docMk/>
          <pc:sldMk cId="1453793107" sldId="267"/>
        </pc:sldMkLst>
        <pc:spChg chg="mod">
          <ac:chgData name="ebru.simsek@cern.ch" userId="S::ebru.simsek@cern.ch::3df5e9e2-fec4-4ef1-bf1c-02c5ac3598f6" providerId="AD" clId="Web-{7125E31B-D33C-B3C4-72A4-205103D012EC}" dt="2024-12-02T23:10:51.874" v="256" actId="20577"/>
          <ac:spMkLst>
            <pc:docMk/>
            <pc:sldMk cId="1453793107" sldId="267"/>
            <ac:spMk id="17" creationId="{768952AE-19F9-74E4-98AC-347EC579A1B5}"/>
          </ac:spMkLst>
        </pc:spChg>
      </pc:sldChg>
      <pc:sldChg chg="modSp">
        <pc:chgData name="ebru.simsek@cern.ch" userId="S::ebru.simsek@cern.ch::3df5e9e2-fec4-4ef1-bf1c-02c5ac3598f6" providerId="AD" clId="Web-{7125E31B-D33C-B3C4-72A4-205103D012EC}" dt="2024-12-02T23:46:34.555" v="457" actId="20577"/>
        <pc:sldMkLst>
          <pc:docMk/>
          <pc:sldMk cId="3788662099" sldId="268"/>
        </pc:sldMkLst>
        <pc:spChg chg="mod">
          <ac:chgData name="ebru.simsek@cern.ch" userId="S::ebru.simsek@cern.ch::3df5e9e2-fec4-4ef1-bf1c-02c5ac3598f6" providerId="AD" clId="Web-{7125E31B-D33C-B3C4-72A4-205103D012EC}" dt="2024-12-02T23:46:34.555" v="457" actId="20577"/>
          <ac:spMkLst>
            <pc:docMk/>
            <pc:sldMk cId="3788662099" sldId="268"/>
            <ac:spMk id="13" creationId="{99F3AEC5-4235-622D-07D2-13CD062EBF0C}"/>
          </ac:spMkLst>
        </pc:spChg>
      </pc:sldChg>
      <pc:sldChg chg="delSp del">
        <pc:chgData name="ebru.simsek@cern.ch" userId="S::ebru.simsek@cern.ch::3df5e9e2-fec4-4ef1-bf1c-02c5ac3598f6" providerId="AD" clId="Web-{7125E31B-D33C-B3C4-72A4-205103D012EC}" dt="2024-12-02T23:25:13.943" v="323"/>
        <pc:sldMkLst>
          <pc:docMk/>
          <pc:sldMk cId="1399533069" sldId="270"/>
        </pc:sldMkLst>
        <pc:spChg chg="del">
          <ac:chgData name="ebru.simsek@cern.ch" userId="S::ebru.simsek@cern.ch::3df5e9e2-fec4-4ef1-bf1c-02c5ac3598f6" providerId="AD" clId="Web-{7125E31B-D33C-B3C4-72A4-205103D012EC}" dt="2024-12-02T23:25:02.599" v="320"/>
          <ac:spMkLst>
            <pc:docMk/>
            <pc:sldMk cId="1399533069" sldId="270"/>
            <ac:spMk id="2" creationId="{6DF7CAAA-E31B-0A4E-DDB7-12CCFB497357}"/>
          </ac:spMkLst>
        </pc:spChg>
        <pc:spChg chg="del">
          <ac:chgData name="ebru.simsek@cern.ch" userId="S::ebru.simsek@cern.ch::3df5e9e2-fec4-4ef1-bf1c-02c5ac3598f6" providerId="AD" clId="Web-{7125E31B-D33C-B3C4-72A4-205103D012EC}" dt="2024-12-02T23:25:02.599" v="319"/>
          <ac:spMkLst>
            <pc:docMk/>
            <pc:sldMk cId="1399533069" sldId="270"/>
            <ac:spMk id="5" creationId="{3ACBC09D-F2A7-2A68-D651-329A7627027D}"/>
          </ac:spMkLst>
        </pc:spChg>
        <pc:picChg chg="del">
          <ac:chgData name="ebru.simsek@cern.ch" userId="S::ebru.simsek@cern.ch::3df5e9e2-fec4-4ef1-bf1c-02c5ac3598f6" providerId="AD" clId="Web-{7125E31B-D33C-B3C4-72A4-205103D012EC}" dt="2024-12-02T23:25:02.599" v="322"/>
          <ac:picMkLst>
            <pc:docMk/>
            <pc:sldMk cId="1399533069" sldId="270"/>
            <ac:picMk id="8" creationId="{5EFE11DB-8694-DEA9-9CD2-EE332793F48E}"/>
          </ac:picMkLst>
        </pc:picChg>
        <pc:picChg chg="del">
          <ac:chgData name="ebru.simsek@cern.ch" userId="S::ebru.simsek@cern.ch::3df5e9e2-fec4-4ef1-bf1c-02c5ac3598f6" providerId="AD" clId="Web-{7125E31B-D33C-B3C4-72A4-205103D012EC}" dt="2024-12-02T23:25:02.599" v="321"/>
          <ac:picMkLst>
            <pc:docMk/>
            <pc:sldMk cId="1399533069" sldId="270"/>
            <ac:picMk id="12" creationId="{0000D575-FE7E-F0F3-25FD-A609E5A275B9}"/>
          </ac:picMkLst>
        </pc:picChg>
      </pc:sldChg>
      <pc:sldChg chg="modSp ord">
        <pc:chgData name="ebru.simsek@cern.ch" userId="S::ebru.simsek@cern.ch::3df5e9e2-fec4-4ef1-bf1c-02c5ac3598f6" providerId="AD" clId="Web-{7125E31B-D33C-B3C4-72A4-205103D012EC}" dt="2024-12-02T23:25:46.584" v="329"/>
        <pc:sldMkLst>
          <pc:docMk/>
          <pc:sldMk cId="897668288" sldId="271"/>
        </pc:sldMkLst>
        <pc:spChg chg="mod">
          <ac:chgData name="ebru.simsek@cern.ch" userId="S::ebru.simsek@cern.ch::3df5e9e2-fec4-4ef1-bf1c-02c5ac3598f6" providerId="AD" clId="Web-{7125E31B-D33C-B3C4-72A4-205103D012EC}" dt="2024-12-02T22:46:26.383" v="171" actId="20577"/>
          <ac:spMkLst>
            <pc:docMk/>
            <pc:sldMk cId="897668288" sldId="271"/>
            <ac:spMk id="3" creationId="{A7278501-9332-F6A1-1C5F-CD6D30F4B6D2}"/>
          </ac:spMkLst>
        </pc:spChg>
        <pc:picChg chg="mod modCrop">
          <ac:chgData name="ebru.simsek@cern.ch" userId="S::ebru.simsek@cern.ch::3df5e9e2-fec4-4ef1-bf1c-02c5ac3598f6" providerId="AD" clId="Web-{7125E31B-D33C-B3C4-72A4-205103D012EC}" dt="2024-12-02T22:45:34.850" v="159" actId="1076"/>
          <ac:picMkLst>
            <pc:docMk/>
            <pc:sldMk cId="897668288" sldId="271"/>
            <ac:picMk id="13" creationId="{FF9719E2-B367-D428-8525-B38D0A405E0C}"/>
          </ac:picMkLst>
        </pc:picChg>
      </pc:sldChg>
      <pc:sldChg chg="addSp delSp modSp add replId">
        <pc:chgData name="ebru.simsek@cern.ch" userId="S::ebru.simsek@cern.ch::3df5e9e2-fec4-4ef1-bf1c-02c5ac3598f6" providerId="AD" clId="Web-{7125E31B-D33C-B3C4-72A4-205103D012EC}" dt="2024-12-02T23:24:28.520" v="318" actId="20577"/>
        <pc:sldMkLst>
          <pc:docMk/>
          <pc:sldMk cId="1614556276" sldId="272"/>
        </pc:sldMkLst>
        <pc:spChg chg="mod">
          <ac:chgData name="ebru.simsek@cern.ch" userId="S::ebru.simsek@cern.ch::3df5e9e2-fec4-4ef1-bf1c-02c5ac3598f6" providerId="AD" clId="Web-{7125E31B-D33C-B3C4-72A4-205103D012EC}" dt="2024-12-02T23:18:12.572" v="273" actId="20577"/>
          <ac:spMkLst>
            <pc:docMk/>
            <pc:sldMk cId="1614556276" sldId="272"/>
            <ac:spMk id="7" creationId="{3EBBC556-92A5-1122-6849-96E98021B1E0}"/>
          </ac:spMkLst>
        </pc:spChg>
        <pc:spChg chg="mod">
          <ac:chgData name="ebru.simsek@cern.ch" userId="S::ebru.simsek@cern.ch::3df5e9e2-fec4-4ef1-bf1c-02c5ac3598f6" providerId="AD" clId="Web-{7125E31B-D33C-B3C4-72A4-205103D012EC}" dt="2024-12-02T23:24:28.520" v="318" actId="20577"/>
          <ac:spMkLst>
            <pc:docMk/>
            <pc:sldMk cId="1614556276" sldId="272"/>
            <ac:spMk id="9" creationId="{B9D3574E-73F7-CF16-5F71-9CABEF732722}"/>
          </ac:spMkLst>
        </pc:spChg>
        <pc:grpChg chg="add mod">
          <ac:chgData name="ebru.simsek@cern.ch" userId="S::ebru.simsek@cern.ch::3df5e9e2-fec4-4ef1-bf1c-02c5ac3598f6" providerId="AD" clId="Web-{7125E31B-D33C-B3C4-72A4-205103D012EC}" dt="2024-12-02T23:21:34.843" v="292" actId="1076"/>
          <ac:grpSpMkLst>
            <pc:docMk/>
            <pc:sldMk cId="1614556276" sldId="272"/>
            <ac:grpSpMk id="4" creationId="{4753B11A-1069-C799-478F-5076951506B7}"/>
          </ac:grpSpMkLst>
        </pc:grpChg>
        <pc:grpChg chg="del">
          <ac:chgData name="ebru.simsek@cern.ch" userId="S::ebru.simsek@cern.ch::3df5e9e2-fec4-4ef1-bf1c-02c5ac3598f6" providerId="AD" clId="Web-{7125E31B-D33C-B3C4-72A4-205103D012EC}" dt="2024-12-02T23:18:08.994" v="272"/>
          <ac:grpSpMkLst>
            <pc:docMk/>
            <pc:sldMk cId="1614556276" sldId="272"/>
            <ac:grpSpMk id="18" creationId="{41549967-76DF-E915-577B-E581DF081300}"/>
          </ac:grpSpMkLst>
        </pc:grpChg>
        <pc:picChg chg="add mod">
          <ac:chgData name="ebru.simsek@cern.ch" userId="S::ebru.simsek@cern.ch::3df5e9e2-fec4-4ef1-bf1c-02c5ac3598f6" providerId="AD" clId="Web-{7125E31B-D33C-B3C4-72A4-205103D012EC}" dt="2024-12-02T23:20:16.482" v="288" actId="1076"/>
          <ac:picMkLst>
            <pc:docMk/>
            <pc:sldMk cId="1614556276" sldId="272"/>
            <ac:picMk id="2" creationId="{8DF9D899-5B2D-5F38-3E0B-583997C5D331}"/>
          </ac:picMkLst>
        </pc:picChg>
        <pc:picChg chg="add mod">
          <ac:chgData name="ebru.simsek@cern.ch" userId="S::ebru.simsek@cern.ch::3df5e9e2-fec4-4ef1-bf1c-02c5ac3598f6" providerId="AD" clId="Web-{7125E31B-D33C-B3C4-72A4-205103D012EC}" dt="2024-12-02T23:23:56.941" v="317" actId="1076"/>
          <ac:picMkLst>
            <pc:docMk/>
            <pc:sldMk cId="1614556276" sldId="272"/>
            <ac:picMk id="3" creationId="{C3019517-7880-CDFF-BF0D-7575292C9D73}"/>
          </ac:picMkLst>
        </pc:picChg>
      </pc:sldChg>
      <pc:sldChg chg="addSp delSp modSp new">
        <pc:chgData name="ebru.simsek@cern.ch" userId="S::ebru.simsek@cern.ch::3df5e9e2-fec4-4ef1-bf1c-02c5ac3598f6" providerId="AD" clId="Web-{7125E31B-D33C-B3C4-72A4-205103D012EC}" dt="2024-12-02T23:45:49.679" v="451" actId="20577"/>
        <pc:sldMkLst>
          <pc:docMk/>
          <pc:sldMk cId="2171306711" sldId="273"/>
        </pc:sldMkLst>
        <pc:spChg chg="mod">
          <ac:chgData name="ebru.simsek@cern.ch" userId="S::ebru.simsek@cern.ch::3df5e9e2-fec4-4ef1-bf1c-02c5ac3598f6" providerId="AD" clId="Web-{7125E31B-D33C-B3C4-72A4-205103D012EC}" dt="2024-12-02T23:33:51.159" v="401" actId="20577"/>
          <ac:spMkLst>
            <pc:docMk/>
            <pc:sldMk cId="2171306711" sldId="273"/>
            <ac:spMk id="2" creationId="{5741143C-83C8-5AE8-78B5-3299C919DB9F}"/>
          </ac:spMkLst>
        </pc:spChg>
        <pc:spChg chg="add del mod">
          <ac:chgData name="ebru.simsek@cern.ch" userId="S::ebru.simsek@cern.ch::3df5e9e2-fec4-4ef1-bf1c-02c5ac3598f6" providerId="AD" clId="Web-{7125E31B-D33C-B3C4-72A4-205103D012EC}" dt="2024-12-02T23:29:53.231" v="379"/>
          <ac:spMkLst>
            <pc:docMk/>
            <pc:sldMk cId="2171306711" sldId="273"/>
            <ac:spMk id="3" creationId="{9C620815-13D6-B3C6-07CD-AE39FC475538}"/>
          </ac:spMkLst>
        </pc:spChg>
        <pc:spChg chg="add mod">
          <ac:chgData name="ebru.simsek@cern.ch" userId="S::ebru.simsek@cern.ch::3df5e9e2-fec4-4ef1-bf1c-02c5ac3598f6" providerId="AD" clId="Web-{7125E31B-D33C-B3C4-72A4-205103D012EC}" dt="2024-12-02T23:45:49.679" v="451" actId="20577"/>
          <ac:spMkLst>
            <pc:docMk/>
            <pc:sldMk cId="2171306711" sldId="273"/>
            <ac:spMk id="8" creationId="{A2CD83B2-9C99-F0AC-0311-2C771C73ABD1}"/>
          </ac:spMkLst>
        </pc:spChg>
        <pc:picChg chg="add del mod ord">
          <ac:chgData name="ebru.simsek@cern.ch" userId="S::ebru.simsek@cern.ch::3df5e9e2-fec4-4ef1-bf1c-02c5ac3598f6" providerId="AD" clId="Web-{7125E31B-D33C-B3C4-72A4-205103D012EC}" dt="2024-12-02T23:25:35.849" v="328"/>
          <ac:picMkLst>
            <pc:docMk/>
            <pc:sldMk cId="2171306711" sldId="273"/>
            <ac:picMk id="6" creationId="{60C6436A-1173-4DE2-11CF-EE495E2FF731}"/>
          </ac:picMkLst>
        </pc:picChg>
        <pc:picChg chg="add del mod">
          <ac:chgData name="ebru.simsek@cern.ch" userId="S::ebru.simsek@cern.ch::3df5e9e2-fec4-4ef1-bf1c-02c5ac3598f6" providerId="AD" clId="Web-{7125E31B-D33C-B3C4-72A4-205103D012EC}" dt="2024-12-02T23:25:35.849" v="327"/>
          <ac:picMkLst>
            <pc:docMk/>
            <pc:sldMk cId="2171306711" sldId="273"/>
            <ac:picMk id="7" creationId="{E0CE2511-930A-3FBD-1739-8806FA068246}"/>
          </ac:picMkLst>
        </pc:picChg>
        <pc:picChg chg="add">
          <ac:chgData name="ebru.simsek@cern.ch" userId="S::ebru.simsek@cern.ch::3df5e9e2-fec4-4ef1-bf1c-02c5ac3598f6" providerId="AD" clId="Web-{7125E31B-D33C-B3C4-72A4-205103D012EC}" dt="2024-12-02T23:31:40.890" v="387"/>
          <ac:picMkLst>
            <pc:docMk/>
            <pc:sldMk cId="2171306711" sldId="273"/>
            <ac:picMk id="10" creationId="{3324825E-5863-3664-5435-701AEEA34681}"/>
          </ac:picMkLst>
        </pc:picChg>
        <pc:picChg chg="add del">
          <ac:chgData name="ebru.simsek@cern.ch" userId="S::ebru.simsek@cern.ch::3df5e9e2-fec4-4ef1-bf1c-02c5ac3598f6" providerId="AD" clId="Web-{7125E31B-D33C-B3C4-72A4-205103D012EC}" dt="2024-12-02T23:32:03.250" v="389"/>
          <ac:picMkLst>
            <pc:docMk/>
            <pc:sldMk cId="2171306711" sldId="273"/>
            <ac:picMk id="12" creationId="{D8DF63AA-1E62-017C-313E-B1E0D8099250}"/>
          </ac:picMkLst>
        </pc:picChg>
        <pc:picChg chg="add">
          <ac:chgData name="ebru.simsek@cern.ch" userId="S::ebru.simsek@cern.ch::3df5e9e2-fec4-4ef1-bf1c-02c5ac3598f6" providerId="AD" clId="Web-{7125E31B-D33C-B3C4-72A4-205103D012EC}" dt="2024-12-02T23:32:12.047" v="390"/>
          <ac:picMkLst>
            <pc:docMk/>
            <pc:sldMk cId="2171306711" sldId="273"/>
            <ac:picMk id="14" creationId="{E6CF47BB-BFFB-0551-7A76-C844F75009BF}"/>
          </ac:picMkLst>
        </pc:picChg>
      </pc:sldChg>
      <pc:sldChg chg="addSp delSp modSp add replId">
        <pc:chgData name="ebru.simsek@cern.ch" userId="S::ebru.simsek@cern.ch::3df5e9e2-fec4-4ef1-bf1c-02c5ac3598f6" providerId="AD" clId="Web-{7125E31B-D33C-B3C4-72A4-205103D012EC}" dt="2024-12-02T23:53:45.645" v="511" actId="1076"/>
        <pc:sldMkLst>
          <pc:docMk/>
          <pc:sldMk cId="3623093507" sldId="274"/>
        </pc:sldMkLst>
        <pc:spChg chg="del">
          <ac:chgData name="ebru.simsek@cern.ch" userId="S::ebru.simsek@cern.ch::3df5e9e2-fec4-4ef1-bf1c-02c5ac3598f6" providerId="AD" clId="Web-{7125E31B-D33C-B3C4-72A4-205103D012EC}" dt="2024-12-02T23:49:44.732" v="474"/>
          <ac:spMkLst>
            <pc:docMk/>
            <pc:sldMk cId="3623093507" sldId="274"/>
            <ac:spMk id="7" creationId="{3EBBC556-92A5-1122-6849-96E98021B1E0}"/>
          </ac:spMkLst>
        </pc:spChg>
        <pc:spChg chg="add del mod">
          <ac:chgData name="ebru.simsek@cern.ch" userId="S::ebru.simsek@cern.ch::3df5e9e2-fec4-4ef1-bf1c-02c5ac3598f6" providerId="AD" clId="Web-{7125E31B-D33C-B3C4-72A4-205103D012EC}" dt="2024-12-02T23:53:45.645" v="511" actId="1076"/>
          <ac:spMkLst>
            <pc:docMk/>
            <pc:sldMk cId="3623093507" sldId="274"/>
            <ac:spMk id="13" creationId="{99F3AEC5-4235-622D-07D2-13CD062EBF0C}"/>
          </ac:spMkLst>
        </pc:spChg>
        <pc:grpChg chg="del">
          <ac:chgData name="ebru.simsek@cern.ch" userId="S::ebru.simsek@cern.ch::3df5e9e2-fec4-4ef1-bf1c-02c5ac3598f6" providerId="AD" clId="Web-{7125E31B-D33C-B3C4-72A4-205103D012EC}" dt="2024-12-02T23:46:54.712" v="459"/>
          <ac:grpSpMkLst>
            <pc:docMk/>
            <pc:sldMk cId="3623093507" sldId="274"/>
            <ac:grpSpMk id="9" creationId="{4129ACC0-C82D-F510-AC68-808F21C2D510}"/>
          </ac:grpSpMkLst>
        </pc:gr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8426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426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5099-B3AD-44D7-919B-BCB6DC3E7F21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Ebru Simsek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944061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15DA-6CBC-4AEF-A85F-371C66916CF8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Ebru Simsek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886774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97973"/>
            <a:ext cx="8404122" cy="498495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07E4-95E8-4ABC-B20B-51235318A487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Ebru Simsek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820964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BF121-2723-4D35-ADA9-215CD054C4BC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Ebru Simsek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628260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F54BA-4BC6-480F-839C-951A49B248A9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Ebru Simsek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703556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12793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5383" y="2128684"/>
            <a:ext cx="5304417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8684"/>
            <a:ext cx="5219700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DD0EA-4726-4440-BF9D-E88296FC3068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Ebru Simsek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135683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7" y="929148"/>
            <a:ext cx="10640005" cy="76154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4" y="1681163"/>
            <a:ext cx="5282192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1600" b="1"/>
            </a:lvl2pPr>
            <a:lvl3pPr marL="914400" indent="0">
              <a:buNone/>
              <a:defRPr sz="16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5384" y="2505075"/>
            <a:ext cx="5282192" cy="342377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1600" b="1"/>
            </a:lvl2pPr>
            <a:lvl3pPr marL="914400" indent="0">
              <a:buNone/>
              <a:defRPr sz="16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2377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D10D-99D1-46B2-A85A-C16850FCF8CF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Ebru Simsek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524493"/>
      </p:ext>
    </p:extLst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7E51-34D6-4E3D-8F41-CC63EA446EDD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Ebru Simsek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975502"/>
      </p:ext>
    </p:extLst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9E550-CE3F-497F-B953-7DE0932F91C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Ebru Simsek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125675"/>
      </p:ext>
    </p:extLst>
  </p:cSld>
  <p:clrMapOvr>
    <a:masterClrMapping/>
  </p:clrMapOvr>
  <p:hf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26" y="781665"/>
            <a:ext cx="4093599" cy="122345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8258" y="2315497"/>
            <a:ext cx="4093599" cy="35534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0BF4-BAA0-4539-95F2-9C4277F97478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Ebru Simsek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286558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42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42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9884E-D945-496C-84BE-49C61F78F9EC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Ebru Simsek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165300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3710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93126"/>
            <a:ext cx="10691265" cy="3636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92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CD438618-DEE5-47CF-A8B2-A9E090D503CD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5383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Ebru Simsek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E30AF5A0-43BB-4336-8627-9123B9144D80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6423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672" userDrawn="1">
          <p15:clr>
            <a:srgbClr val="F26B43"/>
          </p15:clr>
        </p15:guide>
        <p15:guide id="4" orient="horz" pos="912" userDrawn="1">
          <p15:clr>
            <a:srgbClr val="F26B43"/>
          </p15:clr>
        </p15:guide>
        <p15:guide id="5" pos="7176" userDrawn="1">
          <p15:clr>
            <a:srgbClr val="F26B43"/>
          </p15:clr>
        </p15:guide>
        <p15:guide id="6" pos="504" userDrawn="1">
          <p15:clr>
            <a:srgbClr val="F26B43"/>
          </p15:clr>
        </p15:guide>
        <p15:guide id="7" orient="horz" pos="3864" userDrawn="1">
          <p15:clr>
            <a:srgbClr val="F26B43"/>
          </p15:clr>
        </p15:guide>
        <p15:guide id="8" orient="horz" pos="4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1143C-83C8-5AE8-78B5-3299C919D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11" y="1244481"/>
            <a:ext cx="10691265" cy="137103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Times New Roman"/>
                <a:ea typeface="Calibri"/>
                <a:cs typeface="Calibri"/>
              </a:rPr>
              <a:t> </a:t>
            </a:r>
            <a:br>
              <a:rPr lang="en-US" sz="2800" b="1" dirty="0">
                <a:latin typeface="Times New Roman"/>
                <a:ea typeface="Calibri"/>
                <a:cs typeface="Calibri"/>
              </a:rPr>
            </a:br>
            <a:r>
              <a:rPr lang="en-US" sz="2800" b="1" dirty="0">
                <a:solidFill>
                  <a:srgbClr val="C00000"/>
                </a:solidFill>
                <a:latin typeface="Times New Roman"/>
                <a:ea typeface="Calibri"/>
                <a:cs typeface="Calibri"/>
              </a:rPr>
              <a:t>Analysis of hot region in HPK IV production data </a:t>
            </a:r>
            <a:br>
              <a:rPr lang="en-US" sz="2800" b="1" dirty="0">
                <a:latin typeface="Times New Roman"/>
                <a:ea typeface="Calibri"/>
                <a:cs typeface="Calibri"/>
              </a:rPr>
            </a:br>
            <a:r>
              <a:rPr lang="en-US" sz="2800" b="1" dirty="0">
                <a:latin typeface="Times New Roman"/>
                <a:ea typeface="Calibri"/>
                <a:cs typeface="Calibri"/>
              </a:rPr>
              <a:t>delivery May-December 2023</a:t>
            </a:r>
            <a:endParaRPr lang="en-US" sz="2800" b="1">
              <a:latin typeface="Times New Roman"/>
              <a:ea typeface="Calibri"/>
              <a:cs typeface="Calibri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2B52A2-DA8F-418A-661E-716E55D2B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DB1C-8BC3-4DCB-B80B-24131C816E3B}" type="datetime1">
              <a:t>12/3/2024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CADCA9-3403-7DBE-78FD-3140CD0B3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CD83B2-9C99-F0AC-0311-2C771C73ABD1}"/>
              </a:ext>
            </a:extLst>
          </p:cNvPr>
          <p:cNvSpPr txBox="1"/>
          <p:nvPr/>
        </p:nvSpPr>
        <p:spPr>
          <a:xfrm>
            <a:off x="2633786" y="2624015"/>
            <a:ext cx="6396892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dirty="0">
                <a:latin typeface="Times New Roman"/>
                <a:cs typeface="Times New Roman"/>
              </a:rPr>
              <a:t>Ebru Simsek</a:t>
            </a:r>
            <a:endParaRPr lang="en-US" sz="2400">
              <a:latin typeface="Times New Roman"/>
              <a:ea typeface="Calibri"/>
              <a:cs typeface="Times New Roman"/>
            </a:endParaRPr>
          </a:p>
          <a:p>
            <a:pPr algn="ctr"/>
            <a:r>
              <a:rPr lang="en-US" sz="2400" dirty="0">
                <a:latin typeface="Times New Roman"/>
                <a:cs typeface="Times New Roman"/>
              </a:rPr>
              <a:t>December</a:t>
            </a:r>
            <a:r>
              <a:rPr lang="en-US" sz="2400" dirty="0">
                <a:latin typeface="Times New Roman"/>
                <a:ea typeface="+mn-lt"/>
                <a:cs typeface="+mn-lt"/>
              </a:rPr>
              <a:t> 3, 2024</a:t>
            </a:r>
            <a:endParaRPr lang="en-US" sz="2400">
              <a:latin typeface="Times New Roman"/>
              <a:ea typeface="Calibri"/>
              <a:cs typeface="Calibri"/>
            </a:endParaRPr>
          </a:p>
          <a:p>
            <a:pPr algn="ctr"/>
            <a:r>
              <a:rPr lang="en-US" sz="2400" dirty="0">
                <a:latin typeface="Times New Roman"/>
                <a:ea typeface="+mn-lt"/>
                <a:cs typeface="+mn-lt"/>
              </a:rPr>
              <a:t>for the CERN HGCAL silicon sensor team </a:t>
            </a:r>
            <a:endParaRPr lang="en-US" sz="2400">
              <a:latin typeface="Times New Roman"/>
              <a:ea typeface="Calibri"/>
              <a:cs typeface="Calibri"/>
            </a:endParaRPr>
          </a:p>
        </p:txBody>
      </p: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3324825E-5863-3664-5435-701AEEA34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38" y="268505"/>
            <a:ext cx="2007973" cy="358857"/>
          </a:xfrm>
          <a:prstGeom prst="rect">
            <a:avLst/>
          </a:prstGeom>
        </p:spPr>
      </p:pic>
      <p:pic>
        <p:nvPicPr>
          <p:cNvPr id="14" name="Picture 13" descr="A colorful circle with red lines and blue text&#10;&#10;Description automatically generated">
            <a:extLst>
              <a:ext uri="{FF2B5EF4-FFF2-40B4-BE49-F238E27FC236}">
                <a16:creationId xmlns:a16="http://schemas.microsoft.com/office/drawing/2014/main" id="{E6CF47BB-BFFB-0551-7A76-C844F75009BF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12059" y="68843"/>
            <a:ext cx="701475" cy="63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306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black logo&#10;&#10;Description automatically generated">
            <a:extLst>
              <a:ext uri="{FF2B5EF4-FFF2-40B4-BE49-F238E27FC236}">
                <a16:creationId xmlns:a16="http://schemas.microsoft.com/office/drawing/2014/main" id="{5EFE11DB-8694-DEA9-9CD2-EE332793F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38" y="268505"/>
            <a:ext cx="2007973" cy="358857"/>
          </a:xfrm>
          <a:prstGeom prst="rect">
            <a:avLst/>
          </a:prstGeom>
        </p:spPr>
      </p:pic>
      <p:pic>
        <p:nvPicPr>
          <p:cNvPr id="12" name="Picture 11" descr="A colorful circle with red lines and blue text&#10;&#10;Description automatically generated">
            <a:extLst>
              <a:ext uri="{FF2B5EF4-FFF2-40B4-BE49-F238E27FC236}">
                <a16:creationId xmlns:a16="http://schemas.microsoft.com/office/drawing/2014/main" id="{0000D575-FE7E-F0F3-25FD-A609E5A275B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12059" y="68843"/>
            <a:ext cx="701475" cy="637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BBC556-92A5-1122-6849-96E98021B1E0}"/>
              </a:ext>
            </a:extLst>
          </p:cNvPr>
          <p:cNvSpPr txBox="1"/>
          <p:nvPr/>
        </p:nvSpPr>
        <p:spPr>
          <a:xfrm>
            <a:off x="1030172" y="361167"/>
            <a:ext cx="9768212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 </a:t>
            </a:r>
            <a:br>
              <a:rPr lang="en-US" sz="2800" b="1" dirty="0">
                <a:latin typeface="Calibri"/>
                <a:ea typeface="Calibri"/>
                <a:cs typeface="Calibri"/>
              </a:rPr>
            </a:br>
            <a:r>
              <a:rPr lang="en-US" sz="2800" b="1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Analysis of hot region in HPK IV production data</a:t>
            </a:r>
            <a:r>
              <a:rPr lang="en-US" sz="2800" b="1" dirty="0">
                <a:latin typeface="Calibri"/>
                <a:ea typeface="Calibri"/>
                <a:cs typeface="Calibri"/>
              </a:rPr>
              <a:t> :Delivery 10/23</a:t>
            </a:r>
          </a:p>
          <a:p>
            <a:pPr algn="ctr"/>
            <a:endParaRPr lang="en-US" sz="2800" b="1" dirty="0">
              <a:latin typeface="Calibri"/>
              <a:ea typeface="Calibri"/>
              <a:cs typeface="Calibri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D0CAB52-C0E7-4645-A9FC-A1A10D85F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10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E89BF6-7524-8A32-8F93-C640E24C4FA3}"/>
              </a:ext>
            </a:extLst>
          </p:cNvPr>
          <p:cNvSpPr txBox="1"/>
          <p:nvPr/>
        </p:nvSpPr>
        <p:spPr>
          <a:xfrm>
            <a:off x="1243548" y="4922791"/>
            <a:ext cx="894889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Calibri"/>
              </a:rPr>
              <a:t>In October</a:t>
            </a:r>
            <a:r>
              <a:rPr lang="en-US" sz="1600" dirty="0">
                <a:latin typeface="Calibri"/>
              </a:rPr>
              <a:t>, a hot region is again observed at same region with the percentage reaching up to 60</a:t>
            </a:r>
            <a:r>
              <a:rPr lang="en-US" sz="1600" b="1" dirty="0">
                <a:latin typeface="Calibri"/>
              </a:rPr>
              <a:t>%</a:t>
            </a:r>
            <a:r>
              <a:rPr lang="en-US" sz="1600" dirty="0">
                <a:latin typeface="Calibri"/>
              </a:rPr>
              <a:t>.</a:t>
            </a:r>
            <a:r>
              <a:rPr lang="en-US" sz="1600" dirty="0">
                <a:latin typeface="Calibri"/>
                <a:ea typeface="Calibri"/>
                <a:cs typeface="Calibri"/>
              </a:rPr>
              <a:t>​</a:t>
            </a:r>
            <a:endParaRPr lang="en-US"/>
          </a:p>
        </p:txBody>
      </p:sp>
      <p:pic>
        <p:nvPicPr>
          <p:cNvPr id="5" name="Picture 4" descr="A hexagon diagram with numbers and a chart&#10;&#10;Description automatically generated">
            <a:extLst>
              <a:ext uri="{FF2B5EF4-FFF2-40B4-BE49-F238E27FC236}">
                <a16:creationId xmlns:a16="http://schemas.microsoft.com/office/drawing/2014/main" id="{86ED4E2E-EBEC-999C-309D-709D97C35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9106" y="1440873"/>
            <a:ext cx="3657779" cy="3199411"/>
          </a:xfrm>
          <a:prstGeom prst="rect">
            <a:avLst/>
          </a:prstGeom>
        </p:spPr>
      </p:pic>
      <p:pic>
        <p:nvPicPr>
          <p:cNvPr id="6" name="Picture 5" descr="A hexagon diagram with numbers and a chart&#10;&#10;Description automatically generated">
            <a:extLst>
              <a:ext uri="{FF2B5EF4-FFF2-40B4-BE49-F238E27FC236}">
                <a16:creationId xmlns:a16="http://schemas.microsoft.com/office/drawing/2014/main" id="{7DAA51AD-2CB3-A52E-519C-92892FF700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3515" y="1443347"/>
            <a:ext cx="3652831" cy="319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154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black logo&#10;&#10;Description automatically generated">
            <a:extLst>
              <a:ext uri="{FF2B5EF4-FFF2-40B4-BE49-F238E27FC236}">
                <a16:creationId xmlns:a16="http://schemas.microsoft.com/office/drawing/2014/main" id="{5EFE11DB-8694-DEA9-9CD2-EE332793F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38" y="268505"/>
            <a:ext cx="2007973" cy="358857"/>
          </a:xfrm>
          <a:prstGeom prst="rect">
            <a:avLst/>
          </a:prstGeom>
        </p:spPr>
      </p:pic>
      <p:pic>
        <p:nvPicPr>
          <p:cNvPr id="12" name="Picture 11" descr="A colorful circle with red lines and blue text&#10;&#10;Description automatically generated">
            <a:extLst>
              <a:ext uri="{FF2B5EF4-FFF2-40B4-BE49-F238E27FC236}">
                <a16:creationId xmlns:a16="http://schemas.microsoft.com/office/drawing/2014/main" id="{0000D575-FE7E-F0F3-25FD-A609E5A275B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12059" y="68843"/>
            <a:ext cx="701475" cy="637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BBC556-92A5-1122-6849-96E98021B1E0}"/>
              </a:ext>
            </a:extLst>
          </p:cNvPr>
          <p:cNvSpPr txBox="1"/>
          <p:nvPr/>
        </p:nvSpPr>
        <p:spPr>
          <a:xfrm>
            <a:off x="1030172" y="361167"/>
            <a:ext cx="9768212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 </a:t>
            </a:r>
            <a:br>
              <a:rPr lang="en-US" sz="2800" b="1" dirty="0">
                <a:latin typeface="Calibri"/>
                <a:ea typeface="Calibri"/>
                <a:cs typeface="Calibri"/>
              </a:rPr>
            </a:br>
            <a:r>
              <a:rPr lang="en-US" sz="2800" b="1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Analysis of hot region in HPK IV production data</a:t>
            </a:r>
            <a:r>
              <a:rPr lang="en-US" sz="2800" b="1" dirty="0">
                <a:latin typeface="Calibri"/>
                <a:ea typeface="Calibri"/>
                <a:cs typeface="Calibri"/>
              </a:rPr>
              <a:t> :Delivery 11/23</a:t>
            </a:r>
          </a:p>
          <a:p>
            <a:pPr algn="ctr"/>
            <a:endParaRPr lang="en-US" sz="2800" b="1" dirty="0">
              <a:latin typeface="Calibri"/>
              <a:ea typeface="Calibri"/>
              <a:cs typeface="Calibri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75197F0-46E4-465D-48A8-3EA8CFD3D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11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191227-541B-13D7-48E4-3C9BB6F46B9D}"/>
              </a:ext>
            </a:extLst>
          </p:cNvPr>
          <p:cNvSpPr txBox="1"/>
          <p:nvPr/>
        </p:nvSpPr>
        <p:spPr>
          <a:xfrm>
            <a:off x="1243548" y="4976897"/>
            <a:ext cx="931590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ea typeface="+mn-lt"/>
                <a:cs typeface="+mn-lt"/>
              </a:rPr>
              <a:t>In November</a:t>
            </a:r>
            <a:r>
              <a:rPr lang="en-US" sz="1600" dirty="0">
                <a:latin typeface="Calibri"/>
                <a:ea typeface="+mn-lt"/>
                <a:cs typeface="+mn-lt"/>
              </a:rPr>
              <a:t>, the hot region is again observed in the </a:t>
            </a:r>
            <a:r>
              <a:rPr lang="en-US" sz="1600" b="1" dirty="0">
                <a:latin typeface="Calibri"/>
                <a:ea typeface="+mn-lt"/>
                <a:cs typeface="+mn-lt"/>
              </a:rPr>
              <a:t>same area</a:t>
            </a:r>
            <a:r>
              <a:rPr lang="en-US" sz="1600" dirty="0">
                <a:latin typeface="Calibri"/>
                <a:ea typeface="+mn-lt"/>
                <a:cs typeface="+mn-lt"/>
              </a:rPr>
              <a:t>, but the percentage drops to around </a:t>
            </a:r>
            <a:r>
              <a:rPr lang="en-US" sz="1600" b="1" dirty="0">
                <a:latin typeface="Calibri"/>
                <a:ea typeface="+mn-lt"/>
                <a:cs typeface="+mn-lt"/>
              </a:rPr>
              <a:t>30%.</a:t>
            </a:r>
            <a:endParaRPr lang="en-US" sz="1600">
              <a:latin typeface="Calibri"/>
              <a:ea typeface="Calibri"/>
              <a:cs typeface="Calibri"/>
            </a:endParaRPr>
          </a:p>
        </p:txBody>
      </p:sp>
      <p:pic>
        <p:nvPicPr>
          <p:cNvPr id="2" name="Picture 1" descr="A hexagon with numbers and a chart&#10;&#10;Description automatically generated">
            <a:extLst>
              <a:ext uri="{FF2B5EF4-FFF2-40B4-BE49-F238E27FC236}">
                <a16:creationId xmlns:a16="http://schemas.microsoft.com/office/drawing/2014/main" id="{23B839C7-37D7-D178-3E8A-8F3804C763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1872" y="1435925"/>
            <a:ext cx="3657779" cy="3199411"/>
          </a:xfrm>
          <a:prstGeom prst="rect">
            <a:avLst/>
          </a:prstGeom>
        </p:spPr>
      </p:pic>
      <p:pic>
        <p:nvPicPr>
          <p:cNvPr id="3" name="Picture 2" descr="A hexagon diagram with numbers and a scale&#10;&#10;Description automatically generated">
            <a:extLst>
              <a:ext uri="{FF2B5EF4-FFF2-40B4-BE49-F238E27FC236}">
                <a16:creationId xmlns:a16="http://schemas.microsoft.com/office/drawing/2014/main" id="{FD91F8CC-4ED6-724E-768A-60C550F286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7735" y="1438399"/>
            <a:ext cx="3652831" cy="319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076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black logo&#10;&#10;Description automatically generated">
            <a:extLst>
              <a:ext uri="{FF2B5EF4-FFF2-40B4-BE49-F238E27FC236}">
                <a16:creationId xmlns:a16="http://schemas.microsoft.com/office/drawing/2014/main" id="{5EFE11DB-8694-DEA9-9CD2-EE332793F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38" y="268505"/>
            <a:ext cx="2007973" cy="358857"/>
          </a:xfrm>
          <a:prstGeom prst="rect">
            <a:avLst/>
          </a:prstGeom>
        </p:spPr>
      </p:pic>
      <p:pic>
        <p:nvPicPr>
          <p:cNvPr id="12" name="Picture 11" descr="A colorful circle with red lines and blue text&#10;&#10;Description automatically generated">
            <a:extLst>
              <a:ext uri="{FF2B5EF4-FFF2-40B4-BE49-F238E27FC236}">
                <a16:creationId xmlns:a16="http://schemas.microsoft.com/office/drawing/2014/main" id="{0000D575-FE7E-F0F3-25FD-A609E5A275B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12059" y="68843"/>
            <a:ext cx="701475" cy="637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BBC556-92A5-1122-6849-96E98021B1E0}"/>
              </a:ext>
            </a:extLst>
          </p:cNvPr>
          <p:cNvSpPr txBox="1"/>
          <p:nvPr/>
        </p:nvSpPr>
        <p:spPr>
          <a:xfrm>
            <a:off x="1030172" y="361167"/>
            <a:ext cx="9768212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 </a:t>
            </a:r>
            <a:br>
              <a:rPr lang="en-US" sz="2800" b="1" dirty="0">
                <a:latin typeface="Calibri"/>
                <a:ea typeface="Calibri"/>
                <a:cs typeface="Calibri"/>
              </a:rPr>
            </a:br>
            <a:r>
              <a:rPr lang="en-US" sz="2800" b="1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Analysis of hot region in HPK IV production data</a:t>
            </a:r>
            <a:r>
              <a:rPr lang="en-US" sz="2800" b="1" dirty="0">
                <a:latin typeface="Calibri"/>
                <a:ea typeface="Calibri"/>
                <a:cs typeface="Calibri"/>
              </a:rPr>
              <a:t> :Delivery 12/23</a:t>
            </a:r>
          </a:p>
          <a:p>
            <a:pPr algn="ctr"/>
            <a:endParaRPr lang="en-US" sz="2800" b="1" dirty="0">
              <a:latin typeface="Calibri"/>
              <a:ea typeface="Calibri"/>
              <a:cs typeface="Calibri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2FB0F25-6023-3FD8-CFE7-44D161F3F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12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F3AEC5-4235-622D-07D2-13CD062EBF0C}"/>
              </a:ext>
            </a:extLst>
          </p:cNvPr>
          <p:cNvSpPr txBox="1"/>
          <p:nvPr/>
        </p:nvSpPr>
        <p:spPr>
          <a:xfrm>
            <a:off x="1455465" y="5139217"/>
            <a:ext cx="8220732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/>
                <a:ea typeface="Calibri"/>
                <a:cs typeface="Calibri"/>
              </a:rPr>
              <a:t>In </a:t>
            </a:r>
            <a:r>
              <a:rPr lang="en-US" sz="1600" b="1" dirty="0">
                <a:latin typeface="Calibri"/>
                <a:ea typeface="Calibri"/>
                <a:cs typeface="Calibri"/>
              </a:rPr>
              <a:t>December</a:t>
            </a:r>
            <a:r>
              <a:rPr lang="en-US" sz="1600" dirty="0">
                <a:latin typeface="Calibri"/>
                <a:ea typeface="Calibri"/>
                <a:cs typeface="Calibri"/>
              </a:rPr>
              <a:t>, the hot cell percentage in the </a:t>
            </a:r>
            <a:r>
              <a:rPr lang="en-US" sz="1600" b="1" dirty="0">
                <a:latin typeface="Calibri"/>
                <a:ea typeface="Calibri"/>
                <a:cs typeface="Calibri"/>
              </a:rPr>
              <a:t>same region</a:t>
            </a:r>
            <a:r>
              <a:rPr lang="en-US" sz="1600" dirty="0">
                <a:latin typeface="Calibri"/>
                <a:ea typeface="Calibri"/>
                <a:cs typeface="Calibri"/>
              </a:rPr>
              <a:t> rises again, reaching up to </a:t>
            </a:r>
            <a:r>
              <a:rPr lang="en-US" sz="1600" b="1" dirty="0">
                <a:latin typeface="Calibri"/>
                <a:ea typeface="Calibri"/>
                <a:cs typeface="Calibri"/>
              </a:rPr>
              <a:t>86%</a:t>
            </a:r>
            <a:r>
              <a:rPr lang="en-US" sz="1600" dirty="0">
                <a:latin typeface="Calibri"/>
                <a:ea typeface="Calibri"/>
                <a:cs typeface="Calibri"/>
              </a:rPr>
              <a:t>.</a:t>
            </a:r>
            <a:endParaRPr lang="en-US"/>
          </a:p>
        </p:txBody>
      </p:sp>
      <p:pic>
        <p:nvPicPr>
          <p:cNvPr id="2" name="Picture 1" descr="A hexagon diagram with numbers and a chart&#10;&#10;Description automatically generated">
            <a:extLst>
              <a:ext uri="{FF2B5EF4-FFF2-40B4-BE49-F238E27FC236}">
                <a16:creationId xmlns:a16="http://schemas.microsoft.com/office/drawing/2014/main" id="{14E3E299-049F-157D-402E-C89B900D19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4846" y="1282535"/>
            <a:ext cx="3657779" cy="3199411"/>
          </a:xfrm>
          <a:prstGeom prst="rect">
            <a:avLst/>
          </a:prstGeom>
        </p:spPr>
      </p:pic>
      <p:pic>
        <p:nvPicPr>
          <p:cNvPr id="3" name="Picture 2" descr="A hexagon diagram with numbers and a chart&#10;&#10;Description automatically generated">
            <a:extLst>
              <a:ext uri="{FF2B5EF4-FFF2-40B4-BE49-F238E27FC236}">
                <a16:creationId xmlns:a16="http://schemas.microsoft.com/office/drawing/2014/main" id="{7F0ED616-E34A-458E-6192-58A745975E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5280" y="1285009"/>
            <a:ext cx="3652831" cy="319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62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black logo&#10;&#10;Description automatically generated">
            <a:extLst>
              <a:ext uri="{FF2B5EF4-FFF2-40B4-BE49-F238E27FC236}">
                <a16:creationId xmlns:a16="http://schemas.microsoft.com/office/drawing/2014/main" id="{5EFE11DB-8694-DEA9-9CD2-EE332793F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38" y="268505"/>
            <a:ext cx="2007973" cy="358857"/>
          </a:xfrm>
          <a:prstGeom prst="rect">
            <a:avLst/>
          </a:prstGeom>
        </p:spPr>
      </p:pic>
      <p:pic>
        <p:nvPicPr>
          <p:cNvPr id="12" name="Picture 11" descr="A colorful circle with red lines and blue text&#10;&#10;Description automatically generated">
            <a:extLst>
              <a:ext uri="{FF2B5EF4-FFF2-40B4-BE49-F238E27FC236}">
                <a16:creationId xmlns:a16="http://schemas.microsoft.com/office/drawing/2014/main" id="{0000D575-FE7E-F0F3-25FD-A609E5A275B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12059" y="68843"/>
            <a:ext cx="701475" cy="637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BBC556-92A5-1122-6849-96E98021B1E0}"/>
              </a:ext>
            </a:extLst>
          </p:cNvPr>
          <p:cNvSpPr txBox="1"/>
          <p:nvPr/>
        </p:nvSpPr>
        <p:spPr>
          <a:xfrm>
            <a:off x="1030172" y="361167"/>
            <a:ext cx="9768212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 </a:t>
            </a:r>
            <a:br>
              <a:rPr lang="en-US" sz="2800" b="1" dirty="0">
                <a:latin typeface="Calibri"/>
                <a:ea typeface="Calibri"/>
                <a:cs typeface="Calibri"/>
              </a:rPr>
            </a:br>
            <a:r>
              <a:rPr lang="en-US" sz="2800" b="1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Analysis of hot region in HPK IV production data</a:t>
            </a:r>
            <a:r>
              <a:rPr lang="en-US" sz="2800" b="1" dirty="0">
                <a:latin typeface="Calibri"/>
                <a:ea typeface="Calibri"/>
                <a:cs typeface="Calibri"/>
              </a:rPr>
              <a:t> </a:t>
            </a:r>
            <a:endParaRPr lang="en-US" dirty="0"/>
          </a:p>
          <a:p>
            <a:pPr algn="ctr"/>
            <a:r>
              <a:rPr lang="en-US" sz="2400" dirty="0">
                <a:latin typeface="Calibri"/>
                <a:ea typeface="Calibri"/>
                <a:cs typeface="Calibri"/>
              </a:rPr>
              <a:t>200um LD Full 2204&amp;2301</a:t>
            </a:r>
            <a:endParaRPr lang="en-US" sz="2400" dirty="0"/>
          </a:p>
          <a:p>
            <a:pPr algn="ctr"/>
            <a:endParaRPr lang="en-US" sz="2800" b="1" dirty="0">
              <a:latin typeface="Calibri"/>
              <a:ea typeface="Calibri"/>
              <a:cs typeface="Calibri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2FB0F25-6023-3FD8-CFE7-44D161F3F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13</a:t>
            </a:fld>
            <a:endParaRPr lang="en-US"/>
          </a:p>
        </p:txBody>
      </p:sp>
      <p:pic>
        <p:nvPicPr>
          <p:cNvPr id="4" name="Picture 3" descr="A hexagon diagram with numbers and symbols&#10;&#10;Description automatically generated">
            <a:extLst>
              <a:ext uri="{FF2B5EF4-FFF2-40B4-BE49-F238E27FC236}">
                <a16:creationId xmlns:a16="http://schemas.microsoft.com/office/drawing/2014/main" id="{D96D088B-7421-2F38-B803-C9B453F0FF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4497" y="1836015"/>
            <a:ext cx="3660180" cy="3185973"/>
          </a:xfrm>
          <a:prstGeom prst="rect">
            <a:avLst/>
          </a:prstGeom>
        </p:spPr>
      </p:pic>
      <p:pic>
        <p:nvPicPr>
          <p:cNvPr id="5" name="Picture 4" descr="A hexagon diagram with numbers and a chart&#10;&#10;Description automatically generated">
            <a:extLst>
              <a:ext uri="{FF2B5EF4-FFF2-40B4-BE49-F238E27FC236}">
                <a16:creationId xmlns:a16="http://schemas.microsoft.com/office/drawing/2014/main" id="{25141155-3EB6-77CD-3848-C5E34BBB04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5482" y="1828123"/>
            <a:ext cx="3655671" cy="319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058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black logo&#10;&#10;Description automatically generated">
            <a:extLst>
              <a:ext uri="{FF2B5EF4-FFF2-40B4-BE49-F238E27FC236}">
                <a16:creationId xmlns:a16="http://schemas.microsoft.com/office/drawing/2014/main" id="{5EFE11DB-8694-DEA9-9CD2-EE332793F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38" y="268505"/>
            <a:ext cx="2007973" cy="358857"/>
          </a:xfrm>
          <a:prstGeom prst="rect">
            <a:avLst/>
          </a:prstGeom>
        </p:spPr>
      </p:pic>
      <p:pic>
        <p:nvPicPr>
          <p:cNvPr id="12" name="Picture 11" descr="A colorful circle with red lines and blue text&#10;&#10;Description automatically generated">
            <a:extLst>
              <a:ext uri="{FF2B5EF4-FFF2-40B4-BE49-F238E27FC236}">
                <a16:creationId xmlns:a16="http://schemas.microsoft.com/office/drawing/2014/main" id="{0000D575-FE7E-F0F3-25FD-A609E5A275B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12059" y="68843"/>
            <a:ext cx="701475" cy="63715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2FB0F25-6023-3FD8-CFE7-44D161F3F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14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F3AEC5-4235-622D-07D2-13CD062EBF0C}"/>
              </a:ext>
            </a:extLst>
          </p:cNvPr>
          <p:cNvSpPr txBox="1"/>
          <p:nvPr/>
        </p:nvSpPr>
        <p:spPr>
          <a:xfrm>
            <a:off x="904241" y="4521747"/>
            <a:ext cx="11211989" cy="15314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endParaRPr lang="en-US" sz="1600" dirty="0">
              <a:latin typeface="Calisto MT"/>
              <a:ea typeface="Calibri"/>
              <a:cs typeface="Calibri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/>
                <a:ea typeface="+mn-lt"/>
                <a:cs typeface="+mn-lt"/>
              </a:rPr>
              <a:t>The </a:t>
            </a:r>
            <a:r>
              <a:rPr lang="en-US" sz="1600" b="1" dirty="0">
                <a:latin typeface="Calibri"/>
                <a:ea typeface="+mn-lt"/>
                <a:cs typeface="+mn-lt"/>
              </a:rPr>
              <a:t>June delivery</a:t>
            </a:r>
            <a:r>
              <a:rPr lang="en-US" sz="1600" dirty="0">
                <a:latin typeface="Calibri"/>
                <a:ea typeface="+mn-lt"/>
                <a:cs typeface="+mn-lt"/>
              </a:rPr>
              <a:t> had the </a:t>
            </a:r>
            <a:r>
              <a:rPr lang="en-US" sz="1600" b="1" dirty="0">
                <a:latin typeface="Calibri"/>
                <a:ea typeface="+mn-lt"/>
                <a:cs typeface="+mn-lt"/>
              </a:rPr>
              <a:t>largest affected area</a:t>
            </a:r>
            <a:r>
              <a:rPr lang="en-US" sz="1600" dirty="0">
                <a:latin typeface="Calibri"/>
                <a:ea typeface="+mn-lt"/>
                <a:cs typeface="+mn-lt"/>
              </a:rPr>
              <a:t>, while other months showed smaller clusters.</a:t>
            </a:r>
            <a:endParaRPr lang="en-US" sz="1600">
              <a:latin typeface="Calibri"/>
              <a:ea typeface="Calibri"/>
              <a:cs typeface="Calibri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/>
                <a:ea typeface="+mn-lt"/>
                <a:cs typeface="+mn-lt"/>
              </a:rPr>
              <a:t>The variability in hot cell percentages across months suggests possible </a:t>
            </a:r>
            <a:r>
              <a:rPr lang="en-US" sz="1600" b="1" dirty="0">
                <a:latin typeface="Calibri"/>
                <a:ea typeface="+mn-lt"/>
                <a:cs typeface="+mn-lt"/>
              </a:rPr>
              <a:t>delivery-dependent factors</a:t>
            </a:r>
            <a:r>
              <a:rPr lang="en-US" sz="1600" dirty="0">
                <a:latin typeface="Calibri"/>
                <a:ea typeface="+mn-lt"/>
                <a:cs typeface="+mn-lt"/>
              </a:rPr>
              <a:t> or </a:t>
            </a:r>
            <a:r>
              <a:rPr lang="en-US" sz="1600" b="1" dirty="0">
                <a:latin typeface="Calibri"/>
                <a:ea typeface="+mn-lt"/>
                <a:cs typeface="+mn-lt"/>
              </a:rPr>
              <a:t>environmental influences</a:t>
            </a:r>
            <a:r>
              <a:rPr lang="en-US" sz="1600" dirty="0">
                <a:latin typeface="Calibri"/>
                <a:ea typeface="+mn-lt"/>
                <a:cs typeface="+mn-lt"/>
              </a:rPr>
              <a:t>.</a:t>
            </a:r>
            <a:endParaRPr lang="en-US" sz="1600">
              <a:latin typeface="Calibri"/>
              <a:ea typeface="Calibri"/>
              <a:cs typeface="Calibri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55EBDD-4CBA-BE2A-2275-5FD0E1C1C1C4}"/>
              </a:ext>
            </a:extLst>
          </p:cNvPr>
          <p:cNvSpPr txBox="1"/>
          <p:nvPr/>
        </p:nvSpPr>
        <p:spPr>
          <a:xfrm>
            <a:off x="4870537" y="246345"/>
            <a:ext cx="149059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Calibri"/>
              </a:rPr>
              <a:t>RESULTS</a:t>
            </a:r>
            <a:r>
              <a:rPr lang="en-US" sz="2800">
                <a:latin typeface="Calibri"/>
                <a:ea typeface="Calibri"/>
                <a:cs typeface="Calibri"/>
              </a:rPr>
              <a:t>​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8473B1-0040-47CC-DFB2-6A69940DAFC4}"/>
              </a:ext>
            </a:extLst>
          </p:cNvPr>
          <p:cNvSpPr txBox="1"/>
          <p:nvPr/>
        </p:nvSpPr>
        <p:spPr>
          <a:xfrm>
            <a:off x="6728565" y="1968675"/>
            <a:ext cx="5530240" cy="1900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lnSpc>
                <a:spcPct val="150000"/>
              </a:lnSpc>
              <a:buFont typeface="Arial"/>
              <a:buChar char="•"/>
            </a:pPr>
            <a:r>
              <a:rPr lang="en-US" sz="1600" dirty="0">
                <a:latin typeface="Calibri"/>
                <a:cs typeface="Arial"/>
              </a:rPr>
              <a:t>Hot regions were consistently observed in the </a:t>
            </a:r>
            <a:r>
              <a:rPr lang="en-US" sz="1600" b="1" dirty="0">
                <a:latin typeface="Calibri"/>
                <a:cs typeface="Arial"/>
              </a:rPr>
              <a:t>same area</a:t>
            </a:r>
            <a:r>
              <a:rPr lang="en-US" sz="1600" dirty="0">
                <a:latin typeface="Calibri"/>
                <a:cs typeface="Arial"/>
              </a:rPr>
              <a:t>, primarily around the </a:t>
            </a:r>
            <a:r>
              <a:rPr lang="en-US" sz="1600" b="1" dirty="0">
                <a:latin typeface="Calibri"/>
                <a:cs typeface="Arial"/>
              </a:rPr>
              <a:t>72nd cell</a:t>
            </a:r>
            <a:r>
              <a:rPr lang="en-US" sz="1600" dirty="0">
                <a:latin typeface="Calibri"/>
                <a:cs typeface="Arial"/>
              </a:rPr>
              <a:t>.​</a:t>
            </a:r>
            <a:endParaRPr lang="en-US"/>
          </a:p>
          <a:p>
            <a:pPr marL="228600" indent="-228600">
              <a:lnSpc>
                <a:spcPct val="150000"/>
              </a:lnSpc>
              <a:buFont typeface="Arial"/>
              <a:buChar char="•"/>
            </a:pPr>
            <a:r>
              <a:rPr lang="en-US" sz="1600" dirty="0">
                <a:latin typeface="Calibri"/>
                <a:cs typeface="Arial"/>
              </a:rPr>
              <a:t>The </a:t>
            </a:r>
            <a:r>
              <a:rPr lang="en-US" sz="1600" b="1" dirty="0">
                <a:latin typeface="Calibri"/>
                <a:cs typeface="Arial"/>
              </a:rPr>
              <a:t>hot cell percentages</a:t>
            </a:r>
            <a:r>
              <a:rPr lang="en-US" sz="1600" dirty="0">
                <a:latin typeface="Calibri"/>
                <a:cs typeface="Arial"/>
              </a:rPr>
              <a:t> varied significantly across months:​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marL="742950" lvl="2" indent="-285750">
              <a:lnSpc>
                <a:spcPct val="150000"/>
              </a:lnSpc>
              <a:buFont typeface="Courier New"/>
              <a:buChar char="o"/>
            </a:pPr>
            <a:r>
              <a:rPr lang="en-US" sz="1600" dirty="0">
                <a:latin typeface="Calibri"/>
                <a:cs typeface="Arial"/>
              </a:rPr>
              <a:t>Peaked at </a:t>
            </a:r>
            <a:r>
              <a:rPr lang="en-US" sz="1600" b="1" dirty="0">
                <a:latin typeface="Calibri"/>
                <a:cs typeface="Arial"/>
              </a:rPr>
              <a:t>80%</a:t>
            </a:r>
            <a:r>
              <a:rPr lang="en-US" sz="1600" dirty="0">
                <a:latin typeface="Calibri"/>
                <a:cs typeface="Arial"/>
              </a:rPr>
              <a:t> in </a:t>
            </a:r>
            <a:r>
              <a:rPr lang="en-US" sz="1600" b="1" dirty="0">
                <a:latin typeface="Calibri"/>
                <a:cs typeface="Arial"/>
              </a:rPr>
              <a:t>August</a:t>
            </a:r>
            <a:r>
              <a:rPr lang="en-US" sz="1600" dirty="0">
                <a:latin typeface="Calibri"/>
                <a:cs typeface="Arial"/>
              </a:rPr>
              <a:t> and </a:t>
            </a:r>
            <a:r>
              <a:rPr lang="en-US" sz="1600" b="1" dirty="0">
                <a:latin typeface="Calibri"/>
                <a:cs typeface="Arial"/>
              </a:rPr>
              <a:t>December</a:t>
            </a:r>
            <a:r>
              <a:rPr lang="en-US" sz="1600" dirty="0">
                <a:latin typeface="Calibri"/>
                <a:cs typeface="Arial"/>
              </a:rPr>
              <a:t>.​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marL="742950" lvl="2" indent="-285750">
              <a:lnSpc>
                <a:spcPct val="150000"/>
              </a:lnSpc>
              <a:buFont typeface="Courier New"/>
              <a:buChar char="o"/>
            </a:pPr>
            <a:r>
              <a:rPr lang="en-US" sz="1600" dirty="0">
                <a:latin typeface="Calibri"/>
                <a:cs typeface="Arial"/>
              </a:rPr>
              <a:t>Dropped to </a:t>
            </a:r>
            <a:r>
              <a:rPr lang="en-US" sz="1600" b="1" dirty="0">
                <a:latin typeface="Calibri"/>
                <a:cs typeface="Arial"/>
              </a:rPr>
              <a:t>10%</a:t>
            </a:r>
            <a:r>
              <a:rPr lang="en-US" sz="1600" dirty="0">
                <a:latin typeface="Calibri"/>
                <a:cs typeface="Arial"/>
              </a:rPr>
              <a:t> in </a:t>
            </a:r>
            <a:r>
              <a:rPr lang="en-US" sz="1600" b="1" dirty="0">
                <a:latin typeface="Calibri"/>
                <a:cs typeface="Arial"/>
              </a:rPr>
              <a:t>July</a:t>
            </a:r>
            <a:r>
              <a:rPr lang="en-US" sz="1600" dirty="0">
                <a:latin typeface="Calibri"/>
                <a:cs typeface="Arial"/>
              </a:rPr>
              <a:t> and </a:t>
            </a:r>
            <a:r>
              <a:rPr lang="en-US" sz="1600" b="1" dirty="0">
                <a:latin typeface="Calibri"/>
                <a:cs typeface="Arial"/>
              </a:rPr>
              <a:t>30%</a:t>
            </a:r>
            <a:r>
              <a:rPr lang="en-US" sz="1600" dirty="0">
                <a:latin typeface="Calibri"/>
                <a:cs typeface="Arial"/>
              </a:rPr>
              <a:t> in </a:t>
            </a:r>
            <a:r>
              <a:rPr lang="en-US" sz="1600" b="1" dirty="0">
                <a:latin typeface="Calibri"/>
                <a:cs typeface="Arial"/>
              </a:rPr>
              <a:t>October</a:t>
            </a:r>
            <a:r>
              <a:rPr lang="en-US" sz="1600" dirty="0">
                <a:latin typeface="Calibri"/>
                <a:cs typeface="Arial"/>
              </a:rPr>
              <a:t>.</a:t>
            </a:r>
            <a:endParaRPr lang="en-US" sz="1600" dirty="0">
              <a:latin typeface="Calibri"/>
              <a:ea typeface="Calibri"/>
              <a:cs typeface="Arial"/>
            </a:endParaRPr>
          </a:p>
        </p:txBody>
      </p:sp>
      <p:pic>
        <p:nvPicPr>
          <p:cNvPr id="2" name="Picture 1" descr="A graph showing the number of differences&#10;&#10;Description automatically generated">
            <a:extLst>
              <a:ext uri="{FF2B5EF4-FFF2-40B4-BE49-F238E27FC236}">
                <a16:creationId xmlns:a16="http://schemas.microsoft.com/office/drawing/2014/main" id="{2CBEF1BE-B14F-D969-94AE-16BE633C4B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351" y="1319909"/>
            <a:ext cx="6096000" cy="3367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93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black logo&#10;&#10;Description automatically generated">
            <a:extLst>
              <a:ext uri="{FF2B5EF4-FFF2-40B4-BE49-F238E27FC236}">
                <a16:creationId xmlns:a16="http://schemas.microsoft.com/office/drawing/2014/main" id="{5EFE11DB-8694-DEA9-9CD2-EE332793F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38" y="268505"/>
            <a:ext cx="2007973" cy="358857"/>
          </a:xfrm>
          <a:prstGeom prst="rect">
            <a:avLst/>
          </a:prstGeom>
        </p:spPr>
      </p:pic>
      <p:pic>
        <p:nvPicPr>
          <p:cNvPr id="12" name="Picture 11" descr="A colorful circle with red lines and blue text&#10;&#10;Description automatically generated">
            <a:extLst>
              <a:ext uri="{FF2B5EF4-FFF2-40B4-BE49-F238E27FC236}">
                <a16:creationId xmlns:a16="http://schemas.microsoft.com/office/drawing/2014/main" id="{0000D575-FE7E-F0F3-25FD-A609E5A275B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12059" y="68843"/>
            <a:ext cx="701475" cy="63715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2FB0F25-6023-3FD8-CFE7-44D161F3F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15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F3AEC5-4235-622D-07D2-13CD062EBF0C}"/>
              </a:ext>
            </a:extLst>
          </p:cNvPr>
          <p:cNvSpPr txBox="1"/>
          <p:nvPr/>
        </p:nvSpPr>
        <p:spPr>
          <a:xfrm>
            <a:off x="904241" y="4521747"/>
            <a:ext cx="11211989" cy="15314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endParaRPr lang="en-US" sz="1600" dirty="0">
              <a:latin typeface="Calisto MT"/>
              <a:ea typeface="Calibri"/>
              <a:cs typeface="Calibri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/>
                <a:ea typeface="+mn-lt"/>
                <a:cs typeface="+mn-lt"/>
              </a:rPr>
              <a:t>The </a:t>
            </a:r>
            <a:r>
              <a:rPr lang="en-US" sz="1600" b="1" dirty="0">
                <a:latin typeface="Calibri"/>
                <a:ea typeface="+mn-lt"/>
                <a:cs typeface="+mn-lt"/>
              </a:rPr>
              <a:t>June delivery</a:t>
            </a:r>
            <a:r>
              <a:rPr lang="en-US" sz="1600" dirty="0">
                <a:latin typeface="Calibri"/>
                <a:ea typeface="+mn-lt"/>
                <a:cs typeface="+mn-lt"/>
              </a:rPr>
              <a:t> had the </a:t>
            </a:r>
            <a:r>
              <a:rPr lang="en-US" sz="1600" b="1" dirty="0">
                <a:latin typeface="Calibri"/>
                <a:ea typeface="+mn-lt"/>
                <a:cs typeface="+mn-lt"/>
              </a:rPr>
              <a:t>largest affected area</a:t>
            </a:r>
            <a:r>
              <a:rPr lang="en-US" sz="1600" dirty="0">
                <a:latin typeface="Calibri"/>
                <a:ea typeface="+mn-lt"/>
                <a:cs typeface="+mn-lt"/>
              </a:rPr>
              <a:t>, while other months showed smaller clusters.</a:t>
            </a:r>
            <a:endParaRPr lang="en-US" sz="1600">
              <a:latin typeface="Calibri"/>
              <a:ea typeface="Calibri"/>
              <a:cs typeface="Calibri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/>
                <a:ea typeface="+mn-lt"/>
                <a:cs typeface="+mn-lt"/>
              </a:rPr>
              <a:t>The variability in hot cell percentages across months suggests possible </a:t>
            </a:r>
            <a:r>
              <a:rPr lang="en-US" sz="1600" b="1" dirty="0">
                <a:latin typeface="Calibri"/>
                <a:ea typeface="+mn-lt"/>
                <a:cs typeface="+mn-lt"/>
              </a:rPr>
              <a:t>delivery-dependent factors</a:t>
            </a:r>
            <a:r>
              <a:rPr lang="en-US" sz="1600" dirty="0">
                <a:latin typeface="Calibri"/>
                <a:ea typeface="+mn-lt"/>
                <a:cs typeface="+mn-lt"/>
              </a:rPr>
              <a:t> or </a:t>
            </a:r>
            <a:r>
              <a:rPr lang="en-US" sz="1600" b="1" dirty="0">
                <a:latin typeface="Calibri"/>
                <a:ea typeface="+mn-lt"/>
                <a:cs typeface="+mn-lt"/>
              </a:rPr>
              <a:t>environmental influences</a:t>
            </a:r>
            <a:r>
              <a:rPr lang="en-US" sz="1600" dirty="0">
                <a:latin typeface="Calibri"/>
                <a:ea typeface="+mn-lt"/>
                <a:cs typeface="+mn-lt"/>
              </a:rPr>
              <a:t>.</a:t>
            </a:r>
            <a:endParaRPr lang="en-US" sz="1600">
              <a:latin typeface="Calibri"/>
              <a:ea typeface="Calibri"/>
              <a:cs typeface="Calibri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55EBDD-4CBA-BE2A-2275-5FD0E1C1C1C4}"/>
              </a:ext>
            </a:extLst>
          </p:cNvPr>
          <p:cNvSpPr txBox="1"/>
          <p:nvPr/>
        </p:nvSpPr>
        <p:spPr>
          <a:xfrm>
            <a:off x="4870537" y="246345"/>
            <a:ext cx="149059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Calibri"/>
              </a:rPr>
              <a:t>RESULTS</a:t>
            </a:r>
            <a:r>
              <a:rPr lang="en-US" sz="2800">
                <a:latin typeface="Calibri"/>
                <a:ea typeface="Calibri"/>
                <a:cs typeface="Calibri"/>
              </a:rPr>
              <a:t>​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8473B1-0040-47CC-DFB2-6A69940DAFC4}"/>
              </a:ext>
            </a:extLst>
          </p:cNvPr>
          <p:cNvSpPr txBox="1"/>
          <p:nvPr/>
        </p:nvSpPr>
        <p:spPr>
          <a:xfrm>
            <a:off x="6728565" y="1968675"/>
            <a:ext cx="5530240" cy="1900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lnSpc>
                <a:spcPct val="150000"/>
              </a:lnSpc>
              <a:buFont typeface="Arial"/>
              <a:buChar char="•"/>
            </a:pPr>
            <a:r>
              <a:rPr lang="en-US" sz="1600" dirty="0">
                <a:latin typeface="Calibri"/>
                <a:cs typeface="Arial"/>
              </a:rPr>
              <a:t>Hot regions were consistently observed in the </a:t>
            </a:r>
            <a:r>
              <a:rPr lang="en-US" sz="1600" b="1" dirty="0">
                <a:latin typeface="Calibri"/>
                <a:cs typeface="Arial"/>
              </a:rPr>
              <a:t>same area</a:t>
            </a:r>
            <a:r>
              <a:rPr lang="en-US" sz="1600" dirty="0">
                <a:latin typeface="Calibri"/>
                <a:cs typeface="Arial"/>
              </a:rPr>
              <a:t>, primarily around the </a:t>
            </a:r>
            <a:r>
              <a:rPr lang="en-US" sz="1600" b="1" dirty="0">
                <a:latin typeface="Calibri"/>
                <a:cs typeface="Arial"/>
              </a:rPr>
              <a:t>72nd cell</a:t>
            </a:r>
            <a:r>
              <a:rPr lang="en-US" sz="1600" dirty="0">
                <a:latin typeface="Calibri"/>
                <a:cs typeface="Arial"/>
              </a:rPr>
              <a:t>.​</a:t>
            </a:r>
            <a:endParaRPr lang="en-US"/>
          </a:p>
          <a:p>
            <a:pPr marL="228600" indent="-228600">
              <a:lnSpc>
                <a:spcPct val="150000"/>
              </a:lnSpc>
              <a:buFont typeface="Arial"/>
              <a:buChar char="•"/>
            </a:pPr>
            <a:r>
              <a:rPr lang="en-US" sz="1600" dirty="0">
                <a:latin typeface="Calibri"/>
                <a:cs typeface="Arial"/>
              </a:rPr>
              <a:t>The </a:t>
            </a:r>
            <a:r>
              <a:rPr lang="en-US" sz="1600" b="1" dirty="0">
                <a:latin typeface="Calibri"/>
                <a:cs typeface="Arial"/>
              </a:rPr>
              <a:t>hot cell percentages</a:t>
            </a:r>
            <a:r>
              <a:rPr lang="en-US" sz="1600" dirty="0">
                <a:latin typeface="Calibri"/>
                <a:cs typeface="Arial"/>
              </a:rPr>
              <a:t> varied significantly across months:​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marL="742950" lvl="2" indent="-285750">
              <a:lnSpc>
                <a:spcPct val="150000"/>
              </a:lnSpc>
              <a:buFont typeface="Courier New"/>
              <a:buChar char="o"/>
            </a:pPr>
            <a:r>
              <a:rPr lang="en-US" sz="1600" dirty="0">
                <a:latin typeface="Calibri"/>
                <a:cs typeface="Arial"/>
              </a:rPr>
              <a:t>Peaked at </a:t>
            </a:r>
            <a:r>
              <a:rPr lang="en-US" sz="1600" b="1" dirty="0">
                <a:latin typeface="Calibri"/>
                <a:cs typeface="Arial"/>
              </a:rPr>
              <a:t>80%</a:t>
            </a:r>
            <a:r>
              <a:rPr lang="en-US" sz="1600" dirty="0">
                <a:latin typeface="Calibri"/>
                <a:cs typeface="Arial"/>
              </a:rPr>
              <a:t> in </a:t>
            </a:r>
            <a:r>
              <a:rPr lang="en-US" sz="1600" b="1" dirty="0">
                <a:latin typeface="Calibri"/>
                <a:cs typeface="Arial"/>
              </a:rPr>
              <a:t>August</a:t>
            </a:r>
            <a:r>
              <a:rPr lang="en-US" sz="1600" dirty="0">
                <a:latin typeface="Calibri"/>
                <a:cs typeface="Arial"/>
              </a:rPr>
              <a:t> and </a:t>
            </a:r>
            <a:r>
              <a:rPr lang="en-US" sz="1600" b="1" dirty="0">
                <a:latin typeface="Calibri"/>
                <a:cs typeface="Arial"/>
              </a:rPr>
              <a:t>December</a:t>
            </a:r>
            <a:r>
              <a:rPr lang="en-US" sz="1600" dirty="0">
                <a:latin typeface="Calibri"/>
                <a:cs typeface="Arial"/>
              </a:rPr>
              <a:t>.​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marL="742950" lvl="2" indent="-285750">
              <a:lnSpc>
                <a:spcPct val="150000"/>
              </a:lnSpc>
              <a:buFont typeface="Courier New"/>
              <a:buChar char="o"/>
            </a:pPr>
            <a:r>
              <a:rPr lang="en-US" sz="1600" dirty="0">
                <a:latin typeface="Calibri"/>
                <a:cs typeface="Arial"/>
              </a:rPr>
              <a:t>Dropped to </a:t>
            </a:r>
            <a:r>
              <a:rPr lang="en-US" sz="1600" b="1" dirty="0">
                <a:latin typeface="Calibri"/>
                <a:cs typeface="Arial"/>
              </a:rPr>
              <a:t>10%</a:t>
            </a:r>
            <a:r>
              <a:rPr lang="en-US" sz="1600" dirty="0">
                <a:latin typeface="Calibri"/>
                <a:cs typeface="Arial"/>
              </a:rPr>
              <a:t> in </a:t>
            </a:r>
            <a:r>
              <a:rPr lang="en-US" sz="1600" b="1" dirty="0">
                <a:latin typeface="Calibri"/>
                <a:cs typeface="Arial"/>
              </a:rPr>
              <a:t>July</a:t>
            </a:r>
            <a:r>
              <a:rPr lang="en-US" sz="1600" dirty="0">
                <a:latin typeface="Calibri"/>
                <a:cs typeface="Arial"/>
              </a:rPr>
              <a:t> and </a:t>
            </a:r>
            <a:r>
              <a:rPr lang="en-US" sz="1600" b="1" dirty="0">
                <a:latin typeface="Calibri"/>
                <a:cs typeface="Arial"/>
              </a:rPr>
              <a:t>30%</a:t>
            </a:r>
            <a:r>
              <a:rPr lang="en-US" sz="1600" dirty="0">
                <a:latin typeface="Calibri"/>
                <a:cs typeface="Arial"/>
              </a:rPr>
              <a:t> in </a:t>
            </a:r>
            <a:r>
              <a:rPr lang="en-US" sz="1600" b="1" dirty="0">
                <a:latin typeface="Calibri"/>
                <a:cs typeface="Arial"/>
              </a:rPr>
              <a:t>October</a:t>
            </a:r>
            <a:r>
              <a:rPr lang="en-US" sz="1600" dirty="0">
                <a:latin typeface="Calibri"/>
                <a:cs typeface="Arial"/>
              </a:rPr>
              <a:t>.</a:t>
            </a:r>
            <a:endParaRPr lang="en-US" sz="1600" dirty="0">
              <a:latin typeface="Calibri"/>
              <a:ea typeface="Calibri"/>
              <a:cs typeface="Arial"/>
            </a:endParaRPr>
          </a:p>
        </p:txBody>
      </p:sp>
      <p:pic>
        <p:nvPicPr>
          <p:cNvPr id="3" name="Picture 2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FF5889F0-D77F-C1EB-EF65-19687FE989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169" y="1386740"/>
            <a:ext cx="5888182" cy="322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261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black logo&#10;&#10;Description automatically generated">
            <a:extLst>
              <a:ext uri="{FF2B5EF4-FFF2-40B4-BE49-F238E27FC236}">
                <a16:creationId xmlns:a16="http://schemas.microsoft.com/office/drawing/2014/main" id="{5EFE11DB-8694-DEA9-9CD2-EE332793F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38" y="268505"/>
            <a:ext cx="2007973" cy="358857"/>
          </a:xfrm>
          <a:prstGeom prst="rect">
            <a:avLst/>
          </a:prstGeom>
        </p:spPr>
      </p:pic>
      <p:pic>
        <p:nvPicPr>
          <p:cNvPr id="12" name="Picture 11" descr="A colorful circle with red lines and blue text&#10;&#10;Description automatically generated">
            <a:extLst>
              <a:ext uri="{FF2B5EF4-FFF2-40B4-BE49-F238E27FC236}">
                <a16:creationId xmlns:a16="http://schemas.microsoft.com/office/drawing/2014/main" id="{0000D575-FE7E-F0F3-25FD-A609E5A275B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12059" y="68843"/>
            <a:ext cx="701475" cy="6371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F7CAAA-E31B-0A4E-DDB7-12CCFB497357}"/>
              </a:ext>
            </a:extLst>
          </p:cNvPr>
          <p:cNvSpPr txBox="1"/>
          <p:nvPr/>
        </p:nvSpPr>
        <p:spPr>
          <a:xfrm>
            <a:off x="1167076" y="267583"/>
            <a:ext cx="9856788" cy="9636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​</a:t>
            </a:r>
            <a:br>
              <a:rPr lang="en-US" sz="2800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</a:br>
            <a:r>
              <a:rPr lang="en-US" sz="2800" b="1" dirty="0">
                <a:solidFill>
                  <a:srgbClr val="C00000"/>
                </a:solidFill>
                <a:latin typeface="Calibri"/>
              </a:rPr>
              <a:t>Analysis of hot region in HPK IV production data</a:t>
            </a:r>
            <a:r>
              <a:rPr lang="en-US" sz="2800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​</a:t>
            </a:r>
            <a:endParaRPr lang="en-US" sz="2800" b="1">
              <a:solidFill>
                <a:srgbClr val="C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7F82EE-BC73-3062-69EE-4FEB61E23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2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3F1089-5F30-9954-E223-7D28601C6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0284" y="1556183"/>
            <a:ext cx="7326922" cy="4119873"/>
          </a:xfrm>
          <a:prstGeom prst="rect">
            <a:avLst/>
          </a:prstGeom>
        </p:spPr>
      </p:pic>
      <p:sp>
        <p:nvSpPr>
          <p:cNvPr id="6" name="TextBox 10">
            <a:extLst>
              <a:ext uri="{FF2B5EF4-FFF2-40B4-BE49-F238E27FC236}">
                <a16:creationId xmlns:a16="http://schemas.microsoft.com/office/drawing/2014/main" id="{FCBAB266-58C3-9D78-9C88-EC24D28B537B}"/>
              </a:ext>
            </a:extLst>
          </p:cNvPr>
          <p:cNvSpPr txBox="1"/>
          <p:nvPr/>
        </p:nvSpPr>
        <p:spPr>
          <a:xfrm>
            <a:off x="3162537" y="1233697"/>
            <a:ext cx="6071085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Calibri"/>
                <a:ea typeface="+mn-lt"/>
                <a:cs typeface="+mn-lt"/>
              </a:rPr>
              <a:t>High currents in the same region for random sensors. Coincidence or a pattern?</a:t>
            </a:r>
            <a:endParaRPr lang="en-US" sz="1200" b="1" dirty="0">
              <a:latin typeface="Calibri"/>
              <a:ea typeface="Calibri"/>
              <a:cs typeface="Calibri"/>
            </a:endParaRPr>
          </a:p>
          <a:p>
            <a:endParaRPr lang="en-US" sz="1200" b="1" dirty="0">
              <a:latin typeface="Calisto MT"/>
              <a:ea typeface="Calibri"/>
              <a:cs typeface="Calibri"/>
            </a:endParaRPr>
          </a:p>
          <a:p>
            <a:pPr algn="l"/>
            <a:endParaRPr lang="en-US" sz="1200" b="1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4509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black logo&#10;&#10;Description automatically generated">
            <a:extLst>
              <a:ext uri="{FF2B5EF4-FFF2-40B4-BE49-F238E27FC236}">
                <a16:creationId xmlns:a16="http://schemas.microsoft.com/office/drawing/2014/main" id="{5EFE11DB-8694-DEA9-9CD2-EE332793F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38" y="268505"/>
            <a:ext cx="2007973" cy="358857"/>
          </a:xfrm>
          <a:prstGeom prst="rect">
            <a:avLst/>
          </a:prstGeom>
        </p:spPr>
      </p:pic>
      <p:pic>
        <p:nvPicPr>
          <p:cNvPr id="12" name="Picture 11" descr="A colorful circle with red lines and blue text&#10;&#10;Description automatically generated">
            <a:extLst>
              <a:ext uri="{FF2B5EF4-FFF2-40B4-BE49-F238E27FC236}">
                <a16:creationId xmlns:a16="http://schemas.microsoft.com/office/drawing/2014/main" id="{0000D575-FE7E-F0F3-25FD-A609E5A275B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12059" y="68843"/>
            <a:ext cx="701475" cy="6371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F7CAAA-E31B-0A4E-DDB7-12CCFB497357}"/>
              </a:ext>
            </a:extLst>
          </p:cNvPr>
          <p:cNvSpPr txBox="1"/>
          <p:nvPr/>
        </p:nvSpPr>
        <p:spPr>
          <a:xfrm>
            <a:off x="1167076" y="267583"/>
            <a:ext cx="9856788" cy="9636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​</a:t>
            </a:r>
            <a:br>
              <a:rPr lang="en-US" sz="2800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</a:br>
            <a:r>
              <a:rPr lang="en-US" sz="2800" b="1" dirty="0">
                <a:solidFill>
                  <a:srgbClr val="C00000"/>
                </a:solidFill>
                <a:latin typeface="Calibri"/>
              </a:rPr>
              <a:t>Analysis of hot region in HPK IV production data</a:t>
            </a:r>
            <a:r>
              <a:rPr lang="en-US" sz="2800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​</a:t>
            </a:r>
            <a:endParaRPr lang="en-US" sz="2800" b="1">
              <a:solidFill>
                <a:srgbClr val="C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7F82EE-BC73-3062-69EE-4FEB61E23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FFB0B0-CD86-AE01-E525-E5B7C88F27DD}"/>
              </a:ext>
            </a:extLst>
          </p:cNvPr>
          <p:cNvSpPr txBox="1"/>
          <p:nvPr/>
        </p:nvSpPr>
        <p:spPr>
          <a:xfrm>
            <a:off x="2045593" y="1263471"/>
            <a:ext cx="8015108" cy="843333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lvl="2">
              <a:lnSpc>
                <a:spcPct val="150000"/>
              </a:lnSpc>
            </a:pPr>
            <a:r>
              <a:rPr lang="en-US" sz="1600" b="1" dirty="0">
                <a:latin typeface="Calibri"/>
                <a:ea typeface="Calibri"/>
                <a:cs typeface="Calibri"/>
              </a:rPr>
              <a:t>Scope and Purpose</a:t>
            </a:r>
          </a:p>
          <a:p>
            <a:pPr marL="1085850" lvl="2" indent="-171450">
              <a:lnSpc>
                <a:spcPct val="150000"/>
              </a:lnSpc>
              <a:buFont typeface="Arial"/>
              <a:buChar char="•"/>
            </a:pPr>
            <a:r>
              <a:rPr lang="en-US" sz="1600" dirty="0">
                <a:latin typeface="Calibri"/>
                <a:ea typeface="+mn-lt"/>
                <a:cs typeface="+mn-lt"/>
              </a:rPr>
              <a:t>To analyze clusters of hot cells in </a:t>
            </a:r>
            <a:r>
              <a:rPr lang="en-US" sz="1600" b="1" dirty="0">
                <a:latin typeface="Calibri"/>
                <a:ea typeface="+mn-lt"/>
                <a:cs typeface="+mn-lt"/>
              </a:rPr>
              <a:t>8-inch LD Full Geometry sensors</a:t>
            </a:r>
            <a:r>
              <a:rPr lang="en-US" sz="1600" dirty="0">
                <a:latin typeface="Calibri"/>
                <a:ea typeface="+mn-lt"/>
                <a:cs typeface="+mn-lt"/>
              </a:rPr>
              <a:t>.</a:t>
            </a:r>
            <a:endParaRPr lang="en-US" sz="1600" dirty="0">
              <a:latin typeface="Calibri"/>
              <a:ea typeface="Calibri"/>
              <a:cs typeface="Calibri"/>
            </a:endParaRPr>
          </a:p>
          <a:p>
            <a:pPr marL="1085850" lvl="2" indent="-171450">
              <a:lnSpc>
                <a:spcPct val="150000"/>
              </a:lnSpc>
              <a:buFont typeface="Arial"/>
              <a:buChar char="•"/>
            </a:pPr>
            <a:r>
              <a:rPr lang="en-US" sz="1600" dirty="0">
                <a:latin typeface="Calibri"/>
                <a:ea typeface="Calibri"/>
                <a:cs typeface="Calibri"/>
              </a:rPr>
              <a:t>H</a:t>
            </a:r>
            <a:r>
              <a:rPr lang="en-US" sz="1600" dirty="0">
                <a:latin typeface="Calibri"/>
                <a:ea typeface="+mn-lt"/>
                <a:cs typeface="+mn-lt"/>
              </a:rPr>
              <a:t>ot cells often cluster </a:t>
            </a:r>
            <a:r>
              <a:rPr lang="en-US" sz="1600" b="1" dirty="0">
                <a:latin typeface="Calibri"/>
                <a:ea typeface="+mn-lt"/>
                <a:cs typeface="+mn-lt"/>
              </a:rPr>
              <a:t>slightly top-left of the sensor center</a:t>
            </a:r>
            <a:r>
              <a:rPr lang="en-US" sz="1600" dirty="0">
                <a:latin typeface="Calibri"/>
                <a:ea typeface="+mn-lt"/>
                <a:cs typeface="+mn-lt"/>
              </a:rPr>
              <a:t> across datasets.</a:t>
            </a:r>
            <a:endParaRPr lang="en-US" sz="1600" dirty="0">
              <a:latin typeface="Calibri"/>
              <a:ea typeface="Calibri"/>
              <a:cs typeface="Calibri"/>
            </a:endParaRPr>
          </a:p>
          <a:p>
            <a:pPr lvl="2" algn="l">
              <a:lnSpc>
                <a:spcPct val="150000"/>
              </a:lnSpc>
            </a:pPr>
            <a:r>
              <a:rPr lang="en-US" sz="1600" b="1" dirty="0">
                <a:latin typeface="Calibri"/>
                <a:ea typeface="+mn-lt"/>
                <a:cs typeface="+mn-lt"/>
              </a:rPr>
              <a:t>Methodology</a:t>
            </a:r>
            <a:endParaRPr lang="en-US" sz="1600" b="1" dirty="0">
              <a:latin typeface="Calibri"/>
              <a:ea typeface="Calibri"/>
              <a:cs typeface="Calibri"/>
            </a:endParaRPr>
          </a:p>
          <a:p>
            <a:pPr marL="1200150" lvl="2" indent="-285750">
              <a:lnSpc>
                <a:spcPct val="150000"/>
              </a:lnSpc>
              <a:buFont typeface="Arial"/>
              <a:buChar char="•"/>
            </a:pPr>
            <a:r>
              <a:rPr lang="en-US" sz="1600" dirty="0">
                <a:latin typeface="Calibri"/>
                <a:ea typeface="+mn-lt"/>
                <a:cs typeface="+mn-lt"/>
              </a:rPr>
              <a:t>Extracted </a:t>
            </a:r>
            <a:r>
              <a:rPr lang="en-US" sz="1600" b="1" dirty="0">
                <a:latin typeface="Calibri"/>
                <a:ea typeface="+mn-lt"/>
                <a:cs typeface="+mn-lt"/>
              </a:rPr>
              <a:t>voltage, current, and cell data</a:t>
            </a:r>
            <a:r>
              <a:rPr lang="en-US" sz="1600" dirty="0">
                <a:latin typeface="Calibri"/>
                <a:ea typeface="+mn-lt"/>
                <a:cs typeface="+mn-lt"/>
              </a:rPr>
              <a:t> from HPK.txt files.</a:t>
            </a:r>
            <a:endParaRPr lang="en-US" sz="1600" dirty="0">
              <a:latin typeface="Calibri"/>
              <a:ea typeface="Calibri"/>
              <a:cs typeface="Calibri"/>
            </a:endParaRPr>
          </a:p>
          <a:p>
            <a:pPr marL="1200150" lvl="2" indent="-285750">
              <a:lnSpc>
                <a:spcPct val="150000"/>
              </a:lnSpc>
              <a:buFont typeface="Arial"/>
              <a:buChar char="•"/>
            </a:pPr>
            <a:r>
              <a:rPr lang="en-US" sz="1600" dirty="0">
                <a:latin typeface="Calibri"/>
                <a:ea typeface="+mn-lt"/>
                <a:cs typeface="+mn-lt"/>
              </a:rPr>
              <a:t>Created </a:t>
            </a:r>
            <a:r>
              <a:rPr lang="en-US" sz="1600" b="1" err="1">
                <a:latin typeface="Calibri"/>
                <a:ea typeface="+mn-lt"/>
                <a:cs typeface="+mn-lt"/>
              </a:rPr>
              <a:t>dataframes</a:t>
            </a:r>
            <a:r>
              <a:rPr lang="en-US" sz="1600" dirty="0">
                <a:latin typeface="Calibri"/>
                <a:ea typeface="+mn-lt"/>
                <a:cs typeface="+mn-lt"/>
              </a:rPr>
              <a:t> for monthly sensor deliveries.</a:t>
            </a:r>
            <a:endParaRPr lang="en-US" sz="1600" dirty="0">
              <a:latin typeface="Calibri"/>
              <a:ea typeface="Calibri"/>
              <a:cs typeface="Calibri"/>
            </a:endParaRPr>
          </a:p>
          <a:p>
            <a:pPr marL="1200150" lvl="2" indent="-285750">
              <a:lnSpc>
                <a:spcPct val="150000"/>
              </a:lnSpc>
              <a:buFont typeface="Arial"/>
              <a:buChar char="•"/>
            </a:pPr>
            <a:r>
              <a:rPr lang="en-US" sz="1600" dirty="0">
                <a:latin typeface="Calibri"/>
                <a:ea typeface="+mn-lt"/>
                <a:cs typeface="+mn-lt"/>
              </a:rPr>
              <a:t>Defined hot cells as those with </a:t>
            </a:r>
            <a:r>
              <a:rPr lang="en-US" sz="1600" b="1" dirty="0">
                <a:latin typeface="Calibri"/>
                <a:ea typeface="+mn-lt"/>
                <a:cs typeface="+mn-lt"/>
              </a:rPr>
              <a:t>leakage currents of 5–200 </a:t>
            </a:r>
            <a:r>
              <a:rPr lang="en-US" sz="1600" b="1" err="1">
                <a:latin typeface="Calibri"/>
                <a:ea typeface="+mn-lt"/>
                <a:cs typeface="+mn-lt"/>
              </a:rPr>
              <a:t>nA</a:t>
            </a:r>
            <a:r>
              <a:rPr lang="en-US" sz="1600" err="1">
                <a:latin typeface="Calibri"/>
                <a:ea typeface="+mn-lt"/>
                <a:cs typeface="+mn-lt"/>
              </a:rPr>
              <a:t>.</a:t>
            </a:r>
            <a:endParaRPr lang="en-US" sz="1600">
              <a:latin typeface="Calibri"/>
              <a:ea typeface="Calibri"/>
              <a:cs typeface="Calibri"/>
            </a:endParaRPr>
          </a:p>
          <a:p>
            <a:pPr marL="1200150" lvl="2" indent="-285750">
              <a:lnSpc>
                <a:spcPct val="150000"/>
              </a:lnSpc>
              <a:buFont typeface="Arial"/>
              <a:buChar char="•"/>
            </a:pPr>
            <a:r>
              <a:rPr lang="en-US" sz="1600" dirty="0">
                <a:latin typeface="Calibri"/>
                <a:ea typeface="+mn-lt"/>
                <a:cs typeface="+mn-lt"/>
              </a:rPr>
              <a:t>Calculated </a:t>
            </a:r>
            <a:r>
              <a:rPr lang="en-US" sz="1600" b="1" dirty="0">
                <a:latin typeface="Calibri"/>
                <a:ea typeface="+mn-lt"/>
                <a:cs typeface="+mn-lt"/>
              </a:rPr>
              <a:t>occurrence percentages</a:t>
            </a:r>
            <a:r>
              <a:rPr lang="en-US" sz="1600" dirty="0">
                <a:latin typeface="Calibri"/>
                <a:ea typeface="+mn-lt"/>
                <a:cs typeface="+mn-lt"/>
              </a:rPr>
              <a:t> for normalization.</a:t>
            </a:r>
            <a:endParaRPr lang="en-US" sz="1600" dirty="0">
              <a:latin typeface="Calibri"/>
              <a:ea typeface="Calibri"/>
              <a:cs typeface="Calibri"/>
            </a:endParaRPr>
          </a:p>
          <a:p>
            <a:pPr marL="1200150" lvl="2" indent="-285750">
              <a:lnSpc>
                <a:spcPct val="150000"/>
              </a:lnSpc>
              <a:buFont typeface="Arial"/>
              <a:buChar char="•"/>
            </a:pPr>
            <a:r>
              <a:rPr lang="en-US" sz="1600" dirty="0">
                <a:latin typeface="Calibri"/>
                <a:ea typeface="+mn-lt"/>
                <a:cs typeface="+mn-lt"/>
              </a:rPr>
              <a:t>Generated visualizations using </a:t>
            </a:r>
            <a:r>
              <a:rPr lang="en-US" sz="1600" b="1" err="1">
                <a:latin typeface="Calibri"/>
                <a:ea typeface="+mn-lt"/>
                <a:cs typeface="+mn-lt"/>
              </a:rPr>
              <a:t>HexPlot</a:t>
            </a:r>
            <a:r>
              <a:rPr lang="en-US" sz="1600" dirty="0">
                <a:latin typeface="Calibri"/>
                <a:ea typeface="+mn-lt"/>
                <a:cs typeface="+mn-lt"/>
              </a:rPr>
              <a:t> with voltage, cell, and percentage data.</a:t>
            </a:r>
            <a:endParaRPr lang="en-US" sz="1600" dirty="0">
              <a:latin typeface="Calibri"/>
              <a:ea typeface="Calibri"/>
              <a:cs typeface="Calibri"/>
            </a:endParaRPr>
          </a:p>
          <a:p>
            <a:pPr marL="914400">
              <a:lnSpc>
                <a:spcPct val="150000"/>
              </a:lnSpc>
            </a:pPr>
            <a:r>
              <a:rPr lang="en-US" sz="1600" b="1" dirty="0">
                <a:latin typeface="Calibri"/>
                <a:ea typeface="Calibri"/>
                <a:cs typeface="Calibri"/>
              </a:rPr>
              <a:t>Analysis Notes</a:t>
            </a:r>
            <a:endParaRPr lang="en-US" sz="1600" dirty="0">
              <a:latin typeface="Calibri"/>
              <a:ea typeface="Calibri"/>
              <a:cs typeface="Calibri"/>
            </a:endParaRPr>
          </a:p>
          <a:p>
            <a:pPr marL="1200150" indent="-285750">
              <a:lnSpc>
                <a:spcPct val="150000"/>
              </a:lnSpc>
              <a:buFont typeface="Arial"/>
              <a:buChar char="•"/>
            </a:pPr>
            <a:r>
              <a:rPr lang="en-US" sz="1600" dirty="0">
                <a:latin typeface="Calibri"/>
                <a:ea typeface="Calibri"/>
                <a:cs typeface="Calibri"/>
              </a:rPr>
              <a:t>Focused</a:t>
            </a:r>
            <a:r>
              <a:rPr lang="en-US" sz="1600" dirty="0">
                <a:solidFill>
                  <a:srgbClr val="242424"/>
                </a:solidFill>
                <a:latin typeface="Calibri"/>
                <a:ea typeface="+mn-lt"/>
                <a:cs typeface="Segoe UI"/>
              </a:rPr>
              <a:t> on 300um LD full</a:t>
            </a:r>
            <a:r>
              <a:rPr lang="en-US" sz="1600" b="1" dirty="0">
                <a:solidFill>
                  <a:srgbClr val="242424"/>
                </a:solidFill>
                <a:latin typeface="Calibri"/>
                <a:ea typeface="+mn-lt"/>
                <a:cs typeface="Segoe UI"/>
              </a:rPr>
              <a:t> May-December 2023</a:t>
            </a:r>
            <a:r>
              <a:rPr lang="en-US" sz="1600" dirty="0">
                <a:solidFill>
                  <a:srgbClr val="242424"/>
                </a:solidFill>
                <a:latin typeface="Calibri"/>
                <a:ea typeface="+mn-lt"/>
                <a:cs typeface="Segoe UI"/>
              </a:rPr>
              <a:t> data.</a:t>
            </a:r>
            <a:endParaRPr lang="en-US" sz="1600" b="1">
              <a:latin typeface="Calibri"/>
              <a:ea typeface="+mn-lt"/>
              <a:cs typeface="+mn-lt"/>
            </a:endParaRPr>
          </a:p>
          <a:p>
            <a:pPr marL="1200150" indent="-285750">
              <a:lnSpc>
                <a:spcPct val="150000"/>
              </a:lnSpc>
              <a:buFont typeface="Arial"/>
              <a:buChar char="•"/>
            </a:pPr>
            <a:r>
              <a:rPr lang="en-US" sz="1600" dirty="0">
                <a:latin typeface="Calibri"/>
                <a:ea typeface="+mn-lt"/>
                <a:cs typeface="+mn-lt"/>
              </a:rPr>
              <a:t>Selected the </a:t>
            </a:r>
            <a:r>
              <a:rPr lang="en-US" sz="1600" b="1" dirty="0">
                <a:latin typeface="Calibri"/>
                <a:ea typeface="+mn-lt"/>
                <a:cs typeface="+mn-lt"/>
              </a:rPr>
              <a:t>5–200 </a:t>
            </a:r>
            <a:r>
              <a:rPr lang="en-US" sz="1600" b="1" dirty="0" err="1">
                <a:latin typeface="Calibri"/>
                <a:ea typeface="+mn-lt"/>
                <a:cs typeface="+mn-lt"/>
              </a:rPr>
              <a:t>nA</a:t>
            </a:r>
            <a:r>
              <a:rPr lang="en-US" sz="1600" b="1" dirty="0">
                <a:latin typeface="Calibri"/>
                <a:ea typeface="+mn-lt"/>
                <a:cs typeface="+mn-lt"/>
              </a:rPr>
              <a:t> range</a:t>
            </a:r>
            <a:r>
              <a:rPr lang="en-US" sz="1600" dirty="0">
                <a:latin typeface="Calibri"/>
                <a:ea typeface="+mn-lt"/>
                <a:cs typeface="+mn-lt"/>
              </a:rPr>
              <a:t> as most cells fell within this interval.</a:t>
            </a:r>
            <a:endParaRPr lang="en-US" sz="1600" b="1" dirty="0">
              <a:latin typeface="Calibri"/>
              <a:ea typeface="+mn-lt"/>
              <a:cs typeface="+mn-lt"/>
            </a:endParaRPr>
          </a:p>
          <a:p>
            <a:pPr marL="1200150" indent="-285750">
              <a:lnSpc>
                <a:spcPct val="150000"/>
              </a:lnSpc>
              <a:buFont typeface="Arial"/>
              <a:buChar char="•"/>
            </a:pPr>
            <a:r>
              <a:rPr lang="en-US" sz="1600" dirty="0">
                <a:latin typeface="Calibri"/>
                <a:ea typeface="+mn-lt"/>
                <a:cs typeface="+mn-lt"/>
              </a:rPr>
              <a:t>Used a broader range to avoid missing important data.</a:t>
            </a:r>
            <a:endParaRPr lang="en-US" sz="1600" dirty="0">
              <a:latin typeface="Calibri"/>
              <a:ea typeface="Calibri"/>
              <a:cs typeface="Calibri"/>
            </a:endParaRPr>
          </a:p>
          <a:p>
            <a:pPr marL="1200150" lvl="2" indent="-285750">
              <a:lnSpc>
                <a:spcPct val="150000"/>
              </a:lnSpc>
              <a:buFont typeface="Arial"/>
              <a:buChar char="•"/>
            </a:pPr>
            <a:endParaRPr lang="en-US" sz="1600" dirty="0">
              <a:latin typeface="Calibri"/>
              <a:ea typeface="Calibri"/>
              <a:cs typeface="Calibri"/>
            </a:endParaRPr>
          </a:p>
          <a:p>
            <a:pPr marL="1200150" lvl="2" indent="-285750">
              <a:lnSpc>
                <a:spcPct val="150000"/>
              </a:lnSpc>
              <a:buFont typeface="Arial"/>
              <a:buChar char="•"/>
            </a:pPr>
            <a:endParaRPr lang="en-US" sz="1600" dirty="0">
              <a:latin typeface="Calibri"/>
              <a:ea typeface="Calibri"/>
              <a:cs typeface="Calibri"/>
            </a:endParaRPr>
          </a:p>
          <a:p>
            <a:pPr marL="1200150" lvl="2" indent="-285750">
              <a:lnSpc>
                <a:spcPct val="150000"/>
              </a:lnSpc>
              <a:buFont typeface="Arial"/>
              <a:buChar char="•"/>
            </a:pPr>
            <a:endParaRPr lang="en-US" sz="1600" dirty="0">
              <a:latin typeface="Calibri"/>
              <a:ea typeface="Calibri"/>
              <a:cs typeface="Calibri"/>
            </a:endParaRPr>
          </a:p>
          <a:p>
            <a:pPr marL="1085850" lvl="2" indent="-171450">
              <a:lnSpc>
                <a:spcPct val="150000"/>
              </a:lnSpc>
              <a:buFont typeface="Arial"/>
              <a:buChar char="•"/>
            </a:pPr>
            <a:endParaRPr lang="en-US" sz="1600" dirty="0">
              <a:latin typeface="Calibri"/>
              <a:ea typeface="Calibri"/>
              <a:cs typeface="Calibri"/>
            </a:endParaRPr>
          </a:p>
          <a:p>
            <a:pPr lvl="2">
              <a:lnSpc>
                <a:spcPct val="150000"/>
              </a:lnSpc>
            </a:pPr>
            <a:endParaRPr lang="en-US" sz="1600" b="1" dirty="0">
              <a:latin typeface="Calibri"/>
              <a:ea typeface="Calibri"/>
              <a:cs typeface="Calibri"/>
            </a:endParaRPr>
          </a:p>
          <a:p>
            <a:pPr marL="1371600" lvl="2" indent="-171450">
              <a:lnSpc>
                <a:spcPct val="150000"/>
              </a:lnSpc>
              <a:buFont typeface="Arial"/>
              <a:buChar char="•"/>
            </a:pPr>
            <a:endParaRPr lang="en-US" sz="1600" dirty="0">
              <a:latin typeface="Calibri"/>
              <a:ea typeface="Calibri"/>
              <a:cs typeface="Calibri"/>
            </a:endParaRPr>
          </a:p>
          <a:p>
            <a:pPr marL="914400" lvl="1" indent="-171450">
              <a:lnSpc>
                <a:spcPct val="150000"/>
              </a:lnSpc>
              <a:buFont typeface="Arial"/>
              <a:buChar char="•"/>
            </a:pPr>
            <a:endParaRPr lang="en-US" sz="1600" b="1" dirty="0">
              <a:latin typeface="Calibri"/>
              <a:ea typeface="Calibri"/>
              <a:cs typeface="Calibri"/>
            </a:endParaRPr>
          </a:p>
          <a:p>
            <a:pPr marL="628650" lvl="1" indent="-171450">
              <a:lnSpc>
                <a:spcPct val="150000"/>
              </a:lnSpc>
              <a:buFont typeface="Arial"/>
              <a:buChar char="•"/>
            </a:pPr>
            <a:endParaRPr lang="en-US" sz="1600" dirty="0">
              <a:latin typeface="Calibri"/>
              <a:ea typeface="Calibri"/>
              <a:cs typeface="Calibri"/>
            </a:endParaRPr>
          </a:p>
          <a:p>
            <a:pPr marL="914400" lvl="1" indent="-171450">
              <a:lnSpc>
                <a:spcPct val="150000"/>
              </a:lnSpc>
              <a:buFont typeface="Arial"/>
              <a:buChar char="•"/>
            </a:pPr>
            <a:endParaRPr lang="en-US" sz="1600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4967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black logo&#10;&#10;Description automatically generated">
            <a:extLst>
              <a:ext uri="{FF2B5EF4-FFF2-40B4-BE49-F238E27FC236}">
                <a16:creationId xmlns:a16="http://schemas.microsoft.com/office/drawing/2014/main" id="{5EFE11DB-8694-DEA9-9CD2-EE332793F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38" y="268505"/>
            <a:ext cx="2007973" cy="358857"/>
          </a:xfrm>
          <a:prstGeom prst="rect">
            <a:avLst/>
          </a:prstGeom>
        </p:spPr>
      </p:pic>
      <p:pic>
        <p:nvPicPr>
          <p:cNvPr id="12" name="Picture 11" descr="A colorful circle with red lines and blue text&#10;&#10;Description automatically generated">
            <a:extLst>
              <a:ext uri="{FF2B5EF4-FFF2-40B4-BE49-F238E27FC236}">
                <a16:creationId xmlns:a16="http://schemas.microsoft.com/office/drawing/2014/main" id="{0000D575-FE7E-F0F3-25FD-A609E5A275B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12059" y="68843"/>
            <a:ext cx="701475" cy="637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BBC556-92A5-1122-6849-96E98021B1E0}"/>
              </a:ext>
            </a:extLst>
          </p:cNvPr>
          <p:cNvSpPr txBox="1">
            <a:spLocks noChangeAspect="1"/>
          </p:cNvSpPr>
          <p:nvPr/>
        </p:nvSpPr>
        <p:spPr>
          <a:xfrm>
            <a:off x="1040068" y="340290"/>
            <a:ext cx="9768212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​</a:t>
            </a:r>
            <a:br>
              <a:rPr lang="en-US" sz="2400" dirty="0">
                <a:latin typeface="Calibri"/>
                <a:ea typeface="Calibri"/>
                <a:cs typeface="Calibri"/>
              </a:rPr>
            </a:br>
            <a:r>
              <a:rPr lang="en-US" sz="2400" b="1" dirty="0">
                <a:solidFill>
                  <a:srgbClr val="C00000"/>
                </a:solidFill>
                <a:latin typeface="Calibri"/>
              </a:rPr>
              <a:t>Analysis of hot region in HPK IV production data</a:t>
            </a:r>
            <a:r>
              <a:rPr lang="en-US" sz="2400" dirty="0">
                <a:latin typeface="Calibri"/>
                <a:ea typeface="Calibri"/>
                <a:cs typeface="Calibri"/>
              </a:rPr>
              <a:t>​</a:t>
            </a:r>
          </a:p>
          <a:p>
            <a:pPr algn="ctr"/>
            <a:r>
              <a:rPr lang="en-US" sz="2400" b="1" dirty="0">
                <a:latin typeface="Calibri"/>
                <a:ea typeface="Calibri"/>
                <a:cs typeface="Calibri"/>
              </a:rPr>
              <a:t>Delivery 05/23 at different current ranges</a:t>
            </a:r>
            <a:endParaRPr lang="en-US" sz="2400" dirty="0">
              <a:latin typeface="Calibri"/>
              <a:ea typeface="Calibri"/>
              <a:cs typeface="Calibri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63349A6-084F-CE8F-FE2F-5D9FE9FCF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4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74A2176-28C3-24BB-5235-D58214131458}"/>
              </a:ext>
            </a:extLst>
          </p:cNvPr>
          <p:cNvGrpSpPr/>
          <p:nvPr/>
        </p:nvGrpSpPr>
        <p:grpSpPr>
          <a:xfrm>
            <a:off x="466295" y="2225023"/>
            <a:ext cx="10946169" cy="2412237"/>
            <a:chOff x="655638" y="1928813"/>
            <a:chExt cx="10946169" cy="2412237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6EFC8F7-8422-FDD6-1405-D201DAEBE935}"/>
                </a:ext>
              </a:extLst>
            </p:cNvPr>
            <p:cNvGrpSpPr/>
            <p:nvPr/>
          </p:nvGrpSpPr>
          <p:grpSpPr>
            <a:xfrm>
              <a:off x="655638" y="1928813"/>
              <a:ext cx="8222981" cy="2412237"/>
              <a:chOff x="655638" y="1928813"/>
              <a:chExt cx="8222981" cy="2412237"/>
            </a:xfrm>
          </p:grpSpPr>
          <p:pic>
            <p:nvPicPr>
              <p:cNvPr id="5" name="Picture 4" descr="A diagram of a hexagon shape&#10;&#10;Description automatically generated">
                <a:extLst>
                  <a:ext uri="{FF2B5EF4-FFF2-40B4-BE49-F238E27FC236}">
                    <a16:creationId xmlns:a16="http://schemas.microsoft.com/office/drawing/2014/main" id="{1B1A40DA-DAE5-8838-3112-CEBFC1B41B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5638" y="1928813"/>
                <a:ext cx="2728913" cy="2347913"/>
              </a:xfrm>
              <a:prstGeom prst="rect">
                <a:avLst/>
              </a:prstGeom>
            </p:spPr>
          </p:pic>
          <p:pic>
            <p:nvPicPr>
              <p:cNvPr id="9" name="Picture 8" descr="A diagram of hexagons&#10;&#10;Description automatically generated">
                <a:extLst>
                  <a:ext uri="{FF2B5EF4-FFF2-40B4-BE49-F238E27FC236}">
                    <a16:creationId xmlns:a16="http://schemas.microsoft.com/office/drawing/2014/main" id="{223ED3B8-E166-5AAC-3339-EFA4ADAB7D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414713" y="1928813"/>
                <a:ext cx="2723242" cy="2357809"/>
              </a:xfrm>
              <a:prstGeom prst="rect">
                <a:avLst/>
              </a:prstGeom>
            </p:spPr>
          </p:pic>
          <p:pic>
            <p:nvPicPr>
              <p:cNvPr id="13" name="Picture 12" descr="A diagram of hexagons with numbers&#10;&#10;Description automatically generated">
                <a:extLst>
                  <a:ext uri="{FF2B5EF4-FFF2-40B4-BE49-F238E27FC236}">
                    <a16:creationId xmlns:a16="http://schemas.microsoft.com/office/drawing/2014/main" id="{B6298701-08B4-1EAE-7F10-C298F0DBAA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54738" y="1928813"/>
                <a:ext cx="2723881" cy="2412237"/>
              </a:xfrm>
              <a:prstGeom prst="rect">
                <a:avLst/>
              </a:prstGeom>
            </p:spPr>
          </p:pic>
        </p:grpSp>
        <p:pic>
          <p:nvPicPr>
            <p:cNvPr id="19" name="Picture 18" descr="A diagram of hexagons with numbers and a chart&#10;&#10;Description automatically generated">
              <a:extLst>
                <a:ext uri="{FF2B5EF4-FFF2-40B4-BE49-F238E27FC236}">
                  <a16:creationId xmlns:a16="http://schemas.microsoft.com/office/drawing/2014/main" id="{50E7D68C-A763-F5BD-611D-4AE69E79DE6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876716" y="1955470"/>
              <a:ext cx="2725091" cy="2382982"/>
            </a:xfrm>
            <a:prstGeom prst="rect">
              <a:avLst/>
            </a:prstGeom>
          </p:spPr>
        </p:pic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0A253859-4DB1-0591-24B0-2B05D02D4E6F}"/>
              </a:ext>
            </a:extLst>
          </p:cNvPr>
          <p:cNvSpPr txBox="1"/>
          <p:nvPr/>
        </p:nvSpPr>
        <p:spPr>
          <a:xfrm>
            <a:off x="3267192" y="1716243"/>
            <a:ext cx="5507794" cy="3820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alibri"/>
                <a:ea typeface="+mn-lt"/>
                <a:cs typeface="+mn-lt"/>
              </a:rPr>
              <a:t>Observed that the range of 5-200 </a:t>
            </a:r>
            <a:r>
              <a:rPr lang="en-US" sz="1400" dirty="0" err="1">
                <a:latin typeface="Calibri"/>
                <a:ea typeface="+mn-lt"/>
                <a:cs typeface="+mn-lt"/>
              </a:rPr>
              <a:t>nA</a:t>
            </a:r>
            <a:r>
              <a:rPr lang="en-US" sz="1400" dirty="0">
                <a:latin typeface="Calibri"/>
                <a:ea typeface="+mn-lt"/>
                <a:cs typeface="+mn-lt"/>
              </a:rPr>
              <a:t> effectively covers the data.</a:t>
            </a:r>
            <a:endParaRPr lang="en-US" sz="1400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6758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black logo&#10;&#10;Description automatically generated">
            <a:extLst>
              <a:ext uri="{FF2B5EF4-FFF2-40B4-BE49-F238E27FC236}">
                <a16:creationId xmlns:a16="http://schemas.microsoft.com/office/drawing/2014/main" id="{5EFE11DB-8694-DEA9-9CD2-EE332793F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38" y="268505"/>
            <a:ext cx="2007973" cy="358857"/>
          </a:xfrm>
          <a:prstGeom prst="rect">
            <a:avLst/>
          </a:prstGeom>
        </p:spPr>
      </p:pic>
      <p:pic>
        <p:nvPicPr>
          <p:cNvPr id="12" name="Picture 11" descr="A colorful circle with red lines and blue text&#10;&#10;Description automatically generated">
            <a:extLst>
              <a:ext uri="{FF2B5EF4-FFF2-40B4-BE49-F238E27FC236}">
                <a16:creationId xmlns:a16="http://schemas.microsoft.com/office/drawing/2014/main" id="{0000D575-FE7E-F0F3-25FD-A609E5A275B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12059" y="68843"/>
            <a:ext cx="701475" cy="637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BBC556-92A5-1122-6849-96E98021B1E0}"/>
              </a:ext>
            </a:extLst>
          </p:cNvPr>
          <p:cNvSpPr txBox="1">
            <a:spLocks noChangeAspect="1"/>
          </p:cNvSpPr>
          <p:nvPr/>
        </p:nvSpPr>
        <p:spPr>
          <a:xfrm>
            <a:off x="1040068" y="340290"/>
            <a:ext cx="9768212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​</a:t>
            </a:r>
            <a:br>
              <a:rPr lang="en-US" sz="2800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</a:br>
            <a:r>
              <a:rPr lang="en-US" sz="2800" b="1" dirty="0">
                <a:solidFill>
                  <a:srgbClr val="C00000"/>
                </a:solidFill>
                <a:latin typeface="Calibri"/>
              </a:rPr>
              <a:t>Analysis of hot region in HPK IV production data</a:t>
            </a:r>
            <a:r>
              <a:rPr lang="en-US" sz="2800" dirty="0">
                <a:latin typeface="Calibri"/>
                <a:ea typeface="Calibri"/>
                <a:cs typeface="Calibri"/>
              </a:rPr>
              <a:t>​</a:t>
            </a:r>
            <a:r>
              <a:rPr lang="en-US" sz="2800" b="1" dirty="0">
                <a:latin typeface="Calibri"/>
                <a:ea typeface="Calibri"/>
                <a:cs typeface="Calibri"/>
              </a:rPr>
              <a:t>:Delivery 05/23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63349A6-084F-CE8F-FE2F-5D9FE9FCF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5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5B4EEA-7D8E-1E2C-CE04-2C3FD3959B69}"/>
              </a:ext>
            </a:extLst>
          </p:cNvPr>
          <p:cNvSpPr txBox="1"/>
          <p:nvPr/>
        </p:nvSpPr>
        <p:spPr>
          <a:xfrm>
            <a:off x="1238198" y="4656030"/>
            <a:ext cx="8934539" cy="13515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buFont typeface=""/>
              <a:buChar char="•"/>
            </a:pPr>
            <a:r>
              <a:rPr lang="en-US" sz="1400" dirty="0">
                <a:latin typeface="Calibri"/>
                <a:ea typeface="Calibri"/>
                <a:cs typeface="Calibri"/>
              </a:rPr>
              <a:t>Each page includes </a:t>
            </a:r>
            <a:r>
              <a:rPr lang="en-US" sz="1400" b="1" dirty="0">
                <a:latin typeface="Calibri"/>
                <a:ea typeface="Calibri"/>
                <a:cs typeface="Calibri"/>
              </a:rPr>
              <a:t>plots for each month</a:t>
            </a:r>
            <a:r>
              <a:rPr lang="en-US" sz="1400" dirty="0">
                <a:latin typeface="Calibri"/>
                <a:ea typeface="Calibri"/>
                <a:cs typeface="Calibri"/>
              </a:rPr>
              <a:t>, showing the distribution of hot cells.</a:t>
            </a:r>
          </a:p>
          <a:p>
            <a:pPr>
              <a:lnSpc>
                <a:spcPct val="150000"/>
              </a:lnSpc>
              <a:buFont typeface=""/>
              <a:buChar char="•"/>
            </a:pPr>
            <a:r>
              <a:rPr lang="en-US" sz="1400" dirty="0">
                <a:latin typeface="Calibri"/>
                <a:ea typeface="+mn-lt"/>
                <a:cs typeface="+mn-lt"/>
              </a:rPr>
              <a:t>The values on the cells indicate the </a:t>
            </a:r>
            <a:r>
              <a:rPr lang="en-US" sz="1400" b="1" dirty="0">
                <a:latin typeface="Calibri"/>
                <a:ea typeface="+mn-lt"/>
                <a:cs typeface="+mn-lt"/>
              </a:rPr>
              <a:t>percentage of sensors in that delivery</a:t>
            </a:r>
            <a:r>
              <a:rPr lang="en-US" sz="1400" dirty="0">
                <a:latin typeface="Calibri"/>
                <a:ea typeface="+mn-lt"/>
                <a:cs typeface="+mn-lt"/>
              </a:rPr>
              <a:t> where the specific cell was identified as hot.</a:t>
            </a:r>
          </a:p>
          <a:p>
            <a:pPr>
              <a:lnSpc>
                <a:spcPct val="150000"/>
              </a:lnSpc>
              <a:buFont typeface=""/>
              <a:buChar char="•"/>
            </a:pPr>
            <a:r>
              <a:rPr lang="en-US" sz="1400" b="1" dirty="0">
                <a:latin typeface="Calibri"/>
                <a:ea typeface="+mn-lt"/>
                <a:cs typeface="+mn-lt"/>
              </a:rPr>
              <a:t>White areas</a:t>
            </a:r>
            <a:r>
              <a:rPr lang="en-US" sz="1400" dirty="0">
                <a:latin typeface="Calibri"/>
                <a:ea typeface="+mn-lt"/>
                <a:cs typeface="+mn-lt"/>
              </a:rPr>
              <a:t> indicate regions with no hot cells.</a:t>
            </a:r>
          </a:p>
          <a:p>
            <a:pPr>
              <a:lnSpc>
                <a:spcPct val="150000"/>
              </a:lnSpc>
              <a:buFont typeface=""/>
              <a:buChar char="•"/>
            </a:pPr>
            <a:r>
              <a:rPr lang="en-US" sz="1400" b="1" dirty="0">
                <a:latin typeface="Calibri"/>
                <a:ea typeface="+mn-lt"/>
                <a:cs typeface="+mn-lt"/>
              </a:rPr>
              <a:t>Color gradient from blue to yellow</a:t>
            </a:r>
            <a:r>
              <a:rPr lang="en-US" sz="1400" dirty="0">
                <a:latin typeface="Calibri"/>
                <a:ea typeface="+mn-lt"/>
                <a:cs typeface="+mn-lt"/>
              </a:rPr>
              <a:t> represents an increasing percentage of hot cell occurrences.</a:t>
            </a:r>
            <a:endParaRPr lang="en-US" sz="1400">
              <a:latin typeface="Calibri"/>
              <a:ea typeface="Calibri"/>
              <a:cs typeface="Calibri"/>
            </a:endParaRPr>
          </a:p>
        </p:txBody>
      </p:sp>
      <p:pic>
        <p:nvPicPr>
          <p:cNvPr id="2" name="Picture 1" descr="A diagram of hexagons with numbers and a chart&#10;&#10;Description automatically generated">
            <a:extLst>
              <a:ext uri="{FF2B5EF4-FFF2-40B4-BE49-F238E27FC236}">
                <a16:creationId xmlns:a16="http://schemas.microsoft.com/office/drawing/2014/main" id="{74AF4E80-377A-8986-45B2-F83433827A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4947" y="1376109"/>
            <a:ext cx="3660180" cy="3204008"/>
          </a:xfrm>
          <a:prstGeom prst="rect">
            <a:avLst/>
          </a:prstGeom>
        </p:spPr>
      </p:pic>
      <p:pic>
        <p:nvPicPr>
          <p:cNvPr id="3" name="Picture 2" descr="A hexagon diagram with numbers and a chart&#10;&#10;Description automatically generated">
            <a:extLst>
              <a:ext uri="{FF2B5EF4-FFF2-40B4-BE49-F238E27FC236}">
                <a16:creationId xmlns:a16="http://schemas.microsoft.com/office/drawing/2014/main" id="{CA318A68-6A5C-3C44-DC4E-9A73D61992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7814" y="1377236"/>
            <a:ext cx="3655671" cy="319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18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black logo&#10;&#10;Description automatically generated">
            <a:extLst>
              <a:ext uri="{FF2B5EF4-FFF2-40B4-BE49-F238E27FC236}">
                <a16:creationId xmlns:a16="http://schemas.microsoft.com/office/drawing/2014/main" id="{5EFE11DB-8694-DEA9-9CD2-EE332793F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38" y="268505"/>
            <a:ext cx="2007973" cy="358857"/>
          </a:xfrm>
          <a:prstGeom prst="rect">
            <a:avLst/>
          </a:prstGeom>
        </p:spPr>
      </p:pic>
      <p:pic>
        <p:nvPicPr>
          <p:cNvPr id="12" name="Picture 11" descr="A colorful circle with red lines and blue text&#10;&#10;Description automatically generated">
            <a:extLst>
              <a:ext uri="{FF2B5EF4-FFF2-40B4-BE49-F238E27FC236}">
                <a16:creationId xmlns:a16="http://schemas.microsoft.com/office/drawing/2014/main" id="{0000D575-FE7E-F0F3-25FD-A609E5A275B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12059" y="68843"/>
            <a:ext cx="701475" cy="637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BBC556-92A5-1122-6849-96E98021B1E0}"/>
              </a:ext>
            </a:extLst>
          </p:cNvPr>
          <p:cNvSpPr txBox="1"/>
          <p:nvPr/>
        </p:nvSpPr>
        <p:spPr>
          <a:xfrm>
            <a:off x="1030172" y="361167"/>
            <a:ext cx="9768212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 </a:t>
            </a:r>
            <a:br>
              <a:rPr lang="en-US" sz="2800" b="1" dirty="0">
                <a:latin typeface="Calibri"/>
                <a:ea typeface="Calibri"/>
                <a:cs typeface="Calibri"/>
              </a:rPr>
            </a:br>
            <a:r>
              <a:rPr lang="en-US" sz="2800" b="1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Analysis of hot region in HPK IV production data</a:t>
            </a:r>
            <a:r>
              <a:rPr lang="en-US" sz="2800" b="1" dirty="0">
                <a:latin typeface="Calibri"/>
                <a:ea typeface="Calibri"/>
                <a:cs typeface="Calibri"/>
              </a:rPr>
              <a:t> :Delivery 06/23</a:t>
            </a:r>
          </a:p>
          <a:p>
            <a:pPr algn="ctr"/>
            <a:endParaRPr lang="en-US" sz="2800" b="1" dirty="0">
              <a:latin typeface="Calibri"/>
              <a:ea typeface="Calibri"/>
              <a:cs typeface="Calibri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F18B1ED-0297-59CD-39B4-BA5600289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6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EBFC61-7607-63DF-7FFE-3F86D75D926F}"/>
              </a:ext>
            </a:extLst>
          </p:cNvPr>
          <p:cNvSpPr txBox="1"/>
          <p:nvPr/>
        </p:nvSpPr>
        <p:spPr>
          <a:xfrm>
            <a:off x="1239039" y="4855157"/>
            <a:ext cx="10023242" cy="7927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buFont typeface=""/>
              <a:buChar char="•"/>
            </a:pPr>
            <a:r>
              <a:rPr lang="en-US" sz="1600" dirty="0">
                <a:latin typeface="Calibri"/>
                <a:ea typeface="+mn-lt"/>
                <a:cs typeface="+mn-lt"/>
              </a:rPr>
              <a:t>The </a:t>
            </a:r>
            <a:r>
              <a:rPr lang="en-US" sz="1600" b="1" dirty="0">
                <a:latin typeface="Calibri"/>
                <a:ea typeface="+mn-lt"/>
                <a:cs typeface="+mn-lt"/>
              </a:rPr>
              <a:t>highest hot cell percentage</a:t>
            </a:r>
            <a:r>
              <a:rPr lang="en-US" sz="1600" dirty="0">
                <a:latin typeface="Calibri"/>
                <a:ea typeface="+mn-lt"/>
                <a:cs typeface="+mn-lt"/>
              </a:rPr>
              <a:t> is observed in the </a:t>
            </a:r>
            <a:r>
              <a:rPr lang="en-US" sz="1600" b="1" dirty="0">
                <a:latin typeface="Calibri"/>
                <a:ea typeface="+mn-lt"/>
                <a:cs typeface="+mn-lt"/>
              </a:rPr>
              <a:t>June delivery</a:t>
            </a:r>
            <a:r>
              <a:rPr lang="en-US" sz="1600" dirty="0">
                <a:latin typeface="Calibri"/>
                <a:ea typeface="+mn-lt"/>
                <a:cs typeface="+mn-lt"/>
              </a:rPr>
              <a:t>, with a clear concentration around the </a:t>
            </a:r>
            <a:r>
              <a:rPr lang="en-US" sz="1600" b="1" dirty="0">
                <a:latin typeface="Calibri"/>
                <a:ea typeface="+mn-lt"/>
                <a:cs typeface="+mn-lt"/>
              </a:rPr>
              <a:t>72nd cell</a:t>
            </a:r>
            <a:r>
              <a:rPr lang="en-US" sz="1600" dirty="0">
                <a:latin typeface="Calibri"/>
                <a:ea typeface="+mn-lt"/>
                <a:cs typeface="+mn-lt"/>
              </a:rPr>
              <a:t>.</a:t>
            </a:r>
            <a:endParaRPr lang="en-US" sz="1600">
              <a:latin typeface="Calibri"/>
              <a:ea typeface="Calibri"/>
              <a:cs typeface="Calibri"/>
            </a:endParaRPr>
          </a:p>
          <a:p>
            <a:pPr>
              <a:lnSpc>
                <a:spcPct val="150000"/>
              </a:lnSpc>
              <a:buFont typeface=""/>
              <a:buChar char="•"/>
            </a:pPr>
            <a:r>
              <a:rPr lang="en-US" sz="1600" dirty="0">
                <a:latin typeface="Calibri"/>
                <a:ea typeface="+mn-lt"/>
                <a:cs typeface="+mn-lt"/>
              </a:rPr>
              <a:t>The </a:t>
            </a:r>
            <a:r>
              <a:rPr lang="en-US" sz="1600" b="1" dirty="0">
                <a:latin typeface="Calibri"/>
                <a:ea typeface="+mn-lt"/>
                <a:cs typeface="+mn-lt"/>
              </a:rPr>
              <a:t>affected area</a:t>
            </a:r>
            <a:r>
              <a:rPr lang="en-US" sz="1600" dirty="0">
                <a:latin typeface="Calibri"/>
                <a:ea typeface="+mn-lt"/>
                <a:cs typeface="+mn-lt"/>
              </a:rPr>
              <a:t> is larger than in the </a:t>
            </a:r>
            <a:r>
              <a:rPr lang="en-US" sz="1600" b="1" dirty="0">
                <a:latin typeface="Calibri"/>
                <a:ea typeface="+mn-lt"/>
                <a:cs typeface="+mn-lt"/>
              </a:rPr>
              <a:t>May delivery</a:t>
            </a:r>
            <a:r>
              <a:rPr lang="en-US" sz="1600" dirty="0">
                <a:latin typeface="Calibri"/>
                <a:ea typeface="+mn-lt"/>
                <a:cs typeface="+mn-lt"/>
              </a:rPr>
              <a:t>.</a:t>
            </a:r>
            <a:endParaRPr lang="en-US" sz="1600" dirty="0">
              <a:latin typeface="Calibri"/>
              <a:ea typeface="Calibri"/>
              <a:cs typeface="Calibri"/>
            </a:endParaRPr>
          </a:p>
        </p:txBody>
      </p:sp>
      <p:pic>
        <p:nvPicPr>
          <p:cNvPr id="5" name="Picture 4" descr="A hexagon diagram with numbers and a chart&#10;&#10;Description automatically generated">
            <a:extLst>
              <a:ext uri="{FF2B5EF4-FFF2-40B4-BE49-F238E27FC236}">
                <a16:creationId xmlns:a16="http://schemas.microsoft.com/office/drawing/2014/main" id="{98D92021-3FA3-DF51-5906-276D1A95C7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0970" y="1249861"/>
            <a:ext cx="3658377" cy="3204009"/>
          </a:xfrm>
          <a:prstGeom prst="rect">
            <a:avLst/>
          </a:prstGeom>
        </p:spPr>
      </p:pic>
      <p:pic>
        <p:nvPicPr>
          <p:cNvPr id="6" name="Picture 5" descr="A diagram of a hexagon with numbers and a chart&#10;&#10;Description automatically generated">
            <a:extLst>
              <a:ext uri="{FF2B5EF4-FFF2-40B4-BE49-F238E27FC236}">
                <a16:creationId xmlns:a16="http://schemas.microsoft.com/office/drawing/2014/main" id="{48E53AA0-D4C7-5A75-D391-3E4F673996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2370" y="1250988"/>
            <a:ext cx="3658377" cy="3204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264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black logo&#10;&#10;Description automatically generated">
            <a:extLst>
              <a:ext uri="{FF2B5EF4-FFF2-40B4-BE49-F238E27FC236}">
                <a16:creationId xmlns:a16="http://schemas.microsoft.com/office/drawing/2014/main" id="{5EFE11DB-8694-DEA9-9CD2-EE332793F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38" y="268505"/>
            <a:ext cx="2007973" cy="358857"/>
          </a:xfrm>
          <a:prstGeom prst="rect">
            <a:avLst/>
          </a:prstGeom>
        </p:spPr>
      </p:pic>
      <p:pic>
        <p:nvPicPr>
          <p:cNvPr id="12" name="Picture 11" descr="A colorful circle with red lines and blue text&#10;&#10;Description automatically generated">
            <a:extLst>
              <a:ext uri="{FF2B5EF4-FFF2-40B4-BE49-F238E27FC236}">
                <a16:creationId xmlns:a16="http://schemas.microsoft.com/office/drawing/2014/main" id="{0000D575-FE7E-F0F3-25FD-A609E5A275B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12059" y="68843"/>
            <a:ext cx="701475" cy="637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BBC556-92A5-1122-6849-96E98021B1E0}"/>
              </a:ext>
            </a:extLst>
          </p:cNvPr>
          <p:cNvSpPr txBox="1"/>
          <p:nvPr/>
        </p:nvSpPr>
        <p:spPr>
          <a:xfrm>
            <a:off x="1030172" y="361167"/>
            <a:ext cx="9768212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 </a:t>
            </a:r>
            <a:br>
              <a:rPr lang="en-US" sz="2800" b="1" dirty="0">
                <a:latin typeface="Calibri"/>
                <a:ea typeface="Calibri"/>
                <a:cs typeface="Calibri"/>
              </a:rPr>
            </a:br>
            <a:r>
              <a:rPr lang="en-US" sz="2800" b="1" dirty="0">
                <a:solidFill>
                  <a:srgbClr val="C00000"/>
                </a:solidFill>
                <a:latin typeface="Calibri"/>
              </a:rPr>
              <a:t>Analysis of hot region in HPK IV production data</a:t>
            </a:r>
            <a:r>
              <a:rPr lang="en-US" sz="2800" b="1" dirty="0">
                <a:latin typeface="Calibri"/>
                <a:ea typeface="Calibri"/>
                <a:cs typeface="Calibri"/>
              </a:rPr>
              <a:t> :Delivery 07/23</a:t>
            </a:r>
          </a:p>
          <a:p>
            <a:pPr algn="ctr"/>
            <a:endParaRPr lang="en-US" sz="2800" b="1" dirty="0">
              <a:latin typeface="Calibri"/>
              <a:ea typeface="Calibri"/>
              <a:cs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487E4-8682-96E4-F4C5-581AF1D0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7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7998E8-DDE3-AF97-27F8-1876A83CD8CA}"/>
              </a:ext>
            </a:extLst>
          </p:cNvPr>
          <p:cNvSpPr txBox="1"/>
          <p:nvPr/>
        </p:nvSpPr>
        <p:spPr>
          <a:xfrm>
            <a:off x="1239039" y="4949844"/>
            <a:ext cx="9156116" cy="10284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buFont typeface=""/>
              <a:buChar char="•"/>
            </a:pPr>
            <a:r>
              <a:rPr lang="en-US" sz="1400" dirty="0">
                <a:latin typeface="Calibri"/>
                <a:ea typeface="+mn-lt"/>
                <a:cs typeface="+mn-lt"/>
              </a:rPr>
              <a:t>In </a:t>
            </a:r>
            <a:r>
              <a:rPr lang="en-US" sz="1400" b="1" dirty="0">
                <a:latin typeface="Calibri"/>
                <a:ea typeface="+mn-lt"/>
                <a:cs typeface="+mn-lt"/>
              </a:rPr>
              <a:t>July</a:t>
            </a:r>
            <a:r>
              <a:rPr lang="en-US" sz="1400" dirty="0">
                <a:latin typeface="Calibri"/>
                <a:ea typeface="+mn-lt"/>
                <a:cs typeface="+mn-lt"/>
              </a:rPr>
              <a:t>, the hot cell percentage peaks at around </a:t>
            </a:r>
            <a:r>
              <a:rPr lang="en-US" sz="1400" b="1" dirty="0">
                <a:latin typeface="Calibri"/>
                <a:ea typeface="+mn-lt"/>
                <a:cs typeface="+mn-lt"/>
              </a:rPr>
              <a:t>10%</a:t>
            </a:r>
            <a:r>
              <a:rPr lang="en-US" sz="1400" dirty="0">
                <a:latin typeface="Calibri"/>
                <a:ea typeface="+mn-lt"/>
                <a:cs typeface="+mn-lt"/>
              </a:rPr>
              <a:t>, much lower than in previous months.</a:t>
            </a:r>
            <a:endParaRPr lang="en-US" sz="1400" dirty="0">
              <a:latin typeface="Calibri"/>
              <a:ea typeface="Calibri"/>
              <a:cs typeface="Calibri"/>
            </a:endParaRPr>
          </a:p>
          <a:p>
            <a:pPr>
              <a:lnSpc>
                <a:spcPct val="150000"/>
              </a:lnSpc>
              <a:buFont typeface=""/>
              <a:buChar char="•"/>
            </a:pPr>
            <a:r>
              <a:rPr lang="en-US" sz="1400" dirty="0">
                <a:latin typeface="Calibri"/>
                <a:ea typeface="+mn-lt"/>
                <a:cs typeface="+mn-lt"/>
              </a:rPr>
              <a:t>The </a:t>
            </a:r>
            <a:r>
              <a:rPr lang="en-US" sz="1400" b="1" dirty="0">
                <a:latin typeface="Calibri"/>
                <a:ea typeface="+mn-lt"/>
                <a:cs typeface="+mn-lt"/>
              </a:rPr>
              <a:t>cause of variability</a:t>
            </a:r>
            <a:r>
              <a:rPr lang="en-US" sz="1400" dirty="0">
                <a:latin typeface="Calibri"/>
                <a:ea typeface="+mn-lt"/>
                <a:cs typeface="+mn-lt"/>
              </a:rPr>
              <a:t> across the three months remains unclear.</a:t>
            </a:r>
            <a:r>
              <a:rPr lang="en-US" sz="1400" dirty="0">
                <a:latin typeface="Calisto MT"/>
                <a:ea typeface="Calibri"/>
                <a:cs typeface="Calibri"/>
              </a:rPr>
              <a:t> </a:t>
            </a:r>
            <a:r>
              <a:rPr lang="en-US" sz="1400" dirty="0">
                <a:latin typeface="Calibri"/>
                <a:ea typeface="Calibri"/>
                <a:cs typeface="Calibri"/>
              </a:rPr>
              <a:t>However, the </a:t>
            </a:r>
            <a:r>
              <a:rPr lang="en-US" sz="1400" b="1" dirty="0">
                <a:latin typeface="Calibri"/>
                <a:ea typeface="Calibri"/>
                <a:cs typeface="Calibri"/>
              </a:rPr>
              <a:t>highest percentages</a:t>
            </a:r>
            <a:r>
              <a:rPr lang="en-US" sz="1400" dirty="0">
                <a:latin typeface="Calibri"/>
                <a:ea typeface="Calibri"/>
                <a:cs typeface="Calibri"/>
              </a:rPr>
              <a:t> are still concentrated in the </a:t>
            </a:r>
            <a:r>
              <a:rPr lang="en-US" sz="1400" b="1" dirty="0">
                <a:latin typeface="Calibri"/>
                <a:ea typeface="Calibri"/>
                <a:cs typeface="Calibri"/>
              </a:rPr>
              <a:t>same region</a:t>
            </a:r>
            <a:r>
              <a:rPr lang="en-US" sz="1400" dirty="0">
                <a:latin typeface="Calibri"/>
                <a:ea typeface="Calibri"/>
                <a:cs typeface="Calibri"/>
              </a:rPr>
              <a:t>.</a:t>
            </a:r>
          </a:p>
        </p:txBody>
      </p:sp>
      <p:pic>
        <p:nvPicPr>
          <p:cNvPr id="2" name="Picture 1" descr="A hexagon shape with numbers and a chart&#10;&#10;Description automatically generated">
            <a:extLst>
              <a:ext uri="{FF2B5EF4-FFF2-40B4-BE49-F238E27FC236}">
                <a16:creationId xmlns:a16="http://schemas.microsoft.com/office/drawing/2014/main" id="{B91419CA-4D0F-B3D0-FCCA-7C7652F232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1249" y="1584367"/>
            <a:ext cx="3657779" cy="3199411"/>
          </a:xfrm>
          <a:prstGeom prst="rect">
            <a:avLst/>
          </a:prstGeom>
        </p:spPr>
      </p:pic>
      <p:pic>
        <p:nvPicPr>
          <p:cNvPr id="3" name="Picture 2" descr="A hexagon with numbers and a chart&#10;&#10;Description automatically generated">
            <a:extLst>
              <a:ext uri="{FF2B5EF4-FFF2-40B4-BE49-F238E27FC236}">
                <a16:creationId xmlns:a16="http://schemas.microsoft.com/office/drawing/2014/main" id="{2448610F-F34A-2017-ADD5-413DE75734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9606" y="1586840"/>
            <a:ext cx="3652831" cy="319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896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black logo&#10;&#10;Description automatically generated">
            <a:extLst>
              <a:ext uri="{FF2B5EF4-FFF2-40B4-BE49-F238E27FC236}">
                <a16:creationId xmlns:a16="http://schemas.microsoft.com/office/drawing/2014/main" id="{5EFE11DB-8694-DEA9-9CD2-EE332793F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38" y="268505"/>
            <a:ext cx="2007973" cy="358857"/>
          </a:xfrm>
          <a:prstGeom prst="rect">
            <a:avLst/>
          </a:prstGeom>
        </p:spPr>
      </p:pic>
      <p:pic>
        <p:nvPicPr>
          <p:cNvPr id="12" name="Picture 11" descr="A colorful circle with red lines and blue text&#10;&#10;Description automatically generated">
            <a:extLst>
              <a:ext uri="{FF2B5EF4-FFF2-40B4-BE49-F238E27FC236}">
                <a16:creationId xmlns:a16="http://schemas.microsoft.com/office/drawing/2014/main" id="{0000D575-FE7E-F0F3-25FD-A609E5A275B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12059" y="68843"/>
            <a:ext cx="701475" cy="637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BBC556-92A5-1122-6849-96E98021B1E0}"/>
              </a:ext>
            </a:extLst>
          </p:cNvPr>
          <p:cNvSpPr txBox="1"/>
          <p:nvPr/>
        </p:nvSpPr>
        <p:spPr>
          <a:xfrm>
            <a:off x="1030172" y="361167"/>
            <a:ext cx="9768212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 </a:t>
            </a:r>
            <a:br>
              <a:rPr lang="en-US" sz="2800" b="1" dirty="0">
                <a:latin typeface="Calibri"/>
                <a:ea typeface="Calibri"/>
                <a:cs typeface="Calibri"/>
              </a:rPr>
            </a:br>
            <a:r>
              <a:rPr lang="en-US" sz="2800" b="1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Analysis of hot region in HPK IV production data</a:t>
            </a:r>
            <a:r>
              <a:rPr lang="en-US" sz="2800" b="1" dirty="0">
                <a:latin typeface="Calibri"/>
                <a:ea typeface="Calibri"/>
                <a:cs typeface="Calibri"/>
              </a:rPr>
              <a:t> :Delivery 08/23</a:t>
            </a:r>
          </a:p>
          <a:p>
            <a:pPr algn="ctr"/>
            <a:endParaRPr lang="en-US" sz="2800" b="1" dirty="0">
              <a:latin typeface="Calibri"/>
              <a:ea typeface="Calibri"/>
              <a:cs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92C5C-DBC3-D043-2F7B-9187D3628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8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D3574E-73F7-CF16-5F71-9CABEF732722}"/>
              </a:ext>
            </a:extLst>
          </p:cNvPr>
          <p:cNvSpPr txBox="1"/>
          <p:nvPr/>
        </p:nvSpPr>
        <p:spPr>
          <a:xfrm>
            <a:off x="1239039" y="5107654"/>
            <a:ext cx="869985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ea typeface="+mn-lt"/>
                <a:cs typeface="+mn-lt"/>
              </a:rPr>
              <a:t>In </a:t>
            </a:r>
            <a:r>
              <a:rPr lang="en-US" sz="1600" b="1" dirty="0">
                <a:latin typeface="Calibri"/>
                <a:ea typeface="+mn-lt"/>
                <a:cs typeface="+mn-lt"/>
              </a:rPr>
              <a:t>August</a:t>
            </a:r>
            <a:r>
              <a:rPr lang="en-US" sz="1600" dirty="0">
                <a:latin typeface="Calibri"/>
                <a:ea typeface="+mn-lt"/>
                <a:cs typeface="+mn-lt"/>
              </a:rPr>
              <a:t>, a hot region is again observed around the </a:t>
            </a:r>
            <a:r>
              <a:rPr lang="en-US" sz="1600" b="1" dirty="0">
                <a:latin typeface="Calibri"/>
                <a:ea typeface="+mn-lt"/>
                <a:cs typeface="+mn-lt"/>
              </a:rPr>
              <a:t>72nd cell</a:t>
            </a:r>
            <a:r>
              <a:rPr lang="en-US" sz="1600" dirty="0">
                <a:latin typeface="Calibri"/>
                <a:ea typeface="+mn-lt"/>
                <a:cs typeface="+mn-lt"/>
              </a:rPr>
              <a:t>, with the percentage rising to </a:t>
            </a:r>
            <a:r>
              <a:rPr lang="en-US" sz="1600" b="1" dirty="0">
                <a:latin typeface="Calibri"/>
                <a:ea typeface="+mn-lt"/>
                <a:cs typeface="+mn-lt"/>
              </a:rPr>
              <a:t>80%</a:t>
            </a:r>
            <a:r>
              <a:rPr lang="en-US" sz="1600" dirty="0">
                <a:latin typeface="Calibri"/>
                <a:ea typeface="+mn-lt"/>
                <a:cs typeface="+mn-lt"/>
              </a:rPr>
              <a:t>.</a:t>
            </a:r>
            <a:endParaRPr lang="en-US" sz="1600">
              <a:latin typeface="Calibri"/>
              <a:ea typeface="Calibri"/>
              <a:cs typeface="Calibri"/>
            </a:endParaRPr>
          </a:p>
        </p:txBody>
      </p:sp>
      <p:pic>
        <p:nvPicPr>
          <p:cNvPr id="2" name="Picture 1" descr="A hexagon diagram with numbers and a chart&#10;&#10;Description automatically generated">
            <a:extLst>
              <a:ext uri="{FF2B5EF4-FFF2-40B4-BE49-F238E27FC236}">
                <a16:creationId xmlns:a16="http://schemas.microsoft.com/office/drawing/2014/main" id="{378DF53F-B79A-5AE9-6983-CFAA22A33F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6092" y="1272639"/>
            <a:ext cx="3657779" cy="3199411"/>
          </a:xfrm>
          <a:prstGeom prst="rect">
            <a:avLst/>
          </a:prstGeom>
        </p:spPr>
      </p:pic>
      <p:pic>
        <p:nvPicPr>
          <p:cNvPr id="3" name="Picture 2" descr="A hexagon with numbers and a chart&#10;&#10;Description automatically generated">
            <a:extLst>
              <a:ext uri="{FF2B5EF4-FFF2-40B4-BE49-F238E27FC236}">
                <a16:creationId xmlns:a16="http://schemas.microsoft.com/office/drawing/2014/main" id="{87FC75DB-421B-2B40-348E-5A99ADF315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1579" y="1280061"/>
            <a:ext cx="3652831" cy="319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116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black logo&#10;&#10;Description automatically generated">
            <a:extLst>
              <a:ext uri="{FF2B5EF4-FFF2-40B4-BE49-F238E27FC236}">
                <a16:creationId xmlns:a16="http://schemas.microsoft.com/office/drawing/2014/main" id="{5EFE11DB-8694-DEA9-9CD2-EE332793F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38" y="268505"/>
            <a:ext cx="2007973" cy="358857"/>
          </a:xfrm>
          <a:prstGeom prst="rect">
            <a:avLst/>
          </a:prstGeom>
        </p:spPr>
      </p:pic>
      <p:pic>
        <p:nvPicPr>
          <p:cNvPr id="12" name="Picture 11" descr="A colorful circle with red lines and blue text&#10;&#10;Description automatically generated">
            <a:extLst>
              <a:ext uri="{FF2B5EF4-FFF2-40B4-BE49-F238E27FC236}">
                <a16:creationId xmlns:a16="http://schemas.microsoft.com/office/drawing/2014/main" id="{0000D575-FE7E-F0F3-25FD-A609E5A275B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12059" y="68843"/>
            <a:ext cx="701475" cy="637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BBC556-92A5-1122-6849-96E98021B1E0}"/>
              </a:ext>
            </a:extLst>
          </p:cNvPr>
          <p:cNvSpPr txBox="1"/>
          <p:nvPr/>
        </p:nvSpPr>
        <p:spPr>
          <a:xfrm>
            <a:off x="1030172" y="361167"/>
            <a:ext cx="9768212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 </a:t>
            </a:r>
            <a:br>
              <a:rPr lang="en-US" sz="2800" b="1" dirty="0">
                <a:latin typeface="Calibri"/>
                <a:ea typeface="Calibri"/>
                <a:cs typeface="Calibri"/>
              </a:rPr>
            </a:br>
            <a:r>
              <a:rPr lang="en-US" sz="2800" b="1" dirty="0">
                <a:solidFill>
                  <a:srgbClr val="C00000"/>
                </a:solidFill>
                <a:latin typeface="Calibri"/>
                <a:ea typeface="Calibri"/>
                <a:cs typeface="Calibri"/>
              </a:rPr>
              <a:t>Analysis of hot region in HPK IV production data</a:t>
            </a:r>
            <a:r>
              <a:rPr lang="en-US" sz="2800" b="1" dirty="0">
                <a:latin typeface="Calibri"/>
                <a:ea typeface="Calibri"/>
                <a:cs typeface="Calibri"/>
              </a:rPr>
              <a:t> :Delivery 09/23</a:t>
            </a:r>
          </a:p>
          <a:p>
            <a:pPr algn="ctr"/>
            <a:endParaRPr lang="en-US" sz="2800" b="1" dirty="0">
              <a:latin typeface="Calibri"/>
              <a:ea typeface="Calibri"/>
              <a:cs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92C5C-DBC3-D043-2F7B-9187D3628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D3574E-73F7-CF16-5F71-9CABEF732722}"/>
              </a:ext>
            </a:extLst>
          </p:cNvPr>
          <p:cNvSpPr txBox="1"/>
          <p:nvPr/>
        </p:nvSpPr>
        <p:spPr>
          <a:xfrm>
            <a:off x="643117" y="5185808"/>
            <a:ext cx="10414822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ea typeface="+mn-lt"/>
                <a:cs typeface="+mn-lt"/>
              </a:rPr>
              <a:t>Similar to August,</a:t>
            </a:r>
            <a:r>
              <a:rPr lang="en-US" sz="1600" b="1" dirty="0">
                <a:latin typeface="Calibri"/>
                <a:ea typeface="+mn-lt"/>
                <a:cs typeface="+mn-lt"/>
              </a:rPr>
              <a:t> in September,</a:t>
            </a:r>
            <a:r>
              <a:rPr lang="en-US" sz="1600" dirty="0">
                <a:latin typeface="Calibri"/>
                <a:ea typeface="+mn-lt"/>
                <a:cs typeface="+mn-lt"/>
              </a:rPr>
              <a:t> a hot region is again observed around the </a:t>
            </a:r>
            <a:r>
              <a:rPr lang="en-US" sz="1600" b="1" dirty="0">
                <a:latin typeface="Calibri"/>
                <a:ea typeface="+mn-lt"/>
                <a:cs typeface="+mn-lt"/>
              </a:rPr>
              <a:t>72nd cell</a:t>
            </a:r>
            <a:r>
              <a:rPr lang="en-US" sz="1600" dirty="0">
                <a:latin typeface="Calibri"/>
                <a:ea typeface="+mn-lt"/>
                <a:cs typeface="+mn-lt"/>
              </a:rPr>
              <a:t>, with the percentage rising to 77</a:t>
            </a:r>
            <a:r>
              <a:rPr lang="en-US" sz="1600" b="1" dirty="0">
                <a:latin typeface="Calibri"/>
                <a:ea typeface="+mn-lt"/>
                <a:cs typeface="+mn-lt"/>
              </a:rPr>
              <a:t>%</a:t>
            </a:r>
            <a:r>
              <a:rPr lang="en-US" sz="1600" dirty="0">
                <a:latin typeface="Calibri"/>
                <a:ea typeface="+mn-lt"/>
                <a:cs typeface="+mn-lt"/>
              </a:rPr>
              <a:t>.</a:t>
            </a:r>
            <a:endParaRPr lang="en-US" sz="1600">
              <a:latin typeface="Calibri"/>
              <a:ea typeface="Calibri"/>
              <a:cs typeface="Calibri"/>
            </a:endParaRPr>
          </a:p>
        </p:txBody>
      </p:sp>
      <p:pic>
        <p:nvPicPr>
          <p:cNvPr id="5" name="Picture 4" descr="A hexagon diagram with numbers and a chart&#10;&#10;Description automatically generated">
            <a:extLst>
              <a:ext uri="{FF2B5EF4-FFF2-40B4-BE49-F238E27FC236}">
                <a16:creationId xmlns:a16="http://schemas.microsoft.com/office/drawing/2014/main" id="{A0853D37-26D9-B2EC-97AE-EEC59CCB08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715" y="1440872"/>
            <a:ext cx="3657779" cy="3199411"/>
          </a:xfrm>
          <a:prstGeom prst="rect">
            <a:avLst/>
          </a:prstGeom>
        </p:spPr>
      </p:pic>
      <p:pic>
        <p:nvPicPr>
          <p:cNvPr id="10" name="Picture 9" descr="A hexagon diagram with numbers and a chart&#10;&#10;Description automatically generated">
            <a:extLst>
              <a:ext uri="{FF2B5EF4-FFF2-40B4-BE49-F238E27FC236}">
                <a16:creationId xmlns:a16="http://schemas.microsoft.com/office/drawing/2014/main" id="{45DB4C09-91C6-D08C-061C-BD07AB0BBD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8151" y="1443346"/>
            <a:ext cx="3652831" cy="319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56276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ChronicleVTI">
      <a:dk1>
        <a:srgbClr val="000000"/>
      </a:dk1>
      <a:lt1>
        <a:srgbClr val="FFFFFF"/>
      </a:lt1>
      <a:dk2>
        <a:srgbClr val="1C1C32"/>
      </a:dk2>
      <a:lt2>
        <a:srgbClr val="F8F4F1"/>
      </a:lt2>
      <a:accent1>
        <a:srgbClr val="734B67"/>
      </a:accent1>
      <a:accent2>
        <a:srgbClr val="959EBB"/>
      </a:accent2>
      <a:accent3>
        <a:srgbClr val="596781"/>
      </a:accent3>
      <a:accent4>
        <a:srgbClr val="7F6E8C"/>
      </a:accent4>
      <a:accent5>
        <a:srgbClr val="DB9A8F"/>
      </a:accent5>
      <a:accent6>
        <a:srgbClr val="C29AB1"/>
      </a:accent6>
      <a:hlink>
        <a:srgbClr val="778BA2"/>
      </a:hlink>
      <a:folHlink>
        <a:srgbClr val="A27C99"/>
      </a:folHlink>
    </a:clrScheme>
    <a:fontScheme name="ChronicleVTI">
      <a:majorFont>
        <a:latin typeface="Univers Condensed"/>
        <a:ea typeface=""/>
        <a:cs typeface=""/>
      </a:majorFont>
      <a:minorFont>
        <a:latin typeface="Calisto MT" panose="02040603050505030304"/>
        <a:ea typeface=""/>
        <a:cs typeface=""/>
      </a:minorFont>
    </a:fontScheme>
    <a:fmtScheme name="ChronicleVTI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ronicleVTI" id="{534FD3B1-53CD-4A5C-943C-C44DFF248C3E}" vid="{19A790DA-2E4D-4134-98A6-7DECB1A1B84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ChronicleVTI</vt:lpstr>
      <vt:lpstr>  Analysis of hot region in HPK IV production data  delivery May-December 2023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1906</cp:revision>
  <dcterms:created xsi:type="dcterms:W3CDTF">2024-11-25T10:06:32Z</dcterms:created>
  <dcterms:modified xsi:type="dcterms:W3CDTF">2024-12-03T15:50:49Z</dcterms:modified>
</cp:coreProperties>
</file>