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7"/>
  </p:notesMasterIdLst>
  <p:sldIdLst>
    <p:sldId id="256" r:id="rId2"/>
    <p:sldId id="306" r:id="rId3"/>
    <p:sldId id="261" r:id="rId4"/>
    <p:sldId id="303" r:id="rId5"/>
    <p:sldId id="305" r:id="rId6"/>
    <p:sldId id="287" r:id="rId7"/>
    <p:sldId id="288" r:id="rId8"/>
    <p:sldId id="289" r:id="rId9"/>
    <p:sldId id="290" r:id="rId10"/>
    <p:sldId id="291" r:id="rId11"/>
    <p:sldId id="264" r:id="rId12"/>
    <p:sldId id="285" r:id="rId13"/>
    <p:sldId id="286" r:id="rId14"/>
    <p:sldId id="284" r:id="rId15"/>
    <p:sldId id="299" r:id="rId16"/>
    <p:sldId id="298" r:id="rId17"/>
    <p:sldId id="263" r:id="rId18"/>
    <p:sldId id="294" r:id="rId19"/>
    <p:sldId id="292" r:id="rId20"/>
    <p:sldId id="295" r:id="rId21"/>
    <p:sldId id="283" r:id="rId22"/>
    <p:sldId id="302" r:id="rId23"/>
    <p:sldId id="282" r:id="rId24"/>
    <p:sldId id="297" r:id="rId25"/>
    <p:sldId id="296" r:id="rId2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2415"/>
    <p:restoredTop sz="94581"/>
  </p:normalViewPr>
  <p:slideViewPr>
    <p:cSldViewPr snapToGrid="0">
      <p:cViewPr>
        <p:scale>
          <a:sx n="62" d="100"/>
          <a:sy n="62" d="100"/>
        </p:scale>
        <p:origin x="296" y="1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7C375-D56E-6245-9384-0A8EBAC0B97D}" type="datetimeFigureOut">
              <a:rPr lang="en-US" smtClean="0"/>
              <a:t>12/5/25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84B12F-96A9-1B47-81D4-484046053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92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5531CABE-6878-08AE-ED23-B38D277BE7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9AA62517-8DF5-0F58-C23E-30EA3B0E789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6188BBCE-EAF8-A968-570E-179E8A6FBD5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338059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28479321-65FD-1C09-F9D4-213E533AA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06117863-4BB2-C7BB-C0B6-7589B8AF5E4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28085BB5-EC11-2051-E466-46AE1E83544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899773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F2C25F43-71A5-B437-64EC-3839FA765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6DC0222E-FE54-74F7-1B1C-DD4494B78F1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F6A2D1DD-15AF-D71B-D099-EF00AC2DE6A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834587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D8B81EF7-DE60-9CFA-2744-4468FB2D1F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B79FE484-FAEE-B1B7-393E-B2FF1436650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5F0E537C-CE9A-357C-C2F2-4DA58BE672E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99467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4C505A28-F37E-7387-F48E-023D68BCE7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0E441B10-A1F1-F1A5-60C0-02EC2922D31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371514E7-F25C-6F58-1EBF-47D2E4DA96A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965320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A6D4213E-C5CB-5C47-6551-74FF4A7D0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F4455B34-3145-DAAF-37FE-50AE948B7B7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DFE25361-574C-8D11-227D-01CF988C98C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36515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BB094DD4-FA54-D8B7-8A41-E8F5EC743E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9F261384-50DB-3763-7A34-B101CD5802B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9F238257-52E7-7770-0565-2AD5B21E047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681702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1441E981-3DAC-AC99-7CD1-71C34B5B22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62A5AD5B-1E3D-6104-1127-570A55D4359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CD174CCF-6E70-9E1F-A022-54A47022127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641597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FB1778B8-ABB1-A18F-6CB6-E907367116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EC920E06-988D-196A-9F15-19F4E070CC9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081CC583-89D8-6546-AB09-E78B68252A9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439446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13A5860F-6134-717E-C6B5-4A26F193DE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CEBF33D1-DF54-0912-FA75-E2B5BDA3399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46D3148B-1179-EC62-C5B1-B8F7875843E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2759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4CC25E5B-D0DD-3389-58B5-EFA900B430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23542BCB-4F57-470C-F1A1-8E729790A95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562347D4-F710-96CB-BA75-0467CA9E0BD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251773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FAFE2035-3AB3-18D7-3425-BA12A417FE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D119B51F-73BA-D21E-57EB-F3E0F97DD1A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73CA2213-133A-9E23-005B-71207EA4738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713893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3CD16516-72E5-A65B-7159-E181316406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7A9DC6D0-AC4F-B4E4-740E-07276119F95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DBEB79C0-CB00-9D0A-3A66-2783841DCC6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952076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66BF7F89-82AC-F338-C678-8AB667D58C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EC911A83-69EF-30D5-3E02-8613FEB7E77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EBEC1A1D-3E53-6D6D-A891-37FEBF9E4C5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084952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20587776-0511-E50C-81D2-17F066B95A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7DBD1D03-D957-E143-8672-99738CA35EB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0359951D-CDE7-9EA5-8BBA-9356EF5B3E0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904029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DF8783BB-B1BE-029F-6FDA-5CB469D9ED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33791F3A-3FB3-E506-0D17-6817C279465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4138A97C-1D90-255D-A6A8-61BBD74C244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628155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309B839B-C612-0D5D-6CB6-B76E389963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52DDA8E7-EDC3-3778-F13E-156F96758BB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C63CDFAD-57D1-2CEB-C3BB-13CFDCBA781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431657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159CA5C3-6AD1-76AC-AFEB-874DA58279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0887A1AF-EC22-F3D8-D373-A2526774BB1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B22EADD4-FC84-9F04-30C1-F97977F6E88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32866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320BBF6C-FBAF-5A3C-9490-20E58758BD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C5E70CF4-2329-1CD4-C434-3278EBC012D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9C6F75BA-A8B7-A2A4-A105-C2D96CB1814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209064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2E275515-B573-88FE-BF36-4F35E63391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A9E35C25-91A2-CAF6-C5E6-454E63DE0BD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1B661249-4C9D-644C-8136-4980DCE6B9A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43723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6F9FF903-9E1F-8ADB-5783-BB7BFBF576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8D961EBB-9C59-C706-3732-D78CDEB2EEA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3B88B52F-0C00-FC16-00B8-2511BBB676A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08401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96A4D05E-91DE-20D1-8260-6F230CD798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E5D80212-68CC-6617-76F0-60B463C2163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E9577C17-72ED-D50B-CF7F-4B99F8ECEE2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216173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A6768703-3DBD-7E0F-6BEC-91A8652A73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396399FF-159B-CF4C-0801-CE0C5F83AE7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70DA4A58-9812-0C98-215B-95999282BBF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875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D910449E-A81C-BA42-A6BA-A51F461DD106}" type="datetimeFigureOut">
              <a:rPr lang="en-US" smtClean="0"/>
              <a:t>12/5/25</a:t>
            </a:fld>
            <a:endParaRPr lang="en-US"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A3BC6003-1FA0-5E49-9C1F-A75B36300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080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2667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spcBef>
                <a:spcPts val="2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1333">
                <a:solidFill>
                  <a:srgbClr val="888888"/>
                </a:solidFill>
              </a:defRPr>
            </a:lvl1pPr>
            <a:lvl2pPr marL="609630" lvl="1" indent="-152408" algn="l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200">
                <a:solidFill>
                  <a:srgbClr val="888888"/>
                </a:solidFill>
              </a:defRPr>
            </a:lvl2pPr>
            <a:lvl3pPr marL="914446" lvl="2" indent="-152408" algn="l">
              <a:spcBef>
                <a:spcPts val="213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067">
                <a:solidFill>
                  <a:srgbClr val="888888"/>
                </a:solidFill>
              </a:defRPr>
            </a:lvl3pPr>
            <a:lvl4pPr marL="1219261" lvl="3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4pPr>
            <a:lvl5pPr marL="1524076" lvl="4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5pPr>
            <a:lvl6pPr marL="1828891" lvl="5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6pPr>
            <a:lvl7pPr marL="2133707" lvl="6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7pPr>
            <a:lvl8pPr marL="2438522" lvl="7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8pPr>
            <a:lvl9pPr marL="2743337" lvl="8" indent="-152408" algn="l">
              <a:spcBef>
                <a:spcPts val="187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933">
                <a:solidFill>
                  <a:srgbClr val="888888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D910449E-A81C-BA42-A6BA-A51F461DD106}" type="datetimeFigureOut">
              <a:rPr lang="en-US" smtClean="0"/>
              <a:t>12/5/25</a:t>
            </a:fld>
            <a:endParaRPr lang="en-US"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A3BC6003-1FA0-5E49-9C1F-A75B36300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836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304800" y="1066800"/>
            <a:ext cx="2692400" cy="301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70947" algn="l">
              <a:spcBef>
                <a:spcPts val="373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1867"/>
            </a:lvl1pPr>
            <a:lvl2pPr marL="609630" lvl="1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1600"/>
            </a:lvl2pPr>
            <a:lvl3pPr marL="914446" lvl="2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200"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200"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3098800" y="1066800"/>
            <a:ext cx="2692400" cy="301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70947" algn="l">
              <a:spcBef>
                <a:spcPts val="373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1867"/>
            </a:lvl1pPr>
            <a:lvl2pPr marL="609630" lvl="1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1600"/>
            </a:lvl2pPr>
            <a:lvl3pPr marL="914446" lvl="2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200"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200"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D910449E-A81C-BA42-A6BA-A51F461DD106}" type="datetimeFigureOut">
              <a:rPr lang="en-US" smtClean="0"/>
              <a:t>12/5/25</a:t>
            </a:fld>
            <a:endParaRPr lang="en-US"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A3BC6003-1FA0-5E49-9C1F-A75B36300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152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1pPr>
            <a:lvl2pPr marL="609630" lvl="1" indent="-152408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333" b="1"/>
            </a:lvl2pPr>
            <a:lvl3pPr marL="914446" lvl="2" indent="-152408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200" b="1"/>
            </a:lvl3pPr>
            <a:lvl4pPr marL="1219261" lvl="3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4pPr>
            <a:lvl5pPr marL="1524076" lvl="4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5pPr>
            <a:lvl6pPr marL="1828891" lvl="5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6pPr>
            <a:lvl7pPr marL="2133707" lvl="6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7pPr>
            <a:lvl8pPr marL="2438522" lvl="7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8pPr>
            <a:lvl9pPr marL="2743337" lvl="8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304800" y="1449917"/>
            <a:ext cx="2693459" cy="2634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600"/>
            </a:lvl1pPr>
            <a:lvl2pPr marL="609630" lvl="1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1333"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3pPr>
            <a:lvl4pPr marL="1219261" lvl="3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067"/>
            </a:lvl4pPr>
            <a:lvl5pPr marL="1524076" lvl="4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067"/>
            </a:lvl5pPr>
            <a:lvl6pPr marL="1828891" lvl="5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6pPr>
            <a:lvl7pPr marL="2133707" lvl="6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7pPr>
            <a:lvl8pPr marL="2438522" lvl="7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8pPr>
            <a:lvl9pPr marL="2743337" lvl="8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3096684" y="1023409"/>
            <a:ext cx="2694517" cy="426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04815" lvl="0" indent="-152408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 b="1"/>
            </a:lvl1pPr>
            <a:lvl2pPr marL="609630" lvl="1" indent="-152408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333" b="1"/>
            </a:lvl2pPr>
            <a:lvl3pPr marL="914446" lvl="2" indent="-152408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200" b="1"/>
            </a:lvl3pPr>
            <a:lvl4pPr marL="1219261" lvl="3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4pPr>
            <a:lvl5pPr marL="1524076" lvl="4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5pPr>
            <a:lvl6pPr marL="1828891" lvl="5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6pPr>
            <a:lvl7pPr marL="2133707" lvl="6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7pPr>
            <a:lvl8pPr marL="2438522" lvl="7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8pPr>
            <a:lvl9pPr marL="2743337" lvl="8" indent="-152408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06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4"/>
          </p:nvPr>
        </p:nvSpPr>
        <p:spPr>
          <a:xfrm>
            <a:off x="3096684" y="1449917"/>
            <a:ext cx="2694517" cy="2634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600"/>
            </a:lvl1pPr>
            <a:lvl2pPr marL="609630" lvl="1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1333"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00"/>
            </a:lvl3pPr>
            <a:lvl4pPr marL="1219261" lvl="3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067"/>
            </a:lvl4pPr>
            <a:lvl5pPr marL="1524076" lvl="4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067"/>
            </a:lvl5pPr>
            <a:lvl6pPr marL="1828891" lvl="5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6pPr>
            <a:lvl7pPr marL="2133707" lvl="6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7pPr>
            <a:lvl8pPr marL="2438522" lvl="7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8pPr>
            <a:lvl9pPr marL="2743337" lvl="8" indent="-220144" algn="l">
              <a:spcBef>
                <a:spcPts val="213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06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D910449E-A81C-BA42-A6BA-A51F461DD106}" type="datetimeFigureOut">
              <a:rPr lang="en-US" smtClean="0"/>
              <a:t>12/5/25</a:t>
            </a:fld>
            <a:endParaRPr lang="en-US"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A3BC6003-1FA0-5E49-9C1F-A75B36300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119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1333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2383367" y="182034"/>
            <a:ext cx="3407833" cy="390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87881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2133"/>
            </a:lvl1pPr>
            <a:lvl2pPr marL="609630" lvl="1" indent="-270947" algn="l">
              <a:spcBef>
                <a:spcPts val="373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1867"/>
            </a:lvl2pPr>
            <a:lvl3pPr marL="914446" lvl="2" indent="-254013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600"/>
            </a:lvl3pPr>
            <a:lvl4pPr marL="1219261" lvl="3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1333"/>
            </a:lvl4pPr>
            <a:lvl5pPr marL="1524076" lvl="4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1333"/>
            </a:lvl5pPr>
            <a:lvl6pPr marL="1828891" lvl="5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6pPr>
            <a:lvl7pPr marL="2133707" lvl="6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7pPr>
            <a:lvl8pPr marL="2438522" lvl="7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8pPr>
            <a:lvl9pPr marL="2743337" lvl="8" indent="-237079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33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304800" y="956734"/>
            <a:ext cx="2005542" cy="3127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152408" algn="l">
              <a:spcBef>
                <a:spcPts val="187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933"/>
            </a:lvl1pPr>
            <a:lvl2pPr marL="609630" lvl="1" indent="-152408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00"/>
            </a:lvl2pPr>
            <a:lvl3pPr marL="914446" lvl="2" indent="-152408" algn="l"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667"/>
            </a:lvl3pPr>
            <a:lvl4pPr marL="1219261" lvl="3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4pPr>
            <a:lvl5pPr marL="1524076" lvl="4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5pPr>
            <a:lvl6pPr marL="1828891" lvl="5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6pPr>
            <a:lvl7pPr marL="2133707" lvl="6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7pPr>
            <a:lvl8pPr marL="2438522" lvl="7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8pPr>
            <a:lvl9pPr marL="2743337" lvl="8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D910449E-A81C-BA42-A6BA-A51F461DD106}" type="datetimeFigureOut">
              <a:rPr lang="en-US" smtClean="0"/>
              <a:t>12/5/25</a:t>
            </a:fld>
            <a:endParaRPr lang="en-US"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A3BC6003-1FA0-5E49-9C1F-A75B36300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99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1333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194859" y="408517"/>
            <a:ext cx="3657600" cy="27432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194859" y="3578225"/>
            <a:ext cx="3657600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152408" algn="l">
              <a:spcBef>
                <a:spcPts val="187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933"/>
            </a:lvl1pPr>
            <a:lvl2pPr marL="609630" lvl="1" indent="-152408" algn="l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00"/>
            </a:lvl2pPr>
            <a:lvl3pPr marL="914446" lvl="2" indent="-152408" algn="l"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667"/>
            </a:lvl3pPr>
            <a:lvl4pPr marL="1219261" lvl="3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4pPr>
            <a:lvl5pPr marL="1524076" lvl="4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5pPr>
            <a:lvl6pPr marL="1828891" lvl="5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6pPr>
            <a:lvl7pPr marL="2133707" lvl="6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7pPr>
            <a:lvl8pPr marL="2438522" lvl="7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8pPr>
            <a:lvl9pPr marL="2743337" lvl="8" indent="-152408" algn="l"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D910449E-A81C-BA42-A6BA-A51F461DD106}" type="datetimeFigureOut">
              <a:rPr lang="en-US" smtClean="0"/>
              <a:t>12/5/25</a:t>
            </a:fld>
            <a:endParaRPr lang="en-US"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A3BC6003-1FA0-5E49-9C1F-A75B36300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34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1539346" y="-167745"/>
            <a:ext cx="3017309" cy="5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D910449E-A81C-BA42-A6BA-A51F461DD106}" type="datetimeFigureOut">
              <a:rPr lang="en-US" smtClean="0"/>
              <a:t>12/5/25</a:t>
            </a:fld>
            <a:endParaRPr lang="en-US"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A3BC6003-1FA0-5E49-9C1F-A75B36300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05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3154892" y="1447801"/>
            <a:ext cx="3901017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360892" y="127000"/>
            <a:ext cx="3901017" cy="40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914446" lvl="2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524076" lvl="4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1828891" lvl="5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D910449E-A81C-BA42-A6BA-A51F461DD106}" type="datetimeFigureOut">
              <a:rPr lang="en-US" smtClean="0"/>
              <a:t>12/5/25</a:t>
            </a:fld>
            <a:endParaRPr lang="en-US"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A3BC6003-1FA0-5E49-9C1F-A75B36300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486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D910449E-A81C-BA42-A6BA-A51F461DD106}" type="datetimeFigureOut">
              <a:rPr lang="en-US" smtClean="0"/>
              <a:t>12/5/25</a:t>
            </a:fld>
            <a:endParaRPr lang="en-US"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US"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A3BC6003-1FA0-5E49-9C1F-A75B36300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25678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6" r:id="rId2"/>
    <p:sldLayoutId id="2147483677" r:id="rId3"/>
    <p:sldLayoutId id="2147483678" r:id="rId4"/>
    <p:sldLayoutId id="2147483680" r:id="rId5"/>
    <p:sldLayoutId id="2147483681" r:id="rId6"/>
    <p:sldLayoutId id="2147483682" r:id="rId7"/>
    <p:sldLayoutId id="2147483683" r:id="rId8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0" Type="http://schemas.microsoft.com/office/2007/relationships/hdphoto" Target="../media/hdphoto1.wdp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0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22.jpeg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0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4.png"/><Relationship Id="rId4" Type="http://schemas.openxmlformats.org/officeDocument/2006/relationships/image" Target="../media/image23.jpg"/><Relationship Id="rId9" Type="http://schemas.microsoft.com/office/2007/relationships/hdphoto" Target="../media/hdphoto4.wdp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10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24.png"/><Relationship Id="rId10" Type="http://schemas.openxmlformats.org/officeDocument/2006/relationships/image" Target="../media/image26.jpeg"/><Relationship Id="rId4" Type="http://schemas.openxmlformats.org/officeDocument/2006/relationships/image" Target="../media/image23.jpg"/><Relationship Id="rId9" Type="http://schemas.microsoft.com/office/2007/relationships/hdphoto" Target="../media/hdphoto7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10.pn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0.png"/><Relationship Id="rId10" Type="http://schemas.openxmlformats.org/officeDocument/2006/relationships/image" Target="../media/image32.jpeg"/><Relationship Id="rId4" Type="http://schemas.openxmlformats.org/officeDocument/2006/relationships/image" Target="../media/image29.png"/><Relationship Id="rId9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g"/><Relationship Id="rId5" Type="http://schemas.openxmlformats.org/officeDocument/2006/relationships/image" Target="../media/image36.JPG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2.png"/><Relationship Id="rId10" Type="http://schemas.openxmlformats.org/officeDocument/2006/relationships/image" Target="../media/image16.emf"/><Relationship Id="rId4" Type="http://schemas.openxmlformats.org/officeDocument/2006/relationships/image" Target="../media/image11.png"/><Relationship Id="rId9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g"/><Relationship Id="rId5" Type="http://schemas.openxmlformats.org/officeDocument/2006/relationships/image" Target="../media/image20.jpeg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g"/><Relationship Id="rId5" Type="http://schemas.openxmlformats.org/officeDocument/2006/relationships/image" Target="../media/image20.jpeg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0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8.jpg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930" y="0"/>
            <a:ext cx="1142814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3"/>
          <p:cNvSpPr/>
          <p:nvPr/>
        </p:nvSpPr>
        <p:spPr>
          <a:xfrm rot="1108638">
            <a:off x="9442595" y="1317756"/>
            <a:ext cx="1059302" cy="1541313"/>
          </a:xfrm>
          <a:custGeom>
            <a:avLst/>
            <a:gdLst/>
            <a:ahLst/>
            <a:cxnLst/>
            <a:rect l="l" t="t" r="r" b="b"/>
            <a:pathLst>
              <a:path w="1588953" h="2311969" extrusionOk="0">
                <a:moveTo>
                  <a:pt x="0" y="0"/>
                </a:moveTo>
                <a:lnTo>
                  <a:pt x="1588953" y="0"/>
                </a:lnTo>
                <a:lnTo>
                  <a:pt x="1588953" y="2311968"/>
                </a:lnTo>
                <a:lnTo>
                  <a:pt x="0" y="231196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90" name="Google Shape;90;p13"/>
          <p:cNvSpPr/>
          <p:nvPr/>
        </p:nvSpPr>
        <p:spPr>
          <a:xfrm rot="-314571">
            <a:off x="7840552" y="2754985"/>
            <a:ext cx="1498955" cy="1611779"/>
          </a:xfrm>
          <a:custGeom>
            <a:avLst/>
            <a:gdLst/>
            <a:ahLst/>
            <a:cxnLst/>
            <a:rect l="l" t="t" r="r" b="b"/>
            <a:pathLst>
              <a:path w="2248432" h="2417669" extrusionOk="0">
                <a:moveTo>
                  <a:pt x="0" y="0"/>
                </a:moveTo>
                <a:lnTo>
                  <a:pt x="2248432" y="0"/>
                </a:lnTo>
                <a:lnTo>
                  <a:pt x="2248432" y="2417668"/>
                </a:lnTo>
                <a:lnTo>
                  <a:pt x="0" y="241766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91" name="Google Shape;91;p13"/>
          <p:cNvSpPr/>
          <p:nvPr/>
        </p:nvSpPr>
        <p:spPr>
          <a:xfrm rot="284786">
            <a:off x="4800170" y="2681474"/>
            <a:ext cx="1825474" cy="1586503"/>
          </a:xfrm>
          <a:custGeom>
            <a:avLst/>
            <a:gdLst/>
            <a:ahLst/>
            <a:cxnLst/>
            <a:rect l="l" t="t" r="r" b="b"/>
            <a:pathLst>
              <a:path w="2738211" h="2379754" extrusionOk="0">
                <a:moveTo>
                  <a:pt x="0" y="0"/>
                </a:moveTo>
                <a:lnTo>
                  <a:pt x="2738211" y="0"/>
                </a:lnTo>
                <a:lnTo>
                  <a:pt x="2738211" y="2379754"/>
                </a:lnTo>
                <a:lnTo>
                  <a:pt x="0" y="237975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92" name="Google Shape;92;p13"/>
          <p:cNvSpPr/>
          <p:nvPr/>
        </p:nvSpPr>
        <p:spPr>
          <a:xfrm rot="288503">
            <a:off x="4463921" y="1306609"/>
            <a:ext cx="1819611" cy="968943"/>
          </a:xfrm>
          <a:custGeom>
            <a:avLst/>
            <a:gdLst/>
            <a:ahLst/>
            <a:cxnLst/>
            <a:rect l="l" t="t" r="r" b="b"/>
            <a:pathLst>
              <a:path w="2729417" h="1453415" extrusionOk="0">
                <a:moveTo>
                  <a:pt x="0" y="0"/>
                </a:moveTo>
                <a:lnTo>
                  <a:pt x="2729417" y="0"/>
                </a:lnTo>
                <a:lnTo>
                  <a:pt x="2729417" y="1453414"/>
                </a:lnTo>
                <a:lnTo>
                  <a:pt x="0" y="145341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93" name="Google Shape;93;p13"/>
          <p:cNvSpPr txBox="1"/>
          <p:nvPr/>
        </p:nvSpPr>
        <p:spPr>
          <a:xfrm>
            <a:off x="1525177" y="4599340"/>
            <a:ext cx="9141645" cy="10341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1998"/>
              </a:lnSpc>
            </a:pPr>
            <a:r>
              <a:rPr lang="en-US" sz="6000" dirty="0">
                <a:solidFill>
                  <a:srgbClr val="C12D2E"/>
                </a:solidFill>
                <a:latin typeface="Pacifico"/>
                <a:sym typeface="Pacifico"/>
              </a:rPr>
              <a:t>My Year in Useless Stats</a:t>
            </a:r>
            <a:endParaRPr sz="6000" dirty="0"/>
          </a:p>
        </p:txBody>
      </p:sp>
      <p:sp>
        <p:nvSpPr>
          <p:cNvPr id="94" name="Google Shape;94;p13"/>
          <p:cNvSpPr/>
          <p:nvPr/>
        </p:nvSpPr>
        <p:spPr>
          <a:xfrm rot="-363847">
            <a:off x="6864481" y="1013568"/>
            <a:ext cx="1432991" cy="1659253"/>
          </a:xfrm>
          <a:custGeom>
            <a:avLst/>
            <a:gdLst/>
            <a:ahLst/>
            <a:cxnLst/>
            <a:rect l="l" t="t" r="r" b="b"/>
            <a:pathLst>
              <a:path w="2149486" h="2488879" extrusionOk="0">
                <a:moveTo>
                  <a:pt x="0" y="0"/>
                </a:moveTo>
                <a:lnTo>
                  <a:pt x="2149486" y="0"/>
                </a:lnTo>
                <a:lnTo>
                  <a:pt x="2149486" y="2488878"/>
                </a:lnTo>
                <a:lnTo>
                  <a:pt x="0" y="24888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pic>
        <p:nvPicPr>
          <p:cNvPr id="4" name="Picture 3" descr="A person in a purple coat and hat on a snowy mountain&#10;&#10;AI-generated content may be incorrect.">
            <a:extLst>
              <a:ext uri="{FF2B5EF4-FFF2-40B4-BE49-F238E27FC236}">
                <a16:creationId xmlns:a16="http://schemas.microsoft.com/office/drawing/2014/main" id="{ACC5328C-F222-25D2-153F-C2563AF13A1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>
                        <a14:foregroundMark x1="70437" y1="47545" x2="65708" y2="53695"/>
                        <a14:foregroundMark x1="65708" y1="53695" x2="74306" y2="50670"/>
                        <a14:foregroundMark x1="74306" y1="50670" x2="66303" y2="52232"/>
                        <a14:backgroundMark x1="47917" y1="72445" x2="57242" y2="85789"/>
                        <a14:backgroundMark x1="57242" y1="85789" x2="38922" y2="90278"/>
                        <a14:backgroundMark x1="38922" y1="90278" x2="38161" y2="9089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80976" y="1002878"/>
            <a:ext cx="5143500" cy="6858000"/>
          </a:xfrm>
          <a:prstGeom prst="rect">
            <a:avLst/>
          </a:prstGeom>
        </p:spPr>
      </p:pic>
      <p:pic>
        <p:nvPicPr>
          <p:cNvPr id="5" name="Picture 4" descr="A person wearing a watch&#10;&#10;AI-generated content may be incorrect.">
            <a:extLst>
              <a:ext uri="{FF2B5EF4-FFF2-40B4-BE49-F238E27FC236}">
                <a16:creationId xmlns:a16="http://schemas.microsoft.com/office/drawing/2014/main" id="{A6050A2C-AA66-78E0-CEED-D2B516C12015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t="18393" r="2962" b="49379"/>
          <a:stretch>
            <a:fillRect/>
          </a:stretch>
        </p:blipFill>
        <p:spPr>
          <a:xfrm>
            <a:off x="0" y="1"/>
            <a:ext cx="3581963" cy="2111606"/>
          </a:xfrm>
          <a:prstGeom prst="rect">
            <a:avLst/>
          </a:prstGeom>
        </p:spPr>
      </p:pic>
      <p:sp>
        <p:nvSpPr>
          <p:cNvPr id="88" name="Google Shape;88;p13"/>
          <p:cNvSpPr/>
          <p:nvPr/>
        </p:nvSpPr>
        <p:spPr>
          <a:xfrm rot="-727487">
            <a:off x="1750341" y="1365122"/>
            <a:ext cx="1916137" cy="2347489"/>
          </a:xfrm>
          <a:custGeom>
            <a:avLst/>
            <a:gdLst/>
            <a:ahLst/>
            <a:cxnLst/>
            <a:rect l="l" t="t" r="r" b="b"/>
            <a:pathLst>
              <a:path w="2874772" h="3521926" extrusionOk="0">
                <a:moveTo>
                  <a:pt x="0" y="0"/>
                </a:moveTo>
                <a:lnTo>
                  <a:pt x="2874772" y="0"/>
                </a:lnTo>
                <a:lnTo>
                  <a:pt x="2874772" y="3521926"/>
                </a:lnTo>
                <a:lnTo>
                  <a:pt x="0" y="352192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2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3B8D968C-945B-BC7A-DF11-C504ACC2CB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>
            <a:extLst>
              <a:ext uri="{FF2B5EF4-FFF2-40B4-BE49-F238E27FC236}">
                <a16:creationId xmlns:a16="http://schemas.microsoft.com/office/drawing/2014/main" id="{5C412E04-FA41-1F7F-CDF4-953D998B8571}"/>
              </a:ext>
            </a:extLst>
          </p:cNvPr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Year in Activities</a:t>
            </a:r>
            <a:endParaRPr sz="933" dirty="0"/>
          </a:p>
        </p:txBody>
      </p:sp>
      <p:sp>
        <p:nvSpPr>
          <p:cNvPr id="108" name="Google Shape;108;p14">
            <a:extLst>
              <a:ext uri="{FF2B5EF4-FFF2-40B4-BE49-F238E27FC236}">
                <a16:creationId xmlns:a16="http://schemas.microsoft.com/office/drawing/2014/main" id="{6FD857BB-021C-7C53-FEDE-D8CA59AC80D5}"/>
              </a:ext>
            </a:extLst>
          </p:cNvPr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>
            <a:extLst>
              <a:ext uri="{FF2B5EF4-FFF2-40B4-BE49-F238E27FC236}">
                <a16:creationId xmlns:a16="http://schemas.microsoft.com/office/drawing/2014/main" id="{A7A21387-A25F-19F1-A494-4240EC5EBDD7}"/>
              </a:ext>
            </a:extLst>
          </p:cNvPr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pic>
        <p:nvPicPr>
          <p:cNvPr id="3" name="Picture 2" descr="A close-up of a pie chart&#10;&#10;AI-generated content may be incorrect.">
            <a:extLst>
              <a:ext uri="{FF2B5EF4-FFF2-40B4-BE49-F238E27FC236}">
                <a16:creationId xmlns:a16="http://schemas.microsoft.com/office/drawing/2014/main" id="{BFF3D4E5-5147-8ACF-310D-A7797C2893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7021" y="1603585"/>
            <a:ext cx="4834998" cy="24174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C9DE4E7-0E64-7091-AB62-D13C7B4C9B4D}"/>
              </a:ext>
            </a:extLst>
          </p:cNvPr>
          <p:cNvSpPr txBox="1"/>
          <p:nvPr/>
        </p:nvSpPr>
        <p:spPr>
          <a:xfrm>
            <a:off x="7264520" y="4006735"/>
            <a:ext cx="46975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What does this teach us?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Running is faster than walking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Walking is faster than swimming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Recording climbing isn’t worth the scratches to the watch</a:t>
            </a:r>
          </a:p>
        </p:txBody>
      </p:sp>
      <p:pic>
        <p:nvPicPr>
          <p:cNvPr id="7" name="Picture 6" descr="A person in a body of water with arms raised&#10;&#10;AI-generated content may be incorrect.">
            <a:extLst>
              <a:ext uri="{FF2B5EF4-FFF2-40B4-BE49-F238E27FC236}">
                <a16:creationId xmlns:a16="http://schemas.microsoft.com/office/drawing/2014/main" id="{F60B0C13-6921-E6DD-B127-37E9099B4CE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8222" r="17682"/>
          <a:stretch>
            <a:fillRect/>
          </a:stretch>
        </p:blipFill>
        <p:spPr>
          <a:xfrm>
            <a:off x="9566028" y="1847316"/>
            <a:ext cx="1855627" cy="1930035"/>
          </a:xfrm>
          <a:prstGeom prst="rect">
            <a:avLst/>
          </a:prstGeom>
        </p:spPr>
      </p:pic>
      <p:pic>
        <p:nvPicPr>
          <p:cNvPr id="15" name="Picture 14" descr="A person with a backpack and poles looking at a lake&#10;&#10;AI-generated content may be incorrect.">
            <a:extLst>
              <a:ext uri="{FF2B5EF4-FFF2-40B4-BE49-F238E27FC236}">
                <a16:creationId xmlns:a16="http://schemas.microsoft.com/office/drawing/2014/main" id="{9AD49E48-F65E-1039-0C32-5481C4F7F6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8764" y="3916223"/>
            <a:ext cx="2083387" cy="27778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5D9631B-9845-B607-53EF-28853B708F8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34211"/>
          <a:stretch>
            <a:fillRect/>
          </a:stretch>
        </p:blipFill>
        <p:spPr>
          <a:xfrm>
            <a:off x="1633361" y="150595"/>
            <a:ext cx="1708314" cy="1947501"/>
          </a:xfrm>
          <a:prstGeom prst="rect">
            <a:avLst/>
          </a:prstGeom>
        </p:spPr>
      </p:pic>
      <p:pic>
        <p:nvPicPr>
          <p:cNvPr id="8" name="Content Placeholder 4" descr="A pie chart with different colored circles&#10;&#10;AI-generated content may be incorrect.">
            <a:extLst>
              <a:ext uri="{FF2B5EF4-FFF2-40B4-BE49-F238E27FC236}">
                <a16:creationId xmlns:a16="http://schemas.microsoft.com/office/drawing/2014/main" id="{75BF3C32-9AA0-32BF-5239-85C04D007F1F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4853" t="5238" r="4412" b="12648"/>
          <a:stretch>
            <a:fillRect/>
          </a:stretch>
        </p:blipFill>
        <p:spPr>
          <a:xfrm>
            <a:off x="278153" y="2098096"/>
            <a:ext cx="4626864" cy="47052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6732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437F4908-3C95-240D-AB04-226DC26CBA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>
            <a:extLst>
              <a:ext uri="{FF2B5EF4-FFF2-40B4-BE49-F238E27FC236}">
                <a16:creationId xmlns:a16="http://schemas.microsoft.com/office/drawing/2014/main" id="{B3F27C7E-B7E3-5842-3F5B-284B280630DB}"/>
              </a:ext>
            </a:extLst>
          </p:cNvPr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Ascent</a:t>
            </a:r>
          </a:p>
        </p:txBody>
      </p:sp>
      <p:sp>
        <p:nvSpPr>
          <p:cNvPr id="108" name="Google Shape;108;p14">
            <a:extLst>
              <a:ext uri="{FF2B5EF4-FFF2-40B4-BE49-F238E27FC236}">
                <a16:creationId xmlns:a16="http://schemas.microsoft.com/office/drawing/2014/main" id="{5823E779-0D4D-FFA0-5447-B288CD928BA4}"/>
              </a:ext>
            </a:extLst>
          </p:cNvPr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>
            <a:extLst>
              <a:ext uri="{FF2B5EF4-FFF2-40B4-BE49-F238E27FC236}">
                <a16:creationId xmlns:a16="http://schemas.microsoft.com/office/drawing/2014/main" id="{1A5F26A5-9DB4-C1E5-8D2D-141974427CCB}"/>
              </a:ext>
            </a:extLst>
          </p:cNvPr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pic>
        <p:nvPicPr>
          <p:cNvPr id="2" name="Picture 1" descr="A graph showing a number of trails&#10;&#10;AI-generated content may be incorrect.">
            <a:extLst>
              <a:ext uri="{FF2B5EF4-FFF2-40B4-BE49-F238E27FC236}">
                <a16:creationId xmlns:a16="http://schemas.microsoft.com/office/drawing/2014/main" id="{1AAE69AE-AC6E-0383-936D-76A9EE0F67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27" y="1867421"/>
            <a:ext cx="6543235" cy="490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172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1BD7DD33-C091-FAE7-5311-AC70ED2AF1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>
            <a:extLst>
              <a:ext uri="{FF2B5EF4-FFF2-40B4-BE49-F238E27FC236}">
                <a16:creationId xmlns:a16="http://schemas.microsoft.com/office/drawing/2014/main" id="{B92BA32B-58F3-D916-0BE0-BA048BA95283}"/>
              </a:ext>
            </a:extLst>
          </p:cNvPr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Ascent</a:t>
            </a:r>
          </a:p>
        </p:txBody>
      </p:sp>
      <p:sp>
        <p:nvSpPr>
          <p:cNvPr id="108" name="Google Shape;108;p14">
            <a:extLst>
              <a:ext uri="{FF2B5EF4-FFF2-40B4-BE49-F238E27FC236}">
                <a16:creationId xmlns:a16="http://schemas.microsoft.com/office/drawing/2014/main" id="{4717B6C0-3014-3D73-4390-7F50D7B8122E}"/>
              </a:ext>
            </a:extLst>
          </p:cNvPr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>
            <a:extLst>
              <a:ext uri="{FF2B5EF4-FFF2-40B4-BE49-F238E27FC236}">
                <a16:creationId xmlns:a16="http://schemas.microsoft.com/office/drawing/2014/main" id="{EE9B6231-DFB0-759F-35DE-2455B7C508CA}"/>
              </a:ext>
            </a:extLst>
          </p:cNvPr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pic>
        <p:nvPicPr>
          <p:cNvPr id="2" name="Picture 1" descr="A graph showing a number of trails&#10;&#10;AI-generated content may be incorrect.">
            <a:extLst>
              <a:ext uri="{FF2B5EF4-FFF2-40B4-BE49-F238E27FC236}">
                <a16:creationId xmlns:a16="http://schemas.microsoft.com/office/drawing/2014/main" id="{EB1D3324-BFF4-8EBB-FD05-D778D89103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27" y="1867421"/>
            <a:ext cx="6543235" cy="490742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B44B9D5-DEF4-6A8A-6DEF-8461BC811E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9581966" y="1741681"/>
            <a:ext cx="1977227" cy="1482920"/>
          </a:xfrm>
          <a:prstGeom prst="rect">
            <a:avLst/>
          </a:prstGeom>
        </p:spPr>
      </p:pic>
      <p:pic>
        <p:nvPicPr>
          <p:cNvPr id="14" name="Picture 13" descr="A mountain with snow on top&#10;&#10;AI-generated content may be incorrect.">
            <a:extLst>
              <a:ext uri="{FF2B5EF4-FFF2-40B4-BE49-F238E27FC236}">
                <a16:creationId xmlns:a16="http://schemas.microsoft.com/office/drawing/2014/main" id="{79381400-DCBF-441D-A3BE-3729BB30857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2693" y="4256770"/>
            <a:ext cx="4355772" cy="2902928"/>
          </a:xfrm>
          <a:prstGeom prst="rect">
            <a:avLst/>
          </a:prstGeom>
        </p:spPr>
      </p:pic>
      <p:pic>
        <p:nvPicPr>
          <p:cNvPr id="15" name="Picture 14" descr="A mountain with snow on top&#10;&#10;AI-generated content may be incorrect.">
            <a:extLst>
              <a:ext uri="{FF2B5EF4-FFF2-40B4-BE49-F238E27FC236}">
                <a16:creationId xmlns:a16="http://schemas.microsoft.com/office/drawing/2014/main" id="{C7799F3B-9966-F497-C190-935FD37BA25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48191" y="2510001"/>
            <a:ext cx="4500274" cy="299923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2E3EDE7-880B-DD14-3E82-D97B175C5651}"/>
              </a:ext>
            </a:extLst>
          </p:cNvPr>
          <p:cNvSpPr txBox="1"/>
          <p:nvPr/>
        </p:nvSpPr>
        <p:spPr>
          <a:xfrm>
            <a:off x="6763648" y="6273224"/>
            <a:ext cx="34091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~2.1 * Everest</a:t>
            </a:r>
          </a:p>
        </p:txBody>
      </p:sp>
    </p:spTree>
    <p:extLst>
      <p:ext uri="{BB962C8B-B14F-4D97-AF65-F5344CB8AC3E}">
        <p14:creationId xmlns:p14="http://schemas.microsoft.com/office/powerpoint/2010/main" val="15078100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D3152108-E198-84BD-A05F-72536BB53D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>
            <a:extLst>
              <a:ext uri="{FF2B5EF4-FFF2-40B4-BE49-F238E27FC236}">
                <a16:creationId xmlns:a16="http://schemas.microsoft.com/office/drawing/2014/main" id="{A333A9EE-55B9-2AF1-FAF0-686A22B3B608}"/>
              </a:ext>
            </a:extLst>
          </p:cNvPr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Ascent</a:t>
            </a:r>
          </a:p>
        </p:txBody>
      </p:sp>
      <p:sp>
        <p:nvSpPr>
          <p:cNvPr id="108" name="Google Shape;108;p14">
            <a:extLst>
              <a:ext uri="{FF2B5EF4-FFF2-40B4-BE49-F238E27FC236}">
                <a16:creationId xmlns:a16="http://schemas.microsoft.com/office/drawing/2014/main" id="{C07D2579-03C5-0FA1-D5B7-34C417337174}"/>
              </a:ext>
            </a:extLst>
          </p:cNvPr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>
            <a:extLst>
              <a:ext uri="{FF2B5EF4-FFF2-40B4-BE49-F238E27FC236}">
                <a16:creationId xmlns:a16="http://schemas.microsoft.com/office/drawing/2014/main" id="{293F629D-B147-D477-E05E-9A41FE76555D}"/>
              </a:ext>
            </a:extLst>
          </p:cNvPr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pic>
        <p:nvPicPr>
          <p:cNvPr id="2" name="Picture 1" descr="A graph showing a number of trails&#10;&#10;AI-generated content may be incorrect.">
            <a:extLst>
              <a:ext uri="{FF2B5EF4-FFF2-40B4-BE49-F238E27FC236}">
                <a16:creationId xmlns:a16="http://schemas.microsoft.com/office/drawing/2014/main" id="{C573C657-B7AD-E11C-80F3-63E27F13B0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27" y="1867421"/>
            <a:ext cx="6543235" cy="490742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102A18F-EBDE-F6E7-D7AB-2E5427180C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9581966" y="1741681"/>
            <a:ext cx="1977227" cy="1482920"/>
          </a:xfrm>
          <a:prstGeom prst="rect">
            <a:avLst/>
          </a:prstGeom>
        </p:spPr>
      </p:pic>
      <p:pic>
        <p:nvPicPr>
          <p:cNvPr id="14" name="Picture 13" descr="A mountain with snow on top&#10;&#10;AI-generated content may be incorrect.">
            <a:extLst>
              <a:ext uri="{FF2B5EF4-FFF2-40B4-BE49-F238E27FC236}">
                <a16:creationId xmlns:a16="http://schemas.microsoft.com/office/drawing/2014/main" id="{ECA19AE7-EB1F-0C22-C64E-99735B0B69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2693" y="4256770"/>
            <a:ext cx="4355772" cy="2902928"/>
          </a:xfrm>
          <a:prstGeom prst="rect">
            <a:avLst/>
          </a:prstGeom>
        </p:spPr>
      </p:pic>
      <p:pic>
        <p:nvPicPr>
          <p:cNvPr id="15" name="Picture 14" descr="A mountain with snow on top&#10;&#10;AI-generated content may be incorrect.">
            <a:extLst>
              <a:ext uri="{FF2B5EF4-FFF2-40B4-BE49-F238E27FC236}">
                <a16:creationId xmlns:a16="http://schemas.microsoft.com/office/drawing/2014/main" id="{D5FC0E1F-99D6-2B43-1E7D-1011422EDFB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48191" y="2510001"/>
            <a:ext cx="4500274" cy="299923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B418E0A-9AE5-A6C8-D708-E588FDB8AAC5}"/>
              </a:ext>
            </a:extLst>
          </p:cNvPr>
          <p:cNvSpPr txBox="1"/>
          <p:nvPr/>
        </p:nvSpPr>
        <p:spPr>
          <a:xfrm>
            <a:off x="6763648" y="6273224"/>
            <a:ext cx="34091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~2.1 * Everest</a:t>
            </a:r>
          </a:p>
        </p:txBody>
      </p:sp>
      <p:pic>
        <p:nvPicPr>
          <p:cNvPr id="17" name="Picture 16" descr="A person sitting on a rock looking at a mountain&#10;&#10;AI-generated content may be incorrect.">
            <a:extLst>
              <a:ext uri="{FF2B5EF4-FFF2-40B4-BE49-F238E27FC236}">
                <a16:creationId xmlns:a16="http://schemas.microsoft.com/office/drawing/2014/main" id="{CEF5C261-B7CB-DEA8-5B2B-AC692211155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88591" y="1950573"/>
            <a:ext cx="1904102" cy="253880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991F59D-CAD2-8DC8-71D6-C40FFB251C79}"/>
              </a:ext>
            </a:extLst>
          </p:cNvPr>
          <p:cNvSpPr txBox="1"/>
          <p:nvPr/>
        </p:nvSpPr>
        <p:spPr>
          <a:xfrm>
            <a:off x="6454927" y="4659557"/>
            <a:ext cx="1904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Highest Point </a:t>
            </a:r>
            <a:r>
              <a:rPr lang="en-GB" sz="1800" dirty="0"/>
              <a:t>1296 m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34674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743BADCC-BBF0-7EBA-2E38-DEA4DDE416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running on a path&#10;&#10;AI-generated content may be incorrect.">
            <a:extLst>
              <a:ext uri="{FF2B5EF4-FFF2-40B4-BE49-F238E27FC236}">
                <a16:creationId xmlns:a16="http://schemas.microsoft.com/office/drawing/2014/main" id="{3BA22F13-AED9-1FE8-6B7F-82894A8391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415480" y="3757942"/>
            <a:ext cx="3429000" cy="2571750"/>
          </a:xfrm>
          <a:prstGeom prst="rect">
            <a:avLst/>
          </a:prstGeom>
        </p:spPr>
      </p:pic>
      <p:sp>
        <p:nvSpPr>
          <p:cNvPr id="100" name="Google Shape;100;p14">
            <a:extLst>
              <a:ext uri="{FF2B5EF4-FFF2-40B4-BE49-F238E27FC236}">
                <a16:creationId xmlns:a16="http://schemas.microsoft.com/office/drawing/2014/main" id="{2E53091A-D8F3-FE96-9934-25EDD0FB73FB}"/>
              </a:ext>
            </a:extLst>
          </p:cNvPr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Calories</a:t>
            </a:r>
          </a:p>
        </p:txBody>
      </p:sp>
      <p:sp>
        <p:nvSpPr>
          <p:cNvPr id="108" name="Google Shape;108;p14">
            <a:extLst>
              <a:ext uri="{FF2B5EF4-FFF2-40B4-BE49-F238E27FC236}">
                <a16:creationId xmlns:a16="http://schemas.microsoft.com/office/drawing/2014/main" id="{13AB3742-6479-758F-7CCA-9C3EDB298BC8}"/>
              </a:ext>
            </a:extLst>
          </p:cNvPr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>
            <a:extLst>
              <a:ext uri="{FF2B5EF4-FFF2-40B4-BE49-F238E27FC236}">
                <a16:creationId xmlns:a16="http://schemas.microsoft.com/office/drawing/2014/main" id="{13FEEB1D-8F08-4AC1-4C4D-4A6E9FB54B43}"/>
              </a:ext>
            </a:extLst>
          </p:cNvPr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pic>
        <p:nvPicPr>
          <p:cNvPr id="3" name="Picture 2" descr="A person running in a forest&#10;&#10;AI-generated content may be incorrect.">
            <a:extLst>
              <a:ext uri="{FF2B5EF4-FFF2-40B4-BE49-F238E27FC236}">
                <a16:creationId xmlns:a16="http://schemas.microsoft.com/office/drawing/2014/main" id="{913AFBAB-3AA3-E574-8379-831040DEAD0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1941" r="17799"/>
          <a:stretch>
            <a:fillRect/>
          </a:stretch>
        </p:blipFill>
        <p:spPr>
          <a:xfrm>
            <a:off x="9561133" y="1920658"/>
            <a:ext cx="2314408" cy="306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816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1EFB6C06-2534-57E7-D4CE-DC6CBB401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running on a path&#10;&#10;AI-generated content may be incorrect.">
            <a:extLst>
              <a:ext uri="{FF2B5EF4-FFF2-40B4-BE49-F238E27FC236}">
                <a16:creationId xmlns:a16="http://schemas.microsoft.com/office/drawing/2014/main" id="{F56EF55A-F5E2-133D-9A51-826881D2E2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415480" y="3757942"/>
            <a:ext cx="3429000" cy="2571750"/>
          </a:xfrm>
          <a:prstGeom prst="rect">
            <a:avLst/>
          </a:prstGeom>
        </p:spPr>
      </p:pic>
      <p:sp>
        <p:nvSpPr>
          <p:cNvPr id="100" name="Google Shape;100;p14">
            <a:extLst>
              <a:ext uri="{FF2B5EF4-FFF2-40B4-BE49-F238E27FC236}">
                <a16:creationId xmlns:a16="http://schemas.microsoft.com/office/drawing/2014/main" id="{1A4D1DC4-A4E7-9396-9D37-FD5E1CC54E8E}"/>
              </a:ext>
            </a:extLst>
          </p:cNvPr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Calories </a:t>
            </a:r>
          </a:p>
        </p:txBody>
      </p:sp>
      <p:sp>
        <p:nvSpPr>
          <p:cNvPr id="108" name="Google Shape;108;p14">
            <a:extLst>
              <a:ext uri="{FF2B5EF4-FFF2-40B4-BE49-F238E27FC236}">
                <a16:creationId xmlns:a16="http://schemas.microsoft.com/office/drawing/2014/main" id="{3D427B0E-67B8-52B2-394C-F5A2F02B7135}"/>
              </a:ext>
            </a:extLst>
          </p:cNvPr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>
            <a:extLst>
              <a:ext uri="{FF2B5EF4-FFF2-40B4-BE49-F238E27FC236}">
                <a16:creationId xmlns:a16="http://schemas.microsoft.com/office/drawing/2014/main" id="{D9817EFF-F6E8-50DD-729A-7916911B8350}"/>
              </a:ext>
            </a:extLst>
          </p:cNvPr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pic>
        <p:nvPicPr>
          <p:cNvPr id="3" name="Picture 2" descr="A person running in a forest&#10;&#10;AI-generated content may be incorrect.">
            <a:extLst>
              <a:ext uri="{FF2B5EF4-FFF2-40B4-BE49-F238E27FC236}">
                <a16:creationId xmlns:a16="http://schemas.microsoft.com/office/drawing/2014/main" id="{F738CCF2-99CA-E5E8-21B4-8B2F42CCA1C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1941" r="17799"/>
          <a:stretch>
            <a:fillRect/>
          </a:stretch>
        </p:blipFill>
        <p:spPr>
          <a:xfrm>
            <a:off x="9561133" y="1920658"/>
            <a:ext cx="2314408" cy="30699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E67B196-CCD8-3697-F097-60D26AFF556F}"/>
              </a:ext>
            </a:extLst>
          </p:cNvPr>
          <p:cNvSpPr txBox="1"/>
          <p:nvPr/>
        </p:nvSpPr>
        <p:spPr>
          <a:xfrm>
            <a:off x="316459" y="1867421"/>
            <a:ext cx="70292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Total calories burned running: 52 632 kcal ~ 220.2 MJ</a:t>
            </a:r>
          </a:p>
          <a:p>
            <a:pPr lvl="2"/>
            <a:r>
              <a:rPr lang="en-US" sz="2400" dirty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2371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2E5E5C68-40AD-4FCF-F969-F921744202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running on a path&#10;&#10;AI-generated content may be incorrect.">
            <a:extLst>
              <a:ext uri="{FF2B5EF4-FFF2-40B4-BE49-F238E27FC236}">
                <a16:creationId xmlns:a16="http://schemas.microsoft.com/office/drawing/2014/main" id="{4C22B23B-5A9C-8300-0BD3-8E22F35042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415480" y="3757942"/>
            <a:ext cx="3429000" cy="2571750"/>
          </a:xfrm>
          <a:prstGeom prst="rect">
            <a:avLst/>
          </a:prstGeom>
        </p:spPr>
      </p:pic>
      <p:sp>
        <p:nvSpPr>
          <p:cNvPr id="100" name="Google Shape;100;p14">
            <a:extLst>
              <a:ext uri="{FF2B5EF4-FFF2-40B4-BE49-F238E27FC236}">
                <a16:creationId xmlns:a16="http://schemas.microsoft.com/office/drawing/2014/main" id="{3A66204C-D1DD-8574-75DD-C8E11231A856}"/>
              </a:ext>
            </a:extLst>
          </p:cNvPr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Calories</a:t>
            </a:r>
          </a:p>
        </p:txBody>
      </p:sp>
      <p:sp>
        <p:nvSpPr>
          <p:cNvPr id="108" name="Google Shape;108;p14">
            <a:extLst>
              <a:ext uri="{FF2B5EF4-FFF2-40B4-BE49-F238E27FC236}">
                <a16:creationId xmlns:a16="http://schemas.microsoft.com/office/drawing/2014/main" id="{EF092585-5D49-86A2-84CA-CBF29693F685}"/>
              </a:ext>
            </a:extLst>
          </p:cNvPr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>
            <a:extLst>
              <a:ext uri="{FF2B5EF4-FFF2-40B4-BE49-F238E27FC236}">
                <a16:creationId xmlns:a16="http://schemas.microsoft.com/office/drawing/2014/main" id="{05704B1F-9C12-C44E-9524-6AD3571B2A93}"/>
              </a:ext>
            </a:extLst>
          </p:cNvPr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pic>
        <p:nvPicPr>
          <p:cNvPr id="3" name="Picture 2" descr="A person running in a forest&#10;&#10;AI-generated content may be incorrect.">
            <a:extLst>
              <a:ext uri="{FF2B5EF4-FFF2-40B4-BE49-F238E27FC236}">
                <a16:creationId xmlns:a16="http://schemas.microsoft.com/office/drawing/2014/main" id="{A7706432-7A95-1C40-5F8C-6166DD526A3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1941" r="17799"/>
          <a:stretch>
            <a:fillRect/>
          </a:stretch>
        </p:blipFill>
        <p:spPr>
          <a:xfrm>
            <a:off x="9561133" y="1920658"/>
            <a:ext cx="2314408" cy="30699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60D078-C683-AD8C-F44A-14CFE2D722B8}"/>
              </a:ext>
            </a:extLst>
          </p:cNvPr>
          <p:cNvSpPr txBox="1"/>
          <p:nvPr/>
        </p:nvSpPr>
        <p:spPr>
          <a:xfrm>
            <a:off x="316459" y="1867421"/>
            <a:ext cx="7029221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Total calories burned running: 52 632 kcal ~ 220.2 MJ</a:t>
            </a:r>
          </a:p>
          <a:p>
            <a:pPr lvl="2"/>
            <a:r>
              <a:rPr lang="en-US" sz="2400" dirty="0"/>
              <a:t>	Boils 650 liters of water	</a:t>
            </a:r>
          </a:p>
          <a:p>
            <a:r>
              <a:rPr lang="en-US" sz="2400" dirty="0"/>
              <a:t>	Drives a car (2 MJ) for 110km	</a:t>
            </a:r>
          </a:p>
          <a:p>
            <a:r>
              <a:rPr lang="en-US" sz="2400" dirty="0"/>
              <a:t>	66km of 0.3km per MJ per passenger of 	flying a large 	commercial airplane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0484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8044A72B-A9A1-97E2-89BF-68C7AE26F7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>
            <a:extLst>
              <a:ext uri="{FF2B5EF4-FFF2-40B4-BE49-F238E27FC236}">
                <a16:creationId xmlns:a16="http://schemas.microsoft.com/office/drawing/2014/main" id="{E7A2A40B-89E3-841D-281C-D859A3F512F0}"/>
              </a:ext>
            </a:extLst>
          </p:cNvPr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Sleep and Stress</a:t>
            </a:r>
          </a:p>
        </p:txBody>
      </p:sp>
      <p:sp>
        <p:nvSpPr>
          <p:cNvPr id="108" name="Google Shape;108;p14">
            <a:extLst>
              <a:ext uri="{FF2B5EF4-FFF2-40B4-BE49-F238E27FC236}">
                <a16:creationId xmlns:a16="http://schemas.microsoft.com/office/drawing/2014/main" id="{53097B6B-0DB8-D53A-B6AE-2CFABADEC14D}"/>
              </a:ext>
            </a:extLst>
          </p:cNvPr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>
            <a:extLst>
              <a:ext uri="{FF2B5EF4-FFF2-40B4-BE49-F238E27FC236}">
                <a16:creationId xmlns:a16="http://schemas.microsoft.com/office/drawing/2014/main" id="{57C4B270-1923-5427-A606-FE4B49794FF5}"/>
              </a:ext>
            </a:extLst>
          </p:cNvPr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pic>
        <p:nvPicPr>
          <p:cNvPr id="3" name="Picture 2" descr="A graph with purple lines&#10;&#10;AI-generated content may be incorrect.">
            <a:extLst>
              <a:ext uri="{FF2B5EF4-FFF2-40B4-BE49-F238E27FC236}">
                <a16:creationId xmlns:a16="http://schemas.microsoft.com/office/drawing/2014/main" id="{87A9979E-FACD-B280-F516-9B7481D6EA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560" y="2010010"/>
            <a:ext cx="6399560" cy="3113986"/>
          </a:xfrm>
          <a:prstGeom prst="rect">
            <a:avLst/>
          </a:prstGeom>
        </p:spPr>
      </p:pic>
      <p:pic>
        <p:nvPicPr>
          <p:cNvPr id="5" name="Picture 4" descr="A graph of a line&#10;&#10;AI-generated content may be incorrect.">
            <a:extLst>
              <a:ext uri="{FF2B5EF4-FFF2-40B4-BE49-F238E27FC236}">
                <a16:creationId xmlns:a16="http://schemas.microsoft.com/office/drawing/2014/main" id="{E1EC6C32-E41D-C62C-1E86-F1ECB42839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5120" y="4276115"/>
            <a:ext cx="5285261" cy="228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5070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BBB51814-8ADF-76B0-BB93-8AEEF4954D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>
            <a:extLst>
              <a:ext uri="{FF2B5EF4-FFF2-40B4-BE49-F238E27FC236}">
                <a16:creationId xmlns:a16="http://schemas.microsoft.com/office/drawing/2014/main" id="{057A24EB-76C6-005D-D79D-490CED282FF4}"/>
              </a:ext>
            </a:extLst>
          </p:cNvPr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Sleep and Stress</a:t>
            </a:r>
          </a:p>
        </p:txBody>
      </p:sp>
      <p:sp>
        <p:nvSpPr>
          <p:cNvPr id="108" name="Google Shape;108;p14">
            <a:extLst>
              <a:ext uri="{FF2B5EF4-FFF2-40B4-BE49-F238E27FC236}">
                <a16:creationId xmlns:a16="http://schemas.microsoft.com/office/drawing/2014/main" id="{735AC39B-C3CB-C63F-2F50-68B7F746D1BA}"/>
              </a:ext>
            </a:extLst>
          </p:cNvPr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>
            <a:extLst>
              <a:ext uri="{FF2B5EF4-FFF2-40B4-BE49-F238E27FC236}">
                <a16:creationId xmlns:a16="http://schemas.microsoft.com/office/drawing/2014/main" id="{4F6A6F7B-4E1C-E0CA-5136-B4BC530E9696}"/>
              </a:ext>
            </a:extLst>
          </p:cNvPr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pic>
        <p:nvPicPr>
          <p:cNvPr id="3" name="Picture 2" descr="A graph with purple lines&#10;&#10;AI-generated content may be incorrect.">
            <a:extLst>
              <a:ext uri="{FF2B5EF4-FFF2-40B4-BE49-F238E27FC236}">
                <a16:creationId xmlns:a16="http://schemas.microsoft.com/office/drawing/2014/main" id="{33425791-E848-39A4-ED06-955E19D974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560" y="2010010"/>
            <a:ext cx="6399560" cy="3113986"/>
          </a:xfrm>
          <a:prstGeom prst="rect">
            <a:avLst/>
          </a:prstGeom>
        </p:spPr>
      </p:pic>
      <p:pic>
        <p:nvPicPr>
          <p:cNvPr id="5" name="Picture 4" descr="A graph of a line&#10;&#10;AI-generated content may be incorrect.">
            <a:extLst>
              <a:ext uri="{FF2B5EF4-FFF2-40B4-BE49-F238E27FC236}">
                <a16:creationId xmlns:a16="http://schemas.microsoft.com/office/drawing/2014/main" id="{B83E7E49-718A-695B-EB72-B65E1BD6D2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5120" y="4276115"/>
            <a:ext cx="5285261" cy="2289311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39D87A8-DCFC-54AD-E91E-BD35950ABA99}"/>
              </a:ext>
            </a:extLst>
          </p:cNvPr>
          <p:cNvCxnSpPr>
            <a:cxnSpLocks/>
          </p:cNvCxnSpPr>
          <p:nvPr/>
        </p:nvCxnSpPr>
        <p:spPr>
          <a:xfrm flipV="1">
            <a:off x="2314575" y="3567003"/>
            <a:ext cx="0" cy="17876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66E320B-984E-A615-D09C-B62399694FD4}"/>
              </a:ext>
            </a:extLst>
          </p:cNvPr>
          <p:cNvSpPr txBox="1"/>
          <p:nvPr/>
        </p:nvSpPr>
        <p:spPr>
          <a:xfrm>
            <a:off x="1799049" y="5660045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T2K CM 1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D1EBB8D-1E76-43A4-1F71-95590C8728D8}"/>
              </a:ext>
            </a:extLst>
          </p:cNvPr>
          <p:cNvCxnSpPr>
            <a:cxnSpLocks/>
          </p:cNvCxnSpPr>
          <p:nvPr/>
        </p:nvCxnSpPr>
        <p:spPr>
          <a:xfrm>
            <a:off x="8443913" y="4005968"/>
            <a:ext cx="0" cy="15001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ABD8399-118B-A072-D149-33C765FF3293}"/>
              </a:ext>
            </a:extLst>
          </p:cNvPr>
          <p:cNvSpPr txBox="1"/>
          <p:nvPr/>
        </p:nvSpPr>
        <p:spPr>
          <a:xfrm>
            <a:off x="7943945" y="3553839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T2K CM 1</a:t>
            </a:r>
          </a:p>
        </p:txBody>
      </p:sp>
    </p:spTree>
    <p:extLst>
      <p:ext uri="{BB962C8B-B14F-4D97-AF65-F5344CB8AC3E}">
        <p14:creationId xmlns:p14="http://schemas.microsoft.com/office/powerpoint/2010/main" val="27250048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1E05AE90-E240-55D8-3D40-F847F555DE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>
            <a:extLst>
              <a:ext uri="{FF2B5EF4-FFF2-40B4-BE49-F238E27FC236}">
                <a16:creationId xmlns:a16="http://schemas.microsoft.com/office/drawing/2014/main" id="{F91F9D42-F01B-C8A0-53EA-8AFF1868B59D}"/>
              </a:ext>
            </a:extLst>
          </p:cNvPr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Sleep and Stress</a:t>
            </a:r>
          </a:p>
        </p:txBody>
      </p:sp>
      <p:sp>
        <p:nvSpPr>
          <p:cNvPr id="108" name="Google Shape;108;p14">
            <a:extLst>
              <a:ext uri="{FF2B5EF4-FFF2-40B4-BE49-F238E27FC236}">
                <a16:creationId xmlns:a16="http://schemas.microsoft.com/office/drawing/2014/main" id="{F84B0721-45E4-3890-19B9-913F88D56702}"/>
              </a:ext>
            </a:extLst>
          </p:cNvPr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>
            <a:extLst>
              <a:ext uri="{FF2B5EF4-FFF2-40B4-BE49-F238E27FC236}">
                <a16:creationId xmlns:a16="http://schemas.microsoft.com/office/drawing/2014/main" id="{406F86D7-75C3-D5DD-FD63-8F87D80C43D2}"/>
              </a:ext>
            </a:extLst>
          </p:cNvPr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pic>
        <p:nvPicPr>
          <p:cNvPr id="3" name="Picture 2" descr="A graph with purple lines&#10;&#10;AI-generated content may be incorrect.">
            <a:extLst>
              <a:ext uri="{FF2B5EF4-FFF2-40B4-BE49-F238E27FC236}">
                <a16:creationId xmlns:a16="http://schemas.microsoft.com/office/drawing/2014/main" id="{8FA840DA-6AFA-3200-FDB6-E4C2211B1C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560" y="2010010"/>
            <a:ext cx="6399560" cy="3113986"/>
          </a:xfrm>
          <a:prstGeom prst="rect">
            <a:avLst/>
          </a:prstGeom>
        </p:spPr>
      </p:pic>
      <p:pic>
        <p:nvPicPr>
          <p:cNvPr id="5" name="Picture 4" descr="A graph of a line&#10;&#10;AI-generated content may be incorrect.">
            <a:extLst>
              <a:ext uri="{FF2B5EF4-FFF2-40B4-BE49-F238E27FC236}">
                <a16:creationId xmlns:a16="http://schemas.microsoft.com/office/drawing/2014/main" id="{9FC8724A-D35D-5465-9DB7-781E44C6B8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5120" y="4276115"/>
            <a:ext cx="5285261" cy="2289311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A42CC3E-F742-6DE7-1933-A969443A9EF3}"/>
              </a:ext>
            </a:extLst>
          </p:cNvPr>
          <p:cNvCxnSpPr>
            <a:cxnSpLocks/>
          </p:cNvCxnSpPr>
          <p:nvPr/>
        </p:nvCxnSpPr>
        <p:spPr>
          <a:xfrm flipV="1">
            <a:off x="2314575" y="3567003"/>
            <a:ext cx="0" cy="17876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FAE77C9-CF8C-A1E5-4A91-3AF2A929D43B}"/>
              </a:ext>
            </a:extLst>
          </p:cNvPr>
          <p:cNvCxnSpPr>
            <a:cxnSpLocks/>
          </p:cNvCxnSpPr>
          <p:nvPr/>
        </p:nvCxnSpPr>
        <p:spPr>
          <a:xfrm flipV="1">
            <a:off x="4567237" y="3537818"/>
            <a:ext cx="0" cy="17876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5451264-7208-F150-2C89-F26172728952}"/>
              </a:ext>
            </a:extLst>
          </p:cNvPr>
          <p:cNvSpPr txBox="1"/>
          <p:nvPr/>
        </p:nvSpPr>
        <p:spPr>
          <a:xfrm>
            <a:off x="1799049" y="5660045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T2K CM 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8C6551-156E-453F-338D-F8CED83E05ED}"/>
              </a:ext>
            </a:extLst>
          </p:cNvPr>
          <p:cNvSpPr txBox="1"/>
          <p:nvPr/>
        </p:nvSpPr>
        <p:spPr>
          <a:xfrm>
            <a:off x="4154551" y="5476971"/>
            <a:ext cx="1102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/>
              <a:t>NuFact</a:t>
            </a:r>
            <a:endParaRPr lang="en-US" sz="18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399CB74-FB04-E0A9-ABC7-2B15AE57BCDF}"/>
              </a:ext>
            </a:extLst>
          </p:cNvPr>
          <p:cNvCxnSpPr>
            <a:cxnSpLocks/>
          </p:cNvCxnSpPr>
          <p:nvPr/>
        </p:nvCxnSpPr>
        <p:spPr>
          <a:xfrm>
            <a:off x="8443913" y="4005968"/>
            <a:ext cx="0" cy="15001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94488D7-8BAE-8200-B12E-9C4FE77B8ABD}"/>
              </a:ext>
            </a:extLst>
          </p:cNvPr>
          <p:cNvCxnSpPr>
            <a:cxnSpLocks/>
          </p:cNvCxnSpPr>
          <p:nvPr/>
        </p:nvCxnSpPr>
        <p:spPr>
          <a:xfrm>
            <a:off x="10241025" y="3656058"/>
            <a:ext cx="0" cy="20039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5ED0AE6-7CA1-4ACF-F5C4-F838906F8BB5}"/>
              </a:ext>
            </a:extLst>
          </p:cNvPr>
          <p:cNvSpPr txBox="1"/>
          <p:nvPr/>
        </p:nvSpPr>
        <p:spPr>
          <a:xfrm>
            <a:off x="9764776" y="3131654"/>
            <a:ext cx="6100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/>
              <a:t>NuFact</a:t>
            </a:r>
            <a:endParaRPr lang="en-US" sz="1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C290A4D-4227-D7DC-E0D4-0278978A551A}"/>
              </a:ext>
            </a:extLst>
          </p:cNvPr>
          <p:cNvSpPr txBox="1"/>
          <p:nvPr/>
        </p:nvSpPr>
        <p:spPr>
          <a:xfrm>
            <a:off x="7943945" y="3553839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T2K CM 1</a:t>
            </a:r>
          </a:p>
        </p:txBody>
      </p:sp>
      <p:pic>
        <p:nvPicPr>
          <p:cNvPr id="29" name="Picture 28" descr="A screenshot of a phone&#10;&#10;AI-generated content may be incorrect.">
            <a:extLst>
              <a:ext uri="{FF2B5EF4-FFF2-40B4-BE49-F238E27FC236}">
                <a16:creationId xmlns:a16="http://schemas.microsoft.com/office/drawing/2014/main" id="{28CBC31D-D9C2-975C-9C04-5805FFA022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25900" y="1724726"/>
            <a:ext cx="2174569" cy="167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107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52079F82-9F3C-2480-FC69-24BE7287AC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>
            <a:extLst>
              <a:ext uri="{FF2B5EF4-FFF2-40B4-BE49-F238E27FC236}">
                <a16:creationId xmlns:a16="http://schemas.microsoft.com/office/drawing/2014/main" id="{3BFC92CC-EDB8-6005-86CB-0724CC89B600}"/>
              </a:ext>
            </a:extLst>
          </p:cNvPr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Actual Work</a:t>
            </a:r>
          </a:p>
        </p:txBody>
      </p:sp>
      <p:sp>
        <p:nvSpPr>
          <p:cNvPr id="108" name="Google Shape;108;p14">
            <a:extLst>
              <a:ext uri="{FF2B5EF4-FFF2-40B4-BE49-F238E27FC236}">
                <a16:creationId xmlns:a16="http://schemas.microsoft.com/office/drawing/2014/main" id="{46AA0A97-FFE4-ECD5-1506-197FC191A786}"/>
              </a:ext>
            </a:extLst>
          </p:cNvPr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>
            <a:extLst>
              <a:ext uri="{FF2B5EF4-FFF2-40B4-BE49-F238E27FC236}">
                <a16:creationId xmlns:a16="http://schemas.microsoft.com/office/drawing/2014/main" id="{3832D02D-6549-6293-5041-92C789C1FDBE}"/>
              </a:ext>
            </a:extLst>
          </p:cNvPr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pic>
        <p:nvPicPr>
          <p:cNvPr id="4" name="Picture 3" descr="A rainbow colored letters and a green line&#10;&#10;Description automatically generated">
            <a:extLst>
              <a:ext uri="{FF2B5EF4-FFF2-40B4-BE49-F238E27FC236}">
                <a16:creationId xmlns:a16="http://schemas.microsoft.com/office/drawing/2014/main" id="{6F19292E-7147-0775-8872-A1819E47B1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5799" y="181302"/>
            <a:ext cx="2407920" cy="1202457"/>
          </a:xfrm>
          <a:prstGeom prst="rect">
            <a:avLst/>
          </a:prstGeom>
        </p:spPr>
      </p:pic>
      <p:pic>
        <p:nvPicPr>
          <p:cNvPr id="6" name="Picture 5" descr="A logo with a light in the center&#10;&#10;AI-generated content may be incorrect.">
            <a:extLst>
              <a:ext uri="{FF2B5EF4-FFF2-40B4-BE49-F238E27FC236}">
                <a16:creationId xmlns:a16="http://schemas.microsoft.com/office/drawing/2014/main" id="{D0B0960C-89AE-B47C-206C-3B9FAC5E2F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5802" y="37130"/>
            <a:ext cx="1709928" cy="17099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E0476D-D878-C33B-D2DB-79D3C5DA0E3C}"/>
              </a:ext>
            </a:extLst>
          </p:cNvPr>
          <p:cNvSpPr txBox="1"/>
          <p:nvPr/>
        </p:nvSpPr>
        <p:spPr>
          <a:xfrm>
            <a:off x="403576" y="1943910"/>
            <a:ext cx="37337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One paper in Nature</a:t>
            </a:r>
          </a:p>
        </p:txBody>
      </p:sp>
      <p:pic>
        <p:nvPicPr>
          <p:cNvPr id="19" name="Picture 18" descr="A close-up of a document&#10;&#10;AI-generated content may be incorrect.">
            <a:extLst>
              <a:ext uri="{FF2B5EF4-FFF2-40B4-BE49-F238E27FC236}">
                <a16:creationId xmlns:a16="http://schemas.microsoft.com/office/drawing/2014/main" id="{C43BDA4D-6FB5-CBCC-4A37-D1DD1484ED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50660" y="4190679"/>
            <a:ext cx="3125266" cy="2457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2280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063077D1-2D48-B5B2-52C4-9F1074BC0B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>
            <a:extLst>
              <a:ext uri="{FF2B5EF4-FFF2-40B4-BE49-F238E27FC236}">
                <a16:creationId xmlns:a16="http://schemas.microsoft.com/office/drawing/2014/main" id="{EF7C76AF-5BDA-5B66-6F2D-2693081E5061}"/>
              </a:ext>
            </a:extLst>
          </p:cNvPr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Sleep and Stress</a:t>
            </a:r>
          </a:p>
        </p:txBody>
      </p:sp>
      <p:sp>
        <p:nvSpPr>
          <p:cNvPr id="108" name="Google Shape;108;p14">
            <a:extLst>
              <a:ext uri="{FF2B5EF4-FFF2-40B4-BE49-F238E27FC236}">
                <a16:creationId xmlns:a16="http://schemas.microsoft.com/office/drawing/2014/main" id="{707BC6EB-A8B0-1ABA-8BD6-4DD021258794}"/>
              </a:ext>
            </a:extLst>
          </p:cNvPr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>
            <a:extLst>
              <a:ext uri="{FF2B5EF4-FFF2-40B4-BE49-F238E27FC236}">
                <a16:creationId xmlns:a16="http://schemas.microsoft.com/office/drawing/2014/main" id="{7DD348C1-1CA6-90A6-100B-5D2FEA75EAF3}"/>
              </a:ext>
            </a:extLst>
          </p:cNvPr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pic>
        <p:nvPicPr>
          <p:cNvPr id="3" name="Picture 2" descr="A graph with purple lines&#10;&#10;AI-generated content may be incorrect.">
            <a:extLst>
              <a:ext uri="{FF2B5EF4-FFF2-40B4-BE49-F238E27FC236}">
                <a16:creationId xmlns:a16="http://schemas.microsoft.com/office/drawing/2014/main" id="{4349AA5A-259C-4038-3ADD-02BD42E99C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560" y="2010010"/>
            <a:ext cx="6399560" cy="3113986"/>
          </a:xfrm>
          <a:prstGeom prst="rect">
            <a:avLst/>
          </a:prstGeom>
        </p:spPr>
      </p:pic>
      <p:pic>
        <p:nvPicPr>
          <p:cNvPr id="5" name="Picture 4" descr="A graph of a line&#10;&#10;AI-generated content may be incorrect.">
            <a:extLst>
              <a:ext uri="{FF2B5EF4-FFF2-40B4-BE49-F238E27FC236}">
                <a16:creationId xmlns:a16="http://schemas.microsoft.com/office/drawing/2014/main" id="{A3D081E8-7EF2-65ED-B4C9-463160ECCA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5120" y="4276115"/>
            <a:ext cx="5285261" cy="2289311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4954CE7-846C-E6CB-ECAD-BF0CAD013C03}"/>
              </a:ext>
            </a:extLst>
          </p:cNvPr>
          <p:cNvCxnSpPr>
            <a:cxnSpLocks/>
          </p:cNvCxnSpPr>
          <p:nvPr/>
        </p:nvCxnSpPr>
        <p:spPr>
          <a:xfrm flipV="1">
            <a:off x="2314575" y="3567003"/>
            <a:ext cx="0" cy="17876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09EDF2C-1452-FBDE-98F2-B7F63B04467C}"/>
              </a:ext>
            </a:extLst>
          </p:cNvPr>
          <p:cNvCxnSpPr>
            <a:cxnSpLocks/>
          </p:cNvCxnSpPr>
          <p:nvPr/>
        </p:nvCxnSpPr>
        <p:spPr>
          <a:xfrm flipV="1">
            <a:off x="4567237" y="3537818"/>
            <a:ext cx="0" cy="17876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72FF8A5-12B2-07DD-8EBA-5941384AE91E}"/>
              </a:ext>
            </a:extLst>
          </p:cNvPr>
          <p:cNvCxnSpPr>
            <a:cxnSpLocks/>
          </p:cNvCxnSpPr>
          <p:nvPr/>
        </p:nvCxnSpPr>
        <p:spPr>
          <a:xfrm flipV="1">
            <a:off x="5562599" y="3567003"/>
            <a:ext cx="0" cy="17876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69A5482-3B60-EADD-B894-E7E8836E7A93}"/>
              </a:ext>
            </a:extLst>
          </p:cNvPr>
          <p:cNvSpPr txBox="1"/>
          <p:nvPr/>
        </p:nvSpPr>
        <p:spPr>
          <a:xfrm>
            <a:off x="1799049" y="5660045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T2K CM 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5E2956-48D6-C857-DB52-CD70C94A2EEE}"/>
              </a:ext>
            </a:extLst>
          </p:cNvPr>
          <p:cNvSpPr txBox="1"/>
          <p:nvPr/>
        </p:nvSpPr>
        <p:spPr>
          <a:xfrm>
            <a:off x="5257393" y="5506156"/>
            <a:ext cx="6100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T2K CM 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D7CBEE-9305-7688-CBE6-77786AE10549}"/>
              </a:ext>
            </a:extLst>
          </p:cNvPr>
          <p:cNvSpPr txBox="1"/>
          <p:nvPr/>
        </p:nvSpPr>
        <p:spPr>
          <a:xfrm>
            <a:off x="4154551" y="5476971"/>
            <a:ext cx="1102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/>
              <a:t>NuFact</a:t>
            </a:r>
            <a:endParaRPr lang="en-US" sz="18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D005326-1C10-6216-4D95-92957A2F76D4}"/>
              </a:ext>
            </a:extLst>
          </p:cNvPr>
          <p:cNvCxnSpPr>
            <a:cxnSpLocks/>
          </p:cNvCxnSpPr>
          <p:nvPr/>
        </p:nvCxnSpPr>
        <p:spPr>
          <a:xfrm>
            <a:off x="8443913" y="4005968"/>
            <a:ext cx="0" cy="15001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B82F258-6FB5-1971-24A1-1C5E55421388}"/>
              </a:ext>
            </a:extLst>
          </p:cNvPr>
          <p:cNvCxnSpPr>
            <a:cxnSpLocks/>
          </p:cNvCxnSpPr>
          <p:nvPr/>
        </p:nvCxnSpPr>
        <p:spPr>
          <a:xfrm>
            <a:off x="10241025" y="3656058"/>
            <a:ext cx="0" cy="20039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FCFEFCF-ED93-7FAA-CE4C-CB2ADEE9B3F0}"/>
              </a:ext>
            </a:extLst>
          </p:cNvPr>
          <p:cNvCxnSpPr>
            <a:cxnSpLocks/>
          </p:cNvCxnSpPr>
          <p:nvPr/>
        </p:nvCxnSpPr>
        <p:spPr>
          <a:xfrm>
            <a:off x="11164950" y="3567003"/>
            <a:ext cx="0" cy="20039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BD60D61-6724-C498-E5AD-48B0544AB7EB}"/>
              </a:ext>
            </a:extLst>
          </p:cNvPr>
          <p:cNvSpPr txBox="1"/>
          <p:nvPr/>
        </p:nvSpPr>
        <p:spPr>
          <a:xfrm>
            <a:off x="9764776" y="3131654"/>
            <a:ext cx="6100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/>
              <a:t>NuFact</a:t>
            </a:r>
            <a:endParaRPr lang="en-US" sz="1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BC1D572-E156-977D-02D3-5BA1610098A1}"/>
              </a:ext>
            </a:extLst>
          </p:cNvPr>
          <p:cNvSpPr txBox="1"/>
          <p:nvPr/>
        </p:nvSpPr>
        <p:spPr>
          <a:xfrm>
            <a:off x="7943945" y="3553839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T2K CM 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CD8AD9C-B846-A86C-5A2E-6ACC40B6B575}"/>
              </a:ext>
            </a:extLst>
          </p:cNvPr>
          <p:cNvSpPr txBox="1"/>
          <p:nvPr/>
        </p:nvSpPr>
        <p:spPr>
          <a:xfrm>
            <a:off x="10635469" y="3109292"/>
            <a:ext cx="6100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T2K CM 2</a:t>
            </a:r>
          </a:p>
        </p:txBody>
      </p:sp>
      <p:pic>
        <p:nvPicPr>
          <p:cNvPr id="27" name="Picture 26" descr="A screenshot of a sleep test&#10;&#10;AI-generated content may be incorrect.">
            <a:extLst>
              <a:ext uri="{FF2B5EF4-FFF2-40B4-BE49-F238E27FC236}">
                <a16:creationId xmlns:a16="http://schemas.microsoft.com/office/drawing/2014/main" id="{A727E20F-FFE2-19CD-8372-E2B1764D29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4230" y="1264924"/>
            <a:ext cx="1779662" cy="1490171"/>
          </a:xfrm>
          <a:prstGeom prst="rect">
            <a:avLst/>
          </a:prstGeom>
        </p:spPr>
      </p:pic>
      <p:pic>
        <p:nvPicPr>
          <p:cNvPr id="29" name="Picture 28" descr="A screenshot of a phone&#10;&#10;AI-generated content may be incorrect.">
            <a:extLst>
              <a:ext uri="{FF2B5EF4-FFF2-40B4-BE49-F238E27FC236}">
                <a16:creationId xmlns:a16="http://schemas.microsoft.com/office/drawing/2014/main" id="{CD7EEE97-9C26-2EA4-45FE-5CFA836708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25900" y="1724726"/>
            <a:ext cx="2174569" cy="167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8071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36138D55-B371-C250-27B5-B8DD39C441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>
            <a:extLst>
              <a:ext uri="{FF2B5EF4-FFF2-40B4-BE49-F238E27FC236}">
                <a16:creationId xmlns:a16="http://schemas.microsoft.com/office/drawing/2014/main" id="{04BA9BF1-494F-F6F4-532D-65C8F878227E}"/>
              </a:ext>
            </a:extLst>
          </p:cNvPr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Sleep and Stress</a:t>
            </a:r>
          </a:p>
        </p:txBody>
      </p:sp>
      <p:sp>
        <p:nvSpPr>
          <p:cNvPr id="108" name="Google Shape;108;p14">
            <a:extLst>
              <a:ext uri="{FF2B5EF4-FFF2-40B4-BE49-F238E27FC236}">
                <a16:creationId xmlns:a16="http://schemas.microsoft.com/office/drawing/2014/main" id="{34E0D5E5-D264-AE9A-CE07-F6126607CE07}"/>
              </a:ext>
            </a:extLst>
          </p:cNvPr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>
            <a:extLst>
              <a:ext uri="{FF2B5EF4-FFF2-40B4-BE49-F238E27FC236}">
                <a16:creationId xmlns:a16="http://schemas.microsoft.com/office/drawing/2014/main" id="{CE91EB7C-CABF-FC66-A7EF-6D065A2DA12C}"/>
              </a:ext>
            </a:extLst>
          </p:cNvPr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pic>
        <p:nvPicPr>
          <p:cNvPr id="3" name="Picture 2" descr="A graph with purple lines&#10;&#10;AI-generated content may be incorrect.">
            <a:extLst>
              <a:ext uri="{FF2B5EF4-FFF2-40B4-BE49-F238E27FC236}">
                <a16:creationId xmlns:a16="http://schemas.microsoft.com/office/drawing/2014/main" id="{EC3F9832-D536-71DD-B502-5BEA4D9348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560" y="2010010"/>
            <a:ext cx="6399560" cy="3113986"/>
          </a:xfrm>
          <a:prstGeom prst="rect">
            <a:avLst/>
          </a:prstGeom>
        </p:spPr>
      </p:pic>
      <p:pic>
        <p:nvPicPr>
          <p:cNvPr id="5" name="Picture 4" descr="A graph of a line&#10;&#10;AI-generated content may be incorrect.">
            <a:extLst>
              <a:ext uri="{FF2B5EF4-FFF2-40B4-BE49-F238E27FC236}">
                <a16:creationId xmlns:a16="http://schemas.microsoft.com/office/drawing/2014/main" id="{3E8B3E71-1145-6511-EE79-74CBE0F325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5120" y="4276115"/>
            <a:ext cx="5285261" cy="2289311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4C7C172-AFE1-7D17-3DF7-384047F65BFF}"/>
              </a:ext>
            </a:extLst>
          </p:cNvPr>
          <p:cNvCxnSpPr>
            <a:cxnSpLocks/>
          </p:cNvCxnSpPr>
          <p:nvPr/>
        </p:nvCxnSpPr>
        <p:spPr>
          <a:xfrm flipV="1">
            <a:off x="2314575" y="3567003"/>
            <a:ext cx="0" cy="17876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AC74B2C-A312-2EB1-BFD8-A50772A21675}"/>
              </a:ext>
            </a:extLst>
          </p:cNvPr>
          <p:cNvCxnSpPr>
            <a:cxnSpLocks/>
          </p:cNvCxnSpPr>
          <p:nvPr/>
        </p:nvCxnSpPr>
        <p:spPr>
          <a:xfrm flipV="1">
            <a:off x="4567237" y="3537818"/>
            <a:ext cx="0" cy="17876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AF0C3DE-EF9B-F3D2-9DA1-AABBB0C5C7E6}"/>
              </a:ext>
            </a:extLst>
          </p:cNvPr>
          <p:cNvCxnSpPr>
            <a:cxnSpLocks/>
          </p:cNvCxnSpPr>
          <p:nvPr/>
        </p:nvCxnSpPr>
        <p:spPr>
          <a:xfrm flipV="1">
            <a:off x="5562599" y="3567003"/>
            <a:ext cx="0" cy="17876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06EC212-55CF-46B5-9176-92BB89651D49}"/>
              </a:ext>
            </a:extLst>
          </p:cNvPr>
          <p:cNvSpPr txBox="1"/>
          <p:nvPr/>
        </p:nvSpPr>
        <p:spPr>
          <a:xfrm>
            <a:off x="1799049" y="5660045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T2K CM 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AEDAED4-EB59-D0DD-98A5-224D6D01E9FF}"/>
              </a:ext>
            </a:extLst>
          </p:cNvPr>
          <p:cNvSpPr txBox="1"/>
          <p:nvPr/>
        </p:nvSpPr>
        <p:spPr>
          <a:xfrm>
            <a:off x="5257393" y="5506156"/>
            <a:ext cx="6100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T2K CM 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8CC3450-A069-6D06-22E1-671B6A043942}"/>
              </a:ext>
            </a:extLst>
          </p:cNvPr>
          <p:cNvSpPr txBox="1"/>
          <p:nvPr/>
        </p:nvSpPr>
        <p:spPr>
          <a:xfrm>
            <a:off x="4154551" y="5476971"/>
            <a:ext cx="1102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/>
              <a:t>NuFact</a:t>
            </a:r>
            <a:endParaRPr lang="en-US" sz="18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32ADBE3-6985-2807-75F4-5DA06C3DC5F8}"/>
              </a:ext>
            </a:extLst>
          </p:cNvPr>
          <p:cNvCxnSpPr>
            <a:cxnSpLocks/>
          </p:cNvCxnSpPr>
          <p:nvPr/>
        </p:nvCxnSpPr>
        <p:spPr>
          <a:xfrm>
            <a:off x="8443913" y="4005968"/>
            <a:ext cx="0" cy="15001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08284FC-BFF5-2863-B460-239E05AFE864}"/>
              </a:ext>
            </a:extLst>
          </p:cNvPr>
          <p:cNvCxnSpPr>
            <a:cxnSpLocks/>
          </p:cNvCxnSpPr>
          <p:nvPr/>
        </p:nvCxnSpPr>
        <p:spPr>
          <a:xfrm>
            <a:off x="10241025" y="3656058"/>
            <a:ext cx="0" cy="20039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A06945F-614E-2307-10E5-F79C99B00422}"/>
              </a:ext>
            </a:extLst>
          </p:cNvPr>
          <p:cNvCxnSpPr>
            <a:cxnSpLocks/>
          </p:cNvCxnSpPr>
          <p:nvPr/>
        </p:nvCxnSpPr>
        <p:spPr>
          <a:xfrm>
            <a:off x="11164950" y="3567003"/>
            <a:ext cx="0" cy="20039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42016D03-26EF-73E3-6653-0B37452505C7}"/>
              </a:ext>
            </a:extLst>
          </p:cNvPr>
          <p:cNvSpPr txBox="1"/>
          <p:nvPr/>
        </p:nvSpPr>
        <p:spPr>
          <a:xfrm>
            <a:off x="9764776" y="3131654"/>
            <a:ext cx="6100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/>
              <a:t>NuFact</a:t>
            </a:r>
            <a:endParaRPr lang="en-US" sz="1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1F4DA6D-43DB-4258-F79C-FF577ABFC453}"/>
              </a:ext>
            </a:extLst>
          </p:cNvPr>
          <p:cNvSpPr txBox="1"/>
          <p:nvPr/>
        </p:nvSpPr>
        <p:spPr>
          <a:xfrm>
            <a:off x="7943945" y="3553839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T2K CM 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FCF6FA9-F133-1440-583D-847F09DEE031}"/>
              </a:ext>
            </a:extLst>
          </p:cNvPr>
          <p:cNvSpPr txBox="1"/>
          <p:nvPr/>
        </p:nvSpPr>
        <p:spPr>
          <a:xfrm>
            <a:off x="10635469" y="3109292"/>
            <a:ext cx="6100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T2K CM 2</a:t>
            </a: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C1767EFC-724D-F82B-7521-36A012483073}"/>
              </a:ext>
            </a:extLst>
          </p:cNvPr>
          <p:cNvCxnSpPr>
            <a:cxnSpLocks/>
          </p:cNvCxnSpPr>
          <p:nvPr/>
        </p:nvCxnSpPr>
        <p:spPr>
          <a:xfrm flipV="1">
            <a:off x="6337168" y="5833108"/>
            <a:ext cx="4055783" cy="40397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D01AD5F-16F5-8B5B-A819-1A24FDEABD2F}"/>
              </a:ext>
            </a:extLst>
          </p:cNvPr>
          <p:cNvSpPr txBox="1"/>
          <p:nvPr/>
        </p:nvSpPr>
        <p:spPr>
          <a:xfrm>
            <a:off x="2619915" y="6370861"/>
            <a:ext cx="8372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Got hit by a bike and did a trail race</a:t>
            </a:r>
          </a:p>
        </p:txBody>
      </p:sp>
      <p:pic>
        <p:nvPicPr>
          <p:cNvPr id="17" name="Picture 16" descr="A person running in a race&#10;&#10;AI-generated content may be incorrect.">
            <a:extLst>
              <a:ext uri="{FF2B5EF4-FFF2-40B4-BE49-F238E27FC236}">
                <a16:creationId xmlns:a16="http://schemas.microsoft.com/office/drawing/2014/main" id="{D193A259-DBCA-4A1B-0339-9EA69D60AD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-208418" y="4590736"/>
            <a:ext cx="2516969" cy="1887727"/>
          </a:xfrm>
          <a:prstGeom prst="rect">
            <a:avLst/>
          </a:prstGeom>
        </p:spPr>
      </p:pic>
      <p:pic>
        <p:nvPicPr>
          <p:cNvPr id="20" name="Picture 19" descr="A screenshot of a phone&#10;&#10;AI-generated content may be incorrect.">
            <a:extLst>
              <a:ext uri="{FF2B5EF4-FFF2-40B4-BE49-F238E27FC236}">
                <a16:creationId xmlns:a16="http://schemas.microsoft.com/office/drawing/2014/main" id="{59A3672B-F4D9-6928-EB75-D4A70D91B7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36849" y="4432648"/>
            <a:ext cx="1638666" cy="1844045"/>
          </a:xfrm>
          <a:prstGeom prst="rect">
            <a:avLst/>
          </a:prstGeom>
        </p:spPr>
      </p:pic>
      <p:pic>
        <p:nvPicPr>
          <p:cNvPr id="26" name="Picture 25" descr="A close up of a watch&#10;&#10;AI-generated content may be incorrect.">
            <a:extLst>
              <a:ext uri="{FF2B5EF4-FFF2-40B4-BE49-F238E27FC236}">
                <a16:creationId xmlns:a16="http://schemas.microsoft.com/office/drawing/2014/main" id="{AF1C948B-B67C-F7E0-255F-A5757B850500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30273"/>
          <a:stretch>
            <a:fillRect/>
          </a:stretch>
        </p:blipFill>
        <p:spPr>
          <a:xfrm rot="5400000">
            <a:off x="3838205" y="4251847"/>
            <a:ext cx="1996314" cy="2147278"/>
          </a:xfrm>
          <a:prstGeom prst="rect">
            <a:avLst/>
          </a:prstGeom>
        </p:spPr>
      </p:pic>
      <p:pic>
        <p:nvPicPr>
          <p:cNvPr id="31" name="Picture 30" descr="A screenshot of a phone&#10;&#10;AI-generated content may be incorrect.">
            <a:extLst>
              <a:ext uri="{FF2B5EF4-FFF2-40B4-BE49-F238E27FC236}">
                <a16:creationId xmlns:a16="http://schemas.microsoft.com/office/drawing/2014/main" id="{7B604772-66AF-53B9-5AE1-98CA9ACB44E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25900" y="1724726"/>
            <a:ext cx="2174569" cy="1670069"/>
          </a:xfrm>
          <a:prstGeom prst="rect">
            <a:avLst/>
          </a:prstGeom>
        </p:spPr>
      </p:pic>
      <p:pic>
        <p:nvPicPr>
          <p:cNvPr id="32" name="Picture 31" descr="A screenshot of a sleep test&#10;&#10;AI-generated content may be incorrect.">
            <a:extLst>
              <a:ext uri="{FF2B5EF4-FFF2-40B4-BE49-F238E27FC236}">
                <a16:creationId xmlns:a16="http://schemas.microsoft.com/office/drawing/2014/main" id="{9F9F7C78-CBEC-E7C0-3A4D-19AFFD5ECB4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84230" y="1264924"/>
            <a:ext cx="1779662" cy="1490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2381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10719E4E-58EA-3337-4B53-AEB454F6AA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>
            <a:extLst>
              <a:ext uri="{FF2B5EF4-FFF2-40B4-BE49-F238E27FC236}">
                <a16:creationId xmlns:a16="http://schemas.microsoft.com/office/drawing/2014/main" id="{C3B1E1DA-BAE3-0C9D-09F4-AB181C7C2494}"/>
              </a:ext>
            </a:extLst>
          </p:cNvPr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Other Stats</a:t>
            </a:r>
          </a:p>
        </p:txBody>
      </p:sp>
      <p:sp>
        <p:nvSpPr>
          <p:cNvPr id="108" name="Google Shape;108;p14">
            <a:extLst>
              <a:ext uri="{FF2B5EF4-FFF2-40B4-BE49-F238E27FC236}">
                <a16:creationId xmlns:a16="http://schemas.microsoft.com/office/drawing/2014/main" id="{9ECE2B20-B9B7-E2BF-224B-443BF145C706}"/>
              </a:ext>
            </a:extLst>
          </p:cNvPr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>
            <a:extLst>
              <a:ext uri="{FF2B5EF4-FFF2-40B4-BE49-F238E27FC236}">
                <a16:creationId xmlns:a16="http://schemas.microsoft.com/office/drawing/2014/main" id="{94AD0289-904D-A17A-3C05-64F759B27B69}"/>
              </a:ext>
            </a:extLst>
          </p:cNvPr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</p:spTree>
    <p:extLst>
      <p:ext uri="{BB962C8B-B14F-4D97-AF65-F5344CB8AC3E}">
        <p14:creationId xmlns:p14="http://schemas.microsoft.com/office/powerpoint/2010/main" val="3772459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B7B0A122-D661-8FEE-0F51-5F8B2F4D92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>
            <a:extLst>
              <a:ext uri="{FF2B5EF4-FFF2-40B4-BE49-F238E27FC236}">
                <a16:creationId xmlns:a16="http://schemas.microsoft.com/office/drawing/2014/main" id="{6D95FBEC-C6F7-BA89-A41E-E02B16F017BE}"/>
              </a:ext>
            </a:extLst>
          </p:cNvPr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Other Stats</a:t>
            </a:r>
          </a:p>
        </p:txBody>
      </p:sp>
      <p:sp>
        <p:nvSpPr>
          <p:cNvPr id="108" name="Google Shape;108;p14">
            <a:extLst>
              <a:ext uri="{FF2B5EF4-FFF2-40B4-BE49-F238E27FC236}">
                <a16:creationId xmlns:a16="http://schemas.microsoft.com/office/drawing/2014/main" id="{A7AF43B1-8407-A0C6-223B-7B80903B05A1}"/>
              </a:ext>
            </a:extLst>
          </p:cNvPr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>
            <a:extLst>
              <a:ext uri="{FF2B5EF4-FFF2-40B4-BE49-F238E27FC236}">
                <a16:creationId xmlns:a16="http://schemas.microsoft.com/office/drawing/2014/main" id="{0482DA59-111A-B79B-300B-345011E4DBBD}"/>
              </a:ext>
            </a:extLst>
          </p:cNvPr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24D3F2-47E3-5712-3768-AEEB42C7EE08}"/>
              </a:ext>
            </a:extLst>
          </p:cNvPr>
          <p:cNvSpPr txBox="1"/>
          <p:nvPr/>
        </p:nvSpPr>
        <p:spPr>
          <a:xfrm>
            <a:off x="6758657" y="4513985"/>
            <a:ext cx="58600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Most listened song 605 times equivalent to ~ 30 hours  </a:t>
            </a:r>
          </a:p>
        </p:txBody>
      </p:sp>
      <p:pic>
        <p:nvPicPr>
          <p:cNvPr id="7" name="Picture 6" descr="A cover of a music album&#10;&#10;AI-generated content may be incorrect.">
            <a:extLst>
              <a:ext uri="{FF2B5EF4-FFF2-40B4-BE49-F238E27FC236}">
                <a16:creationId xmlns:a16="http://schemas.microsoft.com/office/drawing/2014/main" id="{5018F57D-CDCD-D19D-7404-7A1EB480A8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6916" y="1084985"/>
            <a:ext cx="1928813" cy="3429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602F79-444D-6E3B-3851-A9553957D526}"/>
              </a:ext>
            </a:extLst>
          </p:cNvPr>
          <p:cNvSpPr txBox="1"/>
          <p:nvPr/>
        </p:nvSpPr>
        <p:spPr>
          <a:xfrm>
            <a:off x="6715182" y="3775321"/>
            <a:ext cx="17617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Hitaammin</a:t>
            </a:r>
            <a:r>
              <a:rPr lang="en-US" dirty="0"/>
              <a:t> </a:t>
            </a:r>
            <a:r>
              <a:rPr lang="en-US" dirty="0" err="1"/>
              <a:t>Hautaan</a:t>
            </a:r>
            <a:r>
              <a:rPr lang="en-US" dirty="0"/>
              <a:t> = Slower to the Grave</a:t>
            </a:r>
          </a:p>
        </p:txBody>
      </p:sp>
    </p:spTree>
    <p:extLst>
      <p:ext uri="{BB962C8B-B14F-4D97-AF65-F5344CB8AC3E}">
        <p14:creationId xmlns:p14="http://schemas.microsoft.com/office/powerpoint/2010/main" val="4389998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43B91092-4427-04EB-A110-A45E9A4A2D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>
            <a:extLst>
              <a:ext uri="{FF2B5EF4-FFF2-40B4-BE49-F238E27FC236}">
                <a16:creationId xmlns:a16="http://schemas.microsoft.com/office/drawing/2014/main" id="{BF78EBE8-9FBC-D632-ABC4-80FDC128F400}"/>
              </a:ext>
            </a:extLst>
          </p:cNvPr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Other Stats</a:t>
            </a:r>
          </a:p>
        </p:txBody>
      </p:sp>
      <p:sp>
        <p:nvSpPr>
          <p:cNvPr id="108" name="Google Shape;108;p14">
            <a:extLst>
              <a:ext uri="{FF2B5EF4-FFF2-40B4-BE49-F238E27FC236}">
                <a16:creationId xmlns:a16="http://schemas.microsoft.com/office/drawing/2014/main" id="{1E011C01-AAC1-C9F6-B024-3300DB6777CD}"/>
              </a:ext>
            </a:extLst>
          </p:cNvPr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>
            <a:extLst>
              <a:ext uri="{FF2B5EF4-FFF2-40B4-BE49-F238E27FC236}">
                <a16:creationId xmlns:a16="http://schemas.microsoft.com/office/drawing/2014/main" id="{BFF53AC9-F625-5F2D-642D-A1ED37323230}"/>
              </a:ext>
            </a:extLst>
          </p:cNvPr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pic>
        <p:nvPicPr>
          <p:cNvPr id="3" name="Picture 2" descr="A couple of people standing on a mountain&#10;&#10;AI-generated content may be incorrect.">
            <a:extLst>
              <a:ext uri="{FF2B5EF4-FFF2-40B4-BE49-F238E27FC236}">
                <a16:creationId xmlns:a16="http://schemas.microsoft.com/office/drawing/2014/main" id="{CC984970-7ED6-72B1-865B-53C8374585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715" y="1779335"/>
            <a:ext cx="4101978" cy="27346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84D12E-2175-C3DE-79C3-DD5294134314}"/>
              </a:ext>
            </a:extLst>
          </p:cNvPr>
          <p:cNvSpPr txBox="1"/>
          <p:nvPr/>
        </p:nvSpPr>
        <p:spPr>
          <a:xfrm>
            <a:off x="205747" y="4637160"/>
            <a:ext cx="39116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One fiancé gained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8066F7-A740-8A9D-AB1B-0DEE5137D254}"/>
              </a:ext>
            </a:extLst>
          </p:cNvPr>
          <p:cNvSpPr txBox="1"/>
          <p:nvPr/>
        </p:nvSpPr>
        <p:spPr>
          <a:xfrm>
            <a:off x="6758657" y="4513985"/>
            <a:ext cx="58600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Most listened song 650 times equivalent to ~ 32 hours  </a:t>
            </a:r>
          </a:p>
        </p:txBody>
      </p:sp>
      <p:pic>
        <p:nvPicPr>
          <p:cNvPr id="7" name="Picture 6" descr="A cover of a music album&#10;&#10;AI-generated content may be incorrect.">
            <a:extLst>
              <a:ext uri="{FF2B5EF4-FFF2-40B4-BE49-F238E27FC236}">
                <a16:creationId xmlns:a16="http://schemas.microsoft.com/office/drawing/2014/main" id="{549F1351-B0F5-CDA5-783B-0B34B37234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6916" y="1084985"/>
            <a:ext cx="1928813" cy="3429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F0A56FD-7FAE-3D43-6C75-A8E456290EF4}"/>
              </a:ext>
            </a:extLst>
          </p:cNvPr>
          <p:cNvSpPr txBox="1"/>
          <p:nvPr/>
        </p:nvSpPr>
        <p:spPr>
          <a:xfrm>
            <a:off x="6715182" y="3775321"/>
            <a:ext cx="17617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Hitaammin</a:t>
            </a:r>
            <a:r>
              <a:rPr lang="en-US" dirty="0"/>
              <a:t> </a:t>
            </a:r>
            <a:r>
              <a:rPr lang="en-US" dirty="0" err="1"/>
              <a:t>Hautaan</a:t>
            </a:r>
            <a:r>
              <a:rPr lang="en-US" dirty="0"/>
              <a:t> = Slower to the Grave</a:t>
            </a:r>
          </a:p>
        </p:txBody>
      </p:sp>
      <p:pic>
        <p:nvPicPr>
          <p:cNvPr id="6" name="Picture 5" descr="A person with red hair wearing glasses and a purple jacket&#10;&#10;AI-generated content may be incorrect.">
            <a:extLst>
              <a:ext uri="{FF2B5EF4-FFF2-40B4-BE49-F238E27FC236}">
                <a16:creationId xmlns:a16="http://schemas.microsoft.com/office/drawing/2014/main" id="{FC249CB5-B43A-E14F-0018-A2357E431C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12492" y="3165661"/>
            <a:ext cx="2328654" cy="349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5625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88877296-E6E7-EC55-B415-A2A212554F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>
            <a:extLst>
              <a:ext uri="{FF2B5EF4-FFF2-40B4-BE49-F238E27FC236}">
                <a16:creationId xmlns:a16="http://schemas.microsoft.com/office/drawing/2014/main" id="{9020E186-D075-62CE-773F-1510048B561B}"/>
              </a:ext>
            </a:extLst>
          </p:cNvPr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OKAY BYE</a:t>
            </a:r>
          </a:p>
        </p:txBody>
      </p:sp>
      <p:sp>
        <p:nvSpPr>
          <p:cNvPr id="108" name="Google Shape;108;p14">
            <a:extLst>
              <a:ext uri="{FF2B5EF4-FFF2-40B4-BE49-F238E27FC236}">
                <a16:creationId xmlns:a16="http://schemas.microsoft.com/office/drawing/2014/main" id="{1413BF6B-A589-34F0-0F07-09C3B2344B38}"/>
              </a:ext>
            </a:extLst>
          </p:cNvPr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>
            <a:extLst>
              <a:ext uri="{FF2B5EF4-FFF2-40B4-BE49-F238E27FC236}">
                <a16:creationId xmlns:a16="http://schemas.microsoft.com/office/drawing/2014/main" id="{DD2EC595-6D57-0C8A-68CF-C6D5453D8DF7}"/>
              </a:ext>
            </a:extLst>
          </p:cNvPr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pic>
        <p:nvPicPr>
          <p:cNvPr id="11" name="Picture 10" descr="A mouse in a lab&#10;&#10;AI-generated content may be incorrect.">
            <a:extLst>
              <a:ext uri="{FF2B5EF4-FFF2-40B4-BE49-F238E27FC236}">
                <a16:creationId xmlns:a16="http://schemas.microsoft.com/office/drawing/2014/main" id="{A2716F33-C4AA-063D-E966-214D93939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2379769"/>
            <a:ext cx="39624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026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/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Actual Work</a:t>
            </a:r>
          </a:p>
        </p:txBody>
      </p:sp>
      <p:sp>
        <p:nvSpPr>
          <p:cNvPr id="108" name="Google Shape;108;p14"/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/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pic>
        <p:nvPicPr>
          <p:cNvPr id="4" name="Picture 3" descr="A rainbow colored letters and a green line&#10;&#10;Description automatically generated">
            <a:extLst>
              <a:ext uri="{FF2B5EF4-FFF2-40B4-BE49-F238E27FC236}">
                <a16:creationId xmlns:a16="http://schemas.microsoft.com/office/drawing/2014/main" id="{BB6D2749-9A6A-81FE-6F88-37B301D7DD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5799" y="181302"/>
            <a:ext cx="2407920" cy="1202457"/>
          </a:xfrm>
          <a:prstGeom prst="rect">
            <a:avLst/>
          </a:prstGeom>
        </p:spPr>
      </p:pic>
      <p:pic>
        <p:nvPicPr>
          <p:cNvPr id="6" name="Picture 5" descr="A logo with a light in the center&#10;&#10;AI-generated content may be incorrect.">
            <a:extLst>
              <a:ext uri="{FF2B5EF4-FFF2-40B4-BE49-F238E27FC236}">
                <a16:creationId xmlns:a16="http://schemas.microsoft.com/office/drawing/2014/main" id="{A2DC18CE-E04B-272F-A870-FFA103C251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5802" y="37130"/>
            <a:ext cx="1709928" cy="17099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375C7F2-6D25-C386-54F8-8C2F09450548}"/>
              </a:ext>
            </a:extLst>
          </p:cNvPr>
          <p:cNvSpPr txBox="1"/>
          <p:nvPr/>
        </p:nvSpPr>
        <p:spPr>
          <a:xfrm>
            <a:off x="403576" y="1943910"/>
            <a:ext cx="49728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One paper in Nature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One conference plenary talk</a:t>
            </a:r>
          </a:p>
        </p:txBody>
      </p:sp>
      <p:pic>
        <p:nvPicPr>
          <p:cNvPr id="17" name="Picture 16" descr="A person standing at a podium&#10;&#10;AI-generated content may be incorrect.">
            <a:extLst>
              <a:ext uri="{FF2B5EF4-FFF2-40B4-BE49-F238E27FC236}">
                <a16:creationId xmlns:a16="http://schemas.microsoft.com/office/drawing/2014/main" id="{ADCEA912-AA04-768D-8E34-CDECFDD9A5E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8818" r="9864"/>
          <a:stretch>
            <a:fillRect/>
          </a:stretch>
        </p:blipFill>
        <p:spPr>
          <a:xfrm>
            <a:off x="9502353" y="1943910"/>
            <a:ext cx="2286071" cy="2108487"/>
          </a:xfrm>
          <a:prstGeom prst="rect">
            <a:avLst/>
          </a:prstGeom>
        </p:spPr>
      </p:pic>
      <p:pic>
        <p:nvPicPr>
          <p:cNvPr id="19" name="Picture 18" descr="A close-up of a document&#10;&#10;AI-generated content may be incorrect.">
            <a:extLst>
              <a:ext uri="{FF2B5EF4-FFF2-40B4-BE49-F238E27FC236}">
                <a16:creationId xmlns:a16="http://schemas.microsoft.com/office/drawing/2014/main" id="{E30126CD-4095-9249-5BE5-4A5D5BB0F4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50660" y="4190679"/>
            <a:ext cx="3125266" cy="245736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B2114E4D-91A8-28D1-7B8B-25BA3BB03C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>
            <a:extLst>
              <a:ext uri="{FF2B5EF4-FFF2-40B4-BE49-F238E27FC236}">
                <a16:creationId xmlns:a16="http://schemas.microsoft.com/office/drawing/2014/main" id="{68EC0F0A-2AD8-3052-400D-8A6B58DB3B43}"/>
              </a:ext>
            </a:extLst>
          </p:cNvPr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Actual Work</a:t>
            </a:r>
          </a:p>
        </p:txBody>
      </p:sp>
      <p:sp>
        <p:nvSpPr>
          <p:cNvPr id="108" name="Google Shape;108;p14">
            <a:extLst>
              <a:ext uri="{FF2B5EF4-FFF2-40B4-BE49-F238E27FC236}">
                <a16:creationId xmlns:a16="http://schemas.microsoft.com/office/drawing/2014/main" id="{CC2BAC16-FA16-E21D-7B86-3CDBFF12088D}"/>
              </a:ext>
            </a:extLst>
          </p:cNvPr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>
            <a:extLst>
              <a:ext uri="{FF2B5EF4-FFF2-40B4-BE49-F238E27FC236}">
                <a16:creationId xmlns:a16="http://schemas.microsoft.com/office/drawing/2014/main" id="{56144B57-28BE-D821-E2FE-79F2B01A9AEF}"/>
              </a:ext>
            </a:extLst>
          </p:cNvPr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pic>
        <p:nvPicPr>
          <p:cNvPr id="4" name="Picture 3" descr="A rainbow colored letters and a green line&#10;&#10;Description automatically generated">
            <a:extLst>
              <a:ext uri="{FF2B5EF4-FFF2-40B4-BE49-F238E27FC236}">
                <a16:creationId xmlns:a16="http://schemas.microsoft.com/office/drawing/2014/main" id="{E446CD11-8CEF-7171-FE66-7E95248D8B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5799" y="181302"/>
            <a:ext cx="2407920" cy="1202457"/>
          </a:xfrm>
          <a:prstGeom prst="rect">
            <a:avLst/>
          </a:prstGeom>
        </p:spPr>
      </p:pic>
      <p:pic>
        <p:nvPicPr>
          <p:cNvPr id="6" name="Picture 5" descr="A logo with a light in the center&#10;&#10;AI-generated content may be incorrect.">
            <a:extLst>
              <a:ext uri="{FF2B5EF4-FFF2-40B4-BE49-F238E27FC236}">
                <a16:creationId xmlns:a16="http://schemas.microsoft.com/office/drawing/2014/main" id="{3E5C7ACD-2FE6-BECA-2862-9918F756D2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5802" y="37130"/>
            <a:ext cx="1709928" cy="17099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C1C6BC9-C8D1-295D-14D6-4878504F4E90}"/>
              </a:ext>
            </a:extLst>
          </p:cNvPr>
          <p:cNvSpPr txBox="1"/>
          <p:nvPr/>
        </p:nvSpPr>
        <p:spPr>
          <a:xfrm>
            <a:off x="403576" y="1943910"/>
            <a:ext cx="606768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One paper in Nature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One conference plenary talk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9 update talks on T2K NSI analysis</a:t>
            </a:r>
          </a:p>
        </p:txBody>
      </p:sp>
      <p:pic>
        <p:nvPicPr>
          <p:cNvPr id="17" name="Picture 16" descr="A person standing at a podium&#10;&#10;AI-generated content may be incorrect.">
            <a:extLst>
              <a:ext uri="{FF2B5EF4-FFF2-40B4-BE49-F238E27FC236}">
                <a16:creationId xmlns:a16="http://schemas.microsoft.com/office/drawing/2014/main" id="{38BDAAC3-695C-89A9-EF32-B468FA73BD8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8818" r="9864"/>
          <a:stretch>
            <a:fillRect/>
          </a:stretch>
        </p:blipFill>
        <p:spPr>
          <a:xfrm>
            <a:off x="9502353" y="1943910"/>
            <a:ext cx="2286071" cy="2108487"/>
          </a:xfrm>
          <a:prstGeom prst="rect">
            <a:avLst/>
          </a:prstGeom>
        </p:spPr>
      </p:pic>
      <p:pic>
        <p:nvPicPr>
          <p:cNvPr id="19" name="Picture 18" descr="A close-up of a document&#10;&#10;AI-generated content may be incorrect.">
            <a:extLst>
              <a:ext uri="{FF2B5EF4-FFF2-40B4-BE49-F238E27FC236}">
                <a16:creationId xmlns:a16="http://schemas.microsoft.com/office/drawing/2014/main" id="{ADD0BA3D-DEEB-DED8-87BD-D56E84FE4F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50660" y="4190679"/>
            <a:ext cx="3125266" cy="2457367"/>
          </a:xfrm>
          <a:prstGeom prst="rect">
            <a:avLst/>
          </a:prstGeom>
        </p:spPr>
      </p:pic>
      <p:pic>
        <p:nvPicPr>
          <p:cNvPr id="23" name="Picture 22" descr="A graph of energy versus probability&#10;&#10;AI-generated content may be incorrect.">
            <a:extLst>
              <a:ext uri="{FF2B5EF4-FFF2-40B4-BE49-F238E27FC236}">
                <a16:creationId xmlns:a16="http://schemas.microsoft.com/office/drawing/2014/main" id="{0FC6511E-2532-C4BA-DF51-FF9A552136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94389" y="4190679"/>
            <a:ext cx="3147877" cy="236090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4884C64-AAC7-DA4D-4391-0A645045E7B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6482273" y="3912040"/>
            <a:ext cx="1974189" cy="3050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152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0C05FB76-BA5E-EE1E-4151-2700EC230D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>
            <a:extLst>
              <a:ext uri="{FF2B5EF4-FFF2-40B4-BE49-F238E27FC236}">
                <a16:creationId xmlns:a16="http://schemas.microsoft.com/office/drawing/2014/main" id="{8F4B9BB8-9836-D21E-6E79-9B196DCA2C6F}"/>
              </a:ext>
            </a:extLst>
          </p:cNvPr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Actual Work</a:t>
            </a:r>
          </a:p>
        </p:txBody>
      </p:sp>
      <p:sp>
        <p:nvSpPr>
          <p:cNvPr id="108" name="Google Shape;108;p14">
            <a:extLst>
              <a:ext uri="{FF2B5EF4-FFF2-40B4-BE49-F238E27FC236}">
                <a16:creationId xmlns:a16="http://schemas.microsoft.com/office/drawing/2014/main" id="{AE1C26F1-7063-2766-EC69-3066722143A2}"/>
              </a:ext>
            </a:extLst>
          </p:cNvPr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>
            <a:extLst>
              <a:ext uri="{FF2B5EF4-FFF2-40B4-BE49-F238E27FC236}">
                <a16:creationId xmlns:a16="http://schemas.microsoft.com/office/drawing/2014/main" id="{4EAD70C0-D724-9013-9DD9-F31B84AA0B47}"/>
              </a:ext>
            </a:extLst>
          </p:cNvPr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pic>
        <p:nvPicPr>
          <p:cNvPr id="4" name="Picture 3" descr="A rainbow colored letters and a green line&#10;&#10;Description automatically generated">
            <a:extLst>
              <a:ext uri="{FF2B5EF4-FFF2-40B4-BE49-F238E27FC236}">
                <a16:creationId xmlns:a16="http://schemas.microsoft.com/office/drawing/2014/main" id="{FACBAB97-6D5D-FB65-C008-C6A46F5249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5799" y="181302"/>
            <a:ext cx="2407920" cy="1202457"/>
          </a:xfrm>
          <a:prstGeom prst="rect">
            <a:avLst/>
          </a:prstGeom>
        </p:spPr>
      </p:pic>
      <p:pic>
        <p:nvPicPr>
          <p:cNvPr id="6" name="Picture 5" descr="A logo with a light in the center&#10;&#10;AI-generated content may be incorrect.">
            <a:extLst>
              <a:ext uri="{FF2B5EF4-FFF2-40B4-BE49-F238E27FC236}">
                <a16:creationId xmlns:a16="http://schemas.microsoft.com/office/drawing/2014/main" id="{CBE441CA-EADB-4F26-5750-02D88239F2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5802" y="37130"/>
            <a:ext cx="1709928" cy="17099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75E71BC-2928-D30E-AAF3-8D40968F528E}"/>
              </a:ext>
            </a:extLst>
          </p:cNvPr>
          <p:cNvSpPr txBox="1"/>
          <p:nvPr/>
        </p:nvSpPr>
        <p:spPr>
          <a:xfrm>
            <a:off x="403576" y="1943910"/>
            <a:ext cx="869019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One paper in Nature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One conference plenary talk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9 update talks on T2K NSI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One set of deleted outputs on the /data/neutrino02/ </a:t>
            </a:r>
          </a:p>
        </p:txBody>
      </p:sp>
      <p:pic>
        <p:nvPicPr>
          <p:cNvPr id="14" name="Picture 13" descr="A screenshot of a smart watch&#10;&#10;AI-generated content may be incorrect.">
            <a:extLst>
              <a:ext uri="{FF2B5EF4-FFF2-40B4-BE49-F238E27FC236}">
                <a16:creationId xmlns:a16="http://schemas.microsoft.com/office/drawing/2014/main" id="{B12EF912-5B01-798D-E705-1414A63F9A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576" y="4190679"/>
            <a:ext cx="2153887" cy="2492765"/>
          </a:xfrm>
          <a:prstGeom prst="rect">
            <a:avLst/>
          </a:prstGeom>
        </p:spPr>
      </p:pic>
      <p:pic>
        <p:nvPicPr>
          <p:cNvPr id="17" name="Picture 16" descr="A person standing at a podium&#10;&#10;AI-generated content may be incorrect.">
            <a:extLst>
              <a:ext uri="{FF2B5EF4-FFF2-40B4-BE49-F238E27FC236}">
                <a16:creationId xmlns:a16="http://schemas.microsoft.com/office/drawing/2014/main" id="{947C124E-9B56-BD65-3DF6-C29B02AF570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8818" r="9864"/>
          <a:stretch>
            <a:fillRect/>
          </a:stretch>
        </p:blipFill>
        <p:spPr>
          <a:xfrm>
            <a:off x="9502353" y="1943910"/>
            <a:ext cx="2286071" cy="2108487"/>
          </a:xfrm>
          <a:prstGeom prst="rect">
            <a:avLst/>
          </a:prstGeom>
        </p:spPr>
      </p:pic>
      <p:pic>
        <p:nvPicPr>
          <p:cNvPr id="19" name="Picture 18" descr="A close-up of a document&#10;&#10;AI-generated content may be incorrect.">
            <a:extLst>
              <a:ext uri="{FF2B5EF4-FFF2-40B4-BE49-F238E27FC236}">
                <a16:creationId xmlns:a16="http://schemas.microsoft.com/office/drawing/2014/main" id="{394EE5F2-32CF-56E6-3B54-FED7CDF431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50660" y="4190679"/>
            <a:ext cx="3125266" cy="2457367"/>
          </a:xfrm>
          <a:prstGeom prst="rect">
            <a:avLst/>
          </a:prstGeom>
        </p:spPr>
      </p:pic>
      <p:pic>
        <p:nvPicPr>
          <p:cNvPr id="23" name="Picture 22" descr="A graph of energy versus probability&#10;&#10;AI-generated content may be incorrect.">
            <a:extLst>
              <a:ext uri="{FF2B5EF4-FFF2-40B4-BE49-F238E27FC236}">
                <a16:creationId xmlns:a16="http://schemas.microsoft.com/office/drawing/2014/main" id="{A4BEAB67-9276-498D-7714-6218039BC96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94389" y="4190679"/>
            <a:ext cx="3147877" cy="236090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0985353-D4E4-7C1F-9966-5E0FCA7B4F8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>
            <a:off x="6482273" y="3912040"/>
            <a:ext cx="1974189" cy="3050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492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DCFAB58F-1863-1CF2-B5F5-2F0DF97A8C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>
            <a:extLst>
              <a:ext uri="{FF2B5EF4-FFF2-40B4-BE49-F238E27FC236}">
                <a16:creationId xmlns:a16="http://schemas.microsoft.com/office/drawing/2014/main" id="{A27A451F-6315-8A16-C36C-53F34D8009E8}"/>
              </a:ext>
            </a:extLst>
          </p:cNvPr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Year in Activities</a:t>
            </a:r>
            <a:endParaRPr sz="933" dirty="0"/>
          </a:p>
        </p:txBody>
      </p:sp>
      <p:sp>
        <p:nvSpPr>
          <p:cNvPr id="108" name="Google Shape;108;p14">
            <a:extLst>
              <a:ext uri="{FF2B5EF4-FFF2-40B4-BE49-F238E27FC236}">
                <a16:creationId xmlns:a16="http://schemas.microsoft.com/office/drawing/2014/main" id="{2382AC7C-2D47-D8F7-475B-DE87C358C5CA}"/>
              </a:ext>
            </a:extLst>
          </p:cNvPr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>
            <a:extLst>
              <a:ext uri="{FF2B5EF4-FFF2-40B4-BE49-F238E27FC236}">
                <a16:creationId xmlns:a16="http://schemas.microsoft.com/office/drawing/2014/main" id="{F408FB26-2ADB-9A4E-E883-5B02DDB8EB78}"/>
              </a:ext>
            </a:extLst>
          </p:cNvPr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pic>
        <p:nvPicPr>
          <p:cNvPr id="3" name="Picture 2" descr="A close-up of a pie chart&#10;&#10;AI-generated content may be incorrect.">
            <a:extLst>
              <a:ext uri="{FF2B5EF4-FFF2-40B4-BE49-F238E27FC236}">
                <a16:creationId xmlns:a16="http://schemas.microsoft.com/office/drawing/2014/main" id="{1C681BED-7B2F-B62E-CC9D-178D082C01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7021" y="1603585"/>
            <a:ext cx="4834998" cy="2417499"/>
          </a:xfrm>
          <a:prstGeom prst="rect">
            <a:avLst/>
          </a:prstGeom>
        </p:spPr>
      </p:pic>
      <p:pic>
        <p:nvPicPr>
          <p:cNvPr id="15" name="Picture 14" descr="A person with a backpack and poles looking at a lake&#10;&#10;AI-generated content may be incorrect.">
            <a:extLst>
              <a:ext uri="{FF2B5EF4-FFF2-40B4-BE49-F238E27FC236}">
                <a16:creationId xmlns:a16="http://schemas.microsoft.com/office/drawing/2014/main" id="{1AB725DB-4C42-A2AF-0335-704AE30F6A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8764" y="3916223"/>
            <a:ext cx="2083387" cy="27778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3A1A42-8491-320A-27B3-A7461EB09A2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34211"/>
          <a:stretch>
            <a:fillRect/>
          </a:stretch>
        </p:blipFill>
        <p:spPr>
          <a:xfrm>
            <a:off x="1633361" y="150595"/>
            <a:ext cx="1708314" cy="1947501"/>
          </a:xfrm>
          <a:prstGeom prst="rect">
            <a:avLst/>
          </a:prstGeom>
        </p:spPr>
      </p:pic>
      <p:pic>
        <p:nvPicPr>
          <p:cNvPr id="6" name="Content Placeholder 4" descr="A pie chart with different colored circles&#10;&#10;AI-generated content may be incorrect.">
            <a:extLst>
              <a:ext uri="{FF2B5EF4-FFF2-40B4-BE49-F238E27FC236}">
                <a16:creationId xmlns:a16="http://schemas.microsoft.com/office/drawing/2014/main" id="{D3DEB6CF-EDF3-1504-9D2F-8883844FFE6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4853" t="5238" r="4412" b="12648"/>
          <a:stretch>
            <a:fillRect/>
          </a:stretch>
        </p:blipFill>
        <p:spPr>
          <a:xfrm>
            <a:off x="278153" y="2098096"/>
            <a:ext cx="4626864" cy="47052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8868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0FF52D3E-FACD-E93A-8E33-97A2858635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>
            <a:extLst>
              <a:ext uri="{FF2B5EF4-FFF2-40B4-BE49-F238E27FC236}">
                <a16:creationId xmlns:a16="http://schemas.microsoft.com/office/drawing/2014/main" id="{43C652F4-8466-592C-1FC1-84A1F7D9E37A}"/>
              </a:ext>
            </a:extLst>
          </p:cNvPr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Year in Activities</a:t>
            </a:r>
            <a:endParaRPr sz="933" dirty="0"/>
          </a:p>
        </p:txBody>
      </p:sp>
      <p:sp>
        <p:nvSpPr>
          <p:cNvPr id="108" name="Google Shape;108;p14">
            <a:extLst>
              <a:ext uri="{FF2B5EF4-FFF2-40B4-BE49-F238E27FC236}">
                <a16:creationId xmlns:a16="http://schemas.microsoft.com/office/drawing/2014/main" id="{FC2EB889-AF98-2D99-8D83-6C1214B332B0}"/>
              </a:ext>
            </a:extLst>
          </p:cNvPr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>
            <a:extLst>
              <a:ext uri="{FF2B5EF4-FFF2-40B4-BE49-F238E27FC236}">
                <a16:creationId xmlns:a16="http://schemas.microsoft.com/office/drawing/2014/main" id="{6F22EBA8-177A-2514-A18B-B7D8A9EBC280}"/>
              </a:ext>
            </a:extLst>
          </p:cNvPr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pic>
        <p:nvPicPr>
          <p:cNvPr id="3" name="Picture 2" descr="A close-up of a pie chart&#10;&#10;AI-generated content may be incorrect.">
            <a:extLst>
              <a:ext uri="{FF2B5EF4-FFF2-40B4-BE49-F238E27FC236}">
                <a16:creationId xmlns:a16="http://schemas.microsoft.com/office/drawing/2014/main" id="{E34EFE9D-1967-AE59-2B76-1846239A86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7021" y="1603585"/>
            <a:ext cx="4834998" cy="24174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BEA3EF6-10C4-F07A-21B0-2761138F3E34}"/>
              </a:ext>
            </a:extLst>
          </p:cNvPr>
          <p:cNvSpPr txBox="1"/>
          <p:nvPr/>
        </p:nvSpPr>
        <p:spPr>
          <a:xfrm>
            <a:off x="7264520" y="4006735"/>
            <a:ext cx="4697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What does this teach us?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9003B0-CE0D-A083-CECA-9ACDF0ADA66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4211"/>
          <a:stretch>
            <a:fillRect/>
          </a:stretch>
        </p:blipFill>
        <p:spPr>
          <a:xfrm>
            <a:off x="1633361" y="150595"/>
            <a:ext cx="1708314" cy="1947501"/>
          </a:xfrm>
          <a:prstGeom prst="rect">
            <a:avLst/>
          </a:prstGeom>
        </p:spPr>
      </p:pic>
      <p:pic>
        <p:nvPicPr>
          <p:cNvPr id="7" name="Content Placeholder 4" descr="A pie chart with different colored circles&#10;&#10;AI-generated content may be incorrect.">
            <a:extLst>
              <a:ext uri="{FF2B5EF4-FFF2-40B4-BE49-F238E27FC236}">
                <a16:creationId xmlns:a16="http://schemas.microsoft.com/office/drawing/2014/main" id="{A8B45AC1-1F51-A3E2-4C79-57236CA138E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4853" t="5238" r="4412" b="12648"/>
          <a:stretch>
            <a:fillRect/>
          </a:stretch>
        </p:blipFill>
        <p:spPr>
          <a:xfrm>
            <a:off x="278153" y="2098096"/>
            <a:ext cx="4626864" cy="4705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 descr="A person with a backpack and poles looking at a lake&#10;&#10;AI-generated content may be incorrect.">
            <a:extLst>
              <a:ext uri="{FF2B5EF4-FFF2-40B4-BE49-F238E27FC236}">
                <a16:creationId xmlns:a16="http://schemas.microsoft.com/office/drawing/2014/main" id="{5DD1E16F-A93F-D9D6-52ED-D6E1A283F3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58764" y="3916223"/>
            <a:ext cx="2083387" cy="277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625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80D80FE8-607D-6062-6948-DF8574A665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>
            <a:extLst>
              <a:ext uri="{FF2B5EF4-FFF2-40B4-BE49-F238E27FC236}">
                <a16:creationId xmlns:a16="http://schemas.microsoft.com/office/drawing/2014/main" id="{F149805F-61DA-8139-84FB-083EF1F3DEFE}"/>
              </a:ext>
            </a:extLst>
          </p:cNvPr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Year in Activities</a:t>
            </a:r>
            <a:endParaRPr sz="933" dirty="0"/>
          </a:p>
        </p:txBody>
      </p:sp>
      <p:sp>
        <p:nvSpPr>
          <p:cNvPr id="108" name="Google Shape;108;p14">
            <a:extLst>
              <a:ext uri="{FF2B5EF4-FFF2-40B4-BE49-F238E27FC236}">
                <a16:creationId xmlns:a16="http://schemas.microsoft.com/office/drawing/2014/main" id="{73B28E80-6860-0166-8278-B6E551D4C98D}"/>
              </a:ext>
            </a:extLst>
          </p:cNvPr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>
            <a:extLst>
              <a:ext uri="{FF2B5EF4-FFF2-40B4-BE49-F238E27FC236}">
                <a16:creationId xmlns:a16="http://schemas.microsoft.com/office/drawing/2014/main" id="{92202483-292B-7921-6450-E34184537291}"/>
              </a:ext>
            </a:extLst>
          </p:cNvPr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pic>
        <p:nvPicPr>
          <p:cNvPr id="3" name="Picture 2" descr="A close-up of a pie chart&#10;&#10;AI-generated content may be incorrect.">
            <a:extLst>
              <a:ext uri="{FF2B5EF4-FFF2-40B4-BE49-F238E27FC236}">
                <a16:creationId xmlns:a16="http://schemas.microsoft.com/office/drawing/2014/main" id="{A0BE80AF-9CB6-F1F3-9FB0-FA8512B94A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7021" y="1603585"/>
            <a:ext cx="4834998" cy="24174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18B48F-6A86-7204-0F53-58822B3DB4B0}"/>
              </a:ext>
            </a:extLst>
          </p:cNvPr>
          <p:cNvSpPr txBox="1"/>
          <p:nvPr/>
        </p:nvSpPr>
        <p:spPr>
          <a:xfrm>
            <a:off x="7264520" y="4006735"/>
            <a:ext cx="4697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What does this teach us?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Running is faster than walking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500D87-69AF-292E-B266-B399257BAA6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4211"/>
          <a:stretch>
            <a:fillRect/>
          </a:stretch>
        </p:blipFill>
        <p:spPr>
          <a:xfrm>
            <a:off x="1633361" y="150595"/>
            <a:ext cx="1708314" cy="1947501"/>
          </a:xfrm>
          <a:prstGeom prst="rect">
            <a:avLst/>
          </a:prstGeom>
        </p:spPr>
      </p:pic>
      <p:pic>
        <p:nvPicPr>
          <p:cNvPr id="7" name="Content Placeholder 4" descr="A pie chart with different colored circles&#10;&#10;AI-generated content may be incorrect.">
            <a:extLst>
              <a:ext uri="{FF2B5EF4-FFF2-40B4-BE49-F238E27FC236}">
                <a16:creationId xmlns:a16="http://schemas.microsoft.com/office/drawing/2014/main" id="{236307BC-2ADE-6943-C8EA-C45D35FCC55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4853" t="5238" r="4412" b="12648"/>
          <a:stretch>
            <a:fillRect/>
          </a:stretch>
        </p:blipFill>
        <p:spPr>
          <a:xfrm>
            <a:off x="278153" y="2098096"/>
            <a:ext cx="4626864" cy="4705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 descr="A person with a backpack and poles looking at a lake&#10;&#10;AI-generated content may be incorrect.">
            <a:extLst>
              <a:ext uri="{FF2B5EF4-FFF2-40B4-BE49-F238E27FC236}">
                <a16:creationId xmlns:a16="http://schemas.microsoft.com/office/drawing/2014/main" id="{99B12904-CF8B-DE39-BAFA-342B698B52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58764" y="3916223"/>
            <a:ext cx="2083387" cy="277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692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334B00F2-7836-E6A4-FE28-2FC1FE1BC4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>
            <a:extLst>
              <a:ext uri="{FF2B5EF4-FFF2-40B4-BE49-F238E27FC236}">
                <a16:creationId xmlns:a16="http://schemas.microsoft.com/office/drawing/2014/main" id="{8986AFD3-AC20-2DED-7582-884473DCFA4B}"/>
              </a:ext>
            </a:extLst>
          </p:cNvPr>
          <p:cNvSpPr txBox="1"/>
          <p:nvPr/>
        </p:nvSpPr>
        <p:spPr>
          <a:xfrm>
            <a:off x="1028791" y="782531"/>
            <a:ext cx="10329364" cy="93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2000"/>
              </a:lnSpc>
            </a:pPr>
            <a:r>
              <a:rPr lang="en-US" sz="5400" dirty="0"/>
              <a:t>Year in Activities</a:t>
            </a:r>
            <a:endParaRPr sz="933" dirty="0"/>
          </a:p>
        </p:txBody>
      </p:sp>
      <p:sp>
        <p:nvSpPr>
          <p:cNvPr id="108" name="Google Shape;108;p14">
            <a:extLst>
              <a:ext uri="{FF2B5EF4-FFF2-40B4-BE49-F238E27FC236}">
                <a16:creationId xmlns:a16="http://schemas.microsoft.com/office/drawing/2014/main" id="{C4CD60F2-0321-91AD-3A55-6D5461092F1F}"/>
              </a:ext>
            </a:extLst>
          </p:cNvPr>
          <p:cNvSpPr/>
          <p:nvPr/>
        </p:nvSpPr>
        <p:spPr>
          <a:xfrm rot="835116">
            <a:off x="512875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sp>
        <p:nvSpPr>
          <p:cNvPr id="109" name="Google Shape;109;p14">
            <a:extLst>
              <a:ext uri="{FF2B5EF4-FFF2-40B4-BE49-F238E27FC236}">
                <a16:creationId xmlns:a16="http://schemas.microsoft.com/office/drawing/2014/main" id="{451E77A2-535F-736D-80B5-CF17C1A657F3}"/>
              </a:ext>
            </a:extLst>
          </p:cNvPr>
          <p:cNvSpPr/>
          <p:nvPr/>
        </p:nvSpPr>
        <p:spPr>
          <a:xfrm rot="2813190">
            <a:off x="10940627" y="652499"/>
            <a:ext cx="962056" cy="1026193"/>
          </a:xfrm>
          <a:custGeom>
            <a:avLst/>
            <a:gdLst/>
            <a:ahLst/>
            <a:cxnLst/>
            <a:rect l="l" t="t" r="r" b="b"/>
            <a:pathLst>
              <a:path w="1443084" h="1539290" extrusionOk="0">
                <a:moveTo>
                  <a:pt x="0" y="0"/>
                </a:moveTo>
                <a:lnTo>
                  <a:pt x="1443084" y="0"/>
                </a:lnTo>
                <a:lnTo>
                  <a:pt x="1443084" y="1539290"/>
                </a:lnTo>
                <a:lnTo>
                  <a:pt x="0" y="15392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sz="933"/>
          </a:p>
        </p:txBody>
      </p:sp>
      <p:pic>
        <p:nvPicPr>
          <p:cNvPr id="2" name="Content Placeholder 4" descr="A pie chart with different colored circles&#10;&#10;AI-generated content may be incorrect.">
            <a:extLst>
              <a:ext uri="{FF2B5EF4-FFF2-40B4-BE49-F238E27FC236}">
                <a16:creationId xmlns:a16="http://schemas.microsoft.com/office/drawing/2014/main" id="{87A5D360-57F7-0D9D-5DC3-F414A816CF2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853" t="5238" r="4412" b="12648"/>
          <a:stretch>
            <a:fillRect/>
          </a:stretch>
        </p:blipFill>
        <p:spPr>
          <a:xfrm>
            <a:off x="278153" y="2098096"/>
            <a:ext cx="4626864" cy="4705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A close-up of a pie chart&#10;&#10;AI-generated content may be incorrect.">
            <a:extLst>
              <a:ext uri="{FF2B5EF4-FFF2-40B4-BE49-F238E27FC236}">
                <a16:creationId xmlns:a16="http://schemas.microsoft.com/office/drawing/2014/main" id="{7506A446-5EB8-DC11-2012-D9D5583E84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7021" y="1603585"/>
            <a:ext cx="4834998" cy="241749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4B62D13-70BF-748A-6299-6A417F0C8C3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34211"/>
          <a:stretch>
            <a:fillRect/>
          </a:stretch>
        </p:blipFill>
        <p:spPr>
          <a:xfrm>
            <a:off x="1633361" y="150595"/>
            <a:ext cx="1708314" cy="19475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EFB464B-661C-01A8-0493-A932D20C5FC0}"/>
              </a:ext>
            </a:extLst>
          </p:cNvPr>
          <p:cNvSpPr txBox="1"/>
          <p:nvPr/>
        </p:nvSpPr>
        <p:spPr>
          <a:xfrm>
            <a:off x="7264520" y="4006735"/>
            <a:ext cx="46975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What does this teach us?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Running is faster than walking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Walking is faster than swimming</a:t>
            </a:r>
          </a:p>
        </p:txBody>
      </p:sp>
      <p:pic>
        <p:nvPicPr>
          <p:cNvPr id="7" name="Picture 6" descr="A person in a body of water with arms raised&#10;&#10;AI-generated content may be incorrect.">
            <a:extLst>
              <a:ext uri="{FF2B5EF4-FFF2-40B4-BE49-F238E27FC236}">
                <a16:creationId xmlns:a16="http://schemas.microsoft.com/office/drawing/2014/main" id="{7AA0F586-7D10-AFCC-03DD-4EA86167A1F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8222" r="17682"/>
          <a:stretch>
            <a:fillRect/>
          </a:stretch>
        </p:blipFill>
        <p:spPr>
          <a:xfrm>
            <a:off x="9566028" y="1847316"/>
            <a:ext cx="1855627" cy="1930035"/>
          </a:xfrm>
          <a:prstGeom prst="rect">
            <a:avLst/>
          </a:prstGeom>
        </p:spPr>
      </p:pic>
      <p:pic>
        <p:nvPicPr>
          <p:cNvPr id="15" name="Picture 14" descr="A person with a backpack and poles looking at a lake&#10;&#10;AI-generated content may be incorrect.">
            <a:extLst>
              <a:ext uri="{FF2B5EF4-FFF2-40B4-BE49-F238E27FC236}">
                <a16:creationId xmlns:a16="http://schemas.microsoft.com/office/drawing/2014/main" id="{5D6595C3-A89F-CD95-36C1-325EA3A1B8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58764" y="3916223"/>
            <a:ext cx="2083387" cy="277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203241"/>
      </p:ext>
    </p:extLst>
  </p:cSld>
  <p:clrMapOvr>
    <a:masterClrMapping/>
  </p:clrMapOvr>
</p:sld>
</file>

<file path=ppt/theme/theme1.xml><?xml version="1.0" encoding="utf-8"?>
<a:theme xmlns:a="http://schemas.openxmlformats.org/drawingml/2006/main" name="Handdrawn Illustrative Christmas Presents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Handdrawn Illustrative Christmas Presents</Template>
  <TotalTime>4401</TotalTime>
  <Words>327</Words>
  <Application>Microsoft Macintosh PowerPoint</Application>
  <PresentationFormat>Widescreen</PresentationFormat>
  <Paragraphs>78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Aptos</vt:lpstr>
      <vt:lpstr>Arial</vt:lpstr>
      <vt:lpstr>Calibri</vt:lpstr>
      <vt:lpstr>Pacifico</vt:lpstr>
      <vt:lpstr>Handdrawn Illustrative Christmas Presents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Veera Mikola</dc:creator>
  <cp:lastModifiedBy>Veera Mikola</cp:lastModifiedBy>
  <cp:revision>63</cp:revision>
  <dcterms:created xsi:type="dcterms:W3CDTF">2025-12-02T11:38:24Z</dcterms:created>
  <dcterms:modified xsi:type="dcterms:W3CDTF">2025-12-05T13:12:02Z</dcterms:modified>
</cp:coreProperties>
</file>