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100000" strictFirstAndLastChars="0" saveSubsetFonts="1" autoCompressPictures="0">
  <p:sldMasterIdLst>
    <p:sldMasterId id="2147483648" r:id="rId1"/>
    <p:sldMasterId id="2147483773" r:id="rId2"/>
    <p:sldMasterId id="2147483740" r:id="rId3"/>
    <p:sldMasterId id="2147483660" r:id="rId4"/>
  </p:sldMasterIdLst>
  <p:notesMasterIdLst>
    <p:notesMasterId r:id="rId22"/>
  </p:notesMasterIdLst>
  <p:sldIdLst>
    <p:sldId id="273" r:id="rId5"/>
    <p:sldId id="291" r:id="rId6"/>
    <p:sldId id="292" r:id="rId7"/>
    <p:sldId id="276" r:id="rId8"/>
    <p:sldId id="277" r:id="rId9"/>
    <p:sldId id="279" r:id="rId10"/>
    <p:sldId id="280" r:id="rId11"/>
    <p:sldId id="281" r:id="rId12"/>
    <p:sldId id="282" r:id="rId13"/>
    <p:sldId id="293" r:id="rId14"/>
    <p:sldId id="283" r:id="rId15"/>
    <p:sldId id="284" r:id="rId16"/>
    <p:sldId id="285" r:id="rId17"/>
    <p:sldId id="286" r:id="rId18"/>
    <p:sldId id="287" r:id="rId19"/>
    <p:sldId id="288" r:id="rId20"/>
    <p:sldId id="289" r:id="rId21"/>
  </p:sldIdLst>
  <p:sldSz cx="9144000" cy="6858000" type="screen4x3"/>
  <p:notesSz cx="6797675" cy="9928225"/>
  <p:defaultTextStyle>
    <a:defPPr>
      <a:defRPr lang="de-DE"/>
    </a:defPPr>
    <a:lvl1pPr algn="l" defTabSz="409575" rtl="0" eaLnBrk="0" fontAlgn="base" hangingPunct="0">
      <a:spcBef>
        <a:spcPct val="0"/>
      </a:spcBef>
      <a:spcAft>
        <a:spcPct val="0"/>
      </a:spcAft>
      <a:defRPr sz="2500" kern="1200">
        <a:solidFill>
          <a:srgbClr val="000000"/>
        </a:solidFill>
        <a:latin typeface="Helvetica Light"/>
        <a:ea typeface="MS PGothic" panose="020B0600070205080204" pitchFamily="34" charset="-128"/>
        <a:cs typeface="+mn-cs"/>
        <a:sym typeface="Helvetica Light"/>
      </a:defRPr>
    </a:lvl1pPr>
    <a:lvl2pPr marL="320675" indent="-160338" algn="l" defTabSz="409575" rtl="0" eaLnBrk="0" fontAlgn="base" hangingPunct="0">
      <a:spcBef>
        <a:spcPct val="0"/>
      </a:spcBef>
      <a:spcAft>
        <a:spcPct val="0"/>
      </a:spcAft>
      <a:defRPr sz="2500" kern="1200">
        <a:solidFill>
          <a:srgbClr val="000000"/>
        </a:solidFill>
        <a:latin typeface="Helvetica Light"/>
        <a:ea typeface="MS PGothic" panose="020B0600070205080204" pitchFamily="34" charset="-128"/>
        <a:cs typeface="+mn-cs"/>
        <a:sym typeface="Helvetica Light"/>
      </a:defRPr>
    </a:lvl2pPr>
    <a:lvl3pPr marL="641350" indent="-320675" algn="l" defTabSz="409575" rtl="0" eaLnBrk="0" fontAlgn="base" hangingPunct="0">
      <a:spcBef>
        <a:spcPct val="0"/>
      </a:spcBef>
      <a:spcAft>
        <a:spcPct val="0"/>
      </a:spcAft>
      <a:defRPr sz="2500" kern="1200">
        <a:solidFill>
          <a:srgbClr val="000000"/>
        </a:solidFill>
        <a:latin typeface="Helvetica Light"/>
        <a:ea typeface="MS PGothic" panose="020B0600070205080204" pitchFamily="34" charset="-128"/>
        <a:cs typeface="+mn-cs"/>
        <a:sym typeface="Helvetica Light"/>
      </a:defRPr>
    </a:lvl3pPr>
    <a:lvl4pPr marL="963613" indent="-481013" algn="l" defTabSz="409575" rtl="0" eaLnBrk="0" fontAlgn="base" hangingPunct="0">
      <a:spcBef>
        <a:spcPct val="0"/>
      </a:spcBef>
      <a:spcAft>
        <a:spcPct val="0"/>
      </a:spcAft>
      <a:defRPr sz="2500" kern="1200">
        <a:solidFill>
          <a:srgbClr val="000000"/>
        </a:solidFill>
        <a:latin typeface="Helvetica Light"/>
        <a:ea typeface="MS PGothic" panose="020B0600070205080204" pitchFamily="34" charset="-128"/>
        <a:cs typeface="+mn-cs"/>
        <a:sym typeface="Helvetica Light"/>
      </a:defRPr>
    </a:lvl4pPr>
    <a:lvl5pPr marL="1284288" indent="-641350" algn="l" defTabSz="409575" rtl="0" eaLnBrk="0" fontAlgn="base" hangingPunct="0">
      <a:spcBef>
        <a:spcPct val="0"/>
      </a:spcBef>
      <a:spcAft>
        <a:spcPct val="0"/>
      </a:spcAft>
      <a:defRPr sz="2500" kern="1200">
        <a:solidFill>
          <a:srgbClr val="000000"/>
        </a:solidFill>
        <a:latin typeface="Helvetica Light"/>
        <a:ea typeface="MS PGothic" panose="020B0600070205080204" pitchFamily="34" charset="-128"/>
        <a:cs typeface="+mn-cs"/>
        <a:sym typeface="Helvetica Light"/>
      </a:defRPr>
    </a:lvl5pPr>
    <a:lvl6pPr marL="2286000" algn="l" defTabSz="914400" rtl="0" eaLnBrk="1" latinLnBrk="0" hangingPunct="1">
      <a:defRPr sz="2500" kern="1200">
        <a:solidFill>
          <a:srgbClr val="000000"/>
        </a:solidFill>
        <a:latin typeface="Helvetica Light"/>
        <a:ea typeface="MS PGothic" panose="020B0600070205080204" pitchFamily="34" charset="-128"/>
        <a:cs typeface="+mn-cs"/>
        <a:sym typeface="Helvetica Light"/>
      </a:defRPr>
    </a:lvl6pPr>
    <a:lvl7pPr marL="2743200" algn="l" defTabSz="914400" rtl="0" eaLnBrk="1" latinLnBrk="0" hangingPunct="1">
      <a:defRPr sz="2500" kern="1200">
        <a:solidFill>
          <a:srgbClr val="000000"/>
        </a:solidFill>
        <a:latin typeface="Helvetica Light"/>
        <a:ea typeface="MS PGothic" panose="020B0600070205080204" pitchFamily="34" charset="-128"/>
        <a:cs typeface="+mn-cs"/>
        <a:sym typeface="Helvetica Light"/>
      </a:defRPr>
    </a:lvl7pPr>
    <a:lvl8pPr marL="3200400" algn="l" defTabSz="914400" rtl="0" eaLnBrk="1" latinLnBrk="0" hangingPunct="1">
      <a:defRPr sz="2500" kern="1200">
        <a:solidFill>
          <a:srgbClr val="000000"/>
        </a:solidFill>
        <a:latin typeface="Helvetica Light"/>
        <a:ea typeface="MS PGothic" panose="020B0600070205080204" pitchFamily="34" charset="-128"/>
        <a:cs typeface="+mn-cs"/>
        <a:sym typeface="Helvetica Light"/>
      </a:defRPr>
    </a:lvl8pPr>
    <a:lvl9pPr marL="3657600" algn="l" defTabSz="914400" rtl="0" eaLnBrk="1" latinLnBrk="0" hangingPunct="1">
      <a:defRPr sz="2500" kern="1200">
        <a:solidFill>
          <a:srgbClr val="000000"/>
        </a:solidFill>
        <a:latin typeface="Helvetica Light"/>
        <a:ea typeface="MS PGothic" panose="020B0600070205080204" pitchFamily="34" charset="-128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>
        <p15:guide id="1" pos="265">
          <p15:clr>
            <a:srgbClr val="A4A3A4"/>
          </p15:clr>
        </p15:guide>
        <p15:guide id="2" pos="5479">
          <p15:clr>
            <a:srgbClr val="A4A3A4"/>
          </p15:clr>
        </p15:guide>
        <p15:guide id="3" orient="horz" pos="8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200"/>
    <a:srgbClr val="69B3E7"/>
    <a:srgbClr val="282828"/>
    <a:srgbClr val="49C4E5"/>
    <a:srgbClr val="179CE5"/>
    <a:srgbClr val="7581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 autoAdjust="0"/>
    <p:restoredTop sz="96190" autoAdjust="0"/>
  </p:normalViewPr>
  <p:slideViewPr>
    <p:cSldViewPr snapToGrid="0" showGuides="1">
      <p:cViewPr varScale="1">
        <p:scale>
          <a:sx n="123" d="100"/>
          <a:sy n="123" d="100"/>
        </p:scale>
        <p:origin x="856" y="184"/>
      </p:cViewPr>
      <p:guideLst>
        <p:guide pos="265"/>
        <p:guide pos="5479"/>
        <p:guide orient="horz" pos="84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284400" cy="28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0" name="Rectangle 2"/>
          <p:cNvSpPr>
            <a:spLocks noGrp="1"/>
          </p:cNvSpPr>
          <p:nvPr>
            <p:ph type="body" sz="quarter" idx="1"/>
          </p:nvPr>
        </p:nvSpPr>
        <p:spPr bwMode="auto">
          <a:xfrm>
            <a:off x="906463" y="4716463"/>
            <a:ext cx="4984750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  <a:ext uri="{FAA26D3D-D897-4be2-8F04-BA451C77F1D7}"/>
          </a:extLst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>
                <a:sym typeface="Avenir Roman" charset="0"/>
              </a:rPr>
              <a:t>Click to edit Master text styles</a:t>
            </a:r>
          </a:p>
          <a:p>
            <a:pPr lvl="1"/>
            <a:r>
              <a:rPr lang="de-DE" noProof="0">
                <a:sym typeface="Avenir Roman" charset="0"/>
              </a:rPr>
              <a:t>Second level</a:t>
            </a:r>
          </a:p>
          <a:p>
            <a:pPr lvl="2"/>
            <a:r>
              <a:rPr lang="de-DE" noProof="0">
                <a:sym typeface="Avenir Roman" charset="0"/>
              </a:rPr>
              <a:t>Third level</a:t>
            </a:r>
          </a:p>
          <a:p>
            <a:pPr lvl="3"/>
            <a:r>
              <a:rPr lang="de-DE" noProof="0">
                <a:sym typeface="Avenir Roman" charset="0"/>
              </a:rPr>
              <a:t>Fourth level</a:t>
            </a:r>
          </a:p>
          <a:p>
            <a:pPr lvl="4"/>
            <a:r>
              <a:rPr lang="de-DE" noProof="0">
                <a:sym typeface="Avenir Roman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320675" rtl="0" eaLnBrk="0" fontAlgn="base" hangingPunct="0">
      <a:lnSpc>
        <a:spcPct val="125000"/>
      </a:lnSpc>
      <a:spcBef>
        <a:spcPct val="0"/>
      </a:spcBef>
      <a:spcAft>
        <a:spcPct val="0"/>
      </a:spcAft>
      <a:defRPr sz="1600" kern="1200">
        <a:solidFill>
          <a:srgbClr val="000000"/>
        </a:solidFill>
        <a:latin typeface="Avenir" charset="0"/>
        <a:ea typeface="MS PGothic" panose="020B0600070205080204" pitchFamily="34" charset="-128"/>
        <a:cs typeface="Avenir" charset="0"/>
        <a:sym typeface="Avenir Roman"/>
      </a:defRPr>
    </a:lvl1pPr>
    <a:lvl2pPr indent="160338" algn="l" defTabSz="320675" rtl="0" eaLnBrk="0" fontAlgn="base" hangingPunct="0">
      <a:lnSpc>
        <a:spcPct val="125000"/>
      </a:lnSpc>
      <a:spcBef>
        <a:spcPct val="0"/>
      </a:spcBef>
      <a:spcAft>
        <a:spcPct val="0"/>
      </a:spcAft>
      <a:defRPr sz="1600" kern="1200">
        <a:solidFill>
          <a:srgbClr val="000000"/>
        </a:solidFill>
        <a:latin typeface="Avenir" charset="0"/>
        <a:ea typeface="Avenir" charset="0"/>
        <a:cs typeface="Avenir" charset="0"/>
        <a:sym typeface="Avenir Roman"/>
      </a:defRPr>
    </a:lvl2pPr>
    <a:lvl3pPr indent="320675" algn="l" defTabSz="320675" rtl="0" eaLnBrk="0" fontAlgn="base" hangingPunct="0">
      <a:lnSpc>
        <a:spcPct val="125000"/>
      </a:lnSpc>
      <a:spcBef>
        <a:spcPct val="0"/>
      </a:spcBef>
      <a:spcAft>
        <a:spcPct val="0"/>
      </a:spcAft>
      <a:defRPr sz="1600" kern="1200">
        <a:solidFill>
          <a:srgbClr val="000000"/>
        </a:solidFill>
        <a:latin typeface="Avenir" charset="0"/>
        <a:ea typeface="Avenir" charset="0"/>
        <a:cs typeface="Avenir" charset="0"/>
        <a:sym typeface="Avenir Roman"/>
      </a:defRPr>
    </a:lvl3pPr>
    <a:lvl4pPr indent="481013" algn="l" defTabSz="320675" rtl="0" eaLnBrk="0" fontAlgn="base" hangingPunct="0">
      <a:lnSpc>
        <a:spcPct val="125000"/>
      </a:lnSpc>
      <a:spcBef>
        <a:spcPct val="0"/>
      </a:spcBef>
      <a:spcAft>
        <a:spcPct val="0"/>
      </a:spcAft>
      <a:defRPr sz="1600" kern="1200">
        <a:solidFill>
          <a:srgbClr val="000000"/>
        </a:solidFill>
        <a:latin typeface="Avenir" charset="0"/>
        <a:ea typeface="Avenir" charset="0"/>
        <a:cs typeface="Avenir" charset="0"/>
        <a:sym typeface="Avenir Roman"/>
      </a:defRPr>
    </a:lvl4pPr>
    <a:lvl5pPr indent="641350" algn="l" defTabSz="320675" rtl="0" eaLnBrk="0" fontAlgn="base" hangingPunct="0">
      <a:lnSpc>
        <a:spcPct val="125000"/>
      </a:lnSpc>
      <a:spcBef>
        <a:spcPct val="0"/>
      </a:spcBef>
      <a:spcAft>
        <a:spcPct val="0"/>
      </a:spcAft>
      <a:defRPr sz="1600" kern="1200">
        <a:solidFill>
          <a:srgbClr val="000000"/>
        </a:solidFill>
        <a:latin typeface="Avenir" charset="0"/>
        <a:ea typeface="Avenir" charset="0"/>
        <a:cs typeface="Avenir" charset="0"/>
        <a:sym typeface="Avenir Roman"/>
      </a:defRPr>
    </a:lvl5pPr>
    <a:lvl6pPr marL="1607287" algn="l" defTabSz="321457" rtl="0" eaLnBrk="1" latinLnBrk="0" hangingPunct="1">
      <a:defRPr sz="844" kern="1200">
        <a:solidFill>
          <a:schemeClr val="tx1"/>
        </a:solidFill>
        <a:latin typeface="+mn-lt"/>
        <a:ea typeface="+mn-ea"/>
        <a:cs typeface="+mn-cs"/>
      </a:defRPr>
    </a:lvl6pPr>
    <a:lvl7pPr marL="1928744" algn="l" defTabSz="321457" rtl="0" eaLnBrk="1" latinLnBrk="0" hangingPunct="1">
      <a:defRPr sz="844" kern="1200">
        <a:solidFill>
          <a:schemeClr val="tx1"/>
        </a:solidFill>
        <a:latin typeface="+mn-lt"/>
        <a:ea typeface="+mn-ea"/>
        <a:cs typeface="+mn-cs"/>
      </a:defRPr>
    </a:lvl7pPr>
    <a:lvl8pPr marL="2250201" algn="l" defTabSz="321457" rtl="0" eaLnBrk="1" latinLnBrk="0" hangingPunct="1">
      <a:defRPr sz="844" kern="1200">
        <a:solidFill>
          <a:schemeClr val="tx1"/>
        </a:solidFill>
        <a:latin typeface="+mn-lt"/>
        <a:ea typeface="+mn-ea"/>
        <a:cs typeface="+mn-cs"/>
      </a:defRPr>
    </a:lvl8pPr>
    <a:lvl9pPr marL="2571659" algn="l" defTabSz="321457" rtl="0" eaLnBrk="1" latinLnBrk="0" hangingPunct="1">
      <a:defRPr sz="84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lienbildplatzhalt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7" name="Notizenplatzhalter 2"/>
          <p:cNvSpPr>
            <a:spLocks noGrp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321457">
              <a:defRPr/>
            </a:pPr>
            <a:endParaRPr lang="de-DE" altLang="de-DE" sz="1687">
              <a:latin typeface="Avenir"/>
              <a:cs typeface="Avenir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9790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69727" y="1830586"/>
            <a:ext cx="7804547" cy="44201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1830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23137" y="312539"/>
            <a:ext cx="1951137" cy="5938242"/>
          </a:xfrm>
          <a:prstGeom prst="rect">
            <a:avLst/>
          </a:prstGeom>
        </p:spPr>
        <p:txBody>
          <a:bodyPr vert="eaVert"/>
          <a:lstStyle/>
          <a:p>
            <a:r>
              <a:rPr lang="de-AT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69727" y="312539"/>
            <a:ext cx="5746254" cy="593824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3824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908"/>
            <a:ext cx="6858000" cy="2387576"/>
          </a:xfrm>
          <a:prstGeom prst="rect">
            <a:avLst/>
          </a:prstGeom>
        </p:spPr>
        <p:txBody>
          <a:bodyPr anchor="b"/>
          <a:lstStyle>
            <a:lvl1pPr algn="ctr">
              <a:defRPr sz="4219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13"/>
            <a:ext cx="6858000" cy="1655340"/>
          </a:xfrm>
        </p:spPr>
        <p:txBody>
          <a:bodyPr/>
          <a:lstStyle>
            <a:lvl1pPr marL="0" indent="0" algn="ctr">
              <a:buNone/>
              <a:defRPr sz="1687"/>
            </a:lvl1pPr>
            <a:lvl2pPr marL="321457" indent="0" algn="ctr">
              <a:buNone/>
              <a:defRPr sz="1406"/>
            </a:lvl2pPr>
            <a:lvl3pPr marL="642915" indent="0" algn="ctr">
              <a:buNone/>
              <a:defRPr sz="1266"/>
            </a:lvl3pPr>
            <a:lvl4pPr marL="964372" indent="0" algn="ctr">
              <a:buNone/>
              <a:defRPr sz="1125"/>
            </a:lvl4pPr>
            <a:lvl5pPr marL="1285829" indent="0" algn="ctr">
              <a:buNone/>
              <a:defRPr sz="1125"/>
            </a:lvl5pPr>
            <a:lvl6pPr marL="1607287" indent="0" algn="ctr">
              <a:buNone/>
              <a:defRPr sz="1125"/>
            </a:lvl6pPr>
            <a:lvl7pPr marL="1928744" indent="0" algn="ctr">
              <a:buNone/>
              <a:defRPr sz="1125"/>
            </a:lvl7pPr>
            <a:lvl8pPr marL="2250201" indent="0" algn="ctr">
              <a:buNone/>
              <a:defRPr sz="1125"/>
            </a:lvl8pPr>
            <a:lvl9pPr marL="2571659" indent="0" algn="ctr">
              <a:buNone/>
              <a:defRPr sz="1125"/>
            </a:lvl9pPr>
          </a:lstStyle>
          <a:p>
            <a:r>
              <a:rPr lang="de-DE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7DFC0-4BB0-4B26-9B61-E5B6ECAA1CA3}" type="datetimeFigureOut">
              <a:rPr lang="de-AT"/>
              <a:pPr>
                <a:defRPr/>
              </a:pPr>
              <a:t>16.02.26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F3252-AB3D-4740-8765-FC20705D3DD7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568142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428" y="365001"/>
            <a:ext cx="7887146" cy="1326059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3DDDD-86FC-4A04-B8EC-1D6C825C5BBD}" type="datetimeFigureOut">
              <a:rPr lang="de-AT"/>
              <a:pPr>
                <a:defRPr/>
              </a:pPr>
              <a:t>16.02.26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070F6-443C-4B50-A4F2-BABD449D8C9E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627003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963" y="1710036"/>
            <a:ext cx="7887146" cy="2851919"/>
          </a:xfrm>
          <a:prstGeom prst="rect">
            <a:avLst/>
          </a:prstGeom>
        </p:spPr>
        <p:txBody>
          <a:bodyPr anchor="b"/>
          <a:lstStyle>
            <a:lvl1pPr>
              <a:defRPr sz="4219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963" y="4589859"/>
            <a:ext cx="7887146" cy="1500188"/>
          </a:xfrm>
        </p:spPr>
        <p:txBody>
          <a:bodyPr/>
          <a:lstStyle>
            <a:lvl1pPr marL="0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1pPr>
            <a:lvl2pPr marL="321457" indent="0">
              <a:buNone/>
              <a:defRPr sz="1406">
                <a:solidFill>
                  <a:schemeClr val="tx1">
                    <a:tint val="75000"/>
                  </a:schemeClr>
                </a:solidFill>
              </a:defRPr>
            </a:lvl2pPr>
            <a:lvl3pPr marL="642915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3pPr>
            <a:lvl4pPr marL="964372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4pPr>
            <a:lvl5pPr marL="1285829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5pPr>
            <a:lvl6pPr marL="1607287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6pPr>
            <a:lvl7pPr marL="1928744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7pPr>
            <a:lvl8pPr marL="2250201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8pPr>
            <a:lvl9pPr marL="2571659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119FC-22D1-48A6-9ADA-C8EF87A0A41E}" type="datetimeFigureOut">
              <a:rPr lang="de-AT"/>
              <a:pPr>
                <a:defRPr/>
              </a:pPr>
              <a:t>16.02.26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7FE749-5ACB-4828-84B5-0091706E2707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998065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428" y="365001"/>
            <a:ext cx="7887146" cy="1326059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427" y="1826122"/>
            <a:ext cx="3889995" cy="435099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25578" y="1826122"/>
            <a:ext cx="3889995" cy="435099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95DB6-1DC2-4D33-97C6-1CCAC931E97B}" type="datetimeFigureOut">
              <a:rPr lang="de-AT"/>
              <a:pPr>
                <a:defRPr/>
              </a:pPr>
              <a:t>16.02.26</a:t>
            </a:fld>
            <a:endParaRPr lang="de-AT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F7FFF-1DD7-407E-85DF-C6C6DD2F655F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328775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544" y="365001"/>
            <a:ext cx="7887146" cy="1326059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9543" y="1681014"/>
            <a:ext cx="3868787" cy="823764"/>
          </a:xfrm>
        </p:spPr>
        <p:txBody>
          <a:bodyPr anchor="b"/>
          <a:lstStyle>
            <a:lvl1pPr marL="0" indent="0">
              <a:buNone/>
              <a:defRPr sz="1687" b="1"/>
            </a:lvl1pPr>
            <a:lvl2pPr marL="321457" indent="0">
              <a:buNone/>
              <a:defRPr sz="1406" b="1"/>
            </a:lvl2pPr>
            <a:lvl3pPr marL="642915" indent="0">
              <a:buNone/>
              <a:defRPr sz="1266" b="1"/>
            </a:lvl3pPr>
            <a:lvl4pPr marL="964372" indent="0">
              <a:buNone/>
              <a:defRPr sz="1125" b="1"/>
            </a:lvl4pPr>
            <a:lvl5pPr marL="1285829" indent="0">
              <a:buNone/>
              <a:defRPr sz="1125" b="1"/>
            </a:lvl5pPr>
            <a:lvl6pPr marL="1607287" indent="0">
              <a:buNone/>
              <a:defRPr sz="1125" b="1"/>
            </a:lvl6pPr>
            <a:lvl7pPr marL="1928744" indent="0">
              <a:buNone/>
              <a:defRPr sz="1125" b="1"/>
            </a:lvl7pPr>
            <a:lvl8pPr marL="2250201" indent="0">
              <a:buNone/>
              <a:defRPr sz="1125" b="1"/>
            </a:lvl8pPr>
            <a:lvl9pPr marL="2571659" indent="0">
              <a:buNone/>
              <a:defRPr sz="1125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29543" y="2504777"/>
            <a:ext cx="3868787" cy="368461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8927" y="1681014"/>
            <a:ext cx="3887762" cy="823764"/>
          </a:xfrm>
        </p:spPr>
        <p:txBody>
          <a:bodyPr anchor="b"/>
          <a:lstStyle>
            <a:lvl1pPr marL="0" indent="0">
              <a:buNone/>
              <a:defRPr sz="1687" b="1"/>
            </a:lvl1pPr>
            <a:lvl2pPr marL="321457" indent="0">
              <a:buNone/>
              <a:defRPr sz="1406" b="1"/>
            </a:lvl2pPr>
            <a:lvl3pPr marL="642915" indent="0">
              <a:buNone/>
              <a:defRPr sz="1266" b="1"/>
            </a:lvl3pPr>
            <a:lvl4pPr marL="964372" indent="0">
              <a:buNone/>
              <a:defRPr sz="1125" b="1"/>
            </a:lvl4pPr>
            <a:lvl5pPr marL="1285829" indent="0">
              <a:buNone/>
              <a:defRPr sz="1125" b="1"/>
            </a:lvl5pPr>
            <a:lvl6pPr marL="1607287" indent="0">
              <a:buNone/>
              <a:defRPr sz="1125" b="1"/>
            </a:lvl6pPr>
            <a:lvl7pPr marL="1928744" indent="0">
              <a:buNone/>
              <a:defRPr sz="1125" b="1"/>
            </a:lvl7pPr>
            <a:lvl8pPr marL="2250201" indent="0">
              <a:buNone/>
              <a:defRPr sz="1125" b="1"/>
            </a:lvl8pPr>
            <a:lvl9pPr marL="2571659" indent="0">
              <a:buNone/>
              <a:defRPr sz="1125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8927" y="2504777"/>
            <a:ext cx="3887762" cy="368461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4B802-D5B9-472E-965F-705E0A4F73E5}" type="datetimeFigureOut">
              <a:rPr lang="de-AT"/>
              <a:pPr>
                <a:defRPr/>
              </a:pPr>
              <a:t>16.02.26</a:t>
            </a:fld>
            <a:endParaRPr lang="de-AT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D08A1-532E-4BBB-9CB6-79C8CA261A8B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38648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428" y="365001"/>
            <a:ext cx="7887146" cy="1326059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6FD14-0EA6-4C90-8375-4658F6A0F912}" type="datetimeFigureOut">
              <a:rPr lang="de-AT"/>
              <a:pPr>
                <a:defRPr/>
              </a:pPr>
              <a:t>16.02.26</a:t>
            </a:fld>
            <a:endParaRPr lang="de-AT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EDA02-A72D-4A0A-B8EE-3503BE8748EE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82868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72F0F-B66D-457A-8158-51ABCC0F6F48}" type="datetimeFigureOut">
              <a:rPr lang="de-AT"/>
              <a:pPr>
                <a:defRPr/>
              </a:pPr>
              <a:t>16.02.26</a:t>
            </a:fld>
            <a:endParaRPr lang="de-AT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89484-18D1-4E27-861D-16CD8BE14D92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646816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543" y="457646"/>
            <a:ext cx="2949029" cy="1599531"/>
          </a:xfrm>
          <a:prstGeom prst="rect">
            <a:avLst/>
          </a:prstGeom>
        </p:spPr>
        <p:txBody>
          <a:bodyPr anchor="b"/>
          <a:lstStyle>
            <a:lvl1pPr>
              <a:defRPr sz="2250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63" y="987847"/>
            <a:ext cx="4628926" cy="4873377"/>
          </a:xfrm>
        </p:spPr>
        <p:txBody>
          <a:bodyPr/>
          <a:lstStyle>
            <a:lvl1pPr>
              <a:defRPr sz="2250"/>
            </a:lvl1pPr>
            <a:lvl2pPr>
              <a:defRPr sz="1969"/>
            </a:lvl2pPr>
            <a:lvl3pPr>
              <a:defRPr sz="1687"/>
            </a:lvl3pPr>
            <a:lvl4pPr>
              <a:defRPr sz="1406"/>
            </a:lvl4pPr>
            <a:lvl5pPr>
              <a:defRPr sz="1406"/>
            </a:lvl5pPr>
            <a:lvl6pPr>
              <a:defRPr sz="1406"/>
            </a:lvl6pPr>
            <a:lvl7pPr>
              <a:defRPr sz="1406"/>
            </a:lvl7pPr>
            <a:lvl8pPr>
              <a:defRPr sz="1406"/>
            </a:lvl8pPr>
            <a:lvl9pPr>
              <a:defRPr sz="1406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29543" y="2057177"/>
            <a:ext cx="2949029" cy="3811860"/>
          </a:xfrm>
        </p:spPr>
        <p:txBody>
          <a:bodyPr/>
          <a:lstStyle>
            <a:lvl1pPr marL="0" indent="0">
              <a:buNone/>
              <a:defRPr sz="1125"/>
            </a:lvl1pPr>
            <a:lvl2pPr marL="321457" indent="0">
              <a:buNone/>
              <a:defRPr sz="984"/>
            </a:lvl2pPr>
            <a:lvl3pPr marL="642915" indent="0">
              <a:buNone/>
              <a:defRPr sz="844"/>
            </a:lvl3pPr>
            <a:lvl4pPr marL="964372" indent="0">
              <a:buNone/>
              <a:defRPr sz="703"/>
            </a:lvl4pPr>
            <a:lvl5pPr marL="1285829" indent="0">
              <a:buNone/>
              <a:defRPr sz="703"/>
            </a:lvl5pPr>
            <a:lvl6pPr marL="1607287" indent="0">
              <a:buNone/>
              <a:defRPr sz="703"/>
            </a:lvl6pPr>
            <a:lvl7pPr marL="1928744" indent="0">
              <a:buNone/>
              <a:defRPr sz="703"/>
            </a:lvl7pPr>
            <a:lvl8pPr marL="2250201" indent="0">
              <a:buNone/>
              <a:defRPr sz="703"/>
            </a:lvl8pPr>
            <a:lvl9pPr marL="2571659" indent="0">
              <a:buNone/>
              <a:defRPr sz="703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C4935-8451-411A-A41D-23476FEA61B1}" type="datetimeFigureOut">
              <a:rPr lang="de-AT"/>
              <a:pPr>
                <a:defRPr/>
              </a:pPr>
              <a:t>16.02.26</a:t>
            </a:fld>
            <a:endParaRPr lang="de-AT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6028D-D6F1-4886-9940-9F0DC46AE919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148089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543" y="457646"/>
            <a:ext cx="2949029" cy="1599531"/>
          </a:xfrm>
          <a:prstGeom prst="rect">
            <a:avLst/>
          </a:prstGeom>
        </p:spPr>
        <p:txBody>
          <a:bodyPr anchor="b"/>
          <a:lstStyle>
            <a:lvl1pPr>
              <a:defRPr sz="2250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63" y="987847"/>
            <a:ext cx="4628926" cy="4873377"/>
          </a:xfrm>
        </p:spPr>
        <p:txBody>
          <a:bodyPr/>
          <a:lstStyle>
            <a:lvl1pPr marL="0" indent="0">
              <a:buNone/>
              <a:defRPr sz="2250"/>
            </a:lvl1pPr>
            <a:lvl2pPr marL="321457" indent="0">
              <a:buNone/>
              <a:defRPr sz="1969"/>
            </a:lvl2pPr>
            <a:lvl3pPr marL="642915" indent="0">
              <a:buNone/>
              <a:defRPr sz="1687"/>
            </a:lvl3pPr>
            <a:lvl4pPr marL="964372" indent="0">
              <a:buNone/>
              <a:defRPr sz="1406"/>
            </a:lvl4pPr>
            <a:lvl5pPr marL="1285829" indent="0">
              <a:buNone/>
              <a:defRPr sz="1406"/>
            </a:lvl5pPr>
            <a:lvl6pPr marL="1607287" indent="0">
              <a:buNone/>
              <a:defRPr sz="1406"/>
            </a:lvl6pPr>
            <a:lvl7pPr marL="1928744" indent="0">
              <a:buNone/>
              <a:defRPr sz="1406"/>
            </a:lvl7pPr>
            <a:lvl8pPr marL="2250201" indent="0">
              <a:buNone/>
              <a:defRPr sz="1406"/>
            </a:lvl8pPr>
            <a:lvl9pPr marL="2571659" indent="0">
              <a:buNone/>
              <a:defRPr sz="1406"/>
            </a:lvl9pPr>
          </a:lstStyle>
          <a:p>
            <a:pPr lvl="0"/>
            <a:endParaRPr lang="de-AT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29543" y="2057177"/>
            <a:ext cx="2949029" cy="3811860"/>
          </a:xfrm>
        </p:spPr>
        <p:txBody>
          <a:bodyPr/>
          <a:lstStyle>
            <a:lvl1pPr marL="0" indent="0">
              <a:buNone/>
              <a:defRPr sz="1125"/>
            </a:lvl1pPr>
            <a:lvl2pPr marL="321457" indent="0">
              <a:buNone/>
              <a:defRPr sz="984"/>
            </a:lvl2pPr>
            <a:lvl3pPr marL="642915" indent="0">
              <a:buNone/>
              <a:defRPr sz="844"/>
            </a:lvl3pPr>
            <a:lvl4pPr marL="964372" indent="0">
              <a:buNone/>
              <a:defRPr sz="703"/>
            </a:lvl4pPr>
            <a:lvl5pPr marL="1285829" indent="0">
              <a:buNone/>
              <a:defRPr sz="703"/>
            </a:lvl5pPr>
            <a:lvl6pPr marL="1607287" indent="0">
              <a:buNone/>
              <a:defRPr sz="703"/>
            </a:lvl6pPr>
            <a:lvl7pPr marL="1928744" indent="0">
              <a:buNone/>
              <a:defRPr sz="703"/>
            </a:lvl7pPr>
            <a:lvl8pPr marL="2250201" indent="0">
              <a:buNone/>
              <a:defRPr sz="703"/>
            </a:lvl8pPr>
            <a:lvl9pPr marL="2571659" indent="0">
              <a:buNone/>
              <a:defRPr sz="703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7707E-6263-42B7-9B16-26B42B2A73A6}" type="datetimeFigureOut">
              <a:rPr lang="de-AT"/>
              <a:pPr>
                <a:defRPr/>
              </a:pPr>
              <a:t>16.02.26</a:t>
            </a:fld>
            <a:endParaRPr lang="de-AT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096A5-20FA-42CD-89DC-683E1FE8F711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54047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189" y="4406801"/>
            <a:ext cx="7772176" cy="1361777"/>
          </a:xfrm>
          <a:prstGeom prst="rect">
            <a:avLst/>
          </a:prstGeom>
        </p:spPr>
        <p:txBody>
          <a:bodyPr anchor="t"/>
          <a:lstStyle>
            <a:lvl1pPr algn="l">
              <a:defRPr sz="2812" b="1" cap="all"/>
            </a:lvl1pPr>
          </a:lstStyle>
          <a:p>
            <a:r>
              <a:rPr lang="de-AT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189" y="2906613"/>
            <a:ext cx="7772176" cy="15001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406"/>
            </a:lvl1pPr>
            <a:lvl2pPr marL="321457" indent="0">
              <a:buNone/>
              <a:defRPr sz="1266"/>
            </a:lvl2pPr>
            <a:lvl3pPr marL="642915" indent="0">
              <a:buNone/>
              <a:defRPr sz="1125"/>
            </a:lvl3pPr>
            <a:lvl4pPr marL="964372" indent="0">
              <a:buNone/>
              <a:defRPr sz="984"/>
            </a:lvl4pPr>
            <a:lvl5pPr marL="1285829" indent="0">
              <a:buNone/>
              <a:defRPr sz="984"/>
            </a:lvl5pPr>
            <a:lvl6pPr marL="1607287" indent="0">
              <a:buNone/>
              <a:defRPr sz="984"/>
            </a:lvl6pPr>
            <a:lvl7pPr marL="1928744" indent="0">
              <a:buNone/>
              <a:defRPr sz="984"/>
            </a:lvl7pPr>
            <a:lvl8pPr marL="2250201" indent="0">
              <a:buNone/>
              <a:defRPr sz="984"/>
            </a:lvl8pPr>
            <a:lvl9pPr marL="2571659" indent="0">
              <a:buNone/>
              <a:defRPr sz="984"/>
            </a:lvl9pPr>
          </a:lstStyle>
          <a:p>
            <a:pPr lvl="0"/>
            <a:r>
              <a:rPr lang="de-AT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2340010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428" y="365001"/>
            <a:ext cx="7887146" cy="1326059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05EE2-9230-47C8-BB39-0F0E6C7569DF}" type="datetimeFigureOut">
              <a:rPr lang="de-AT"/>
              <a:pPr>
                <a:defRPr/>
              </a:pPr>
              <a:t>16.02.26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C5A12-8200-42A1-8FFA-5C0E67E5D48E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917521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4345" y="365001"/>
            <a:ext cx="1971229" cy="5812110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427" y="365001"/>
            <a:ext cx="5808762" cy="5812110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58E31-B1A7-47A8-A2DB-08F0F299D719}" type="datetimeFigureOut">
              <a:rPr lang="de-AT"/>
              <a:pPr>
                <a:defRPr/>
              </a:pPr>
              <a:t>16.02.26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47CDE-2B4E-4ACC-A32A-E2BD3B913D4E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204931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908"/>
            <a:ext cx="6858000" cy="2387576"/>
          </a:xfrm>
        </p:spPr>
        <p:txBody>
          <a:bodyPr anchor="b"/>
          <a:lstStyle>
            <a:lvl1pPr algn="ctr">
              <a:defRPr sz="4219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13"/>
            <a:ext cx="6858000" cy="1655340"/>
          </a:xfrm>
        </p:spPr>
        <p:txBody>
          <a:bodyPr/>
          <a:lstStyle>
            <a:lvl1pPr marL="0" indent="0" algn="ctr">
              <a:buNone/>
              <a:defRPr sz="1687"/>
            </a:lvl1pPr>
            <a:lvl2pPr marL="321457" indent="0" algn="ctr">
              <a:buNone/>
              <a:defRPr sz="1406"/>
            </a:lvl2pPr>
            <a:lvl3pPr marL="642915" indent="0" algn="ctr">
              <a:buNone/>
              <a:defRPr sz="1266"/>
            </a:lvl3pPr>
            <a:lvl4pPr marL="964372" indent="0" algn="ctr">
              <a:buNone/>
              <a:defRPr sz="1125"/>
            </a:lvl4pPr>
            <a:lvl5pPr marL="1285829" indent="0" algn="ctr">
              <a:buNone/>
              <a:defRPr sz="1125"/>
            </a:lvl5pPr>
            <a:lvl6pPr marL="1607287" indent="0" algn="ctr">
              <a:buNone/>
              <a:defRPr sz="1125"/>
            </a:lvl6pPr>
            <a:lvl7pPr marL="1928744" indent="0" algn="ctr">
              <a:buNone/>
              <a:defRPr sz="1125"/>
            </a:lvl7pPr>
            <a:lvl8pPr marL="2250201" indent="0" algn="ctr">
              <a:buNone/>
              <a:defRPr sz="1125"/>
            </a:lvl8pPr>
            <a:lvl9pPr marL="2571659" indent="0" algn="ctr">
              <a:buNone/>
              <a:defRPr sz="1125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37879-BE63-4267-8C9B-7D65DAA32902}" type="datetimeFigureOut">
              <a:rPr lang="de-DE"/>
              <a:pPr>
                <a:defRPr/>
              </a:pPr>
              <a:t>16.02.26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017E3-01F1-4079-9F76-B349483FE20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38934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BE254-99C6-4467-9558-EE37BEAC3107}" type="datetimeFigureOut">
              <a:rPr lang="de-DE"/>
              <a:pPr>
                <a:defRPr/>
              </a:pPr>
              <a:t>16.02.26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77B0C-5EE4-4EFD-B56E-6DFF29132DB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73938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963" y="1710036"/>
            <a:ext cx="7887146" cy="2851919"/>
          </a:xfrm>
        </p:spPr>
        <p:txBody>
          <a:bodyPr anchor="b"/>
          <a:lstStyle>
            <a:lvl1pPr>
              <a:defRPr sz="4219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963" y="4589859"/>
            <a:ext cx="7887146" cy="1500188"/>
          </a:xfrm>
        </p:spPr>
        <p:txBody>
          <a:bodyPr/>
          <a:lstStyle>
            <a:lvl1pPr marL="0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1pPr>
            <a:lvl2pPr marL="321457" indent="0">
              <a:buNone/>
              <a:defRPr sz="1406">
                <a:solidFill>
                  <a:schemeClr val="tx1">
                    <a:tint val="75000"/>
                  </a:schemeClr>
                </a:solidFill>
              </a:defRPr>
            </a:lvl2pPr>
            <a:lvl3pPr marL="642915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3pPr>
            <a:lvl4pPr marL="964372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4pPr>
            <a:lvl5pPr marL="1285829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5pPr>
            <a:lvl6pPr marL="1607287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6pPr>
            <a:lvl7pPr marL="1928744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7pPr>
            <a:lvl8pPr marL="2250201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8pPr>
            <a:lvl9pPr marL="2571659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4D7E2-2CB5-47E0-883E-2A00B3FE7298}" type="datetimeFigureOut">
              <a:rPr lang="de-DE"/>
              <a:pPr>
                <a:defRPr/>
              </a:pPr>
              <a:t>16.02.26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A44A5-D915-4D74-BFE4-5FB48910BCA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46445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427" y="1826122"/>
            <a:ext cx="3889995" cy="435099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25578" y="1826122"/>
            <a:ext cx="3889995" cy="435099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B0FC1-43E6-4B7A-A3B6-CC6F567BC5B8}" type="datetimeFigureOut">
              <a:rPr lang="de-DE"/>
              <a:pPr>
                <a:defRPr/>
              </a:pPr>
              <a:t>16.02.26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808C5-0E7D-4F9B-8A44-00CB261C550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9914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544" y="365001"/>
            <a:ext cx="7887146" cy="1326059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9543" y="1681014"/>
            <a:ext cx="3868787" cy="823764"/>
          </a:xfrm>
        </p:spPr>
        <p:txBody>
          <a:bodyPr anchor="b"/>
          <a:lstStyle>
            <a:lvl1pPr marL="0" indent="0">
              <a:buNone/>
              <a:defRPr sz="1687" b="1"/>
            </a:lvl1pPr>
            <a:lvl2pPr marL="321457" indent="0">
              <a:buNone/>
              <a:defRPr sz="1406" b="1"/>
            </a:lvl2pPr>
            <a:lvl3pPr marL="642915" indent="0">
              <a:buNone/>
              <a:defRPr sz="1266" b="1"/>
            </a:lvl3pPr>
            <a:lvl4pPr marL="964372" indent="0">
              <a:buNone/>
              <a:defRPr sz="1125" b="1"/>
            </a:lvl4pPr>
            <a:lvl5pPr marL="1285829" indent="0">
              <a:buNone/>
              <a:defRPr sz="1125" b="1"/>
            </a:lvl5pPr>
            <a:lvl6pPr marL="1607287" indent="0">
              <a:buNone/>
              <a:defRPr sz="1125" b="1"/>
            </a:lvl6pPr>
            <a:lvl7pPr marL="1928744" indent="0">
              <a:buNone/>
              <a:defRPr sz="1125" b="1"/>
            </a:lvl7pPr>
            <a:lvl8pPr marL="2250201" indent="0">
              <a:buNone/>
              <a:defRPr sz="1125" b="1"/>
            </a:lvl8pPr>
            <a:lvl9pPr marL="2571659" indent="0">
              <a:buNone/>
              <a:defRPr sz="1125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29543" y="2504777"/>
            <a:ext cx="3868787" cy="3684613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8927" y="1681014"/>
            <a:ext cx="3887762" cy="823764"/>
          </a:xfrm>
        </p:spPr>
        <p:txBody>
          <a:bodyPr anchor="b"/>
          <a:lstStyle>
            <a:lvl1pPr marL="0" indent="0">
              <a:buNone/>
              <a:defRPr sz="1687" b="1"/>
            </a:lvl1pPr>
            <a:lvl2pPr marL="321457" indent="0">
              <a:buNone/>
              <a:defRPr sz="1406" b="1"/>
            </a:lvl2pPr>
            <a:lvl3pPr marL="642915" indent="0">
              <a:buNone/>
              <a:defRPr sz="1266" b="1"/>
            </a:lvl3pPr>
            <a:lvl4pPr marL="964372" indent="0">
              <a:buNone/>
              <a:defRPr sz="1125" b="1"/>
            </a:lvl4pPr>
            <a:lvl5pPr marL="1285829" indent="0">
              <a:buNone/>
              <a:defRPr sz="1125" b="1"/>
            </a:lvl5pPr>
            <a:lvl6pPr marL="1607287" indent="0">
              <a:buNone/>
              <a:defRPr sz="1125" b="1"/>
            </a:lvl6pPr>
            <a:lvl7pPr marL="1928744" indent="0">
              <a:buNone/>
              <a:defRPr sz="1125" b="1"/>
            </a:lvl7pPr>
            <a:lvl8pPr marL="2250201" indent="0">
              <a:buNone/>
              <a:defRPr sz="1125" b="1"/>
            </a:lvl8pPr>
            <a:lvl9pPr marL="2571659" indent="0">
              <a:buNone/>
              <a:defRPr sz="1125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8927" y="2504777"/>
            <a:ext cx="3887762" cy="3684613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F9DF1-6D03-4EB8-BA06-4268B373945B}" type="datetimeFigureOut">
              <a:rPr lang="de-DE"/>
              <a:pPr>
                <a:defRPr/>
              </a:pPr>
              <a:t>16.02.26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E53E3-F956-46B5-B0FC-6238E5138F8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9881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841EE-3B7A-45EF-8C19-7AAB43CDF8DA}" type="datetimeFigureOut">
              <a:rPr lang="de-DE"/>
              <a:pPr>
                <a:defRPr/>
              </a:pPr>
              <a:t>16.02.26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52747-6B5C-41EA-AEF7-CC5DC98B360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83109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E28305-55FE-49D9-B570-EA2EBA4AC872}" type="datetimeFigureOut">
              <a:rPr lang="de-DE"/>
              <a:pPr>
                <a:defRPr/>
              </a:pPr>
              <a:t>16.02.26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30B2E-A05A-47F8-9A00-C99C8147F6F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69392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543" y="457646"/>
            <a:ext cx="2949029" cy="1599531"/>
          </a:xfrm>
        </p:spPr>
        <p:txBody>
          <a:bodyPr anchor="b"/>
          <a:lstStyle>
            <a:lvl1pPr>
              <a:defRPr sz="225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63" y="987847"/>
            <a:ext cx="4628926" cy="4873377"/>
          </a:xfrm>
        </p:spPr>
        <p:txBody>
          <a:bodyPr/>
          <a:lstStyle>
            <a:lvl1pPr>
              <a:defRPr sz="2250"/>
            </a:lvl1pPr>
            <a:lvl2pPr>
              <a:defRPr sz="1969"/>
            </a:lvl2pPr>
            <a:lvl3pPr>
              <a:defRPr sz="1687"/>
            </a:lvl3pPr>
            <a:lvl4pPr>
              <a:defRPr sz="1406"/>
            </a:lvl4pPr>
            <a:lvl5pPr>
              <a:defRPr sz="1406"/>
            </a:lvl5pPr>
            <a:lvl6pPr>
              <a:defRPr sz="1406"/>
            </a:lvl6pPr>
            <a:lvl7pPr>
              <a:defRPr sz="1406"/>
            </a:lvl7pPr>
            <a:lvl8pPr>
              <a:defRPr sz="1406"/>
            </a:lvl8pPr>
            <a:lvl9pPr>
              <a:defRPr sz="1406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29543" y="2057177"/>
            <a:ext cx="2949029" cy="3811860"/>
          </a:xfrm>
        </p:spPr>
        <p:txBody>
          <a:bodyPr/>
          <a:lstStyle>
            <a:lvl1pPr marL="0" indent="0">
              <a:buNone/>
              <a:defRPr sz="1125"/>
            </a:lvl1pPr>
            <a:lvl2pPr marL="321457" indent="0">
              <a:buNone/>
              <a:defRPr sz="984"/>
            </a:lvl2pPr>
            <a:lvl3pPr marL="642915" indent="0">
              <a:buNone/>
              <a:defRPr sz="844"/>
            </a:lvl3pPr>
            <a:lvl4pPr marL="964372" indent="0">
              <a:buNone/>
              <a:defRPr sz="703"/>
            </a:lvl4pPr>
            <a:lvl5pPr marL="1285829" indent="0">
              <a:buNone/>
              <a:defRPr sz="703"/>
            </a:lvl5pPr>
            <a:lvl6pPr marL="1607287" indent="0">
              <a:buNone/>
              <a:defRPr sz="703"/>
            </a:lvl6pPr>
            <a:lvl7pPr marL="1928744" indent="0">
              <a:buNone/>
              <a:defRPr sz="703"/>
            </a:lvl7pPr>
            <a:lvl8pPr marL="2250201" indent="0">
              <a:buNone/>
              <a:defRPr sz="703"/>
            </a:lvl8pPr>
            <a:lvl9pPr marL="2571659" indent="0">
              <a:buNone/>
              <a:defRPr sz="703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3F7D0-F80F-4DDD-9163-3A75A0AE9BFB}" type="datetimeFigureOut">
              <a:rPr lang="de-DE"/>
              <a:pPr>
                <a:defRPr/>
              </a:pPr>
              <a:t>16.02.26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20FC79-7C50-401E-B22C-4AF5B74C8FC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7375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69727" y="312539"/>
            <a:ext cx="7804547" cy="1518047"/>
          </a:xfrm>
          <a:prstGeom prst="rect">
            <a:avLst/>
          </a:prstGeom>
        </p:spPr>
        <p:txBody>
          <a:bodyPr/>
          <a:lstStyle/>
          <a:p>
            <a:r>
              <a:rPr lang="de-AT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69727" y="1830586"/>
            <a:ext cx="3848695" cy="4420195"/>
          </a:xfrm>
          <a:prstGeom prst="rect">
            <a:avLst/>
          </a:prstGeom>
        </p:spPr>
        <p:txBody>
          <a:bodyPr/>
          <a:lstStyle>
            <a:lvl1pPr>
              <a:defRPr sz="1969"/>
            </a:lvl1pPr>
            <a:lvl2pPr>
              <a:defRPr sz="1687"/>
            </a:lvl2pPr>
            <a:lvl3pPr>
              <a:defRPr sz="1406"/>
            </a:lvl3pPr>
            <a:lvl4pPr>
              <a:defRPr sz="1266"/>
            </a:lvl4pPr>
            <a:lvl5pPr>
              <a:defRPr sz="1266"/>
            </a:lvl5pPr>
            <a:lvl6pPr>
              <a:defRPr sz="1266"/>
            </a:lvl6pPr>
            <a:lvl7pPr>
              <a:defRPr sz="1266"/>
            </a:lvl7pPr>
            <a:lvl8pPr>
              <a:defRPr sz="1266"/>
            </a:lvl8pPr>
            <a:lvl9pPr>
              <a:defRPr sz="1266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25578" y="1830586"/>
            <a:ext cx="3848695" cy="4420195"/>
          </a:xfrm>
          <a:prstGeom prst="rect">
            <a:avLst/>
          </a:prstGeom>
        </p:spPr>
        <p:txBody>
          <a:bodyPr/>
          <a:lstStyle>
            <a:lvl1pPr>
              <a:defRPr sz="1969"/>
            </a:lvl1pPr>
            <a:lvl2pPr>
              <a:defRPr sz="1687"/>
            </a:lvl2pPr>
            <a:lvl3pPr>
              <a:defRPr sz="1406"/>
            </a:lvl3pPr>
            <a:lvl4pPr>
              <a:defRPr sz="1266"/>
            </a:lvl4pPr>
            <a:lvl5pPr>
              <a:defRPr sz="1266"/>
            </a:lvl5pPr>
            <a:lvl6pPr>
              <a:defRPr sz="1266"/>
            </a:lvl6pPr>
            <a:lvl7pPr>
              <a:defRPr sz="1266"/>
            </a:lvl7pPr>
            <a:lvl8pPr>
              <a:defRPr sz="1266"/>
            </a:lvl8pPr>
            <a:lvl9pPr>
              <a:defRPr sz="1266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23814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543" y="457646"/>
            <a:ext cx="2949029" cy="1599531"/>
          </a:xfrm>
        </p:spPr>
        <p:txBody>
          <a:bodyPr anchor="b"/>
          <a:lstStyle>
            <a:lvl1pPr>
              <a:defRPr sz="225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63" y="987847"/>
            <a:ext cx="4628926" cy="4873377"/>
          </a:xfrm>
        </p:spPr>
        <p:txBody>
          <a:bodyPr rtlCol="0">
            <a:normAutofit/>
          </a:bodyPr>
          <a:lstStyle>
            <a:lvl1pPr marL="0" indent="0">
              <a:buNone/>
              <a:defRPr sz="2250"/>
            </a:lvl1pPr>
            <a:lvl2pPr marL="321457" indent="0">
              <a:buNone/>
              <a:defRPr sz="1969"/>
            </a:lvl2pPr>
            <a:lvl3pPr marL="642915" indent="0">
              <a:buNone/>
              <a:defRPr sz="1687"/>
            </a:lvl3pPr>
            <a:lvl4pPr marL="964372" indent="0">
              <a:buNone/>
              <a:defRPr sz="1406"/>
            </a:lvl4pPr>
            <a:lvl5pPr marL="1285829" indent="0">
              <a:buNone/>
              <a:defRPr sz="1406"/>
            </a:lvl5pPr>
            <a:lvl6pPr marL="1607287" indent="0">
              <a:buNone/>
              <a:defRPr sz="1406"/>
            </a:lvl6pPr>
            <a:lvl7pPr marL="1928744" indent="0">
              <a:buNone/>
              <a:defRPr sz="1406"/>
            </a:lvl7pPr>
            <a:lvl8pPr marL="2250201" indent="0">
              <a:buNone/>
              <a:defRPr sz="1406"/>
            </a:lvl8pPr>
            <a:lvl9pPr marL="2571659" indent="0">
              <a:buNone/>
              <a:defRPr sz="1406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29543" y="2057177"/>
            <a:ext cx="2949029" cy="3811860"/>
          </a:xfrm>
        </p:spPr>
        <p:txBody>
          <a:bodyPr/>
          <a:lstStyle>
            <a:lvl1pPr marL="0" indent="0">
              <a:buNone/>
              <a:defRPr sz="1125"/>
            </a:lvl1pPr>
            <a:lvl2pPr marL="321457" indent="0">
              <a:buNone/>
              <a:defRPr sz="984"/>
            </a:lvl2pPr>
            <a:lvl3pPr marL="642915" indent="0">
              <a:buNone/>
              <a:defRPr sz="844"/>
            </a:lvl3pPr>
            <a:lvl4pPr marL="964372" indent="0">
              <a:buNone/>
              <a:defRPr sz="703"/>
            </a:lvl4pPr>
            <a:lvl5pPr marL="1285829" indent="0">
              <a:buNone/>
              <a:defRPr sz="703"/>
            </a:lvl5pPr>
            <a:lvl6pPr marL="1607287" indent="0">
              <a:buNone/>
              <a:defRPr sz="703"/>
            </a:lvl6pPr>
            <a:lvl7pPr marL="1928744" indent="0">
              <a:buNone/>
              <a:defRPr sz="703"/>
            </a:lvl7pPr>
            <a:lvl8pPr marL="2250201" indent="0">
              <a:buNone/>
              <a:defRPr sz="703"/>
            </a:lvl8pPr>
            <a:lvl9pPr marL="2571659" indent="0">
              <a:buNone/>
              <a:defRPr sz="703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5A44A-BD37-4D0F-89C7-E111D4F54963}" type="datetimeFigureOut">
              <a:rPr lang="de-DE"/>
              <a:pPr>
                <a:defRPr/>
              </a:pPr>
              <a:t>16.02.26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619AA-A4D6-4964-9E70-C3C0482CF39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62904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47A1D-5CAE-4DB5-8499-BEAFDE7A07F4}" type="datetimeFigureOut">
              <a:rPr lang="de-DE"/>
              <a:pPr>
                <a:defRPr/>
              </a:pPr>
              <a:t>16.02.26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E8D0B-8340-46C8-8F07-BF81EAAC75C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552834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4345" y="365001"/>
            <a:ext cx="1971229" cy="581211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427" y="365001"/>
            <a:ext cx="5808762" cy="5812110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10BC0-0626-405F-B6EF-DFCAA141FB3A}" type="datetimeFigureOut">
              <a:rPr lang="de-DE"/>
              <a:pPr>
                <a:defRPr/>
              </a:pPr>
              <a:t>16.02.26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0E0F6-7E9C-49F0-A658-1973B5A97F6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98719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908"/>
            <a:ext cx="6858000" cy="2387576"/>
          </a:xfrm>
        </p:spPr>
        <p:txBody>
          <a:bodyPr anchor="b"/>
          <a:lstStyle>
            <a:lvl1pPr algn="ctr">
              <a:defRPr sz="4219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13"/>
            <a:ext cx="6858000" cy="1655340"/>
          </a:xfrm>
        </p:spPr>
        <p:txBody>
          <a:bodyPr/>
          <a:lstStyle>
            <a:lvl1pPr marL="0" indent="0" algn="ctr">
              <a:buNone/>
              <a:defRPr sz="1687"/>
            </a:lvl1pPr>
            <a:lvl2pPr marL="321457" indent="0" algn="ctr">
              <a:buNone/>
              <a:defRPr sz="1406"/>
            </a:lvl2pPr>
            <a:lvl3pPr marL="642915" indent="0" algn="ctr">
              <a:buNone/>
              <a:defRPr sz="1266"/>
            </a:lvl3pPr>
            <a:lvl4pPr marL="964372" indent="0" algn="ctr">
              <a:buNone/>
              <a:defRPr sz="1125"/>
            </a:lvl4pPr>
            <a:lvl5pPr marL="1285829" indent="0" algn="ctr">
              <a:buNone/>
              <a:defRPr sz="1125"/>
            </a:lvl5pPr>
            <a:lvl6pPr marL="1607287" indent="0" algn="ctr">
              <a:buNone/>
              <a:defRPr sz="1125"/>
            </a:lvl6pPr>
            <a:lvl7pPr marL="1928744" indent="0" algn="ctr">
              <a:buNone/>
              <a:defRPr sz="1125"/>
            </a:lvl7pPr>
            <a:lvl8pPr marL="2250201" indent="0" algn="ctr">
              <a:buNone/>
              <a:defRPr sz="1125"/>
            </a:lvl8pPr>
            <a:lvl9pPr marL="2571659" indent="0" algn="ctr">
              <a:buNone/>
              <a:defRPr sz="1125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065EB-BEA9-48CD-9A75-92028ADADE3B}" type="datetimeFigureOut">
              <a:rPr lang="de-DE"/>
              <a:pPr>
                <a:defRPr/>
              </a:pPr>
              <a:t>16.02.26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58136-49BD-45F5-98F2-0500219291B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564342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DB9BE-9FE5-4636-A894-329F938F8339}" type="datetimeFigureOut">
              <a:rPr lang="de-DE"/>
              <a:pPr>
                <a:defRPr/>
              </a:pPr>
              <a:t>16.02.26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A74F4-26E0-4560-92F3-8AA8D5B4A99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568399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963" y="1710036"/>
            <a:ext cx="7887146" cy="2851919"/>
          </a:xfrm>
        </p:spPr>
        <p:txBody>
          <a:bodyPr anchor="b"/>
          <a:lstStyle>
            <a:lvl1pPr>
              <a:defRPr sz="4219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963" y="4589859"/>
            <a:ext cx="7887146" cy="1500188"/>
          </a:xfrm>
        </p:spPr>
        <p:txBody>
          <a:bodyPr/>
          <a:lstStyle>
            <a:lvl1pPr marL="0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1pPr>
            <a:lvl2pPr marL="321457" indent="0">
              <a:buNone/>
              <a:defRPr sz="1406">
                <a:solidFill>
                  <a:schemeClr val="tx1">
                    <a:tint val="75000"/>
                  </a:schemeClr>
                </a:solidFill>
              </a:defRPr>
            </a:lvl2pPr>
            <a:lvl3pPr marL="642915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3pPr>
            <a:lvl4pPr marL="964372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4pPr>
            <a:lvl5pPr marL="1285829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5pPr>
            <a:lvl6pPr marL="1607287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6pPr>
            <a:lvl7pPr marL="1928744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7pPr>
            <a:lvl8pPr marL="2250201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8pPr>
            <a:lvl9pPr marL="2571659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2736C-3685-4C52-8944-BA78727AF436}" type="datetimeFigureOut">
              <a:rPr lang="de-DE"/>
              <a:pPr>
                <a:defRPr/>
              </a:pPr>
              <a:t>16.02.26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579F2-1423-4BF3-83DF-3909E09530F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009910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427" y="1826122"/>
            <a:ext cx="3889995" cy="435099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25578" y="1826122"/>
            <a:ext cx="3889995" cy="435099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20062-A0D8-468C-97B6-21A18B1CBABC}" type="datetimeFigureOut">
              <a:rPr lang="de-DE"/>
              <a:pPr>
                <a:defRPr/>
              </a:pPr>
              <a:t>16.02.26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F2D4F-4BA4-42EA-B195-E9ADBDF18B6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232966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544" y="365001"/>
            <a:ext cx="7887146" cy="1326059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9543" y="1681014"/>
            <a:ext cx="3868787" cy="823764"/>
          </a:xfrm>
        </p:spPr>
        <p:txBody>
          <a:bodyPr anchor="b"/>
          <a:lstStyle>
            <a:lvl1pPr marL="0" indent="0">
              <a:buNone/>
              <a:defRPr sz="1687" b="1"/>
            </a:lvl1pPr>
            <a:lvl2pPr marL="321457" indent="0">
              <a:buNone/>
              <a:defRPr sz="1406" b="1"/>
            </a:lvl2pPr>
            <a:lvl3pPr marL="642915" indent="0">
              <a:buNone/>
              <a:defRPr sz="1266" b="1"/>
            </a:lvl3pPr>
            <a:lvl4pPr marL="964372" indent="0">
              <a:buNone/>
              <a:defRPr sz="1125" b="1"/>
            </a:lvl4pPr>
            <a:lvl5pPr marL="1285829" indent="0">
              <a:buNone/>
              <a:defRPr sz="1125" b="1"/>
            </a:lvl5pPr>
            <a:lvl6pPr marL="1607287" indent="0">
              <a:buNone/>
              <a:defRPr sz="1125" b="1"/>
            </a:lvl6pPr>
            <a:lvl7pPr marL="1928744" indent="0">
              <a:buNone/>
              <a:defRPr sz="1125" b="1"/>
            </a:lvl7pPr>
            <a:lvl8pPr marL="2250201" indent="0">
              <a:buNone/>
              <a:defRPr sz="1125" b="1"/>
            </a:lvl8pPr>
            <a:lvl9pPr marL="2571659" indent="0">
              <a:buNone/>
              <a:defRPr sz="1125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29543" y="2504777"/>
            <a:ext cx="3868787" cy="3684613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8927" y="1681014"/>
            <a:ext cx="3887762" cy="823764"/>
          </a:xfrm>
        </p:spPr>
        <p:txBody>
          <a:bodyPr anchor="b"/>
          <a:lstStyle>
            <a:lvl1pPr marL="0" indent="0">
              <a:buNone/>
              <a:defRPr sz="1687" b="1"/>
            </a:lvl1pPr>
            <a:lvl2pPr marL="321457" indent="0">
              <a:buNone/>
              <a:defRPr sz="1406" b="1"/>
            </a:lvl2pPr>
            <a:lvl3pPr marL="642915" indent="0">
              <a:buNone/>
              <a:defRPr sz="1266" b="1"/>
            </a:lvl3pPr>
            <a:lvl4pPr marL="964372" indent="0">
              <a:buNone/>
              <a:defRPr sz="1125" b="1"/>
            </a:lvl4pPr>
            <a:lvl5pPr marL="1285829" indent="0">
              <a:buNone/>
              <a:defRPr sz="1125" b="1"/>
            </a:lvl5pPr>
            <a:lvl6pPr marL="1607287" indent="0">
              <a:buNone/>
              <a:defRPr sz="1125" b="1"/>
            </a:lvl6pPr>
            <a:lvl7pPr marL="1928744" indent="0">
              <a:buNone/>
              <a:defRPr sz="1125" b="1"/>
            </a:lvl7pPr>
            <a:lvl8pPr marL="2250201" indent="0">
              <a:buNone/>
              <a:defRPr sz="1125" b="1"/>
            </a:lvl8pPr>
            <a:lvl9pPr marL="2571659" indent="0">
              <a:buNone/>
              <a:defRPr sz="1125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8927" y="2504777"/>
            <a:ext cx="3887762" cy="3684613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A625B-0A4B-4F19-8023-0F208D480C2F}" type="datetimeFigureOut">
              <a:rPr lang="de-DE"/>
              <a:pPr>
                <a:defRPr/>
              </a:pPr>
              <a:t>16.02.26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54931-2755-4372-96F6-0272AD8579B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270770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DE379-3B25-4949-B7BA-A0A5CAE45E3A}" type="datetimeFigureOut">
              <a:rPr lang="de-DE"/>
              <a:pPr>
                <a:defRPr/>
              </a:pPr>
              <a:t>16.02.26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67676-BAA9-4DC0-A02C-13A28C9433A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640234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DCD22-B586-45ED-AF7E-5C5DED1BC091}" type="datetimeFigureOut">
              <a:rPr lang="de-DE"/>
              <a:pPr>
                <a:defRPr/>
              </a:pPr>
              <a:t>16.02.26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91EFE-A0AF-43C7-9B32-EDDA1CCB791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8009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647" y="1534791"/>
            <a:ext cx="4039568" cy="63958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687" b="1"/>
            </a:lvl1pPr>
            <a:lvl2pPr marL="321457" indent="0">
              <a:buNone/>
              <a:defRPr sz="1406" b="1"/>
            </a:lvl2pPr>
            <a:lvl3pPr marL="642915" indent="0">
              <a:buNone/>
              <a:defRPr sz="1266" b="1"/>
            </a:lvl3pPr>
            <a:lvl4pPr marL="964372" indent="0">
              <a:buNone/>
              <a:defRPr sz="1125" b="1"/>
            </a:lvl4pPr>
            <a:lvl5pPr marL="1285829" indent="0">
              <a:buNone/>
              <a:defRPr sz="1125" b="1"/>
            </a:lvl5pPr>
            <a:lvl6pPr marL="1607287" indent="0">
              <a:buNone/>
              <a:defRPr sz="1125" b="1"/>
            </a:lvl6pPr>
            <a:lvl7pPr marL="1928744" indent="0">
              <a:buNone/>
              <a:defRPr sz="1125" b="1"/>
            </a:lvl7pPr>
            <a:lvl8pPr marL="2250201" indent="0">
              <a:buNone/>
              <a:defRPr sz="1125" b="1"/>
            </a:lvl8pPr>
            <a:lvl9pPr marL="2571659" indent="0">
              <a:buNone/>
              <a:defRPr sz="1125" b="1"/>
            </a:lvl9pPr>
          </a:lstStyle>
          <a:p>
            <a:pPr lvl="0"/>
            <a:r>
              <a:rPr lang="de-AT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647" y="2174379"/>
            <a:ext cx="4039568" cy="3951387"/>
          </a:xfrm>
          <a:prstGeom prst="rect">
            <a:avLst/>
          </a:prstGeom>
        </p:spPr>
        <p:txBody>
          <a:bodyPr/>
          <a:lstStyle>
            <a:lvl1pPr>
              <a:defRPr sz="1687"/>
            </a:lvl1pPr>
            <a:lvl2pPr>
              <a:defRPr sz="1406"/>
            </a:lvl2pPr>
            <a:lvl3pPr>
              <a:defRPr sz="1266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4555" y="1534791"/>
            <a:ext cx="4041799" cy="63958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687" b="1"/>
            </a:lvl1pPr>
            <a:lvl2pPr marL="321457" indent="0">
              <a:buNone/>
              <a:defRPr sz="1406" b="1"/>
            </a:lvl2pPr>
            <a:lvl3pPr marL="642915" indent="0">
              <a:buNone/>
              <a:defRPr sz="1266" b="1"/>
            </a:lvl3pPr>
            <a:lvl4pPr marL="964372" indent="0">
              <a:buNone/>
              <a:defRPr sz="1125" b="1"/>
            </a:lvl4pPr>
            <a:lvl5pPr marL="1285829" indent="0">
              <a:buNone/>
              <a:defRPr sz="1125" b="1"/>
            </a:lvl5pPr>
            <a:lvl6pPr marL="1607287" indent="0">
              <a:buNone/>
              <a:defRPr sz="1125" b="1"/>
            </a:lvl6pPr>
            <a:lvl7pPr marL="1928744" indent="0">
              <a:buNone/>
              <a:defRPr sz="1125" b="1"/>
            </a:lvl7pPr>
            <a:lvl8pPr marL="2250201" indent="0">
              <a:buNone/>
              <a:defRPr sz="1125" b="1"/>
            </a:lvl8pPr>
            <a:lvl9pPr marL="2571659" indent="0">
              <a:buNone/>
              <a:defRPr sz="1125" b="1"/>
            </a:lvl9pPr>
          </a:lstStyle>
          <a:p>
            <a:pPr lvl="0"/>
            <a:r>
              <a:rPr lang="de-AT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4555" y="2174379"/>
            <a:ext cx="4041799" cy="3951387"/>
          </a:xfrm>
          <a:prstGeom prst="rect">
            <a:avLst/>
          </a:prstGeom>
        </p:spPr>
        <p:txBody>
          <a:bodyPr/>
          <a:lstStyle>
            <a:lvl1pPr>
              <a:defRPr sz="1687"/>
            </a:lvl1pPr>
            <a:lvl2pPr>
              <a:defRPr sz="1406"/>
            </a:lvl2pPr>
            <a:lvl3pPr>
              <a:defRPr sz="1266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461645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543" y="457646"/>
            <a:ext cx="2949029" cy="1599531"/>
          </a:xfrm>
        </p:spPr>
        <p:txBody>
          <a:bodyPr anchor="b"/>
          <a:lstStyle>
            <a:lvl1pPr>
              <a:defRPr sz="225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63" y="987847"/>
            <a:ext cx="4628926" cy="4873377"/>
          </a:xfrm>
        </p:spPr>
        <p:txBody>
          <a:bodyPr/>
          <a:lstStyle>
            <a:lvl1pPr>
              <a:defRPr sz="2250"/>
            </a:lvl1pPr>
            <a:lvl2pPr>
              <a:defRPr sz="1969"/>
            </a:lvl2pPr>
            <a:lvl3pPr>
              <a:defRPr sz="1687"/>
            </a:lvl3pPr>
            <a:lvl4pPr>
              <a:defRPr sz="1406"/>
            </a:lvl4pPr>
            <a:lvl5pPr>
              <a:defRPr sz="1406"/>
            </a:lvl5pPr>
            <a:lvl6pPr>
              <a:defRPr sz="1406"/>
            </a:lvl6pPr>
            <a:lvl7pPr>
              <a:defRPr sz="1406"/>
            </a:lvl7pPr>
            <a:lvl8pPr>
              <a:defRPr sz="1406"/>
            </a:lvl8pPr>
            <a:lvl9pPr>
              <a:defRPr sz="1406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29543" y="2057177"/>
            <a:ext cx="2949029" cy="3811860"/>
          </a:xfrm>
        </p:spPr>
        <p:txBody>
          <a:bodyPr/>
          <a:lstStyle>
            <a:lvl1pPr marL="0" indent="0">
              <a:buNone/>
              <a:defRPr sz="1125"/>
            </a:lvl1pPr>
            <a:lvl2pPr marL="321457" indent="0">
              <a:buNone/>
              <a:defRPr sz="984"/>
            </a:lvl2pPr>
            <a:lvl3pPr marL="642915" indent="0">
              <a:buNone/>
              <a:defRPr sz="844"/>
            </a:lvl3pPr>
            <a:lvl4pPr marL="964372" indent="0">
              <a:buNone/>
              <a:defRPr sz="703"/>
            </a:lvl4pPr>
            <a:lvl5pPr marL="1285829" indent="0">
              <a:buNone/>
              <a:defRPr sz="703"/>
            </a:lvl5pPr>
            <a:lvl6pPr marL="1607287" indent="0">
              <a:buNone/>
              <a:defRPr sz="703"/>
            </a:lvl6pPr>
            <a:lvl7pPr marL="1928744" indent="0">
              <a:buNone/>
              <a:defRPr sz="703"/>
            </a:lvl7pPr>
            <a:lvl8pPr marL="2250201" indent="0">
              <a:buNone/>
              <a:defRPr sz="703"/>
            </a:lvl8pPr>
            <a:lvl9pPr marL="2571659" indent="0">
              <a:buNone/>
              <a:defRPr sz="703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20041-5A7A-454F-957C-E90A31DE82ED}" type="datetimeFigureOut">
              <a:rPr lang="de-DE"/>
              <a:pPr>
                <a:defRPr/>
              </a:pPr>
              <a:t>16.02.26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28EB4-F839-4218-8F51-F0A05D32859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935005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543" y="457646"/>
            <a:ext cx="2949029" cy="1599531"/>
          </a:xfrm>
        </p:spPr>
        <p:txBody>
          <a:bodyPr anchor="b"/>
          <a:lstStyle>
            <a:lvl1pPr>
              <a:defRPr sz="225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63" y="987847"/>
            <a:ext cx="4628926" cy="4873377"/>
          </a:xfrm>
        </p:spPr>
        <p:txBody>
          <a:bodyPr rtlCol="0">
            <a:normAutofit/>
          </a:bodyPr>
          <a:lstStyle>
            <a:lvl1pPr marL="0" indent="0">
              <a:buNone/>
              <a:defRPr sz="2250"/>
            </a:lvl1pPr>
            <a:lvl2pPr marL="321457" indent="0">
              <a:buNone/>
              <a:defRPr sz="1969"/>
            </a:lvl2pPr>
            <a:lvl3pPr marL="642915" indent="0">
              <a:buNone/>
              <a:defRPr sz="1687"/>
            </a:lvl3pPr>
            <a:lvl4pPr marL="964372" indent="0">
              <a:buNone/>
              <a:defRPr sz="1406"/>
            </a:lvl4pPr>
            <a:lvl5pPr marL="1285829" indent="0">
              <a:buNone/>
              <a:defRPr sz="1406"/>
            </a:lvl5pPr>
            <a:lvl6pPr marL="1607287" indent="0">
              <a:buNone/>
              <a:defRPr sz="1406"/>
            </a:lvl6pPr>
            <a:lvl7pPr marL="1928744" indent="0">
              <a:buNone/>
              <a:defRPr sz="1406"/>
            </a:lvl7pPr>
            <a:lvl8pPr marL="2250201" indent="0">
              <a:buNone/>
              <a:defRPr sz="1406"/>
            </a:lvl8pPr>
            <a:lvl9pPr marL="2571659" indent="0">
              <a:buNone/>
              <a:defRPr sz="1406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29543" y="2057177"/>
            <a:ext cx="2949029" cy="3811860"/>
          </a:xfrm>
        </p:spPr>
        <p:txBody>
          <a:bodyPr/>
          <a:lstStyle>
            <a:lvl1pPr marL="0" indent="0">
              <a:buNone/>
              <a:defRPr sz="1125"/>
            </a:lvl1pPr>
            <a:lvl2pPr marL="321457" indent="0">
              <a:buNone/>
              <a:defRPr sz="984"/>
            </a:lvl2pPr>
            <a:lvl3pPr marL="642915" indent="0">
              <a:buNone/>
              <a:defRPr sz="844"/>
            </a:lvl3pPr>
            <a:lvl4pPr marL="964372" indent="0">
              <a:buNone/>
              <a:defRPr sz="703"/>
            </a:lvl4pPr>
            <a:lvl5pPr marL="1285829" indent="0">
              <a:buNone/>
              <a:defRPr sz="703"/>
            </a:lvl5pPr>
            <a:lvl6pPr marL="1607287" indent="0">
              <a:buNone/>
              <a:defRPr sz="703"/>
            </a:lvl6pPr>
            <a:lvl7pPr marL="1928744" indent="0">
              <a:buNone/>
              <a:defRPr sz="703"/>
            </a:lvl7pPr>
            <a:lvl8pPr marL="2250201" indent="0">
              <a:buNone/>
              <a:defRPr sz="703"/>
            </a:lvl8pPr>
            <a:lvl9pPr marL="2571659" indent="0">
              <a:buNone/>
              <a:defRPr sz="703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219C8-534B-4796-95DE-C7BF2C9CBF69}" type="datetimeFigureOut">
              <a:rPr lang="de-DE"/>
              <a:pPr>
                <a:defRPr/>
              </a:pPr>
              <a:t>16.02.26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343EA-6FFF-4B90-9C79-4368F2AB35F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259183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6CCF2-8A84-45D5-93B4-A4E30BAA9BC9}" type="datetimeFigureOut">
              <a:rPr lang="de-DE"/>
              <a:pPr>
                <a:defRPr/>
              </a:pPr>
              <a:t>16.02.26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4C6DF-53C9-416E-A628-2705C426E2F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042226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4345" y="365001"/>
            <a:ext cx="1971229" cy="581211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427" y="365001"/>
            <a:ext cx="5808762" cy="5812110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BB5AA-46BA-4670-A4FD-40CF6544253F}" type="datetimeFigureOut">
              <a:rPr lang="de-DE"/>
              <a:pPr>
                <a:defRPr/>
              </a:pPr>
              <a:t>16.02.26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E4930-DC2E-4924-80AE-EA026E81F87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3595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69727" y="312539"/>
            <a:ext cx="7804547" cy="1518047"/>
          </a:xfrm>
          <a:prstGeom prst="rect">
            <a:avLst/>
          </a:prstGeom>
        </p:spPr>
        <p:txBody>
          <a:bodyPr/>
          <a:lstStyle/>
          <a:p>
            <a:r>
              <a:rPr lang="de-AT"/>
              <a:t>Mastertitelformat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4984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2097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647" y="273473"/>
            <a:ext cx="3008189" cy="1161975"/>
          </a:xfrm>
          <a:prstGeom prst="rect">
            <a:avLst/>
          </a:prstGeom>
        </p:spPr>
        <p:txBody>
          <a:bodyPr anchor="b"/>
          <a:lstStyle>
            <a:lvl1pPr algn="l">
              <a:defRPr sz="1406" b="1"/>
            </a:lvl1pPr>
          </a:lstStyle>
          <a:p>
            <a:r>
              <a:rPr lang="de-AT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224" y="273472"/>
            <a:ext cx="5111130" cy="5852294"/>
          </a:xfrm>
          <a:prstGeom prst="rect">
            <a:avLst/>
          </a:prstGeom>
        </p:spPr>
        <p:txBody>
          <a:bodyPr/>
          <a:lstStyle>
            <a:lvl1pPr>
              <a:defRPr sz="2250"/>
            </a:lvl1pPr>
            <a:lvl2pPr>
              <a:defRPr sz="1969"/>
            </a:lvl2pPr>
            <a:lvl3pPr>
              <a:defRPr sz="1687"/>
            </a:lvl3pPr>
            <a:lvl4pPr>
              <a:defRPr sz="1406"/>
            </a:lvl4pPr>
            <a:lvl5pPr>
              <a:defRPr sz="1406"/>
            </a:lvl5pPr>
            <a:lvl6pPr>
              <a:defRPr sz="1406"/>
            </a:lvl6pPr>
            <a:lvl7pPr>
              <a:defRPr sz="1406"/>
            </a:lvl7pPr>
            <a:lvl8pPr>
              <a:defRPr sz="1406"/>
            </a:lvl8pPr>
            <a:lvl9pPr>
              <a:defRPr sz="1406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647" y="1435448"/>
            <a:ext cx="3008189" cy="46903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84"/>
            </a:lvl1pPr>
            <a:lvl2pPr marL="321457" indent="0">
              <a:buNone/>
              <a:defRPr sz="844"/>
            </a:lvl2pPr>
            <a:lvl3pPr marL="642915" indent="0">
              <a:buNone/>
              <a:defRPr sz="703"/>
            </a:lvl3pPr>
            <a:lvl4pPr marL="964372" indent="0">
              <a:buNone/>
              <a:defRPr sz="633"/>
            </a:lvl4pPr>
            <a:lvl5pPr marL="1285829" indent="0">
              <a:buNone/>
              <a:defRPr sz="633"/>
            </a:lvl5pPr>
            <a:lvl6pPr marL="1607287" indent="0">
              <a:buNone/>
              <a:defRPr sz="633"/>
            </a:lvl6pPr>
            <a:lvl7pPr marL="1928744" indent="0">
              <a:buNone/>
              <a:defRPr sz="633"/>
            </a:lvl7pPr>
            <a:lvl8pPr marL="2250201" indent="0">
              <a:buNone/>
              <a:defRPr sz="633"/>
            </a:lvl8pPr>
            <a:lvl9pPr marL="2571659" indent="0">
              <a:buNone/>
              <a:defRPr sz="633"/>
            </a:lvl9pPr>
          </a:lstStyle>
          <a:p>
            <a:pPr lvl="0"/>
            <a:r>
              <a:rPr lang="de-AT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126827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635" y="4800824"/>
            <a:ext cx="5486177" cy="567035"/>
          </a:xfrm>
          <a:prstGeom prst="rect">
            <a:avLst/>
          </a:prstGeom>
        </p:spPr>
        <p:txBody>
          <a:bodyPr anchor="b"/>
          <a:lstStyle>
            <a:lvl1pPr algn="l">
              <a:defRPr sz="1406" b="1"/>
            </a:lvl1pPr>
          </a:lstStyle>
          <a:p>
            <a:r>
              <a:rPr lang="de-AT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635" y="612800"/>
            <a:ext cx="5486177" cy="4114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50"/>
            </a:lvl1pPr>
            <a:lvl2pPr marL="321457" indent="0">
              <a:buNone/>
              <a:defRPr sz="1969"/>
            </a:lvl2pPr>
            <a:lvl3pPr marL="642915" indent="0">
              <a:buNone/>
              <a:defRPr sz="1687"/>
            </a:lvl3pPr>
            <a:lvl4pPr marL="964372" indent="0">
              <a:buNone/>
              <a:defRPr sz="1406"/>
            </a:lvl4pPr>
            <a:lvl5pPr marL="1285829" indent="0">
              <a:buNone/>
              <a:defRPr sz="1406"/>
            </a:lvl5pPr>
            <a:lvl6pPr marL="1607287" indent="0">
              <a:buNone/>
              <a:defRPr sz="1406"/>
            </a:lvl6pPr>
            <a:lvl7pPr marL="1928744" indent="0">
              <a:buNone/>
              <a:defRPr sz="1406"/>
            </a:lvl7pPr>
            <a:lvl8pPr marL="2250201" indent="0">
              <a:buNone/>
              <a:defRPr sz="1406"/>
            </a:lvl8pPr>
            <a:lvl9pPr marL="2571659" indent="0">
              <a:buNone/>
              <a:defRPr sz="1406"/>
            </a:lvl9pPr>
          </a:lstStyle>
          <a:p>
            <a:pPr lvl="0"/>
            <a:r>
              <a:rPr lang="de-AT" noProof="0">
                <a:sym typeface="Palatino" charset="0"/>
              </a:rPr>
              <a:t>Bild auf Platzhalter ziehen oder durch Klicken auf Symbol hinzufügen</a:t>
            </a:r>
            <a:endParaRPr lang="de-DE" noProof="0">
              <a:sym typeface="Palatino" charset="0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635" y="5367859"/>
            <a:ext cx="5486177" cy="8047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84"/>
            </a:lvl1pPr>
            <a:lvl2pPr marL="321457" indent="0">
              <a:buNone/>
              <a:defRPr sz="844"/>
            </a:lvl2pPr>
            <a:lvl3pPr marL="642915" indent="0">
              <a:buNone/>
              <a:defRPr sz="703"/>
            </a:lvl3pPr>
            <a:lvl4pPr marL="964372" indent="0">
              <a:buNone/>
              <a:defRPr sz="633"/>
            </a:lvl4pPr>
            <a:lvl5pPr marL="1285829" indent="0">
              <a:buNone/>
              <a:defRPr sz="633"/>
            </a:lvl5pPr>
            <a:lvl6pPr marL="1607287" indent="0">
              <a:buNone/>
              <a:defRPr sz="633"/>
            </a:lvl6pPr>
            <a:lvl7pPr marL="1928744" indent="0">
              <a:buNone/>
              <a:defRPr sz="633"/>
            </a:lvl7pPr>
            <a:lvl8pPr marL="2250201" indent="0">
              <a:buNone/>
              <a:defRPr sz="633"/>
            </a:lvl8pPr>
            <a:lvl9pPr marL="2571659" indent="0">
              <a:buNone/>
              <a:defRPr sz="633"/>
            </a:lvl9pPr>
          </a:lstStyle>
          <a:p>
            <a:pPr lvl="0"/>
            <a:r>
              <a:rPr lang="de-AT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61185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69727" y="312539"/>
            <a:ext cx="7804547" cy="1518047"/>
          </a:xfrm>
          <a:prstGeom prst="rect">
            <a:avLst/>
          </a:prstGeom>
        </p:spPr>
        <p:txBody>
          <a:bodyPr/>
          <a:lstStyle/>
          <a:p>
            <a:r>
              <a:rPr lang="de-AT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69727" y="1830586"/>
            <a:ext cx="7804547" cy="442019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1020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image" Target="../media/image4.emf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 userDrawn="1"/>
        </p:nvGrpSpPr>
        <p:grpSpPr>
          <a:xfrm>
            <a:off x="441325" y="420688"/>
            <a:ext cx="8285163" cy="857250"/>
            <a:chOff x="441325" y="420688"/>
            <a:chExt cx="8285163" cy="857250"/>
          </a:xfrm>
        </p:grpSpPr>
        <p:sp>
          <p:nvSpPr>
            <p:cNvPr id="1027" name="Rechteck 5"/>
            <p:cNvSpPr>
              <a:spLocks noChangeArrowheads="1"/>
            </p:cNvSpPr>
            <p:nvPr userDrawn="1"/>
          </p:nvSpPr>
          <p:spPr bwMode="auto">
            <a:xfrm>
              <a:off x="4041775" y="687388"/>
              <a:ext cx="2898775" cy="346075"/>
            </a:xfrm>
            <a:prstGeom prst="rect">
              <a:avLst/>
            </a:prstGeom>
            <a:solidFill>
              <a:srgbClr val="7A99AC"/>
            </a:solidFill>
            <a:ln>
              <a:noFill/>
            </a:ln>
          </p:spPr>
          <p:txBody>
            <a:bodyPr lIns="35719" tIns="35719" rIns="35719" bIns="35719" anchor="ctr">
              <a:spAutoFit/>
            </a:bodyPr>
            <a:lstStyle/>
            <a:p>
              <a:pPr algn="ctr" defTabSz="410751" eaLnBrk="1">
                <a:defRPr/>
              </a:pPr>
              <a:endParaRPr lang="de-AT" altLang="de-DE" sz="1780">
                <a:ea typeface="Helvetica Light"/>
                <a:cs typeface="Helvetica Light"/>
              </a:endParaRPr>
            </a:p>
          </p:txBody>
        </p:sp>
        <p:sp>
          <p:nvSpPr>
            <p:cNvPr id="1028" name="Rechteck 6"/>
            <p:cNvSpPr>
              <a:spLocks noChangeArrowheads="1"/>
            </p:cNvSpPr>
            <p:nvPr userDrawn="1"/>
          </p:nvSpPr>
          <p:spPr bwMode="auto">
            <a:xfrm>
              <a:off x="2592388" y="687388"/>
              <a:ext cx="1450975" cy="346075"/>
            </a:xfrm>
            <a:prstGeom prst="rect">
              <a:avLst/>
            </a:prstGeom>
            <a:solidFill>
              <a:srgbClr val="001A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5719" tIns="35719" rIns="35719" bIns="35719" anchor="ctr">
              <a:spAutoFit/>
            </a:bodyPr>
            <a:lstStyle/>
            <a:p>
              <a:pPr algn="ctr" defTabSz="410751" eaLnBrk="1">
                <a:defRPr/>
              </a:pPr>
              <a:endParaRPr lang="de-AT" altLang="de-DE" sz="1780">
                <a:ea typeface="Helvetica Light"/>
                <a:cs typeface="Helvetica Light"/>
              </a:endParaRPr>
            </a:p>
          </p:txBody>
        </p:sp>
        <p:pic>
          <p:nvPicPr>
            <p:cNvPr id="1029" name="Grafik 3"/>
            <p:cNvPicPr>
              <a:picLocks noChangeAspect="1"/>
            </p:cNvPicPr>
            <p:nvPr userDrawn="1"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23408" y="592207"/>
              <a:ext cx="1603080" cy="455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0" name="Grafik 8"/>
            <p:cNvPicPr>
              <a:picLocks noChangeAspect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2631" y="1057601"/>
              <a:ext cx="3667712" cy="132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1" name="Grafik 7"/>
            <p:cNvPicPr>
              <a:picLocks noChangeAspect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325" y="420688"/>
              <a:ext cx="1977694" cy="857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</p:sldLayoutIdLst>
  <p:txStyles>
    <p:titleStyle>
      <a:lvl1pPr algn="l" defTabSz="409575" rtl="0" eaLnBrk="0" fontAlgn="base" hangingPunct="0">
        <a:spcBef>
          <a:spcPct val="0"/>
        </a:spcBef>
        <a:spcAft>
          <a:spcPct val="0"/>
        </a:spcAft>
        <a:defRPr sz="3500">
          <a:solidFill>
            <a:srgbClr val="000000"/>
          </a:solidFill>
          <a:latin typeface="+mj-lt"/>
          <a:ea typeface="MS PGothic" panose="020B0600070205080204" pitchFamily="34" charset="-128"/>
          <a:cs typeface="+mj-cs"/>
          <a:sym typeface="Brandon Grotesque Black" panose="020B0A03020203060202" pitchFamily="34" charset="0"/>
        </a:defRPr>
      </a:lvl1pPr>
      <a:lvl2pPr algn="l" defTabSz="409575" rtl="0" eaLnBrk="0" fontAlgn="base" hangingPunct="0">
        <a:spcBef>
          <a:spcPct val="0"/>
        </a:spcBef>
        <a:spcAft>
          <a:spcPct val="0"/>
        </a:spcAft>
        <a:defRPr sz="3500">
          <a:solidFill>
            <a:srgbClr val="000000"/>
          </a:solidFill>
          <a:latin typeface="Brandon Grotesque Black" charset="0"/>
          <a:ea typeface="MS PGothic" panose="020B0600070205080204" pitchFamily="34" charset="-128"/>
          <a:cs typeface="Brandon Grotesque Black" charset="0"/>
          <a:sym typeface="Brandon Grotesque Black" panose="020B0A03020203060202" pitchFamily="34" charset="0"/>
        </a:defRPr>
      </a:lvl2pPr>
      <a:lvl3pPr algn="l" defTabSz="409575" rtl="0" eaLnBrk="0" fontAlgn="base" hangingPunct="0">
        <a:spcBef>
          <a:spcPct val="0"/>
        </a:spcBef>
        <a:spcAft>
          <a:spcPct val="0"/>
        </a:spcAft>
        <a:defRPr sz="3500">
          <a:solidFill>
            <a:srgbClr val="000000"/>
          </a:solidFill>
          <a:latin typeface="Brandon Grotesque Black" charset="0"/>
          <a:ea typeface="MS PGothic" panose="020B0600070205080204" pitchFamily="34" charset="-128"/>
          <a:cs typeface="Brandon Grotesque Black" charset="0"/>
          <a:sym typeface="Brandon Grotesque Black" panose="020B0A03020203060202" pitchFamily="34" charset="0"/>
        </a:defRPr>
      </a:lvl3pPr>
      <a:lvl4pPr algn="l" defTabSz="409575" rtl="0" eaLnBrk="0" fontAlgn="base" hangingPunct="0">
        <a:spcBef>
          <a:spcPct val="0"/>
        </a:spcBef>
        <a:spcAft>
          <a:spcPct val="0"/>
        </a:spcAft>
        <a:defRPr sz="3500">
          <a:solidFill>
            <a:srgbClr val="000000"/>
          </a:solidFill>
          <a:latin typeface="Brandon Grotesque Black" charset="0"/>
          <a:ea typeface="MS PGothic" panose="020B0600070205080204" pitchFamily="34" charset="-128"/>
          <a:cs typeface="Brandon Grotesque Black" charset="0"/>
          <a:sym typeface="Brandon Grotesque Black" panose="020B0A03020203060202" pitchFamily="34" charset="0"/>
        </a:defRPr>
      </a:lvl4pPr>
      <a:lvl5pPr algn="l" defTabSz="409575" rtl="0" eaLnBrk="0" fontAlgn="base" hangingPunct="0">
        <a:spcBef>
          <a:spcPct val="0"/>
        </a:spcBef>
        <a:spcAft>
          <a:spcPct val="0"/>
        </a:spcAft>
        <a:defRPr sz="3500">
          <a:solidFill>
            <a:srgbClr val="000000"/>
          </a:solidFill>
          <a:latin typeface="Brandon Grotesque Black" charset="0"/>
          <a:ea typeface="MS PGothic" panose="020B0600070205080204" pitchFamily="34" charset="-128"/>
          <a:cs typeface="Brandon Grotesque Black" charset="0"/>
          <a:sym typeface="Brandon Grotesque Black" panose="020B0A03020203060202" pitchFamily="34" charset="0"/>
        </a:defRPr>
      </a:lvl5pPr>
      <a:lvl6pPr marL="321457" algn="l" defTabSz="410751" rtl="0" eaLnBrk="1" fontAlgn="base" hangingPunct="1">
        <a:spcBef>
          <a:spcPct val="0"/>
        </a:spcBef>
        <a:spcAft>
          <a:spcPct val="0"/>
        </a:spcAft>
        <a:defRPr sz="3516">
          <a:solidFill>
            <a:srgbClr val="000000"/>
          </a:solidFill>
          <a:latin typeface="Brandon Grotesque Black" charset="0"/>
          <a:ea typeface="ＭＳ Ｐゴシック" charset="0"/>
          <a:cs typeface="Brandon Grotesque Black" charset="0"/>
          <a:sym typeface="Brandon Grotesque Black" charset="0"/>
        </a:defRPr>
      </a:lvl6pPr>
      <a:lvl7pPr marL="642915" algn="l" defTabSz="410751" rtl="0" eaLnBrk="1" fontAlgn="base" hangingPunct="1">
        <a:spcBef>
          <a:spcPct val="0"/>
        </a:spcBef>
        <a:spcAft>
          <a:spcPct val="0"/>
        </a:spcAft>
        <a:defRPr sz="3516">
          <a:solidFill>
            <a:srgbClr val="000000"/>
          </a:solidFill>
          <a:latin typeface="Brandon Grotesque Black" charset="0"/>
          <a:ea typeface="ＭＳ Ｐゴシック" charset="0"/>
          <a:cs typeface="Brandon Grotesque Black" charset="0"/>
          <a:sym typeface="Brandon Grotesque Black" charset="0"/>
        </a:defRPr>
      </a:lvl7pPr>
      <a:lvl8pPr marL="964372" algn="l" defTabSz="410751" rtl="0" eaLnBrk="1" fontAlgn="base" hangingPunct="1">
        <a:spcBef>
          <a:spcPct val="0"/>
        </a:spcBef>
        <a:spcAft>
          <a:spcPct val="0"/>
        </a:spcAft>
        <a:defRPr sz="3516">
          <a:solidFill>
            <a:srgbClr val="000000"/>
          </a:solidFill>
          <a:latin typeface="Brandon Grotesque Black" charset="0"/>
          <a:ea typeface="ＭＳ Ｐゴシック" charset="0"/>
          <a:cs typeface="Brandon Grotesque Black" charset="0"/>
          <a:sym typeface="Brandon Grotesque Black" charset="0"/>
        </a:defRPr>
      </a:lvl8pPr>
      <a:lvl9pPr marL="1285829" algn="l" defTabSz="410751" rtl="0" eaLnBrk="1" fontAlgn="base" hangingPunct="1">
        <a:spcBef>
          <a:spcPct val="0"/>
        </a:spcBef>
        <a:spcAft>
          <a:spcPct val="0"/>
        </a:spcAft>
        <a:defRPr sz="3516">
          <a:solidFill>
            <a:srgbClr val="000000"/>
          </a:solidFill>
          <a:latin typeface="Brandon Grotesque Black" charset="0"/>
          <a:ea typeface="ＭＳ Ｐゴシック" charset="0"/>
          <a:cs typeface="Brandon Grotesque Black" charset="0"/>
          <a:sym typeface="Brandon Grotesque Black" charset="0"/>
        </a:defRPr>
      </a:lvl9pPr>
    </p:titleStyle>
    <p:bodyStyle>
      <a:lvl1pPr marL="206375" indent="-206375" algn="l" defTabSz="409575" rtl="0" eaLnBrk="0" fontAlgn="base" hangingPunct="0">
        <a:lnSpc>
          <a:spcPct val="10000"/>
        </a:lnSpc>
        <a:spcBef>
          <a:spcPts val="2950"/>
        </a:spcBef>
        <a:spcAft>
          <a:spcPct val="0"/>
        </a:spcAft>
        <a:buSzPct val="75000"/>
        <a:buChar char="•"/>
        <a:defRPr sz="1600">
          <a:solidFill>
            <a:srgbClr val="000000"/>
          </a:solidFill>
          <a:latin typeface="+mn-lt"/>
          <a:ea typeface="MS PGothic" panose="020B0600070205080204" pitchFamily="34" charset="-128"/>
          <a:cs typeface="+mn-cs"/>
          <a:sym typeface="Palatino"/>
        </a:defRPr>
      </a:lvl1pPr>
      <a:lvl2pPr marL="519113" indent="-206375" algn="l" defTabSz="409575" rtl="0" eaLnBrk="0" fontAlgn="base" hangingPunct="0">
        <a:lnSpc>
          <a:spcPct val="10000"/>
        </a:lnSpc>
        <a:spcBef>
          <a:spcPts val="2950"/>
        </a:spcBef>
        <a:spcAft>
          <a:spcPct val="0"/>
        </a:spcAft>
        <a:buSzPct val="75000"/>
        <a:buChar char="•"/>
        <a:defRPr sz="1600">
          <a:solidFill>
            <a:srgbClr val="000000"/>
          </a:solidFill>
          <a:latin typeface="+mn-lt"/>
          <a:ea typeface="Palatino" charset="0"/>
          <a:cs typeface="+mn-cs"/>
          <a:sym typeface="Palatino"/>
        </a:defRPr>
      </a:lvl2pPr>
      <a:lvl3pPr marL="831850" indent="-206375" algn="l" defTabSz="409575" rtl="0" eaLnBrk="0" fontAlgn="base" hangingPunct="0">
        <a:lnSpc>
          <a:spcPct val="10000"/>
        </a:lnSpc>
        <a:spcBef>
          <a:spcPts val="2950"/>
        </a:spcBef>
        <a:spcAft>
          <a:spcPct val="0"/>
        </a:spcAft>
        <a:buSzPct val="75000"/>
        <a:buChar char="•"/>
        <a:defRPr sz="1600">
          <a:solidFill>
            <a:srgbClr val="000000"/>
          </a:solidFill>
          <a:latin typeface="+mn-lt"/>
          <a:ea typeface="Palatino" charset="0"/>
          <a:cs typeface="+mn-cs"/>
          <a:sym typeface="Palatino"/>
        </a:defRPr>
      </a:lvl3pPr>
      <a:lvl4pPr marL="1144588" indent="-206375" algn="l" defTabSz="409575" rtl="0" eaLnBrk="0" fontAlgn="base" hangingPunct="0">
        <a:lnSpc>
          <a:spcPct val="10000"/>
        </a:lnSpc>
        <a:spcBef>
          <a:spcPts val="2950"/>
        </a:spcBef>
        <a:spcAft>
          <a:spcPct val="0"/>
        </a:spcAft>
        <a:buSzPct val="75000"/>
        <a:buChar char="•"/>
        <a:defRPr sz="1600">
          <a:solidFill>
            <a:srgbClr val="000000"/>
          </a:solidFill>
          <a:latin typeface="+mn-lt"/>
          <a:ea typeface="Palatino" charset="0"/>
          <a:cs typeface="+mn-cs"/>
          <a:sym typeface="Palatino"/>
        </a:defRPr>
      </a:lvl4pPr>
      <a:lvl5pPr marL="1457325" indent="-206375" algn="l" defTabSz="409575" rtl="0" eaLnBrk="0" fontAlgn="base" hangingPunct="0">
        <a:lnSpc>
          <a:spcPct val="10000"/>
        </a:lnSpc>
        <a:spcBef>
          <a:spcPts val="2950"/>
        </a:spcBef>
        <a:spcAft>
          <a:spcPct val="0"/>
        </a:spcAft>
        <a:buSzPct val="75000"/>
        <a:buChar char="•"/>
        <a:defRPr sz="1600">
          <a:solidFill>
            <a:srgbClr val="000000"/>
          </a:solidFill>
          <a:latin typeface="+mn-lt"/>
          <a:ea typeface="Palatino" charset="0"/>
          <a:cs typeface="+mn-cs"/>
          <a:sym typeface="Palatino"/>
        </a:defRPr>
      </a:lvl5pPr>
      <a:lvl6pPr marL="1779177" indent="-207608" algn="l" defTabSz="410751" rtl="0" eaLnBrk="1" fontAlgn="base" hangingPunct="1">
        <a:lnSpc>
          <a:spcPct val="10000"/>
        </a:lnSpc>
        <a:spcBef>
          <a:spcPts val="2953"/>
        </a:spcBef>
        <a:spcAft>
          <a:spcPct val="0"/>
        </a:spcAft>
        <a:buSzPct val="75000"/>
        <a:buChar char="•"/>
        <a:defRPr sz="1687">
          <a:solidFill>
            <a:srgbClr val="000000"/>
          </a:solidFill>
          <a:latin typeface="+mn-lt"/>
          <a:ea typeface="Palatino" charset="0"/>
          <a:cs typeface="+mn-cs"/>
          <a:sym typeface="Palatino" charset="0"/>
        </a:defRPr>
      </a:lvl6pPr>
      <a:lvl7pPr marL="2100634" indent="-207608" algn="l" defTabSz="410751" rtl="0" eaLnBrk="1" fontAlgn="base" hangingPunct="1">
        <a:lnSpc>
          <a:spcPct val="10000"/>
        </a:lnSpc>
        <a:spcBef>
          <a:spcPts val="2953"/>
        </a:spcBef>
        <a:spcAft>
          <a:spcPct val="0"/>
        </a:spcAft>
        <a:buSzPct val="75000"/>
        <a:buChar char="•"/>
        <a:defRPr sz="1687">
          <a:solidFill>
            <a:srgbClr val="000000"/>
          </a:solidFill>
          <a:latin typeface="+mn-lt"/>
          <a:ea typeface="Palatino" charset="0"/>
          <a:cs typeface="+mn-cs"/>
          <a:sym typeface="Palatino" charset="0"/>
        </a:defRPr>
      </a:lvl7pPr>
      <a:lvl8pPr marL="2422092" indent="-207608" algn="l" defTabSz="410751" rtl="0" eaLnBrk="1" fontAlgn="base" hangingPunct="1">
        <a:lnSpc>
          <a:spcPct val="10000"/>
        </a:lnSpc>
        <a:spcBef>
          <a:spcPts val="2953"/>
        </a:spcBef>
        <a:spcAft>
          <a:spcPct val="0"/>
        </a:spcAft>
        <a:buSzPct val="75000"/>
        <a:buChar char="•"/>
        <a:defRPr sz="1687">
          <a:solidFill>
            <a:srgbClr val="000000"/>
          </a:solidFill>
          <a:latin typeface="+mn-lt"/>
          <a:ea typeface="Palatino" charset="0"/>
          <a:cs typeface="+mn-cs"/>
          <a:sym typeface="Palatino" charset="0"/>
        </a:defRPr>
      </a:lvl8pPr>
      <a:lvl9pPr marL="2743549" indent="-207608" algn="l" defTabSz="410751" rtl="0" eaLnBrk="1" fontAlgn="base" hangingPunct="1">
        <a:lnSpc>
          <a:spcPct val="10000"/>
        </a:lnSpc>
        <a:spcBef>
          <a:spcPts val="2953"/>
        </a:spcBef>
        <a:spcAft>
          <a:spcPct val="0"/>
        </a:spcAft>
        <a:buSzPct val="75000"/>
        <a:buChar char="•"/>
        <a:defRPr sz="1687">
          <a:solidFill>
            <a:srgbClr val="000000"/>
          </a:solidFill>
          <a:latin typeface="+mn-lt"/>
          <a:ea typeface="Palatino" charset="0"/>
          <a:cs typeface="+mn-cs"/>
          <a:sym typeface="Palatino" charset="0"/>
        </a:defRPr>
      </a:lvl9pPr>
    </p:bodyStyle>
    <p:otherStyle>
      <a:defPPr>
        <a:defRPr lang="de-DE"/>
      </a:defPPr>
      <a:lvl1pPr marL="0" algn="l" defTabSz="321457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1pPr>
      <a:lvl2pPr marL="321457" algn="l" defTabSz="321457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2pPr>
      <a:lvl3pPr marL="642915" algn="l" defTabSz="321457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3pPr>
      <a:lvl4pPr marL="964372" algn="l" defTabSz="321457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4pPr>
      <a:lvl5pPr marL="1285829" algn="l" defTabSz="321457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5pPr>
      <a:lvl6pPr marL="1607287" algn="l" defTabSz="321457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6pPr>
      <a:lvl7pPr marL="1928744" algn="l" defTabSz="321457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7pPr>
      <a:lvl8pPr marL="2250201" algn="l" defTabSz="321457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8pPr>
      <a:lvl9pPr marL="2571659" algn="l" defTabSz="321457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410751">
              <a:defRPr sz="844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0BEE89A-507E-4AE1-BF98-513CF061D9C6}" type="datetimeFigureOut">
              <a:rPr lang="de-AT"/>
              <a:pPr>
                <a:defRPr/>
              </a:pPr>
              <a:t>16.02.26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410751">
              <a:defRPr sz="8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410751">
              <a:defRPr sz="844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1969EA1-9D34-491A-B093-B60EA6FFFD55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grpSp>
        <p:nvGrpSpPr>
          <p:cNvPr id="2054" name="Gruppieren 1"/>
          <p:cNvGrpSpPr>
            <a:grpSpLocks/>
          </p:cNvGrpSpPr>
          <p:nvPr userDrawn="1"/>
        </p:nvGrpSpPr>
        <p:grpSpPr bwMode="auto">
          <a:xfrm>
            <a:off x="434975" y="223838"/>
            <a:ext cx="8316913" cy="574675"/>
            <a:chOff x="435600" y="223200"/>
            <a:chExt cx="8315665" cy="576000"/>
          </a:xfrm>
        </p:grpSpPr>
        <p:sp>
          <p:nvSpPr>
            <p:cNvPr id="12" name="Rechteck 5"/>
            <p:cNvSpPr>
              <a:spLocks noChangeArrowheads="1"/>
            </p:cNvSpPr>
            <p:nvPr userDrawn="1"/>
          </p:nvSpPr>
          <p:spPr bwMode="auto">
            <a:xfrm>
              <a:off x="3733930" y="391863"/>
              <a:ext cx="3684035" cy="251403"/>
            </a:xfrm>
            <a:prstGeom prst="rect">
              <a:avLst/>
            </a:prstGeom>
            <a:solidFill>
              <a:srgbClr val="7A99AC"/>
            </a:solidFill>
            <a:ln>
              <a:noFill/>
            </a:ln>
          </p:spPr>
          <p:txBody>
            <a:bodyPr lIns="35719" tIns="35719" rIns="35719" bIns="35719" anchor="ctr">
              <a:spAutoFit/>
            </a:bodyPr>
            <a:lstStyle/>
            <a:p>
              <a:pPr algn="ctr" defTabSz="410751" eaLnBrk="1">
                <a:defRPr/>
              </a:pPr>
              <a:endParaRPr lang="de-AT" altLang="de-DE" sz="1780">
                <a:ea typeface="Helvetica Light"/>
                <a:cs typeface="Helvetica Light"/>
              </a:endParaRPr>
            </a:p>
          </p:txBody>
        </p:sp>
        <p:sp>
          <p:nvSpPr>
            <p:cNvPr id="13" name="Rechteck 6"/>
            <p:cNvSpPr>
              <a:spLocks noChangeArrowheads="1"/>
            </p:cNvSpPr>
            <p:nvPr userDrawn="1"/>
          </p:nvSpPr>
          <p:spPr bwMode="auto">
            <a:xfrm>
              <a:off x="1894294" y="391863"/>
              <a:ext cx="1839636" cy="251403"/>
            </a:xfrm>
            <a:prstGeom prst="rect">
              <a:avLst/>
            </a:prstGeom>
            <a:solidFill>
              <a:srgbClr val="001A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5719" tIns="35719" rIns="35719" bIns="35719" anchor="ctr">
              <a:spAutoFit/>
            </a:bodyPr>
            <a:lstStyle/>
            <a:p>
              <a:pPr algn="ctr" defTabSz="410751" eaLnBrk="1">
                <a:defRPr/>
              </a:pPr>
              <a:endParaRPr lang="de-AT" altLang="de-DE" sz="1780">
                <a:ea typeface="Helvetica Light"/>
                <a:cs typeface="Helvetica Light"/>
              </a:endParaRPr>
            </a:p>
          </p:txBody>
        </p:sp>
        <p:pic>
          <p:nvPicPr>
            <p:cNvPr id="2057" name="Grafik 14"/>
            <p:cNvPicPr>
              <a:picLocks noChangeAspect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45375" y="356100"/>
              <a:ext cx="1205890" cy="3427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8" name="Grafik 16"/>
            <p:cNvPicPr>
              <a:picLocks noChangeAspect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1679" y="665775"/>
              <a:ext cx="3667666" cy="1322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9" name="Grafik 10"/>
            <p:cNvPicPr>
              <a:picLocks noChangeAspect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600" y="223200"/>
              <a:ext cx="1329525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</p:sldLayoutIdLst>
  <p:txStyles>
    <p:titleStyle>
      <a:lvl1pPr algn="l" defTabSz="641350" rtl="0" fontAlgn="base">
        <a:lnSpc>
          <a:spcPct val="90000"/>
        </a:lnSpc>
        <a:spcBef>
          <a:spcPct val="0"/>
        </a:spcBef>
        <a:spcAft>
          <a:spcPct val="0"/>
        </a:spcAft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4135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 Light" panose="020F0302020204030204" pitchFamily="34" charset="0"/>
        </a:defRPr>
      </a:lvl2pPr>
      <a:lvl3pPr algn="l" defTabSz="64135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 Light" panose="020F0302020204030204" pitchFamily="34" charset="0"/>
        </a:defRPr>
      </a:lvl3pPr>
      <a:lvl4pPr algn="l" defTabSz="64135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 Light" panose="020F0302020204030204" pitchFamily="34" charset="0"/>
        </a:defRPr>
      </a:lvl4pPr>
      <a:lvl5pPr algn="l" defTabSz="64135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4135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4135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4135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4135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60338" indent="-160338" algn="l" defTabSz="641350" rtl="0" fontAlgn="base">
        <a:lnSpc>
          <a:spcPct val="90000"/>
        </a:lnSpc>
        <a:spcBef>
          <a:spcPts val="700"/>
        </a:spcBef>
        <a:spcAft>
          <a:spcPct val="0"/>
        </a:spcAft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1013" indent="-160338" algn="l" defTabSz="641350" rtl="0" fontAlgn="base">
        <a:lnSpc>
          <a:spcPct val="90000"/>
        </a:lnSpc>
        <a:spcBef>
          <a:spcPts val="35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3275" indent="-160338" algn="l" defTabSz="641350" rtl="0" fontAlgn="base">
        <a:lnSpc>
          <a:spcPct val="90000"/>
        </a:lnSpc>
        <a:spcBef>
          <a:spcPts val="35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23950" indent="-160338" algn="l" defTabSz="641350" rtl="0" fontAlgn="base">
        <a:lnSpc>
          <a:spcPct val="90000"/>
        </a:lnSpc>
        <a:spcBef>
          <a:spcPts val="350"/>
        </a:spcBef>
        <a:spcAft>
          <a:spcPct val="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446213" indent="-160338" algn="l" defTabSz="641350" rtl="0" fontAlgn="base">
        <a:lnSpc>
          <a:spcPct val="90000"/>
        </a:lnSpc>
        <a:spcBef>
          <a:spcPts val="350"/>
        </a:spcBef>
        <a:spcAft>
          <a:spcPct val="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768015" indent="-160729" algn="l" defTabSz="642915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sz="1266" kern="1200">
          <a:solidFill>
            <a:schemeClr val="tx1"/>
          </a:solidFill>
          <a:latin typeface="+mn-lt"/>
          <a:ea typeface="+mn-ea"/>
          <a:cs typeface="+mn-cs"/>
        </a:defRPr>
      </a:lvl6pPr>
      <a:lvl7pPr marL="2089473" indent="-160729" algn="l" defTabSz="642915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sz="1266" kern="1200">
          <a:solidFill>
            <a:schemeClr val="tx1"/>
          </a:solidFill>
          <a:latin typeface="+mn-lt"/>
          <a:ea typeface="+mn-ea"/>
          <a:cs typeface="+mn-cs"/>
        </a:defRPr>
      </a:lvl7pPr>
      <a:lvl8pPr marL="2410930" indent="-160729" algn="l" defTabSz="642915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sz="1266" kern="1200">
          <a:solidFill>
            <a:schemeClr val="tx1"/>
          </a:solidFill>
          <a:latin typeface="+mn-lt"/>
          <a:ea typeface="+mn-ea"/>
          <a:cs typeface="+mn-cs"/>
        </a:defRPr>
      </a:lvl8pPr>
      <a:lvl9pPr marL="2732387" indent="-160729" algn="l" defTabSz="642915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sz="126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1pPr>
      <a:lvl2pPr marL="321457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2pPr>
      <a:lvl3pPr marL="642915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3pPr>
      <a:lvl4pPr marL="964372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4pPr>
      <a:lvl5pPr marL="1285829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5pPr>
      <a:lvl6pPr marL="1607287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6pPr>
      <a:lvl7pPr marL="1928744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7pPr>
      <a:lvl8pPr marL="2250201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8pPr>
      <a:lvl9pPr marL="2571659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410751">
              <a:defRPr sz="8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7864232-5F9C-4BF9-80B3-C46762ABE7D9}" type="datetimeFigureOut">
              <a:rPr lang="de-DE"/>
              <a:pPr>
                <a:defRPr/>
              </a:pPr>
              <a:t>16.02.26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410751">
              <a:defRPr sz="8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410751">
              <a:defRPr sz="8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4C69AF2-65A1-4735-B75B-6007CC51946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 Light" panose="020F0302020204030204" pitchFamily="34" charset="0"/>
        </a:defRPr>
      </a:lvl5pPr>
      <a:lvl6pPr marL="321457" algn="l" rtl="0" fontAlgn="base">
        <a:lnSpc>
          <a:spcPct val="90000"/>
        </a:lnSpc>
        <a:spcBef>
          <a:spcPct val="0"/>
        </a:spcBef>
        <a:spcAft>
          <a:spcPct val="0"/>
        </a:spcAft>
        <a:defRPr sz="3094">
          <a:solidFill>
            <a:schemeClr val="tx1"/>
          </a:solidFill>
          <a:latin typeface="Calibri Light" panose="020F0302020204030204" pitchFamily="34" charset="0"/>
        </a:defRPr>
      </a:lvl6pPr>
      <a:lvl7pPr marL="642915" algn="l" rtl="0" fontAlgn="base">
        <a:lnSpc>
          <a:spcPct val="90000"/>
        </a:lnSpc>
        <a:spcBef>
          <a:spcPct val="0"/>
        </a:spcBef>
        <a:spcAft>
          <a:spcPct val="0"/>
        </a:spcAft>
        <a:defRPr sz="3094">
          <a:solidFill>
            <a:schemeClr val="tx1"/>
          </a:solidFill>
          <a:latin typeface="Calibri Light" panose="020F0302020204030204" pitchFamily="34" charset="0"/>
        </a:defRPr>
      </a:lvl7pPr>
      <a:lvl8pPr marL="964372" algn="l" rtl="0" fontAlgn="base">
        <a:lnSpc>
          <a:spcPct val="90000"/>
        </a:lnSpc>
        <a:spcBef>
          <a:spcPct val="0"/>
        </a:spcBef>
        <a:spcAft>
          <a:spcPct val="0"/>
        </a:spcAft>
        <a:defRPr sz="3094">
          <a:solidFill>
            <a:schemeClr val="tx1"/>
          </a:solidFill>
          <a:latin typeface="Calibri Light" panose="020F0302020204030204" pitchFamily="34" charset="0"/>
        </a:defRPr>
      </a:lvl8pPr>
      <a:lvl9pPr marL="1285829" algn="l" rtl="0" fontAlgn="base">
        <a:lnSpc>
          <a:spcPct val="90000"/>
        </a:lnSpc>
        <a:spcBef>
          <a:spcPct val="0"/>
        </a:spcBef>
        <a:spcAft>
          <a:spcPct val="0"/>
        </a:spcAft>
        <a:defRPr sz="3094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60338" indent="-160338" algn="l" rtl="0" eaLnBrk="0" fontAlgn="base" hangingPunct="0">
        <a:lnSpc>
          <a:spcPct val="90000"/>
        </a:lnSpc>
        <a:spcBef>
          <a:spcPts val="700"/>
        </a:spcBef>
        <a:spcAft>
          <a:spcPct val="0"/>
        </a:spcAft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1013" indent="-160338" algn="l" rtl="0" eaLnBrk="0" fontAlgn="base" hangingPunct="0">
        <a:lnSpc>
          <a:spcPct val="90000"/>
        </a:lnSpc>
        <a:spcBef>
          <a:spcPts val="35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3275" indent="-160338" algn="l" rtl="0" eaLnBrk="0" fontAlgn="base" hangingPunct="0">
        <a:lnSpc>
          <a:spcPct val="90000"/>
        </a:lnSpc>
        <a:spcBef>
          <a:spcPts val="35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23950" indent="-160338" algn="l" rtl="0" eaLnBrk="0" fontAlgn="base" hangingPunct="0">
        <a:lnSpc>
          <a:spcPct val="90000"/>
        </a:lnSpc>
        <a:spcBef>
          <a:spcPts val="3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46213" indent="-160338" algn="l" rtl="0" eaLnBrk="0" fontAlgn="base" hangingPunct="0">
        <a:lnSpc>
          <a:spcPct val="90000"/>
        </a:lnSpc>
        <a:spcBef>
          <a:spcPts val="3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768015" indent="-160729" algn="l" defTabSz="642915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sz="1266" kern="1200">
          <a:solidFill>
            <a:schemeClr val="tx1"/>
          </a:solidFill>
          <a:latin typeface="+mn-lt"/>
          <a:ea typeface="+mn-ea"/>
          <a:cs typeface="+mn-cs"/>
        </a:defRPr>
      </a:lvl6pPr>
      <a:lvl7pPr marL="2089473" indent="-160729" algn="l" defTabSz="642915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sz="1266" kern="1200">
          <a:solidFill>
            <a:schemeClr val="tx1"/>
          </a:solidFill>
          <a:latin typeface="+mn-lt"/>
          <a:ea typeface="+mn-ea"/>
          <a:cs typeface="+mn-cs"/>
        </a:defRPr>
      </a:lvl7pPr>
      <a:lvl8pPr marL="2410930" indent="-160729" algn="l" defTabSz="642915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sz="1266" kern="1200">
          <a:solidFill>
            <a:schemeClr val="tx1"/>
          </a:solidFill>
          <a:latin typeface="+mn-lt"/>
          <a:ea typeface="+mn-ea"/>
          <a:cs typeface="+mn-cs"/>
        </a:defRPr>
      </a:lvl8pPr>
      <a:lvl9pPr marL="2732387" indent="-160729" algn="l" defTabSz="642915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sz="126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1pPr>
      <a:lvl2pPr marL="321457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2pPr>
      <a:lvl3pPr marL="642915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3pPr>
      <a:lvl4pPr marL="964372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4pPr>
      <a:lvl5pPr marL="1285829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5pPr>
      <a:lvl6pPr marL="1607287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6pPr>
      <a:lvl7pPr marL="1928744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7pPr>
      <a:lvl8pPr marL="2250201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8pPr>
      <a:lvl9pPr marL="2571659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410751" eaLnBrk="1">
              <a:defRPr sz="844">
                <a:solidFill>
                  <a:schemeClr val="tx1">
                    <a:tint val="75000"/>
                  </a:schemeClr>
                </a:solidFill>
                <a:latin typeface="Helvetica Light" charset="0"/>
                <a:ea typeface="ＭＳ Ｐゴシック" charset="0"/>
                <a:cs typeface="ＭＳ Ｐゴシック" charset="0"/>
                <a:sym typeface="Helvetica Light" charset="0"/>
              </a:defRPr>
            </a:lvl1pPr>
          </a:lstStyle>
          <a:p>
            <a:pPr>
              <a:defRPr/>
            </a:pPr>
            <a:fld id="{4F8C2EFD-1D29-4EEA-837D-6FCA32C1CB5D}" type="datetimeFigureOut">
              <a:rPr lang="de-DE"/>
              <a:pPr>
                <a:defRPr/>
              </a:pPr>
              <a:t>16.02.26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410751" eaLnBrk="1">
              <a:defRPr sz="844">
                <a:solidFill>
                  <a:schemeClr val="tx1">
                    <a:tint val="75000"/>
                  </a:schemeClr>
                </a:solidFill>
                <a:latin typeface="Helvetica Light" charset="0"/>
                <a:ea typeface="ＭＳ Ｐゴシック" charset="0"/>
                <a:cs typeface="ＭＳ Ｐゴシック" charset="0"/>
                <a:sym typeface="Helvetica Light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410751" eaLnBrk="1">
              <a:defRPr sz="844">
                <a:solidFill>
                  <a:schemeClr val="tx1">
                    <a:tint val="75000"/>
                  </a:schemeClr>
                </a:solidFill>
                <a:latin typeface="Helvetica Light" charset="0"/>
                <a:ea typeface="ＭＳ Ｐゴシック" charset="0"/>
                <a:cs typeface="ＭＳ Ｐゴシック" charset="0"/>
                <a:sym typeface="Helvetica Light" charset="0"/>
              </a:defRPr>
            </a:lvl1pPr>
          </a:lstStyle>
          <a:p>
            <a:pPr>
              <a:defRPr/>
            </a:pPr>
            <a:fld id="{346C21A0-5FBD-4C83-85E6-3D6B25E4DA6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 Light" panose="020F0302020204030204" pitchFamily="34" charset="0"/>
        </a:defRPr>
      </a:lvl5pPr>
      <a:lvl6pPr marL="321457" algn="l" rtl="0" fontAlgn="base">
        <a:lnSpc>
          <a:spcPct val="90000"/>
        </a:lnSpc>
        <a:spcBef>
          <a:spcPct val="0"/>
        </a:spcBef>
        <a:spcAft>
          <a:spcPct val="0"/>
        </a:spcAft>
        <a:defRPr sz="3094">
          <a:solidFill>
            <a:schemeClr val="tx1"/>
          </a:solidFill>
          <a:latin typeface="Calibri Light" panose="020F0302020204030204" pitchFamily="34" charset="0"/>
        </a:defRPr>
      </a:lvl6pPr>
      <a:lvl7pPr marL="642915" algn="l" rtl="0" fontAlgn="base">
        <a:lnSpc>
          <a:spcPct val="90000"/>
        </a:lnSpc>
        <a:spcBef>
          <a:spcPct val="0"/>
        </a:spcBef>
        <a:spcAft>
          <a:spcPct val="0"/>
        </a:spcAft>
        <a:defRPr sz="3094">
          <a:solidFill>
            <a:schemeClr val="tx1"/>
          </a:solidFill>
          <a:latin typeface="Calibri Light" panose="020F0302020204030204" pitchFamily="34" charset="0"/>
        </a:defRPr>
      </a:lvl7pPr>
      <a:lvl8pPr marL="964372" algn="l" rtl="0" fontAlgn="base">
        <a:lnSpc>
          <a:spcPct val="90000"/>
        </a:lnSpc>
        <a:spcBef>
          <a:spcPct val="0"/>
        </a:spcBef>
        <a:spcAft>
          <a:spcPct val="0"/>
        </a:spcAft>
        <a:defRPr sz="3094">
          <a:solidFill>
            <a:schemeClr val="tx1"/>
          </a:solidFill>
          <a:latin typeface="Calibri Light" panose="020F0302020204030204" pitchFamily="34" charset="0"/>
        </a:defRPr>
      </a:lvl8pPr>
      <a:lvl9pPr marL="1285829" algn="l" rtl="0" fontAlgn="base">
        <a:lnSpc>
          <a:spcPct val="90000"/>
        </a:lnSpc>
        <a:spcBef>
          <a:spcPct val="0"/>
        </a:spcBef>
        <a:spcAft>
          <a:spcPct val="0"/>
        </a:spcAft>
        <a:defRPr sz="3094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60338" indent="-160338" algn="l" rtl="0" eaLnBrk="0" fontAlgn="base" hangingPunct="0">
        <a:lnSpc>
          <a:spcPct val="90000"/>
        </a:lnSpc>
        <a:spcBef>
          <a:spcPts val="700"/>
        </a:spcBef>
        <a:spcAft>
          <a:spcPct val="0"/>
        </a:spcAft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1013" indent="-160338" algn="l" rtl="0" eaLnBrk="0" fontAlgn="base" hangingPunct="0">
        <a:lnSpc>
          <a:spcPct val="90000"/>
        </a:lnSpc>
        <a:spcBef>
          <a:spcPts val="35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3275" indent="-160338" algn="l" rtl="0" eaLnBrk="0" fontAlgn="base" hangingPunct="0">
        <a:lnSpc>
          <a:spcPct val="90000"/>
        </a:lnSpc>
        <a:spcBef>
          <a:spcPts val="35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23950" indent="-160338" algn="l" rtl="0" eaLnBrk="0" fontAlgn="base" hangingPunct="0">
        <a:lnSpc>
          <a:spcPct val="90000"/>
        </a:lnSpc>
        <a:spcBef>
          <a:spcPts val="3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46213" indent="-160338" algn="l" rtl="0" eaLnBrk="0" fontAlgn="base" hangingPunct="0">
        <a:lnSpc>
          <a:spcPct val="90000"/>
        </a:lnSpc>
        <a:spcBef>
          <a:spcPts val="3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768015" indent="-160729" algn="l" defTabSz="642915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sz="1266" kern="1200">
          <a:solidFill>
            <a:schemeClr val="tx1"/>
          </a:solidFill>
          <a:latin typeface="+mn-lt"/>
          <a:ea typeface="+mn-ea"/>
          <a:cs typeface="+mn-cs"/>
        </a:defRPr>
      </a:lvl6pPr>
      <a:lvl7pPr marL="2089473" indent="-160729" algn="l" defTabSz="642915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sz="1266" kern="1200">
          <a:solidFill>
            <a:schemeClr val="tx1"/>
          </a:solidFill>
          <a:latin typeface="+mn-lt"/>
          <a:ea typeface="+mn-ea"/>
          <a:cs typeface="+mn-cs"/>
        </a:defRPr>
      </a:lvl7pPr>
      <a:lvl8pPr marL="2410930" indent="-160729" algn="l" defTabSz="642915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sz="1266" kern="1200">
          <a:solidFill>
            <a:schemeClr val="tx1"/>
          </a:solidFill>
          <a:latin typeface="+mn-lt"/>
          <a:ea typeface="+mn-ea"/>
          <a:cs typeface="+mn-cs"/>
        </a:defRPr>
      </a:lvl8pPr>
      <a:lvl9pPr marL="2732387" indent="-160729" algn="l" defTabSz="642915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sz="126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1pPr>
      <a:lvl2pPr marL="321457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2pPr>
      <a:lvl3pPr marL="642915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3pPr>
      <a:lvl4pPr marL="964372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4pPr>
      <a:lvl5pPr marL="1285829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5pPr>
      <a:lvl6pPr marL="1607287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6pPr>
      <a:lvl7pPr marL="1928744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7pPr>
      <a:lvl8pPr marL="2250201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8pPr>
      <a:lvl9pPr marL="2571659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3.sv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430213" y="1963104"/>
            <a:ext cx="8267700" cy="1542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defTabSz="410751" eaLnBrk="1">
              <a:defRPr/>
            </a:pPr>
            <a:r>
              <a:rPr lang="de-DE" altLang="de-DE" sz="5625" b="1" dirty="0" err="1">
                <a:solidFill>
                  <a:srgbClr val="282828"/>
                </a:solidFill>
                <a:latin typeface="Palatino Linotype" panose="02040502050505030304" pitchFamily="18" charset="0"/>
                <a:sym typeface="Brandon Grotesque Black" panose="020B0A03020203060202" pitchFamily="34" charset="0"/>
              </a:rPr>
              <a:t>Governing</a:t>
            </a:r>
            <a:r>
              <a:rPr lang="de-DE" altLang="de-DE" sz="5625" b="1" dirty="0">
                <a:solidFill>
                  <a:srgbClr val="282828"/>
                </a:solidFill>
                <a:latin typeface="Palatino Linotype" panose="02040502050505030304" pitchFamily="18" charset="0"/>
                <a:sym typeface="Brandon Grotesque Black" panose="020B0A03020203060202" pitchFamily="34" charset="0"/>
              </a:rPr>
              <a:t> Machines: </a:t>
            </a:r>
            <a:r>
              <a:rPr lang="de-DE" altLang="de-DE" sz="4400" b="1" dirty="0" err="1">
                <a:solidFill>
                  <a:srgbClr val="282828"/>
                </a:solidFill>
                <a:latin typeface="Palatino Linotype" panose="02040502050505030304" pitchFamily="18" charset="0"/>
                <a:sym typeface="Brandon Grotesque Black" panose="020B0A03020203060202" pitchFamily="34" charset="0"/>
              </a:rPr>
              <a:t>From</a:t>
            </a:r>
            <a:r>
              <a:rPr lang="de-DE" altLang="de-DE" sz="4400" b="1" dirty="0">
                <a:solidFill>
                  <a:srgbClr val="282828"/>
                </a:solidFill>
                <a:latin typeface="Palatino Linotype" panose="02040502050505030304" pitchFamily="18" charset="0"/>
                <a:sym typeface="Brandon Grotesque Black" panose="020B0A03020203060202" pitchFamily="34" charset="0"/>
              </a:rPr>
              <a:t> Moderation </a:t>
            </a:r>
            <a:r>
              <a:rPr lang="de-DE" altLang="de-DE" sz="4400" b="1" dirty="0" err="1">
                <a:solidFill>
                  <a:srgbClr val="282828"/>
                </a:solidFill>
                <a:latin typeface="Palatino Linotype" panose="02040502050505030304" pitchFamily="18" charset="0"/>
                <a:sym typeface="Brandon Grotesque Black" panose="020B0A03020203060202" pitchFamily="34" charset="0"/>
              </a:rPr>
              <a:t>to</a:t>
            </a:r>
            <a:r>
              <a:rPr lang="de-DE" altLang="de-DE" sz="4400" b="1" dirty="0">
                <a:solidFill>
                  <a:srgbClr val="282828"/>
                </a:solidFill>
                <a:latin typeface="Palatino Linotype" panose="02040502050505030304" pitchFamily="18" charset="0"/>
                <a:sym typeface="Brandon Grotesque Black" panose="020B0A03020203060202" pitchFamily="34" charset="0"/>
              </a:rPr>
              <a:t> Alignment</a:t>
            </a:r>
            <a:endParaRPr lang="de-DE" altLang="de-DE" sz="5625" b="1" dirty="0">
              <a:solidFill>
                <a:srgbClr val="282828"/>
              </a:solidFill>
              <a:latin typeface="Palatino Linotype" panose="02040502050505030304" pitchFamily="18" charset="0"/>
              <a:sym typeface="Brandon Grotesque Black" panose="020B0A03020203060202" pitchFamily="34" charset="0"/>
            </a:endParaRPr>
          </a:p>
        </p:txBody>
      </p:sp>
      <p:sp>
        <p:nvSpPr>
          <p:cNvPr id="5123" name="Textfeld 14"/>
          <p:cNvSpPr txBox="1">
            <a:spLocks noChangeArrowheads="1"/>
          </p:cNvSpPr>
          <p:nvPr/>
        </p:nvSpPr>
        <p:spPr bwMode="auto">
          <a:xfrm>
            <a:off x="428625" y="4075113"/>
            <a:ext cx="8269288" cy="1131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410751" eaLnBrk="1">
              <a:defRPr/>
            </a:pPr>
            <a:r>
              <a:rPr lang="de-DE" altLang="de-DE" sz="2250" dirty="0">
                <a:latin typeface="Palatino Linotype" panose="02040502050505030304" pitchFamily="18" charset="0"/>
              </a:rPr>
              <a:t>Charlotte Spencer-Smith</a:t>
            </a:r>
          </a:p>
          <a:p>
            <a:pPr defTabSz="410751" eaLnBrk="1">
              <a:defRPr/>
            </a:pPr>
            <a:r>
              <a:rPr lang="de-DE" altLang="de-DE" sz="2250" dirty="0">
                <a:latin typeface="Palatino Linotype" panose="02040502050505030304" pitchFamily="18" charset="0"/>
              </a:rPr>
              <a:t>ÖAW AI Winter School 2026</a:t>
            </a:r>
          </a:p>
          <a:p>
            <a:pPr defTabSz="410751" eaLnBrk="1">
              <a:defRPr/>
            </a:pPr>
            <a:r>
              <a:rPr lang="de-DE" altLang="de-DE" sz="2250" dirty="0">
                <a:latin typeface="Palatino Linotype" panose="02040502050505030304" pitchFamily="18" charset="0"/>
              </a:rPr>
              <a:t>18th </a:t>
            </a:r>
            <a:r>
              <a:rPr lang="de-DE" altLang="de-DE" sz="2250" dirty="0" err="1">
                <a:latin typeface="Palatino Linotype" panose="02040502050505030304" pitchFamily="18" charset="0"/>
              </a:rPr>
              <a:t>February</a:t>
            </a:r>
            <a:r>
              <a:rPr lang="de-DE" altLang="de-DE" sz="2250" dirty="0">
                <a:latin typeface="Palatino Linotype" panose="02040502050505030304" pitchFamily="18" charset="0"/>
              </a:rPr>
              <a:t> 2026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34F0F0-3798-8681-1A0A-CCC78B7B23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Inhaltsplatzhalter 6">
            <a:extLst>
              <a:ext uri="{FF2B5EF4-FFF2-40B4-BE49-F238E27FC236}">
                <a16:creationId xmlns:a16="http://schemas.microsoft.com/office/drawing/2014/main" id="{9645C5C4-BF59-837A-172F-93DE13A53332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20688" y="1376363"/>
            <a:ext cx="7886700" cy="4351338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de-AT" altLang="de-DE" sz="3200" b="1" dirty="0" err="1">
                <a:latin typeface="Palatino Linotype" panose="02040502050505030304" pitchFamily="18" charset="0"/>
              </a:rPr>
              <a:t>Continuities</a:t>
            </a:r>
            <a:r>
              <a:rPr lang="de-AT" altLang="de-DE" sz="3200" b="1" dirty="0">
                <a:latin typeface="Palatino Linotype" panose="02040502050505030304" pitchFamily="18" charset="0"/>
              </a:rPr>
              <a:t>: Dominant </a:t>
            </a:r>
            <a:r>
              <a:rPr lang="de-AT" altLang="de-DE" sz="3200" b="1" dirty="0" err="1">
                <a:latin typeface="Palatino Linotype" panose="02040502050505030304" pitchFamily="18" charset="0"/>
              </a:rPr>
              <a:t>normativities</a:t>
            </a:r>
            <a:endParaRPr lang="de-AT" altLang="de-DE" sz="3200" b="1" dirty="0">
              <a:latin typeface="Palatino Linotype" panose="02040502050505030304" pitchFamily="18" charset="0"/>
            </a:endParaRPr>
          </a:p>
          <a:p>
            <a:endParaRPr lang="de-AT" altLang="de-DE" sz="3200" dirty="0">
              <a:latin typeface="Palatino Linotype" panose="02040502050505030304" pitchFamily="18" charset="0"/>
            </a:endParaRPr>
          </a:p>
        </p:txBody>
      </p:sp>
      <p:sp>
        <p:nvSpPr>
          <p:cNvPr id="2" name="Inhaltsplatzhalter 6">
            <a:extLst>
              <a:ext uri="{FF2B5EF4-FFF2-40B4-BE49-F238E27FC236}">
                <a16:creationId xmlns:a16="http://schemas.microsoft.com/office/drawing/2014/main" id="{D26714A1-849C-957F-3865-DD322AE19296}"/>
              </a:ext>
            </a:extLst>
          </p:cNvPr>
          <p:cNvSpPr txBox="1">
            <a:spLocks/>
          </p:cNvSpPr>
          <p:nvPr/>
        </p:nvSpPr>
        <p:spPr bwMode="auto">
          <a:xfrm>
            <a:off x="420689" y="1982114"/>
            <a:ext cx="7886699" cy="3855016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160338" indent="-160338" algn="l" defTabSz="641350" rtl="0" fontAlgn="base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81013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3275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3950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46213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8015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9473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10930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32387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sz="2400" dirty="0">
                <a:latin typeface="Palatino Linotype" panose="02040502050505030304" pitchFamily="18" charset="0"/>
              </a:rPr>
              <a:t>Power </a:t>
            </a:r>
            <a:r>
              <a:rPr lang="de-AT" sz="2400" dirty="0" err="1">
                <a:latin typeface="Palatino Linotype" panose="02040502050505030304" pitchFamily="18" charset="0"/>
              </a:rPr>
              <a:t>concentrated</a:t>
            </a:r>
            <a:r>
              <a:rPr lang="de-AT" sz="2400" dirty="0">
                <a:latin typeface="Palatino Linotype" panose="02040502050505030304" pitchFamily="18" charset="0"/>
              </a:rPr>
              <a:t> in Silicon Valley </a:t>
            </a:r>
            <a:r>
              <a:rPr lang="de-AT" sz="2400" dirty="0" err="1">
                <a:latin typeface="Palatino Linotype" panose="02040502050505030304" pitchFamily="18" charset="0"/>
              </a:rPr>
              <a:t>firms</a:t>
            </a:r>
            <a:endParaRPr lang="de-AT" sz="2400" dirty="0">
              <a:latin typeface="Palatino Linotype" panose="02040502050505030304" pitchFamily="18" charset="0"/>
            </a:endParaRPr>
          </a:p>
          <a:p>
            <a:r>
              <a:rPr lang="de-AT" sz="2400" dirty="0" err="1">
                <a:latin typeface="Palatino Linotype" panose="02040502050505030304" pitchFamily="18" charset="0"/>
              </a:rPr>
              <a:t>Homogenous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values</a:t>
            </a:r>
            <a:r>
              <a:rPr lang="de-AT" sz="2400" dirty="0">
                <a:latin typeface="Palatino Linotype" panose="02040502050505030304" pitchFamily="18" charset="0"/>
              </a:rPr>
              <a:t> (“</a:t>
            </a:r>
            <a:r>
              <a:rPr lang="de-AT" sz="2400" dirty="0" err="1">
                <a:latin typeface="Palatino Linotype" panose="02040502050505030304" pitchFamily="18" charset="0"/>
              </a:rPr>
              <a:t>tech-bro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alignment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problem</a:t>
            </a:r>
            <a:r>
              <a:rPr lang="de-AT" sz="2400" dirty="0">
                <a:latin typeface="Palatino Linotype" panose="02040502050505030304" pitchFamily="18" charset="0"/>
              </a:rPr>
              <a:t>” – </a:t>
            </a:r>
            <a:r>
              <a:rPr lang="de-AT" sz="2400" dirty="0" err="1">
                <a:latin typeface="Palatino Linotype" panose="02040502050505030304" pitchFamily="18" charset="0"/>
              </a:rPr>
              <a:t>Nutas</a:t>
            </a:r>
            <a:r>
              <a:rPr lang="de-AT" sz="2400" dirty="0">
                <a:latin typeface="Palatino Linotype" panose="02040502050505030304" pitchFamily="18" charset="0"/>
              </a:rPr>
              <a:t>, 2024)</a:t>
            </a:r>
          </a:p>
          <a:p>
            <a:r>
              <a:rPr lang="de-AT" sz="2400" dirty="0" err="1">
                <a:latin typeface="Palatino Linotype" panose="02040502050505030304" pitchFamily="18" charset="0"/>
              </a:rPr>
              <a:t>Sanitisation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of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discourse</a:t>
            </a:r>
            <a:r>
              <a:rPr lang="de-AT" sz="2400" dirty="0">
                <a:latin typeface="Palatino Linotype" panose="02040502050505030304" pitchFamily="18" charset="0"/>
              </a:rPr>
              <a:t> (“</a:t>
            </a:r>
            <a:r>
              <a:rPr lang="de-AT" sz="2400" dirty="0" err="1">
                <a:latin typeface="Palatino Linotype" panose="02040502050505030304" pitchFamily="18" charset="0"/>
              </a:rPr>
              <a:t>networked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moral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gentrification</a:t>
            </a:r>
            <a:r>
              <a:rPr lang="de-AT" sz="2400" dirty="0">
                <a:latin typeface="Palatino Linotype" panose="02040502050505030304" pitchFamily="18" charset="0"/>
              </a:rPr>
              <a:t>” – </a:t>
            </a:r>
            <a:r>
              <a:rPr lang="de-AT" sz="2400" dirty="0" err="1">
                <a:latin typeface="Palatino Linotype" panose="02040502050505030304" pitchFamily="18" charset="0"/>
              </a:rPr>
              <a:t>Musto</a:t>
            </a:r>
            <a:r>
              <a:rPr lang="de-AT" sz="2400" dirty="0">
                <a:latin typeface="Palatino Linotype" panose="02040502050505030304" pitchFamily="18" charset="0"/>
              </a:rPr>
              <a:t> et al., 2020)</a:t>
            </a:r>
          </a:p>
        </p:txBody>
      </p:sp>
      <p:pic>
        <p:nvPicPr>
          <p:cNvPr id="2050" name="Picture 2" descr="Black and white photo of Sam Altman, CEO of Open AI, with arms crossed,  smiling at camera. Studio photo, with white backdrop.">
            <a:extLst>
              <a:ext uri="{FF2B5EF4-FFF2-40B4-BE49-F238E27FC236}">
                <a16:creationId xmlns:a16="http://schemas.microsoft.com/office/drawing/2014/main" id="{2366F14A-E3BB-AE38-F48E-0C25A2EFD4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2144" y="3919015"/>
            <a:ext cx="3125244" cy="3125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67027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614237-A456-6155-AC9C-33B0F0FC4C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Inhaltsplatzhalter 6">
            <a:extLst>
              <a:ext uri="{FF2B5EF4-FFF2-40B4-BE49-F238E27FC236}">
                <a16:creationId xmlns:a16="http://schemas.microsoft.com/office/drawing/2014/main" id="{3B764D90-B709-094B-53BC-404F5362A1F6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20688" y="1376363"/>
            <a:ext cx="7886700" cy="4351338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de-AT" altLang="de-DE" sz="3200" b="1" dirty="0" err="1">
                <a:latin typeface="Palatino Linotype" panose="02040502050505030304" pitchFamily="18" charset="0"/>
              </a:rPr>
              <a:t>Continuities</a:t>
            </a:r>
            <a:r>
              <a:rPr lang="de-AT" altLang="de-DE" sz="3200" b="1" dirty="0">
                <a:latin typeface="Palatino Linotype" panose="02040502050505030304" pitchFamily="18" charset="0"/>
              </a:rPr>
              <a:t>: Harms </a:t>
            </a:r>
            <a:r>
              <a:rPr lang="de-AT" altLang="de-DE" sz="3200" b="1" dirty="0" err="1">
                <a:latin typeface="Palatino Linotype" panose="02040502050505030304" pitchFamily="18" charset="0"/>
              </a:rPr>
              <a:t>of</a:t>
            </a:r>
            <a:r>
              <a:rPr lang="de-AT" altLang="de-DE" sz="3200" b="1" dirty="0">
                <a:latin typeface="Palatino Linotype" panose="02040502050505030304" pitchFamily="18" charset="0"/>
              </a:rPr>
              <a:t> </a:t>
            </a:r>
            <a:r>
              <a:rPr lang="de-AT" altLang="de-DE" sz="3200" b="1" dirty="0" err="1">
                <a:latin typeface="Palatino Linotype" panose="02040502050505030304" pitchFamily="18" charset="0"/>
              </a:rPr>
              <a:t>governance</a:t>
            </a:r>
            <a:endParaRPr lang="de-AT" altLang="de-DE" sz="3200" b="1" dirty="0">
              <a:latin typeface="Palatino Linotype" panose="02040502050505030304" pitchFamily="18" charset="0"/>
            </a:endParaRPr>
          </a:p>
          <a:p>
            <a:endParaRPr lang="de-AT" altLang="de-DE" sz="3200" dirty="0">
              <a:latin typeface="Palatino Linotype" panose="02040502050505030304" pitchFamily="18" charset="0"/>
            </a:endParaRPr>
          </a:p>
        </p:txBody>
      </p:sp>
      <p:sp>
        <p:nvSpPr>
          <p:cNvPr id="2" name="Inhaltsplatzhalter 6">
            <a:extLst>
              <a:ext uri="{FF2B5EF4-FFF2-40B4-BE49-F238E27FC236}">
                <a16:creationId xmlns:a16="http://schemas.microsoft.com/office/drawing/2014/main" id="{F700D5A4-4C85-D728-0B57-0CB311B17986}"/>
              </a:ext>
            </a:extLst>
          </p:cNvPr>
          <p:cNvSpPr txBox="1">
            <a:spLocks/>
          </p:cNvSpPr>
          <p:nvPr/>
        </p:nvSpPr>
        <p:spPr bwMode="auto">
          <a:xfrm>
            <a:off x="420689" y="2057270"/>
            <a:ext cx="7886699" cy="3524576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160338" indent="-160338" algn="l" defTabSz="641350" rtl="0" fontAlgn="base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81013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3275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3950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46213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8015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9473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10930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32387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noProof="0" dirty="0">
                <a:latin typeface="Palatino Linotype" panose="02040502050505030304" pitchFamily="18" charset="0"/>
              </a:rPr>
              <a:t>Bias and impact on marginalised groups</a:t>
            </a:r>
          </a:p>
          <a:p>
            <a:r>
              <a:rPr lang="en-GB" sz="2400" dirty="0">
                <a:latin typeface="Palatino Linotype" panose="02040502050505030304" pitchFamily="18" charset="0"/>
              </a:rPr>
              <a:t>Over-enforcement, chilling effects</a:t>
            </a:r>
          </a:p>
          <a:p>
            <a:r>
              <a:rPr lang="en-GB" sz="2400" dirty="0">
                <a:latin typeface="Palatino Linotype" panose="02040502050505030304" pitchFamily="18" charset="0"/>
              </a:rPr>
              <a:t>Exploitation of data workers</a:t>
            </a:r>
            <a:endParaRPr lang="en-GB" sz="2400" noProof="0" dirty="0">
              <a:latin typeface="Palatino Linotype" panose="02040502050505030304" pitchFamily="18" charset="0"/>
            </a:endParaRPr>
          </a:p>
        </p:txBody>
      </p:sp>
      <p:pic>
        <p:nvPicPr>
          <p:cNvPr id="4" name="Grafik 3" descr="Ein Bild, das Text, Gebäude, Fenster, Screenshot enthält.&#10;&#10;KI-generierte Inhalte können fehlerhaft sein.">
            <a:extLst>
              <a:ext uri="{FF2B5EF4-FFF2-40B4-BE49-F238E27FC236}">
                <a16:creationId xmlns:a16="http://schemas.microsoft.com/office/drawing/2014/main" id="{D4A7FD30-0981-3AF1-2EA7-DA117A63BEB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63248"/>
          <a:stretch>
            <a:fillRect/>
          </a:stretch>
        </p:blipFill>
        <p:spPr>
          <a:xfrm>
            <a:off x="1907286" y="3994661"/>
            <a:ext cx="6908736" cy="2268092"/>
          </a:xfrm>
          <a:custGeom>
            <a:avLst/>
            <a:gdLst>
              <a:gd name="connsiteX0" fmla="*/ 0 w 6908736"/>
              <a:gd name="connsiteY0" fmla="*/ 0 h 2268092"/>
              <a:gd name="connsiteX1" fmla="*/ 437553 w 6908736"/>
              <a:gd name="connsiteY1" fmla="*/ 0 h 2268092"/>
              <a:gd name="connsiteX2" fmla="*/ 1013281 w 6908736"/>
              <a:gd name="connsiteY2" fmla="*/ 0 h 2268092"/>
              <a:gd name="connsiteX3" fmla="*/ 1727184 w 6908736"/>
              <a:gd name="connsiteY3" fmla="*/ 0 h 2268092"/>
              <a:gd name="connsiteX4" fmla="*/ 2164737 w 6908736"/>
              <a:gd name="connsiteY4" fmla="*/ 0 h 2268092"/>
              <a:gd name="connsiteX5" fmla="*/ 2809553 w 6908736"/>
              <a:gd name="connsiteY5" fmla="*/ 0 h 2268092"/>
              <a:gd name="connsiteX6" fmla="*/ 3247106 w 6908736"/>
              <a:gd name="connsiteY6" fmla="*/ 0 h 2268092"/>
              <a:gd name="connsiteX7" fmla="*/ 3822834 w 6908736"/>
              <a:gd name="connsiteY7" fmla="*/ 0 h 2268092"/>
              <a:gd name="connsiteX8" fmla="*/ 4467649 w 6908736"/>
              <a:gd name="connsiteY8" fmla="*/ 0 h 2268092"/>
              <a:gd name="connsiteX9" fmla="*/ 4836115 w 6908736"/>
              <a:gd name="connsiteY9" fmla="*/ 0 h 2268092"/>
              <a:gd name="connsiteX10" fmla="*/ 5204581 w 6908736"/>
              <a:gd name="connsiteY10" fmla="*/ 0 h 2268092"/>
              <a:gd name="connsiteX11" fmla="*/ 5918484 w 6908736"/>
              <a:gd name="connsiteY11" fmla="*/ 0 h 2268092"/>
              <a:gd name="connsiteX12" fmla="*/ 6908736 w 6908736"/>
              <a:gd name="connsiteY12" fmla="*/ 0 h 2268092"/>
              <a:gd name="connsiteX13" fmla="*/ 6908736 w 6908736"/>
              <a:gd name="connsiteY13" fmla="*/ 498980 h 2268092"/>
              <a:gd name="connsiteX14" fmla="*/ 6908736 w 6908736"/>
              <a:gd name="connsiteY14" fmla="*/ 1043322 h 2268092"/>
              <a:gd name="connsiteX15" fmla="*/ 6908736 w 6908736"/>
              <a:gd name="connsiteY15" fmla="*/ 1633026 h 2268092"/>
              <a:gd name="connsiteX16" fmla="*/ 6908736 w 6908736"/>
              <a:gd name="connsiteY16" fmla="*/ 2268092 h 2268092"/>
              <a:gd name="connsiteX17" fmla="*/ 6333008 w 6908736"/>
              <a:gd name="connsiteY17" fmla="*/ 2268092 h 2268092"/>
              <a:gd name="connsiteX18" fmla="*/ 5619105 w 6908736"/>
              <a:gd name="connsiteY18" fmla="*/ 2268092 h 2268092"/>
              <a:gd name="connsiteX19" fmla="*/ 4905203 w 6908736"/>
              <a:gd name="connsiteY19" fmla="*/ 2268092 h 2268092"/>
              <a:gd name="connsiteX20" fmla="*/ 4260387 w 6908736"/>
              <a:gd name="connsiteY20" fmla="*/ 2268092 h 2268092"/>
              <a:gd name="connsiteX21" fmla="*/ 3615572 w 6908736"/>
              <a:gd name="connsiteY21" fmla="*/ 2268092 h 2268092"/>
              <a:gd name="connsiteX22" fmla="*/ 2970756 w 6908736"/>
              <a:gd name="connsiteY22" fmla="*/ 2268092 h 2268092"/>
              <a:gd name="connsiteX23" fmla="*/ 2533203 w 6908736"/>
              <a:gd name="connsiteY23" fmla="*/ 2268092 h 2268092"/>
              <a:gd name="connsiteX24" fmla="*/ 1819300 w 6908736"/>
              <a:gd name="connsiteY24" fmla="*/ 2268092 h 2268092"/>
              <a:gd name="connsiteX25" fmla="*/ 1243572 w 6908736"/>
              <a:gd name="connsiteY25" fmla="*/ 2268092 h 2268092"/>
              <a:gd name="connsiteX26" fmla="*/ 875107 w 6908736"/>
              <a:gd name="connsiteY26" fmla="*/ 2268092 h 2268092"/>
              <a:gd name="connsiteX27" fmla="*/ 0 w 6908736"/>
              <a:gd name="connsiteY27" fmla="*/ 2268092 h 2268092"/>
              <a:gd name="connsiteX28" fmla="*/ 0 w 6908736"/>
              <a:gd name="connsiteY28" fmla="*/ 1723750 h 2268092"/>
              <a:gd name="connsiteX29" fmla="*/ 0 w 6908736"/>
              <a:gd name="connsiteY29" fmla="*/ 1156727 h 2268092"/>
              <a:gd name="connsiteX30" fmla="*/ 0 w 6908736"/>
              <a:gd name="connsiteY30" fmla="*/ 544342 h 2268092"/>
              <a:gd name="connsiteX31" fmla="*/ 0 w 6908736"/>
              <a:gd name="connsiteY31" fmla="*/ 0 h 2268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908736" h="2268092" fill="none" extrusionOk="0">
                <a:moveTo>
                  <a:pt x="0" y="0"/>
                </a:moveTo>
                <a:cubicBezTo>
                  <a:pt x="117072" y="-52502"/>
                  <a:pt x="269775" y="11"/>
                  <a:pt x="437553" y="0"/>
                </a:cubicBezTo>
                <a:cubicBezTo>
                  <a:pt x="605331" y="-11"/>
                  <a:pt x="818412" y="34519"/>
                  <a:pt x="1013281" y="0"/>
                </a:cubicBezTo>
                <a:cubicBezTo>
                  <a:pt x="1208150" y="-34519"/>
                  <a:pt x="1419834" y="37558"/>
                  <a:pt x="1727184" y="0"/>
                </a:cubicBezTo>
                <a:cubicBezTo>
                  <a:pt x="2034534" y="-37558"/>
                  <a:pt x="2051100" y="27144"/>
                  <a:pt x="2164737" y="0"/>
                </a:cubicBezTo>
                <a:cubicBezTo>
                  <a:pt x="2278374" y="-27144"/>
                  <a:pt x="2524173" y="17677"/>
                  <a:pt x="2809553" y="0"/>
                </a:cubicBezTo>
                <a:cubicBezTo>
                  <a:pt x="3094933" y="-17677"/>
                  <a:pt x="3129189" y="35592"/>
                  <a:pt x="3247106" y="0"/>
                </a:cubicBezTo>
                <a:cubicBezTo>
                  <a:pt x="3365023" y="-35592"/>
                  <a:pt x="3588011" y="33580"/>
                  <a:pt x="3822834" y="0"/>
                </a:cubicBezTo>
                <a:cubicBezTo>
                  <a:pt x="4057657" y="-33580"/>
                  <a:pt x="4273059" y="58497"/>
                  <a:pt x="4467649" y="0"/>
                </a:cubicBezTo>
                <a:cubicBezTo>
                  <a:pt x="4662239" y="-58497"/>
                  <a:pt x="4748517" y="23533"/>
                  <a:pt x="4836115" y="0"/>
                </a:cubicBezTo>
                <a:cubicBezTo>
                  <a:pt x="4923713" y="-23533"/>
                  <a:pt x="5030577" y="42137"/>
                  <a:pt x="5204581" y="0"/>
                </a:cubicBezTo>
                <a:cubicBezTo>
                  <a:pt x="5378585" y="-42137"/>
                  <a:pt x="5639362" y="10082"/>
                  <a:pt x="5918484" y="0"/>
                </a:cubicBezTo>
                <a:cubicBezTo>
                  <a:pt x="6197606" y="-10082"/>
                  <a:pt x="6680480" y="34531"/>
                  <a:pt x="6908736" y="0"/>
                </a:cubicBezTo>
                <a:cubicBezTo>
                  <a:pt x="6909748" y="218834"/>
                  <a:pt x="6854545" y="318480"/>
                  <a:pt x="6908736" y="498980"/>
                </a:cubicBezTo>
                <a:cubicBezTo>
                  <a:pt x="6962927" y="679480"/>
                  <a:pt x="6857656" y="796309"/>
                  <a:pt x="6908736" y="1043322"/>
                </a:cubicBezTo>
                <a:cubicBezTo>
                  <a:pt x="6959816" y="1290335"/>
                  <a:pt x="6896426" y="1442531"/>
                  <a:pt x="6908736" y="1633026"/>
                </a:cubicBezTo>
                <a:cubicBezTo>
                  <a:pt x="6921046" y="1823521"/>
                  <a:pt x="6835482" y="2010966"/>
                  <a:pt x="6908736" y="2268092"/>
                </a:cubicBezTo>
                <a:cubicBezTo>
                  <a:pt x="6712055" y="2318219"/>
                  <a:pt x="6585929" y="2267655"/>
                  <a:pt x="6333008" y="2268092"/>
                </a:cubicBezTo>
                <a:cubicBezTo>
                  <a:pt x="6080087" y="2268529"/>
                  <a:pt x="5830340" y="2226910"/>
                  <a:pt x="5619105" y="2268092"/>
                </a:cubicBezTo>
                <a:cubicBezTo>
                  <a:pt x="5407870" y="2309274"/>
                  <a:pt x="5257191" y="2193873"/>
                  <a:pt x="4905203" y="2268092"/>
                </a:cubicBezTo>
                <a:cubicBezTo>
                  <a:pt x="4553215" y="2342311"/>
                  <a:pt x="4414077" y="2212898"/>
                  <a:pt x="4260387" y="2268092"/>
                </a:cubicBezTo>
                <a:cubicBezTo>
                  <a:pt x="4106697" y="2323286"/>
                  <a:pt x="3765949" y="2251301"/>
                  <a:pt x="3615572" y="2268092"/>
                </a:cubicBezTo>
                <a:cubicBezTo>
                  <a:pt x="3465196" y="2284883"/>
                  <a:pt x="3206312" y="2245184"/>
                  <a:pt x="2970756" y="2268092"/>
                </a:cubicBezTo>
                <a:cubicBezTo>
                  <a:pt x="2735200" y="2291000"/>
                  <a:pt x="2681290" y="2225974"/>
                  <a:pt x="2533203" y="2268092"/>
                </a:cubicBezTo>
                <a:cubicBezTo>
                  <a:pt x="2385116" y="2310210"/>
                  <a:pt x="2066301" y="2214907"/>
                  <a:pt x="1819300" y="2268092"/>
                </a:cubicBezTo>
                <a:cubicBezTo>
                  <a:pt x="1572299" y="2321277"/>
                  <a:pt x="1519778" y="2208450"/>
                  <a:pt x="1243572" y="2268092"/>
                </a:cubicBezTo>
                <a:cubicBezTo>
                  <a:pt x="967366" y="2327734"/>
                  <a:pt x="1026849" y="2264052"/>
                  <a:pt x="875107" y="2268092"/>
                </a:cubicBezTo>
                <a:cubicBezTo>
                  <a:pt x="723365" y="2272132"/>
                  <a:pt x="413986" y="2199999"/>
                  <a:pt x="0" y="2268092"/>
                </a:cubicBezTo>
                <a:cubicBezTo>
                  <a:pt x="-39995" y="2157767"/>
                  <a:pt x="12542" y="1908025"/>
                  <a:pt x="0" y="1723750"/>
                </a:cubicBezTo>
                <a:cubicBezTo>
                  <a:pt x="-12542" y="1539475"/>
                  <a:pt x="197" y="1355516"/>
                  <a:pt x="0" y="1156727"/>
                </a:cubicBezTo>
                <a:cubicBezTo>
                  <a:pt x="-197" y="957938"/>
                  <a:pt x="52467" y="832238"/>
                  <a:pt x="0" y="544342"/>
                </a:cubicBezTo>
                <a:cubicBezTo>
                  <a:pt x="-52467" y="256446"/>
                  <a:pt x="2108" y="182878"/>
                  <a:pt x="0" y="0"/>
                </a:cubicBezTo>
                <a:close/>
              </a:path>
              <a:path w="6908736" h="2268092" stroke="0" extrusionOk="0">
                <a:moveTo>
                  <a:pt x="0" y="0"/>
                </a:moveTo>
                <a:cubicBezTo>
                  <a:pt x="136974" y="-15892"/>
                  <a:pt x="326667" y="16611"/>
                  <a:pt x="506641" y="0"/>
                </a:cubicBezTo>
                <a:cubicBezTo>
                  <a:pt x="686615" y="-16611"/>
                  <a:pt x="735012" y="17923"/>
                  <a:pt x="875107" y="0"/>
                </a:cubicBezTo>
                <a:cubicBezTo>
                  <a:pt x="1015202" y="-17923"/>
                  <a:pt x="1263033" y="13738"/>
                  <a:pt x="1589009" y="0"/>
                </a:cubicBezTo>
                <a:cubicBezTo>
                  <a:pt x="1914985" y="-13738"/>
                  <a:pt x="1948612" y="50352"/>
                  <a:pt x="2095650" y="0"/>
                </a:cubicBezTo>
                <a:cubicBezTo>
                  <a:pt x="2242688" y="-50352"/>
                  <a:pt x="2483508" y="18453"/>
                  <a:pt x="2602291" y="0"/>
                </a:cubicBezTo>
                <a:cubicBezTo>
                  <a:pt x="2721074" y="-18453"/>
                  <a:pt x="3134737" y="14425"/>
                  <a:pt x="3316193" y="0"/>
                </a:cubicBezTo>
                <a:cubicBezTo>
                  <a:pt x="3497649" y="-14425"/>
                  <a:pt x="3656608" y="41029"/>
                  <a:pt x="3753747" y="0"/>
                </a:cubicBezTo>
                <a:cubicBezTo>
                  <a:pt x="3850886" y="-41029"/>
                  <a:pt x="4139313" y="12547"/>
                  <a:pt x="4467649" y="0"/>
                </a:cubicBezTo>
                <a:cubicBezTo>
                  <a:pt x="4795985" y="-12547"/>
                  <a:pt x="4926336" y="45273"/>
                  <a:pt x="5181552" y="0"/>
                </a:cubicBezTo>
                <a:cubicBezTo>
                  <a:pt x="5436768" y="-45273"/>
                  <a:pt x="5633783" y="31422"/>
                  <a:pt x="5757280" y="0"/>
                </a:cubicBezTo>
                <a:cubicBezTo>
                  <a:pt x="5880777" y="-31422"/>
                  <a:pt x="6370768" y="83376"/>
                  <a:pt x="6908736" y="0"/>
                </a:cubicBezTo>
                <a:cubicBezTo>
                  <a:pt x="6948357" y="162707"/>
                  <a:pt x="6848861" y="412951"/>
                  <a:pt x="6908736" y="544342"/>
                </a:cubicBezTo>
                <a:cubicBezTo>
                  <a:pt x="6968611" y="675733"/>
                  <a:pt x="6886277" y="879340"/>
                  <a:pt x="6908736" y="1043322"/>
                </a:cubicBezTo>
                <a:cubicBezTo>
                  <a:pt x="6931195" y="1207304"/>
                  <a:pt x="6856438" y="1461818"/>
                  <a:pt x="6908736" y="1610345"/>
                </a:cubicBezTo>
                <a:cubicBezTo>
                  <a:pt x="6961034" y="1758872"/>
                  <a:pt x="6854410" y="1982196"/>
                  <a:pt x="6908736" y="2268092"/>
                </a:cubicBezTo>
                <a:cubicBezTo>
                  <a:pt x="6642711" y="2330262"/>
                  <a:pt x="6451842" y="2220471"/>
                  <a:pt x="6333008" y="2268092"/>
                </a:cubicBezTo>
                <a:cubicBezTo>
                  <a:pt x="6214174" y="2315713"/>
                  <a:pt x="5940355" y="2220463"/>
                  <a:pt x="5619105" y="2268092"/>
                </a:cubicBezTo>
                <a:cubicBezTo>
                  <a:pt x="5297855" y="2315721"/>
                  <a:pt x="5169384" y="2201897"/>
                  <a:pt x="5043377" y="2268092"/>
                </a:cubicBezTo>
                <a:cubicBezTo>
                  <a:pt x="4917370" y="2334287"/>
                  <a:pt x="4765819" y="2242288"/>
                  <a:pt x="4674911" y="2268092"/>
                </a:cubicBezTo>
                <a:cubicBezTo>
                  <a:pt x="4584003" y="2293896"/>
                  <a:pt x="4442495" y="2218613"/>
                  <a:pt x="4237358" y="2268092"/>
                </a:cubicBezTo>
                <a:cubicBezTo>
                  <a:pt x="4032221" y="2317571"/>
                  <a:pt x="3694400" y="2243765"/>
                  <a:pt x="3523455" y="2268092"/>
                </a:cubicBezTo>
                <a:cubicBezTo>
                  <a:pt x="3352510" y="2292419"/>
                  <a:pt x="3073261" y="2213985"/>
                  <a:pt x="2947727" y="2268092"/>
                </a:cubicBezTo>
                <a:cubicBezTo>
                  <a:pt x="2822193" y="2322199"/>
                  <a:pt x="2694961" y="2222285"/>
                  <a:pt x="2510174" y="2268092"/>
                </a:cubicBezTo>
                <a:cubicBezTo>
                  <a:pt x="2325387" y="2313899"/>
                  <a:pt x="2173589" y="2264718"/>
                  <a:pt x="1934446" y="2268092"/>
                </a:cubicBezTo>
                <a:cubicBezTo>
                  <a:pt x="1695303" y="2271466"/>
                  <a:pt x="1684725" y="2242651"/>
                  <a:pt x="1565980" y="2268092"/>
                </a:cubicBezTo>
                <a:cubicBezTo>
                  <a:pt x="1447235" y="2293533"/>
                  <a:pt x="1312400" y="2229246"/>
                  <a:pt x="1197514" y="2268092"/>
                </a:cubicBezTo>
                <a:cubicBezTo>
                  <a:pt x="1082628" y="2306938"/>
                  <a:pt x="840802" y="2216330"/>
                  <a:pt x="621786" y="2268092"/>
                </a:cubicBezTo>
                <a:cubicBezTo>
                  <a:pt x="402770" y="2319854"/>
                  <a:pt x="126942" y="2218366"/>
                  <a:pt x="0" y="2268092"/>
                </a:cubicBezTo>
                <a:cubicBezTo>
                  <a:pt x="-8555" y="2059320"/>
                  <a:pt x="19177" y="1880386"/>
                  <a:pt x="0" y="1678388"/>
                </a:cubicBezTo>
                <a:cubicBezTo>
                  <a:pt x="-19177" y="1476390"/>
                  <a:pt x="15148" y="1266965"/>
                  <a:pt x="0" y="1134046"/>
                </a:cubicBezTo>
                <a:cubicBezTo>
                  <a:pt x="-15148" y="1001127"/>
                  <a:pt x="17044" y="799114"/>
                  <a:pt x="0" y="635066"/>
                </a:cubicBezTo>
                <a:cubicBezTo>
                  <a:pt x="-17044" y="471018"/>
                  <a:pt x="54726" y="201857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</p:pic>
    </p:spTree>
    <p:extLst>
      <p:ext uri="{BB962C8B-B14F-4D97-AF65-F5344CB8AC3E}">
        <p14:creationId xmlns:p14="http://schemas.microsoft.com/office/powerpoint/2010/main" val="35440636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8CB375-F0DA-20B0-3C0A-7FC0791988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Inhaltsplatzhalter 6">
            <a:extLst>
              <a:ext uri="{FF2B5EF4-FFF2-40B4-BE49-F238E27FC236}">
                <a16:creationId xmlns:a16="http://schemas.microsoft.com/office/drawing/2014/main" id="{86341BDB-8FC0-171D-D074-274DD4EBB67C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20688" y="1376363"/>
            <a:ext cx="7886700" cy="4351338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de-AT" altLang="de-DE" sz="3200" b="1" dirty="0" err="1">
                <a:latin typeface="Palatino Linotype" panose="02040502050505030304" pitchFamily="18" charset="0"/>
              </a:rPr>
              <a:t>Regulatory</a:t>
            </a:r>
            <a:r>
              <a:rPr lang="de-AT" altLang="de-DE" sz="3200" b="1" dirty="0">
                <a:latin typeface="Palatino Linotype" panose="02040502050505030304" pitchFamily="18" charset="0"/>
              </a:rPr>
              <a:t> </a:t>
            </a:r>
            <a:r>
              <a:rPr lang="de-AT" altLang="de-DE" sz="3200" b="1" dirty="0" err="1">
                <a:latin typeface="Palatino Linotype" panose="02040502050505030304" pitchFamily="18" charset="0"/>
              </a:rPr>
              <a:t>legacy</a:t>
            </a:r>
            <a:r>
              <a:rPr lang="de-AT" altLang="de-DE" sz="3200" b="1" dirty="0">
                <a:latin typeface="Palatino Linotype" panose="02040502050505030304" pitchFamily="18" charset="0"/>
              </a:rPr>
              <a:t> </a:t>
            </a:r>
            <a:r>
              <a:rPr lang="de-AT" altLang="de-DE" sz="3200" b="1" dirty="0" err="1">
                <a:latin typeface="Palatino Linotype" panose="02040502050505030304" pitchFamily="18" charset="0"/>
              </a:rPr>
              <a:t>of</a:t>
            </a:r>
            <a:r>
              <a:rPr lang="de-AT" altLang="de-DE" sz="3200" b="1" dirty="0">
                <a:latin typeface="Palatino Linotype" panose="02040502050505030304" pitchFamily="18" charset="0"/>
              </a:rPr>
              <a:t> social </a:t>
            </a:r>
            <a:r>
              <a:rPr lang="de-AT" altLang="de-DE" sz="3200" b="1" dirty="0" err="1">
                <a:latin typeface="Palatino Linotype" panose="02040502050505030304" pitchFamily="18" charset="0"/>
              </a:rPr>
              <a:t>media</a:t>
            </a:r>
            <a:r>
              <a:rPr lang="de-AT" altLang="de-DE" sz="3200" b="1" dirty="0">
                <a:latin typeface="Palatino Linotype" panose="02040502050505030304" pitchFamily="18" charset="0"/>
              </a:rPr>
              <a:t> </a:t>
            </a:r>
            <a:r>
              <a:rPr lang="de-AT" altLang="de-DE" sz="3200" b="1" dirty="0" err="1">
                <a:latin typeface="Palatino Linotype" panose="02040502050505030304" pitchFamily="18" charset="0"/>
              </a:rPr>
              <a:t>content</a:t>
            </a:r>
            <a:r>
              <a:rPr lang="de-AT" altLang="de-DE" sz="3200" b="1" dirty="0">
                <a:latin typeface="Palatino Linotype" panose="02040502050505030304" pitchFamily="18" charset="0"/>
              </a:rPr>
              <a:t> </a:t>
            </a:r>
            <a:r>
              <a:rPr lang="de-AT" altLang="de-DE" sz="3200" b="1" dirty="0" err="1">
                <a:latin typeface="Palatino Linotype" panose="02040502050505030304" pitchFamily="18" charset="0"/>
              </a:rPr>
              <a:t>moderation</a:t>
            </a:r>
            <a:r>
              <a:rPr lang="de-AT" altLang="de-DE" sz="3200" b="1" dirty="0">
                <a:latin typeface="Palatino Linotype" panose="02040502050505030304" pitchFamily="18" charset="0"/>
              </a:rPr>
              <a:t> I</a:t>
            </a:r>
            <a:endParaRPr lang="de-AT" altLang="de-DE" sz="3200" dirty="0">
              <a:latin typeface="Palatino Linotype" panose="02040502050505030304" pitchFamily="18" charset="0"/>
            </a:endParaRPr>
          </a:p>
        </p:txBody>
      </p:sp>
      <p:sp>
        <p:nvSpPr>
          <p:cNvPr id="2" name="Inhaltsplatzhalter 6">
            <a:extLst>
              <a:ext uri="{FF2B5EF4-FFF2-40B4-BE49-F238E27FC236}">
                <a16:creationId xmlns:a16="http://schemas.microsoft.com/office/drawing/2014/main" id="{4E0AC9B2-9CF6-A8AF-32A1-9F562BD5273F}"/>
              </a:ext>
            </a:extLst>
          </p:cNvPr>
          <p:cNvSpPr txBox="1">
            <a:spLocks/>
          </p:cNvSpPr>
          <p:nvPr/>
        </p:nvSpPr>
        <p:spPr bwMode="auto">
          <a:xfrm>
            <a:off x="420688" y="2442575"/>
            <a:ext cx="7886699" cy="3039062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160338" indent="-160338" algn="l" defTabSz="641350" rtl="0" fontAlgn="base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81013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3275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3950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46213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8015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9473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10930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32387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sz="2400" dirty="0">
                <a:latin typeface="Palatino Linotype" panose="02040502050505030304" pitchFamily="18" charset="0"/>
              </a:rPr>
              <a:t>Broad </a:t>
            </a:r>
            <a:r>
              <a:rPr lang="de-AT" sz="2400" dirty="0" err="1">
                <a:latin typeface="Palatino Linotype" panose="02040502050505030304" pitchFamily="18" charset="0"/>
              </a:rPr>
              <a:t>discretion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for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platforms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to</a:t>
            </a:r>
            <a:r>
              <a:rPr lang="de-AT" sz="2400" dirty="0">
                <a:latin typeface="Palatino Linotype" panose="02040502050505030304" pitchFamily="18" charset="0"/>
              </a:rPr>
              <a:t> moderate </a:t>
            </a:r>
            <a:r>
              <a:rPr lang="de-AT" sz="2400" dirty="0" err="1">
                <a:latin typeface="Palatino Linotype" panose="02040502050505030304" pitchFamily="18" charset="0"/>
              </a:rPr>
              <a:t>as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they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choose</a:t>
            </a:r>
            <a:r>
              <a:rPr lang="de-AT" sz="2400" dirty="0">
                <a:latin typeface="Palatino Linotype" panose="02040502050505030304" pitchFamily="18" charset="0"/>
              </a:rPr>
              <a:t> (e.g. </a:t>
            </a:r>
            <a:r>
              <a:rPr lang="de-AT" sz="2400" dirty="0" err="1">
                <a:latin typeface="Palatino Linotype" panose="02040502050505030304" pitchFamily="18" charset="0"/>
              </a:rPr>
              <a:t>Section</a:t>
            </a:r>
            <a:r>
              <a:rPr lang="de-AT" sz="2400" dirty="0">
                <a:latin typeface="Palatino Linotype" panose="02040502050505030304" pitchFamily="18" charset="0"/>
              </a:rPr>
              <a:t> 230)</a:t>
            </a:r>
          </a:p>
          <a:p>
            <a:r>
              <a:rPr lang="de-AT" sz="2400" dirty="0" err="1">
                <a:latin typeface="Palatino Linotype" panose="02040502050505030304" pitchFamily="18" charset="0"/>
              </a:rPr>
              <a:t>Obligations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to</a:t>
            </a:r>
            <a:r>
              <a:rPr lang="de-AT" sz="2400" dirty="0">
                <a:latin typeface="Palatino Linotype" panose="02040502050505030304" pitchFamily="18" charset="0"/>
              </a:rPr>
              <a:t> moderate (e.g. China, FOSTA-SESTA)</a:t>
            </a:r>
          </a:p>
          <a:p>
            <a:r>
              <a:rPr lang="de-AT" sz="2400" dirty="0">
                <a:latin typeface="Palatino Linotype" panose="02040502050505030304" pitchFamily="18" charset="0"/>
              </a:rPr>
              <a:t>Restraints on </a:t>
            </a:r>
            <a:r>
              <a:rPr lang="de-AT" sz="2400" dirty="0" err="1">
                <a:latin typeface="Palatino Linotype" panose="02040502050505030304" pitchFamily="18" charset="0"/>
              </a:rPr>
              <a:t>moderation</a:t>
            </a:r>
            <a:r>
              <a:rPr lang="de-AT" sz="2400" dirty="0">
                <a:latin typeface="Palatino Linotype" panose="02040502050505030304" pitchFamily="18" charset="0"/>
              </a:rPr>
              <a:t> (e.g. US </a:t>
            </a:r>
            <a:r>
              <a:rPr lang="de-AT" sz="2400" dirty="0" err="1">
                <a:latin typeface="Palatino Linotype" panose="02040502050505030304" pitchFamily="18" charset="0"/>
              </a:rPr>
              <a:t>state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laws</a:t>
            </a:r>
            <a:r>
              <a:rPr lang="de-AT" sz="2400" dirty="0">
                <a:latin typeface="Palatino Linotype" panose="02040502050505030304" pitchFamily="18" charset="0"/>
              </a:rPr>
              <a:t>, EU DSA </a:t>
            </a:r>
            <a:r>
              <a:rPr lang="de-AT" sz="2400" dirty="0" err="1">
                <a:latin typeface="Palatino Linotype" panose="02040502050505030304" pitchFamily="18" charset="0"/>
              </a:rPr>
              <a:t>procedural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rules</a:t>
            </a:r>
            <a:r>
              <a:rPr lang="de-AT" sz="2400" dirty="0">
                <a:latin typeface="Palatino Linotype" panose="0204050205050503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732137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B34FAC-9B37-34A5-0DCF-458B04FD5A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Inhaltsplatzhalter 6">
            <a:extLst>
              <a:ext uri="{FF2B5EF4-FFF2-40B4-BE49-F238E27FC236}">
                <a16:creationId xmlns:a16="http://schemas.microsoft.com/office/drawing/2014/main" id="{2DF80872-8C01-A2EB-36BA-844163120B2D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20688" y="1376363"/>
            <a:ext cx="7886700" cy="4351338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de-AT" altLang="de-DE" sz="3200" b="1" dirty="0" err="1">
                <a:latin typeface="Palatino Linotype" panose="02040502050505030304" pitchFamily="18" charset="0"/>
              </a:rPr>
              <a:t>Regulatory</a:t>
            </a:r>
            <a:r>
              <a:rPr lang="de-AT" altLang="de-DE" sz="3200" b="1" dirty="0">
                <a:latin typeface="Palatino Linotype" panose="02040502050505030304" pitchFamily="18" charset="0"/>
              </a:rPr>
              <a:t> </a:t>
            </a:r>
            <a:r>
              <a:rPr lang="de-AT" altLang="de-DE" sz="3200" b="1" dirty="0" err="1">
                <a:latin typeface="Palatino Linotype" panose="02040502050505030304" pitchFamily="18" charset="0"/>
              </a:rPr>
              <a:t>legacy</a:t>
            </a:r>
            <a:r>
              <a:rPr lang="de-AT" altLang="de-DE" sz="3200" b="1" dirty="0">
                <a:latin typeface="Palatino Linotype" panose="02040502050505030304" pitchFamily="18" charset="0"/>
              </a:rPr>
              <a:t> </a:t>
            </a:r>
            <a:r>
              <a:rPr lang="de-AT" altLang="de-DE" sz="3200" b="1" dirty="0" err="1">
                <a:latin typeface="Palatino Linotype" panose="02040502050505030304" pitchFamily="18" charset="0"/>
              </a:rPr>
              <a:t>of</a:t>
            </a:r>
            <a:r>
              <a:rPr lang="de-AT" altLang="de-DE" sz="3200" b="1" dirty="0">
                <a:latin typeface="Palatino Linotype" panose="02040502050505030304" pitchFamily="18" charset="0"/>
              </a:rPr>
              <a:t> social </a:t>
            </a:r>
            <a:r>
              <a:rPr lang="de-AT" altLang="de-DE" sz="3200" b="1" dirty="0" err="1">
                <a:latin typeface="Palatino Linotype" panose="02040502050505030304" pitchFamily="18" charset="0"/>
              </a:rPr>
              <a:t>media</a:t>
            </a:r>
            <a:r>
              <a:rPr lang="de-AT" altLang="de-DE" sz="3200" b="1" dirty="0">
                <a:latin typeface="Palatino Linotype" panose="02040502050505030304" pitchFamily="18" charset="0"/>
              </a:rPr>
              <a:t> </a:t>
            </a:r>
            <a:r>
              <a:rPr lang="de-AT" altLang="de-DE" sz="3200" b="1" dirty="0" err="1">
                <a:latin typeface="Palatino Linotype" panose="02040502050505030304" pitchFamily="18" charset="0"/>
              </a:rPr>
              <a:t>content</a:t>
            </a:r>
            <a:r>
              <a:rPr lang="de-AT" altLang="de-DE" sz="3200" b="1" dirty="0">
                <a:latin typeface="Palatino Linotype" panose="02040502050505030304" pitchFamily="18" charset="0"/>
              </a:rPr>
              <a:t> </a:t>
            </a:r>
            <a:r>
              <a:rPr lang="de-AT" altLang="de-DE" sz="3200" b="1" dirty="0" err="1">
                <a:latin typeface="Palatino Linotype" panose="02040502050505030304" pitchFamily="18" charset="0"/>
              </a:rPr>
              <a:t>moderation</a:t>
            </a:r>
            <a:r>
              <a:rPr lang="de-AT" altLang="de-DE" sz="3200" b="1" dirty="0">
                <a:latin typeface="Palatino Linotype" panose="02040502050505030304" pitchFamily="18" charset="0"/>
              </a:rPr>
              <a:t> II</a:t>
            </a:r>
            <a:endParaRPr lang="de-AT" altLang="de-DE" sz="3200" dirty="0">
              <a:latin typeface="Palatino Linotype" panose="02040502050505030304" pitchFamily="18" charset="0"/>
            </a:endParaRPr>
          </a:p>
        </p:txBody>
      </p:sp>
      <p:sp>
        <p:nvSpPr>
          <p:cNvPr id="2" name="Inhaltsplatzhalter 6">
            <a:extLst>
              <a:ext uri="{FF2B5EF4-FFF2-40B4-BE49-F238E27FC236}">
                <a16:creationId xmlns:a16="http://schemas.microsoft.com/office/drawing/2014/main" id="{4E126F84-2D7A-FAA6-8358-1A142D8FEA23}"/>
              </a:ext>
            </a:extLst>
          </p:cNvPr>
          <p:cNvSpPr txBox="1">
            <a:spLocks/>
          </p:cNvSpPr>
          <p:nvPr/>
        </p:nvSpPr>
        <p:spPr bwMode="auto">
          <a:xfrm>
            <a:off x="420688" y="2517731"/>
            <a:ext cx="7886699" cy="296390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160338" indent="-160338" algn="l" defTabSz="641350" rtl="0" fontAlgn="base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81013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3275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3950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46213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8015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9473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10930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32387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de-AT" sz="2400" dirty="0">
                <a:latin typeface="Palatino Linotype" panose="02040502050505030304" pitchFamily="18" charset="0"/>
              </a:rPr>
              <a:t>Preference </a:t>
            </a:r>
            <a:r>
              <a:rPr lang="de-AT" sz="2400" dirty="0" err="1">
                <a:latin typeface="Palatino Linotype" panose="02040502050505030304" pitchFamily="18" charset="0"/>
              </a:rPr>
              <a:t>patterns</a:t>
            </a:r>
            <a:r>
              <a:rPr lang="de-AT" sz="2400" dirty="0">
                <a:latin typeface="Palatino Linotype" panose="02040502050505030304" pitchFamily="18" charset="0"/>
              </a:rPr>
              <a:t>:</a:t>
            </a:r>
          </a:p>
          <a:p>
            <a:pPr marL="642937" lvl="2" indent="0">
              <a:lnSpc>
                <a:spcPct val="150000"/>
              </a:lnSpc>
              <a:buNone/>
            </a:pPr>
            <a:r>
              <a:rPr lang="de-AT" sz="2200" dirty="0">
                <a:latin typeface="Palatino Linotype" panose="02040502050505030304" pitchFamily="18" charset="0"/>
              </a:rPr>
              <a:t>  China → </a:t>
            </a:r>
            <a:r>
              <a:rPr lang="de-AT" sz="2200" dirty="0" err="1">
                <a:latin typeface="Palatino Linotype" panose="02040502050505030304" pitchFamily="18" charset="0"/>
              </a:rPr>
              <a:t>mandatory</a:t>
            </a:r>
            <a:r>
              <a:rPr lang="de-AT" sz="2200" dirty="0">
                <a:latin typeface="Palatino Linotype" panose="02040502050505030304" pitchFamily="18" charset="0"/>
              </a:rPr>
              <a:t> </a:t>
            </a:r>
            <a:r>
              <a:rPr lang="de-AT" sz="2200" dirty="0" err="1">
                <a:latin typeface="Palatino Linotype" panose="02040502050505030304" pitchFamily="18" charset="0"/>
              </a:rPr>
              <a:t>correction</a:t>
            </a:r>
            <a:r>
              <a:rPr lang="de-AT" sz="2200" dirty="0">
                <a:latin typeface="Palatino Linotype" panose="02040502050505030304" pitchFamily="18" charset="0"/>
              </a:rPr>
              <a:t> </a:t>
            </a:r>
            <a:r>
              <a:rPr lang="de-AT" sz="2200" dirty="0" err="1">
                <a:latin typeface="Palatino Linotype" panose="02040502050505030304" pitchFamily="18" charset="0"/>
              </a:rPr>
              <a:t>of</a:t>
            </a:r>
            <a:r>
              <a:rPr lang="de-AT" sz="2200" dirty="0">
                <a:latin typeface="Palatino Linotype" panose="02040502050505030304" pitchFamily="18" charset="0"/>
              </a:rPr>
              <a:t> illegal </a:t>
            </a:r>
            <a:r>
              <a:rPr lang="de-AT" sz="2200" dirty="0" err="1">
                <a:latin typeface="Palatino Linotype" panose="02040502050505030304" pitchFamily="18" charset="0"/>
              </a:rPr>
              <a:t>content</a:t>
            </a:r>
            <a:endParaRPr lang="de-AT" sz="2200" dirty="0">
              <a:latin typeface="Palatino Linotype" panose="02040502050505030304" pitchFamily="18" charset="0"/>
            </a:endParaRPr>
          </a:p>
          <a:p>
            <a:pPr marL="642937" lvl="2" indent="0">
              <a:lnSpc>
                <a:spcPct val="150000"/>
              </a:lnSpc>
              <a:buNone/>
            </a:pPr>
            <a:r>
              <a:rPr lang="de-AT" sz="2200" dirty="0">
                <a:latin typeface="Palatino Linotype" panose="02040502050505030304" pitchFamily="18" charset="0"/>
              </a:rPr>
              <a:t>  US → </a:t>
            </a:r>
            <a:r>
              <a:rPr lang="de-AT" sz="2200" dirty="0" err="1">
                <a:latin typeface="Palatino Linotype" panose="02040502050505030304" pitchFamily="18" charset="0"/>
              </a:rPr>
              <a:t>fragmentation</a:t>
            </a:r>
            <a:r>
              <a:rPr lang="de-AT" sz="2200" dirty="0">
                <a:latin typeface="Palatino Linotype" panose="02040502050505030304" pitchFamily="18" charset="0"/>
              </a:rPr>
              <a:t>, </a:t>
            </a:r>
            <a:r>
              <a:rPr lang="de-AT" sz="2200" dirty="0" err="1">
                <a:latin typeface="Palatino Linotype" panose="02040502050505030304" pitchFamily="18" charset="0"/>
              </a:rPr>
              <a:t>self</a:t>
            </a:r>
            <a:r>
              <a:rPr lang="de-AT" sz="2200" dirty="0">
                <a:latin typeface="Palatino Linotype" panose="02040502050505030304" pitchFamily="18" charset="0"/>
              </a:rPr>
              <a:t>-regulation, </a:t>
            </a:r>
            <a:r>
              <a:rPr lang="de-AT" sz="2200" dirty="0" err="1">
                <a:latin typeface="Palatino Linotype" panose="02040502050505030304" pitchFamily="18" charset="0"/>
              </a:rPr>
              <a:t>jawboning</a:t>
            </a:r>
            <a:endParaRPr lang="de-AT" sz="2200" dirty="0">
              <a:latin typeface="Palatino Linotype" panose="02040502050505030304" pitchFamily="18" charset="0"/>
            </a:endParaRPr>
          </a:p>
          <a:p>
            <a:pPr marL="642937" lvl="2" indent="0">
              <a:lnSpc>
                <a:spcPct val="150000"/>
              </a:lnSpc>
              <a:buNone/>
            </a:pPr>
            <a:r>
              <a:rPr lang="de-AT" sz="2200" dirty="0">
                <a:latin typeface="Palatino Linotype" panose="02040502050505030304" pitchFamily="18" charset="0"/>
              </a:rPr>
              <a:t>  EU → </a:t>
            </a:r>
            <a:r>
              <a:rPr lang="de-AT" sz="2200" dirty="0" err="1">
                <a:latin typeface="Palatino Linotype" panose="02040502050505030304" pitchFamily="18" charset="0"/>
              </a:rPr>
              <a:t>harmonisation</a:t>
            </a:r>
            <a:r>
              <a:rPr lang="de-AT" sz="2200" dirty="0">
                <a:latin typeface="Palatino Linotype" panose="02040502050505030304" pitchFamily="18" charset="0"/>
              </a:rPr>
              <a:t>: Digital Services Act → AI Act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3F6DD382-E73F-8609-CDEB-15EE6FCD36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518" y="3604417"/>
            <a:ext cx="484188" cy="484188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F069DF97-CF6D-C2B9-CB2B-35F5EFD72C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518" y="3032494"/>
            <a:ext cx="484188" cy="484188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6C58AD6B-B2E2-7F11-B656-5C8E6B6D42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518" y="4176340"/>
            <a:ext cx="484188" cy="484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5867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3341A2-36A5-C274-DC3D-76B8133D3E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Inhaltsplatzhalter 6">
            <a:extLst>
              <a:ext uri="{FF2B5EF4-FFF2-40B4-BE49-F238E27FC236}">
                <a16:creationId xmlns:a16="http://schemas.microsoft.com/office/drawing/2014/main" id="{18730FAF-67DC-A585-54AC-A0BD2FD80B3C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20688" y="1376363"/>
            <a:ext cx="7886700" cy="914400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de-AT" altLang="de-DE" sz="3200" b="1" dirty="0">
                <a:latin typeface="Palatino Linotype" panose="02040502050505030304" pitchFamily="18" charset="0"/>
              </a:rPr>
              <a:t>Transparency and </a:t>
            </a:r>
            <a:r>
              <a:rPr lang="de-AT" altLang="de-DE" sz="3200" b="1" dirty="0" err="1">
                <a:latin typeface="Palatino Linotype" panose="02040502050505030304" pitchFamily="18" charset="0"/>
              </a:rPr>
              <a:t>systemic</a:t>
            </a:r>
            <a:r>
              <a:rPr lang="de-AT" altLang="de-DE" sz="3200" b="1" dirty="0">
                <a:latin typeface="Palatino Linotype" panose="02040502050505030304" pitchFamily="18" charset="0"/>
              </a:rPr>
              <a:t> </a:t>
            </a:r>
            <a:r>
              <a:rPr lang="de-AT" altLang="de-DE" sz="3200" b="1" dirty="0" err="1">
                <a:latin typeface="Palatino Linotype" panose="02040502050505030304" pitchFamily="18" charset="0"/>
              </a:rPr>
              <a:t>risk</a:t>
            </a:r>
            <a:endParaRPr lang="de-AT" altLang="de-DE" sz="3200" dirty="0">
              <a:latin typeface="Palatino Linotype" panose="02040502050505030304" pitchFamily="18" charset="0"/>
            </a:endParaRPr>
          </a:p>
        </p:txBody>
      </p:sp>
      <p:sp>
        <p:nvSpPr>
          <p:cNvPr id="2" name="Inhaltsplatzhalter 6">
            <a:extLst>
              <a:ext uri="{FF2B5EF4-FFF2-40B4-BE49-F238E27FC236}">
                <a16:creationId xmlns:a16="http://schemas.microsoft.com/office/drawing/2014/main" id="{6B81E5D4-450F-3CFC-D0F3-33DFD3F77193}"/>
              </a:ext>
            </a:extLst>
          </p:cNvPr>
          <p:cNvSpPr txBox="1">
            <a:spLocks/>
          </p:cNvSpPr>
          <p:nvPr/>
        </p:nvSpPr>
        <p:spPr bwMode="auto">
          <a:xfrm>
            <a:off x="420688" y="1957060"/>
            <a:ext cx="7886699" cy="4456265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160338" indent="-160338" algn="l" defTabSz="641350" rtl="0" fontAlgn="base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81013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3275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3950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46213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8015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9473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10930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32387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sz="2400" dirty="0" err="1">
                <a:latin typeface="Palatino Linotype" panose="02040502050505030304" pitchFamily="18" charset="0"/>
              </a:rPr>
              <a:t>From</a:t>
            </a:r>
            <a:r>
              <a:rPr lang="de-AT" sz="2400" dirty="0">
                <a:latin typeface="Palatino Linotype" panose="02040502050505030304" pitchFamily="18" charset="0"/>
              </a:rPr>
              <a:t> DSA → AIA: </a:t>
            </a:r>
            <a:r>
              <a:rPr lang="de-AT" sz="2400" dirty="0" err="1">
                <a:latin typeface="Palatino Linotype" panose="02040502050505030304" pitchFamily="18" charset="0"/>
              </a:rPr>
              <a:t>shared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paradigms</a:t>
            </a:r>
            <a:endParaRPr lang="de-AT" sz="2400" dirty="0">
              <a:latin typeface="Palatino Linotype" panose="02040502050505030304" pitchFamily="18" charset="0"/>
            </a:endParaRPr>
          </a:p>
          <a:p>
            <a:endParaRPr lang="de-AT" sz="2400" dirty="0">
              <a:latin typeface="Palatino Linotype" panose="02040502050505030304" pitchFamily="18" charset="0"/>
            </a:endParaRPr>
          </a:p>
          <a:p>
            <a:endParaRPr lang="de-AT" sz="2400" dirty="0">
              <a:latin typeface="Palatino Linotype" panose="02040502050505030304" pitchFamily="18" charset="0"/>
            </a:endParaRPr>
          </a:p>
          <a:p>
            <a:endParaRPr lang="de-AT" sz="2400" dirty="0">
              <a:latin typeface="Palatino Linotype" panose="02040502050505030304" pitchFamily="18" charset="0"/>
            </a:endParaRPr>
          </a:p>
          <a:p>
            <a:endParaRPr lang="de-AT" sz="2400" dirty="0">
              <a:latin typeface="Palatino Linotype" panose="02040502050505030304" pitchFamily="18" charset="0"/>
            </a:endParaRPr>
          </a:p>
          <a:p>
            <a:endParaRPr lang="de-AT" sz="2400" dirty="0">
              <a:latin typeface="Palatino Linotype" panose="02040502050505030304" pitchFamily="18" charset="0"/>
            </a:endParaRPr>
          </a:p>
          <a:p>
            <a:endParaRPr lang="de-AT" sz="2400" dirty="0">
              <a:latin typeface="Palatino Linotype" panose="02040502050505030304" pitchFamily="18" charset="0"/>
            </a:endParaRPr>
          </a:p>
          <a:p>
            <a:endParaRPr lang="de-AT" sz="2400" dirty="0">
              <a:latin typeface="Palatino Linotype" panose="02040502050505030304" pitchFamily="18" charset="0"/>
            </a:endParaRPr>
          </a:p>
          <a:p>
            <a:r>
              <a:rPr lang="de-AT" sz="2400" dirty="0" err="1">
                <a:latin typeface="Palatino Linotype" panose="02040502050505030304" pitchFamily="18" charset="0"/>
              </a:rPr>
              <a:t>Weakness</a:t>
            </a:r>
            <a:r>
              <a:rPr lang="de-AT" sz="2400" dirty="0">
                <a:latin typeface="Palatino Linotype" panose="02040502050505030304" pitchFamily="18" charset="0"/>
              </a:rPr>
              <a:t>: heavy </a:t>
            </a:r>
            <a:r>
              <a:rPr lang="de-AT" sz="2400" dirty="0" err="1">
                <a:latin typeface="Palatino Linotype" panose="02040502050505030304" pitchFamily="18" charset="0"/>
              </a:rPr>
              <a:t>reliance</a:t>
            </a:r>
            <a:r>
              <a:rPr lang="de-AT" sz="2400" dirty="0">
                <a:latin typeface="Palatino Linotype" panose="02040502050505030304" pitchFamily="18" charset="0"/>
              </a:rPr>
              <a:t> on </a:t>
            </a:r>
            <a:r>
              <a:rPr lang="de-AT" sz="2400" dirty="0" err="1">
                <a:latin typeface="Palatino Linotype" panose="02040502050505030304" pitchFamily="18" charset="0"/>
              </a:rPr>
              <a:t>industry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self-reporting</a:t>
            </a:r>
            <a:endParaRPr lang="de-AT" sz="2400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endParaRPr lang="de-AT" sz="2400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endParaRPr lang="de-AT" sz="2400" dirty="0">
              <a:latin typeface="Palatino Linotype" panose="02040502050505030304" pitchFamily="18" charset="0"/>
            </a:endParaRPr>
          </a:p>
        </p:txBody>
      </p:sp>
      <p:pic>
        <p:nvPicPr>
          <p:cNvPr id="4" name="Grafik 3" descr="Lupe mit einfarbiger Füllung">
            <a:extLst>
              <a:ext uri="{FF2B5EF4-FFF2-40B4-BE49-F238E27FC236}">
                <a16:creationId xmlns:a16="http://schemas.microsoft.com/office/drawing/2014/main" id="{A236E7A4-194B-1B52-694A-F4A8C71B9A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0687" y="2807752"/>
            <a:ext cx="914400" cy="91440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D2633F68-9620-7AC8-B11D-1921FC982F0B}"/>
              </a:ext>
            </a:extLst>
          </p:cNvPr>
          <p:cNvSpPr txBox="1"/>
          <p:nvPr/>
        </p:nvSpPr>
        <p:spPr>
          <a:xfrm>
            <a:off x="1552353" y="2797523"/>
            <a:ext cx="6755034" cy="23237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de-AT" sz="2800" b="1" dirty="0">
                <a:latin typeface="Palatino Linotype" panose="02040502050505030304" pitchFamily="18" charset="0"/>
              </a:rPr>
              <a:t>Transparency</a:t>
            </a:r>
            <a:r>
              <a:rPr lang="de-AT" sz="2800" dirty="0">
                <a:latin typeface="Palatino Linotype" panose="02040502050505030304" pitchFamily="18" charset="0"/>
              </a:rPr>
              <a:t>: </a:t>
            </a:r>
            <a:r>
              <a:rPr lang="de-AT" sz="2800" dirty="0" err="1">
                <a:latin typeface="Palatino Linotype" panose="02040502050505030304" pitchFamily="18" charset="0"/>
              </a:rPr>
              <a:t>disclosures</a:t>
            </a:r>
            <a:r>
              <a:rPr lang="de-AT" sz="2800" dirty="0">
                <a:latin typeface="Palatino Linotype" panose="02040502050505030304" pitchFamily="18" charset="0"/>
              </a:rPr>
              <a:t> on </a:t>
            </a:r>
            <a:r>
              <a:rPr lang="de-AT" sz="2800" dirty="0" err="1">
                <a:latin typeface="Palatino Linotype" panose="02040502050505030304" pitchFamily="18" charset="0"/>
              </a:rPr>
              <a:t>training</a:t>
            </a:r>
            <a:r>
              <a:rPr lang="de-AT" sz="2800" dirty="0">
                <a:latin typeface="Palatino Linotype" panose="02040502050505030304" pitchFamily="18" charset="0"/>
              </a:rPr>
              <a:t>, </a:t>
            </a:r>
            <a:r>
              <a:rPr lang="de-AT" sz="2800" dirty="0" err="1">
                <a:latin typeface="Palatino Linotype" panose="02040502050505030304" pitchFamily="18" charset="0"/>
              </a:rPr>
              <a:t>prompts</a:t>
            </a:r>
            <a:r>
              <a:rPr lang="de-AT" sz="2800" dirty="0">
                <a:latin typeface="Palatino Linotype" panose="02040502050505030304" pitchFamily="18" charset="0"/>
              </a:rPr>
              <a:t>, </a:t>
            </a:r>
            <a:r>
              <a:rPr lang="de-AT" sz="2800" dirty="0" err="1">
                <a:latin typeface="Palatino Linotype" panose="02040502050505030304" pitchFamily="18" charset="0"/>
              </a:rPr>
              <a:t>refusals</a:t>
            </a:r>
            <a:r>
              <a:rPr lang="de-AT" sz="2800" dirty="0">
                <a:latin typeface="Palatino Linotype" panose="02040502050505030304" pitchFamily="18" charset="0"/>
              </a:rPr>
              <a:t> (</a:t>
            </a:r>
            <a:r>
              <a:rPr lang="de-AT" sz="2800" dirty="0" err="1">
                <a:latin typeface="Palatino Linotype" panose="02040502050505030304" pitchFamily="18" charset="0"/>
              </a:rPr>
              <a:t>Makauskaite-Samuole</a:t>
            </a:r>
            <a:r>
              <a:rPr lang="de-AT" sz="2800" dirty="0">
                <a:latin typeface="Palatino Linotype" panose="02040502050505030304" pitchFamily="18" charset="0"/>
              </a:rPr>
              <a:t>, 2025)</a:t>
            </a:r>
          </a:p>
          <a:p>
            <a:pPr>
              <a:spcAft>
                <a:spcPts val="600"/>
              </a:spcAft>
            </a:pPr>
            <a:r>
              <a:rPr lang="de-AT" sz="2800" b="1" dirty="0" err="1">
                <a:latin typeface="Palatino Linotype" panose="02040502050505030304" pitchFamily="18" charset="0"/>
              </a:rPr>
              <a:t>Systemic</a:t>
            </a:r>
            <a:r>
              <a:rPr lang="de-AT" sz="2800" b="1" dirty="0">
                <a:latin typeface="Palatino Linotype" panose="02040502050505030304" pitchFamily="18" charset="0"/>
              </a:rPr>
              <a:t> </a:t>
            </a:r>
            <a:r>
              <a:rPr lang="de-AT" sz="2800" b="1" dirty="0" err="1">
                <a:latin typeface="Palatino Linotype" panose="02040502050505030304" pitchFamily="18" charset="0"/>
              </a:rPr>
              <a:t>risk</a:t>
            </a:r>
            <a:r>
              <a:rPr lang="de-AT" sz="2800" dirty="0">
                <a:latin typeface="Palatino Linotype" panose="02040502050505030304" pitchFamily="18" charset="0"/>
              </a:rPr>
              <a:t>: </a:t>
            </a:r>
            <a:r>
              <a:rPr lang="de-AT" sz="2800" dirty="0" err="1">
                <a:latin typeface="Palatino Linotype" panose="02040502050505030304" pitchFamily="18" charset="0"/>
              </a:rPr>
              <a:t>harms</a:t>
            </a:r>
            <a:r>
              <a:rPr lang="de-AT" sz="2800" dirty="0">
                <a:latin typeface="Palatino Linotype" panose="02040502050505030304" pitchFamily="18" charset="0"/>
              </a:rPr>
              <a:t> </a:t>
            </a:r>
            <a:r>
              <a:rPr lang="de-AT" sz="2800" dirty="0" err="1">
                <a:latin typeface="Palatino Linotype" panose="02040502050505030304" pitchFamily="18" charset="0"/>
              </a:rPr>
              <a:t>to</a:t>
            </a:r>
            <a:r>
              <a:rPr lang="de-AT" sz="2800" dirty="0">
                <a:latin typeface="Palatino Linotype" panose="02040502050505030304" pitchFamily="18" charset="0"/>
              </a:rPr>
              <a:t> </a:t>
            </a:r>
            <a:r>
              <a:rPr lang="de-AT" sz="2800" dirty="0" err="1">
                <a:latin typeface="Palatino Linotype" panose="02040502050505030304" pitchFamily="18" charset="0"/>
              </a:rPr>
              <a:t>society</a:t>
            </a:r>
            <a:r>
              <a:rPr lang="de-AT" sz="2800" dirty="0">
                <a:latin typeface="Palatino Linotype" panose="02040502050505030304" pitchFamily="18" charset="0"/>
              </a:rPr>
              <a:t> at large (Tarraco, 2025) </a:t>
            </a:r>
          </a:p>
        </p:txBody>
      </p:sp>
      <p:pic>
        <p:nvPicPr>
          <p:cNvPr id="10" name="Grafik 9" descr="Feuer mit einfarbiger Füllung">
            <a:extLst>
              <a:ext uri="{FF2B5EF4-FFF2-40B4-BE49-F238E27FC236}">
                <a16:creationId xmlns:a16="http://schemas.microsoft.com/office/drawing/2014/main" id="{6C030593-8790-4124-9865-C503CC8337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0687" y="367553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5138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D89E9F-521E-80EA-AF76-577790CAAD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Inhaltsplatzhalter 6">
            <a:extLst>
              <a:ext uri="{FF2B5EF4-FFF2-40B4-BE49-F238E27FC236}">
                <a16:creationId xmlns:a16="http://schemas.microsoft.com/office/drawing/2014/main" id="{E9E761AE-C1B2-6668-8722-56EE12E509A4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20688" y="1376363"/>
            <a:ext cx="7886700" cy="4351338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de-AT" altLang="de-DE" sz="3200" b="1" dirty="0">
                <a:latin typeface="Palatino Linotype" panose="02040502050505030304" pitchFamily="18" charset="0"/>
              </a:rPr>
              <a:t>New </a:t>
            </a:r>
            <a:r>
              <a:rPr lang="de-AT" altLang="de-DE" sz="3200" b="1" dirty="0" err="1">
                <a:latin typeface="Palatino Linotype" panose="02040502050505030304" pitchFamily="18" charset="0"/>
              </a:rPr>
              <a:t>challenges</a:t>
            </a:r>
            <a:r>
              <a:rPr lang="de-AT" altLang="de-DE" sz="3200" b="1" dirty="0">
                <a:latin typeface="Palatino Linotype" panose="02040502050505030304" pitchFamily="18" charset="0"/>
              </a:rPr>
              <a:t> </a:t>
            </a:r>
            <a:r>
              <a:rPr lang="de-AT" altLang="de-DE" sz="3200" b="1" dirty="0" err="1">
                <a:latin typeface="Palatino Linotype" panose="02040502050505030304" pitchFamily="18" charset="0"/>
              </a:rPr>
              <a:t>of</a:t>
            </a:r>
            <a:r>
              <a:rPr lang="de-AT" altLang="de-DE" sz="3200" b="1" dirty="0">
                <a:latin typeface="Palatino Linotype" panose="02040502050505030304" pitchFamily="18" charset="0"/>
              </a:rPr>
              <a:t> </a:t>
            </a:r>
            <a:r>
              <a:rPr lang="de-AT" altLang="de-DE" sz="3200" b="1" dirty="0" err="1">
                <a:latin typeface="Palatino Linotype" panose="02040502050505030304" pitchFamily="18" charset="0"/>
              </a:rPr>
              <a:t>alignment</a:t>
            </a:r>
            <a:r>
              <a:rPr lang="de-AT" altLang="de-DE" sz="3200" b="1" dirty="0">
                <a:latin typeface="Palatino Linotype" panose="02040502050505030304" pitchFamily="18" charset="0"/>
              </a:rPr>
              <a:t> </a:t>
            </a:r>
            <a:r>
              <a:rPr lang="de-AT" altLang="de-DE" sz="3200" b="1" dirty="0" err="1">
                <a:latin typeface="Palatino Linotype" panose="02040502050505030304" pitchFamily="18" charset="0"/>
              </a:rPr>
              <a:t>for</a:t>
            </a:r>
            <a:r>
              <a:rPr lang="de-AT" altLang="de-DE" sz="3200" b="1" dirty="0">
                <a:latin typeface="Palatino Linotype" panose="02040502050505030304" pitchFamily="18" charset="0"/>
              </a:rPr>
              <a:t> </a:t>
            </a:r>
            <a:r>
              <a:rPr lang="de-AT" altLang="de-DE" sz="3200" b="1" dirty="0" err="1">
                <a:latin typeface="Palatino Linotype" panose="02040502050505030304" pitchFamily="18" charset="0"/>
              </a:rPr>
              <a:t>governance</a:t>
            </a:r>
            <a:r>
              <a:rPr lang="de-AT" altLang="de-DE" sz="3200" b="1" dirty="0">
                <a:latin typeface="Palatino Linotype" panose="02040502050505030304" pitchFamily="18" charset="0"/>
              </a:rPr>
              <a:t>: </a:t>
            </a:r>
            <a:r>
              <a:rPr lang="de-AT" altLang="de-DE" sz="3200" b="1" dirty="0" err="1">
                <a:latin typeface="Palatino Linotype" panose="02040502050505030304" pitchFamily="18" charset="0"/>
              </a:rPr>
              <a:t>Observability</a:t>
            </a:r>
            <a:endParaRPr lang="de-AT" altLang="de-DE" sz="3200" dirty="0">
              <a:latin typeface="Palatino Linotype" panose="02040502050505030304" pitchFamily="18" charset="0"/>
            </a:endParaRPr>
          </a:p>
        </p:txBody>
      </p:sp>
      <p:sp>
        <p:nvSpPr>
          <p:cNvPr id="2" name="Inhaltsplatzhalter 6">
            <a:extLst>
              <a:ext uri="{FF2B5EF4-FFF2-40B4-BE49-F238E27FC236}">
                <a16:creationId xmlns:a16="http://schemas.microsoft.com/office/drawing/2014/main" id="{B6B7C0CD-7168-2BE2-C92F-227F1CDF58C8}"/>
              </a:ext>
            </a:extLst>
          </p:cNvPr>
          <p:cNvSpPr txBox="1">
            <a:spLocks/>
          </p:cNvSpPr>
          <p:nvPr/>
        </p:nvSpPr>
        <p:spPr bwMode="auto">
          <a:xfrm>
            <a:off x="420689" y="2508207"/>
            <a:ext cx="7886699" cy="3524576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160338" indent="-160338" algn="l" defTabSz="641350" rtl="0" fontAlgn="base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81013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3275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3950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46213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8015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9473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10930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32387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sz="2400" dirty="0">
                <a:latin typeface="Palatino Linotype" panose="02040502050505030304" pitchFamily="18" charset="0"/>
              </a:rPr>
              <a:t>Moderation: </a:t>
            </a:r>
            <a:r>
              <a:rPr lang="de-AT" sz="2400" dirty="0" err="1">
                <a:latin typeface="Palatino Linotype" panose="02040502050505030304" pitchFamily="18" charset="0"/>
              </a:rPr>
              <a:t>discrete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actions</a:t>
            </a:r>
            <a:r>
              <a:rPr lang="de-AT" sz="2400" dirty="0">
                <a:latin typeface="Palatino Linotype" panose="02040502050505030304" pitchFamily="18" charset="0"/>
              </a:rPr>
              <a:t> (Gillespie, 2018)</a:t>
            </a:r>
          </a:p>
          <a:p>
            <a:r>
              <a:rPr lang="de-AT" sz="2400" dirty="0">
                <a:latin typeface="Palatino Linotype" panose="02040502050505030304" pitchFamily="18" charset="0"/>
              </a:rPr>
              <a:t>Alignment = </a:t>
            </a:r>
            <a:r>
              <a:rPr lang="de-AT" sz="2400" dirty="0" err="1">
                <a:latin typeface="Palatino Linotype" panose="02040502050505030304" pitchFamily="18" charset="0"/>
              </a:rPr>
              <a:t>hidden</a:t>
            </a:r>
            <a:r>
              <a:rPr lang="de-AT" sz="2400" dirty="0">
                <a:latin typeface="Palatino Linotype" panose="02040502050505030304" pitchFamily="18" charset="0"/>
              </a:rPr>
              <a:t> in </a:t>
            </a:r>
            <a:r>
              <a:rPr lang="de-AT" sz="2400" dirty="0" err="1">
                <a:latin typeface="Palatino Linotype" panose="02040502050505030304" pitchFamily="18" charset="0"/>
              </a:rPr>
              <a:t>training</a:t>
            </a:r>
            <a:r>
              <a:rPr lang="de-AT" sz="2400" dirty="0">
                <a:latin typeface="Palatino Linotype" panose="02040502050505030304" pitchFamily="18" charset="0"/>
              </a:rPr>
              <a:t>, </a:t>
            </a:r>
            <a:r>
              <a:rPr lang="de-AT" sz="2400" dirty="0" err="1">
                <a:latin typeface="Palatino Linotype" panose="02040502050505030304" pitchFamily="18" charset="0"/>
              </a:rPr>
              <a:t>reinforcement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learning</a:t>
            </a:r>
            <a:r>
              <a:rPr lang="de-AT" sz="2400" dirty="0">
                <a:latin typeface="Palatino Linotype" panose="02040502050505030304" pitchFamily="18" charset="0"/>
              </a:rPr>
              <a:t>…</a:t>
            </a:r>
          </a:p>
          <a:p>
            <a:r>
              <a:rPr lang="de-AT" sz="2400" dirty="0" err="1">
                <a:latin typeface="Palatino Linotype" panose="02040502050505030304" pitchFamily="18" charset="0"/>
              </a:rPr>
              <a:t>Refusals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are</a:t>
            </a:r>
            <a:r>
              <a:rPr lang="de-AT" sz="2400" dirty="0">
                <a:latin typeface="Palatino Linotype" panose="02040502050505030304" pitchFamily="18" charset="0"/>
              </a:rPr>
              <a:t> not </a:t>
            </a:r>
            <a:r>
              <a:rPr lang="de-AT" sz="2400" dirty="0" err="1">
                <a:latin typeface="Palatino Linotype" panose="02040502050505030304" pitchFamily="18" charset="0"/>
              </a:rPr>
              <a:t>always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obvious</a:t>
            </a:r>
            <a:r>
              <a:rPr lang="de-AT" sz="2400" dirty="0">
                <a:latin typeface="Palatino Linotype" panose="02040502050505030304" pitchFamily="18" charset="0"/>
              </a:rPr>
              <a:t>, e.g. </a:t>
            </a:r>
            <a:r>
              <a:rPr lang="de-AT" sz="2400" dirty="0" err="1">
                <a:latin typeface="Palatino Linotype" panose="02040502050505030304" pitchFamily="18" charset="0"/>
              </a:rPr>
              <a:t>diffusing</a:t>
            </a:r>
            <a:r>
              <a:rPr lang="de-AT" sz="2400" dirty="0">
                <a:latin typeface="Palatino Linotype" panose="02040502050505030304" pitchFamily="18" charset="0"/>
              </a:rPr>
              <a:t>, </a:t>
            </a:r>
            <a:r>
              <a:rPr lang="de-AT" sz="2400" dirty="0" err="1">
                <a:latin typeface="Palatino Linotype" panose="02040502050505030304" pitchFamily="18" charset="0"/>
              </a:rPr>
              <a:t>omission</a:t>
            </a:r>
            <a:r>
              <a:rPr lang="de-AT" sz="2400" dirty="0">
                <a:latin typeface="Palatino Linotype" panose="02040502050505030304" pitchFamily="18" charset="0"/>
              </a:rPr>
              <a:t> (de </a:t>
            </a:r>
            <a:r>
              <a:rPr lang="de-AT" sz="2400" dirty="0" err="1">
                <a:latin typeface="Palatino Linotype" panose="02040502050505030304" pitchFamily="18" charset="0"/>
              </a:rPr>
              <a:t>Keulenaar</a:t>
            </a:r>
            <a:r>
              <a:rPr lang="de-AT" sz="2400" dirty="0">
                <a:latin typeface="Palatino Linotype" panose="02040502050505030304" pitchFamily="18" charset="0"/>
              </a:rPr>
              <a:t>, 2025)</a:t>
            </a:r>
          </a:p>
          <a:p>
            <a:r>
              <a:rPr lang="de-AT" sz="2400" dirty="0">
                <a:latin typeface="Palatino Linotype" panose="02040502050505030304" pitchFamily="18" charset="0"/>
              </a:rPr>
              <a:t>Hard </a:t>
            </a:r>
            <a:r>
              <a:rPr lang="de-AT" sz="2400" dirty="0" err="1">
                <a:latin typeface="Palatino Linotype" panose="02040502050505030304" pitchFamily="18" charset="0"/>
              </a:rPr>
              <a:t>for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regulators</a:t>
            </a:r>
            <a:r>
              <a:rPr lang="de-AT" sz="2400" dirty="0">
                <a:latin typeface="Palatino Linotype" panose="02040502050505030304" pitchFamily="18" charset="0"/>
              </a:rPr>
              <a:t>/</a:t>
            </a:r>
            <a:r>
              <a:rPr lang="de-AT" sz="2400" dirty="0" err="1">
                <a:latin typeface="Palatino Linotype" panose="02040502050505030304" pitchFamily="18" charset="0"/>
              </a:rPr>
              <a:t>users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to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observe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>
                <a:latin typeface="Palatino Linotype" panose="02040502050505030304" pitchFamily="18" charset="0"/>
                <a:sym typeface="Wingdings" pitchFamily="2" charset="2"/>
              </a:rPr>
              <a:t> </a:t>
            </a:r>
            <a:r>
              <a:rPr lang="de-AT" sz="2400" dirty="0" err="1">
                <a:latin typeface="Palatino Linotype" panose="02040502050505030304" pitchFamily="18" charset="0"/>
                <a:sym typeface="Wingdings" pitchFamily="2" charset="2"/>
              </a:rPr>
              <a:t>hard</a:t>
            </a:r>
            <a:r>
              <a:rPr lang="de-AT" sz="2400" dirty="0">
                <a:latin typeface="Palatino Linotype" panose="02040502050505030304" pitchFamily="18" charset="0"/>
                <a:sym typeface="Wingdings" pitchFamily="2" charset="2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  <a:sym typeface="Wingdings" pitchFamily="2" charset="2"/>
              </a:rPr>
              <a:t>to</a:t>
            </a:r>
            <a:r>
              <a:rPr lang="de-AT" sz="2400" dirty="0">
                <a:latin typeface="Palatino Linotype" panose="02040502050505030304" pitchFamily="18" charset="0"/>
                <a:sym typeface="Wingdings" pitchFamily="2" charset="2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  <a:sym typeface="Wingdings" pitchFamily="2" charset="2"/>
              </a:rPr>
              <a:t>regulate</a:t>
            </a:r>
            <a:r>
              <a:rPr lang="de-AT" sz="2400" dirty="0">
                <a:latin typeface="Palatino Linotype" panose="02040502050505030304" pitchFamily="18" charset="0"/>
                <a:sym typeface="Wingdings" pitchFamily="2" charset="2"/>
              </a:rPr>
              <a:t> (Rieder &amp; Hoffmann, 2020)</a:t>
            </a:r>
            <a:endParaRPr lang="de-AT" sz="24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9452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18E15C-C9AD-12D5-E51D-FC23F64976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Inhaltsplatzhalter 6">
            <a:extLst>
              <a:ext uri="{FF2B5EF4-FFF2-40B4-BE49-F238E27FC236}">
                <a16:creationId xmlns:a16="http://schemas.microsoft.com/office/drawing/2014/main" id="{E7ADB4DB-E181-D2C0-4B40-F5CCE0A15C94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20688" y="1376363"/>
            <a:ext cx="7886700" cy="4351338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de-AT" altLang="de-DE" sz="3200" b="1" dirty="0">
                <a:latin typeface="Palatino Linotype" panose="02040502050505030304" pitchFamily="18" charset="0"/>
              </a:rPr>
              <a:t>New </a:t>
            </a:r>
            <a:r>
              <a:rPr lang="de-AT" altLang="de-DE" sz="3200" b="1" dirty="0" err="1">
                <a:latin typeface="Palatino Linotype" panose="02040502050505030304" pitchFamily="18" charset="0"/>
              </a:rPr>
              <a:t>challenges</a:t>
            </a:r>
            <a:r>
              <a:rPr lang="de-AT" altLang="de-DE" sz="3200" b="1" dirty="0">
                <a:latin typeface="Palatino Linotype" panose="02040502050505030304" pitchFamily="18" charset="0"/>
              </a:rPr>
              <a:t> </a:t>
            </a:r>
            <a:r>
              <a:rPr lang="de-AT" altLang="de-DE" sz="3200" b="1" dirty="0" err="1">
                <a:latin typeface="Palatino Linotype" panose="02040502050505030304" pitchFamily="18" charset="0"/>
              </a:rPr>
              <a:t>of</a:t>
            </a:r>
            <a:r>
              <a:rPr lang="de-AT" altLang="de-DE" sz="3200" b="1" dirty="0">
                <a:latin typeface="Palatino Linotype" panose="02040502050505030304" pitchFamily="18" charset="0"/>
              </a:rPr>
              <a:t> </a:t>
            </a:r>
            <a:r>
              <a:rPr lang="de-AT" altLang="de-DE" sz="3200" b="1" dirty="0" err="1">
                <a:latin typeface="Palatino Linotype" panose="02040502050505030304" pitchFamily="18" charset="0"/>
              </a:rPr>
              <a:t>alignment</a:t>
            </a:r>
            <a:r>
              <a:rPr lang="de-AT" altLang="de-DE" sz="3200" b="1" dirty="0">
                <a:latin typeface="Palatino Linotype" panose="02040502050505030304" pitchFamily="18" charset="0"/>
              </a:rPr>
              <a:t> </a:t>
            </a:r>
            <a:r>
              <a:rPr lang="de-AT" altLang="de-DE" sz="3200" b="1" dirty="0" err="1">
                <a:latin typeface="Palatino Linotype" panose="02040502050505030304" pitchFamily="18" charset="0"/>
              </a:rPr>
              <a:t>for</a:t>
            </a:r>
            <a:r>
              <a:rPr lang="de-AT" altLang="de-DE" sz="3200" b="1" dirty="0">
                <a:latin typeface="Palatino Linotype" panose="02040502050505030304" pitchFamily="18" charset="0"/>
              </a:rPr>
              <a:t> </a:t>
            </a:r>
            <a:r>
              <a:rPr lang="de-AT" altLang="de-DE" sz="3200" b="1" dirty="0" err="1">
                <a:latin typeface="Palatino Linotype" panose="02040502050505030304" pitchFamily="18" charset="0"/>
              </a:rPr>
              <a:t>governance</a:t>
            </a:r>
            <a:r>
              <a:rPr lang="de-AT" altLang="de-DE" sz="3200" b="1" dirty="0">
                <a:latin typeface="Palatino Linotype" panose="02040502050505030304" pitchFamily="18" charset="0"/>
              </a:rPr>
              <a:t>: </a:t>
            </a:r>
            <a:r>
              <a:rPr lang="de-AT" altLang="de-DE" sz="3200" b="1" dirty="0" err="1">
                <a:latin typeface="Palatino Linotype" panose="02040502050505030304" pitchFamily="18" charset="0"/>
              </a:rPr>
              <a:t>Controllability</a:t>
            </a:r>
            <a:endParaRPr lang="de-AT" altLang="de-DE" sz="3200" b="1" dirty="0">
              <a:latin typeface="Palatino Linotype" panose="02040502050505030304" pitchFamily="18" charset="0"/>
            </a:endParaRPr>
          </a:p>
          <a:p>
            <a:endParaRPr lang="de-AT" altLang="de-DE" sz="3200" dirty="0">
              <a:latin typeface="Palatino Linotype" panose="02040502050505030304" pitchFamily="18" charset="0"/>
            </a:endParaRPr>
          </a:p>
        </p:txBody>
      </p:sp>
      <p:sp>
        <p:nvSpPr>
          <p:cNvPr id="2" name="Inhaltsplatzhalter 6">
            <a:extLst>
              <a:ext uri="{FF2B5EF4-FFF2-40B4-BE49-F238E27FC236}">
                <a16:creationId xmlns:a16="http://schemas.microsoft.com/office/drawing/2014/main" id="{8A9149BB-59D6-3A97-716A-4A2287AAB529}"/>
              </a:ext>
            </a:extLst>
          </p:cNvPr>
          <p:cNvSpPr txBox="1">
            <a:spLocks/>
          </p:cNvSpPr>
          <p:nvPr/>
        </p:nvSpPr>
        <p:spPr bwMode="auto">
          <a:xfrm>
            <a:off x="420688" y="2470627"/>
            <a:ext cx="7886699" cy="3524576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160338" indent="-160338" algn="l" defTabSz="641350" rtl="0" fontAlgn="base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81013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3275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3950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46213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8015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9473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10930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32387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noProof="0" dirty="0">
                <a:latin typeface="Palatino Linotype" panose="02040502050505030304" pitchFamily="18" charset="0"/>
              </a:rPr>
              <a:t>Undocumented datasets (Bender et al., 2021)</a:t>
            </a:r>
          </a:p>
          <a:p>
            <a:r>
              <a:rPr lang="en-GB" sz="2400" noProof="0" dirty="0">
                <a:latin typeface="Palatino Linotype" panose="02040502050505030304" pitchFamily="18" charset="0"/>
              </a:rPr>
              <a:t>Unpredictable AI behaviour (e.g. </a:t>
            </a:r>
            <a:r>
              <a:rPr lang="en-GB" sz="2400" dirty="0">
                <a:latin typeface="Palatino Linotype" panose="02040502050505030304" pitchFamily="18" charset="0"/>
              </a:rPr>
              <a:t>‘</a:t>
            </a:r>
            <a:r>
              <a:rPr lang="en-GB" sz="2400" noProof="0" dirty="0">
                <a:latin typeface="Palatino Linotype" panose="02040502050505030304" pitchFamily="18" charset="0"/>
              </a:rPr>
              <a:t>emergent misalignment</a:t>
            </a:r>
            <a:r>
              <a:rPr lang="en-GB" sz="2400" dirty="0">
                <a:latin typeface="Palatino Linotype" panose="02040502050505030304" pitchFamily="18" charset="0"/>
              </a:rPr>
              <a:t>’</a:t>
            </a:r>
            <a:r>
              <a:rPr lang="en-GB" sz="2400" noProof="0" dirty="0">
                <a:latin typeface="Palatino Linotype" panose="02040502050505030304" pitchFamily="18" charset="0"/>
              </a:rPr>
              <a:t>, ‘alignment faking’, </a:t>
            </a:r>
            <a:r>
              <a:rPr lang="en-GB" sz="2400" noProof="0">
                <a:latin typeface="Palatino Linotype" panose="02040502050505030304" pitchFamily="18" charset="0"/>
              </a:rPr>
              <a:t>‘scheming’)</a:t>
            </a:r>
            <a:endParaRPr lang="en-GB" sz="2400" noProof="0" dirty="0">
              <a:latin typeface="Palatino Linotype" panose="02040502050505030304" pitchFamily="18" charset="0"/>
            </a:endParaRPr>
          </a:p>
          <a:p>
            <a:r>
              <a:rPr lang="en-GB" sz="2400" noProof="0" dirty="0">
                <a:latin typeface="Palatino Linotype" panose="02040502050505030304" pitchFamily="18" charset="0"/>
              </a:rPr>
              <a:t>Unclear how models interpret system prompts (Palla et al., 2025)</a:t>
            </a:r>
          </a:p>
        </p:txBody>
      </p:sp>
      <p:pic>
        <p:nvPicPr>
          <p:cNvPr id="4" name="Grafik 3" descr="Ein Bild, das Text, Schrift, Screenshot, Schwarzweiß enthält.&#10;&#10;KI-generierte Inhalte können fehlerhaft sein.">
            <a:extLst>
              <a:ext uri="{FF2B5EF4-FFF2-40B4-BE49-F238E27FC236}">
                <a16:creationId xmlns:a16="http://schemas.microsoft.com/office/drawing/2014/main" id="{DD2958F9-B184-1508-91EE-247371237F2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2213" b="7637"/>
          <a:stretch>
            <a:fillRect/>
          </a:stretch>
        </p:blipFill>
        <p:spPr>
          <a:xfrm>
            <a:off x="3233258" y="4221271"/>
            <a:ext cx="5753100" cy="2636729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55D7C82A-614F-F968-B7DF-37B8D70EF97F}"/>
              </a:ext>
            </a:extLst>
          </p:cNvPr>
          <p:cNvSpPr txBox="1"/>
          <p:nvPr/>
        </p:nvSpPr>
        <p:spPr>
          <a:xfrm>
            <a:off x="1590805" y="6550223"/>
            <a:ext cx="18303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Schoen et al., 2025</a:t>
            </a:r>
          </a:p>
        </p:txBody>
      </p:sp>
    </p:spTree>
    <p:extLst>
      <p:ext uri="{BB962C8B-B14F-4D97-AF65-F5344CB8AC3E}">
        <p14:creationId xmlns:p14="http://schemas.microsoft.com/office/powerpoint/2010/main" val="29152239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B410B8-D3E4-0203-FD8A-3D8F2DE989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Inhaltsplatzhalter 6">
            <a:extLst>
              <a:ext uri="{FF2B5EF4-FFF2-40B4-BE49-F238E27FC236}">
                <a16:creationId xmlns:a16="http://schemas.microsoft.com/office/drawing/2014/main" id="{4358F93F-B9CE-4285-AE70-4E58F6FD9C39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20688" y="1376363"/>
            <a:ext cx="7886700" cy="4351338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de-AT" altLang="de-DE" sz="3200" b="1" dirty="0">
                <a:latin typeface="Palatino Linotype" panose="02040502050505030304" pitchFamily="18" charset="0"/>
              </a:rPr>
              <a:t>Summary &amp; </a:t>
            </a:r>
            <a:r>
              <a:rPr lang="de-AT" altLang="de-DE" sz="3200" b="1" dirty="0" err="1">
                <a:latin typeface="Palatino Linotype" panose="02040502050505030304" pitchFamily="18" charset="0"/>
              </a:rPr>
              <a:t>conclusion</a:t>
            </a:r>
            <a:endParaRPr lang="de-AT" altLang="de-DE" sz="3200" b="1" dirty="0">
              <a:latin typeface="Palatino Linotype" panose="0204050205050503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de-AT" altLang="de-DE" sz="3200" b="1" dirty="0">
              <a:latin typeface="Palatino Linotype" panose="02040502050505030304" pitchFamily="18" charset="0"/>
            </a:endParaRPr>
          </a:p>
          <a:p>
            <a:endParaRPr lang="de-AT" altLang="de-DE" sz="3200" dirty="0">
              <a:latin typeface="Palatino Linotype" panose="02040502050505030304" pitchFamily="18" charset="0"/>
            </a:endParaRPr>
          </a:p>
        </p:txBody>
      </p:sp>
      <p:sp>
        <p:nvSpPr>
          <p:cNvPr id="2" name="Inhaltsplatzhalter 6">
            <a:extLst>
              <a:ext uri="{FF2B5EF4-FFF2-40B4-BE49-F238E27FC236}">
                <a16:creationId xmlns:a16="http://schemas.microsoft.com/office/drawing/2014/main" id="{174A8A53-E6FC-3695-E2A7-625EF4842C9D}"/>
              </a:ext>
            </a:extLst>
          </p:cNvPr>
          <p:cNvSpPr txBox="1">
            <a:spLocks/>
          </p:cNvSpPr>
          <p:nvPr/>
        </p:nvSpPr>
        <p:spPr bwMode="auto">
          <a:xfrm>
            <a:off x="420688" y="1957061"/>
            <a:ext cx="7886699" cy="3524576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160338" indent="-160338" algn="l" defTabSz="641350" rtl="0" fontAlgn="base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81013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3275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3950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46213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8015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9473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10930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32387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noProof="0" dirty="0">
                <a:latin typeface="Palatino Linotype" panose="02040502050505030304" pitchFamily="18" charset="0"/>
              </a:rPr>
              <a:t>Moderation &amp; alignment as sociotechnical regimes controlling normativity in online expression</a:t>
            </a:r>
          </a:p>
          <a:p>
            <a:r>
              <a:rPr lang="en-GB" sz="2400" noProof="0" dirty="0">
                <a:latin typeface="Palatino Linotype" panose="02040502050505030304" pitchFamily="18" charset="0"/>
              </a:rPr>
              <a:t>Shared continuities and regulatory legacy, esp. transparency, systemic risk</a:t>
            </a:r>
          </a:p>
          <a:p>
            <a:r>
              <a:rPr lang="en-GB" sz="2400" noProof="0" dirty="0">
                <a:latin typeface="Palatino Linotype" panose="02040502050505030304" pitchFamily="18" charset="0"/>
              </a:rPr>
              <a:t>Novel characteristics of AI alignment outstrip paradigms of platform regulation</a:t>
            </a:r>
          </a:p>
          <a:p>
            <a:r>
              <a:rPr lang="en-GB" sz="2400" noProof="0" dirty="0">
                <a:latin typeface="Palatino Linotype" panose="02040502050505030304" pitchFamily="18" charset="0"/>
              </a:rPr>
              <a:t>Alongside interest in regulating AI harms:</a:t>
            </a:r>
          </a:p>
          <a:p>
            <a:pPr lvl="1"/>
            <a:r>
              <a:rPr lang="en-GB" sz="2100" dirty="0">
                <a:latin typeface="Palatino Linotype" panose="02040502050505030304" pitchFamily="18" charset="0"/>
              </a:rPr>
              <a:t>Critically interrogate systems of alignment</a:t>
            </a:r>
          </a:p>
          <a:p>
            <a:pPr lvl="1"/>
            <a:r>
              <a:rPr lang="en-GB" sz="2100" noProof="0" dirty="0">
                <a:latin typeface="Palatino Linotype" panose="02040502050505030304" pitchFamily="18" charset="0"/>
              </a:rPr>
              <a:t>Pursue </a:t>
            </a:r>
            <a:r>
              <a:rPr lang="en-GB" sz="2100" dirty="0">
                <a:latin typeface="Palatino Linotype" panose="02040502050505030304" pitchFamily="18" charset="0"/>
              </a:rPr>
              <a:t>regulation as a long-term project</a:t>
            </a:r>
            <a:endParaRPr lang="en-GB" sz="2100" noProof="0" dirty="0">
              <a:latin typeface="Palatino Linotype" panose="02040502050505030304" pitchFamily="18" charset="0"/>
            </a:endParaRPr>
          </a:p>
        </p:txBody>
      </p:sp>
      <p:pic>
        <p:nvPicPr>
          <p:cNvPr id="6" name="Grafik 5" descr="Cloud Silhouette">
            <a:extLst>
              <a:ext uri="{FF2B5EF4-FFF2-40B4-BE49-F238E27FC236}">
                <a16:creationId xmlns:a16="http://schemas.microsoft.com/office/drawing/2014/main" id="{1866CD2A-C746-B650-1C02-41E8BA5F90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137687" y="4480636"/>
            <a:ext cx="2574161" cy="2574161"/>
          </a:xfrm>
          <a:prstGeom prst="rect">
            <a:avLst/>
          </a:prstGeom>
        </p:spPr>
      </p:pic>
      <p:pic>
        <p:nvPicPr>
          <p:cNvPr id="8" name="Grafik 7" descr="Marke Fragezeichen mit einfarbiger Füllung">
            <a:extLst>
              <a:ext uri="{FF2B5EF4-FFF2-40B4-BE49-F238E27FC236}">
                <a16:creationId xmlns:a16="http://schemas.microsoft.com/office/drawing/2014/main" id="{DBA7773B-6953-07B8-2990-C596671ECE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64262" y="5356422"/>
            <a:ext cx="864295" cy="864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284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hen even ChatGPT says no to your face : r/ChatGPT">
            <a:extLst>
              <a:ext uri="{FF2B5EF4-FFF2-40B4-BE49-F238E27FC236}">
                <a16:creationId xmlns:a16="http://schemas.microsoft.com/office/drawing/2014/main" id="{8642532C-3583-2720-F889-C1BF7F4C31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2173" y="1084123"/>
            <a:ext cx="5199653" cy="5497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7813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, Screenshot, Dokument, Schrift enthält.&#10;&#10;KI-generierte Inhalte können fehlerhaft sein.">
            <a:extLst>
              <a:ext uri="{FF2B5EF4-FFF2-40B4-BE49-F238E27FC236}">
                <a16:creationId xmlns:a16="http://schemas.microsoft.com/office/drawing/2014/main" id="{0DB26EF8-5ED0-2D8E-22F6-623816EFAE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614" y="932062"/>
            <a:ext cx="7772400" cy="579927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35743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459728-945A-24EB-D9DD-36A2BB209A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Inhaltsplatzhalter 6">
            <a:extLst>
              <a:ext uri="{FF2B5EF4-FFF2-40B4-BE49-F238E27FC236}">
                <a16:creationId xmlns:a16="http://schemas.microsoft.com/office/drawing/2014/main" id="{5675FD6B-5B4C-A2FD-36DC-410EA561FDAB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20688" y="1376363"/>
            <a:ext cx="7886700" cy="652853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de-AT" altLang="de-DE" sz="3200" b="1" dirty="0" err="1">
                <a:latin typeface="Palatino Linotype" panose="02040502050505030304" pitchFamily="18" charset="0"/>
              </a:rPr>
              <a:t>Overview</a:t>
            </a:r>
            <a:endParaRPr lang="de-AT" altLang="de-DE" sz="3200" b="1" dirty="0">
              <a:latin typeface="Palatino Linotype" panose="0204050205050503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de-AT" altLang="de-DE" sz="3200" b="1" dirty="0">
              <a:latin typeface="Palatino Linotype" panose="02040502050505030304" pitchFamily="18" charset="0"/>
            </a:endParaRPr>
          </a:p>
          <a:p>
            <a:endParaRPr lang="de-AT" altLang="de-DE" sz="3200" dirty="0">
              <a:latin typeface="Palatino Linotype" panose="02040502050505030304" pitchFamily="18" charset="0"/>
            </a:endParaRPr>
          </a:p>
        </p:txBody>
      </p:sp>
      <p:sp>
        <p:nvSpPr>
          <p:cNvPr id="2" name="Inhaltsplatzhalter 6">
            <a:extLst>
              <a:ext uri="{FF2B5EF4-FFF2-40B4-BE49-F238E27FC236}">
                <a16:creationId xmlns:a16="http://schemas.microsoft.com/office/drawing/2014/main" id="{1FCD2922-6161-2E55-7CAE-0A7438F27404}"/>
              </a:ext>
            </a:extLst>
          </p:cNvPr>
          <p:cNvSpPr txBox="1">
            <a:spLocks/>
          </p:cNvSpPr>
          <p:nvPr/>
        </p:nvSpPr>
        <p:spPr bwMode="auto">
          <a:xfrm>
            <a:off x="420688" y="1957061"/>
            <a:ext cx="7886699" cy="3980276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160338" indent="-160338" algn="l" defTabSz="641350" rtl="0" fontAlgn="base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81013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3275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3950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46213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8015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9473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10930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32387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eaLnBrk="1" hangingPunct="1">
              <a:buFont typeface="+mj-lt"/>
              <a:buAutoNum type="arabicPeriod"/>
            </a:pPr>
            <a:r>
              <a:rPr lang="de-AT" altLang="de-DE" sz="2400" dirty="0" err="1">
                <a:latin typeface="Palatino Linotype" panose="02040502050505030304" pitchFamily="18" charset="0"/>
              </a:rPr>
              <a:t>Platform</a:t>
            </a:r>
            <a:r>
              <a:rPr lang="de-AT" altLang="de-DE" sz="2400" dirty="0">
                <a:latin typeface="Palatino Linotype" panose="02040502050505030304" pitchFamily="18" charset="0"/>
              </a:rPr>
              <a:t> power and </a:t>
            </a:r>
            <a:r>
              <a:rPr lang="de-AT" altLang="de-DE" sz="2400" dirty="0" err="1">
                <a:latin typeface="Palatino Linotype" panose="02040502050505030304" pitchFamily="18" charset="0"/>
              </a:rPr>
              <a:t>media</a:t>
            </a:r>
            <a:r>
              <a:rPr lang="de-AT" altLang="de-DE" sz="2400" dirty="0">
                <a:latin typeface="Palatino Linotype" panose="02040502050505030304" pitchFamily="18" charset="0"/>
              </a:rPr>
              <a:t> </a:t>
            </a:r>
            <a:r>
              <a:rPr lang="de-AT" altLang="de-DE" sz="2400" dirty="0" err="1">
                <a:latin typeface="Palatino Linotype" panose="02040502050505030304" pitchFamily="18" charset="0"/>
              </a:rPr>
              <a:t>change</a:t>
            </a:r>
            <a:endParaRPr lang="de-AT" altLang="de-DE" sz="2400" dirty="0">
              <a:latin typeface="Palatino Linotype" panose="02040502050505030304" pitchFamily="18" charset="0"/>
            </a:endParaRPr>
          </a:p>
          <a:p>
            <a:pPr marL="457200" indent="-457200" eaLnBrk="1" hangingPunct="1">
              <a:buFont typeface="+mj-lt"/>
              <a:buAutoNum type="arabicPeriod"/>
            </a:pPr>
            <a:r>
              <a:rPr lang="de-AT" altLang="de-DE" sz="2400" dirty="0">
                <a:latin typeface="Palatino Linotype" panose="02040502050505030304" pitchFamily="18" charset="0"/>
              </a:rPr>
              <a:t>Content </a:t>
            </a:r>
            <a:r>
              <a:rPr lang="de-AT" altLang="de-DE" sz="2400" dirty="0" err="1">
                <a:latin typeface="Palatino Linotype" panose="02040502050505030304" pitchFamily="18" charset="0"/>
              </a:rPr>
              <a:t>governance</a:t>
            </a:r>
            <a:r>
              <a:rPr lang="de-AT" altLang="de-DE" sz="2400" dirty="0">
                <a:latin typeface="Palatino Linotype" panose="02040502050505030304" pitchFamily="18" charset="0"/>
              </a:rPr>
              <a:t>: </a:t>
            </a:r>
            <a:r>
              <a:rPr lang="de-AT" altLang="de-DE" sz="2400" dirty="0" err="1">
                <a:latin typeface="Palatino Linotype" panose="02040502050505030304" pitchFamily="18" charset="0"/>
              </a:rPr>
              <a:t>Social</a:t>
            </a:r>
            <a:r>
              <a:rPr lang="de-AT" altLang="de-DE" sz="2400" dirty="0">
                <a:latin typeface="Palatino Linotype" panose="02040502050505030304" pitchFamily="18" charset="0"/>
              </a:rPr>
              <a:t> </a:t>
            </a:r>
            <a:r>
              <a:rPr lang="de-AT" altLang="de-DE" sz="2400" dirty="0" err="1">
                <a:latin typeface="Palatino Linotype" panose="02040502050505030304" pitchFamily="18" charset="0"/>
              </a:rPr>
              <a:t>media</a:t>
            </a:r>
            <a:r>
              <a:rPr lang="de-AT" altLang="de-DE" sz="2400" dirty="0">
                <a:latin typeface="Palatino Linotype" panose="02040502050505030304" pitchFamily="18" charset="0"/>
              </a:rPr>
              <a:t> vs. generative AI</a:t>
            </a:r>
          </a:p>
          <a:p>
            <a:pPr marL="457200" indent="-457200" eaLnBrk="1" hangingPunct="1">
              <a:buFont typeface="+mj-lt"/>
              <a:buAutoNum type="arabicPeriod"/>
            </a:pPr>
            <a:r>
              <a:rPr lang="de-AT" altLang="de-DE" sz="2400" dirty="0" err="1">
                <a:latin typeface="Palatino Linotype" panose="02040502050505030304" pitchFamily="18" charset="0"/>
              </a:rPr>
              <a:t>Continuities</a:t>
            </a:r>
            <a:endParaRPr lang="de-AT" altLang="de-DE" sz="2400" dirty="0">
              <a:latin typeface="Palatino Linotype" panose="02040502050505030304" pitchFamily="18" charset="0"/>
            </a:endParaRPr>
          </a:p>
          <a:p>
            <a:pPr marL="457200" indent="-457200" eaLnBrk="1" hangingPunct="1">
              <a:buFont typeface="+mj-lt"/>
              <a:buAutoNum type="arabicPeriod"/>
            </a:pPr>
            <a:r>
              <a:rPr lang="de-AT" altLang="de-DE" sz="2400" dirty="0" err="1">
                <a:latin typeface="Palatino Linotype" panose="02040502050505030304" pitchFamily="18" charset="0"/>
              </a:rPr>
              <a:t>Regulatory</a:t>
            </a:r>
            <a:r>
              <a:rPr lang="de-AT" altLang="de-DE" sz="2400" dirty="0">
                <a:latin typeface="Palatino Linotype" panose="02040502050505030304" pitchFamily="18" charset="0"/>
              </a:rPr>
              <a:t> </a:t>
            </a:r>
            <a:r>
              <a:rPr lang="de-AT" altLang="de-DE" sz="2400" dirty="0" err="1">
                <a:latin typeface="Palatino Linotype" panose="02040502050505030304" pitchFamily="18" charset="0"/>
              </a:rPr>
              <a:t>legacy</a:t>
            </a:r>
            <a:r>
              <a:rPr lang="de-AT" altLang="de-DE" sz="2400" dirty="0">
                <a:latin typeface="Palatino Linotype" panose="02040502050505030304" pitchFamily="18" charset="0"/>
              </a:rPr>
              <a:t> </a:t>
            </a:r>
            <a:r>
              <a:rPr lang="de-AT" altLang="de-DE" sz="2400" dirty="0" err="1">
                <a:latin typeface="Palatino Linotype" panose="02040502050505030304" pitchFamily="18" charset="0"/>
              </a:rPr>
              <a:t>of</a:t>
            </a:r>
            <a:r>
              <a:rPr lang="de-AT" altLang="de-DE" sz="2400" dirty="0">
                <a:latin typeface="Palatino Linotype" panose="02040502050505030304" pitchFamily="18" charset="0"/>
              </a:rPr>
              <a:t> social </a:t>
            </a:r>
            <a:r>
              <a:rPr lang="de-AT" altLang="de-DE" sz="2400" dirty="0" err="1">
                <a:latin typeface="Palatino Linotype" panose="02040502050505030304" pitchFamily="18" charset="0"/>
              </a:rPr>
              <a:t>media</a:t>
            </a:r>
            <a:endParaRPr lang="de-AT" altLang="de-DE" sz="2400" dirty="0">
              <a:latin typeface="Palatino Linotype" panose="02040502050505030304" pitchFamily="18" charset="0"/>
            </a:endParaRPr>
          </a:p>
          <a:p>
            <a:pPr marL="457200" indent="-457200" eaLnBrk="1" hangingPunct="1">
              <a:buFont typeface="+mj-lt"/>
              <a:buAutoNum type="arabicPeriod"/>
            </a:pPr>
            <a:r>
              <a:rPr lang="de-AT" altLang="de-DE" sz="2400" dirty="0">
                <a:latin typeface="Palatino Linotype" panose="02040502050505030304" pitchFamily="18" charset="0"/>
              </a:rPr>
              <a:t>New </a:t>
            </a:r>
            <a:r>
              <a:rPr lang="de-AT" altLang="de-DE" sz="2400" dirty="0" err="1">
                <a:latin typeface="Palatino Linotype" panose="02040502050505030304" pitchFamily="18" charset="0"/>
              </a:rPr>
              <a:t>governance</a:t>
            </a:r>
            <a:r>
              <a:rPr lang="de-AT" altLang="de-DE" sz="2400" dirty="0">
                <a:latin typeface="Palatino Linotype" panose="02040502050505030304" pitchFamily="18" charset="0"/>
              </a:rPr>
              <a:t> </a:t>
            </a:r>
            <a:r>
              <a:rPr lang="de-AT" altLang="de-DE" sz="2400" dirty="0" err="1">
                <a:latin typeface="Palatino Linotype" panose="02040502050505030304" pitchFamily="18" charset="0"/>
              </a:rPr>
              <a:t>challenges</a:t>
            </a:r>
            <a:endParaRPr lang="de-AT" altLang="de-DE" sz="24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6993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0D2AE9-57DE-ECFC-457D-84D7D84326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Inhaltsplatzhalter 6">
            <a:extLst>
              <a:ext uri="{FF2B5EF4-FFF2-40B4-BE49-F238E27FC236}">
                <a16:creationId xmlns:a16="http://schemas.microsoft.com/office/drawing/2014/main" id="{572B8424-0B52-FCB6-34B2-400F63A56C17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20688" y="1376362"/>
            <a:ext cx="7886700" cy="4836547"/>
          </a:xfrm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de-AT" altLang="de-DE" sz="3200" b="1" dirty="0" err="1">
                <a:latin typeface="Palatino Linotype" panose="02040502050505030304" pitchFamily="18" charset="0"/>
              </a:rPr>
              <a:t>From</a:t>
            </a:r>
            <a:r>
              <a:rPr lang="de-AT" altLang="de-DE" sz="3200" b="1" dirty="0">
                <a:latin typeface="Palatino Linotype" panose="02040502050505030304" pitchFamily="18" charset="0"/>
              </a:rPr>
              <a:t> </a:t>
            </a:r>
            <a:r>
              <a:rPr lang="de-AT" altLang="de-DE" sz="3200" b="1" dirty="0" err="1">
                <a:latin typeface="Palatino Linotype" panose="02040502050505030304" pitchFamily="18" charset="0"/>
              </a:rPr>
              <a:t>mass</a:t>
            </a:r>
            <a:r>
              <a:rPr lang="de-AT" altLang="de-DE" sz="3200" b="1" dirty="0">
                <a:latin typeface="Palatino Linotype" panose="02040502050505030304" pitchFamily="18" charset="0"/>
              </a:rPr>
              <a:t> </a:t>
            </a:r>
            <a:r>
              <a:rPr lang="de-AT" altLang="de-DE" sz="3200" b="1" dirty="0" err="1">
                <a:latin typeface="Palatino Linotype" panose="02040502050505030304" pitchFamily="18" charset="0"/>
              </a:rPr>
              <a:t>media</a:t>
            </a:r>
            <a:r>
              <a:rPr lang="de-AT" altLang="de-DE" sz="3200" b="1" dirty="0">
                <a:latin typeface="Palatino Linotype" panose="02040502050505030304" pitchFamily="18" charset="0"/>
              </a:rPr>
              <a:t> </a:t>
            </a:r>
            <a:r>
              <a:rPr lang="de-AT" altLang="de-DE" sz="3200" b="1" dirty="0" err="1">
                <a:latin typeface="Palatino Linotype" panose="02040502050505030304" pitchFamily="18" charset="0"/>
              </a:rPr>
              <a:t>to</a:t>
            </a:r>
            <a:r>
              <a:rPr lang="de-AT" altLang="de-DE" sz="3200" b="1" dirty="0">
                <a:latin typeface="Palatino Linotype" panose="02040502050505030304" pitchFamily="18" charset="0"/>
              </a:rPr>
              <a:t> </a:t>
            </a:r>
            <a:r>
              <a:rPr lang="de-AT" altLang="de-DE" sz="3200" b="1" dirty="0" err="1">
                <a:latin typeface="Palatino Linotype" panose="02040502050505030304" pitchFamily="18" charset="0"/>
              </a:rPr>
              <a:t>platforms</a:t>
            </a:r>
            <a:endParaRPr lang="de-AT" altLang="de-DE" sz="3200" b="1" dirty="0">
              <a:latin typeface="Palatino Linotype" panose="0204050205050503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de-AT" altLang="de-DE" sz="3200" b="1" dirty="0">
              <a:latin typeface="Palatino Linotype" panose="0204050205050503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de-AT" altLang="de-DE" sz="3200" b="1" dirty="0">
              <a:latin typeface="Palatino Linotype" panose="0204050205050503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de-AT" altLang="de-DE" sz="3200" b="1" dirty="0">
              <a:latin typeface="Palatino Linotype" panose="0204050205050503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de-AT" altLang="de-DE" sz="3200" b="1" dirty="0">
              <a:latin typeface="Palatino Linotype" panose="02040502050505030304" pitchFamily="18" charset="0"/>
            </a:endParaRPr>
          </a:p>
          <a:p>
            <a:r>
              <a:rPr lang="de-AT" altLang="de-DE" sz="2400" dirty="0">
                <a:latin typeface="Palatino Linotype" panose="02040502050505030304" pitchFamily="18" charset="0"/>
              </a:rPr>
              <a:t>New </a:t>
            </a:r>
            <a:r>
              <a:rPr lang="de-AT" altLang="de-DE" sz="2400" dirty="0" err="1">
                <a:latin typeface="Palatino Linotype" panose="02040502050505030304" pitchFamily="18" charset="0"/>
              </a:rPr>
              <a:t>media</a:t>
            </a:r>
            <a:r>
              <a:rPr lang="de-AT" altLang="de-DE" sz="2400" dirty="0">
                <a:latin typeface="Palatino Linotype" panose="02040502050505030304" pitchFamily="18" charset="0"/>
              </a:rPr>
              <a:t> </a:t>
            </a:r>
            <a:r>
              <a:rPr lang="de-AT" altLang="de-DE" sz="2400" dirty="0" err="1">
                <a:latin typeface="Palatino Linotype" panose="02040502050505030304" pitchFamily="18" charset="0"/>
              </a:rPr>
              <a:t>logics</a:t>
            </a:r>
            <a:r>
              <a:rPr lang="de-AT" altLang="de-DE" sz="2400" dirty="0">
                <a:latin typeface="Palatino Linotype" panose="02040502050505030304" pitchFamily="18" charset="0"/>
              </a:rPr>
              <a:t> &amp; </a:t>
            </a:r>
            <a:r>
              <a:rPr lang="de-AT" altLang="de-DE" sz="2400" dirty="0" err="1">
                <a:latin typeface="Palatino Linotype" panose="02040502050505030304" pitchFamily="18" charset="0"/>
              </a:rPr>
              <a:t>disruption</a:t>
            </a:r>
            <a:r>
              <a:rPr lang="de-AT" altLang="de-DE" sz="2400" dirty="0">
                <a:latin typeface="Palatino Linotype" panose="02040502050505030304" pitchFamily="18" charset="0"/>
              </a:rPr>
              <a:t> </a:t>
            </a:r>
            <a:r>
              <a:rPr lang="de-AT" altLang="de-DE" sz="2400" dirty="0" err="1">
                <a:latin typeface="Palatino Linotype" panose="02040502050505030304" pitchFamily="18" charset="0"/>
              </a:rPr>
              <a:t>of</a:t>
            </a:r>
            <a:r>
              <a:rPr lang="de-AT" altLang="de-DE" sz="2400" dirty="0">
                <a:latin typeface="Palatino Linotype" panose="02040502050505030304" pitchFamily="18" charset="0"/>
              </a:rPr>
              <a:t> </a:t>
            </a:r>
            <a:r>
              <a:rPr lang="de-AT" altLang="de-DE" sz="2400" dirty="0" err="1">
                <a:latin typeface="Palatino Linotype" panose="02040502050505030304" pitchFamily="18" charset="0"/>
              </a:rPr>
              <a:t>markets</a:t>
            </a:r>
            <a:endParaRPr lang="de-AT" altLang="de-DE" sz="2400" dirty="0">
              <a:latin typeface="Palatino Linotype" panose="02040502050505030304" pitchFamily="18" charset="0"/>
            </a:endParaRPr>
          </a:p>
          <a:p>
            <a:r>
              <a:rPr lang="de-AT" altLang="de-DE" sz="2400" dirty="0" err="1">
                <a:latin typeface="Palatino Linotype" panose="02040502050505030304" pitchFamily="18" charset="0"/>
              </a:rPr>
              <a:t>Increasing</a:t>
            </a:r>
            <a:r>
              <a:rPr lang="de-AT" altLang="de-DE" sz="2400" dirty="0">
                <a:latin typeface="Palatino Linotype" panose="02040502050505030304" pitchFamily="18" charset="0"/>
              </a:rPr>
              <a:t> </a:t>
            </a:r>
            <a:r>
              <a:rPr lang="de-AT" altLang="de-DE" sz="2400" dirty="0" err="1">
                <a:latin typeface="Palatino Linotype" panose="02040502050505030304" pitchFamily="18" charset="0"/>
              </a:rPr>
              <a:t>automation</a:t>
            </a:r>
            <a:endParaRPr lang="de-AT" altLang="de-DE" sz="2400" dirty="0">
              <a:latin typeface="Palatino Linotype" panose="02040502050505030304" pitchFamily="18" charset="0"/>
            </a:endParaRPr>
          </a:p>
          <a:p>
            <a:r>
              <a:rPr lang="de-AT" altLang="de-DE" sz="2400" dirty="0">
                <a:latin typeface="Palatino Linotype" panose="02040502050505030304" pitchFamily="18" charset="0"/>
              </a:rPr>
              <a:t>Shifting </a:t>
            </a:r>
            <a:r>
              <a:rPr lang="de-AT" altLang="de-DE" sz="2400" dirty="0" err="1">
                <a:latin typeface="Palatino Linotype" panose="02040502050505030304" pitchFamily="18" charset="0"/>
              </a:rPr>
              <a:t>centres</a:t>
            </a:r>
            <a:r>
              <a:rPr lang="de-AT" altLang="de-DE" sz="2400" dirty="0">
                <a:latin typeface="Palatino Linotype" panose="02040502050505030304" pitchFamily="18" charset="0"/>
              </a:rPr>
              <a:t> </a:t>
            </a:r>
            <a:r>
              <a:rPr lang="de-AT" altLang="de-DE" sz="2400" dirty="0" err="1">
                <a:latin typeface="Palatino Linotype" panose="02040502050505030304" pitchFamily="18" charset="0"/>
              </a:rPr>
              <a:t>of</a:t>
            </a:r>
            <a:r>
              <a:rPr lang="de-AT" altLang="de-DE" sz="2400" dirty="0">
                <a:latin typeface="Palatino Linotype" panose="02040502050505030304" pitchFamily="18" charset="0"/>
              </a:rPr>
              <a:t> power (Wallace, 2018)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de-AT" altLang="de-DE" sz="3200" b="1" dirty="0">
              <a:latin typeface="Palatino Linotype" panose="02040502050505030304" pitchFamily="18" charset="0"/>
            </a:endParaRPr>
          </a:p>
          <a:p>
            <a:endParaRPr lang="de-AT" altLang="de-DE" sz="3200" dirty="0">
              <a:latin typeface="Palatino Linotype" panose="02040502050505030304" pitchFamily="18" charset="0"/>
            </a:endParaRPr>
          </a:p>
        </p:txBody>
      </p:sp>
      <p:sp>
        <p:nvSpPr>
          <p:cNvPr id="2" name="Inhaltsplatzhalter 6">
            <a:extLst>
              <a:ext uri="{FF2B5EF4-FFF2-40B4-BE49-F238E27FC236}">
                <a16:creationId xmlns:a16="http://schemas.microsoft.com/office/drawing/2014/main" id="{6E4750C9-B743-F8D6-355D-5EDA2CAB29DA}"/>
              </a:ext>
            </a:extLst>
          </p:cNvPr>
          <p:cNvSpPr txBox="1">
            <a:spLocks/>
          </p:cNvSpPr>
          <p:nvPr/>
        </p:nvSpPr>
        <p:spPr bwMode="auto">
          <a:xfrm>
            <a:off x="420688" y="1957061"/>
            <a:ext cx="7886699" cy="2823249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160338" indent="-160338" algn="l" defTabSz="641350" rtl="0" fontAlgn="base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81013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3275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3950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46213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8015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9473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10930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32387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AT" sz="2400" dirty="0">
              <a:latin typeface="Palatino Linotype" panose="02040502050505030304" pitchFamily="18" charset="0"/>
            </a:endParaRPr>
          </a:p>
        </p:txBody>
      </p:sp>
      <p:pic>
        <p:nvPicPr>
          <p:cNvPr id="6" name="Grafik 5" descr="Ein Bild, das Symbol, Logo, Schrift, Clipart enthält.&#10;&#10;KI-generierte Inhalte können fehlerhaft sein.">
            <a:extLst>
              <a:ext uri="{FF2B5EF4-FFF2-40B4-BE49-F238E27FC236}">
                <a16:creationId xmlns:a16="http://schemas.microsoft.com/office/drawing/2014/main" id="{4839592A-9441-BDA2-FFCC-4826849A0277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50510" y="2056530"/>
            <a:ext cx="7719164" cy="1863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735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B053A4-3FBD-CB0C-75A0-D41CC67D1B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Inhaltsplatzhalter 6">
            <a:extLst>
              <a:ext uri="{FF2B5EF4-FFF2-40B4-BE49-F238E27FC236}">
                <a16:creationId xmlns:a16="http://schemas.microsoft.com/office/drawing/2014/main" id="{AA424099-C95A-4488-EEFF-E0ED94105A8E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20688" y="1376363"/>
            <a:ext cx="7886700" cy="702958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de-AT" altLang="de-DE" sz="3200" b="1" dirty="0" err="1">
                <a:latin typeface="Palatino Linotype" panose="02040502050505030304" pitchFamily="18" charset="0"/>
              </a:rPr>
              <a:t>Social</a:t>
            </a:r>
            <a:r>
              <a:rPr lang="de-AT" altLang="de-DE" sz="3200" b="1" dirty="0">
                <a:latin typeface="Palatino Linotype" panose="02040502050505030304" pitchFamily="18" charset="0"/>
              </a:rPr>
              <a:t> </a:t>
            </a:r>
            <a:r>
              <a:rPr lang="de-AT" altLang="de-DE" sz="3200" b="1" dirty="0" err="1">
                <a:latin typeface="Palatino Linotype" panose="02040502050505030304" pitchFamily="18" charset="0"/>
              </a:rPr>
              <a:t>media</a:t>
            </a:r>
            <a:r>
              <a:rPr lang="de-AT" altLang="de-DE" sz="3200" b="1" dirty="0">
                <a:latin typeface="Palatino Linotype" panose="02040502050505030304" pitchFamily="18" charset="0"/>
              </a:rPr>
              <a:t> </a:t>
            </a:r>
            <a:r>
              <a:rPr lang="de-AT" altLang="de-DE" sz="3200" b="1" dirty="0" err="1">
                <a:latin typeface="Palatino Linotype" panose="02040502050505030304" pitchFamily="18" charset="0"/>
              </a:rPr>
              <a:t>content</a:t>
            </a:r>
            <a:r>
              <a:rPr lang="de-AT" altLang="de-DE" sz="3200" b="1" dirty="0">
                <a:latin typeface="Palatino Linotype" panose="02040502050505030304" pitchFamily="18" charset="0"/>
              </a:rPr>
              <a:t> </a:t>
            </a:r>
            <a:r>
              <a:rPr lang="de-AT" altLang="de-DE" sz="3200" b="1" dirty="0" err="1">
                <a:latin typeface="Palatino Linotype" panose="02040502050505030304" pitchFamily="18" charset="0"/>
              </a:rPr>
              <a:t>moderation</a:t>
            </a:r>
            <a:endParaRPr lang="de-AT" altLang="de-DE" sz="3200" b="1" dirty="0">
              <a:latin typeface="Palatino Linotype" panose="0204050205050503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de-AT" altLang="de-DE" sz="3200" b="1" dirty="0">
              <a:latin typeface="Palatino Linotype" panose="02040502050505030304" pitchFamily="18" charset="0"/>
            </a:endParaRPr>
          </a:p>
          <a:p>
            <a:endParaRPr lang="de-AT" altLang="de-DE" sz="3200" dirty="0">
              <a:latin typeface="Palatino Linotype" panose="02040502050505030304" pitchFamily="18" charset="0"/>
            </a:endParaRPr>
          </a:p>
        </p:txBody>
      </p:sp>
      <p:sp>
        <p:nvSpPr>
          <p:cNvPr id="2" name="Inhaltsplatzhalter 6">
            <a:extLst>
              <a:ext uri="{FF2B5EF4-FFF2-40B4-BE49-F238E27FC236}">
                <a16:creationId xmlns:a16="http://schemas.microsoft.com/office/drawing/2014/main" id="{A7917681-5100-AD8B-5090-CA98B814F273}"/>
              </a:ext>
            </a:extLst>
          </p:cNvPr>
          <p:cNvSpPr txBox="1">
            <a:spLocks/>
          </p:cNvSpPr>
          <p:nvPr/>
        </p:nvSpPr>
        <p:spPr bwMode="auto">
          <a:xfrm>
            <a:off x="420688" y="1957061"/>
            <a:ext cx="7886699" cy="3992802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160338" indent="-160338" algn="l" defTabSz="641350" rtl="0" fontAlgn="base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81013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3275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3950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46213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8015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9473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10930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32387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sz="2400" dirty="0">
                <a:latin typeface="Palatino Linotype" panose="02040502050505030304" pitchFamily="18" charset="0"/>
              </a:rPr>
              <a:t>Illegal + </a:t>
            </a:r>
            <a:r>
              <a:rPr lang="de-AT" sz="2400" dirty="0" err="1">
                <a:latin typeface="Palatino Linotype" panose="02040502050505030304" pitchFamily="18" charset="0"/>
              </a:rPr>
              <a:t>undesirable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content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</a:p>
          <a:p>
            <a:r>
              <a:rPr lang="de-AT" sz="2400" dirty="0">
                <a:latin typeface="Palatino Linotype" panose="02040502050505030304" pitchFamily="18" charset="0"/>
              </a:rPr>
              <a:t>Content </a:t>
            </a:r>
            <a:r>
              <a:rPr lang="de-AT" sz="2400" dirty="0" err="1">
                <a:latin typeface="Palatino Linotype" panose="02040502050505030304" pitchFamily="18" charset="0"/>
              </a:rPr>
              <a:t>policies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implemented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through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algorithms</a:t>
            </a:r>
            <a:r>
              <a:rPr lang="de-AT" sz="2400" dirty="0">
                <a:latin typeface="Palatino Linotype" panose="02040502050505030304" pitchFamily="18" charset="0"/>
              </a:rPr>
              <a:t> + human </a:t>
            </a:r>
            <a:r>
              <a:rPr lang="de-AT" sz="2400" dirty="0" err="1">
                <a:latin typeface="Palatino Linotype" panose="02040502050505030304" pitchFamily="18" charset="0"/>
              </a:rPr>
              <a:t>labour</a:t>
            </a:r>
            <a:r>
              <a:rPr lang="de-AT" sz="2400" dirty="0">
                <a:latin typeface="Palatino Linotype" panose="02040502050505030304" pitchFamily="18" charset="0"/>
              </a:rPr>
              <a:t> (</a:t>
            </a:r>
            <a:r>
              <a:rPr lang="de-AT" sz="2400" dirty="0" err="1">
                <a:latin typeface="Palatino Linotype" panose="02040502050505030304" pitchFamily="18" charset="0"/>
              </a:rPr>
              <a:t>Gorwa</a:t>
            </a:r>
            <a:r>
              <a:rPr lang="de-AT" sz="2400" dirty="0">
                <a:latin typeface="Palatino Linotype" panose="02040502050505030304" pitchFamily="18" charset="0"/>
              </a:rPr>
              <a:t> et al., 2020)</a:t>
            </a:r>
          </a:p>
          <a:p>
            <a:r>
              <a:rPr lang="de-AT" sz="2400" dirty="0" err="1">
                <a:latin typeface="Palatino Linotype" panose="02040502050505030304" pitchFamily="18" charset="0"/>
              </a:rPr>
              <a:t>Sanctions</a:t>
            </a:r>
            <a:r>
              <a:rPr lang="de-AT" sz="2400" dirty="0">
                <a:latin typeface="Palatino Linotype" panose="02040502050505030304" pitchFamily="18" charset="0"/>
              </a:rPr>
              <a:t> - but also </a:t>
            </a:r>
            <a:r>
              <a:rPr lang="de-AT" sz="2400" dirty="0" err="1">
                <a:latin typeface="Palatino Linotype" panose="02040502050505030304" pitchFamily="18" charset="0"/>
              </a:rPr>
              <a:t>friction</a:t>
            </a:r>
            <a:r>
              <a:rPr lang="de-AT" sz="2400" dirty="0">
                <a:latin typeface="Palatino Linotype" panose="02040502050505030304" pitchFamily="18" charset="0"/>
              </a:rPr>
              <a:t> and </a:t>
            </a:r>
            <a:r>
              <a:rPr lang="de-AT" sz="2400" dirty="0" err="1">
                <a:latin typeface="Palatino Linotype" panose="02040502050505030304" pitchFamily="18" charset="0"/>
              </a:rPr>
              <a:t>incentives</a:t>
            </a:r>
            <a:endParaRPr lang="de-AT" sz="2400" dirty="0">
              <a:latin typeface="Palatino Linotype" panose="02040502050505030304" pitchFamily="18" charset="0"/>
            </a:endParaRPr>
          </a:p>
          <a:p>
            <a:r>
              <a:rPr lang="de-AT" sz="2400" dirty="0">
                <a:latin typeface="Palatino Linotype" panose="02040502050505030304" pitchFamily="18" charset="0"/>
              </a:rPr>
              <a:t>Strong normative </a:t>
            </a:r>
            <a:r>
              <a:rPr lang="de-AT" sz="2400" dirty="0" err="1">
                <a:latin typeface="Palatino Linotype" panose="02040502050505030304" pitchFamily="18" charset="0"/>
              </a:rPr>
              <a:t>component</a:t>
            </a:r>
            <a:r>
              <a:rPr lang="de-AT" sz="2400" dirty="0">
                <a:latin typeface="Palatino Linotype" panose="02040502050505030304" pitchFamily="18" charset="0"/>
              </a:rPr>
              <a:t>: </a:t>
            </a:r>
            <a:r>
              <a:rPr lang="de-AT" sz="2400" dirty="0" err="1">
                <a:latin typeface="Palatino Linotype" panose="02040502050505030304" pitchFamily="18" charset="0"/>
              </a:rPr>
              <a:t>platforms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decide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what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counts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as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abuse</a:t>
            </a:r>
            <a:r>
              <a:rPr lang="de-AT" sz="2400" dirty="0">
                <a:latin typeface="Palatino Linotype" panose="02040502050505030304" pitchFamily="18" charset="0"/>
              </a:rPr>
              <a:t> (Petre et al., 2019)</a:t>
            </a:r>
          </a:p>
        </p:txBody>
      </p:sp>
      <p:pic>
        <p:nvPicPr>
          <p:cNvPr id="1028" name="Picture 4" descr="What is content moderation? | TBIJ">
            <a:extLst>
              <a:ext uri="{FF2B5EF4-FFF2-40B4-BE49-F238E27FC236}">
                <a16:creationId xmlns:a16="http://schemas.microsoft.com/office/drawing/2014/main" id="{F62FEFF1-C678-AC54-AFC2-4DE4D16791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1271" y="4579307"/>
            <a:ext cx="38100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77657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763A59-7AA2-B818-F081-A62FABDA81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Inhaltsplatzhalter 6">
            <a:extLst>
              <a:ext uri="{FF2B5EF4-FFF2-40B4-BE49-F238E27FC236}">
                <a16:creationId xmlns:a16="http://schemas.microsoft.com/office/drawing/2014/main" id="{EE4E6D80-7A89-5264-8D67-6D28A4429E0E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20688" y="1376363"/>
            <a:ext cx="7886700" cy="765588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de-AT" altLang="de-DE" sz="3200" b="1" dirty="0">
                <a:latin typeface="Palatino Linotype" panose="02040502050505030304" pitchFamily="18" charset="0"/>
              </a:rPr>
              <a:t>Generative AI </a:t>
            </a:r>
            <a:r>
              <a:rPr lang="de-AT" altLang="de-DE" sz="3200" b="1" dirty="0" err="1">
                <a:latin typeface="Palatino Linotype" panose="02040502050505030304" pitchFamily="18" charset="0"/>
              </a:rPr>
              <a:t>alignment</a:t>
            </a:r>
            <a:endParaRPr lang="de-AT" altLang="de-DE" sz="3200" b="1" dirty="0">
              <a:latin typeface="Palatino Linotype" panose="0204050205050503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de-AT" altLang="de-DE" sz="3200" b="1" dirty="0">
              <a:latin typeface="Palatino Linotype" panose="02040502050505030304" pitchFamily="18" charset="0"/>
            </a:endParaRPr>
          </a:p>
          <a:p>
            <a:endParaRPr lang="de-AT" altLang="de-DE" sz="3200" dirty="0">
              <a:latin typeface="Palatino Linotype" panose="02040502050505030304" pitchFamily="18" charset="0"/>
            </a:endParaRPr>
          </a:p>
        </p:txBody>
      </p:sp>
      <p:sp>
        <p:nvSpPr>
          <p:cNvPr id="2" name="Inhaltsplatzhalter 6">
            <a:extLst>
              <a:ext uri="{FF2B5EF4-FFF2-40B4-BE49-F238E27FC236}">
                <a16:creationId xmlns:a16="http://schemas.microsoft.com/office/drawing/2014/main" id="{B97EF486-0E02-5860-38D8-67895870B4BE}"/>
              </a:ext>
            </a:extLst>
          </p:cNvPr>
          <p:cNvSpPr txBox="1">
            <a:spLocks/>
          </p:cNvSpPr>
          <p:nvPr/>
        </p:nvSpPr>
        <p:spPr bwMode="auto">
          <a:xfrm>
            <a:off x="420688" y="1957061"/>
            <a:ext cx="7886699" cy="4193218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160338" indent="-160338" algn="l" defTabSz="641350" rtl="0" fontAlgn="base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81013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3275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3950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46213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8015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9473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10930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32387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sz="2400" dirty="0" err="1">
                <a:latin typeface="Palatino Linotype" panose="02040502050505030304" pitchFamily="18" charset="0"/>
              </a:rPr>
              <a:t>Align</a:t>
            </a:r>
            <a:r>
              <a:rPr lang="de-AT" sz="2400" dirty="0">
                <a:latin typeface="Palatino Linotype" panose="02040502050505030304" pitchFamily="18" charset="0"/>
              </a:rPr>
              <a:t> AI </a:t>
            </a:r>
            <a:r>
              <a:rPr lang="de-AT" sz="2400" dirty="0" err="1">
                <a:latin typeface="Palatino Linotype" panose="02040502050505030304" pitchFamily="18" charset="0"/>
              </a:rPr>
              <a:t>behaviour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with</a:t>
            </a:r>
            <a:r>
              <a:rPr lang="de-AT" sz="2400" dirty="0">
                <a:latin typeface="Palatino Linotype" panose="02040502050505030304" pitchFamily="18" charset="0"/>
              </a:rPr>
              <a:t> human </a:t>
            </a:r>
            <a:r>
              <a:rPr lang="de-AT" sz="2400" dirty="0" err="1">
                <a:latin typeface="Palatino Linotype" panose="02040502050505030304" pitchFamily="18" charset="0"/>
              </a:rPr>
              <a:t>values</a:t>
            </a:r>
            <a:r>
              <a:rPr lang="de-AT" sz="2400" dirty="0">
                <a:latin typeface="Palatino Linotype" panose="02040502050505030304" pitchFamily="18" charset="0"/>
              </a:rPr>
              <a:t> (Russell, 2019) </a:t>
            </a:r>
            <a:r>
              <a:rPr lang="de-AT" sz="2400" dirty="0">
                <a:latin typeface="Palatino Linotype" panose="02040502050505030304" pitchFamily="18" charset="0"/>
                <a:sym typeface="Wingdings" pitchFamily="2" charset="2"/>
              </a:rPr>
              <a:t> a </a:t>
            </a:r>
            <a:r>
              <a:rPr lang="de-AT" sz="2400" dirty="0" err="1">
                <a:latin typeface="Palatino Linotype" panose="02040502050505030304" pitchFamily="18" charset="0"/>
                <a:sym typeface="Wingdings" pitchFamily="2" charset="2"/>
              </a:rPr>
              <a:t>bit</a:t>
            </a:r>
            <a:r>
              <a:rPr lang="de-AT" sz="2400" dirty="0">
                <a:latin typeface="Palatino Linotype" panose="02040502050505030304" pitchFamily="18" charset="0"/>
                <a:sym typeface="Wingdings" pitchFamily="2" charset="2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  <a:sym typeface="Wingdings" pitchFamily="2" charset="2"/>
              </a:rPr>
              <a:t>vague</a:t>
            </a:r>
            <a:r>
              <a:rPr lang="de-AT" sz="2400" dirty="0">
                <a:latin typeface="Palatino Linotype" panose="02040502050505030304" pitchFamily="18" charset="0"/>
                <a:sym typeface="Wingdings" pitchFamily="2" charset="2"/>
              </a:rPr>
              <a:t>, also lots </a:t>
            </a:r>
            <a:r>
              <a:rPr lang="de-AT" sz="2400" dirty="0" err="1">
                <a:latin typeface="Palatino Linotype" panose="02040502050505030304" pitchFamily="18" charset="0"/>
                <a:sym typeface="Wingdings" pitchFamily="2" charset="2"/>
              </a:rPr>
              <a:t>of</a:t>
            </a:r>
            <a:r>
              <a:rPr lang="de-AT" sz="2400" dirty="0">
                <a:latin typeface="Palatino Linotype" panose="02040502050505030304" pitchFamily="18" charset="0"/>
                <a:sym typeface="Wingdings" pitchFamily="2" charset="2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  <a:sym typeface="Wingdings" pitchFamily="2" charset="2"/>
              </a:rPr>
              <a:t>killer</a:t>
            </a:r>
            <a:r>
              <a:rPr lang="de-AT" sz="2400" dirty="0">
                <a:latin typeface="Palatino Linotype" panose="02040502050505030304" pitchFamily="18" charset="0"/>
                <a:sym typeface="Wingdings" pitchFamily="2" charset="2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  <a:sym typeface="Wingdings" pitchFamily="2" charset="2"/>
              </a:rPr>
              <a:t>robots</a:t>
            </a:r>
            <a:endParaRPr lang="de-AT" sz="2400" dirty="0">
              <a:latin typeface="Palatino Linotype" panose="02040502050505030304" pitchFamily="18" charset="0"/>
            </a:endParaRPr>
          </a:p>
          <a:p>
            <a:r>
              <a:rPr lang="de-AT" sz="2400" dirty="0" err="1">
                <a:latin typeface="Palatino Linotype" panose="02040502050505030304" pitchFamily="18" charset="0"/>
              </a:rPr>
              <a:t>Newer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focus</a:t>
            </a:r>
            <a:r>
              <a:rPr lang="de-AT" sz="2400" dirty="0">
                <a:latin typeface="Palatino Linotype" panose="02040502050505030304" pitchFamily="18" charset="0"/>
              </a:rPr>
              <a:t> on </a:t>
            </a:r>
            <a:r>
              <a:rPr lang="de-AT" sz="2400" dirty="0" err="1">
                <a:latin typeface="Palatino Linotype" panose="02040502050505030304" pitchFamily="18" charset="0"/>
              </a:rPr>
              <a:t>systemic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risks</a:t>
            </a:r>
            <a:r>
              <a:rPr lang="de-AT" sz="2400" dirty="0">
                <a:latin typeface="Palatino Linotype" panose="02040502050505030304" pitchFamily="18" charset="0"/>
              </a:rPr>
              <a:t> (Bender et al., 2020), e.g.:</a:t>
            </a:r>
          </a:p>
          <a:p>
            <a:pPr lvl="1"/>
            <a:r>
              <a:rPr lang="de-AT" sz="2100" dirty="0">
                <a:latin typeface="Palatino Linotype" panose="02040502050505030304" pitchFamily="18" charset="0"/>
              </a:rPr>
              <a:t>Bias and </a:t>
            </a:r>
            <a:r>
              <a:rPr lang="de-AT" sz="2100" dirty="0" err="1">
                <a:latin typeface="Palatino Linotype" panose="02040502050505030304" pitchFamily="18" charset="0"/>
              </a:rPr>
              <a:t>discrimination</a:t>
            </a:r>
            <a:endParaRPr lang="de-AT" sz="2100" dirty="0">
              <a:latin typeface="Palatino Linotype" panose="02040502050505030304" pitchFamily="18" charset="0"/>
            </a:endParaRPr>
          </a:p>
          <a:p>
            <a:pPr lvl="1"/>
            <a:r>
              <a:rPr lang="de-AT" sz="2100" dirty="0">
                <a:latin typeface="Palatino Linotype" panose="02040502050505030304" pitchFamily="18" charset="0"/>
              </a:rPr>
              <a:t>Generation </a:t>
            </a:r>
            <a:r>
              <a:rPr lang="de-AT" sz="2100" dirty="0" err="1">
                <a:latin typeface="Palatino Linotype" panose="02040502050505030304" pitchFamily="18" charset="0"/>
              </a:rPr>
              <a:t>of</a:t>
            </a:r>
            <a:r>
              <a:rPr lang="de-AT" sz="2100" dirty="0">
                <a:latin typeface="Palatino Linotype" panose="02040502050505030304" pitchFamily="18" charset="0"/>
              </a:rPr>
              <a:t> </a:t>
            </a:r>
            <a:r>
              <a:rPr lang="de-AT" sz="2100" dirty="0" err="1">
                <a:latin typeface="Palatino Linotype" panose="02040502050505030304" pitchFamily="18" charset="0"/>
              </a:rPr>
              <a:t>harmful</a:t>
            </a:r>
            <a:r>
              <a:rPr lang="de-AT" sz="2100" dirty="0">
                <a:latin typeface="Palatino Linotype" panose="02040502050505030304" pitchFamily="18" charset="0"/>
              </a:rPr>
              <a:t> </a:t>
            </a:r>
            <a:r>
              <a:rPr lang="de-AT" sz="2100" dirty="0" err="1">
                <a:latin typeface="Palatino Linotype" panose="02040502050505030304" pitchFamily="18" charset="0"/>
              </a:rPr>
              <a:t>content</a:t>
            </a:r>
            <a:endParaRPr lang="de-AT" sz="2100" dirty="0">
              <a:latin typeface="Palatino Linotype" panose="02040502050505030304" pitchFamily="18" charset="0"/>
            </a:endParaRPr>
          </a:p>
          <a:p>
            <a:r>
              <a:rPr lang="de-AT" sz="2400" dirty="0">
                <a:latin typeface="Palatino Linotype" panose="02040502050505030304" pitchFamily="18" charset="0"/>
              </a:rPr>
              <a:t>Methods: RLHF, RLAIF, </a:t>
            </a:r>
            <a:r>
              <a:rPr lang="de-AT" sz="2400" dirty="0" err="1">
                <a:latin typeface="Palatino Linotype" panose="02040502050505030304" pitchFamily="18" charset="0"/>
              </a:rPr>
              <a:t>system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prompts</a:t>
            </a:r>
            <a:r>
              <a:rPr lang="de-AT" sz="2400" dirty="0">
                <a:latin typeface="Palatino Linotype" panose="02040502050505030304" pitchFamily="18" charset="0"/>
              </a:rPr>
              <a:t>, </a:t>
            </a:r>
            <a:r>
              <a:rPr lang="de-AT" sz="2400" dirty="0" err="1">
                <a:latin typeface="Palatino Linotype" panose="02040502050505030304" pitchFamily="18" charset="0"/>
              </a:rPr>
              <a:t>curated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training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data</a:t>
            </a:r>
            <a:r>
              <a:rPr lang="de-AT" sz="2400" dirty="0">
                <a:latin typeface="Palatino Linotype" panose="02040502050505030304" pitchFamily="18" charset="0"/>
              </a:rPr>
              <a:t>, </a:t>
            </a:r>
            <a:r>
              <a:rPr lang="de-AT" sz="2400" dirty="0" err="1">
                <a:latin typeface="Palatino Linotype" panose="02040502050505030304" pitchFamily="18" charset="0"/>
              </a:rPr>
              <a:t>output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filters</a:t>
            </a:r>
            <a:r>
              <a:rPr lang="de-AT" sz="2400" dirty="0">
                <a:latin typeface="Palatino Linotype" panose="02040502050505030304" pitchFamily="18" charset="0"/>
              </a:rPr>
              <a:t>…</a:t>
            </a:r>
          </a:p>
          <a:p>
            <a:r>
              <a:rPr lang="de-AT" sz="2400" dirty="0" err="1">
                <a:latin typeface="Palatino Linotype" panose="02040502050505030304" pitchFamily="18" charset="0"/>
              </a:rPr>
              <a:t>Governance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of</a:t>
            </a:r>
            <a:r>
              <a:rPr lang="de-AT" sz="2400" dirty="0">
                <a:latin typeface="Palatino Linotype" panose="02040502050505030304" pitchFamily="18" charset="0"/>
              </a:rPr>
              <a:t> </a:t>
            </a:r>
            <a:r>
              <a:rPr lang="de-AT" sz="2400" b="1" dirty="0" err="1">
                <a:latin typeface="Palatino Linotype" panose="02040502050505030304" pitchFamily="18" charset="0"/>
              </a:rPr>
              <a:t>model</a:t>
            </a:r>
            <a:r>
              <a:rPr lang="de-AT" sz="2400" b="1" dirty="0">
                <a:latin typeface="Palatino Linotype" panose="02040502050505030304" pitchFamily="18" charset="0"/>
              </a:rPr>
              <a:t> </a:t>
            </a:r>
            <a:r>
              <a:rPr lang="de-AT" sz="2400" b="1" dirty="0" err="1">
                <a:latin typeface="Palatino Linotype" panose="02040502050505030304" pitchFamily="18" charset="0"/>
              </a:rPr>
              <a:t>behaviour</a:t>
            </a:r>
            <a:r>
              <a:rPr lang="de-AT" sz="2400" dirty="0">
                <a:latin typeface="Palatino Linotype" panose="02040502050505030304" pitchFamily="18" charset="0"/>
              </a:rPr>
              <a:t>, </a:t>
            </a:r>
            <a:r>
              <a:rPr lang="de-AT" sz="2400" dirty="0" err="1">
                <a:latin typeface="Palatino Linotype" panose="02040502050505030304" pitchFamily="18" charset="0"/>
              </a:rPr>
              <a:t>instead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of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user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behaviour</a:t>
            </a:r>
            <a:endParaRPr lang="de-AT" sz="2400" dirty="0">
              <a:latin typeface="Palatino Linotype" panose="02040502050505030304" pitchFamily="18" charset="0"/>
            </a:endParaRPr>
          </a:p>
          <a:p>
            <a:r>
              <a:rPr lang="de-AT" sz="2400" dirty="0" err="1">
                <a:latin typeface="Palatino Linotype" panose="02040502050505030304" pitchFamily="18" charset="0"/>
              </a:rPr>
              <a:t>Imposition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of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normativity</a:t>
            </a:r>
            <a:r>
              <a:rPr lang="de-AT" sz="2400" dirty="0">
                <a:latin typeface="Palatino Linotype" panose="02040502050505030304" pitchFamily="18" charset="0"/>
              </a:rPr>
              <a:t> on </a:t>
            </a:r>
            <a:r>
              <a:rPr lang="de-AT" sz="2400" dirty="0" err="1">
                <a:latin typeface="Palatino Linotype" panose="02040502050505030304" pitchFamily="18" charset="0"/>
              </a:rPr>
              <a:t>model</a:t>
            </a:r>
            <a:r>
              <a:rPr lang="de-AT" sz="2400" dirty="0">
                <a:latin typeface="Palatino Linotype" panose="02040502050505030304" pitchFamily="18" charset="0"/>
              </a:rPr>
              <a:t> (</a:t>
            </a:r>
            <a:r>
              <a:rPr lang="de-AT" sz="2400" dirty="0" err="1">
                <a:latin typeface="Palatino Linotype" panose="02040502050505030304" pitchFamily="18" charset="0"/>
              </a:rPr>
              <a:t>Hristova</a:t>
            </a:r>
            <a:r>
              <a:rPr lang="de-AT" sz="2400" dirty="0">
                <a:latin typeface="Palatino Linotype" panose="02040502050505030304" pitchFamily="18" charset="0"/>
              </a:rPr>
              <a:t> et al, 2025)</a:t>
            </a:r>
          </a:p>
        </p:txBody>
      </p:sp>
    </p:spTree>
    <p:extLst>
      <p:ext uri="{BB962C8B-B14F-4D97-AF65-F5344CB8AC3E}">
        <p14:creationId xmlns:p14="http://schemas.microsoft.com/office/powerpoint/2010/main" val="25573327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1BEE70-B61D-1806-C834-BC435AFE4C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Inhaltsplatzhalter 6">
            <a:extLst>
              <a:ext uri="{FF2B5EF4-FFF2-40B4-BE49-F238E27FC236}">
                <a16:creationId xmlns:a16="http://schemas.microsoft.com/office/drawing/2014/main" id="{8F689F06-0880-B3AA-FD64-C7E13CA0D3F4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20688" y="1376363"/>
            <a:ext cx="7886700" cy="1041160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de-AT" altLang="de-DE" sz="3200" b="1" dirty="0">
                <a:latin typeface="Palatino Linotype" panose="02040502050505030304" pitchFamily="18" charset="0"/>
              </a:rPr>
              <a:t>Moderation &amp; </a:t>
            </a:r>
            <a:r>
              <a:rPr lang="de-AT" altLang="de-DE" sz="3200" b="1" dirty="0" err="1">
                <a:latin typeface="Palatino Linotype" panose="02040502050505030304" pitchFamily="18" charset="0"/>
              </a:rPr>
              <a:t>alignment</a:t>
            </a:r>
            <a:r>
              <a:rPr lang="de-AT" altLang="de-DE" sz="3200" b="1" dirty="0">
                <a:latin typeface="Palatino Linotype" panose="02040502050505030304" pitchFamily="18" charset="0"/>
              </a:rPr>
              <a:t> </a:t>
            </a:r>
            <a:r>
              <a:rPr lang="de-AT" altLang="de-DE" sz="3200" b="1" dirty="0" err="1">
                <a:latin typeface="Palatino Linotype" panose="02040502050505030304" pitchFamily="18" charset="0"/>
              </a:rPr>
              <a:t>as</a:t>
            </a:r>
            <a:r>
              <a:rPr lang="de-AT" altLang="de-DE" sz="3200" b="1" dirty="0">
                <a:latin typeface="Palatino Linotype" panose="02040502050505030304" pitchFamily="18" charset="0"/>
              </a:rPr>
              <a:t> </a:t>
            </a:r>
            <a:r>
              <a:rPr lang="de-AT" altLang="de-DE" sz="3200" b="1" dirty="0" err="1">
                <a:latin typeface="Palatino Linotype" panose="02040502050505030304" pitchFamily="18" charset="0"/>
              </a:rPr>
              <a:t>systems</a:t>
            </a:r>
            <a:r>
              <a:rPr lang="de-AT" altLang="de-DE" sz="3200" b="1" dirty="0">
                <a:latin typeface="Palatino Linotype" panose="02040502050505030304" pitchFamily="18" charset="0"/>
              </a:rPr>
              <a:t> </a:t>
            </a:r>
            <a:r>
              <a:rPr lang="de-AT" altLang="de-DE" sz="3200" b="1" dirty="0" err="1">
                <a:latin typeface="Palatino Linotype" panose="02040502050505030304" pitchFamily="18" charset="0"/>
              </a:rPr>
              <a:t>of</a:t>
            </a:r>
            <a:r>
              <a:rPr lang="de-AT" altLang="de-DE" sz="3200" b="1" dirty="0">
                <a:latin typeface="Palatino Linotype" panose="02040502050505030304" pitchFamily="18" charset="0"/>
              </a:rPr>
              <a:t> </a:t>
            </a:r>
            <a:r>
              <a:rPr lang="de-AT" altLang="de-DE" sz="3200" b="1" dirty="0" err="1">
                <a:latin typeface="Palatino Linotype" panose="02040502050505030304" pitchFamily="18" charset="0"/>
              </a:rPr>
              <a:t>governance</a:t>
            </a:r>
            <a:endParaRPr lang="de-AT" altLang="de-DE" sz="3200" b="1" dirty="0">
              <a:latin typeface="Palatino Linotype" panose="0204050205050503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de-AT" altLang="de-DE" sz="3200" b="1" dirty="0">
              <a:latin typeface="Palatino Linotype" panose="02040502050505030304" pitchFamily="18" charset="0"/>
            </a:endParaRPr>
          </a:p>
          <a:p>
            <a:endParaRPr lang="de-AT" altLang="de-DE" sz="3200" dirty="0">
              <a:latin typeface="Palatino Linotype" panose="02040502050505030304" pitchFamily="18" charset="0"/>
            </a:endParaRPr>
          </a:p>
        </p:txBody>
      </p:sp>
      <p:sp>
        <p:nvSpPr>
          <p:cNvPr id="2" name="Inhaltsplatzhalter 6">
            <a:extLst>
              <a:ext uri="{FF2B5EF4-FFF2-40B4-BE49-F238E27FC236}">
                <a16:creationId xmlns:a16="http://schemas.microsoft.com/office/drawing/2014/main" id="{58E38F97-F504-C9DE-41B6-FE5E9A08A788}"/>
              </a:ext>
            </a:extLst>
          </p:cNvPr>
          <p:cNvSpPr txBox="1">
            <a:spLocks/>
          </p:cNvSpPr>
          <p:nvPr/>
        </p:nvSpPr>
        <p:spPr bwMode="auto">
          <a:xfrm>
            <a:off x="420688" y="2445575"/>
            <a:ext cx="7886699" cy="2823249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160338" indent="-160338" algn="l" defTabSz="641350" rtl="0" fontAlgn="base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81013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3275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3950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46213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8015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9473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10930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32387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sz="2400" dirty="0" err="1">
                <a:latin typeface="Palatino Linotype" panose="02040502050505030304" pitchFamily="18" charset="0"/>
              </a:rPr>
              <a:t>Sociotechnical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regimes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for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the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control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of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normativity</a:t>
            </a:r>
            <a:endParaRPr lang="de-AT" sz="2400" dirty="0">
              <a:latin typeface="Palatino Linotype" panose="02040502050505030304" pitchFamily="18" charset="0"/>
            </a:endParaRPr>
          </a:p>
          <a:p>
            <a:r>
              <a:rPr lang="de-AT" sz="2400" dirty="0">
                <a:latin typeface="Palatino Linotype" panose="02040502050505030304" pitchFamily="18" charset="0"/>
              </a:rPr>
              <a:t>Technology </a:t>
            </a:r>
            <a:r>
              <a:rPr lang="de-AT" sz="2400" dirty="0" err="1">
                <a:latin typeface="Palatino Linotype" panose="02040502050505030304" pitchFamily="18" charset="0"/>
              </a:rPr>
              <a:t>is</a:t>
            </a:r>
            <a:r>
              <a:rPr lang="de-AT" sz="2400" dirty="0">
                <a:latin typeface="Palatino Linotype" panose="02040502050505030304" pitchFamily="18" charset="0"/>
              </a:rPr>
              <a:t> not neutral, but </a:t>
            </a:r>
            <a:r>
              <a:rPr lang="de-AT" sz="2400" dirty="0" err="1">
                <a:latin typeface="Palatino Linotype" panose="02040502050505030304" pitchFamily="18" charset="0"/>
              </a:rPr>
              <a:t>has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political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properties</a:t>
            </a:r>
            <a:r>
              <a:rPr lang="de-AT" sz="2400" dirty="0">
                <a:latin typeface="Palatino Linotype" panose="02040502050505030304" pitchFamily="18" charset="0"/>
              </a:rPr>
              <a:t> (Winner, 1980; Gillespie, 2018)</a:t>
            </a:r>
          </a:p>
          <a:p>
            <a:r>
              <a:rPr lang="de-AT" sz="2400" dirty="0">
                <a:latin typeface="Palatino Linotype" panose="02040502050505030304" pitchFamily="18" charset="0"/>
              </a:rPr>
              <a:t>Shift </a:t>
            </a:r>
            <a:r>
              <a:rPr lang="de-AT" sz="2400" dirty="0" err="1">
                <a:latin typeface="Palatino Linotype" panose="02040502050505030304" pitchFamily="18" charset="0"/>
              </a:rPr>
              <a:t>from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governance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of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communities</a:t>
            </a:r>
            <a:r>
              <a:rPr lang="de-AT" sz="2400" dirty="0">
                <a:latin typeface="Palatino Linotype" panose="02040502050505030304" pitchFamily="18" charset="0"/>
              </a:rPr>
              <a:t> → </a:t>
            </a:r>
            <a:r>
              <a:rPr lang="de-AT" sz="2400" dirty="0" err="1">
                <a:latin typeface="Palatino Linotype" panose="02040502050505030304" pitchFamily="18" charset="0"/>
              </a:rPr>
              <a:t>governance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of</a:t>
            </a:r>
            <a:r>
              <a:rPr lang="de-AT" sz="2400" dirty="0">
                <a:latin typeface="Palatino Linotype" panose="02040502050505030304" pitchFamily="18" charset="0"/>
              </a:rPr>
              <a:t> </a:t>
            </a:r>
            <a:r>
              <a:rPr lang="de-AT" sz="2400" dirty="0" err="1">
                <a:latin typeface="Palatino Linotype" panose="02040502050505030304" pitchFamily="18" charset="0"/>
              </a:rPr>
              <a:t>infrastructures</a:t>
            </a:r>
            <a:endParaRPr lang="de-AT" sz="24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5163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A49246-E60C-D894-3E05-605279BFB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Inhaltsplatzhalter 6">
            <a:extLst>
              <a:ext uri="{FF2B5EF4-FFF2-40B4-BE49-F238E27FC236}">
                <a16:creationId xmlns:a16="http://schemas.microsoft.com/office/drawing/2014/main" id="{D84F64DA-41FD-8B4E-D17D-140D29EA25AA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20688" y="1376363"/>
            <a:ext cx="7886700" cy="4351338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de-AT" altLang="de-DE" sz="3200" b="1" dirty="0" err="1">
                <a:latin typeface="Palatino Linotype" panose="02040502050505030304" pitchFamily="18" charset="0"/>
              </a:rPr>
              <a:t>Continuities</a:t>
            </a:r>
            <a:r>
              <a:rPr lang="de-AT" altLang="de-DE" sz="3200" b="1" dirty="0">
                <a:latin typeface="Palatino Linotype" panose="02040502050505030304" pitchFamily="18" charset="0"/>
              </a:rPr>
              <a:t>: Online </a:t>
            </a:r>
            <a:r>
              <a:rPr lang="de-AT" altLang="de-DE" sz="3200" b="1" dirty="0" err="1">
                <a:latin typeface="Palatino Linotype" panose="02040502050505030304" pitchFamily="18" charset="0"/>
              </a:rPr>
              <a:t>harms</a:t>
            </a:r>
            <a:endParaRPr lang="de-AT" altLang="de-DE" sz="3200" b="1" dirty="0">
              <a:latin typeface="Palatino Linotype" panose="02040502050505030304" pitchFamily="18" charset="0"/>
            </a:endParaRPr>
          </a:p>
          <a:p>
            <a:endParaRPr lang="de-AT" altLang="de-DE" sz="3200" dirty="0">
              <a:latin typeface="Palatino Linotype" panose="02040502050505030304" pitchFamily="18" charset="0"/>
            </a:endParaRPr>
          </a:p>
        </p:txBody>
      </p:sp>
      <p:sp>
        <p:nvSpPr>
          <p:cNvPr id="2" name="Inhaltsplatzhalter 6">
            <a:extLst>
              <a:ext uri="{FF2B5EF4-FFF2-40B4-BE49-F238E27FC236}">
                <a16:creationId xmlns:a16="http://schemas.microsoft.com/office/drawing/2014/main" id="{D6AD9F17-4DFE-BB3A-9FBF-AD3376D55DA1}"/>
              </a:ext>
            </a:extLst>
          </p:cNvPr>
          <p:cNvSpPr txBox="1">
            <a:spLocks/>
          </p:cNvSpPr>
          <p:nvPr/>
        </p:nvSpPr>
        <p:spPr bwMode="auto">
          <a:xfrm>
            <a:off x="420689" y="2032218"/>
            <a:ext cx="7886699" cy="3855016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160338" indent="-160338" algn="l" defTabSz="641350" rtl="0" fontAlgn="base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81013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3275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3950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46213" indent="-160338" algn="l" defTabSz="641350" rtl="0" fontAlgn="base">
              <a:lnSpc>
                <a:spcPct val="90000"/>
              </a:lnSpc>
              <a:spcBef>
                <a:spcPts val="3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8015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9473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10930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32387" indent="-160729" algn="l" defTabSz="642915" rtl="0" eaLnBrk="1" latinLnBrk="0" hangingPunct="1">
              <a:lnSpc>
                <a:spcPct val="90000"/>
              </a:lnSpc>
              <a:spcBef>
                <a:spcPts val="352"/>
              </a:spcBef>
              <a:buFont typeface="Arial" panose="020B0604020202020204" pitchFamily="34" charset="0"/>
              <a:buChar char="•"/>
              <a:defRPr sz="12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noProof="0" dirty="0">
                <a:latin typeface="Palatino Linotype" panose="02040502050505030304" pitchFamily="18" charset="0"/>
              </a:rPr>
              <a:t>CSAM, NCII, hate, disinformation → now amplified by AI</a:t>
            </a:r>
          </a:p>
          <a:p>
            <a:r>
              <a:rPr lang="en-GB" sz="2400" noProof="0" dirty="0">
                <a:latin typeface="Palatino Linotype" panose="02040502050505030304" pitchFamily="18" charset="0"/>
              </a:rPr>
              <a:t>Perpetual tension between safety and user satisfaction </a:t>
            </a:r>
            <a:r>
              <a:rPr lang="en-GB" sz="2400" noProof="0" dirty="0">
                <a:latin typeface="Palatino Linotype" panose="02040502050505030304" pitchFamily="18" charset="0"/>
                <a:sym typeface="Wingdings" pitchFamily="2" charset="2"/>
              </a:rPr>
              <a:t> social media rabbit holes, ‘AI psychosis’</a:t>
            </a:r>
          </a:p>
        </p:txBody>
      </p:sp>
      <p:pic>
        <p:nvPicPr>
          <p:cNvPr id="10" name="Grafik 9" descr="Ein Bild, das Text, Schrift, Screenshot, Design enthält.&#10;&#10;KI-generierte Inhalte können fehlerhaft sein.">
            <a:extLst>
              <a:ext uri="{FF2B5EF4-FFF2-40B4-BE49-F238E27FC236}">
                <a16:creationId xmlns:a16="http://schemas.microsoft.com/office/drawing/2014/main" id="{65AE3AE5-FCC6-C20A-98DA-E8B9D3A4835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263" t="4204" r="10681"/>
          <a:stretch>
            <a:fillRect/>
          </a:stretch>
        </p:blipFill>
        <p:spPr>
          <a:xfrm>
            <a:off x="0" y="4192246"/>
            <a:ext cx="9144000" cy="2578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4538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PowerPoint-Vorlage-Institut">
  <a:themeElements>
    <a:clrScheme name="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FFFFF"/>
      </a:accent3>
      <a:accent4>
        <a:srgbClr val="000000"/>
      </a:accent4>
      <a:accent5>
        <a:srgbClr val="AAB8DC"/>
      </a:accent5>
      <a:accent6>
        <a:srgbClr val="007B26"/>
      </a:accent6>
      <a:hlink>
        <a:srgbClr val="0000FF"/>
      </a:hlink>
      <a:folHlink>
        <a:srgbClr val="FF00FF"/>
      </a:folHlink>
    </a:clrScheme>
    <a:fontScheme name="White">
      <a:majorFont>
        <a:latin typeface="Brandon Grotesque Black"/>
        <a:ea typeface="ＭＳ Ｐゴシック"/>
        <a:cs typeface="Brandon Grotesque Black"/>
      </a:majorFont>
      <a:minorFont>
        <a:latin typeface="Palatino"/>
        <a:ea typeface="ＭＳ Ｐゴシック"/>
        <a:cs typeface="Palatin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miter lim="0"/>
          <a:headEnd type="none" w="med" len="med"/>
          <a:tailEnd type="none" w="med" len="med"/>
        </a:ln>
        <a:effectLst>
          <a:outerShdw blurRad="38100" dist="25400" dir="5400000" algn="ctr" rotWithShape="0">
            <a:srgbClr val="000000">
              <a:alpha val="50000"/>
            </a:srgbClr>
          </a:outerShdw>
        </a:effectLst>
      </a:spPr>
      <a:bodyPr vert="horz" wrap="square" lIns="50800" tIns="50800" rIns="50800" bIns="50800" numCol="1" anchor="ctr" anchorCtr="0" compatLnSpc="1">
        <a:prstTxWarp prst="textNoShape">
          <a:avLst/>
        </a:prstTxWarp>
        <a:spAutoFit/>
      </a:bodyPr>
      <a:lstStyle>
        <a:defPPr marL="0" marR="0" indent="0" algn="ctr" defTabSz="584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Light" charset="0"/>
            <a:ea typeface="ＭＳ Ｐゴシック" charset="0"/>
            <a:cs typeface="Helvetica Light" charset="0"/>
            <a:sym typeface="Helvetica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miter lim="0"/>
          <a:headEnd type="none" w="med" len="med"/>
          <a:tailEnd type="none" w="med" len="med"/>
        </a:ln>
        <a:effectLst>
          <a:outerShdw blurRad="38100" dist="25400" dir="5400000" algn="ctr" rotWithShape="0">
            <a:srgbClr val="000000">
              <a:alpha val="50000"/>
            </a:srgbClr>
          </a:outerShdw>
        </a:effectLst>
      </a:spPr>
      <a:bodyPr vert="horz" wrap="square" lIns="50800" tIns="50800" rIns="50800" bIns="50800" numCol="1" anchor="ctr" anchorCtr="0" compatLnSpc="1">
        <a:prstTxWarp prst="textNoShape">
          <a:avLst/>
        </a:prstTxWarp>
        <a:spAutoFit/>
      </a:bodyPr>
      <a:lstStyle>
        <a:defPPr marL="0" marR="0" indent="0" algn="ctr" defTabSz="584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Light" charset="0"/>
            <a:ea typeface="ＭＳ Ｐゴシック" charset="0"/>
            <a:cs typeface="Helvetica Light" charset="0"/>
            <a:sym typeface="Helvetica Light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2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FFFFF"/>
      </a:accent3>
      <a:accent4>
        <a:srgbClr val="000000"/>
      </a:accent4>
      <a:accent5>
        <a:srgbClr val="AAB8DC"/>
      </a:accent5>
      <a:accent6>
        <a:srgbClr val="007B26"/>
      </a:accent6>
      <a:hlink>
        <a:srgbClr val="0000FF"/>
      </a:hlink>
      <a:folHlink>
        <a:srgbClr val="FF00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633</Words>
  <Application>Microsoft Macintosh PowerPoint</Application>
  <PresentationFormat>Bildschirmpräsentation (4:3)</PresentationFormat>
  <Paragraphs>84</Paragraphs>
  <Slides>17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4</vt:i4>
      </vt:variant>
      <vt:variant>
        <vt:lpstr>Folientitel</vt:lpstr>
      </vt:variant>
      <vt:variant>
        <vt:i4>17</vt:i4>
      </vt:variant>
    </vt:vector>
  </HeadingPairs>
  <TitlesOfParts>
    <vt:vector size="29" baseType="lpstr">
      <vt:lpstr>Arial</vt:lpstr>
      <vt:lpstr>Avenir</vt:lpstr>
      <vt:lpstr>Brandon Grotesque Black</vt:lpstr>
      <vt:lpstr>Calibri</vt:lpstr>
      <vt:lpstr>Calibri Light</vt:lpstr>
      <vt:lpstr>Helvetica Light</vt:lpstr>
      <vt:lpstr>Palatino</vt:lpstr>
      <vt:lpstr>Palatino Linotype</vt:lpstr>
      <vt:lpstr>PowerPoint-Vorlage-Institut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Eckel, Angelika</dc:creator>
  <cp:lastModifiedBy>Spencer-Smith, Charlotte Kumiko</cp:lastModifiedBy>
  <cp:revision>154</cp:revision>
  <cp:lastPrinted>2016-01-11T12:17:17Z</cp:lastPrinted>
  <dcterms:modified xsi:type="dcterms:W3CDTF">2026-02-16T16:11:52Z</dcterms:modified>
</cp:coreProperties>
</file>