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tif" ContentType="image/tif"/>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1"/>
  </p:notesMasterIdLst>
  <p:sldIdLst>
    <p:sldId id="258" r:id="rId5"/>
    <p:sldId id="2147482448" r:id="rId6"/>
    <p:sldId id="377" r:id="rId7"/>
    <p:sldId id="471" r:id="rId8"/>
    <p:sldId id="256" r:id="rId9"/>
    <p:sldId id="257" r:id="rId10"/>
    <p:sldId id="2245" r:id="rId11"/>
    <p:sldId id="2246" r:id="rId12"/>
    <p:sldId id="470" r:id="rId13"/>
    <p:sldId id="475" r:id="rId14"/>
    <p:sldId id="473" r:id="rId15"/>
    <p:sldId id="260" r:id="rId16"/>
    <p:sldId id="259" r:id="rId17"/>
    <p:sldId id="738" r:id="rId18"/>
    <p:sldId id="992" r:id="rId19"/>
    <p:sldId id="991" r:id="rId20"/>
    <p:sldId id="993" r:id="rId21"/>
    <p:sldId id="524" r:id="rId22"/>
    <p:sldId id="2147482455" r:id="rId23"/>
    <p:sldId id="2147482449" r:id="rId24"/>
    <p:sldId id="460" r:id="rId25"/>
    <p:sldId id="390" r:id="rId26"/>
    <p:sldId id="2147482451" r:id="rId27"/>
    <p:sldId id="2216" r:id="rId28"/>
    <p:sldId id="2147482446" r:id="rId29"/>
    <p:sldId id="1364" r:id="rId30"/>
    <p:sldId id="2147482454" r:id="rId31"/>
    <p:sldId id="2147482440" r:id="rId32"/>
    <p:sldId id="2147482456" r:id="rId33"/>
    <p:sldId id="287" r:id="rId34"/>
    <p:sldId id="2147482450" r:id="rId35"/>
    <p:sldId id="2147482457" r:id="rId36"/>
    <p:sldId id="311" r:id="rId37"/>
    <p:sldId id="292" r:id="rId38"/>
    <p:sldId id="2147482453" r:id="rId39"/>
    <p:sldId id="295" r:id="rId40"/>
  </p:sldIdLst>
  <p:sldSz cx="12192000" cy="6858000"/>
  <p:notesSz cx="6858000" cy="9144000"/>
  <p:defaultTextStyle>
    <a:defPPr>
      <a:defRPr lang="en-US"/>
    </a:defPPr>
    <a:lvl1pPr marL="0" algn="l" defTabSz="914353" rtl="0" eaLnBrk="1" latinLnBrk="0" hangingPunct="1">
      <a:defRPr sz="1800" kern="1200">
        <a:solidFill>
          <a:schemeClr val="tx1"/>
        </a:solidFill>
        <a:latin typeface="+mn-lt"/>
        <a:ea typeface="+mn-ea"/>
        <a:cs typeface="+mn-cs"/>
      </a:defRPr>
    </a:lvl1pPr>
    <a:lvl2pPr marL="457177"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3" algn="l" defTabSz="914353" rtl="0" eaLnBrk="1" latinLnBrk="0" hangingPunct="1">
      <a:defRPr sz="1800" kern="1200">
        <a:solidFill>
          <a:schemeClr val="tx1"/>
        </a:solidFill>
        <a:latin typeface="+mn-lt"/>
        <a:ea typeface="+mn-ea"/>
        <a:cs typeface="+mn-cs"/>
      </a:defRPr>
    </a:lvl6pPr>
    <a:lvl7pPr marL="2743060" algn="l" defTabSz="914353" rtl="0" eaLnBrk="1" latinLnBrk="0" hangingPunct="1">
      <a:defRPr sz="1800" kern="1200">
        <a:solidFill>
          <a:schemeClr val="tx1"/>
        </a:solidFill>
        <a:latin typeface="+mn-lt"/>
        <a:ea typeface="+mn-ea"/>
        <a:cs typeface="+mn-cs"/>
      </a:defRPr>
    </a:lvl7pPr>
    <a:lvl8pPr marL="3200236" algn="l" defTabSz="914353" rtl="0" eaLnBrk="1" latinLnBrk="0" hangingPunct="1">
      <a:defRPr sz="1800" kern="1200">
        <a:solidFill>
          <a:schemeClr val="tx1"/>
        </a:solidFill>
        <a:latin typeface="+mn-lt"/>
        <a:ea typeface="+mn-ea"/>
        <a:cs typeface="+mn-cs"/>
      </a:defRPr>
    </a:lvl8pPr>
    <a:lvl9pPr marL="3657413" algn="l" defTabSz="91435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F7DC"/>
    <a:srgbClr val="F8F3C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462" autoAdjust="0"/>
    <p:restoredTop sz="94661"/>
  </p:normalViewPr>
  <p:slideViewPr>
    <p:cSldViewPr snapToGrid="0" showGuides="1">
      <p:cViewPr varScale="1">
        <p:scale>
          <a:sx n="163" d="100"/>
          <a:sy n="163" d="100"/>
        </p:scale>
        <p:origin x="1968" y="176"/>
      </p:cViewPr>
      <p:guideLst>
        <p:guide orient="horz" pos="2160"/>
        <p:guide pos="3840"/>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E0D2A8-8F95-47C2-ABE1-A779F5A43C98}" type="datetimeFigureOut">
              <a:rPr lang="en-US" smtClean="0"/>
              <a:t>12/19/25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7663E2-27CE-4C79-91D3-7F5C4262D57F}" type="slidenum">
              <a:rPr lang="en-US" smtClean="0"/>
              <a:t>‹#›</a:t>
            </a:fld>
            <a:endParaRPr lang="en-US"/>
          </a:p>
        </p:txBody>
      </p:sp>
    </p:spTree>
    <p:extLst>
      <p:ext uri="{BB962C8B-B14F-4D97-AF65-F5344CB8AC3E}">
        <p14:creationId xmlns:p14="http://schemas.microsoft.com/office/powerpoint/2010/main" val="1230559577"/>
      </p:ext>
    </p:extLst>
  </p:cSld>
  <p:clrMap bg1="lt1" tx1="dk1" bg2="lt2" tx2="dk2" accent1="accent1" accent2="accent2" accent3="accent3" accent4="accent4" accent5="accent5" accent6="accent6" hlink="hlink" folHlink="folHlink"/>
  <p:notesStyle>
    <a:lvl1pPr marL="0" algn="l" defTabSz="914353" rtl="0" eaLnBrk="1" latinLnBrk="0" hangingPunct="1">
      <a:defRPr sz="1200" kern="1200">
        <a:solidFill>
          <a:schemeClr val="tx1"/>
        </a:solidFill>
        <a:latin typeface="+mn-lt"/>
        <a:ea typeface="+mn-ea"/>
        <a:cs typeface="+mn-cs"/>
      </a:defRPr>
    </a:lvl1pPr>
    <a:lvl2pPr marL="457177" algn="l" defTabSz="914353" rtl="0" eaLnBrk="1" latinLnBrk="0" hangingPunct="1">
      <a:defRPr sz="1200" kern="1200">
        <a:solidFill>
          <a:schemeClr val="tx1"/>
        </a:solidFill>
        <a:latin typeface="+mn-lt"/>
        <a:ea typeface="+mn-ea"/>
        <a:cs typeface="+mn-cs"/>
      </a:defRPr>
    </a:lvl2pPr>
    <a:lvl3pPr marL="914353" algn="l" defTabSz="914353" rtl="0" eaLnBrk="1" latinLnBrk="0" hangingPunct="1">
      <a:defRPr sz="1200" kern="1200">
        <a:solidFill>
          <a:schemeClr val="tx1"/>
        </a:solidFill>
        <a:latin typeface="+mn-lt"/>
        <a:ea typeface="+mn-ea"/>
        <a:cs typeface="+mn-cs"/>
      </a:defRPr>
    </a:lvl3pPr>
    <a:lvl4pPr marL="1371530" algn="l" defTabSz="914353" rtl="0" eaLnBrk="1" latinLnBrk="0" hangingPunct="1">
      <a:defRPr sz="1200" kern="1200">
        <a:solidFill>
          <a:schemeClr val="tx1"/>
        </a:solidFill>
        <a:latin typeface="+mn-lt"/>
        <a:ea typeface="+mn-ea"/>
        <a:cs typeface="+mn-cs"/>
      </a:defRPr>
    </a:lvl4pPr>
    <a:lvl5pPr marL="1828706" algn="l" defTabSz="914353" rtl="0" eaLnBrk="1" latinLnBrk="0" hangingPunct="1">
      <a:defRPr sz="1200" kern="1200">
        <a:solidFill>
          <a:schemeClr val="tx1"/>
        </a:solidFill>
        <a:latin typeface="+mn-lt"/>
        <a:ea typeface="+mn-ea"/>
        <a:cs typeface="+mn-cs"/>
      </a:defRPr>
    </a:lvl5pPr>
    <a:lvl6pPr marL="2285883" algn="l" defTabSz="914353" rtl="0" eaLnBrk="1" latinLnBrk="0" hangingPunct="1">
      <a:defRPr sz="1200" kern="1200">
        <a:solidFill>
          <a:schemeClr val="tx1"/>
        </a:solidFill>
        <a:latin typeface="+mn-lt"/>
        <a:ea typeface="+mn-ea"/>
        <a:cs typeface="+mn-cs"/>
      </a:defRPr>
    </a:lvl6pPr>
    <a:lvl7pPr marL="2743060" algn="l" defTabSz="914353" rtl="0" eaLnBrk="1" latinLnBrk="0" hangingPunct="1">
      <a:defRPr sz="1200" kern="1200">
        <a:solidFill>
          <a:schemeClr val="tx1"/>
        </a:solidFill>
        <a:latin typeface="+mn-lt"/>
        <a:ea typeface="+mn-ea"/>
        <a:cs typeface="+mn-cs"/>
      </a:defRPr>
    </a:lvl7pPr>
    <a:lvl8pPr marL="3200236" algn="l" defTabSz="914353" rtl="0" eaLnBrk="1" latinLnBrk="0" hangingPunct="1">
      <a:defRPr sz="1200" kern="1200">
        <a:solidFill>
          <a:schemeClr val="tx1"/>
        </a:solidFill>
        <a:latin typeface="+mn-lt"/>
        <a:ea typeface="+mn-ea"/>
        <a:cs typeface="+mn-cs"/>
      </a:defRPr>
    </a:lvl8pPr>
    <a:lvl9pPr marL="3657413" algn="l" defTabSz="91435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226FA5-F0FF-466A-0AFA-95D5564100E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5AB559-656E-48BE-CA09-F62FFACFF32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985A6A1-7F89-0232-3274-B4A47BEE978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8C5DF97-2F26-C1B9-3836-3D4F9155A305}"/>
              </a:ext>
            </a:extLst>
          </p:cNvPr>
          <p:cNvSpPr>
            <a:spLocks noGrp="1"/>
          </p:cNvSpPr>
          <p:nvPr>
            <p:ph type="sldNum" sz="quarter" idx="5"/>
          </p:nvPr>
        </p:nvSpPr>
        <p:spPr/>
        <p:txBody>
          <a:bodyPr/>
          <a:lstStyle/>
          <a:p>
            <a:pPr>
              <a:defRPr/>
            </a:pPr>
            <a:fld id="{EEA82294-BF3E-954A-9E49-35D72A5F0004}" type="slidenum">
              <a:rPr lang="en-US" smtClean="0"/>
              <a:pPr>
                <a:defRPr/>
              </a:pPr>
              <a:t>2</a:t>
            </a:fld>
            <a:endParaRPr lang="en-US"/>
          </a:p>
        </p:txBody>
      </p:sp>
    </p:spTree>
    <p:extLst>
      <p:ext uri="{BB962C8B-B14F-4D97-AF65-F5344CB8AC3E}">
        <p14:creationId xmlns:p14="http://schemas.microsoft.com/office/powerpoint/2010/main" val="90541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398091-EC04-69FF-2F56-4FEBA0D22072}"/>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C261842C-65C7-64EA-7330-5FFD53D84ACD}"/>
              </a:ext>
            </a:extLst>
          </p:cNvPr>
          <p:cNvSpPr>
            <a:spLocks noGrp="1" noRot="1" noChangeAspect="1"/>
          </p:cNvSpPr>
          <p:nvPr>
            <p:ph type="sldImg"/>
          </p:nvPr>
        </p:nvSpPr>
        <p:spPr/>
        <p:txBody>
          <a:bodyPr/>
          <a:lstStyle/>
          <a:p>
            <a:endParaRPr lang="en-US"/>
          </a:p>
        </p:txBody>
      </p:sp>
      <p:sp>
        <p:nvSpPr>
          <p:cNvPr id="3" name="Marcador de notas 2">
            <a:extLst>
              <a:ext uri="{FF2B5EF4-FFF2-40B4-BE49-F238E27FC236}">
                <a16:creationId xmlns:a16="http://schemas.microsoft.com/office/drawing/2014/main" id="{F3C6FBE6-0726-8B9B-B2F6-7872D06367C7}"/>
              </a:ext>
            </a:extLst>
          </p:cNvPr>
          <p:cNvSpPr>
            <a:spLocks noGrp="1"/>
          </p:cNvSpPr>
          <p:nvPr>
            <p:ph type="body" idx="1"/>
          </p:nvPr>
        </p:nvSpPr>
        <p:spPr/>
        <p:txBody>
          <a:bodyPr/>
          <a:lstStyle/>
          <a:p>
            <a:pPr marL="171450" indent="-171450">
              <a:buFontTx/>
              <a:buChar char="-"/>
            </a:pPr>
            <a:endParaRPr lang="es-ES" dirty="0"/>
          </a:p>
        </p:txBody>
      </p:sp>
      <p:sp>
        <p:nvSpPr>
          <p:cNvPr id="4" name="Marcador de número de diapositiva 3">
            <a:extLst>
              <a:ext uri="{FF2B5EF4-FFF2-40B4-BE49-F238E27FC236}">
                <a16:creationId xmlns:a16="http://schemas.microsoft.com/office/drawing/2014/main" id="{B473C1AE-253F-2259-20BF-8D6C9B767AE3}"/>
              </a:ext>
            </a:extLst>
          </p:cNvPr>
          <p:cNvSpPr>
            <a:spLocks noGrp="1"/>
          </p:cNvSpPr>
          <p:nvPr>
            <p:ph type="sldNum" sz="quarter" idx="5"/>
          </p:nvPr>
        </p:nvSpPr>
        <p:spPr/>
        <p:txBody>
          <a:bodyPr/>
          <a:lstStyle/>
          <a:p>
            <a:pPr>
              <a:defRPr/>
            </a:pPr>
            <a:fld id="{EEA82294-BF3E-954A-9E49-35D72A5F0004}" type="slidenum">
              <a:rPr lang="en-US" smtClean="0"/>
              <a:pPr>
                <a:defRPr/>
              </a:pPr>
              <a:t>28</a:t>
            </a:fld>
            <a:endParaRPr lang="en-US"/>
          </a:p>
        </p:txBody>
      </p:sp>
    </p:spTree>
    <p:extLst>
      <p:ext uri="{BB962C8B-B14F-4D97-AF65-F5344CB8AC3E}">
        <p14:creationId xmlns:p14="http://schemas.microsoft.com/office/powerpoint/2010/main" val="10875597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9E854E-60EB-A354-E1E2-DCF0E19DB7F5}"/>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94E6C8F8-8EE2-C0DB-41E3-692210B7BE19}"/>
              </a:ext>
            </a:extLst>
          </p:cNvPr>
          <p:cNvSpPr>
            <a:spLocks noGrp="1" noRot="1" noChangeAspect="1"/>
          </p:cNvSpPr>
          <p:nvPr>
            <p:ph type="sldImg"/>
          </p:nvPr>
        </p:nvSpPr>
        <p:spPr/>
        <p:txBody>
          <a:bodyPr/>
          <a:lstStyle/>
          <a:p>
            <a:endParaRPr lang="en-US"/>
          </a:p>
        </p:txBody>
      </p:sp>
      <p:sp>
        <p:nvSpPr>
          <p:cNvPr id="3" name="Marcador de notas 2">
            <a:extLst>
              <a:ext uri="{FF2B5EF4-FFF2-40B4-BE49-F238E27FC236}">
                <a16:creationId xmlns:a16="http://schemas.microsoft.com/office/drawing/2014/main" id="{1F0158FE-F1B8-C3D4-FE28-E45EE4FB511F}"/>
              </a:ext>
            </a:extLst>
          </p:cNvPr>
          <p:cNvSpPr>
            <a:spLocks noGrp="1"/>
          </p:cNvSpPr>
          <p:nvPr>
            <p:ph type="body" idx="1"/>
          </p:nvPr>
        </p:nvSpPr>
        <p:spPr/>
        <p:txBody>
          <a:bodyPr/>
          <a:lstStyle/>
          <a:p>
            <a:pPr marL="171450" indent="-171450">
              <a:buFontTx/>
              <a:buChar char="-"/>
            </a:pPr>
            <a:endParaRPr lang="es-ES" dirty="0"/>
          </a:p>
        </p:txBody>
      </p:sp>
      <p:sp>
        <p:nvSpPr>
          <p:cNvPr id="4" name="Marcador de número de diapositiva 3">
            <a:extLst>
              <a:ext uri="{FF2B5EF4-FFF2-40B4-BE49-F238E27FC236}">
                <a16:creationId xmlns:a16="http://schemas.microsoft.com/office/drawing/2014/main" id="{F71FC0C9-CC3C-DDCF-A22E-B77306F0940D}"/>
              </a:ext>
            </a:extLst>
          </p:cNvPr>
          <p:cNvSpPr>
            <a:spLocks noGrp="1"/>
          </p:cNvSpPr>
          <p:nvPr>
            <p:ph type="sldNum" sz="quarter" idx="5"/>
          </p:nvPr>
        </p:nvSpPr>
        <p:spPr/>
        <p:txBody>
          <a:bodyPr/>
          <a:lstStyle/>
          <a:p>
            <a:pPr>
              <a:defRPr/>
            </a:pPr>
            <a:fld id="{EEA82294-BF3E-954A-9E49-35D72A5F0004}" type="slidenum">
              <a:rPr lang="en-US" smtClean="0"/>
              <a:pPr>
                <a:defRPr/>
              </a:pPr>
              <a:t>29</a:t>
            </a:fld>
            <a:endParaRPr lang="en-US"/>
          </a:p>
        </p:txBody>
      </p:sp>
    </p:spTree>
    <p:extLst>
      <p:ext uri="{BB962C8B-B14F-4D97-AF65-F5344CB8AC3E}">
        <p14:creationId xmlns:p14="http://schemas.microsoft.com/office/powerpoint/2010/main" val="3428752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3b0a3037a66_0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94" name="Google Shape;94;g3b0a3037a6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05" name="Google Shape;105;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34bf86d550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3" name="Google Shape;123;g34bf86d550e_0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24" name="Google Shape;124;g34bf86d550e_0_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7</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34bf86d550e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 name="Google Shape;168;g34bf86d550e_0_8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69" name="Google Shape;169;g34bf86d550e_0_8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34bf86d550e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g34bf86d550e_0_7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54" name="Google Shape;154;g34bf86d550e_0_7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13</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2CA2403-AB90-6945-AC8C-F10FD815371B}" type="slidenum">
              <a:rPr lang="en-US" smtClean="0"/>
              <a:t>17</a:t>
            </a:fld>
            <a:endParaRPr lang="en-US"/>
          </a:p>
        </p:txBody>
      </p:sp>
    </p:spTree>
    <p:extLst>
      <p:ext uri="{BB962C8B-B14F-4D97-AF65-F5344CB8AC3E}">
        <p14:creationId xmlns:p14="http://schemas.microsoft.com/office/powerpoint/2010/main" val="8594665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609E7C-CD87-D90E-25C7-A3EBD70D21D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85016742-D9D4-A9A7-DBEC-650BA0DB7A60}"/>
              </a:ext>
            </a:extLst>
          </p:cNvPr>
          <p:cNvSpPr>
            <a:spLocks noGrp="1" noRot="1" noChangeAspect="1"/>
          </p:cNvSpPr>
          <p:nvPr>
            <p:ph type="sldImg"/>
          </p:nvPr>
        </p:nvSpPr>
        <p:spPr/>
        <p:txBody>
          <a:bodyPr/>
          <a:lstStyle/>
          <a:p>
            <a:endParaRPr lang="en-US"/>
          </a:p>
        </p:txBody>
      </p:sp>
      <p:sp>
        <p:nvSpPr>
          <p:cNvPr id="3" name="Marcador de notas 2">
            <a:extLst>
              <a:ext uri="{FF2B5EF4-FFF2-40B4-BE49-F238E27FC236}">
                <a16:creationId xmlns:a16="http://schemas.microsoft.com/office/drawing/2014/main" id="{C7BCD16B-8EAA-ADC6-583E-33CB223F6F10}"/>
              </a:ext>
            </a:extLst>
          </p:cNvPr>
          <p:cNvSpPr>
            <a:spLocks noGrp="1"/>
          </p:cNvSpPr>
          <p:nvPr>
            <p:ph type="body" idx="1"/>
          </p:nvPr>
        </p:nvSpPr>
        <p:spPr/>
        <p:txBody>
          <a:bodyPr/>
          <a:lstStyle/>
          <a:p>
            <a:pPr marL="171450" indent="-171450">
              <a:buFontTx/>
              <a:buChar char="-"/>
            </a:pPr>
            <a:endParaRPr lang="es-ES" dirty="0"/>
          </a:p>
        </p:txBody>
      </p:sp>
      <p:sp>
        <p:nvSpPr>
          <p:cNvPr id="4" name="Marcador de número de diapositiva 3">
            <a:extLst>
              <a:ext uri="{FF2B5EF4-FFF2-40B4-BE49-F238E27FC236}">
                <a16:creationId xmlns:a16="http://schemas.microsoft.com/office/drawing/2014/main" id="{A2609F51-8E9F-F565-4894-79D13900BB8B}"/>
              </a:ext>
            </a:extLst>
          </p:cNvPr>
          <p:cNvSpPr>
            <a:spLocks noGrp="1"/>
          </p:cNvSpPr>
          <p:nvPr>
            <p:ph type="sldNum" sz="quarter" idx="5"/>
          </p:nvPr>
        </p:nvSpPr>
        <p:spPr/>
        <p:txBody>
          <a:bodyPr/>
          <a:lstStyle/>
          <a:p>
            <a:pPr>
              <a:defRPr/>
            </a:pPr>
            <a:fld id="{EEA82294-BF3E-954A-9E49-35D72A5F0004}" type="slidenum">
              <a:rPr lang="en-US" smtClean="0"/>
              <a:pPr>
                <a:defRPr/>
              </a:pPr>
              <a:t>25</a:t>
            </a:fld>
            <a:endParaRPr lang="en-US"/>
          </a:p>
        </p:txBody>
      </p:sp>
    </p:spTree>
    <p:extLst>
      <p:ext uri="{BB962C8B-B14F-4D97-AF65-F5344CB8AC3E}">
        <p14:creationId xmlns:p14="http://schemas.microsoft.com/office/powerpoint/2010/main" val="14819327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A90DC0-5060-C6D7-3E89-9D8C8FF3F9B9}"/>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97E2BFD3-A32B-C8F5-48B6-22EC3720E445}"/>
              </a:ext>
            </a:extLst>
          </p:cNvPr>
          <p:cNvSpPr>
            <a:spLocks noGrp="1" noRot="1" noChangeAspect="1"/>
          </p:cNvSpPr>
          <p:nvPr>
            <p:ph type="sldImg"/>
          </p:nvPr>
        </p:nvSpPr>
        <p:spPr/>
        <p:txBody>
          <a:bodyPr/>
          <a:lstStyle/>
          <a:p>
            <a:endParaRPr lang="en-US"/>
          </a:p>
        </p:txBody>
      </p:sp>
      <p:sp>
        <p:nvSpPr>
          <p:cNvPr id="3" name="Marcador de notas 2">
            <a:extLst>
              <a:ext uri="{FF2B5EF4-FFF2-40B4-BE49-F238E27FC236}">
                <a16:creationId xmlns:a16="http://schemas.microsoft.com/office/drawing/2014/main" id="{840BA037-95EC-3B7A-5469-97B7B6D0F183}"/>
              </a:ext>
            </a:extLst>
          </p:cNvPr>
          <p:cNvSpPr>
            <a:spLocks noGrp="1"/>
          </p:cNvSpPr>
          <p:nvPr>
            <p:ph type="body" idx="1"/>
          </p:nvPr>
        </p:nvSpPr>
        <p:spPr/>
        <p:txBody>
          <a:bodyPr/>
          <a:lstStyle/>
          <a:p>
            <a:pPr marL="171450" indent="-171450">
              <a:buFontTx/>
              <a:buChar char="-"/>
            </a:pPr>
            <a:endParaRPr lang="es-ES" dirty="0"/>
          </a:p>
        </p:txBody>
      </p:sp>
      <p:sp>
        <p:nvSpPr>
          <p:cNvPr id="4" name="Marcador de número de diapositiva 3">
            <a:extLst>
              <a:ext uri="{FF2B5EF4-FFF2-40B4-BE49-F238E27FC236}">
                <a16:creationId xmlns:a16="http://schemas.microsoft.com/office/drawing/2014/main" id="{41AD6BE0-6652-1113-6C69-AE9F87B03963}"/>
              </a:ext>
            </a:extLst>
          </p:cNvPr>
          <p:cNvSpPr>
            <a:spLocks noGrp="1"/>
          </p:cNvSpPr>
          <p:nvPr>
            <p:ph type="sldNum" sz="quarter" idx="5"/>
          </p:nvPr>
        </p:nvSpPr>
        <p:spPr/>
        <p:txBody>
          <a:bodyPr/>
          <a:lstStyle/>
          <a:p>
            <a:pPr>
              <a:defRPr/>
            </a:pPr>
            <a:fld id="{EEA82294-BF3E-954A-9E49-35D72A5F0004}" type="slidenum">
              <a:rPr lang="en-US" smtClean="0"/>
              <a:pPr>
                <a:defRPr/>
              </a:pPr>
              <a:t>26</a:t>
            </a:fld>
            <a:endParaRPr lang="en-US"/>
          </a:p>
        </p:txBody>
      </p:sp>
    </p:spTree>
    <p:extLst>
      <p:ext uri="{BB962C8B-B14F-4D97-AF65-F5344CB8AC3E}">
        <p14:creationId xmlns:p14="http://schemas.microsoft.com/office/powerpoint/2010/main" val="12952440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grpSp>
        <p:nvGrpSpPr>
          <p:cNvPr id="23" name="Group 4">
            <a:extLst>
              <a:ext uri="{FF2B5EF4-FFF2-40B4-BE49-F238E27FC236}">
                <a16:creationId xmlns:a16="http://schemas.microsoft.com/office/drawing/2014/main" id="{0C35C447-372A-2538-9C02-9DA22221296C}"/>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24" name="Freeform 5">
              <a:extLst>
                <a:ext uri="{FF2B5EF4-FFF2-40B4-BE49-F238E27FC236}">
                  <a16:creationId xmlns:a16="http://schemas.microsoft.com/office/drawing/2014/main" id="{CFF1AFD2-F993-B30A-2282-C04F1F65AF00}"/>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5" name="Freeform 6">
              <a:extLst>
                <a:ext uri="{FF2B5EF4-FFF2-40B4-BE49-F238E27FC236}">
                  <a16:creationId xmlns:a16="http://schemas.microsoft.com/office/drawing/2014/main" id="{2F13F474-91EA-0185-733B-62682BD9F6E9}"/>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6" name="Freeform 7">
              <a:extLst>
                <a:ext uri="{FF2B5EF4-FFF2-40B4-BE49-F238E27FC236}">
                  <a16:creationId xmlns:a16="http://schemas.microsoft.com/office/drawing/2014/main" id="{87072C05-B626-BAF9-5316-96EAB02420F0}"/>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7" name="Freeform 8">
              <a:extLst>
                <a:ext uri="{FF2B5EF4-FFF2-40B4-BE49-F238E27FC236}">
                  <a16:creationId xmlns:a16="http://schemas.microsoft.com/office/drawing/2014/main" id="{AC6EA6C6-1057-DAC8-2609-B6EB51B72376}"/>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8" name="Freeform 9">
              <a:extLst>
                <a:ext uri="{FF2B5EF4-FFF2-40B4-BE49-F238E27FC236}">
                  <a16:creationId xmlns:a16="http://schemas.microsoft.com/office/drawing/2014/main" id="{4E258757-AB3A-DE10-FDFE-35B9588E9C3E}"/>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9" name="Freeform 10">
              <a:extLst>
                <a:ext uri="{FF2B5EF4-FFF2-40B4-BE49-F238E27FC236}">
                  <a16:creationId xmlns:a16="http://schemas.microsoft.com/office/drawing/2014/main" id="{74360D36-2B50-3114-9CB9-4BEE96BCCE6A}"/>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0" name="Freeform 11">
              <a:extLst>
                <a:ext uri="{FF2B5EF4-FFF2-40B4-BE49-F238E27FC236}">
                  <a16:creationId xmlns:a16="http://schemas.microsoft.com/office/drawing/2014/main" id="{1B032D16-0F2B-1DEC-D92A-ACAF24C07B0A}"/>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1" name="Freeform 12">
              <a:extLst>
                <a:ext uri="{FF2B5EF4-FFF2-40B4-BE49-F238E27FC236}">
                  <a16:creationId xmlns:a16="http://schemas.microsoft.com/office/drawing/2014/main" id="{13923343-4541-4792-ADC5-E6333E98D37A}"/>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32" name="Title 1">
            <a:extLst>
              <a:ext uri="{FF2B5EF4-FFF2-40B4-BE49-F238E27FC236}">
                <a16:creationId xmlns:a16="http://schemas.microsoft.com/office/drawing/2014/main" id="{802863CF-25C1-DECF-F640-C736ECDB9551}"/>
              </a:ext>
            </a:extLst>
          </p:cNvPr>
          <p:cNvSpPr>
            <a:spLocks noGrp="1"/>
          </p:cNvSpPr>
          <p:nvPr>
            <p:ph type="ctrTitle"/>
          </p:nvPr>
        </p:nvSpPr>
        <p:spPr>
          <a:xfrm>
            <a:off x="317251" y="2417400"/>
            <a:ext cx="9144000" cy="1847942"/>
          </a:xfrm>
        </p:spPr>
        <p:txBody>
          <a:bodyPr anchor="b"/>
          <a:lstStyle>
            <a:lvl1pPr algn="l">
              <a:defRPr sz="6400">
                <a:solidFill>
                  <a:schemeClr val="accent1"/>
                </a:solidFill>
              </a:defRPr>
            </a:lvl1pPr>
          </a:lstStyle>
          <a:p>
            <a:r>
              <a:rPr lang="en-GB"/>
              <a:t>Click to edit Master title style</a:t>
            </a:r>
            <a:endParaRPr lang="en-GB" dirty="0"/>
          </a:p>
        </p:txBody>
      </p:sp>
      <p:sp>
        <p:nvSpPr>
          <p:cNvPr id="33" name="Subtitle 2">
            <a:extLst>
              <a:ext uri="{FF2B5EF4-FFF2-40B4-BE49-F238E27FC236}">
                <a16:creationId xmlns:a16="http://schemas.microsoft.com/office/drawing/2014/main" id="{623E9086-C2CE-8088-D447-C484543077B0}"/>
              </a:ext>
            </a:extLst>
          </p:cNvPr>
          <p:cNvSpPr>
            <a:spLocks noGrp="1"/>
          </p:cNvSpPr>
          <p:nvPr>
            <p:ph type="subTitle" idx="1"/>
          </p:nvPr>
        </p:nvSpPr>
        <p:spPr>
          <a:xfrm>
            <a:off x="317251" y="4383000"/>
            <a:ext cx="9144000" cy="1322348"/>
          </a:xfrm>
        </p:spPr>
        <p:txBody>
          <a:bodyPr/>
          <a:lstStyle>
            <a:lvl1pPr marL="0" indent="0" algn="l">
              <a:buNone/>
              <a:defRPr sz="480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
        <p:nvSpPr>
          <p:cNvPr id="34" name="Text Placeholder 17">
            <a:extLst>
              <a:ext uri="{FF2B5EF4-FFF2-40B4-BE49-F238E27FC236}">
                <a16:creationId xmlns:a16="http://schemas.microsoft.com/office/drawing/2014/main" id="{C53F61BD-18EB-B863-761D-89639D8806F9}"/>
              </a:ext>
            </a:extLst>
          </p:cNvPr>
          <p:cNvSpPr>
            <a:spLocks noGrp="1"/>
          </p:cNvSpPr>
          <p:nvPr>
            <p:ph type="body" sz="quarter" idx="10"/>
          </p:nvPr>
        </p:nvSpPr>
        <p:spPr>
          <a:xfrm>
            <a:off x="330271" y="5789336"/>
            <a:ext cx="5579198" cy="740845"/>
          </a:xfrm>
        </p:spPr>
        <p:txBody>
          <a:bodyPr anchor="b"/>
          <a:lstStyle>
            <a:lvl1pPr>
              <a:defRPr sz="2200" b="1">
                <a:solidFill>
                  <a:schemeClr val="accent1"/>
                </a:solidFill>
                <a:latin typeface="+mj-lt"/>
                <a:ea typeface="Inter Medium" panose="02000503000000020004" pitchFamily="2" charset="0"/>
              </a:defRPr>
            </a:lvl1pPr>
            <a:lvl2pPr>
              <a:defRPr sz="2200">
                <a:solidFill>
                  <a:schemeClr val="accent1"/>
                </a:solidFill>
              </a:defRPr>
            </a:lvl2pPr>
            <a:lvl3pPr>
              <a:defRPr sz="2200">
                <a:solidFill>
                  <a:schemeClr val="accent1"/>
                </a:solidFill>
                <a:latin typeface="Inter Medium" panose="02000503000000020004" pitchFamily="2" charset="0"/>
                <a:ea typeface="Inter Medium" panose="02000503000000020004" pitchFamily="2" charset="0"/>
              </a:defRPr>
            </a:lvl3pPr>
            <a:lvl4pPr>
              <a:defRPr sz="2200">
                <a:solidFill>
                  <a:schemeClr val="accent1"/>
                </a:solidFill>
                <a:latin typeface="Inter Medium" panose="02000503000000020004" pitchFamily="2" charset="0"/>
                <a:ea typeface="Inter Medium" panose="02000503000000020004" pitchFamily="2" charset="0"/>
              </a:defRPr>
            </a:lvl4pPr>
            <a:lvl5pPr>
              <a:defRPr sz="2200">
                <a:solidFill>
                  <a:schemeClr val="accent1"/>
                </a:solidFill>
                <a:latin typeface="Inter Medium" panose="02000503000000020004" pitchFamily="2" charset="0"/>
                <a:ea typeface="Inter Medium" panose="02000503000000020004" pitchFamily="2" charset="0"/>
              </a:defRPr>
            </a:lvl5pPr>
          </a:lstStyle>
          <a:p>
            <a:pPr lvl="0"/>
            <a:r>
              <a:rPr lang="en-GB"/>
              <a:t>Click to edit Master text styles</a:t>
            </a:r>
          </a:p>
        </p:txBody>
      </p:sp>
    </p:spTree>
    <p:extLst>
      <p:ext uri="{BB962C8B-B14F-4D97-AF65-F5344CB8AC3E}">
        <p14:creationId xmlns:p14="http://schemas.microsoft.com/office/powerpoint/2010/main" val="2433033340"/>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0AC38-BED1-9031-E2E0-CB195EDFD8B7}"/>
              </a:ext>
            </a:extLst>
          </p:cNvPr>
          <p:cNvSpPr>
            <a:spLocks noGrp="1"/>
          </p:cNvSpPr>
          <p:nvPr>
            <p:ph type="title"/>
          </p:nvPr>
        </p:nvSpPr>
        <p:spPr>
          <a:xfrm>
            <a:off x="325800" y="252000"/>
            <a:ext cx="11540763" cy="378044"/>
          </a:xfrm>
        </p:spPr>
        <p:txBody>
          <a:bodyPr/>
          <a:lstStyle>
            <a:lvl1pPr>
              <a:defRPr/>
            </a:lvl1pPr>
          </a:lstStyle>
          <a:p>
            <a:r>
              <a:rPr lang="en-GB"/>
              <a:t>Click to edit Master title style</a:t>
            </a:r>
            <a:endParaRPr lang="en-GB" dirty="0"/>
          </a:p>
        </p:txBody>
      </p:sp>
      <p:sp>
        <p:nvSpPr>
          <p:cNvPr id="3" name="Content Placeholder 2">
            <a:extLst>
              <a:ext uri="{FF2B5EF4-FFF2-40B4-BE49-F238E27FC236}">
                <a16:creationId xmlns:a16="http://schemas.microsoft.com/office/drawing/2014/main" id="{73B26F26-EA3D-40AC-124C-008BE90D71FC}"/>
              </a:ext>
            </a:extLst>
          </p:cNvPr>
          <p:cNvSpPr>
            <a:spLocks noGrp="1"/>
          </p:cNvSpPr>
          <p:nvPr>
            <p:ph idx="1"/>
          </p:nvPr>
        </p:nvSpPr>
        <p:spPr>
          <a:xfrm>
            <a:off x="325800" y="1394619"/>
            <a:ext cx="11540763"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a:extLst>
              <a:ext uri="{FF2B5EF4-FFF2-40B4-BE49-F238E27FC236}">
                <a16:creationId xmlns:a16="http://schemas.microsoft.com/office/drawing/2014/main" id="{DFCC11D5-984D-8680-D542-25A06BDC5C8B}"/>
              </a:ext>
            </a:extLst>
          </p:cNvPr>
          <p:cNvSpPr>
            <a:spLocks noGrp="1"/>
          </p:cNvSpPr>
          <p:nvPr>
            <p:ph type="dt" sz="half" idx="10"/>
          </p:nvPr>
        </p:nvSpPr>
        <p:spPr/>
        <p:txBody>
          <a:bodyPr/>
          <a:lstStyle/>
          <a:p>
            <a:fld id="{5152BF3F-A4E8-CC46-8025-A4F59A070C3B}" type="datetime1">
              <a:rPr lang="en-GB" smtClean="0"/>
              <a:t>19/12/2025</a:t>
            </a:fld>
            <a:endParaRPr lang="en-GB"/>
          </a:p>
        </p:txBody>
      </p:sp>
      <p:sp>
        <p:nvSpPr>
          <p:cNvPr id="5" name="Footer Placeholder 4">
            <a:extLst>
              <a:ext uri="{FF2B5EF4-FFF2-40B4-BE49-F238E27FC236}">
                <a16:creationId xmlns:a16="http://schemas.microsoft.com/office/drawing/2014/main" id="{3D2E529F-F811-2979-BFFA-08BB8BC2F24E}"/>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40A69BFE-A663-D9A7-8252-C853694690A1}"/>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8" name="Subtitle 2">
            <a:extLst>
              <a:ext uri="{FF2B5EF4-FFF2-40B4-BE49-F238E27FC236}">
                <a16:creationId xmlns:a16="http://schemas.microsoft.com/office/drawing/2014/main" id="{62B454FF-7060-E11B-6122-C9D16BC06047}"/>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Tree>
    <p:extLst>
      <p:ext uri="{BB962C8B-B14F-4D97-AF65-F5344CB8AC3E}">
        <p14:creationId xmlns:p14="http://schemas.microsoft.com/office/powerpoint/2010/main" val="3317466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0AC38-BED1-9031-E2E0-CB195EDFD8B7}"/>
              </a:ext>
            </a:extLst>
          </p:cNvPr>
          <p:cNvSpPr>
            <a:spLocks noGrp="1"/>
          </p:cNvSpPr>
          <p:nvPr>
            <p:ph type="title"/>
          </p:nvPr>
        </p:nvSpPr>
        <p:spPr>
          <a:xfrm>
            <a:off x="325800" y="252000"/>
            <a:ext cx="11540763" cy="378044"/>
          </a:xfrm>
        </p:spPr>
        <p:txBody>
          <a:bodyPr/>
          <a:lstStyle>
            <a:lvl1pPr>
              <a:defRPr/>
            </a:lvl1pPr>
          </a:lstStyle>
          <a:p>
            <a:r>
              <a:rPr lang="en-GB"/>
              <a:t>Click to edit Master title style</a:t>
            </a:r>
            <a:endParaRPr lang="en-GB" dirty="0"/>
          </a:p>
        </p:txBody>
      </p:sp>
      <p:sp>
        <p:nvSpPr>
          <p:cNvPr id="3" name="Content Placeholder 2">
            <a:extLst>
              <a:ext uri="{FF2B5EF4-FFF2-40B4-BE49-F238E27FC236}">
                <a16:creationId xmlns:a16="http://schemas.microsoft.com/office/drawing/2014/main" id="{73B26F26-EA3D-40AC-124C-008BE90D71FC}"/>
              </a:ext>
            </a:extLst>
          </p:cNvPr>
          <p:cNvSpPr>
            <a:spLocks noGrp="1"/>
          </p:cNvSpPr>
          <p:nvPr>
            <p:ph idx="1"/>
          </p:nvPr>
        </p:nvSpPr>
        <p:spPr>
          <a:xfrm>
            <a:off x="325800" y="1394619"/>
            <a:ext cx="11540763"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a:extLst>
              <a:ext uri="{FF2B5EF4-FFF2-40B4-BE49-F238E27FC236}">
                <a16:creationId xmlns:a16="http://schemas.microsoft.com/office/drawing/2014/main" id="{DFCC11D5-984D-8680-D542-25A06BDC5C8B}"/>
              </a:ext>
            </a:extLst>
          </p:cNvPr>
          <p:cNvSpPr>
            <a:spLocks noGrp="1"/>
          </p:cNvSpPr>
          <p:nvPr>
            <p:ph type="dt" sz="half" idx="10"/>
          </p:nvPr>
        </p:nvSpPr>
        <p:spPr/>
        <p:txBody>
          <a:bodyPr/>
          <a:lstStyle/>
          <a:p>
            <a:fld id="{5278344E-483B-F24B-B835-B877A6025DC7}" type="datetime1">
              <a:rPr lang="en-GB" smtClean="0"/>
              <a:t>19/12/2025</a:t>
            </a:fld>
            <a:endParaRPr lang="en-GB"/>
          </a:p>
        </p:txBody>
      </p:sp>
      <p:sp>
        <p:nvSpPr>
          <p:cNvPr id="5" name="Footer Placeholder 4">
            <a:extLst>
              <a:ext uri="{FF2B5EF4-FFF2-40B4-BE49-F238E27FC236}">
                <a16:creationId xmlns:a16="http://schemas.microsoft.com/office/drawing/2014/main" id="{3D2E529F-F811-2979-BFFA-08BB8BC2F24E}"/>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40A69BFE-A663-D9A7-8252-C853694690A1}"/>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8" name="Subtitle 2">
            <a:extLst>
              <a:ext uri="{FF2B5EF4-FFF2-40B4-BE49-F238E27FC236}">
                <a16:creationId xmlns:a16="http://schemas.microsoft.com/office/drawing/2014/main" id="{62B454FF-7060-E11B-6122-C9D16BC06047}"/>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Tree>
    <p:extLst>
      <p:ext uri="{BB962C8B-B14F-4D97-AF65-F5344CB8AC3E}">
        <p14:creationId xmlns:p14="http://schemas.microsoft.com/office/powerpoint/2010/main" val="121846384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0AC38-BED1-9031-E2E0-CB195EDFD8B7}"/>
              </a:ext>
            </a:extLst>
          </p:cNvPr>
          <p:cNvSpPr>
            <a:spLocks noGrp="1"/>
          </p:cNvSpPr>
          <p:nvPr>
            <p:ph type="title"/>
          </p:nvPr>
        </p:nvSpPr>
        <p:spPr>
          <a:xfrm>
            <a:off x="325800" y="252000"/>
            <a:ext cx="11540763" cy="378044"/>
          </a:xfrm>
        </p:spPr>
        <p:txBody>
          <a:bodyPr/>
          <a:lstStyle>
            <a:lvl1pPr>
              <a:defRPr/>
            </a:lvl1pPr>
          </a:lstStyle>
          <a:p>
            <a:r>
              <a:rPr lang="en-GB"/>
              <a:t>Click to edit Master title style</a:t>
            </a:r>
            <a:endParaRPr lang="en-GB" dirty="0"/>
          </a:p>
        </p:txBody>
      </p:sp>
      <p:sp>
        <p:nvSpPr>
          <p:cNvPr id="3" name="Content Placeholder 2">
            <a:extLst>
              <a:ext uri="{FF2B5EF4-FFF2-40B4-BE49-F238E27FC236}">
                <a16:creationId xmlns:a16="http://schemas.microsoft.com/office/drawing/2014/main" id="{73B26F26-EA3D-40AC-124C-008BE90D71FC}"/>
              </a:ext>
            </a:extLst>
          </p:cNvPr>
          <p:cNvSpPr>
            <a:spLocks noGrp="1"/>
          </p:cNvSpPr>
          <p:nvPr>
            <p:ph idx="1"/>
          </p:nvPr>
        </p:nvSpPr>
        <p:spPr>
          <a:xfrm>
            <a:off x="325800" y="1394619"/>
            <a:ext cx="11540763"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a:extLst>
              <a:ext uri="{FF2B5EF4-FFF2-40B4-BE49-F238E27FC236}">
                <a16:creationId xmlns:a16="http://schemas.microsoft.com/office/drawing/2014/main" id="{DFCC11D5-984D-8680-D542-25A06BDC5C8B}"/>
              </a:ext>
            </a:extLst>
          </p:cNvPr>
          <p:cNvSpPr>
            <a:spLocks noGrp="1"/>
          </p:cNvSpPr>
          <p:nvPr>
            <p:ph type="dt" sz="half" idx="10"/>
          </p:nvPr>
        </p:nvSpPr>
        <p:spPr/>
        <p:txBody>
          <a:bodyPr/>
          <a:lstStyle/>
          <a:p>
            <a:fld id="{12D58028-AC2E-9343-9689-E8B9BC098085}" type="datetime1">
              <a:rPr lang="en-GB" smtClean="0"/>
              <a:t>19/12/2025</a:t>
            </a:fld>
            <a:endParaRPr lang="en-GB"/>
          </a:p>
        </p:txBody>
      </p:sp>
      <p:sp>
        <p:nvSpPr>
          <p:cNvPr id="5" name="Footer Placeholder 4">
            <a:extLst>
              <a:ext uri="{FF2B5EF4-FFF2-40B4-BE49-F238E27FC236}">
                <a16:creationId xmlns:a16="http://schemas.microsoft.com/office/drawing/2014/main" id="{3D2E529F-F811-2979-BFFA-08BB8BC2F24E}"/>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40A69BFE-A663-D9A7-8252-C853694690A1}"/>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8" name="Subtitle 2">
            <a:extLst>
              <a:ext uri="{FF2B5EF4-FFF2-40B4-BE49-F238E27FC236}">
                <a16:creationId xmlns:a16="http://schemas.microsoft.com/office/drawing/2014/main" id="{62B454FF-7060-E11B-6122-C9D16BC06047}"/>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Tree>
    <p:extLst>
      <p:ext uri="{BB962C8B-B14F-4D97-AF65-F5344CB8AC3E}">
        <p14:creationId xmlns:p14="http://schemas.microsoft.com/office/powerpoint/2010/main" val="168526107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934A7-BB27-0705-778A-9BC1A80F5880}"/>
              </a:ext>
            </a:extLst>
          </p:cNvPr>
          <p:cNvSpPr>
            <a:spLocks noGrp="1"/>
          </p:cNvSpPr>
          <p:nvPr>
            <p:ph type="title"/>
          </p:nvPr>
        </p:nvSpPr>
        <p:spPr>
          <a:xfrm>
            <a:off x="326232" y="252000"/>
            <a:ext cx="11541025" cy="378044"/>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4423D824-2B92-00E0-3B10-2E7351FAE033}"/>
              </a:ext>
            </a:extLst>
          </p:cNvPr>
          <p:cNvSpPr>
            <a:spLocks noGrp="1"/>
          </p:cNvSpPr>
          <p:nvPr>
            <p:ph sz="half" idx="1"/>
          </p:nvPr>
        </p:nvSpPr>
        <p:spPr>
          <a:xfrm>
            <a:off x="326232" y="1394619"/>
            <a:ext cx="5583238"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Content Placeholder 3">
            <a:extLst>
              <a:ext uri="{FF2B5EF4-FFF2-40B4-BE49-F238E27FC236}">
                <a16:creationId xmlns:a16="http://schemas.microsoft.com/office/drawing/2014/main" id="{9316325E-A8D8-4356-8054-A314C1AF0A0C}"/>
              </a:ext>
            </a:extLst>
          </p:cNvPr>
          <p:cNvSpPr>
            <a:spLocks noGrp="1"/>
          </p:cNvSpPr>
          <p:nvPr>
            <p:ph sz="half" idx="2"/>
          </p:nvPr>
        </p:nvSpPr>
        <p:spPr>
          <a:xfrm>
            <a:off x="6283325" y="1394619"/>
            <a:ext cx="5583238"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Date Placeholder 4">
            <a:extLst>
              <a:ext uri="{FF2B5EF4-FFF2-40B4-BE49-F238E27FC236}">
                <a16:creationId xmlns:a16="http://schemas.microsoft.com/office/drawing/2014/main" id="{48109A4F-CF52-ABB2-91FD-CF9C01BF0DA3}"/>
              </a:ext>
            </a:extLst>
          </p:cNvPr>
          <p:cNvSpPr>
            <a:spLocks noGrp="1"/>
          </p:cNvSpPr>
          <p:nvPr>
            <p:ph type="dt" sz="half" idx="10"/>
          </p:nvPr>
        </p:nvSpPr>
        <p:spPr/>
        <p:txBody>
          <a:bodyPr/>
          <a:lstStyle/>
          <a:p>
            <a:fld id="{18C0DF5C-C4BE-0B4D-8D92-053767F52F1D}" type="datetime1">
              <a:rPr lang="en-GB" smtClean="0"/>
              <a:t>19/12/2025</a:t>
            </a:fld>
            <a:endParaRPr lang="en-GB"/>
          </a:p>
        </p:txBody>
      </p:sp>
      <p:sp>
        <p:nvSpPr>
          <p:cNvPr id="6" name="Footer Placeholder 5">
            <a:extLst>
              <a:ext uri="{FF2B5EF4-FFF2-40B4-BE49-F238E27FC236}">
                <a16:creationId xmlns:a16="http://schemas.microsoft.com/office/drawing/2014/main" id="{EC5B9B47-9D04-96FB-8B95-D7BC38470F9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59D9458-0376-0EC1-BA89-A49552E192E8}"/>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10" name="Subtitle 2">
            <a:extLst>
              <a:ext uri="{FF2B5EF4-FFF2-40B4-BE49-F238E27FC236}">
                <a16:creationId xmlns:a16="http://schemas.microsoft.com/office/drawing/2014/main" id="{3E5619CB-8093-9292-D19B-3E145BB563F3}"/>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Tree>
    <p:extLst>
      <p:ext uri="{BB962C8B-B14F-4D97-AF65-F5344CB8AC3E}">
        <p14:creationId xmlns:p14="http://schemas.microsoft.com/office/powerpoint/2010/main" val="2090358580"/>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934A7-BB27-0705-778A-9BC1A80F5880}"/>
              </a:ext>
            </a:extLst>
          </p:cNvPr>
          <p:cNvSpPr>
            <a:spLocks noGrp="1"/>
          </p:cNvSpPr>
          <p:nvPr>
            <p:ph type="title"/>
          </p:nvPr>
        </p:nvSpPr>
        <p:spPr>
          <a:xfrm>
            <a:off x="326232" y="252000"/>
            <a:ext cx="11541025" cy="378044"/>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4423D824-2B92-00E0-3B10-2E7351FAE033}"/>
              </a:ext>
            </a:extLst>
          </p:cNvPr>
          <p:cNvSpPr>
            <a:spLocks noGrp="1"/>
          </p:cNvSpPr>
          <p:nvPr>
            <p:ph sz="half" idx="1"/>
          </p:nvPr>
        </p:nvSpPr>
        <p:spPr>
          <a:xfrm>
            <a:off x="326232" y="1394619"/>
            <a:ext cx="5583238"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Content Placeholder 3">
            <a:extLst>
              <a:ext uri="{FF2B5EF4-FFF2-40B4-BE49-F238E27FC236}">
                <a16:creationId xmlns:a16="http://schemas.microsoft.com/office/drawing/2014/main" id="{9316325E-A8D8-4356-8054-A314C1AF0A0C}"/>
              </a:ext>
            </a:extLst>
          </p:cNvPr>
          <p:cNvSpPr>
            <a:spLocks noGrp="1"/>
          </p:cNvSpPr>
          <p:nvPr>
            <p:ph sz="half" idx="2"/>
          </p:nvPr>
        </p:nvSpPr>
        <p:spPr>
          <a:xfrm>
            <a:off x="6283325" y="1394619"/>
            <a:ext cx="5583238"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Date Placeholder 4">
            <a:extLst>
              <a:ext uri="{FF2B5EF4-FFF2-40B4-BE49-F238E27FC236}">
                <a16:creationId xmlns:a16="http://schemas.microsoft.com/office/drawing/2014/main" id="{48109A4F-CF52-ABB2-91FD-CF9C01BF0DA3}"/>
              </a:ext>
            </a:extLst>
          </p:cNvPr>
          <p:cNvSpPr>
            <a:spLocks noGrp="1"/>
          </p:cNvSpPr>
          <p:nvPr>
            <p:ph type="dt" sz="half" idx="10"/>
          </p:nvPr>
        </p:nvSpPr>
        <p:spPr/>
        <p:txBody>
          <a:bodyPr/>
          <a:lstStyle/>
          <a:p>
            <a:fld id="{B836BD73-898D-D34F-9D4C-B9D01DCE8D5D}" type="datetime1">
              <a:rPr lang="en-GB" smtClean="0"/>
              <a:t>19/12/2025</a:t>
            </a:fld>
            <a:endParaRPr lang="en-GB"/>
          </a:p>
        </p:txBody>
      </p:sp>
      <p:sp>
        <p:nvSpPr>
          <p:cNvPr id="6" name="Footer Placeholder 5">
            <a:extLst>
              <a:ext uri="{FF2B5EF4-FFF2-40B4-BE49-F238E27FC236}">
                <a16:creationId xmlns:a16="http://schemas.microsoft.com/office/drawing/2014/main" id="{EC5B9B47-9D04-96FB-8B95-D7BC38470F9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59D9458-0376-0EC1-BA89-A49552E192E8}"/>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10" name="Subtitle 2">
            <a:extLst>
              <a:ext uri="{FF2B5EF4-FFF2-40B4-BE49-F238E27FC236}">
                <a16:creationId xmlns:a16="http://schemas.microsoft.com/office/drawing/2014/main" id="{3E5619CB-8093-9292-D19B-3E145BB563F3}"/>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Tree>
    <p:extLst>
      <p:ext uri="{BB962C8B-B14F-4D97-AF65-F5344CB8AC3E}">
        <p14:creationId xmlns:p14="http://schemas.microsoft.com/office/powerpoint/2010/main" val="2020195970"/>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934A7-BB27-0705-778A-9BC1A80F5880}"/>
              </a:ext>
            </a:extLst>
          </p:cNvPr>
          <p:cNvSpPr>
            <a:spLocks noGrp="1"/>
          </p:cNvSpPr>
          <p:nvPr>
            <p:ph type="title"/>
          </p:nvPr>
        </p:nvSpPr>
        <p:spPr>
          <a:xfrm>
            <a:off x="326232" y="252000"/>
            <a:ext cx="11541025" cy="378044"/>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4423D824-2B92-00E0-3B10-2E7351FAE033}"/>
              </a:ext>
            </a:extLst>
          </p:cNvPr>
          <p:cNvSpPr>
            <a:spLocks noGrp="1"/>
          </p:cNvSpPr>
          <p:nvPr>
            <p:ph sz="half" idx="1"/>
          </p:nvPr>
        </p:nvSpPr>
        <p:spPr>
          <a:xfrm>
            <a:off x="326232" y="1394619"/>
            <a:ext cx="5583238"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Content Placeholder 3">
            <a:extLst>
              <a:ext uri="{FF2B5EF4-FFF2-40B4-BE49-F238E27FC236}">
                <a16:creationId xmlns:a16="http://schemas.microsoft.com/office/drawing/2014/main" id="{9316325E-A8D8-4356-8054-A314C1AF0A0C}"/>
              </a:ext>
            </a:extLst>
          </p:cNvPr>
          <p:cNvSpPr>
            <a:spLocks noGrp="1"/>
          </p:cNvSpPr>
          <p:nvPr>
            <p:ph sz="half" idx="2"/>
          </p:nvPr>
        </p:nvSpPr>
        <p:spPr>
          <a:xfrm>
            <a:off x="6283325" y="1394619"/>
            <a:ext cx="5583238" cy="486648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Date Placeholder 4">
            <a:extLst>
              <a:ext uri="{FF2B5EF4-FFF2-40B4-BE49-F238E27FC236}">
                <a16:creationId xmlns:a16="http://schemas.microsoft.com/office/drawing/2014/main" id="{48109A4F-CF52-ABB2-91FD-CF9C01BF0DA3}"/>
              </a:ext>
            </a:extLst>
          </p:cNvPr>
          <p:cNvSpPr>
            <a:spLocks noGrp="1"/>
          </p:cNvSpPr>
          <p:nvPr>
            <p:ph type="dt" sz="half" idx="10"/>
          </p:nvPr>
        </p:nvSpPr>
        <p:spPr/>
        <p:txBody>
          <a:bodyPr/>
          <a:lstStyle/>
          <a:p>
            <a:fld id="{0DE125C6-E249-054C-AB19-36B25F0B7A32}" type="datetime1">
              <a:rPr lang="en-GB" smtClean="0"/>
              <a:t>19/12/2025</a:t>
            </a:fld>
            <a:endParaRPr lang="en-GB"/>
          </a:p>
        </p:txBody>
      </p:sp>
      <p:sp>
        <p:nvSpPr>
          <p:cNvPr id="6" name="Footer Placeholder 5">
            <a:extLst>
              <a:ext uri="{FF2B5EF4-FFF2-40B4-BE49-F238E27FC236}">
                <a16:creationId xmlns:a16="http://schemas.microsoft.com/office/drawing/2014/main" id="{EC5B9B47-9D04-96FB-8B95-D7BC38470F9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59D9458-0376-0EC1-BA89-A49552E192E8}"/>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10" name="Subtitle 2">
            <a:extLst>
              <a:ext uri="{FF2B5EF4-FFF2-40B4-BE49-F238E27FC236}">
                <a16:creationId xmlns:a16="http://schemas.microsoft.com/office/drawing/2014/main" id="{3E5619CB-8093-9292-D19B-3E145BB563F3}"/>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Tree>
    <p:extLst>
      <p:ext uri="{BB962C8B-B14F-4D97-AF65-F5344CB8AC3E}">
        <p14:creationId xmlns:p14="http://schemas.microsoft.com/office/powerpoint/2010/main" val="118074776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26ED50FA-DC6D-514B-93DE-D31D08A2DACC}" type="datetime1">
              <a:rPr lang="en-GB" smtClean="0"/>
              <a:t>19/12/2025</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26232"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96397"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66562"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 name="Subtitle 2">
            <a:extLst>
              <a:ext uri="{FF2B5EF4-FFF2-40B4-BE49-F238E27FC236}">
                <a16:creationId xmlns:a16="http://schemas.microsoft.com/office/drawing/2014/main" id="{CBB1273F-0B9B-4FDD-4203-5D0C87B419DE}"/>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Tree>
    <p:extLst>
      <p:ext uri="{BB962C8B-B14F-4D97-AF65-F5344CB8AC3E}">
        <p14:creationId xmlns:p14="http://schemas.microsoft.com/office/powerpoint/2010/main" val="388475608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hree Content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04165B03-81B5-0E4E-ADB6-38B86EA42F99}" type="datetime1">
              <a:rPr lang="en-GB" smtClean="0"/>
              <a:t>19/12/2025</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26232"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96397"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66562"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 name="Subtitle 2">
            <a:extLst>
              <a:ext uri="{FF2B5EF4-FFF2-40B4-BE49-F238E27FC236}">
                <a16:creationId xmlns:a16="http://schemas.microsoft.com/office/drawing/2014/main" id="{CBB1273F-0B9B-4FDD-4203-5D0C87B419DE}"/>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Tree>
    <p:extLst>
      <p:ext uri="{BB962C8B-B14F-4D97-AF65-F5344CB8AC3E}">
        <p14:creationId xmlns:p14="http://schemas.microsoft.com/office/powerpoint/2010/main" val="268663662"/>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ree Content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7957EBE3-CC4A-A744-9A12-8F171CECC58C}" type="datetime1">
              <a:rPr lang="en-GB" smtClean="0"/>
              <a:t>19/12/2025</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26232"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96397"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66562"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 name="Subtitle 2">
            <a:extLst>
              <a:ext uri="{FF2B5EF4-FFF2-40B4-BE49-F238E27FC236}">
                <a16:creationId xmlns:a16="http://schemas.microsoft.com/office/drawing/2014/main" id="{CBB1273F-0B9B-4FDD-4203-5D0C87B419DE}"/>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Tree>
    <p:extLst>
      <p:ext uri="{BB962C8B-B14F-4D97-AF65-F5344CB8AC3E}">
        <p14:creationId xmlns:p14="http://schemas.microsoft.com/office/powerpoint/2010/main" val="2536248034"/>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ree Images and Capti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GB"/>
              <a:t>Click to edit Master title style</a:t>
            </a:r>
            <a:endParaRPr lang="en-US" dirty="0"/>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13CF5C41-A2A2-2441-AB81-A581459F8817}" type="datetime1">
              <a:rPr lang="en-GB" smtClean="0"/>
              <a:t>19/12/2025</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18493"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76876"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35258"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1" name="Picture Placeholder 10">
            <a:extLst>
              <a:ext uri="{FF2B5EF4-FFF2-40B4-BE49-F238E27FC236}">
                <a16:creationId xmlns:a16="http://schemas.microsoft.com/office/drawing/2014/main" id="{047AD979-9E36-27D3-D861-472A37C9BD30}"/>
              </a:ext>
            </a:extLst>
          </p:cNvPr>
          <p:cNvSpPr>
            <a:spLocks noGrp="1"/>
          </p:cNvSpPr>
          <p:nvPr>
            <p:ph type="pic" sz="quarter" idx="16"/>
          </p:nvPr>
        </p:nvSpPr>
        <p:spPr>
          <a:xfrm>
            <a:off x="318490" y="1394619"/>
            <a:ext cx="3600000" cy="1836000"/>
          </a:xfrm>
          <a:solidFill>
            <a:schemeClr val="bg1">
              <a:lumMod val="85000"/>
            </a:schemeClr>
          </a:solidFill>
        </p:spPr>
        <p:txBody>
          <a:bodyPr/>
          <a:lstStyle/>
          <a:p>
            <a:r>
              <a:rPr lang="en-GB"/>
              <a:t>Click icon to add picture</a:t>
            </a:r>
            <a:endParaRPr lang="en-US"/>
          </a:p>
        </p:txBody>
      </p:sp>
      <p:sp>
        <p:nvSpPr>
          <p:cNvPr id="12" name="Picture Placeholder 10">
            <a:extLst>
              <a:ext uri="{FF2B5EF4-FFF2-40B4-BE49-F238E27FC236}">
                <a16:creationId xmlns:a16="http://schemas.microsoft.com/office/drawing/2014/main" id="{BA925AEF-9705-43FC-B311-1B9A5C872480}"/>
              </a:ext>
            </a:extLst>
          </p:cNvPr>
          <p:cNvSpPr>
            <a:spLocks noGrp="1"/>
          </p:cNvSpPr>
          <p:nvPr>
            <p:ph type="pic" sz="quarter" idx="17"/>
          </p:nvPr>
        </p:nvSpPr>
        <p:spPr>
          <a:xfrm>
            <a:off x="4276876" y="1394619"/>
            <a:ext cx="3600000" cy="1836000"/>
          </a:xfrm>
          <a:solidFill>
            <a:schemeClr val="bg1">
              <a:lumMod val="85000"/>
            </a:schemeClr>
          </a:solidFill>
        </p:spPr>
        <p:txBody>
          <a:bodyPr/>
          <a:lstStyle/>
          <a:p>
            <a:r>
              <a:rPr lang="en-GB"/>
              <a:t>Click icon to add picture</a:t>
            </a:r>
            <a:endParaRPr lang="en-US"/>
          </a:p>
        </p:txBody>
      </p:sp>
      <p:sp>
        <p:nvSpPr>
          <p:cNvPr id="13" name="Picture Placeholder 10">
            <a:extLst>
              <a:ext uri="{FF2B5EF4-FFF2-40B4-BE49-F238E27FC236}">
                <a16:creationId xmlns:a16="http://schemas.microsoft.com/office/drawing/2014/main" id="{71EBAC93-1C14-C84A-FF75-AC90D6C8A890}"/>
              </a:ext>
            </a:extLst>
          </p:cNvPr>
          <p:cNvSpPr>
            <a:spLocks noGrp="1"/>
          </p:cNvSpPr>
          <p:nvPr>
            <p:ph type="pic" sz="quarter" idx="18"/>
          </p:nvPr>
        </p:nvSpPr>
        <p:spPr>
          <a:xfrm>
            <a:off x="8235261" y="1394619"/>
            <a:ext cx="3600000" cy="1836000"/>
          </a:xfrm>
          <a:solidFill>
            <a:schemeClr val="bg1">
              <a:lumMod val="85000"/>
            </a:schemeClr>
          </a:solidFill>
        </p:spPr>
        <p:txBody>
          <a:bodyPr/>
          <a:lstStyle/>
          <a:p>
            <a:r>
              <a:rPr lang="en-GB"/>
              <a:t>Click icon to add picture</a:t>
            </a:r>
            <a:endParaRPr lang="en-US"/>
          </a:p>
        </p:txBody>
      </p:sp>
      <p:sp>
        <p:nvSpPr>
          <p:cNvPr id="10" name="Subtitle 2">
            <a:extLst>
              <a:ext uri="{FF2B5EF4-FFF2-40B4-BE49-F238E27FC236}">
                <a16:creationId xmlns:a16="http://schemas.microsoft.com/office/drawing/2014/main" id="{A6EB687B-5D2E-6018-5C19-6211E4ADBA8B}"/>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Tree>
    <p:extLst>
      <p:ext uri="{BB962C8B-B14F-4D97-AF65-F5344CB8AC3E}">
        <p14:creationId xmlns:p14="http://schemas.microsoft.com/office/powerpoint/2010/main" val="103706673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Smoke">
    <p:bg>
      <p:bgPr>
        <a:solidFill>
          <a:schemeClr val="bg2"/>
        </a:solidFill>
        <a:effectLst/>
      </p:bgPr>
    </p:bg>
    <p:spTree>
      <p:nvGrpSpPr>
        <p:cNvPr id="1" name=""/>
        <p:cNvGrpSpPr/>
        <p:nvPr/>
      </p:nvGrpSpPr>
      <p:grpSpPr>
        <a:xfrm>
          <a:off x="0" y="0"/>
          <a:ext cx="0" cy="0"/>
          <a:chOff x="0" y="0"/>
          <a:chExt cx="0" cy="0"/>
        </a:xfrm>
      </p:grpSpPr>
      <p:grpSp>
        <p:nvGrpSpPr>
          <p:cNvPr id="23" name="Group 4">
            <a:extLst>
              <a:ext uri="{FF2B5EF4-FFF2-40B4-BE49-F238E27FC236}">
                <a16:creationId xmlns:a16="http://schemas.microsoft.com/office/drawing/2014/main" id="{0C35C447-372A-2538-9C02-9DA22221296C}"/>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24" name="Freeform 5">
              <a:extLst>
                <a:ext uri="{FF2B5EF4-FFF2-40B4-BE49-F238E27FC236}">
                  <a16:creationId xmlns:a16="http://schemas.microsoft.com/office/drawing/2014/main" id="{CFF1AFD2-F993-B30A-2282-C04F1F65AF00}"/>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5" name="Freeform 6">
              <a:extLst>
                <a:ext uri="{FF2B5EF4-FFF2-40B4-BE49-F238E27FC236}">
                  <a16:creationId xmlns:a16="http://schemas.microsoft.com/office/drawing/2014/main" id="{2F13F474-91EA-0185-733B-62682BD9F6E9}"/>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6" name="Freeform 7">
              <a:extLst>
                <a:ext uri="{FF2B5EF4-FFF2-40B4-BE49-F238E27FC236}">
                  <a16:creationId xmlns:a16="http://schemas.microsoft.com/office/drawing/2014/main" id="{87072C05-B626-BAF9-5316-96EAB02420F0}"/>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7" name="Freeform 8">
              <a:extLst>
                <a:ext uri="{FF2B5EF4-FFF2-40B4-BE49-F238E27FC236}">
                  <a16:creationId xmlns:a16="http://schemas.microsoft.com/office/drawing/2014/main" id="{AC6EA6C6-1057-DAC8-2609-B6EB51B72376}"/>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8" name="Freeform 9">
              <a:extLst>
                <a:ext uri="{FF2B5EF4-FFF2-40B4-BE49-F238E27FC236}">
                  <a16:creationId xmlns:a16="http://schemas.microsoft.com/office/drawing/2014/main" id="{4E258757-AB3A-DE10-FDFE-35B9588E9C3E}"/>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9" name="Freeform 10">
              <a:extLst>
                <a:ext uri="{FF2B5EF4-FFF2-40B4-BE49-F238E27FC236}">
                  <a16:creationId xmlns:a16="http://schemas.microsoft.com/office/drawing/2014/main" id="{74360D36-2B50-3114-9CB9-4BEE96BCCE6A}"/>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0" name="Freeform 11">
              <a:extLst>
                <a:ext uri="{FF2B5EF4-FFF2-40B4-BE49-F238E27FC236}">
                  <a16:creationId xmlns:a16="http://schemas.microsoft.com/office/drawing/2014/main" id="{1B032D16-0F2B-1DEC-D92A-ACAF24C07B0A}"/>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1" name="Freeform 12">
              <a:extLst>
                <a:ext uri="{FF2B5EF4-FFF2-40B4-BE49-F238E27FC236}">
                  <a16:creationId xmlns:a16="http://schemas.microsoft.com/office/drawing/2014/main" id="{13923343-4541-4792-ADC5-E6333E98D37A}"/>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32" name="Title 1">
            <a:extLst>
              <a:ext uri="{FF2B5EF4-FFF2-40B4-BE49-F238E27FC236}">
                <a16:creationId xmlns:a16="http://schemas.microsoft.com/office/drawing/2014/main" id="{802863CF-25C1-DECF-F640-C736ECDB9551}"/>
              </a:ext>
            </a:extLst>
          </p:cNvPr>
          <p:cNvSpPr>
            <a:spLocks noGrp="1"/>
          </p:cNvSpPr>
          <p:nvPr>
            <p:ph type="ctrTitle"/>
          </p:nvPr>
        </p:nvSpPr>
        <p:spPr>
          <a:xfrm>
            <a:off x="317251" y="2417400"/>
            <a:ext cx="9144000" cy="1847942"/>
          </a:xfrm>
        </p:spPr>
        <p:txBody>
          <a:bodyPr anchor="b"/>
          <a:lstStyle>
            <a:lvl1pPr algn="l">
              <a:defRPr sz="6400">
                <a:solidFill>
                  <a:schemeClr val="accent1"/>
                </a:solidFill>
              </a:defRPr>
            </a:lvl1pPr>
          </a:lstStyle>
          <a:p>
            <a:r>
              <a:rPr lang="en-GB"/>
              <a:t>Click to edit Master title style</a:t>
            </a:r>
            <a:endParaRPr lang="en-GB" dirty="0"/>
          </a:p>
        </p:txBody>
      </p:sp>
      <p:sp>
        <p:nvSpPr>
          <p:cNvPr id="33" name="Subtitle 2">
            <a:extLst>
              <a:ext uri="{FF2B5EF4-FFF2-40B4-BE49-F238E27FC236}">
                <a16:creationId xmlns:a16="http://schemas.microsoft.com/office/drawing/2014/main" id="{623E9086-C2CE-8088-D447-C484543077B0}"/>
              </a:ext>
            </a:extLst>
          </p:cNvPr>
          <p:cNvSpPr>
            <a:spLocks noGrp="1"/>
          </p:cNvSpPr>
          <p:nvPr>
            <p:ph type="subTitle" idx="1"/>
          </p:nvPr>
        </p:nvSpPr>
        <p:spPr>
          <a:xfrm>
            <a:off x="317251" y="4383000"/>
            <a:ext cx="9144000" cy="1322348"/>
          </a:xfrm>
        </p:spPr>
        <p:txBody>
          <a:bodyPr/>
          <a:lstStyle>
            <a:lvl1pPr marL="0" indent="0" algn="l">
              <a:buNone/>
              <a:defRPr sz="480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
        <p:nvSpPr>
          <p:cNvPr id="34" name="Text Placeholder 17">
            <a:extLst>
              <a:ext uri="{FF2B5EF4-FFF2-40B4-BE49-F238E27FC236}">
                <a16:creationId xmlns:a16="http://schemas.microsoft.com/office/drawing/2014/main" id="{C53F61BD-18EB-B863-761D-89639D8806F9}"/>
              </a:ext>
            </a:extLst>
          </p:cNvPr>
          <p:cNvSpPr>
            <a:spLocks noGrp="1"/>
          </p:cNvSpPr>
          <p:nvPr>
            <p:ph type="body" sz="quarter" idx="10"/>
          </p:nvPr>
        </p:nvSpPr>
        <p:spPr>
          <a:xfrm>
            <a:off x="330271" y="5789336"/>
            <a:ext cx="5579198" cy="740845"/>
          </a:xfrm>
        </p:spPr>
        <p:txBody>
          <a:bodyPr anchor="b"/>
          <a:lstStyle>
            <a:lvl1pPr>
              <a:defRPr sz="2200" b="1">
                <a:solidFill>
                  <a:schemeClr val="accent1"/>
                </a:solidFill>
                <a:latin typeface="+mj-lt"/>
                <a:ea typeface="Inter Medium" panose="02000503000000020004" pitchFamily="2" charset="0"/>
              </a:defRPr>
            </a:lvl1pPr>
            <a:lvl2pPr>
              <a:defRPr sz="2200">
                <a:solidFill>
                  <a:schemeClr val="accent1"/>
                </a:solidFill>
              </a:defRPr>
            </a:lvl2pPr>
            <a:lvl3pPr>
              <a:defRPr sz="2200">
                <a:solidFill>
                  <a:schemeClr val="accent1"/>
                </a:solidFill>
                <a:latin typeface="Inter Medium" panose="02000503000000020004" pitchFamily="2" charset="0"/>
                <a:ea typeface="Inter Medium" panose="02000503000000020004" pitchFamily="2" charset="0"/>
              </a:defRPr>
            </a:lvl3pPr>
            <a:lvl4pPr>
              <a:defRPr sz="2200">
                <a:solidFill>
                  <a:schemeClr val="accent1"/>
                </a:solidFill>
                <a:latin typeface="Inter Medium" panose="02000503000000020004" pitchFamily="2" charset="0"/>
                <a:ea typeface="Inter Medium" panose="02000503000000020004" pitchFamily="2" charset="0"/>
              </a:defRPr>
            </a:lvl4pPr>
            <a:lvl5pPr>
              <a:defRPr sz="2200">
                <a:solidFill>
                  <a:schemeClr val="accent1"/>
                </a:solidFill>
                <a:latin typeface="Inter Medium" panose="02000503000000020004" pitchFamily="2" charset="0"/>
                <a:ea typeface="Inter Medium" panose="02000503000000020004" pitchFamily="2" charset="0"/>
              </a:defRPr>
            </a:lvl5pPr>
          </a:lstStyle>
          <a:p>
            <a:pPr lvl="0"/>
            <a:r>
              <a:rPr lang="en-GB"/>
              <a:t>Click to edit Master text styles</a:t>
            </a:r>
          </a:p>
        </p:txBody>
      </p:sp>
    </p:spTree>
    <p:extLst>
      <p:ext uri="{BB962C8B-B14F-4D97-AF65-F5344CB8AC3E}">
        <p14:creationId xmlns:p14="http://schemas.microsoft.com/office/powerpoint/2010/main" val="2497264879"/>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hree Images and Captions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GB"/>
              <a:t>Click to edit Master title style</a:t>
            </a:r>
            <a:endParaRPr lang="en-US" dirty="0"/>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A6C63173-4845-E640-8C6B-038E37B3B1AD}" type="datetime1">
              <a:rPr lang="en-GB" smtClean="0"/>
              <a:t>19/12/2025</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18493"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76876"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35258"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1" name="Picture Placeholder 10">
            <a:extLst>
              <a:ext uri="{FF2B5EF4-FFF2-40B4-BE49-F238E27FC236}">
                <a16:creationId xmlns:a16="http://schemas.microsoft.com/office/drawing/2014/main" id="{047AD979-9E36-27D3-D861-472A37C9BD30}"/>
              </a:ext>
            </a:extLst>
          </p:cNvPr>
          <p:cNvSpPr>
            <a:spLocks noGrp="1"/>
          </p:cNvSpPr>
          <p:nvPr>
            <p:ph type="pic" sz="quarter" idx="16"/>
          </p:nvPr>
        </p:nvSpPr>
        <p:spPr>
          <a:xfrm>
            <a:off x="318490" y="1394619"/>
            <a:ext cx="3600000" cy="1836000"/>
          </a:xfrm>
          <a:solidFill>
            <a:schemeClr val="bg1">
              <a:lumMod val="85000"/>
            </a:schemeClr>
          </a:solidFill>
        </p:spPr>
        <p:txBody>
          <a:bodyPr/>
          <a:lstStyle/>
          <a:p>
            <a:r>
              <a:rPr lang="en-GB"/>
              <a:t>Click icon to add picture</a:t>
            </a:r>
            <a:endParaRPr lang="en-US"/>
          </a:p>
        </p:txBody>
      </p:sp>
      <p:sp>
        <p:nvSpPr>
          <p:cNvPr id="12" name="Picture Placeholder 10">
            <a:extLst>
              <a:ext uri="{FF2B5EF4-FFF2-40B4-BE49-F238E27FC236}">
                <a16:creationId xmlns:a16="http://schemas.microsoft.com/office/drawing/2014/main" id="{BA925AEF-9705-43FC-B311-1B9A5C872480}"/>
              </a:ext>
            </a:extLst>
          </p:cNvPr>
          <p:cNvSpPr>
            <a:spLocks noGrp="1"/>
          </p:cNvSpPr>
          <p:nvPr>
            <p:ph type="pic" sz="quarter" idx="17"/>
          </p:nvPr>
        </p:nvSpPr>
        <p:spPr>
          <a:xfrm>
            <a:off x="4276876" y="1394619"/>
            <a:ext cx="3600000" cy="1836000"/>
          </a:xfrm>
          <a:solidFill>
            <a:schemeClr val="bg1">
              <a:lumMod val="85000"/>
            </a:schemeClr>
          </a:solidFill>
        </p:spPr>
        <p:txBody>
          <a:bodyPr/>
          <a:lstStyle/>
          <a:p>
            <a:r>
              <a:rPr lang="en-GB"/>
              <a:t>Click icon to add picture</a:t>
            </a:r>
            <a:endParaRPr lang="en-US"/>
          </a:p>
        </p:txBody>
      </p:sp>
      <p:sp>
        <p:nvSpPr>
          <p:cNvPr id="13" name="Picture Placeholder 10">
            <a:extLst>
              <a:ext uri="{FF2B5EF4-FFF2-40B4-BE49-F238E27FC236}">
                <a16:creationId xmlns:a16="http://schemas.microsoft.com/office/drawing/2014/main" id="{71EBAC93-1C14-C84A-FF75-AC90D6C8A890}"/>
              </a:ext>
            </a:extLst>
          </p:cNvPr>
          <p:cNvSpPr>
            <a:spLocks noGrp="1"/>
          </p:cNvSpPr>
          <p:nvPr>
            <p:ph type="pic" sz="quarter" idx="18"/>
          </p:nvPr>
        </p:nvSpPr>
        <p:spPr>
          <a:xfrm>
            <a:off x="8235261" y="1394619"/>
            <a:ext cx="3600000" cy="1836000"/>
          </a:xfrm>
          <a:solidFill>
            <a:schemeClr val="bg1">
              <a:lumMod val="85000"/>
            </a:schemeClr>
          </a:solidFill>
        </p:spPr>
        <p:txBody>
          <a:bodyPr/>
          <a:lstStyle/>
          <a:p>
            <a:r>
              <a:rPr lang="en-GB"/>
              <a:t>Click icon to add picture</a:t>
            </a:r>
            <a:endParaRPr lang="en-US"/>
          </a:p>
        </p:txBody>
      </p:sp>
      <p:sp>
        <p:nvSpPr>
          <p:cNvPr id="10" name="Subtitle 2">
            <a:extLst>
              <a:ext uri="{FF2B5EF4-FFF2-40B4-BE49-F238E27FC236}">
                <a16:creationId xmlns:a16="http://schemas.microsoft.com/office/drawing/2014/main" id="{A6EB687B-5D2E-6018-5C19-6211E4ADBA8B}"/>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Tree>
    <p:extLst>
      <p:ext uri="{BB962C8B-B14F-4D97-AF65-F5344CB8AC3E}">
        <p14:creationId xmlns:p14="http://schemas.microsoft.com/office/powerpoint/2010/main" val="1160980370"/>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Images and Captions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23E2-CB33-A043-EFAE-5E5920ABF286}"/>
              </a:ext>
            </a:extLst>
          </p:cNvPr>
          <p:cNvSpPr>
            <a:spLocks noGrp="1"/>
          </p:cNvSpPr>
          <p:nvPr>
            <p:ph type="title"/>
          </p:nvPr>
        </p:nvSpPr>
        <p:spPr/>
        <p:txBody>
          <a:bodyPr/>
          <a:lstStyle/>
          <a:p>
            <a:r>
              <a:rPr lang="en-GB"/>
              <a:t>Click to edit Master title style</a:t>
            </a:r>
            <a:endParaRPr lang="en-US" dirty="0"/>
          </a:p>
        </p:txBody>
      </p:sp>
      <p:sp>
        <p:nvSpPr>
          <p:cNvPr id="3" name="Date Placeholder 2">
            <a:extLst>
              <a:ext uri="{FF2B5EF4-FFF2-40B4-BE49-F238E27FC236}">
                <a16:creationId xmlns:a16="http://schemas.microsoft.com/office/drawing/2014/main" id="{26D07086-8168-2FFB-8A6A-847C21CE63D9}"/>
              </a:ext>
            </a:extLst>
          </p:cNvPr>
          <p:cNvSpPr>
            <a:spLocks noGrp="1"/>
          </p:cNvSpPr>
          <p:nvPr>
            <p:ph type="dt" sz="half" idx="10"/>
          </p:nvPr>
        </p:nvSpPr>
        <p:spPr/>
        <p:txBody>
          <a:bodyPr/>
          <a:lstStyle/>
          <a:p>
            <a:fld id="{719C4043-F8AF-184D-890B-0DF671233F25}" type="datetime1">
              <a:rPr lang="en-GB" smtClean="0"/>
              <a:t>19/12/2025</a:t>
            </a:fld>
            <a:endParaRPr lang="en-GB"/>
          </a:p>
        </p:txBody>
      </p:sp>
      <p:sp>
        <p:nvSpPr>
          <p:cNvPr id="4" name="Footer Placeholder 3">
            <a:extLst>
              <a:ext uri="{FF2B5EF4-FFF2-40B4-BE49-F238E27FC236}">
                <a16:creationId xmlns:a16="http://schemas.microsoft.com/office/drawing/2014/main" id="{32BF319C-1022-A0DE-5680-6E6F7A33ADB0}"/>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2FA01DCF-BF44-5758-3698-48171189DF1F}"/>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2">
            <a:extLst>
              <a:ext uri="{FF2B5EF4-FFF2-40B4-BE49-F238E27FC236}">
                <a16:creationId xmlns:a16="http://schemas.microsoft.com/office/drawing/2014/main" id="{07DDBB1C-FCE2-459F-CD23-42AF9E169BFC}"/>
              </a:ext>
            </a:extLst>
          </p:cNvPr>
          <p:cNvSpPr>
            <a:spLocks noGrp="1"/>
          </p:cNvSpPr>
          <p:nvPr>
            <p:ph idx="1"/>
          </p:nvPr>
        </p:nvSpPr>
        <p:spPr>
          <a:xfrm>
            <a:off x="318493"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8" name="Content Placeholder 2">
            <a:extLst>
              <a:ext uri="{FF2B5EF4-FFF2-40B4-BE49-F238E27FC236}">
                <a16:creationId xmlns:a16="http://schemas.microsoft.com/office/drawing/2014/main" id="{7284B46C-0DDC-167C-514E-EB0FCC3E4BE7}"/>
              </a:ext>
            </a:extLst>
          </p:cNvPr>
          <p:cNvSpPr>
            <a:spLocks noGrp="1"/>
          </p:cNvSpPr>
          <p:nvPr>
            <p:ph idx="14"/>
          </p:nvPr>
        </p:nvSpPr>
        <p:spPr>
          <a:xfrm>
            <a:off x="4276876"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Content Placeholder 2">
            <a:extLst>
              <a:ext uri="{FF2B5EF4-FFF2-40B4-BE49-F238E27FC236}">
                <a16:creationId xmlns:a16="http://schemas.microsoft.com/office/drawing/2014/main" id="{AC354167-3149-957E-9D9F-B30D04014172}"/>
              </a:ext>
            </a:extLst>
          </p:cNvPr>
          <p:cNvSpPr>
            <a:spLocks noGrp="1"/>
          </p:cNvSpPr>
          <p:nvPr>
            <p:ph idx="15"/>
          </p:nvPr>
        </p:nvSpPr>
        <p:spPr>
          <a:xfrm>
            <a:off x="8235258" y="3429000"/>
            <a:ext cx="3600000" cy="2832100"/>
          </a:xfrm>
        </p:spPr>
        <p:txBody>
          <a:bodyPr/>
          <a:lstStyle>
            <a:lvl1pPr rtl="0">
              <a:defRPr sz="1800"/>
            </a:lvl1pPr>
            <a:lvl2pPr rtl="0">
              <a:defRPr sz="1800"/>
            </a:lvl2pPr>
            <a:lvl3pPr rtl="0">
              <a:defRPr sz="1800"/>
            </a:lvl3pPr>
            <a:lvl4pPr rtl="0">
              <a:defRPr sz="1800"/>
            </a:lvl4pPr>
            <a:lvl5pPr rtl="0">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1" name="Picture Placeholder 10">
            <a:extLst>
              <a:ext uri="{FF2B5EF4-FFF2-40B4-BE49-F238E27FC236}">
                <a16:creationId xmlns:a16="http://schemas.microsoft.com/office/drawing/2014/main" id="{047AD979-9E36-27D3-D861-472A37C9BD30}"/>
              </a:ext>
            </a:extLst>
          </p:cNvPr>
          <p:cNvSpPr>
            <a:spLocks noGrp="1"/>
          </p:cNvSpPr>
          <p:nvPr>
            <p:ph type="pic" sz="quarter" idx="16"/>
          </p:nvPr>
        </p:nvSpPr>
        <p:spPr>
          <a:xfrm>
            <a:off x="318490" y="1394619"/>
            <a:ext cx="3600000" cy="1836000"/>
          </a:xfrm>
          <a:solidFill>
            <a:schemeClr val="bg1">
              <a:lumMod val="85000"/>
            </a:schemeClr>
          </a:solidFill>
        </p:spPr>
        <p:txBody>
          <a:bodyPr/>
          <a:lstStyle/>
          <a:p>
            <a:r>
              <a:rPr lang="en-GB"/>
              <a:t>Click icon to add picture</a:t>
            </a:r>
            <a:endParaRPr lang="en-US"/>
          </a:p>
        </p:txBody>
      </p:sp>
      <p:sp>
        <p:nvSpPr>
          <p:cNvPr id="12" name="Picture Placeholder 10">
            <a:extLst>
              <a:ext uri="{FF2B5EF4-FFF2-40B4-BE49-F238E27FC236}">
                <a16:creationId xmlns:a16="http://schemas.microsoft.com/office/drawing/2014/main" id="{BA925AEF-9705-43FC-B311-1B9A5C872480}"/>
              </a:ext>
            </a:extLst>
          </p:cNvPr>
          <p:cNvSpPr>
            <a:spLocks noGrp="1"/>
          </p:cNvSpPr>
          <p:nvPr>
            <p:ph type="pic" sz="quarter" idx="17"/>
          </p:nvPr>
        </p:nvSpPr>
        <p:spPr>
          <a:xfrm>
            <a:off x="4276876" y="1394619"/>
            <a:ext cx="3600000" cy="1836000"/>
          </a:xfrm>
          <a:solidFill>
            <a:schemeClr val="bg1">
              <a:lumMod val="85000"/>
            </a:schemeClr>
          </a:solidFill>
        </p:spPr>
        <p:txBody>
          <a:bodyPr/>
          <a:lstStyle/>
          <a:p>
            <a:r>
              <a:rPr lang="en-GB"/>
              <a:t>Click icon to add picture</a:t>
            </a:r>
            <a:endParaRPr lang="en-US"/>
          </a:p>
        </p:txBody>
      </p:sp>
      <p:sp>
        <p:nvSpPr>
          <p:cNvPr id="13" name="Picture Placeholder 10">
            <a:extLst>
              <a:ext uri="{FF2B5EF4-FFF2-40B4-BE49-F238E27FC236}">
                <a16:creationId xmlns:a16="http://schemas.microsoft.com/office/drawing/2014/main" id="{71EBAC93-1C14-C84A-FF75-AC90D6C8A890}"/>
              </a:ext>
            </a:extLst>
          </p:cNvPr>
          <p:cNvSpPr>
            <a:spLocks noGrp="1"/>
          </p:cNvSpPr>
          <p:nvPr>
            <p:ph type="pic" sz="quarter" idx="18"/>
          </p:nvPr>
        </p:nvSpPr>
        <p:spPr>
          <a:xfrm>
            <a:off x="8235261" y="1394619"/>
            <a:ext cx="3600000" cy="1836000"/>
          </a:xfrm>
          <a:solidFill>
            <a:schemeClr val="bg1">
              <a:lumMod val="85000"/>
            </a:schemeClr>
          </a:solidFill>
        </p:spPr>
        <p:txBody>
          <a:bodyPr/>
          <a:lstStyle/>
          <a:p>
            <a:r>
              <a:rPr lang="en-GB"/>
              <a:t>Click icon to add picture</a:t>
            </a:r>
            <a:endParaRPr lang="en-US"/>
          </a:p>
        </p:txBody>
      </p:sp>
      <p:sp>
        <p:nvSpPr>
          <p:cNvPr id="10" name="Subtitle 2">
            <a:extLst>
              <a:ext uri="{FF2B5EF4-FFF2-40B4-BE49-F238E27FC236}">
                <a16:creationId xmlns:a16="http://schemas.microsoft.com/office/drawing/2014/main" id="{A6EB687B-5D2E-6018-5C19-6211E4ADBA8B}"/>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Tree>
    <p:extLst>
      <p:ext uri="{BB962C8B-B14F-4D97-AF65-F5344CB8AC3E}">
        <p14:creationId xmlns:p14="http://schemas.microsoft.com/office/powerpoint/2010/main" val="2814231540"/>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arge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F41CF-A3E3-C272-C94C-947AC89C85B4}"/>
              </a:ext>
            </a:extLst>
          </p:cNvPr>
          <p:cNvSpPr>
            <a:spLocks noGrp="1"/>
          </p:cNvSpPr>
          <p:nvPr>
            <p:ph type="title"/>
          </p:nvPr>
        </p:nvSpPr>
        <p:spPr>
          <a:xfrm>
            <a:off x="318492" y="327819"/>
            <a:ext cx="9984000" cy="5933281"/>
          </a:xfrm>
        </p:spPr>
        <p:txBody>
          <a:bodyPr/>
          <a:lstStyle>
            <a:lvl1pPr>
              <a:defRPr sz="4800"/>
            </a:lvl1pPr>
          </a:lstStyle>
          <a:p>
            <a:r>
              <a:rPr lang="en-GB"/>
              <a:t>Click to edit Master title style</a:t>
            </a:r>
            <a:endParaRPr lang="en-US" dirty="0"/>
          </a:p>
        </p:txBody>
      </p:sp>
      <p:sp>
        <p:nvSpPr>
          <p:cNvPr id="3" name="Date Placeholder 2">
            <a:extLst>
              <a:ext uri="{FF2B5EF4-FFF2-40B4-BE49-F238E27FC236}">
                <a16:creationId xmlns:a16="http://schemas.microsoft.com/office/drawing/2014/main" id="{05080FA7-D3DB-DCE0-62D3-E92CDF5E1BD8}"/>
              </a:ext>
            </a:extLst>
          </p:cNvPr>
          <p:cNvSpPr>
            <a:spLocks noGrp="1"/>
          </p:cNvSpPr>
          <p:nvPr>
            <p:ph type="dt" sz="half" idx="10"/>
          </p:nvPr>
        </p:nvSpPr>
        <p:spPr/>
        <p:txBody>
          <a:bodyPr/>
          <a:lstStyle/>
          <a:p>
            <a:fld id="{4E9B2CA4-4626-E04C-A22D-049D9985586E}" type="datetime1">
              <a:rPr lang="en-GB" smtClean="0"/>
              <a:t>19/12/2025</a:t>
            </a:fld>
            <a:endParaRPr lang="en-GB"/>
          </a:p>
        </p:txBody>
      </p:sp>
      <p:sp>
        <p:nvSpPr>
          <p:cNvPr id="4" name="Footer Placeholder 3">
            <a:extLst>
              <a:ext uri="{FF2B5EF4-FFF2-40B4-BE49-F238E27FC236}">
                <a16:creationId xmlns:a16="http://schemas.microsoft.com/office/drawing/2014/main" id="{37FFF8CC-E316-E641-C9CE-DF3DAA8A6428}"/>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7A2F5865-014C-FA86-09B0-6C05A0B661A9}"/>
              </a:ext>
            </a:extLst>
          </p:cNvPr>
          <p:cNvSpPr>
            <a:spLocks noGrp="1"/>
          </p:cNvSpPr>
          <p:nvPr>
            <p:ph type="sldNum" sz="quarter" idx="12"/>
          </p:nvPr>
        </p:nvSpPr>
        <p:spPr/>
        <p:txBody>
          <a:bodyPr/>
          <a:lstStyle/>
          <a:p>
            <a:fld id="{CBA53E11-492D-48B3-9F9B-09541CA2A39A}" type="slidenum">
              <a:rPr lang="en-GB" smtClean="0"/>
              <a:pPr/>
              <a:t>‹#›</a:t>
            </a:fld>
            <a:endParaRPr lang="en-GB"/>
          </a:p>
        </p:txBody>
      </p:sp>
    </p:spTree>
    <p:extLst>
      <p:ext uri="{BB962C8B-B14F-4D97-AF65-F5344CB8AC3E}">
        <p14:creationId xmlns:p14="http://schemas.microsoft.com/office/powerpoint/2010/main" val="4039344805"/>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arge Text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F41CF-A3E3-C272-C94C-947AC89C85B4}"/>
              </a:ext>
            </a:extLst>
          </p:cNvPr>
          <p:cNvSpPr>
            <a:spLocks noGrp="1"/>
          </p:cNvSpPr>
          <p:nvPr>
            <p:ph type="title"/>
          </p:nvPr>
        </p:nvSpPr>
        <p:spPr>
          <a:xfrm>
            <a:off x="318492" y="327819"/>
            <a:ext cx="9984000" cy="5933281"/>
          </a:xfrm>
        </p:spPr>
        <p:txBody>
          <a:bodyPr/>
          <a:lstStyle>
            <a:lvl1pPr>
              <a:defRPr sz="4800"/>
            </a:lvl1pPr>
          </a:lstStyle>
          <a:p>
            <a:r>
              <a:rPr lang="en-GB"/>
              <a:t>Click to edit Master title style</a:t>
            </a:r>
            <a:endParaRPr lang="en-US" dirty="0"/>
          </a:p>
        </p:txBody>
      </p:sp>
      <p:sp>
        <p:nvSpPr>
          <p:cNvPr id="3" name="Date Placeholder 2">
            <a:extLst>
              <a:ext uri="{FF2B5EF4-FFF2-40B4-BE49-F238E27FC236}">
                <a16:creationId xmlns:a16="http://schemas.microsoft.com/office/drawing/2014/main" id="{05080FA7-D3DB-DCE0-62D3-E92CDF5E1BD8}"/>
              </a:ext>
            </a:extLst>
          </p:cNvPr>
          <p:cNvSpPr>
            <a:spLocks noGrp="1"/>
          </p:cNvSpPr>
          <p:nvPr>
            <p:ph type="dt" sz="half" idx="10"/>
          </p:nvPr>
        </p:nvSpPr>
        <p:spPr/>
        <p:txBody>
          <a:bodyPr/>
          <a:lstStyle/>
          <a:p>
            <a:fld id="{DA62CDFF-B81F-114B-9B21-7B8AD58DD87E}" type="datetime1">
              <a:rPr lang="en-GB" smtClean="0"/>
              <a:t>19/12/2025</a:t>
            </a:fld>
            <a:endParaRPr lang="en-GB"/>
          </a:p>
        </p:txBody>
      </p:sp>
      <p:sp>
        <p:nvSpPr>
          <p:cNvPr id="4" name="Footer Placeholder 3">
            <a:extLst>
              <a:ext uri="{FF2B5EF4-FFF2-40B4-BE49-F238E27FC236}">
                <a16:creationId xmlns:a16="http://schemas.microsoft.com/office/drawing/2014/main" id="{37FFF8CC-E316-E641-C9CE-DF3DAA8A6428}"/>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7A2F5865-014C-FA86-09B0-6C05A0B661A9}"/>
              </a:ext>
            </a:extLst>
          </p:cNvPr>
          <p:cNvSpPr>
            <a:spLocks noGrp="1"/>
          </p:cNvSpPr>
          <p:nvPr>
            <p:ph type="sldNum" sz="quarter" idx="12"/>
          </p:nvPr>
        </p:nvSpPr>
        <p:spPr/>
        <p:txBody>
          <a:bodyPr/>
          <a:lstStyle/>
          <a:p>
            <a:fld id="{CBA53E11-492D-48B3-9F9B-09541CA2A39A}" type="slidenum">
              <a:rPr lang="en-GB" smtClean="0"/>
              <a:pPr/>
              <a:t>‹#›</a:t>
            </a:fld>
            <a:endParaRPr lang="en-GB"/>
          </a:p>
        </p:txBody>
      </p:sp>
    </p:spTree>
    <p:extLst>
      <p:ext uri="{BB962C8B-B14F-4D97-AF65-F5344CB8AC3E}">
        <p14:creationId xmlns:p14="http://schemas.microsoft.com/office/powerpoint/2010/main" val="324475397"/>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arge Text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F41CF-A3E3-C272-C94C-947AC89C85B4}"/>
              </a:ext>
            </a:extLst>
          </p:cNvPr>
          <p:cNvSpPr>
            <a:spLocks noGrp="1"/>
          </p:cNvSpPr>
          <p:nvPr>
            <p:ph type="title"/>
          </p:nvPr>
        </p:nvSpPr>
        <p:spPr>
          <a:xfrm>
            <a:off x="318492" y="327819"/>
            <a:ext cx="9984000" cy="5933281"/>
          </a:xfrm>
        </p:spPr>
        <p:txBody>
          <a:bodyPr/>
          <a:lstStyle>
            <a:lvl1pPr>
              <a:defRPr sz="4800"/>
            </a:lvl1pPr>
          </a:lstStyle>
          <a:p>
            <a:r>
              <a:rPr lang="en-GB"/>
              <a:t>Click to edit Master title style</a:t>
            </a:r>
            <a:endParaRPr lang="en-US" dirty="0"/>
          </a:p>
        </p:txBody>
      </p:sp>
      <p:sp>
        <p:nvSpPr>
          <p:cNvPr id="3" name="Date Placeholder 2">
            <a:extLst>
              <a:ext uri="{FF2B5EF4-FFF2-40B4-BE49-F238E27FC236}">
                <a16:creationId xmlns:a16="http://schemas.microsoft.com/office/drawing/2014/main" id="{05080FA7-D3DB-DCE0-62D3-E92CDF5E1BD8}"/>
              </a:ext>
            </a:extLst>
          </p:cNvPr>
          <p:cNvSpPr>
            <a:spLocks noGrp="1"/>
          </p:cNvSpPr>
          <p:nvPr>
            <p:ph type="dt" sz="half" idx="10"/>
          </p:nvPr>
        </p:nvSpPr>
        <p:spPr/>
        <p:txBody>
          <a:bodyPr/>
          <a:lstStyle/>
          <a:p>
            <a:fld id="{7B4E9DDA-F73E-2944-AFB9-2E1B682A6080}" type="datetime1">
              <a:rPr lang="en-GB" smtClean="0"/>
              <a:t>19/12/2025</a:t>
            </a:fld>
            <a:endParaRPr lang="en-GB"/>
          </a:p>
        </p:txBody>
      </p:sp>
      <p:sp>
        <p:nvSpPr>
          <p:cNvPr id="4" name="Footer Placeholder 3">
            <a:extLst>
              <a:ext uri="{FF2B5EF4-FFF2-40B4-BE49-F238E27FC236}">
                <a16:creationId xmlns:a16="http://schemas.microsoft.com/office/drawing/2014/main" id="{37FFF8CC-E316-E641-C9CE-DF3DAA8A6428}"/>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7A2F5865-014C-FA86-09B0-6C05A0B661A9}"/>
              </a:ext>
            </a:extLst>
          </p:cNvPr>
          <p:cNvSpPr>
            <a:spLocks noGrp="1"/>
          </p:cNvSpPr>
          <p:nvPr>
            <p:ph type="sldNum" sz="quarter" idx="12"/>
          </p:nvPr>
        </p:nvSpPr>
        <p:spPr/>
        <p:txBody>
          <a:bodyPr/>
          <a:lstStyle/>
          <a:p>
            <a:fld id="{CBA53E11-492D-48B3-9F9B-09541CA2A39A}" type="slidenum">
              <a:rPr lang="en-GB" smtClean="0"/>
              <a:pPr/>
              <a:t>‹#›</a:t>
            </a:fld>
            <a:endParaRPr lang="en-GB"/>
          </a:p>
        </p:txBody>
      </p:sp>
    </p:spTree>
    <p:extLst>
      <p:ext uri="{BB962C8B-B14F-4D97-AF65-F5344CB8AC3E}">
        <p14:creationId xmlns:p14="http://schemas.microsoft.com/office/powerpoint/2010/main" val="3518019243"/>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arge Text Blu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F41CF-A3E3-C272-C94C-947AC89C85B4}"/>
              </a:ext>
            </a:extLst>
          </p:cNvPr>
          <p:cNvSpPr>
            <a:spLocks noGrp="1"/>
          </p:cNvSpPr>
          <p:nvPr>
            <p:ph type="title"/>
          </p:nvPr>
        </p:nvSpPr>
        <p:spPr>
          <a:xfrm>
            <a:off x="318492" y="327025"/>
            <a:ext cx="9984000" cy="5934075"/>
          </a:xfrm>
        </p:spPr>
        <p:txBody>
          <a:bodyPr/>
          <a:lstStyle>
            <a:lvl1pPr>
              <a:defRPr sz="4800">
                <a:solidFill>
                  <a:schemeClr val="bg1"/>
                </a:solidFill>
              </a:defRPr>
            </a:lvl1pPr>
          </a:lstStyle>
          <a:p>
            <a:r>
              <a:rPr lang="en-GB"/>
              <a:t>Click to edit Master title style</a:t>
            </a:r>
            <a:endParaRPr lang="en-US" dirty="0"/>
          </a:p>
        </p:txBody>
      </p:sp>
      <p:sp>
        <p:nvSpPr>
          <p:cNvPr id="3" name="Date Placeholder 2">
            <a:extLst>
              <a:ext uri="{FF2B5EF4-FFF2-40B4-BE49-F238E27FC236}">
                <a16:creationId xmlns:a16="http://schemas.microsoft.com/office/drawing/2014/main" id="{05080FA7-D3DB-DCE0-62D3-E92CDF5E1BD8}"/>
              </a:ext>
            </a:extLst>
          </p:cNvPr>
          <p:cNvSpPr>
            <a:spLocks noGrp="1"/>
          </p:cNvSpPr>
          <p:nvPr>
            <p:ph type="dt" sz="half" idx="10"/>
          </p:nvPr>
        </p:nvSpPr>
        <p:spPr/>
        <p:txBody>
          <a:bodyPr/>
          <a:lstStyle>
            <a:lvl1pPr>
              <a:defRPr>
                <a:solidFill>
                  <a:schemeClr val="bg1"/>
                </a:solidFill>
              </a:defRPr>
            </a:lvl1pPr>
          </a:lstStyle>
          <a:p>
            <a:fld id="{4DB666B7-9BB7-6540-918B-CD645ED916B4}" type="datetime1">
              <a:rPr lang="en-GB" smtClean="0"/>
              <a:t>19/12/2025</a:t>
            </a:fld>
            <a:endParaRPr lang="en-GB"/>
          </a:p>
        </p:txBody>
      </p:sp>
      <p:sp>
        <p:nvSpPr>
          <p:cNvPr id="4" name="Footer Placeholder 3">
            <a:extLst>
              <a:ext uri="{FF2B5EF4-FFF2-40B4-BE49-F238E27FC236}">
                <a16:creationId xmlns:a16="http://schemas.microsoft.com/office/drawing/2014/main" id="{37FFF8CC-E316-E641-C9CE-DF3DAA8A6428}"/>
              </a:ext>
            </a:extLst>
          </p:cNvPr>
          <p:cNvSpPr>
            <a:spLocks noGrp="1"/>
          </p:cNvSpPr>
          <p:nvPr>
            <p:ph type="ftr" sz="quarter" idx="11"/>
          </p:nvPr>
        </p:nvSpPr>
        <p:spPr/>
        <p:txBody>
          <a:bodyPr/>
          <a:lstStyle>
            <a:lvl1pPr>
              <a:defRPr>
                <a:solidFill>
                  <a:schemeClr val="bg1"/>
                </a:solidFill>
              </a:defRPr>
            </a:lvl1pPr>
          </a:lstStyle>
          <a:p>
            <a:endParaRPr lang="en-GB" dirty="0"/>
          </a:p>
        </p:txBody>
      </p:sp>
      <p:sp>
        <p:nvSpPr>
          <p:cNvPr id="5" name="Slide Number Placeholder 4">
            <a:extLst>
              <a:ext uri="{FF2B5EF4-FFF2-40B4-BE49-F238E27FC236}">
                <a16:creationId xmlns:a16="http://schemas.microsoft.com/office/drawing/2014/main" id="{7A2F5865-014C-FA86-09B0-6C05A0B661A9}"/>
              </a:ext>
            </a:extLst>
          </p:cNvPr>
          <p:cNvSpPr>
            <a:spLocks noGrp="1"/>
          </p:cNvSpPr>
          <p:nvPr>
            <p:ph type="sldNum" sz="quarter" idx="12"/>
          </p:nvPr>
        </p:nvSpPr>
        <p:spPr/>
        <p:txBody>
          <a:bodyPr/>
          <a:lstStyle>
            <a:lvl1pPr>
              <a:defRPr>
                <a:solidFill>
                  <a:schemeClr val="bg1"/>
                </a:solidFill>
              </a:defRPr>
            </a:lvl1pPr>
          </a:lstStyle>
          <a:p>
            <a:fld id="{CBA53E11-492D-48B3-9F9B-09541CA2A39A}" type="slidenum">
              <a:rPr lang="en-GB" smtClean="0"/>
              <a:pPr/>
              <a:t>‹#›</a:t>
            </a:fld>
            <a:endParaRPr lang="en-GB"/>
          </a:p>
        </p:txBody>
      </p:sp>
      <p:sp>
        <p:nvSpPr>
          <p:cNvPr id="8" name="TextBox 7">
            <a:extLst>
              <a:ext uri="{FF2B5EF4-FFF2-40B4-BE49-F238E27FC236}">
                <a16:creationId xmlns:a16="http://schemas.microsoft.com/office/drawing/2014/main" id="{24A8D6E0-472D-9B14-F3A6-BC2F23E87040}"/>
              </a:ext>
            </a:extLst>
          </p:cNvPr>
          <p:cNvSpPr txBox="1"/>
          <p:nvPr userDrawn="1"/>
        </p:nvSpPr>
        <p:spPr>
          <a:xfrm>
            <a:off x="326232" y="6393702"/>
            <a:ext cx="1417500" cy="137272"/>
          </a:xfrm>
          <a:prstGeom prst="rect">
            <a:avLst/>
          </a:prstGeom>
          <a:noFill/>
        </p:spPr>
        <p:txBody>
          <a:bodyPr wrap="square" lIns="0" tIns="0" rIns="0" bIns="0" rtlCol="0" anchor="b">
            <a:noAutofit/>
          </a:bodyPr>
          <a:lstStyle/>
          <a:p>
            <a:pPr algn="l"/>
            <a:r>
              <a:rPr lang="en-US" sz="850" b="0" dirty="0">
                <a:solidFill>
                  <a:schemeClr val="bg1"/>
                </a:solidFill>
                <a:latin typeface="+mj-lt"/>
              </a:rPr>
              <a:t>Imperial College London</a:t>
            </a:r>
          </a:p>
        </p:txBody>
      </p:sp>
    </p:spTree>
    <p:extLst>
      <p:ext uri="{BB962C8B-B14F-4D97-AF65-F5344CB8AC3E}">
        <p14:creationId xmlns:p14="http://schemas.microsoft.com/office/powerpoint/2010/main" val="1467749574"/>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5D21AD4-68E5-D832-D55C-9ACFCD153AF8}"/>
              </a:ext>
            </a:extLst>
          </p:cNvPr>
          <p:cNvSpPr>
            <a:spLocks noGrp="1"/>
          </p:cNvSpPr>
          <p:nvPr>
            <p:ph type="dt" sz="half" idx="10"/>
          </p:nvPr>
        </p:nvSpPr>
        <p:spPr/>
        <p:txBody>
          <a:bodyPr/>
          <a:lstStyle/>
          <a:p>
            <a:fld id="{E65F91AB-31E1-7E46-A579-E1465AAC89EC}" type="datetime1">
              <a:rPr lang="en-GB" smtClean="0"/>
              <a:t>19/12/2025</a:t>
            </a:fld>
            <a:endParaRPr lang="en-GB"/>
          </a:p>
        </p:txBody>
      </p:sp>
      <p:sp>
        <p:nvSpPr>
          <p:cNvPr id="5" name="Footer Placeholder 4">
            <a:extLst>
              <a:ext uri="{FF2B5EF4-FFF2-40B4-BE49-F238E27FC236}">
                <a16:creationId xmlns:a16="http://schemas.microsoft.com/office/drawing/2014/main" id="{1311EA1B-04BA-0493-81EB-3E7823E19024}"/>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DDA22947-0466-77E3-9884-7FFF54F0FEAD}"/>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1">
            <a:extLst>
              <a:ext uri="{FF2B5EF4-FFF2-40B4-BE49-F238E27FC236}">
                <a16:creationId xmlns:a16="http://schemas.microsoft.com/office/drawing/2014/main" id="{45A24D7B-41EB-9794-42AE-564F6680EA41}"/>
              </a:ext>
            </a:extLst>
          </p:cNvPr>
          <p:cNvSpPr>
            <a:spLocks noGrp="1"/>
          </p:cNvSpPr>
          <p:nvPr>
            <p:ph type="ctrTitle"/>
          </p:nvPr>
        </p:nvSpPr>
        <p:spPr>
          <a:xfrm>
            <a:off x="317251" y="2417400"/>
            <a:ext cx="9144000" cy="1847942"/>
          </a:xfrm>
        </p:spPr>
        <p:txBody>
          <a:bodyPr anchor="b"/>
          <a:lstStyle>
            <a:lvl1pPr algn="l">
              <a:defRPr sz="6400">
                <a:solidFill>
                  <a:schemeClr val="accent1"/>
                </a:solidFill>
              </a:defRPr>
            </a:lvl1pPr>
          </a:lstStyle>
          <a:p>
            <a:r>
              <a:rPr lang="en-GB"/>
              <a:t>Click to edit Master title style</a:t>
            </a:r>
            <a:endParaRPr lang="en-GB" dirty="0"/>
          </a:p>
        </p:txBody>
      </p:sp>
      <p:sp>
        <p:nvSpPr>
          <p:cNvPr id="8" name="Subtitle 2">
            <a:extLst>
              <a:ext uri="{FF2B5EF4-FFF2-40B4-BE49-F238E27FC236}">
                <a16:creationId xmlns:a16="http://schemas.microsoft.com/office/drawing/2014/main" id="{14EAC6AD-293C-6C12-F9F6-48F5FCB0E4A2}"/>
              </a:ext>
            </a:extLst>
          </p:cNvPr>
          <p:cNvSpPr>
            <a:spLocks noGrp="1"/>
          </p:cNvSpPr>
          <p:nvPr>
            <p:ph type="subTitle" idx="1"/>
          </p:nvPr>
        </p:nvSpPr>
        <p:spPr>
          <a:xfrm>
            <a:off x="317251" y="4383000"/>
            <a:ext cx="9144000" cy="1322348"/>
          </a:xfrm>
        </p:spPr>
        <p:txBody>
          <a:bodyPr/>
          <a:lstStyle>
            <a:lvl1pPr marL="0" indent="0" algn="l">
              <a:buNone/>
              <a:defRPr sz="475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Tree>
    <p:extLst>
      <p:ext uri="{BB962C8B-B14F-4D97-AF65-F5344CB8AC3E}">
        <p14:creationId xmlns:p14="http://schemas.microsoft.com/office/powerpoint/2010/main" val="2673696074"/>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tion Header Smoke">
    <p:bg>
      <p:bgPr>
        <a:solidFill>
          <a:schemeClr val="bg2"/>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5D21AD4-68E5-D832-D55C-9ACFCD153AF8}"/>
              </a:ext>
            </a:extLst>
          </p:cNvPr>
          <p:cNvSpPr>
            <a:spLocks noGrp="1"/>
          </p:cNvSpPr>
          <p:nvPr>
            <p:ph type="dt" sz="half" idx="10"/>
          </p:nvPr>
        </p:nvSpPr>
        <p:spPr/>
        <p:txBody>
          <a:bodyPr/>
          <a:lstStyle/>
          <a:p>
            <a:fld id="{37470F10-FBA5-584F-901F-8684356F05A1}" type="datetime1">
              <a:rPr lang="en-GB" smtClean="0"/>
              <a:t>19/12/2025</a:t>
            </a:fld>
            <a:endParaRPr lang="en-GB"/>
          </a:p>
        </p:txBody>
      </p:sp>
      <p:sp>
        <p:nvSpPr>
          <p:cNvPr id="5" name="Footer Placeholder 4">
            <a:extLst>
              <a:ext uri="{FF2B5EF4-FFF2-40B4-BE49-F238E27FC236}">
                <a16:creationId xmlns:a16="http://schemas.microsoft.com/office/drawing/2014/main" id="{1311EA1B-04BA-0493-81EB-3E7823E19024}"/>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DDA22947-0466-77E3-9884-7FFF54F0FEAD}"/>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1">
            <a:extLst>
              <a:ext uri="{FF2B5EF4-FFF2-40B4-BE49-F238E27FC236}">
                <a16:creationId xmlns:a16="http://schemas.microsoft.com/office/drawing/2014/main" id="{45A24D7B-41EB-9794-42AE-564F6680EA41}"/>
              </a:ext>
            </a:extLst>
          </p:cNvPr>
          <p:cNvSpPr>
            <a:spLocks noGrp="1"/>
          </p:cNvSpPr>
          <p:nvPr>
            <p:ph type="ctrTitle"/>
          </p:nvPr>
        </p:nvSpPr>
        <p:spPr>
          <a:xfrm>
            <a:off x="317251" y="2417400"/>
            <a:ext cx="9144000" cy="1847942"/>
          </a:xfrm>
        </p:spPr>
        <p:txBody>
          <a:bodyPr anchor="b"/>
          <a:lstStyle>
            <a:lvl1pPr algn="l">
              <a:defRPr sz="6400">
                <a:solidFill>
                  <a:schemeClr val="accent1"/>
                </a:solidFill>
              </a:defRPr>
            </a:lvl1pPr>
          </a:lstStyle>
          <a:p>
            <a:r>
              <a:rPr lang="en-GB"/>
              <a:t>Click to edit Master title style</a:t>
            </a:r>
            <a:endParaRPr lang="en-GB" dirty="0"/>
          </a:p>
        </p:txBody>
      </p:sp>
      <p:sp>
        <p:nvSpPr>
          <p:cNvPr id="8" name="Subtitle 2">
            <a:extLst>
              <a:ext uri="{FF2B5EF4-FFF2-40B4-BE49-F238E27FC236}">
                <a16:creationId xmlns:a16="http://schemas.microsoft.com/office/drawing/2014/main" id="{14EAC6AD-293C-6C12-F9F6-48F5FCB0E4A2}"/>
              </a:ext>
            </a:extLst>
          </p:cNvPr>
          <p:cNvSpPr>
            <a:spLocks noGrp="1"/>
          </p:cNvSpPr>
          <p:nvPr>
            <p:ph type="subTitle" idx="1"/>
          </p:nvPr>
        </p:nvSpPr>
        <p:spPr>
          <a:xfrm>
            <a:off x="317251" y="4383000"/>
            <a:ext cx="9144000" cy="1322348"/>
          </a:xfrm>
        </p:spPr>
        <p:txBody>
          <a:bodyPr/>
          <a:lstStyle>
            <a:lvl1pPr marL="0" indent="0" algn="l">
              <a:buNone/>
              <a:defRPr sz="475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Tree>
    <p:extLst>
      <p:ext uri="{BB962C8B-B14F-4D97-AF65-F5344CB8AC3E}">
        <p14:creationId xmlns:p14="http://schemas.microsoft.com/office/powerpoint/2010/main" val="1949257883"/>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tion Header Khaki">
    <p:bg>
      <p:bgPr>
        <a:solidFill>
          <a:srgbClr val="FBF7DC"/>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5D21AD4-68E5-D832-D55C-9ACFCD153AF8}"/>
              </a:ext>
            </a:extLst>
          </p:cNvPr>
          <p:cNvSpPr>
            <a:spLocks noGrp="1"/>
          </p:cNvSpPr>
          <p:nvPr>
            <p:ph type="dt" sz="half" idx="10"/>
          </p:nvPr>
        </p:nvSpPr>
        <p:spPr/>
        <p:txBody>
          <a:bodyPr/>
          <a:lstStyle/>
          <a:p>
            <a:fld id="{3A2E0299-35A5-274C-B0B9-A3A791047CFC}" type="datetime1">
              <a:rPr lang="en-GB" smtClean="0"/>
              <a:t>19/12/2025</a:t>
            </a:fld>
            <a:endParaRPr lang="en-GB"/>
          </a:p>
        </p:txBody>
      </p:sp>
      <p:sp>
        <p:nvSpPr>
          <p:cNvPr id="5" name="Footer Placeholder 4">
            <a:extLst>
              <a:ext uri="{FF2B5EF4-FFF2-40B4-BE49-F238E27FC236}">
                <a16:creationId xmlns:a16="http://schemas.microsoft.com/office/drawing/2014/main" id="{1311EA1B-04BA-0493-81EB-3E7823E19024}"/>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DDA22947-0466-77E3-9884-7FFF54F0FEAD}"/>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1">
            <a:extLst>
              <a:ext uri="{FF2B5EF4-FFF2-40B4-BE49-F238E27FC236}">
                <a16:creationId xmlns:a16="http://schemas.microsoft.com/office/drawing/2014/main" id="{45A24D7B-41EB-9794-42AE-564F6680EA41}"/>
              </a:ext>
            </a:extLst>
          </p:cNvPr>
          <p:cNvSpPr>
            <a:spLocks noGrp="1"/>
          </p:cNvSpPr>
          <p:nvPr>
            <p:ph type="ctrTitle"/>
          </p:nvPr>
        </p:nvSpPr>
        <p:spPr>
          <a:xfrm>
            <a:off x="317251" y="2417400"/>
            <a:ext cx="9144000" cy="1847942"/>
          </a:xfrm>
        </p:spPr>
        <p:txBody>
          <a:bodyPr anchor="b"/>
          <a:lstStyle>
            <a:lvl1pPr algn="l">
              <a:defRPr sz="6400">
                <a:solidFill>
                  <a:schemeClr val="accent1"/>
                </a:solidFill>
              </a:defRPr>
            </a:lvl1pPr>
          </a:lstStyle>
          <a:p>
            <a:r>
              <a:rPr lang="en-GB"/>
              <a:t>Click to edit Master title style</a:t>
            </a:r>
            <a:endParaRPr lang="en-GB" dirty="0"/>
          </a:p>
        </p:txBody>
      </p:sp>
      <p:sp>
        <p:nvSpPr>
          <p:cNvPr id="8" name="Subtitle 2">
            <a:extLst>
              <a:ext uri="{FF2B5EF4-FFF2-40B4-BE49-F238E27FC236}">
                <a16:creationId xmlns:a16="http://schemas.microsoft.com/office/drawing/2014/main" id="{14EAC6AD-293C-6C12-F9F6-48F5FCB0E4A2}"/>
              </a:ext>
            </a:extLst>
          </p:cNvPr>
          <p:cNvSpPr>
            <a:spLocks noGrp="1"/>
          </p:cNvSpPr>
          <p:nvPr>
            <p:ph type="subTitle" idx="1"/>
          </p:nvPr>
        </p:nvSpPr>
        <p:spPr>
          <a:xfrm>
            <a:off x="317251" y="4383000"/>
            <a:ext cx="9144000" cy="1322348"/>
          </a:xfrm>
        </p:spPr>
        <p:txBody>
          <a:bodyPr/>
          <a:lstStyle>
            <a:lvl1pPr marL="0" indent="0" algn="l">
              <a:buNone/>
              <a:defRPr sz="475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Tree>
    <p:extLst>
      <p:ext uri="{BB962C8B-B14F-4D97-AF65-F5344CB8AC3E}">
        <p14:creationId xmlns:p14="http://schemas.microsoft.com/office/powerpoint/2010/main" val="1886803618"/>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Section Header Blue">
    <p:bg>
      <p:bgPr>
        <a:solidFill>
          <a:schemeClr val="accent1"/>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6FEE2EA-C029-0AE3-B18F-CB5D823CD415}"/>
              </a:ext>
            </a:extLst>
          </p:cNvPr>
          <p:cNvSpPr>
            <a:spLocks noGrp="1"/>
          </p:cNvSpPr>
          <p:nvPr>
            <p:ph type="dt" sz="half" idx="10"/>
          </p:nvPr>
        </p:nvSpPr>
        <p:spPr/>
        <p:txBody>
          <a:bodyPr/>
          <a:lstStyle>
            <a:lvl1pPr>
              <a:defRPr>
                <a:solidFill>
                  <a:schemeClr val="bg1"/>
                </a:solidFill>
              </a:defRPr>
            </a:lvl1pPr>
          </a:lstStyle>
          <a:p>
            <a:fld id="{9A086104-5237-6644-9E1B-CCA8E336BF5A}" type="datetime1">
              <a:rPr lang="en-GB" smtClean="0"/>
              <a:t>19/12/2025</a:t>
            </a:fld>
            <a:endParaRPr lang="en-GB"/>
          </a:p>
        </p:txBody>
      </p:sp>
      <p:sp>
        <p:nvSpPr>
          <p:cNvPr id="5" name="Footer Placeholder 4">
            <a:extLst>
              <a:ext uri="{FF2B5EF4-FFF2-40B4-BE49-F238E27FC236}">
                <a16:creationId xmlns:a16="http://schemas.microsoft.com/office/drawing/2014/main" id="{DA74AA3B-FC1A-1DAF-C282-4ED6FC740315}"/>
              </a:ext>
            </a:extLst>
          </p:cNvPr>
          <p:cNvSpPr>
            <a:spLocks noGrp="1"/>
          </p:cNvSpPr>
          <p:nvPr>
            <p:ph type="ftr" sz="quarter" idx="11"/>
          </p:nvPr>
        </p:nvSpPr>
        <p:spPr/>
        <p:txBody>
          <a:bodyPr/>
          <a:lstStyle>
            <a:lvl1pPr>
              <a:defRPr>
                <a:solidFill>
                  <a:schemeClr val="bg1"/>
                </a:solidFill>
              </a:defRPr>
            </a:lvl1pPr>
          </a:lstStyle>
          <a:p>
            <a:endParaRPr lang="en-GB" dirty="0"/>
          </a:p>
        </p:txBody>
      </p:sp>
      <p:sp>
        <p:nvSpPr>
          <p:cNvPr id="6" name="Slide Number Placeholder 5">
            <a:extLst>
              <a:ext uri="{FF2B5EF4-FFF2-40B4-BE49-F238E27FC236}">
                <a16:creationId xmlns:a16="http://schemas.microsoft.com/office/drawing/2014/main" id="{D908A0A1-4076-F926-D730-16EF8BBD729E}"/>
              </a:ext>
            </a:extLst>
          </p:cNvPr>
          <p:cNvSpPr>
            <a:spLocks noGrp="1"/>
          </p:cNvSpPr>
          <p:nvPr>
            <p:ph type="sldNum" sz="quarter" idx="12"/>
          </p:nvPr>
        </p:nvSpPr>
        <p:spPr/>
        <p:txBody>
          <a:bodyPr/>
          <a:lstStyle>
            <a:lvl1pPr>
              <a:defRPr>
                <a:solidFill>
                  <a:schemeClr val="bg1"/>
                </a:solidFill>
              </a:defRPr>
            </a:lvl1pPr>
          </a:lstStyle>
          <a:p>
            <a:fld id="{CBA53E11-492D-48B3-9F9B-09541CA2A39A}" type="slidenum">
              <a:rPr lang="en-GB" smtClean="0"/>
              <a:pPr/>
              <a:t>‹#›</a:t>
            </a:fld>
            <a:endParaRPr lang="en-GB"/>
          </a:p>
        </p:txBody>
      </p:sp>
      <p:sp>
        <p:nvSpPr>
          <p:cNvPr id="7" name="TextBox 6">
            <a:extLst>
              <a:ext uri="{FF2B5EF4-FFF2-40B4-BE49-F238E27FC236}">
                <a16:creationId xmlns:a16="http://schemas.microsoft.com/office/drawing/2014/main" id="{433E70A2-A3C6-29D0-1DEB-4D8F9283B18B}"/>
              </a:ext>
            </a:extLst>
          </p:cNvPr>
          <p:cNvSpPr txBox="1"/>
          <p:nvPr userDrawn="1"/>
        </p:nvSpPr>
        <p:spPr>
          <a:xfrm>
            <a:off x="326232" y="6393702"/>
            <a:ext cx="1417500" cy="137272"/>
          </a:xfrm>
          <a:prstGeom prst="rect">
            <a:avLst/>
          </a:prstGeom>
          <a:noFill/>
        </p:spPr>
        <p:txBody>
          <a:bodyPr wrap="square" lIns="0" tIns="0" rIns="0" bIns="0" rtlCol="0" anchor="b">
            <a:noAutofit/>
          </a:bodyPr>
          <a:lstStyle/>
          <a:p>
            <a:pPr algn="l"/>
            <a:r>
              <a:rPr lang="en-US" sz="850" b="0" dirty="0">
                <a:solidFill>
                  <a:schemeClr val="bg1"/>
                </a:solidFill>
                <a:latin typeface="+mj-lt"/>
              </a:rPr>
              <a:t>Imperial College London</a:t>
            </a:r>
          </a:p>
        </p:txBody>
      </p:sp>
      <p:sp>
        <p:nvSpPr>
          <p:cNvPr id="9" name="Title 1">
            <a:extLst>
              <a:ext uri="{FF2B5EF4-FFF2-40B4-BE49-F238E27FC236}">
                <a16:creationId xmlns:a16="http://schemas.microsoft.com/office/drawing/2014/main" id="{8E2710C7-980D-1529-A1C4-D0B914429772}"/>
              </a:ext>
            </a:extLst>
          </p:cNvPr>
          <p:cNvSpPr>
            <a:spLocks noGrp="1"/>
          </p:cNvSpPr>
          <p:nvPr>
            <p:ph type="ctrTitle"/>
          </p:nvPr>
        </p:nvSpPr>
        <p:spPr>
          <a:xfrm>
            <a:off x="317251" y="2417400"/>
            <a:ext cx="9144000" cy="1847942"/>
          </a:xfrm>
        </p:spPr>
        <p:txBody>
          <a:bodyPr anchor="b"/>
          <a:lstStyle>
            <a:lvl1pPr algn="l">
              <a:defRPr sz="6400">
                <a:solidFill>
                  <a:schemeClr val="bg1"/>
                </a:solidFill>
              </a:defRPr>
            </a:lvl1pPr>
          </a:lstStyle>
          <a:p>
            <a:r>
              <a:rPr lang="en-GB"/>
              <a:t>Click to edit Master title style</a:t>
            </a:r>
            <a:endParaRPr lang="en-GB" dirty="0"/>
          </a:p>
        </p:txBody>
      </p:sp>
      <p:sp>
        <p:nvSpPr>
          <p:cNvPr id="10" name="Subtitle 2">
            <a:extLst>
              <a:ext uri="{FF2B5EF4-FFF2-40B4-BE49-F238E27FC236}">
                <a16:creationId xmlns:a16="http://schemas.microsoft.com/office/drawing/2014/main" id="{01609BCD-EF9A-DF89-AAD2-167090C57F54}"/>
              </a:ext>
            </a:extLst>
          </p:cNvPr>
          <p:cNvSpPr>
            <a:spLocks noGrp="1"/>
          </p:cNvSpPr>
          <p:nvPr>
            <p:ph type="subTitle" idx="1"/>
          </p:nvPr>
        </p:nvSpPr>
        <p:spPr>
          <a:xfrm>
            <a:off x="317251" y="4383000"/>
            <a:ext cx="9144000" cy="1322348"/>
          </a:xfrm>
        </p:spPr>
        <p:txBody>
          <a:bodyPr/>
          <a:lstStyle>
            <a:lvl1pPr marL="0" indent="0" algn="l">
              <a:buNone/>
              <a:defRPr sz="4800">
                <a:solidFill>
                  <a:schemeClr val="bg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Tree>
    <p:extLst>
      <p:ext uri="{BB962C8B-B14F-4D97-AF65-F5344CB8AC3E}">
        <p14:creationId xmlns:p14="http://schemas.microsoft.com/office/powerpoint/2010/main" val="36739952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Khaki">
    <p:bg>
      <p:bgPr>
        <a:solidFill>
          <a:srgbClr val="FBF7DC"/>
        </a:solidFill>
        <a:effectLst/>
      </p:bgPr>
    </p:bg>
    <p:spTree>
      <p:nvGrpSpPr>
        <p:cNvPr id="1" name=""/>
        <p:cNvGrpSpPr/>
        <p:nvPr/>
      </p:nvGrpSpPr>
      <p:grpSpPr>
        <a:xfrm>
          <a:off x="0" y="0"/>
          <a:ext cx="0" cy="0"/>
          <a:chOff x="0" y="0"/>
          <a:chExt cx="0" cy="0"/>
        </a:xfrm>
      </p:grpSpPr>
      <p:grpSp>
        <p:nvGrpSpPr>
          <p:cNvPr id="23" name="Group 4">
            <a:extLst>
              <a:ext uri="{FF2B5EF4-FFF2-40B4-BE49-F238E27FC236}">
                <a16:creationId xmlns:a16="http://schemas.microsoft.com/office/drawing/2014/main" id="{0C35C447-372A-2538-9C02-9DA22221296C}"/>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24" name="Freeform 5">
              <a:extLst>
                <a:ext uri="{FF2B5EF4-FFF2-40B4-BE49-F238E27FC236}">
                  <a16:creationId xmlns:a16="http://schemas.microsoft.com/office/drawing/2014/main" id="{CFF1AFD2-F993-B30A-2282-C04F1F65AF00}"/>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5" name="Freeform 6">
              <a:extLst>
                <a:ext uri="{FF2B5EF4-FFF2-40B4-BE49-F238E27FC236}">
                  <a16:creationId xmlns:a16="http://schemas.microsoft.com/office/drawing/2014/main" id="{2F13F474-91EA-0185-733B-62682BD9F6E9}"/>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6" name="Freeform 7">
              <a:extLst>
                <a:ext uri="{FF2B5EF4-FFF2-40B4-BE49-F238E27FC236}">
                  <a16:creationId xmlns:a16="http://schemas.microsoft.com/office/drawing/2014/main" id="{87072C05-B626-BAF9-5316-96EAB02420F0}"/>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7" name="Freeform 8">
              <a:extLst>
                <a:ext uri="{FF2B5EF4-FFF2-40B4-BE49-F238E27FC236}">
                  <a16:creationId xmlns:a16="http://schemas.microsoft.com/office/drawing/2014/main" id="{AC6EA6C6-1057-DAC8-2609-B6EB51B72376}"/>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8" name="Freeform 9">
              <a:extLst>
                <a:ext uri="{FF2B5EF4-FFF2-40B4-BE49-F238E27FC236}">
                  <a16:creationId xmlns:a16="http://schemas.microsoft.com/office/drawing/2014/main" id="{4E258757-AB3A-DE10-FDFE-35B9588E9C3E}"/>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9" name="Freeform 10">
              <a:extLst>
                <a:ext uri="{FF2B5EF4-FFF2-40B4-BE49-F238E27FC236}">
                  <a16:creationId xmlns:a16="http://schemas.microsoft.com/office/drawing/2014/main" id="{74360D36-2B50-3114-9CB9-4BEE96BCCE6A}"/>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0" name="Freeform 11">
              <a:extLst>
                <a:ext uri="{FF2B5EF4-FFF2-40B4-BE49-F238E27FC236}">
                  <a16:creationId xmlns:a16="http://schemas.microsoft.com/office/drawing/2014/main" id="{1B032D16-0F2B-1DEC-D92A-ACAF24C07B0A}"/>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31" name="Freeform 12">
              <a:extLst>
                <a:ext uri="{FF2B5EF4-FFF2-40B4-BE49-F238E27FC236}">
                  <a16:creationId xmlns:a16="http://schemas.microsoft.com/office/drawing/2014/main" id="{13923343-4541-4792-ADC5-E6333E98D37A}"/>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32" name="Title 1">
            <a:extLst>
              <a:ext uri="{FF2B5EF4-FFF2-40B4-BE49-F238E27FC236}">
                <a16:creationId xmlns:a16="http://schemas.microsoft.com/office/drawing/2014/main" id="{802863CF-25C1-DECF-F640-C736ECDB9551}"/>
              </a:ext>
            </a:extLst>
          </p:cNvPr>
          <p:cNvSpPr>
            <a:spLocks noGrp="1"/>
          </p:cNvSpPr>
          <p:nvPr>
            <p:ph type="ctrTitle"/>
          </p:nvPr>
        </p:nvSpPr>
        <p:spPr>
          <a:xfrm>
            <a:off x="317251" y="2417400"/>
            <a:ext cx="9144000" cy="1847942"/>
          </a:xfrm>
        </p:spPr>
        <p:txBody>
          <a:bodyPr anchor="b"/>
          <a:lstStyle>
            <a:lvl1pPr algn="l">
              <a:defRPr sz="6400">
                <a:solidFill>
                  <a:schemeClr val="accent1"/>
                </a:solidFill>
              </a:defRPr>
            </a:lvl1pPr>
          </a:lstStyle>
          <a:p>
            <a:r>
              <a:rPr lang="en-GB"/>
              <a:t>Click to edit Master title style</a:t>
            </a:r>
            <a:endParaRPr lang="en-GB" dirty="0"/>
          </a:p>
        </p:txBody>
      </p:sp>
      <p:sp>
        <p:nvSpPr>
          <p:cNvPr id="33" name="Subtitle 2">
            <a:extLst>
              <a:ext uri="{FF2B5EF4-FFF2-40B4-BE49-F238E27FC236}">
                <a16:creationId xmlns:a16="http://schemas.microsoft.com/office/drawing/2014/main" id="{623E9086-C2CE-8088-D447-C484543077B0}"/>
              </a:ext>
            </a:extLst>
          </p:cNvPr>
          <p:cNvSpPr>
            <a:spLocks noGrp="1"/>
          </p:cNvSpPr>
          <p:nvPr>
            <p:ph type="subTitle" idx="1"/>
          </p:nvPr>
        </p:nvSpPr>
        <p:spPr>
          <a:xfrm>
            <a:off x="317251" y="4383000"/>
            <a:ext cx="9144000" cy="1322348"/>
          </a:xfrm>
        </p:spPr>
        <p:txBody>
          <a:bodyPr/>
          <a:lstStyle>
            <a:lvl1pPr marL="0" indent="0" algn="l">
              <a:buNone/>
              <a:defRPr sz="4800">
                <a:solidFill>
                  <a:schemeClr val="accent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
        <p:nvSpPr>
          <p:cNvPr id="34" name="Text Placeholder 17">
            <a:extLst>
              <a:ext uri="{FF2B5EF4-FFF2-40B4-BE49-F238E27FC236}">
                <a16:creationId xmlns:a16="http://schemas.microsoft.com/office/drawing/2014/main" id="{C53F61BD-18EB-B863-761D-89639D8806F9}"/>
              </a:ext>
            </a:extLst>
          </p:cNvPr>
          <p:cNvSpPr>
            <a:spLocks noGrp="1"/>
          </p:cNvSpPr>
          <p:nvPr>
            <p:ph type="body" sz="quarter" idx="10"/>
          </p:nvPr>
        </p:nvSpPr>
        <p:spPr>
          <a:xfrm>
            <a:off x="330271" y="5789336"/>
            <a:ext cx="5579198" cy="740845"/>
          </a:xfrm>
        </p:spPr>
        <p:txBody>
          <a:bodyPr anchor="b"/>
          <a:lstStyle>
            <a:lvl1pPr>
              <a:defRPr sz="2200" b="1">
                <a:solidFill>
                  <a:schemeClr val="accent1"/>
                </a:solidFill>
                <a:latin typeface="+mj-lt"/>
                <a:ea typeface="Inter Medium" panose="02000503000000020004" pitchFamily="2" charset="0"/>
              </a:defRPr>
            </a:lvl1pPr>
            <a:lvl2pPr>
              <a:defRPr sz="2200">
                <a:solidFill>
                  <a:schemeClr val="accent1"/>
                </a:solidFill>
              </a:defRPr>
            </a:lvl2pPr>
            <a:lvl3pPr>
              <a:defRPr sz="2200">
                <a:solidFill>
                  <a:schemeClr val="accent1"/>
                </a:solidFill>
                <a:latin typeface="Inter Medium" panose="02000503000000020004" pitchFamily="2" charset="0"/>
                <a:ea typeface="Inter Medium" panose="02000503000000020004" pitchFamily="2" charset="0"/>
              </a:defRPr>
            </a:lvl3pPr>
            <a:lvl4pPr>
              <a:defRPr sz="2200">
                <a:solidFill>
                  <a:schemeClr val="accent1"/>
                </a:solidFill>
                <a:latin typeface="Inter Medium" panose="02000503000000020004" pitchFamily="2" charset="0"/>
                <a:ea typeface="Inter Medium" panose="02000503000000020004" pitchFamily="2" charset="0"/>
              </a:defRPr>
            </a:lvl4pPr>
            <a:lvl5pPr>
              <a:defRPr sz="2200">
                <a:solidFill>
                  <a:schemeClr val="accent1"/>
                </a:solidFill>
                <a:latin typeface="Inter Medium" panose="02000503000000020004" pitchFamily="2" charset="0"/>
                <a:ea typeface="Inter Medium" panose="02000503000000020004" pitchFamily="2" charset="0"/>
              </a:defRPr>
            </a:lvl5pPr>
          </a:lstStyle>
          <a:p>
            <a:pPr lvl="0"/>
            <a:r>
              <a:rPr lang="en-GB"/>
              <a:t>Click to edit Master text styles</a:t>
            </a:r>
          </a:p>
        </p:txBody>
      </p:sp>
    </p:spTree>
    <p:extLst>
      <p:ext uri="{BB962C8B-B14F-4D97-AF65-F5344CB8AC3E}">
        <p14:creationId xmlns:p14="http://schemas.microsoft.com/office/powerpoint/2010/main" val="606689727"/>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Text and Conten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1FF1BEDF-6A7F-CD42-BCD4-8E4B2C35F25E}" type="datetime1">
              <a:rPr lang="en-GB" smtClean="0"/>
              <a:t>19/12/2025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6">
            <a:extLst>
              <a:ext uri="{FF2B5EF4-FFF2-40B4-BE49-F238E27FC236}">
                <a16:creationId xmlns:a16="http://schemas.microsoft.com/office/drawing/2014/main" id="{D52399BF-03C9-B24E-A780-BE7CD263C933}"/>
              </a:ext>
            </a:extLst>
          </p:cNvPr>
          <p:cNvSpPr>
            <a:spLocks noGrp="1"/>
          </p:cNvSpPr>
          <p:nvPr>
            <p:ph type="title"/>
          </p:nvPr>
        </p:nvSpPr>
        <p:spPr>
          <a:xfrm>
            <a:off x="325800" y="252000"/>
            <a:ext cx="5583670" cy="378044"/>
          </a:xfrm>
        </p:spPr>
        <p:txBody>
          <a:bodyPr/>
          <a:lstStyle/>
          <a:p>
            <a:r>
              <a:rPr lang="en-GB"/>
              <a:t>Click to edit Master title style</a:t>
            </a:r>
            <a:endParaRPr lang="en-US" dirty="0"/>
          </a:p>
        </p:txBody>
      </p:sp>
      <p:sp>
        <p:nvSpPr>
          <p:cNvPr id="9" name="Subtitle 2">
            <a:extLst>
              <a:ext uri="{FF2B5EF4-FFF2-40B4-BE49-F238E27FC236}">
                <a16:creationId xmlns:a16="http://schemas.microsoft.com/office/drawing/2014/main" id="{4D02234B-F0AA-AEA6-E636-52276BDE0E86}"/>
              </a:ext>
            </a:extLst>
          </p:cNvPr>
          <p:cNvSpPr>
            <a:spLocks noGrp="1"/>
          </p:cNvSpPr>
          <p:nvPr>
            <p:ph type="subTitle" idx="13"/>
          </p:nvPr>
        </p:nvSpPr>
        <p:spPr>
          <a:xfrm>
            <a:off x="325800" y="620196"/>
            <a:ext cx="558367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
        <p:nvSpPr>
          <p:cNvPr id="12" name="Text Placeholder 11">
            <a:extLst>
              <a:ext uri="{FF2B5EF4-FFF2-40B4-BE49-F238E27FC236}">
                <a16:creationId xmlns:a16="http://schemas.microsoft.com/office/drawing/2014/main" id="{B8D7AD65-3E40-A55B-332E-BB6300B58FD1}"/>
              </a:ext>
            </a:extLst>
          </p:cNvPr>
          <p:cNvSpPr>
            <a:spLocks noGrp="1"/>
          </p:cNvSpPr>
          <p:nvPr>
            <p:ph type="body" sz="quarter" idx="16"/>
          </p:nvPr>
        </p:nvSpPr>
        <p:spPr>
          <a:xfrm>
            <a:off x="325800" y="1394619"/>
            <a:ext cx="558367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Content Placeholder 5">
            <a:extLst>
              <a:ext uri="{FF2B5EF4-FFF2-40B4-BE49-F238E27FC236}">
                <a16:creationId xmlns:a16="http://schemas.microsoft.com/office/drawing/2014/main" id="{2F90AF79-7BDC-6C86-6328-5E1E4E4A08B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dirty="0"/>
              <a:t>Click an icon to add content</a:t>
            </a:r>
          </a:p>
        </p:txBody>
      </p:sp>
    </p:spTree>
    <p:extLst>
      <p:ext uri="{BB962C8B-B14F-4D97-AF65-F5344CB8AC3E}">
        <p14:creationId xmlns:p14="http://schemas.microsoft.com/office/powerpoint/2010/main" val="2939635899"/>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Text and Content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805F0A98-8238-1840-90A5-B416AEF48603}" type="datetime1">
              <a:rPr lang="en-GB" smtClean="0"/>
              <a:t>19/12/2025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6">
            <a:extLst>
              <a:ext uri="{FF2B5EF4-FFF2-40B4-BE49-F238E27FC236}">
                <a16:creationId xmlns:a16="http://schemas.microsoft.com/office/drawing/2014/main" id="{D52399BF-03C9-B24E-A780-BE7CD263C933}"/>
              </a:ext>
            </a:extLst>
          </p:cNvPr>
          <p:cNvSpPr>
            <a:spLocks noGrp="1"/>
          </p:cNvSpPr>
          <p:nvPr>
            <p:ph type="title"/>
          </p:nvPr>
        </p:nvSpPr>
        <p:spPr>
          <a:xfrm>
            <a:off x="325800" y="252000"/>
            <a:ext cx="5583670" cy="378044"/>
          </a:xfrm>
        </p:spPr>
        <p:txBody>
          <a:bodyPr/>
          <a:lstStyle/>
          <a:p>
            <a:r>
              <a:rPr lang="en-GB"/>
              <a:t>Click to edit Master title style</a:t>
            </a:r>
            <a:endParaRPr lang="en-US" dirty="0"/>
          </a:p>
        </p:txBody>
      </p:sp>
      <p:sp>
        <p:nvSpPr>
          <p:cNvPr id="9" name="Subtitle 2">
            <a:extLst>
              <a:ext uri="{FF2B5EF4-FFF2-40B4-BE49-F238E27FC236}">
                <a16:creationId xmlns:a16="http://schemas.microsoft.com/office/drawing/2014/main" id="{4D02234B-F0AA-AEA6-E636-52276BDE0E86}"/>
              </a:ext>
            </a:extLst>
          </p:cNvPr>
          <p:cNvSpPr>
            <a:spLocks noGrp="1"/>
          </p:cNvSpPr>
          <p:nvPr>
            <p:ph type="subTitle" idx="13"/>
          </p:nvPr>
        </p:nvSpPr>
        <p:spPr>
          <a:xfrm>
            <a:off x="325800" y="620196"/>
            <a:ext cx="558367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
        <p:nvSpPr>
          <p:cNvPr id="12" name="Text Placeholder 11">
            <a:extLst>
              <a:ext uri="{FF2B5EF4-FFF2-40B4-BE49-F238E27FC236}">
                <a16:creationId xmlns:a16="http://schemas.microsoft.com/office/drawing/2014/main" id="{B8D7AD65-3E40-A55B-332E-BB6300B58FD1}"/>
              </a:ext>
            </a:extLst>
          </p:cNvPr>
          <p:cNvSpPr>
            <a:spLocks noGrp="1"/>
          </p:cNvSpPr>
          <p:nvPr>
            <p:ph type="body" sz="quarter" idx="16"/>
          </p:nvPr>
        </p:nvSpPr>
        <p:spPr>
          <a:xfrm>
            <a:off x="325800" y="1394619"/>
            <a:ext cx="558367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Content Placeholder 5">
            <a:extLst>
              <a:ext uri="{FF2B5EF4-FFF2-40B4-BE49-F238E27FC236}">
                <a16:creationId xmlns:a16="http://schemas.microsoft.com/office/drawing/2014/main" id="{2F90AF79-7BDC-6C86-6328-5E1E4E4A08B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dirty="0"/>
              <a:t>Click an icon to add content</a:t>
            </a:r>
          </a:p>
        </p:txBody>
      </p:sp>
    </p:spTree>
    <p:extLst>
      <p:ext uri="{BB962C8B-B14F-4D97-AF65-F5344CB8AC3E}">
        <p14:creationId xmlns:p14="http://schemas.microsoft.com/office/powerpoint/2010/main" val="2206395976"/>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Text and Content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F4CE51A9-2274-B44E-A36B-C5443E4D7CF1}" type="datetime1">
              <a:rPr lang="en-GB" smtClean="0"/>
              <a:t>19/12/2025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Title 6">
            <a:extLst>
              <a:ext uri="{FF2B5EF4-FFF2-40B4-BE49-F238E27FC236}">
                <a16:creationId xmlns:a16="http://schemas.microsoft.com/office/drawing/2014/main" id="{D52399BF-03C9-B24E-A780-BE7CD263C933}"/>
              </a:ext>
            </a:extLst>
          </p:cNvPr>
          <p:cNvSpPr>
            <a:spLocks noGrp="1"/>
          </p:cNvSpPr>
          <p:nvPr>
            <p:ph type="title"/>
          </p:nvPr>
        </p:nvSpPr>
        <p:spPr>
          <a:xfrm>
            <a:off x="325800" y="252000"/>
            <a:ext cx="5583670" cy="378044"/>
          </a:xfrm>
        </p:spPr>
        <p:txBody>
          <a:bodyPr/>
          <a:lstStyle/>
          <a:p>
            <a:r>
              <a:rPr lang="en-GB"/>
              <a:t>Click to edit Master title style</a:t>
            </a:r>
            <a:endParaRPr lang="en-US" dirty="0"/>
          </a:p>
        </p:txBody>
      </p:sp>
      <p:sp>
        <p:nvSpPr>
          <p:cNvPr id="9" name="Subtitle 2">
            <a:extLst>
              <a:ext uri="{FF2B5EF4-FFF2-40B4-BE49-F238E27FC236}">
                <a16:creationId xmlns:a16="http://schemas.microsoft.com/office/drawing/2014/main" id="{4D02234B-F0AA-AEA6-E636-52276BDE0E86}"/>
              </a:ext>
            </a:extLst>
          </p:cNvPr>
          <p:cNvSpPr>
            <a:spLocks noGrp="1"/>
          </p:cNvSpPr>
          <p:nvPr>
            <p:ph type="subTitle" idx="13"/>
          </p:nvPr>
        </p:nvSpPr>
        <p:spPr>
          <a:xfrm>
            <a:off x="325800" y="620196"/>
            <a:ext cx="558367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
        <p:nvSpPr>
          <p:cNvPr id="12" name="Text Placeholder 11">
            <a:extLst>
              <a:ext uri="{FF2B5EF4-FFF2-40B4-BE49-F238E27FC236}">
                <a16:creationId xmlns:a16="http://schemas.microsoft.com/office/drawing/2014/main" id="{B8D7AD65-3E40-A55B-332E-BB6300B58FD1}"/>
              </a:ext>
            </a:extLst>
          </p:cNvPr>
          <p:cNvSpPr>
            <a:spLocks noGrp="1"/>
          </p:cNvSpPr>
          <p:nvPr>
            <p:ph type="body" sz="quarter" idx="16"/>
          </p:nvPr>
        </p:nvSpPr>
        <p:spPr>
          <a:xfrm>
            <a:off x="325800" y="1394619"/>
            <a:ext cx="558367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Content Placeholder 5">
            <a:extLst>
              <a:ext uri="{FF2B5EF4-FFF2-40B4-BE49-F238E27FC236}">
                <a16:creationId xmlns:a16="http://schemas.microsoft.com/office/drawing/2014/main" id="{2F90AF79-7BDC-6C86-6328-5E1E4E4A08B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dirty="0"/>
              <a:t>Click an icon to add content</a:t>
            </a:r>
          </a:p>
        </p:txBody>
      </p:sp>
    </p:spTree>
    <p:extLst>
      <p:ext uri="{BB962C8B-B14F-4D97-AF65-F5344CB8AC3E}">
        <p14:creationId xmlns:p14="http://schemas.microsoft.com/office/powerpoint/2010/main" val="2773322227"/>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Content and Four Images">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97CF1FE0-094C-3547-AF03-5CB2728879B2}" type="datetime1">
              <a:rPr lang="en-GB" smtClean="0"/>
              <a:t>19/12/2025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819"/>
            <a:ext cx="3744000" cy="2925000"/>
          </a:xfrm>
          <a:solidFill>
            <a:schemeClr val="bg1">
              <a:lumMod val="85000"/>
            </a:schemeClr>
          </a:solidFill>
        </p:spPr>
        <p:txBody>
          <a:bodyPr/>
          <a:lstStyle/>
          <a:p>
            <a:r>
              <a:rPr lang="en-GB"/>
              <a:t>Click icon to add picture</a:t>
            </a:r>
            <a:endParaRPr lang="en-US"/>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8122200" y="327819"/>
            <a:ext cx="3744000" cy="2925000"/>
          </a:xfrm>
          <a:solidFill>
            <a:schemeClr val="bg1">
              <a:lumMod val="85000"/>
            </a:schemeClr>
          </a:solidFill>
        </p:spPr>
        <p:txBody>
          <a:bodyPr/>
          <a:lstStyle/>
          <a:p>
            <a:r>
              <a:rPr lang="en-GB"/>
              <a:t>Click icon to add picture</a:t>
            </a:r>
            <a:endParaRPr lang="en-US"/>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GB"/>
              <a:t>Click to edit Master title style</a:t>
            </a:r>
            <a:endParaRPr lang="en-US" dirty="0"/>
          </a:p>
        </p:txBody>
      </p:sp>
      <p:sp>
        <p:nvSpPr>
          <p:cNvPr id="15" name="Picture Placeholder 9">
            <a:extLst>
              <a:ext uri="{FF2B5EF4-FFF2-40B4-BE49-F238E27FC236}">
                <a16:creationId xmlns:a16="http://schemas.microsoft.com/office/drawing/2014/main" id="{820BEAE3-D117-6A35-4CA0-AD8A32FA8AD8}"/>
              </a:ext>
            </a:extLst>
          </p:cNvPr>
          <p:cNvSpPr>
            <a:spLocks noGrp="1"/>
          </p:cNvSpPr>
          <p:nvPr>
            <p:ph type="pic" sz="quarter" idx="17"/>
          </p:nvPr>
        </p:nvSpPr>
        <p:spPr>
          <a:xfrm>
            <a:off x="4275880" y="3336100"/>
            <a:ext cx="3744000" cy="2925000"/>
          </a:xfrm>
          <a:solidFill>
            <a:schemeClr val="bg1">
              <a:lumMod val="85000"/>
            </a:schemeClr>
          </a:solidFill>
        </p:spPr>
        <p:txBody>
          <a:bodyPr/>
          <a:lstStyle/>
          <a:p>
            <a:r>
              <a:rPr lang="en-GB"/>
              <a:t>Click icon to add picture</a:t>
            </a:r>
            <a:endParaRPr lang="en-US"/>
          </a:p>
        </p:txBody>
      </p:sp>
      <p:sp>
        <p:nvSpPr>
          <p:cNvPr id="16" name="Picture Placeholder 9">
            <a:extLst>
              <a:ext uri="{FF2B5EF4-FFF2-40B4-BE49-F238E27FC236}">
                <a16:creationId xmlns:a16="http://schemas.microsoft.com/office/drawing/2014/main" id="{A380118A-A6AE-E8BE-5470-901DF79D51DC}"/>
              </a:ext>
            </a:extLst>
          </p:cNvPr>
          <p:cNvSpPr>
            <a:spLocks noGrp="1"/>
          </p:cNvSpPr>
          <p:nvPr>
            <p:ph type="pic" sz="quarter" idx="18"/>
          </p:nvPr>
        </p:nvSpPr>
        <p:spPr>
          <a:xfrm>
            <a:off x="8122200" y="3336100"/>
            <a:ext cx="3744000" cy="2925000"/>
          </a:xfrm>
          <a:solidFill>
            <a:schemeClr val="bg1">
              <a:lumMod val="85000"/>
            </a:schemeClr>
          </a:solidFill>
        </p:spPr>
        <p:txBody>
          <a:bodyPr/>
          <a:lstStyle/>
          <a:p>
            <a:r>
              <a:rPr lang="en-GB"/>
              <a:t>Click icon to add picture</a:t>
            </a:r>
            <a:endParaRPr lang="en-US"/>
          </a:p>
        </p:txBody>
      </p:sp>
    </p:spTree>
    <p:extLst>
      <p:ext uri="{BB962C8B-B14F-4D97-AF65-F5344CB8AC3E}">
        <p14:creationId xmlns:p14="http://schemas.microsoft.com/office/powerpoint/2010/main" val="2465065361"/>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Content and Four Images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71C1F6CA-E257-E64E-BAA1-6567B7522570}" type="datetime1">
              <a:rPr lang="en-GB" smtClean="0"/>
              <a:t>19/12/2025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819"/>
            <a:ext cx="3744000" cy="2925000"/>
          </a:xfrm>
          <a:solidFill>
            <a:schemeClr val="bg1">
              <a:lumMod val="85000"/>
            </a:schemeClr>
          </a:solidFill>
        </p:spPr>
        <p:txBody>
          <a:bodyPr/>
          <a:lstStyle/>
          <a:p>
            <a:r>
              <a:rPr lang="en-GB"/>
              <a:t>Click icon to add picture</a:t>
            </a:r>
            <a:endParaRPr lang="en-US"/>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8122200" y="327819"/>
            <a:ext cx="3744000" cy="2925000"/>
          </a:xfrm>
          <a:solidFill>
            <a:schemeClr val="bg1">
              <a:lumMod val="85000"/>
            </a:schemeClr>
          </a:solidFill>
        </p:spPr>
        <p:txBody>
          <a:bodyPr/>
          <a:lstStyle/>
          <a:p>
            <a:r>
              <a:rPr lang="en-GB"/>
              <a:t>Click icon to add picture</a:t>
            </a:r>
            <a:endParaRPr lang="en-US"/>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GB"/>
              <a:t>Click to edit Master title style</a:t>
            </a:r>
            <a:endParaRPr lang="en-US" dirty="0"/>
          </a:p>
        </p:txBody>
      </p:sp>
      <p:sp>
        <p:nvSpPr>
          <p:cNvPr id="15" name="Picture Placeholder 9">
            <a:extLst>
              <a:ext uri="{FF2B5EF4-FFF2-40B4-BE49-F238E27FC236}">
                <a16:creationId xmlns:a16="http://schemas.microsoft.com/office/drawing/2014/main" id="{820BEAE3-D117-6A35-4CA0-AD8A32FA8AD8}"/>
              </a:ext>
            </a:extLst>
          </p:cNvPr>
          <p:cNvSpPr>
            <a:spLocks noGrp="1"/>
          </p:cNvSpPr>
          <p:nvPr>
            <p:ph type="pic" sz="quarter" idx="17"/>
          </p:nvPr>
        </p:nvSpPr>
        <p:spPr>
          <a:xfrm>
            <a:off x="4275880" y="3336100"/>
            <a:ext cx="3744000" cy="2925000"/>
          </a:xfrm>
          <a:solidFill>
            <a:schemeClr val="bg1">
              <a:lumMod val="85000"/>
            </a:schemeClr>
          </a:solidFill>
        </p:spPr>
        <p:txBody>
          <a:bodyPr/>
          <a:lstStyle/>
          <a:p>
            <a:r>
              <a:rPr lang="en-GB"/>
              <a:t>Click icon to add picture</a:t>
            </a:r>
            <a:endParaRPr lang="en-US"/>
          </a:p>
        </p:txBody>
      </p:sp>
      <p:sp>
        <p:nvSpPr>
          <p:cNvPr id="16" name="Picture Placeholder 9">
            <a:extLst>
              <a:ext uri="{FF2B5EF4-FFF2-40B4-BE49-F238E27FC236}">
                <a16:creationId xmlns:a16="http://schemas.microsoft.com/office/drawing/2014/main" id="{A380118A-A6AE-E8BE-5470-901DF79D51DC}"/>
              </a:ext>
            </a:extLst>
          </p:cNvPr>
          <p:cNvSpPr>
            <a:spLocks noGrp="1"/>
          </p:cNvSpPr>
          <p:nvPr>
            <p:ph type="pic" sz="quarter" idx="18"/>
          </p:nvPr>
        </p:nvSpPr>
        <p:spPr>
          <a:xfrm>
            <a:off x="8122200" y="3336100"/>
            <a:ext cx="3744000" cy="2925000"/>
          </a:xfrm>
          <a:solidFill>
            <a:schemeClr val="bg1">
              <a:lumMod val="85000"/>
            </a:schemeClr>
          </a:solidFill>
        </p:spPr>
        <p:txBody>
          <a:bodyPr/>
          <a:lstStyle/>
          <a:p>
            <a:r>
              <a:rPr lang="en-GB"/>
              <a:t>Click icon to add picture</a:t>
            </a:r>
            <a:endParaRPr lang="en-US"/>
          </a:p>
        </p:txBody>
      </p:sp>
    </p:spTree>
    <p:extLst>
      <p:ext uri="{BB962C8B-B14F-4D97-AF65-F5344CB8AC3E}">
        <p14:creationId xmlns:p14="http://schemas.microsoft.com/office/powerpoint/2010/main" val="2293569060"/>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Content and Four Images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FDCC0246-D569-EA4D-A929-772F7ECA49B2}" type="datetime1">
              <a:rPr lang="en-GB" smtClean="0"/>
              <a:t>19/12/2025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819"/>
            <a:ext cx="3744000" cy="2925000"/>
          </a:xfrm>
          <a:solidFill>
            <a:schemeClr val="bg1">
              <a:lumMod val="85000"/>
            </a:schemeClr>
          </a:solidFill>
        </p:spPr>
        <p:txBody>
          <a:bodyPr/>
          <a:lstStyle/>
          <a:p>
            <a:r>
              <a:rPr lang="en-GB"/>
              <a:t>Click icon to add picture</a:t>
            </a:r>
            <a:endParaRPr lang="en-US"/>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8122200" y="327819"/>
            <a:ext cx="3744000" cy="2925000"/>
          </a:xfrm>
          <a:solidFill>
            <a:schemeClr val="bg1">
              <a:lumMod val="85000"/>
            </a:schemeClr>
          </a:solidFill>
        </p:spPr>
        <p:txBody>
          <a:bodyPr/>
          <a:lstStyle/>
          <a:p>
            <a:r>
              <a:rPr lang="en-GB"/>
              <a:t>Click icon to add picture</a:t>
            </a:r>
            <a:endParaRPr lang="en-US"/>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GB"/>
              <a:t>Click to edit Master title style</a:t>
            </a:r>
            <a:endParaRPr lang="en-US" dirty="0"/>
          </a:p>
        </p:txBody>
      </p:sp>
      <p:sp>
        <p:nvSpPr>
          <p:cNvPr id="15" name="Picture Placeholder 9">
            <a:extLst>
              <a:ext uri="{FF2B5EF4-FFF2-40B4-BE49-F238E27FC236}">
                <a16:creationId xmlns:a16="http://schemas.microsoft.com/office/drawing/2014/main" id="{820BEAE3-D117-6A35-4CA0-AD8A32FA8AD8}"/>
              </a:ext>
            </a:extLst>
          </p:cNvPr>
          <p:cNvSpPr>
            <a:spLocks noGrp="1"/>
          </p:cNvSpPr>
          <p:nvPr>
            <p:ph type="pic" sz="quarter" idx="17"/>
          </p:nvPr>
        </p:nvSpPr>
        <p:spPr>
          <a:xfrm>
            <a:off x="4275880" y="3336100"/>
            <a:ext cx="3744000" cy="2925000"/>
          </a:xfrm>
          <a:solidFill>
            <a:schemeClr val="bg1">
              <a:lumMod val="85000"/>
            </a:schemeClr>
          </a:solidFill>
        </p:spPr>
        <p:txBody>
          <a:bodyPr/>
          <a:lstStyle/>
          <a:p>
            <a:r>
              <a:rPr lang="en-GB"/>
              <a:t>Click icon to add picture</a:t>
            </a:r>
            <a:endParaRPr lang="en-US"/>
          </a:p>
        </p:txBody>
      </p:sp>
      <p:sp>
        <p:nvSpPr>
          <p:cNvPr id="16" name="Picture Placeholder 9">
            <a:extLst>
              <a:ext uri="{FF2B5EF4-FFF2-40B4-BE49-F238E27FC236}">
                <a16:creationId xmlns:a16="http://schemas.microsoft.com/office/drawing/2014/main" id="{A380118A-A6AE-E8BE-5470-901DF79D51DC}"/>
              </a:ext>
            </a:extLst>
          </p:cNvPr>
          <p:cNvSpPr>
            <a:spLocks noGrp="1"/>
          </p:cNvSpPr>
          <p:nvPr>
            <p:ph type="pic" sz="quarter" idx="18"/>
          </p:nvPr>
        </p:nvSpPr>
        <p:spPr>
          <a:xfrm>
            <a:off x="8122200" y="3336100"/>
            <a:ext cx="3744000" cy="2925000"/>
          </a:xfrm>
          <a:solidFill>
            <a:schemeClr val="bg1">
              <a:lumMod val="85000"/>
            </a:schemeClr>
          </a:solidFill>
        </p:spPr>
        <p:txBody>
          <a:bodyPr/>
          <a:lstStyle/>
          <a:p>
            <a:r>
              <a:rPr lang="en-GB"/>
              <a:t>Click icon to add picture</a:t>
            </a:r>
            <a:endParaRPr lang="en-US"/>
          </a:p>
        </p:txBody>
      </p:sp>
    </p:spTree>
    <p:extLst>
      <p:ext uri="{BB962C8B-B14F-4D97-AF65-F5344CB8AC3E}">
        <p14:creationId xmlns:p14="http://schemas.microsoft.com/office/powerpoint/2010/main" val="3863226118"/>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Content and Nine Images">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507C2423-075F-4F4B-B22C-0322BFE80FD8}" type="datetime1">
              <a:rPr lang="en-GB" smtClean="0"/>
              <a:t>19/12/2025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028"/>
            <a:ext cx="2466000" cy="1926000"/>
          </a:xfrm>
          <a:solidFill>
            <a:schemeClr val="bg1">
              <a:lumMod val="85000"/>
            </a:schemeClr>
          </a:solidFill>
        </p:spPr>
        <p:txBody>
          <a:bodyPr/>
          <a:lstStyle/>
          <a:p>
            <a:r>
              <a:rPr lang="en-GB"/>
              <a:t>Click icon to add picture</a:t>
            </a:r>
            <a:endParaRPr lang="en-US"/>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6838040" y="327028"/>
            <a:ext cx="2466000" cy="1926000"/>
          </a:xfrm>
          <a:solidFill>
            <a:schemeClr val="bg1">
              <a:lumMod val="85000"/>
            </a:schemeClr>
          </a:solidFill>
        </p:spPr>
        <p:txBody>
          <a:bodyPr/>
          <a:lstStyle/>
          <a:p>
            <a:r>
              <a:rPr lang="en-GB"/>
              <a:t>Click icon to add picture</a:t>
            </a:r>
            <a:endParaRPr lang="en-US"/>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GB"/>
              <a:t>Click to edit Master title style</a:t>
            </a:r>
            <a:endParaRPr lang="en-US"/>
          </a:p>
        </p:txBody>
      </p:sp>
      <p:sp>
        <p:nvSpPr>
          <p:cNvPr id="2" name="Picture Placeholder 9">
            <a:extLst>
              <a:ext uri="{FF2B5EF4-FFF2-40B4-BE49-F238E27FC236}">
                <a16:creationId xmlns:a16="http://schemas.microsoft.com/office/drawing/2014/main" id="{3BF8A661-BC32-12AC-2F2D-D852D8FEEC19}"/>
              </a:ext>
            </a:extLst>
          </p:cNvPr>
          <p:cNvSpPr>
            <a:spLocks noGrp="1"/>
          </p:cNvSpPr>
          <p:nvPr>
            <p:ph type="pic" sz="quarter" idx="17"/>
          </p:nvPr>
        </p:nvSpPr>
        <p:spPr>
          <a:xfrm>
            <a:off x="9400200" y="327028"/>
            <a:ext cx="2466000" cy="1926000"/>
          </a:xfrm>
          <a:solidFill>
            <a:schemeClr val="bg1">
              <a:lumMod val="85000"/>
            </a:schemeClr>
          </a:solidFill>
        </p:spPr>
        <p:txBody>
          <a:bodyPr/>
          <a:lstStyle/>
          <a:p>
            <a:r>
              <a:rPr lang="en-GB"/>
              <a:t>Click icon to add picture</a:t>
            </a:r>
            <a:endParaRPr lang="en-US"/>
          </a:p>
        </p:txBody>
      </p:sp>
      <p:sp>
        <p:nvSpPr>
          <p:cNvPr id="6" name="Picture Placeholder 9">
            <a:extLst>
              <a:ext uri="{FF2B5EF4-FFF2-40B4-BE49-F238E27FC236}">
                <a16:creationId xmlns:a16="http://schemas.microsoft.com/office/drawing/2014/main" id="{424D9351-99D0-9E5B-7115-9BACEF47F4E4}"/>
              </a:ext>
            </a:extLst>
          </p:cNvPr>
          <p:cNvSpPr>
            <a:spLocks noGrp="1"/>
          </p:cNvSpPr>
          <p:nvPr>
            <p:ph type="pic" sz="quarter" idx="18"/>
          </p:nvPr>
        </p:nvSpPr>
        <p:spPr>
          <a:xfrm>
            <a:off x="4275880" y="2331064"/>
            <a:ext cx="2466000" cy="1926000"/>
          </a:xfrm>
          <a:solidFill>
            <a:schemeClr val="bg1">
              <a:lumMod val="85000"/>
            </a:schemeClr>
          </a:solidFill>
        </p:spPr>
        <p:txBody>
          <a:bodyPr/>
          <a:lstStyle/>
          <a:p>
            <a:r>
              <a:rPr lang="en-GB"/>
              <a:t>Click icon to add picture</a:t>
            </a:r>
            <a:endParaRPr lang="en-US"/>
          </a:p>
        </p:txBody>
      </p:sp>
      <p:sp>
        <p:nvSpPr>
          <p:cNvPr id="12" name="Picture Placeholder 9">
            <a:extLst>
              <a:ext uri="{FF2B5EF4-FFF2-40B4-BE49-F238E27FC236}">
                <a16:creationId xmlns:a16="http://schemas.microsoft.com/office/drawing/2014/main" id="{7E1A1E6C-1250-255D-C128-8D998573C34C}"/>
              </a:ext>
            </a:extLst>
          </p:cNvPr>
          <p:cNvSpPr>
            <a:spLocks noGrp="1"/>
          </p:cNvSpPr>
          <p:nvPr>
            <p:ph type="pic" sz="quarter" idx="19"/>
          </p:nvPr>
        </p:nvSpPr>
        <p:spPr>
          <a:xfrm>
            <a:off x="6838040" y="2331000"/>
            <a:ext cx="2466000" cy="1926000"/>
          </a:xfrm>
          <a:solidFill>
            <a:schemeClr val="bg1">
              <a:lumMod val="85000"/>
            </a:schemeClr>
          </a:solidFill>
        </p:spPr>
        <p:txBody>
          <a:bodyPr/>
          <a:lstStyle/>
          <a:p>
            <a:r>
              <a:rPr lang="en-GB"/>
              <a:t>Click icon to add picture</a:t>
            </a:r>
            <a:endParaRPr lang="en-US"/>
          </a:p>
        </p:txBody>
      </p:sp>
      <p:sp>
        <p:nvSpPr>
          <p:cNvPr id="13" name="Picture Placeholder 9">
            <a:extLst>
              <a:ext uri="{FF2B5EF4-FFF2-40B4-BE49-F238E27FC236}">
                <a16:creationId xmlns:a16="http://schemas.microsoft.com/office/drawing/2014/main" id="{707F7AF8-8070-56D1-C887-AB07C4710C1B}"/>
              </a:ext>
            </a:extLst>
          </p:cNvPr>
          <p:cNvSpPr>
            <a:spLocks noGrp="1"/>
          </p:cNvSpPr>
          <p:nvPr>
            <p:ph type="pic" sz="quarter" idx="20"/>
          </p:nvPr>
        </p:nvSpPr>
        <p:spPr>
          <a:xfrm>
            <a:off x="9400200" y="2331000"/>
            <a:ext cx="2466000" cy="1926000"/>
          </a:xfrm>
          <a:solidFill>
            <a:schemeClr val="bg1">
              <a:lumMod val="85000"/>
            </a:schemeClr>
          </a:solidFill>
        </p:spPr>
        <p:txBody>
          <a:bodyPr/>
          <a:lstStyle/>
          <a:p>
            <a:r>
              <a:rPr lang="en-GB"/>
              <a:t>Click icon to add picture</a:t>
            </a:r>
            <a:endParaRPr lang="en-US"/>
          </a:p>
        </p:txBody>
      </p:sp>
      <p:sp>
        <p:nvSpPr>
          <p:cNvPr id="14" name="Picture Placeholder 9">
            <a:extLst>
              <a:ext uri="{FF2B5EF4-FFF2-40B4-BE49-F238E27FC236}">
                <a16:creationId xmlns:a16="http://schemas.microsoft.com/office/drawing/2014/main" id="{DCCCE168-E156-6A02-DEEC-8F9AC2E8B010}"/>
              </a:ext>
            </a:extLst>
          </p:cNvPr>
          <p:cNvSpPr>
            <a:spLocks noGrp="1"/>
          </p:cNvSpPr>
          <p:nvPr>
            <p:ph type="pic" sz="quarter" idx="21"/>
          </p:nvPr>
        </p:nvSpPr>
        <p:spPr>
          <a:xfrm>
            <a:off x="4275880" y="4335100"/>
            <a:ext cx="2466000" cy="1926000"/>
          </a:xfrm>
          <a:solidFill>
            <a:schemeClr val="bg1">
              <a:lumMod val="85000"/>
            </a:schemeClr>
          </a:solidFill>
        </p:spPr>
        <p:txBody>
          <a:bodyPr/>
          <a:lstStyle/>
          <a:p>
            <a:r>
              <a:rPr lang="en-GB"/>
              <a:t>Click icon to add picture</a:t>
            </a:r>
            <a:endParaRPr lang="en-US"/>
          </a:p>
        </p:txBody>
      </p:sp>
      <p:sp>
        <p:nvSpPr>
          <p:cNvPr id="17" name="Picture Placeholder 9">
            <a:extLst>
              <a:ext uri="{FF2B5EF4-FFF2-40B4-BE49-F238E27FC236}">
                <a16:creationId xmlns:a16="http://schemas.microsoft.com/office/drawing/2014/main" id="{935D5F28-4EFB-7DB6-B73E-ECA9F671D622}"/>
              </a:ext>
            </a:extLst>
          </p:cNvPr>
          <p:cNvSpPr>
            <a:spLocks noGrp="1"/>
          </p:cNvSpPr>
          <p:nvPr>
            <p:ph type="pic" sz="quarter" idx="22"/>
          </p:nvPr>
        </p:nvSpPr>
        <p:spPr>
          <a:xfrm>
            <a:off x="6838040" y="4335100"/>
            <a:ext cx="2466000" cy="1926000"/>
          </a:xfrm>
          <a:solidFill>
            <a:schemeClr val="bg1">
              <a:lumMod val="85000"/>
            </a:schemeClr>
          </a:solidFill>
        </p:spPr>
        <p:txBody>
          <a:bodyPr/>
          <a:lstStyle/>
          <a:p>
            <a:r>
              <a:rPr lang="en-GB"/>
              <a:t>Click icon to add picture</a:t>
            </a:r>
            <a:endParaRPr lang="en-US"/>
          </a:p>
        </p:txBody>
      </p:sp>
      <p:sp>
        <p:nvSpPr>
          <p:cNvPr id="18" name="Picture Placeholder 9">
            <a:extLst>
              <a:ext uri="{FF2B5EF4-FFF2-40B4-BE49-F238E27FC236}">
                <a16:creationId xmlns:a16="http://schemas.microsoft.com/office/drawing/2014/main" id="{EBE80ECC-3276-2379-3DA7-E599F908B356}"/>
              </a:ext>
            </a:extLst>
          </p:cNvPr>
          <p:cNvSpPr>
            <a:spLocks noGrp="1"/>
          </p:cNvSpPr>
          <p:nvPr>
            <p:ph type="pic" sz="quarter" idx="23"/>
          </p:nvPr>
        </p:nvSpPr>
        <p:spPr>
          <a:xfrm>
            <a:off x="9400200" y="4335100"/>
            <a:ext cx="2466000" cy="1926000"/>
          </a:xfrm>
          <a:solidFill>
            <a:schemeClr val="bg1">
              <a:lumMod val="85000"/>
            </a:schemeClr>
          </a:solidFill>
        </p:spPr>
        <p:txBody>
          <a:bodyPr/>
          <a:lstStyle/>
          <a:p>
            <a:r>
              <a:rPr lang="en-GB"/>
              <a:t>Click icon to add picture</a:t>
            </a:r>
            <a:endParaRPr lang="en-US"/>
          </a:p>
        </p:txBody>
      </p:sp>
    </p:spTree>
    <p:extLst>
      <p:ext uri="{BB962C8B-B14F-4D97-AF65-F5344CB8AC3E}">
        <p14:creationId xmlns:p14="http://schemas.microsoft.com/office/powerpoint/2010/main" val="1200704966"/>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Content and Nine Images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9F4C7274-4FDE-6042-8060-EB5CCB23C502}" type="datetime1">
              <a:rPr lang="en-GB" smtClean="0"/>
              <a:t>19/12/2025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028"/>
            <a:ext cx="2466000" cy="1926000"/>
          </a:xfrm>
          <a:solidFill>
            <a:schemeClr val="bg1">
              <a:lumMod val="85000"/>
            </a:schemeClr>
          </a:solidFill>
        </p:spPr>
        <p:txBody>
          <a:bodyPr/>
          <a:lstStyle/>
          <a:p>
            <a:r>
              <a:rPr lang="en-GB"/>
              <a:t>Click icon to add picture</a:t>
            </a:r>
            <a:endParaRPr lang="en-US"/>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6838040" y="327028"/>
            <a:ext cx="2466000" cy="1926000"/>
          </a:xfrm>
          <a:solidFill>
            <a:schemeClr val="bg1">
              <a:lumMod val="85000"/>
            </a:schemeClr>
          </a:solidFill>
        </p:spPr>
        <p:txBody>
          <a:bodyPr/>
          <a:lstStyle/>
          <a:p>
            <a:r>
              <a:rPr lang="en-GB"/>
              <a:t>Click icon to add picture</a:t>
            </a:r>
            <a:endParaRPr lang="en-US"/>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GB"/>
              <a:t>Click to edit Master title style</a:t>
            </a:r>
            <a:endParaRPr lang="en-US"/>
          </a:p>
        </p:txBody>
      </p:sp>
      <p:sp>
        <p:nvSpPr>
          <p:cNvPr id="2" name="Picture Placeholder 9">
            <a:extLst>
              <a:ext uri="{FF2B5EF4-FFF2-40B4-BE49-F238E27FC236}">
                <a16:creationId xmlns:a16="http://schemas.microsoft.com/office/drawing/2014/main" id="{3BF8A661-BC32-12AC-2F2D-D852D8FEEC19}"/>
              </a:ext>
            </a:extLst>
          </p:cNvPr>
          <p:cNvSpPr>
            <a:spLocks noGrp="1"/>
          </p:cNvSpPr>
          <p:nvPr>
            <p:ph type="pic" sz="quarter" idx="17"/>
          </p:nvPr>
        </p:nvSpPr>
        <p:spPr>
          <a:xfrm>
            <a:off x="9400200" y="327028"/>
            <a:ext cx="2466000" cy="1926000"/>
          </a:xfrm>
          <a:solidFill>
            <a:schemeClr val="bg1">
              <a:lumMod val="85000"/>
            </a:schemeClr>
          </a:solidFill>
        </p:spPr>
        <p:txBody>
          <a:bodyPr/>
          <a:lstStyle/>
          <a:p>
            <a:r>
              <a:rPr lang="en-GB"/>
              <a:t>Click icon to add picture</a:t>
            </a:r>
            <a:endParaRPr lang="en-US"/>
          </a:p>
        </p:txBody>
      </p:sp>
      <p:sp>
        <p:nvSpPr>
          <p:cNvPr id="6" name="Picture Placeholder 9">
            <a:extLst>
              <a:ext uri="{FF2B5EF4-FFF2-40B4-BE49-F238E27FC236}">
                <a16:creationId xmlns:a16="http://schemas.microsoft.com/office/drawing/2014/main" id="{424D9351-99D0-9E5B-7115-9BACEF47F4E4}"/>
              </a:ext>
            </a:extLst>
          </p:cNvPr>
          <p:cNvSpPr>
            <a:spLocks noGrp="1"/>
          </p:cNvSpPr>
          <p:nvPr>
            <p:ph type="pic" sz="quarter" idx="18"/>
          </p:nvPr>
        </p:nvSpPr>
        <p:spPr>
          <a:xfrm>
            <a:off x="4275880" y="2331064"/>
            <a:ext cx="2466000" cy="1926000"/>
          </a:xfrm>
          <a:solidFill>
            <a:schemeClr val="bg1">
              <a:lumMod val="85000"/>
            </a:schemeClr>
          </a:solidFill>
        </p:spPr>
        <p:txBody>
          <a:bodyPr/>
          <a:lstStyle/>
          <a:p>
            <a:r>
              <a:rPr lang="en-GB"/>
              <a:t>Click icon to add picture</a:t>
            </a:r>
            <a:endParaRPr lang="en-US"/>
          </a:p>
        </p:txBody>
      </p:sp>
      <p:sp>
        <p:nvSpPr>
          <p:cNvPr id="12" name="Picture Placeholder 9">
            <a:extLst>
              <a:ext uri="{FF2B5EF4-FFF2-40B4-BE49-F238E27FC236}">
                <a16:creationId xmlns:a16="http://schemas.microsoft.com/office/drawing/2014/main" id="{7E1A1E6C-1250-255D-C128-8D998573C34C}"/>
              </a:ext>
            </a:extLst>
          </p:cNvPr>
          <p:cNvSpPr>
            <a:spLocks noGrp="1"/>
          </p:cNvSpPr>
          <p:nvPr>
            <p:ph type="pic" sz="quarter" idx="19"/>
          </p:nvPr>
        </p:nvSpPr>
        <p:spPr>
          <a:xfrm>
            <a:off x="6838040" y="2331000"/>
            <a:ext cx="2466000" cy="1926000"/>
          </a:xfrm>
          <a:solidFill>
            <a:schemeClr val="bg1">
              <a:lumMod val="85000"/>
            </a:schemeClr>
          </a:solidFill>
        </p:spPr>
        <p:txBody>
          <a:bodyPr/>
          <a:lstStyle/>
          <a:p>
            <a:r>
              <a:rPr lang="en-GB"/>
              <a:t>Click icon to add picture</a:t>
            </a:r>
            <a:endParaRPr lang="en-US"/>
          </a:p>
        </p:txBody>
      </p:sp>
      <p:sp>
        <p:nvSpPr>
          <p:cNvPr id="13" name="Picture Placeholder 9">
            <a:extLst>
              <a:ext uri="{FF2B5EF4-FFF2-40B4-BE49-F238E27FC236}">
                <a16:creationId xmlns:a16="http://schemas.microsoft.com/office/drawing/2014/main" id="{707F7AF8-8070-56D1-C887-AB07C4710C1B}"/>
              </a:ext>
            </a:extLst>
          </p:cNvPr>
          <p:cNvSpPr>
            <a:spLocks noGrp="1"/>
          </p:cNvSpPr>
          <p:nvPr>
            <p:ph type="pic" sz="quarter" idx="20"/>
          </p:nvPr>
        </p:nvSpPr>
        <p:spPr>
          <a:xfrm>
            <a:off x="9400200" y="2331000"/>
            <a:ext cx="2466000" cy="1926000"/>
          </a:xfrm>
          <a:solidFill>
            <a:schemeClr val="bg1">
              <a:lumMod val="85000"/>
            </a:schemeClr>
          </a:solidFill>
        </p:spPr>
        <p:txBody>
          <a:bodyPr/>
          <a:lstStyle/>
          <a:p>
            <a:r>
              <a:rPr lang="en-GB"/>
              <a:t>Click icon to add picture</a:t>
            </a:r>
            <a:endParaRPr lang="en-US"/>
          </a:p>
        </p:txBody>
      </p:sp>
      <p:sp>
        <p:nvSpPr>
          <p:cNvPr id="14" name="Picture Placeholder 9">
            <a:extLst>
              <a:ext uri="{FF2B5EF4-FFF2-40B4-BE49-F238E27FC236}">
                <a16:creationId xmlns:a16="http://schemas.microsoft.com/office/drawing/2014/main" id="{DCCCE168-E156-6A02-DEEC-8F9AC2E8B010}"/>
              </a:ext>
            </a:extLst>
          </p:cNvPr>
          <p:cNvSpPr>
            <a:spLocks noGrp="1"/>
          </p:cNvSpPr>
          <p:nvPr>
            <p:ph type="pic" sz="quarter" idx="21"/>
          </p:nvPr>
        </p:nvSpPr>
        <p:spPr>
          <a:xfrm>
            <a:off x="4275880" y="4335100"/>
            <a:ext cx="2466000" cy="1926000"/>
          </a:xfrm>
          <a:solidFill>
            <a:schemeClr val="bg1">
              <a:lumMod val="85000"/>
            </a:schemeClr>
          </a:solidFill>
        </p:spPr>
        <p:txBody>
          <a:bodyPr/>
          <a:lstStyle/>
          <a:p>
            <a:r>
              <a:rPr lang="en-GB"/>
              <a:t>Click icon to add picture</a:t>
            </a:r>
            <a:endParaRPr lang="en-US"/>
          </a:p>
        </p:txBody>
      </p:sp>
      <p:sp>
        <p:nvSpPr>
          <p:cNvPr id="17" name="Picture Placeholder 9">
            <a:extLst>
              <a:ext uri="{FF2B5EF4-FFF2-40B4-BE49-F238E27FC236}">
                <a16:creationId xmlns:a16="http://schemas.microsoft.com/office/drawing/2014/main" id="{935D5F28-4EFB-7DB6-B73E-ECA9F671D622}"/>
              </a:ext>
            </a:extLst>
          </p:cNvPr>
          <p:cNvSpPr>
            <a:spLocks noGrp="1"/>
          </p:cNvSpPr>
          <p:nvPr>
            <p:ph type="pic" sz="quarter" idx="22"/>
          </p:nvPr>
        </p:nvSpPr>
        <p:spPr>
          <a:xfrm>
            <a:off x="6838040" y="4335100"/>
            <a:ext cx="2466000" cy="1926000"/>
          </a:xfrm>
          <a:solidFill>
            <a:schemeClr val="bg1">
              <a:lumMod val="85000"/>
            </a:schemeClr>
          </a:solidFill>
        </p:spPr>
        <p:txBody>
          <a:bodyPr/>
          <a:lstStyle/>
          <a:p>
            <a:r>
              <a:rPr lang="en-GB"/>
              <a:t>Click icon to add picture</a:t>
            </a:r>
            <a:endParaRPr lang="en-US"/>
          </a:p>
        </p:txBody>
      </p:sp>
      <p:sp>
        <p:nvSpPr>
          <p:cNvPr id="18" name="Picture Placeholder 9">
            <a:extLst>
              <a:ext uri="{FF2B5EF4-FFF2-40B4-BE49-F238E27FC236}">
                <a16:creationId xmlns:a16="http://schemas.microsoft.com/office/drawing/2014/main" id="{EBE80ECC-3276-2379-3DA7-E599F908B356}"/>
              </a:ext>
            </a:extLst>
          </p:cNvPr>
          <p:cNvSpPr>
            <a:spLocks noGrp="1"/>
          </p:cNvSpPr>
          <p:nvPr>
            <p:ph type="pic" sz="quarter" idx="23"/>
          </p:nvPr>
        </p:nvSpPr>
        <p:spPr>
          <a:xfrm>
            <a:off x="9400200" y="4335100"/>
            <a:ext cx="2466000" cy="1926000"/>
          </a:xfrm>
          <a:solidFill>
            <a:schemeClr val="bg1">
              <a:lumMod val="85000"/>
            </a:schemeClr>
          </a:solidFill>
        </p:spPr>
        <p:txBody>
          <a:bodyPr/>
          <a:lstStyle/>
          <a:p>
            <a:r>
              <a:rPr lang="en-GB"/>
              <a:t>Click icon to add picture</a:t>
            </a:r>
            <a:endParaRPr lang="en-US"/>
          </a:p>
        </p:txBody>
      </p:sp>
    </p:spTree>
    <p:extLst>
      <p:ext uri="{BB962C8B-B14F-4D97-AF65-F5344CB8AC3E}">
        <p14:creationId xmlns:p14="http://schemas.microsoft.com/office/powerpoint/2010/main" val="3188784684"/>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Content and Nine Images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3C2C3D75-39CF-DD46-9318-C2DC3F11F415}" type="datetime1">
              <a:rPr lang="en-GB" smtClean="0"/>
              <a:t>19/12/2025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5800" y="1394619"/>
            <a:ext cx="3600000" cy="48664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0" name="Picture Placeholder 9">
            <a:extLst>
              <a:ext uri="{FF2B5EF4-FFF2-40B4-BE49-F238E27FC236}">
                <a16:creationId xmlns:a16="http://schemas.microsoft.com/office/drawing/2014/main" id="{74920982-7B93-FD28-69A5-DDD95FFDB982}"/>
              </a:ext>
            </a:extLst>
          </p:cNvPr>
          <p:cNvSpPr>
            <a:spLocks noGrp="1"/>
          </p:cNvSpPr>
          <p:nvPr>
            <p:ph type="pic" sz="quarter" idx="15"/>
          </p:nvPr>
        </p:nvSpPr>
        <p:spPr>
          <a:xfrm>
            <a:off x="4275880" y="327028"/>
            <a:ext cx="2466000" cy="1926000"/>
          </a:xfrm>
          <a:solidFill>
            <a:schemeClr val="bg1">
              <a:lumMod val="85000"/>
            </a:schemeClr>
          </a:solidFill>
        </p:spPr>
        <p:txBody>
          <a:bodyPr/>
          <a:lstStyle/>
          <a:p>
            <a:r>
              <a:rPr lang="en-GB"/>
              <a:t>Click icon to add picture</a:t>
            </a:r>
            <a:endParaRPr lang="en-US"/>
          </a:p>
        </p:txBody>
      </p:sp>
      <p:sp>
        <p:nvSpPr>
          <p:cNvPr id="7" name="Picture Placeholder 9">
            <a:extLst>
              <a:ext uri="{FF2B5EF4-FFF2-40B4-BE49-F238E27FC236}">
                <a16:creationId xmlns:a16="http://schemas.microsoft.com/office/drawing/2014/main" id="{4F7D26A6-576F-735A-7429-EDF64293F6F0}"/>
              </a:ext>
            </a:extLst>
          </p:cNvPr>
          <p:cNvSpPr>
            <a:spLocks noGrp="1"/>
          </p:cNvSpPr>
          <p:nvPr>
            <p:ph type="pic" sz="quarter" idx="16"/>
          </p:nvPr>
        </p:nvSpPr>
        <p:spPr>
          <a:xfrm>
            <a:off x="6838040" y="327028"/>
            <a:ext cx="2466000" cy="1926000"/>
          </a:xfrm>
          <a:solidFill>
            <a:schemeClr val="bg1">
              <a:lumMod val="85000"/>
            </a:schemeClr>
          </a:solidFill>
        </p:spPr>
        <p:txBody>
          <a:bodyPr/>
          <a:lstStyle/>
          <a:p>
            <a:r>
              <a:rPr lang="en-GB"/>
              <a:t>Click icon to add picture</a:t>
            </a:r>
            <a:endParaRPr lang="en-US"/>
          </a:p>
        </p:txBody>
      </p:sp>
      <p:sp>
        <p:nvSpPr>
          <p:cNvPr id="9" name="Subtitle 2">
            <a:extLst>
              <a:ext uri="{FF2B5EF4-FFF2-40B4-BE49-F238E27FC236}">
                <a16:creationId xmlns:a16="http://schemas.microsoft.com/office/drawing/2014/main" id="{CCAACF40-E2EE-B805-06BA-00FF4664A1A7}"/>
              </a:ext>
            </a:extLst>
          </p:cNvPr>
          <p:cNvSpPr>
            <a:spLocks noGrp="1"/>
          </p:cNvSpPr>
          <p:nvPr>
            <p:ph type="subTitle" idx="13"/>
          </p:nvPr>
        </p:nvSpPr>
        <p:spPr>
          <a:xfrm>
            <a:off x="325800" y="620196"/>
            <a:ext cx="3600000"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
        <p:nvSpPr>
          <p:cNvPr id="11" name="Title 10">
            <a:extLst>
              <a:ext uri="{FF2B5EF4-FFF2-40B4-BE49-F238E27FC236}">
                <a16:creationId xmlns:a16="http://schemas.microsoft.com/office/drawing/2014/main" id="{C0D226BA-B259-18A4-2510-39AFB57E076B}"/>
              </a:ext>
            </a:extLst>
          </p:cNvPr>
          <p:cNvSpPr>
            <a:spLocks noGrp="1"/>
          </p:cNvSpPr>
          <p:nvPr>
            <p:ph type="title"/>
          </p:nvPr>
        </p:nvSpPr>
        <p:spPr>
          <a:xfrm>
            <a:off x="325800" y="252000"/>
            <a:ext cx="3600000" cy="378044"/>
          </a:xfrm>
        </p:spPr>
        <p:txBody>
          <a:bodyPr/>
          <a:lstStyle/>
          <a:p>
            <a:r>
              <a:rPr lang="en-GB"/>
              <a:t>Click to edit Master title style</a:t>
            </a:r>
            <a:endParaRPr lang="en-US"/>
          </a:p>
        </p:txBody>
      </p:sp>
      <p:sp>
        <p:nvSpPr>
          <p:cNvPr id="2" name="Picture Placeholder 9">
            <a:extLst>
              <a:ext uri="{FF2B5EF4-FFF2-40B4-BE49-F238E27FC236}">
                <a16:creationId xmlns:a16="http://schemas.microsoft.com/office/drawing/2014/main" id="{3BF8A661-BC32-12AC-2F2D-D852D8FEEC19}"/>
              </a:ext>
            </a:extLst>
          </p:cNvPr>
          <p:cNvSpPr>
            <a:spLocks noGrp="1"/>
          </p:cNvSpPr>
          <p:nvPr>
            <p:ph type="pic" sz="quarter" idx="17"/>
          </p:nvPr>
        </p:nvSpPr>
        <p:spPr>
          <a:xfrm>
            <a:off x="9400200" y="327028"/>
            <a:ext cx="2466000" cy="1926000"/>
          </a:xfrm>
          <a:solidFill>
            <a:schemeClr val="bg1">
              <a:lumMod val="85000"/>
            </a:schemeClr>
          </a:solidFill>
        </p:spPr>
        <p:txBody>
          <a:bodyPr/>
          <a:lstStyle/>
          <a:p>
            <a:r>
              <a:rPr lang="en-GB"/>
              <a:t>Click icon to add picture</a:t>
            </a:r>
            <a:endParaRPr lang="en-US"/>
          </a:p>
        </p:txBody>
      </p:sp>
      <p:sp>
        <p:nvSpPr>
          <p:cNvPr id="6" name="Picture Placeholder 9">
            <a:extLst>
              <a:ext uri="{FF2B5EF4-FFF2-40B4-BE49-F238E27FC236}">
                <a16:creationId xmlns:a16="http://schemas.microsoft.com/office/drawing/2014/main" id="{424D9351-99D0-9E5B-7115-9BACEF47F4E4}"/>
              </a:ext>
            </a:extLst>
          </p:cNvPr>
          <p:cNvSpPr>
            <a:spLocks noGrp="1"/>
          </p:cNvSpPr>
          <p:nvPr>
            <p:ph type="pic" sz="quarter" idx="18"/>
          </p:nvPr>
        </p:nvSpPr>
        <p:spPr>
          <a:xfrm>
            <a:off x="4275880" y="2331064"/>
            <a:ext cx="2466000" cy="1926000"/>
          </a:xfrm>
          <a:solidFill>
            <a:schemeClr val="bg1">
              <a:lumMod val="85000"/>
            </a:schemeClr>
          </a:solidFill>
        </p:spPr>
        <p:txBody>
          <a:bodyPr/>
          <a:lstStyle/>
          <a:p>
            <a:r>
              <a:rPr lang="en-GB"/>
              <a:t>Click icon to add picture</a:t>
            </a:r>
            <a:endParaRPr lang="en-US"/>
          </a:p>
        </p:txBody>
      </p:sp>
      <p:sp>
        <p:nvSpPr>
          <p:cNvPr id="12" name="Picture Placeholder 9">
            <a:extLst>
              <a:ext uri="{FF2B5EF4-FFF2-40B4-BE49-F238E27FC236}">
                <a16:creationId xmlns:a16="http://schemas.microsoft.com/office/drawing/2014/main" id="{7E1A1E6C-1250-255D-C128-8D998573C34C}"/>
              </a:ext>
            </a:extLst>
          </p:cNvPr>
          <p:cNvSpPr>
            <a:spLocks noGrp="1"/>
          </p:cNvSpPr>
          <p:nvPr>
            <p:ph type="pic" sz="quarter" idx="19"/>
          </p:nvPr>
        </p:nvSpPr>
        <p:spPr>
          <a:xfrm>
            <a:off x="6838040" y="2331000"/>
            <a:ext cx="2466000" cy="1926000"/>
          </a:xfrm>
          <a:solidFill>
            <a:schemeClr val="bg1">
              <a:lumMod val="85000"/>
            </a:schemeClr>
          </a:solidFill>
        </p:spPr>
        <p:txBody>
          <a:bodyPr/>
          <a:lstStyle/>
          <a:p>
            <a:r>
              <a:rPr lang="en-GB"/>
              <a:t>Click icon to add picture</a:t>
            </a:r>
            <a:endParaRPr lang="en-US"/>
          </a:p>
        </p:txBody>
      </p:sp>
      <p:sp>
        <p:nvSpPr>
          <p:cNvPr id="13" name="Picture Placeholder 9">
            <a:extLst>
              <a:ext uri="{FF2B5EF4-FFF2-40B4-BE49-F238E27FC236}">
                <a16:creationId xmlns:a16="http://schemas.microsoft.com/office/drawing/2014/main" id="{707F7AF8-8070-56D1-C887-AB07C4710C1B}"/>
              </a:ext>
            </a:extLst>
          </p:cNvPr>
          <p:cNvSpPr>
            <a:spLocks noGrp="1"/>
          </p:cNvSpPr>
          <p:nvPr>
            <p:ph type="pic" sz="quarter" idx="20"/>
          </p:nvPr>
        </p:nvSpPr>
        <p:spPr>
          <a:xfrm>
            <a:off x="9400200" y="2331000"/>
            <a:ext cx="2466000" cy="1926000"/>
          </a:xfrm>
          <a:solidFill>
            <a:schemeClr val="bg1">
              <a:lumMod val="85000"/>
            </a:schemeClr>
          </a:solidFill>
        </p:spPr>
        <p:txBody>
          <a:bodyPr/>
          <a:lstStyle/>
          <a:p>
            <a:r>
              <a:rPr lang="en-GB"/>
              <a:t>Click icon to add picture</a:t>
            </a:r>
            <a:endParaRPr lang="en-US"/>
          </a:p>
        </p:txBody>
      </p:sp>
      <p:sp>
        <p:nvSpPr>
          <p:cNvPr id="14" name="Picture Placeholder 9">
            <a:extLst>
              <a:ext uri="{FF2B5EF4-FFF2-40B4-BE49-F238E27FC236}">
                <a16:creationId xmlns:a16="http://schemas.microsoft.com/office/drawing/2014/main" id="{DCCCE168-E156-6A02-DEEC-8F9AC2E8B010}"/>
              </a:ext>
            </a:extLst>
          </p:cNvPr>
          <p:cNvSpPr>
            <a:spLocks noGrp="1"/>
          </p:cNvSpPr>
          <p:nvPr>
            <p:ph type="pic" sz="quarter" idx="21"/>
          </p:nvPr>
        </p:nvSpPr>
        <p:spPr>
          <a:xfrm>
            <a:off x="4275880" y="4335100"/>
            <a:ext cx="2466000" cy="1926000"/>
          </a:xfrm>
          <a:solidFill>
            <a:schemeClr val="bg1">
              <a:lumMod val="85000"/>
            </a:schemeClr>
          </a:solidFill>
        </p:spPr>
        <p:txBody>
          <a:bodyPr/>
          <a:lstStyle/>
          <a:p>
            <a:r>
              <a:rPr lang="en-GB"/>
              <a:t>Click icon to add picture</a:t>
            </a:r>
            <a:endParaRPr lang="en-US"/>
          </a:p>
        </p:txBody>
      </p:sp>
      <p:sp>
        <p:nvSpPr>
          <p:cNvPr id="17" name="Picture Placeholder 9">
            <a:extLst>
              <a:ext uri="{FF2B5EF4-FFF2-40B4-BE49-F238E27FC236}">
                <a16:creationId xmlns:a16="http://schemas.microsoft.com/office/drawing/2014/main" id="{935D5F28-4EFB-7DB6-B73E-ECA9F671D622}"/>
              </a:ext>
            </a:extLst>
          </p:cNvPr>
          <p:cNvSpPr>
            <a:spLocks noGrp="1"/>
          </p:cNvSpPr>
          <p:nvPr>
            <p:ph type="pic" sz="quarter" idx="22"/>
          </p:nvPr>
        </p:nvSpPr>
        <p:spPr>
          <a:xfrm>
            <a:off x="6838040" y="4335100"/>
            <a:ext cx="2466000" cy="1926000"/>
          </a:xfrm>
          <a:solidFill>
            <a:schemeClr val="bg1">
              <a:lumMod val="85000"/>
            </a:schemeClr>
          </a:solidFill>
        </p:spPr>
        <p:txBody>
          <a:bodyPr/>
          <a:lstStyle/>
          <a:p>
            <a:r>
              <a:rPr lang="en-GB"/>
              <a:t>Click icon to add picture</a:t>
            </a:r>
            <a:endParaRPr lang="en-US"/>
          </a:p>
        </p:txBody>
      </p:sp>
      <p:sp>
        <p:nvSpPr>
          <p:cNvPr id="18" name="Picture Placeholder 9">
            <a:extLst>
              <a:ext uri="{FF2B5EF4-FFF2-40B4-BE49-F238E27FC236}">
                <a16:creationId xmlns:a16="http://schemas.microsoft.com/office/drawing/2014/main" id="{EBE80ECC-3276-2379-3DA7-E599F908B356}"/>
              </a:ext>
            </a:extLst>
          </p:cNvPr>
          <p:cNvSpPr>
            <a:spLocks noGrp="1"/>
          </p:cNvSpPr>
          <p:nvPr>
            <p:ph type="pic" sz="quarter" idx="23"/>
          </p:nvPr>
        </p:nvSpPr>
        <p:spPr>
          <a:xfrm>
            <a:off x="9400200" y="4335100"/>
            <a:ext cx="2466000" cy="1926000"/>
          </a:xfrm>
          <a:solidFill>
            <a:schemeClr val="bg1">
              <a:lumMod val="85000"/>
            </a:schemeClr>
          </a:solidFill>
        </p:spPr>
        <p:txBody>
          <a:bodyPr/>
          <a:lstStyle/>
          <a:p>
            <a:r>
              <a:rPr lang="en-GB"/>
              <a:t>Click icon to add picture</a:t>
            </a:r>
            <a:endParaRPr lang="en-US"/>
          </a:p>
        </p:txBody>
      </p:sp>
    </p:spTree>
    <p:extLst>
      <p:ext uri="{BB962C8B-B14F-4D97-AF65-F5344CB8AC3E}">
        <p14:creationId xmlns:p14="http://schemas.microsoft.com/office/powerpoint/2010/main" val="2041354154"/>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and Conten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39777BAF-3EE4-5C47-8CEE-2912E84259FD}" type="datetime1">
              <a:rPr lang="en-GB" smtClean="0"/>
              <a:t>19/12/2025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6232" y="327819"/>
            <a:ext cx="5583238" cy="59332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Text Placeholder 5">
            <a:extLst>
              <a:ext uri="{FF2B5EF4-FFF2-40B4-BE49-F238E27FC236}">
                <a16:creationId xmlns:a16="http://schemas.microsoft.com/office/drawing/2014/main" id="{862146EC-D096-3118-B564-94943B4AAEC4}"/>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dirty="0"/>
              <a:t>Image caption goes here</a:t>
            </a:r>
          </a:p>
        </p:txBody>
      </p:sp>
      <p:sp>
        <p:nvSpPr>
          <p:cNvPr id="2" name="Content Placeholder 5">
            <a:extLst>
              <a:ext uri="{FF2B5EF4-FFF2-40B4-BE49-F238E27FC236}">
                <a16:creationId xmlns:a16="http://schemas.microsoft.com/office/drawing/2014/main" id="{C8087009-76FB-8577-E442-4BA57C9BC40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dirty="0"/>
              <a:t>Click an icon to add content</a:t>
            </a:r>
          </a:p>
        </p:txBody>
      </p:sp>
    </p:spTree>
    <p:extLst>
      <p:ext uri="{BB962C8B-B14F-4D97-AF65-F5344CB8AC3E}">
        <p14:creationId xmlns:p14="http://schemas.microsoft.com/office/powerpoint/2010/main" val="133955305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Blu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1C1E3-6A7C-C21D-910D-C4B7DFFF5270}"/>
              </a:ext>
            </a:extLst>
          </p:cNvPr>
          <p:cNvSpPr>
            <a:spLocks noGrp="1"/>
          </p:cNvSpPr>
          <p:nvPr>
            <p:ph type="ctrTitle"/>
          </p:nvPr>
        </p:nvSpPr>
        <p:spPr>
          <a:xfrm>
            <a:off x="317251" y="2417400"/>
            <a:ext cx="9144000" cy="1847942"/>
          </a:xfrm>
        </p:spPr>
        <p:txBody>
          <a:bodyPr anchor="b"/>
          <a:lstStyle>
            <a:lvl1pPr algn="l">
              <a:defRPr sz="6400">
                <a:solidFill>
                  <a:schemeClr val="bg1"/>
                </a:solidFill>
              </a:defRPr>
            </a:lvl1pPr>
          </a:lstStyle>
          <a:p>
            <a:r>
              <a:rPr lang="en-GB"/>
              <a:t>Click to edit Master title style</a:t>
            </a:r>
            <a:endParaRPr lang="en-GB" dirty="0"/>
          </a:p>
        </p:txBody>
      </p:sp>
      <p:sp>
        <p:nvSpPr>
          <p:cNvPr id="3" name="Subtitle 2">
            <a:extLst>
              <a:ext uri="{FF2B5EF4-FFF2-40B4-BE49-F238E27FC236}">
                <a16:creationId xmlns:a16="http://schemas.microsoft.com/office/drawing/2014/main" id="{D4E0DA90-2FF2-F36C-F9FF-CD7A192F009A}"/>
              </a:ext>
            </a:extLst>
          </p:cNvPr>
          <p:cNvSpPr>
            <a:spLocks noGrp="1"/>
          </p:cNvSpPr>
          <p:nvPr>
            <p:ph type="subTitle" idx="1"/>
          </p:nvPr>
        </p:nvSpPr>
        <p:spPr>
          <a:xfrm>
            <a:off x="317251" y="4383000"/>
            <a:ext cx="9144000" cy="1322348"/>
          </a:xfrm>
        </p:spPr>
        <p:txBody>
          <a:bodyPr/>
          <a:lstStyle>
            <a:lvl1pPr marL="0" indent="0" algn="l">
              <a:buNone/>
              <a:defRPr sz="4800">
                <a:solidFill>
                  <a:schemeClr val="bg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
        <p:nvSpPr>
          <p:cNvPr id="18" name="Text Placeholder 17">
            <a:extLst>
              <a:ext uri="{FF2B5EF4-FFF2-40B4-BE49-F238E27FC236}">
                <a16:creationId xmlns:a16="http://schemas.microsoft.com/office/drawing/2014/main" id="{C1B026B9-3E51-5733-811C-2FA3BC73B238}"/>
              </a:ext>
            </a:extLst>
          </p:cNvPr>
          <p:cNvSpPr>
            <a:spLocks noGrp="1"/>
          </p:cNvSpPr>
          <p:nvPr>
            <p:ph type="body" sz="quarter" idx="10"/>
          </p:nvPr>
        </p:nvSpPr>
        <p:spPr>
          <a:xfrm>
            <a:off x="330271" y="5789336"/>
            <a:ext cx="5579198" cy="740845"/>
          </a:xfrm>
        </p:spPr>
        <p:txBody>
          <a:bodyPr anchor="b"/>
          <a:lstStyle>
            <a:lvl1pPr>
              <a:defRPr sz="2200" b="1">
                <a:solidFill>
                  <a:schemeClr val="bg1"/>
                </a:solidFill>
                <a:latin typeface="+mj-lt"/>
                <a:ea typeface="Inter Medium" panose="02000503000000020004" pitchFamily="2" charset="0"/>
              </a:defRPr>
            </a:lvl1pPr>
            <a:lvl2pPr>
              <a:defRPr sz="2200">
                <a:solidFill>
                  <a:schemeClr val="bg1"/>
                </a:solidFill>
              </a:defRPr>
            </a:lvl2pPr>
            <a:lvl3pPr>
              <a:defRPr sz="2200">
                <a:solidFill>
                  <a:schemeClr val="bg1"/>
                </a:solidFill>
                <a:latin typeface="Inter Medium" panose="02000503000000020004" pitchFamily="2" charset="0"/>
                <a:ea typeface="Inter Medium" panose="02000503000000020004" pitchFamily="2" charset="0"/>
              </a:defRPr>
            </a:lvl3pPr>
            <a:lvl4pPr>
              <a:defRPr sz="2200">
                <a:solidFill>
                  <a:schemeClr val="bg1"/>
                </a:solidFill>
                <a:latin typeface="Inter Medium" panose="02000503000000020004" pitchFamily="2" charset="0"/>
                <a:ea typeface="Inter Medium" panose="02000503000000020004" pitchFamily="2" charset="0"/>
              </a:defRPr>
            </a:lvl4pPr>
            <a:lvl5pPr>
              <a:defRPr sz="2200">
                <a:solidFill>
                  <a:schemeClr val="bg1"/>
                </a:solidFill>
                <a:latin typeface="Inter Medium" panose="02000503000000020004" pitchFamily="2" charset="0"/>
                <a:ea typeface="Inter Medium" panose="02000503000000020004" pitchFamily="2" charset="0"/>
              </a:defRPr>
            </a:lvl5pPr>
          </a:lstStyle>
          <a:p>
            <a:pPr lvl="0"/>
            <a:r>
              <a:rPr lang="en-GB"/>
              <a:t>Click to edit Master text styles</a:t>
            </a:r>
          </a:p>
        </p:txBody>
      </p:sp>
      <p:grpSp>
        <p:nvGrpSpPr>
          <p:cNvPr id="6" name="Group 4">
            <a:extLst>
              <a:ext uri="{FF2B5EF4-FFF2-40B4-BE49-F238E27FC236}">
                <a16:creationId xmlns:a16="http://schemas.microsoft.com/office/drawing/2014/main" id="{714C7637-5E21-BDDB-D675-718E58535D6D}"/>
              </a:ext>
            </a:extLst>
          </p:cNvPr>
          <p:cNvGrpSpPr>
            <a:grpSpLocks noChangeAspect="1"/>
          </p:cNvGrpSpPr>
          <p:nvPr userDrawn="1"/>
        </p:nvGrpSpPr>
        <p:grpSpPr bwMode="auto">
          <a:xfrm>
            <a:off x="330271" y="327819"/>
            <a:ext cx="3972600" cy="438124"/>
            <a:chOff x="0" y="3473"/>
            <a:chExt cx="15360" cy="1694"/>
          </a:xfrm>
        </p:grpSpPr>
        <p:sp>
          <p:nvSpPr>
            <p:cNvPr id="17" name="Freeform 5">
              <a:extLst>
                <a:ext uri="{FF2B5EF4-FFF2-40B4-BE49-F238E27FC236}">
                  <a16:creationId xmlns:a16="http://schemas.microsoft.com/office/drawing/2014/main" id="{A57B56D4-851E-7242-EAB1-CD5B53E8B9AB}"/>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6">
              <a:extLst>
                <a:ext uri="{FF2B5EF4-FFF2-40B4-BE49-F238E27FC236}">
                  <a16:creationId xmlns:a16="http://schemas.microsoft.com/office/drawing/2014/main" id="{525FF1F4-36F0-A184-7B99-8F5F4A49C89F}"/>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7">
              <a:extLst>
                <a:ext uri="{FF2B5EF4-FFF2-40B4-BE49-F238E27FC236}">
                  <a16:creationId xmlns:a16="http://schemas.microsoft.com/office/drawing/2014/main" id="{F198715B-A90B-9B06-A055-401A84B0921B}"/>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8">
              <a:extLst>
                <a:ext uri="{FF2B5EF4-FFF2-40B4-BE49-F238E27FC236}">
                  <a16:creationId xmlns:a16="http://schemas.microsoft.com/office/drawing/2014/main" id="{9D2E04D5-A2EE-135D-A8C9-6E695F9BCF31}"/>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2" name="Freeform 9">
              <a:extLst>
                <a:ext uri="{FF2B5EF4-FFF2-40B4-BE49-F238E27FC236}">
                  <a16:creationId xmlns:a16="http://schemas.microsoft.com/office/drawing/2014/main" id="{8CE0DC1F-799B-3F7A-3A71-D20337A4746C}"/>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3" name="Freeform 10">
              <a:extLst>
                <a:ext uri="{FF2B5EF4-FFF2-40B4-BE49-F238E27FC236}">
                  <a16:creationId xmlns:a16="http://schemas.microsoft.com/office/drawing/2014/main" id="{E8EAEE22-055F-6869-D50D-D9C8C9082FDC}"/>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4" name="Freeform 11">
              <a:extLst>
                <a:ext uri="{FF2B5EF4-FFF2-40B4-BE49-F238E27FC236}">
                  <a16:creationId xmlns:a16="http://schemas.microsoft.com/office/drawing/2014/main" id="{EADAC67C-850F-96D3-0962-09E1B4CC3ECB}"/>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5" name="Freeform 12">
              <a:extLst>
                <a:ext uri="{FF2B5EF4-FFF2-40B4-BE49-F238E27FC236}">
                  <a16:creationId xmlns:a16="http://schemas.microsoft.com/office/drawing/2014/main" id="{683187A0-2E68-170D-55EF-0FA20E7A75B8}"/>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Tree>
    <p:extLst>
      <p:ext uri="{BB962C8B-B14F-4D97-AF65-F5344CB8AC3E}">
        <p14:creationId xmlns:p14="http://schemas.microsoft.com/office/powerpoint/2010/main" val="62882915"/>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and Content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2D405C6B-8695-FC4F-B0CA-728C6A232753}" type="datetime1">
              <a:rPr lang="en-GB" smtClean="0"/>
              <a:t>19/12/2025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6232" y="327819"/>
            <a:ext cx="5583238" cy="59332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Text Placeholder 5">
            <a:extLst>
              <a:ext uri="{FF2B5EF4-FFF2-40B4-BE49-F238E27FC236}">
                <a16:creationId xmlns:a16="http://schemas.microsoft.com/office/drawing/2014/main" id="{862146EC-D096-3118-B564-94943B4AAEC4}"/>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dirty="0"/>
              <a:t>Image caption goes here</a:t>
            </a:r>
          </a:p>
        </p:txBody>
      </p:sp>
      <p:sp>
        <p:nvSpPr>
          <p:cNvPr id="2" name="Content Placeholder 5">
            <a:extLst>
              <a:ext uri="{FF2B5EF4-FFF2-40B4-BE49-F238E27FC236}">
                <a16:creationId xmlns:a16="http://schemas.microsoft.com/office/drawing/2014/main" id="{C8087009-76FB-8577-E442-4BA57C9BC40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dirty="0"/>
              <a:t>Click an icon to add content</a:t>
            </a:r>
          </a:p>
        </p:txBody>
      </p:sp>
    </p:spTree>
    <p:extLst>
      <p:ext uri="{BB962C8B-B14F-4D97-AF65-F5344CB8AC3E}">
        <p14:creationId xmlns:p14="http://schemas.microsoft.com/office/powerpoint/2010/main" val="3640183430"/>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and Content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E2022438-A9D2-A543-B92B-E21D4E34BCE5}" type="datetime1">
              <a:rPr lang="en-GB" smtClean="0"/>
              <a:t>19/12/2025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326232" y="327819"/>
            <a:ext cx="5583238" cy="59332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Text Placeholder 5">
            <a:extLst>
              <a:ext uri="{FF2B5EF4-FFF2-40B4-BE49-F238E27FC236}">
                <a16:creationId xmlns:a16="http://schemas.microsoft.com/office/drawing/2014/main" id="{862146EC-D096-3118-B564-94943B4AAEC4}"/>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dirty="0"/>
              <a:t>Image caption goes here</a:t>
            </a:r>
          </a:p>
        </p:txBody>
      </p:sp>
      <p:sp>
        <p:nvSpPr>
          <p:cNvPr id="2" name="Content Placeholder 5">
            <a:extLst>
              <a:ext uri="{FF2B5EF4-FFF2-40B4-BE49-F238E27FC236}">
                <a16:creationId xmlns:a16="http://schemas.microsoft.com/office/drawing/2014/main" id="{C8087009-76FB-8577-E442-4BA57C9BC40D}"/>
              </a:ext>
            </a:extLst>
          </p:cNvPr>
          <p:cNvSpPr>
            <a:spLocks noGrp="1"/>
          </p:cNvSpPr>
          <p:nvPr>
            <p:ph sz="quarter" idx="17" hasCustomPrompt="1"/>
          </p:nvPr>
        </p:nvSpPr>
        <p:spPr>
          <a:xfrm>
            <a:off x="6290831" y="328613"/>
            <a:ext cx="5583670" cy="5932487"/>
          </a:xfrm>
        </p:spPr>
        <p:txBody>
          <a:bodyPr/>
          <a:lstStyle>
            <a:lvl1pPr>
              <a:defRPr sz="1800"/>
            </a:lvl1pPr>
            <a:lvl2pPr>
              <a:defRPr sz="1800"/>
            </a:lvl2pPr>
            <a:lvl3pPr>
              <a:defRPr sz="1800"/>
            </a:lvl3pPr>
            <a:lvl4pPr>
              <a:defRPr sz="1800"/>
            </a:lvl4pPr>
            <a:lvl5pPr>
              <a:defRPr sz="1800"/>
            </a:lvl5pPr>
          </a:lstStyle>
          <a:p>
            <a:pPr lvl="0"/>
            <a:r>
              <a:rPr lang="en-US" dirty="0"/>
              <a:t>Click an icon to add content</a:t>
            </a:r>
          </a:p>
        </p:txBody>
      </p:sp>
    </p:spTree>
    <p:extLst>
      <p:ext uri="{BB962C8B-B14F-4D97-AF65-F5344CB8AC3E}">
        <p14:creationId xmlns:p14="http://schemas.microsoft.com/office/powerpoint/2010/main" val="2974509294"/>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and Tex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FB08CB05-1263-EE4E-9927-04FF7A09FB21}" type="datetime1">
              <a:rPr lang="en-GB" smtClean="0"/>
              <a:t>19/12/2025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6291761" y="327819"/>
            <a:ext cx="5574008" cy="59332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 name="Text Placeholder 5">
            <a:extLst>
              <a:ext uri="{FF2B5EF4-FFF2-40B4-BE49-F238E27FC236}">
                <a16:creationId xmlns:a16="http://schemas.microsoft.com/office/drawing/2014/main" id="{E9D81BEA-7EB3-2BC8-30E0-0E8C91FA2361}"/>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dirty="0"/>
              <a:t>Image caption goes here</a:t>
            </a:r>
          </a:p>
        </p:txBody>
      </p:sp>
      <p:sp>
        <p:nvSpPr>
          <p:cNvPr id="6" name="Content Placeholder 5">
            <a:extLst>
              <a:ext uri="{FF2B5EF4-FFF2-40B4-BE49-F238E27FC236}">
                <a16:creationId xmlns:a16="http://schemas.microsoft.com/office/drawing/2014/main" id="{6E09D4F2-8CDC-D853-BB4E-3D1330CD34A2}"/>
              </a:ext>
            </a:extLst>
          </p:cNvPr>
          <p:cNvSpPr>
            <a:spLocks noGrp="1"/>
          </p:cNvSpPr>
          <p:nvPr>
            <p:ph sz="quarter" idx="17" hasCustomPrompt="1"/>
          </p:nvPr>
        </p:nvSpPr>
        <p:spPr>
          <a:xfrm>
            <a:off x="326593" y="328613"/>
            <a:ext cx="5583670" cy="5932487"/>
          </a:xfrm>
        </p:spPr>
        <p:txBody>
          <a:bodyPr/>
          <a:lstStyle>
            <a:lvl1pPr>
              <a:defRPr sz="1800"/>
            </a:lvl1pPr>
            <a:lvl2pPr>
              <a:defRPr sz="1800"/>
            </a:lvl2pPr>
            <a:lvl3pPr>
              <a:defRPr sz="1800"/>
            </a:lvl3pPr>
            <a:lvl4pPr>
              <a:defRPr sz="1800"/>
            </a:lvl4pPr>
            <a:lvl5pPr>
              <a:defRPr sz="1800"/>
            </a:lvl5pPr>
          </a:lstStyle>
          <a:p>
            <a:pPr lvl="0"/>
            <a:r>
              <a:rPr lang="en-US" dirty="0"/>
              <a:t>Click an icon to add content</a:t>
            </a:r>
          </a:p>
        </p:txBody>
      </p:sp>
    </p:spTree>
    <p:extLst>
      <p:ext uri="{BB962C8B-B14F-4D97-AF65-F5344CB8AC3E}">
        <p14:creationId xmlns:p14="http://schemas.microsoft.com/office/powerpoint/2010/main" val="785877609"/>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and Text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9FC840C6-8F40-1D47-B95B-69A5F4C7599F}" type="datetime1">
              <a:rPr lang="en-GB" smtClean="0"/>
              <a:t>19/12/2025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6291761" y="327819"/>
            <a:ext cx="5574008" cy="59332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 name="Text Placeholder 5">
            <a:extLst>
              <a:ext uri="{FF2B5EF4-FFF2-40B4-BE49-F238E27FC236}">
                <a16:creationId xmlns:a16="http://schemas.microsoft.com/office/drawing/2014/main" id="{E9D81BEA-7EB3-2BC8-30E0-0E8C91FA2361}"/>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dirty="0"/>
              <a:t>Image caption goes here</a:t>
            </a:r>
          </a:p>
        </p:txBody>
      </p:sp>
      <p:sp>
        <p:nvSpPr>
          <p:cNvPr id="6" name="Content Placeholder 5">
            <a:extLst>
              <a:ext uri="{FF2B5EF4-FFF2-40B4-BE49-F238E27FC236}">
                <a16:creationId xmlns:a16="http://schemas.microsoft.com/office/drawing/2014/main" id="{6E09D4F2-8CDC-D853-BB4E-3D1330CD34A2}"/>
              </a:ext>
            </a:extLst>
          </p:cNvPr>
          <p:cNvSpPr>
            <a:spLocks noGrp="1"/>
          </p:cNvSpPr>
          <p:nvPr>
            <p:ph sz="quarter" idx="17" hasCustomPrompt="1"/>
          </p:nvPr>
        </p:nvSpPr>
        <p:spPr>
          <a:xfrm>
            <a:off x="326593" y="328613"/>
            <a:ext cx="5583670" cy="5932487"/>
          </a:xfrm>
        </p:spPr>
        <p:txBody>
          <a:bodyPr/>
          <a:lstStyle>
            <a:lvl1pPr>
              <a:defRPr sz="1800"/>
            </a:lvl1pPr>
            <a:lvl2pPr>
              <a:defRPr sz="1800"/>
            </a:lvl2pPr>
            <a:lvl3pPr>
              <a:defRPr sz="1800"/>
            </a:lvl3pPr>
            <a:lvl4pPr>
              <a:defRPr sz="1800"/>
            </a:lvl4pPr>
            <a:lvl5pPr>
              <a:defRPr sz="1800"/>
            </a:lvl5pPr>
          </a:lstStyle>
          <a:p>
            <a:pPr lvl="0"/>
            <a:r>
              <a:rPr lang="en-US" dirty="0"/>
              <a:t>Click an icon to add content</a:t>
            </a:r>
          </a:p>
        </p:txBody>
      </p:sp>
    </p:spTree>
    <p:extLst>
      <p:ext uri="{BB962C8B-B14F-4D97-AF65-F5344CB8AC3E}">
        <p14:creationId xmlns:p14="http://schemas.microsoft.com/office/powerpoint/2010/main" val="4240842164"/>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nt and Text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A745BD5-0640-F2F6-890F-9A43357F82A5}"/>
              </a:ext>
            </a:extLst>
          </p:cNvPr>
          <p:cNvSpPr>
            <a:spLocks noGrp="1"/>
          </p:cNvSpPr>
          <p:nvPr>
            <p:ph type="dt" sz="half" idx="10"/>
          </p:nvPr>
        </p:nvSpPr>
        <p:spPr/>
        <p:txBody>
          <a:bodyPr/>
          <a:lstStyle/>
          <a:p>
            <a:fld id="{B255DE6D-A639-8A4B-9AA1-3E350900C4B9}" type="datetime1">
              <a:rPr lang="en-GB" smtClean="0"/>
              <a:t>19/12/2025</a:t>
            </a:fld>
            <a:endParaRPr lang="en-GB"/>
          </a:p>
        </p:txBody>
      </p:sp>
      <p:sp>
        <p:nvSpPr>
          <p:cNvPr id="4" name="Footer Placeholder 3">
            <a:extLst>
              <a:ext uri="{FF2B5EF4-FFF2-40B4-BE49-F238E27FC236}">
                <a16:creationId xmlns:a16="http://schemas.microsoft.com/office/drawing/2014/main" id="{9F56E09A-8977-E57B-72B5-46534AF8C289}"/>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F7944FC8-3717-4FAD-3024-9B9DB6074521}"/>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8" name="Text Placeholder 7">
            <a:extLst>
              <a:ext uri="{FF2B5EF4-FFF2-40B4-BE49-F238E27FC236}">
                <a16:creationId xmlns:a16="http://schemas.microsoft.com/office/drawing/2014/main" id="{14E7D2B8-AE4F-2293-866D-13361A0A4A21}"/>
              </a:ext>
            </a:extLst>
          </p:cNvPr>
          <p:cNvSpPr>
            <a:spLocks noGrp="1"/>
          </p:cNvSpPr>
          <p:nvPr>
            <p:ph type="body" sz="quarter" idx="14"/>
          </p:nvPr>
        </p:nvSpPr>
        <p:spPr>
          <a:xfrm>
            <a:off x="6291761" y="327819"/>
            <a:ext cx="5574008" cy="5933281"/>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 name="Text Placeholder 5">
            <a:extLst>
              <a:ext uri="{FF2B5EF4-FFF2-40B4-BE49-F238E27FC236}">
                <a16:creationId xmlns:a16="http://schemas.microsoft.com/office/drawing/2014/main" id="{E9D81BEA-7EB3-2BC8-30E0-0E8C91FA2361}"/>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dirty="0"/>
              <a:t>Image caption goes here</a:t>
            </a:r>
          </a:p>
        </p:txBody>
      </p:sp>
      <p:sp>
        <p:nvSpPr>
          <p:cNvPr id="6" name="Content Placeholder 5">
            <a:extLst>
              <a:ext uri="{FF2B5EF4-FFF2-40B4-BE49-F238E27FC236}">
                <a16:creationId xmlns:a16="http://schemas.microsoft.com/office/drawing/2014/main" id="{6E09D4F2-8CDC-D853-BB4E-3D1330CD34A2}"/>
              </a:ext>
            </a:extLst>
          </p:cNvPr>
          <p:cNvSpPr>
            <a:spLocks noGrp="1"/>
          </p:cNvSpPr>
          <p:nvPr>
            <p:ph sz="quarter" idx="17" hasCustomPrompt="1"/>
          </p:nvPr>
        </p:nvSpPr>
        <p:spPr>
          <a:xfrm>
            <a:off x="326593" y="328613"/>
            <a:ext cx="5583670" cy="5932487"/>
          </a:xfrm>
        </p:spPr>
        <p:txBody>
          <a:bodyPr/>
          <a:lstStyle>
            <a:lvl1pPr>
              <a:defRPr sz="1800"/>
            </a:lvl1pPr>
            <a:lvl2pPr>
              <a:defRPr sz="1800"/>
            </a:lvl2pPr>
            <a:lvl3pPr>
              <a:defRPr sz="1800"/>
            </a:lvl3pPr>
            <a:lvl4pPr>
              <a:defRPr sz="1800"/>
            </a:lvl4pPr>
            <a:lvl5pPr>
              <a:defRPr sz="1800"/>
            </a:lvl5pPr>
          </a:lstStyle>
          <a:p>
            <a:pPr lvl="0"/>
            <a:r>
              <a:rPr lang="en-US" dirty="0"/>
              <a:t>Click an icon to add content</a:t>
            </a:r>
          </a:p>
        </p:txBody>
      </p:sp>
    </p:spTree>
    <p:extLst>
      <p:ext uri="{BB962C8B-B14F-4D97-AF65-F5344CB8AC3E}">
        <p14:creationId xmlns:p14="http://schemas.microsoft.com/office/powerpoint/2010/main" val="3782778189"/>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Large Image">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35956E3-49F4-0F54-ECD1-833CCCC18321}"/>
              </a:ext>
            </a:extLst>
          </p:cNvPr>
          <p:cNvSpPr>
            <a:spLocks noGrp="1"/>
          </p:cNvSpPr>
          <p:nvPr>
            <p:ph type="dt" sz="half" idx="10"/>
          </p:nvPr>
        </p:nvSpPr>
        <p:spPr/>
        <p:txBody>
          <a:bodyPr/>
          <a:lstStyle/>
          <a:p>
            <a:fld id="{C460587A-64BA-9C48-866E-95CCBDBB8103}" type="datetime1">
              <a:rPr lang="en-GB" smtClean="0"/>
              <a:t>19/12/2025</a:t>
            </a:fld>
            <a:endParaRPr lang="en-GB"/>
          </a:p>
        </p:txBody>
      </p:sp>
      <p:sp>
        <p:nvSpPr>
          <p:cNvPr id="4" name="Footer Placeholder 3">
            <a:extLst>
              <a:ext uri="{FF2B5EF4-FFF2-40B4-BE49-F238E27FC236}">
                <a16:creationId xmlns:a16="http://schemas.microsoft.com/office/drawing/2014/main" id="{BB47AF09-A289-B391-8698-2A6786771E1C}"/>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A5D67CF9-6C56-BF00-C251-8AA14203B1E9}"/>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Picture Placeholder 6">
            <a:extLst>
              <a:ext uri="{FF2B5EF4-FFF2-40B4-BE49-F238E27FC236}">
                <a16:creationId xmlns:a16="http://schemas.microsoft.com/office/drawing/2014/main" id="{2754C307-7FD2-615A-261A-9396C9B3C626}"/>
              </a:ext>
            </a:extLst>
          </p:cNvPr>
          <p:cNvSpPr>
            <a:spLocks noGrp="1"/>
          </p:cNvSpPr>
          <p:nvPr>
            <p:ph type="pic" sz="quarter" idx="13"/>
          </p:nvPr>
        </p:nvSpPr>
        <p:spPr>
          <a:xfrm>
            <a:off x="326232" y="327819"/>
            <a:ext cx="11541025" cy="5933281"/>
          </a:xfrm>
          <a:solidFill>
            <a:schemeClr val="bg1">
              <a:lumMod val="85000"/>
            </a:schemeClr>
          </a:solidFill>
        </p:spPr>
        <p:txBody>
          <a:bodyPr/>
          <a:lstStyle/>
          <a:p>
            <a:r>
              <a:rPr lang="en-GB"/>
              <a:t>Click icon to add picture</a:t>
            </a:r>
            <a:endParaRPr lang="en-US"/>
          </a:p>
        </p:txBody>
      </p:sp>
      <p:sp>
        <p:nvSpPr>
          <p:cNvPr id="2" name="Text Placeholder 5">
            <a:extLst>
              <a:ext uri="{FF2B5EF4-FFF2-40B4-BE49-F238E27FC236}">
                <a16:creationId xmlns:a16="http://schemas.microsoft.com/office/drawing/2014/main" id="{194B053A-20C0-FAD5-8DBE-F33035C94A95}"/>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dirty="0"/>
              <a:t>Image caption goes here</a:t>
            </a:r>
          </a:p>
        </p:txBody>
      </p:sp>
    </p:spTree>
    <p:extLst>
      <p:ext uri="{BB962C8B-B14F-4D97-AF65-F5344CB8AC3E}">
        <p14:creationId xmlns:p14="http://schemas.microsoft.com/office/powerpoint/2010/main" val="3306752833"/>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Large Image Smoke">
    <p:bg>
      <p:bgPr>
        <a:solidFill>
          <a:schemeClr val="bg2"/>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35956E3-49F4-0F54-ECD1-833CCCC18321}"/>
              </a:ext>
            </a:extLst>
          </p:cNvPr>
          <p:cNvSpPr>
            <a:spLocks noGrp="1"/>
          </p:cNvSpPr>
          <p:nvPr>
            <p:ph type="dt" sz="half" idx="10"/>
          </p:nvPr>
        </p:nvSpPr>
        <p:spPr/>
        <p:txBody>
          <a:bodyPr/>
          <a:lstStyle/>
          <a:p>
            <a:fld id="{EEB740B6-7D3E-964F-A250-9F4737EC3B62}" type="datetime1">
              <a:rPr lang="en-GB" smtClean="0"/>
              <a:t>19/12/2025</a:t>
            </a:fld>
            <a:endParaRPr lang="en-GB"/>
          </a:p>
        </p:txBody>
      </p:sp>
      <p:sp>
        <p:nvSpPr>
          <p:cNvPr id="4" name="Footer Placeholder 3">
            <a:extLst>
              <a:ext uri="{FF2B5EF4-FFF2-40B4-BE49-F238E27FC236}">
                <a16:creationId xmlns:a16="http://schemas.microsoft.com/office/drawing/2014/main" id="{BB47AF09-A289-B391-8698-2A6786771E1C}"/>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A5D67CF9-6C56-BF00-C251-8AA14203B1E9}"/>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Picture Placeholder 6">
            <a:extLst>
              <a:ext uri="{FF2B5EF4-FFF2-40B4-BE49-F238E27FC236}">
                <a16:creationId xmlns:a16="http://schemas.microsoft.com/office/drawing/2014/main" id="{2754C307-7FD2-615A-261A-9396C9B3C626}"/>
              </a:ext>
            </a:extLst>
          </p:cNvPr>
          <p:cNvSpPr>
            <a:spLocks noGrp="1"/>
          </p:cNvSpPr>
          <p:nvPr>
            <p:ph type="pic" sz="quarter" idx="13"/>
          </p:nvPr>
        </p:nvSpPr>
        <p:spPr>
          <a:xfrm>
            <a:off x="326232" y="327819"/>
            <a:ext cx="11541025" cy="5933281"/>
          </a:xfrm>
          <a:solidFill>
            <a:schemeClr val="bg1">
              <a:lumMod val="85000"/>
            </a:schemeClr>
          </a:solidFill>
        </p:spPr>
        <p:txBody>
          <a:bodyPr/>
          <a:lstStyle/>
          <a:p>
            <a:r>
              <a:rPr lang="en-GB"/>
              <a:t>Click icon to add picture</a:t>
            </a:r>
            <a:endParaRPr lang="en-US"/>
          </a:p>
        </p:txBody>
      </p:sp>
      <p:sp>
        <p:nvSpPr>
          <p:cNvPr id="2" name="Text Placeholder 5">
            <a:extLst>
              <a:ext uri="{FF2B5EF4-FFF2-40B4-BE49-F238E27FC236}">
                <a16:creationId xmlns:a16="http://schemas.microsoft.com/office/drawing/2014/main" id="{194B053A-20C0-FAD5-8DBE-F33035C94A95}"/>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dirty="0"/>
              <a:t>Image caption goes here</a:t>
            </a:r>
          </a:p>
        </p:txBody>
      </p:sp>
    </p:spTree>
    <p:extLst>
      <p:ext uri="{BB962C8B-B14F-4D97-AF65-F5344CB8AC3E}">
        <p14:creationId xmlns:p14="http://schemas.microsoft.com/office/powerpoint/2010/main" val="3115991555"/>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Large Image Khaki">
    <p:bg>
      <p:bgPr>
        <a:solidFill>
          <a:srgbClr val="FBF7DC"/>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35956E3-49F4-0F54-ECD1-833CCCC18321}"/>
              </a:ext>
            </a:extLst>
          </p:cNvPr>
          <p:cNvSpPr>
            <a:spLocks noGrp="1"/>
          </p:cNvSpPr>
          <p:nvPr>
            <p:ph type="dt" sz="half" idx="10"/>
          </p:nvPr>
        </p:nvSpPr>
        <p:spPr/>
        <p:txBody>
          <a:bodyPr/>
          <a:lstStyle/>
          <a:p>
            <a:fld id="{2040311B-BF11-4645-B6A8-8651F9E01571}" type="datetime1">
              <a:rPr lang="en-GB" smtClean="0"/>
              <a:t>19/12/2025</a:t>
            </a:fld>
            <a:endParaRPr lang="en-GB"/>
          </a:p>
        </p:txBody>
      </p:sp>
      <p:sp>
        <p:nvSpPr>
          <p:cNvPr id="4" name="Footer Placeholder 3">
            <a:extLst>
              <a:ext uri="{FF2B5EF4-FFF2-40B4-BE49-F238E27FC236}">
                <a16:creationId xmlns:a16="http://schemas.microsoft.com/office/drawing/2014/main" id="{BB47AF09-A289-B391-8698-2A6786771E1C}"/>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A5D67CF9-6C56-BF00-C251-8AA14203B1E9}"/>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Picture Placeholder 6">
            <a:extLst>
              <a:ext uri="{FF2B5EF4-FFF2-40B4-BE49-F238E27FC236}">
                <a16:creationId xmlns:a16="http://schemas.microsoft.com/office/drawing/2014/main" id="{2754C307-7FD2-615A-261A-9396C9B3C626}"/>
              </a:ext>
            </a:extLst>
          </p:cNvPr>
          <p:cNvSpPr>
            <a:spLocks noGrp="1"/>
          </p:cNvSpPr>
          <p:nvPr>
            <p:ph type="pic" sz="quarter" idx="13"/>
          </p:nvPr>
        </p:nvSpPr>
        <p:spPr>
          <a:xfrm>
            <a:off x="326232" y="327819"/>
            <a:ext cx="11541025" cy="5933281"/>
          </a:xfrm>
          <a:solidFill>
            <a:schemeClr val="bg1">
              <a:lumMod val="85000"/>
            </a:schemeClr>
          </a:solidFill>
        </p:spPr>
        <p:txBody>
          <a:bodyPr/>
          <a:lstStyle/>
          <a:p>
            <a:r>
              <a:rPr lang="en-GB"/>
              <a:t>Click icon to add picture</a:t>
            </a:r>
            <a:endParaRPr lang="en-US"/>
          </a:p>
        </p:txBody>
      </p:sp>
      <p:sp>
        <p:nvSpPr>
          <p:cNvPr id="2" name="Text Placeholder 5">
            <a:extLst>
              <a:ext uri="{FF2B5EF4-FFF2-40B4-BE49-F238E27FC236}">
                <a16:creationId xmlns:a16="http://schemas.microsoft.com/office/drawing/2014/main" id="{194B053A-20C0-FAD5-8DBE-F33035C94A95}"/>
              </a:ext>
            </a:extLst>
          </p:cNvPr>
          <p:cNvSpPr>
            <a:spLocks noGrp="1"/>
          </p:cNvSpPr>
          <p:nvPr>
            <p:ph type="body" sz="quarter" idx="16" hasCustomPrompt="1"/>
          </p:nvPr>
        </p:nvSpPr>
        <p:spPr>
          <a:xfrm>
            <a:off x="6292057" y="6393657"/>
            <a:ext cx="2743200" cy="137319"/>
          </a:xfrm>
        </p:spPr>
        <p:txBody>
          <a:bodyPr/>
          <a:lstStyle>
            <a:lvl1pPr>
              <a:defRPr sz="850">
                <a:solidFill>
                  <a:schemeClr val="accent1"/>
                </a:solidFill>
              </a:defRPr>
            </a:lvl1pPr>
            <a:lvl2pPr>
              <a:defRPr sz="850">
                <a:solidFill>
                  <a:schemeClr val="accent1"/>
                </a:solidFill>
              </a:defRPr>
            </a:lvl2pPr>
            <a:lvl3pPr>
              <a:defRPr sz="850">
                <a:solidFill>
                  <a:schemeClr val="accent1"/>
                </a:solidFill>
              </a:defRPr>
            </a:lvl3pPr>
            <a:lvl4pPr>
              <a:defRPr sz="850">
                <a:solidFill>
                  <a:schemeClr val="accent1"/>
                </a:solidFill>
              </a:defRPr>
            </a:lvl4pPr>
            <a:lvl5pPr>
              <a:defRPr sz="850">
                <a:solidFill>
                  <a:schemeClr val="accent1"/>
                </a:solidFill>
              </a:defRPr>
            </a:lvl5pPr>
          </a:lstStyle>
          <a:p>
            <a:pPr lvl="0"/>
            <a:r>
              <a:rPr lang="en-US" dirty="0"/>
              <a:t>Image caption goes here</a:t>
            </a:r>
          </a:p>
        </p:txBody>
      </p:sp>
    </p:spTree>
    <p:extLst>
      <p:ext uri="{BB962C8B-B14F-4D97-AF65-F5344CB8AC3E}">
        <p14:creationId xmlns:p14="http://schemas.microsoft.com/office/powerpoint/2010/main" val="2859685012"/>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Full Bleed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2754C307-7FD2-615A-261A-9396C9B3C626}"/>
              </a:ext>
            </a:extLst>
          </p:cNvPr>
          <p:cNvSpPr>
            <a:spLocks noGrp="1"/>
          </p:cNvSpPr>
          <p:nvPr>
            <p:ph type="pic" sz="quarter" idx="13"/>
          </p:nvPr>
        </p:nvSpPr>
        <p:spPr>
          <a:xfrm>
            <a:off x="1" y="3"/>
            <a:ext cx="12193489" cy="6857999"/>
          </a:xfrm>
          <a:solidFill>
            <a:schemeClr val="bg1">
              <a:lumMod val="85000"/>
            </a:schemeClr>
          </a:solidFill>
        </p:spPr>
        <p:txBody>
          <a:bodyPr/>
          <a:lstStyle/>
          <a:p>
            <a:r>
              <a:rPr lang="en-GB"/>
              <a:t>Click icon to add picture</a:t>
            </a:r>
            <a:endParaRPr lang="en-US"/>
          </a:p>
        </p:txBody>
      </p:sp>
    </p:spTree>
    <p:extLst>
      <p:ext uri="{BB962C8B-B14F-4D97-AF65-F5344CB8AC3E}">
        <p14:creationId xmlns:p14="http://schemas.microsoft.com/office/powerpoint/2010/main" val="2960433404"/>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chemeClr val="bg1"/>
        </a:solidFill>
        <a:effectLst/>
      </p:bgPr>
    </p:bg>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98C9DEC1-150C-501B-2DF1-6E2CB499B668}"/>
              </a:ext>
            </a:extLst>
          </p:cNvPr>
          <p:cNvGrpSpPr>
            <a:grpSpLocks noChangeAspect="1"/>
          </p:cNvGrpSpPr>
          <p:nvPr userDrawn="1"/>
        </p:nvGrpSpPr>
        <p:grpSpPr bwMode="auto">
          <a:xfrm>
            <a:off x="330271" y="327819"/>
            <a:ext cx="11536292" cy="1272297"/>
            <a:chOff x="0" y="3473"/>
            <a:chExt cx="15360" cy="1694"/>
          </a:xfrm>
          <a:solidFill>
            <a:schemeClr val="accent1"/>
          </a:solidFill>
        </p:grpSpPr>
        <p:sp>
          <p:nvSpPr>
            <p:cNvPr id="3" name="Freeform 5">
              <a:extLst>
                <a:ext uri="{FF2B5EF4-FFF2-40B4-BE49-F238E27FC236}">
                  <a16:creationId xmlns:a16="http://schemas.microsoft.com/office/drawing/2014/main" id="{E39A89AD-BEB6-79FD-8F05-4DF88E68FEE2}"/>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4" name="Freeform 6">
              <a:extLst>
                <a:ext uri="{FF2B5EF4-FFF2-40B4-BE49-F238E27FC236}">
                  <a16:creationId xmlns:a16="http://schemas.microsoft.com/office/drawing/2014/main" id="{733ED1C0-423D-3BA1-7D76-5AD063DB4966}"/>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7">
              <a:extLst>
                <a:ext uri="{FF2B5EF4-FFF2-40B4-BE49-F238E27FC236}">
                  <a16:creationId xmlns:a16="http://schemas.microsoft.com/office/drawing/2014/main" id="{24321CB6-88B2-41D3-45AD-465FCCF9FFB4}"/>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5" name="Freeform 8">
              <a:extLst>
                <a:ext uri="{FF2B5EF4-FFF2-40B4-BE49-F238E27FC236}">
                  <a16:creationId xmlns:a16="http://schemas.microsoft.com/office/drawing/2014/main" id="{28DF50ED-77B5-2CCB-445E-BE59A74640E2}"/>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6" name="Freeform 9">
              <a:extLst>
                <a:ext uri="{FF2B5EF4-FFF2-40B4-BE49-F238E27FC236}">
                  <a16:creationId xmlns:a16="http://schemas.microsoft.com/office/drawing/2014/main" id="{3E46F43E-7289-80AB-2776-B413EE27EDF5}"/>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10">
              <a:extLst>
                <a:ext uri="{FF2B5EF4-FFF2-40B4-BE49-F238E27FC236}">
                  <a16:creationId xmlns:a16="http://schemas.microsoft.com/office/drawing/2014/main" id="{0C82D5C3-8445-8837-27CE-3B93EA4FA45F}"/>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8" name="Freeform 11">
              <a:extLst>
                <a:ext uri="{FF2B5EF4-FFF2-40B4-BE49-F238E27FC236}">
                  <a16:creationId xmlns:a16="http://schemas.microsoft.com/office/drawing/2014/main" id="{2D962E7C-3E08-D166-19E4-74C492278721}"/>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2">
              <a:extLst>
                <a:ext uri="{FF2B5EF4-FFF2-40B4-BE49-F238E27FC236}">
                  <a16:creationId xmlns:a16="http://schemas.microsoft.com/office/drawing/2014/main" id="{F4041540-D57A-59CB-04E7-A52B58E1F12F}"/>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Tree>
    <p:extLst>
      <p:ext uri="{BB962C8B-B14F-4D97-AF65-F5344CB8AC3E}">
        <p14:creationId xmlns:p14="http://schemas.microsoft.com/office/powerpoint/2010/main" val="114899905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Image">
    <p:bg>
      <p:bgPr>
        <a:solidFill>
          <a:schemeClr val="bg1">
            <a:lumMod val="85000"/>
          </a:schemeClr>
        </a:solidFill>
        <a:effectLst/>
      </p:bgPr>
    </p:bg>
    <p:spTree>
      <p:nvGrpSpPr>
        <p:cNvPr id="1" name=""/>
        <p:cNvGrpSpPr/>
        <p:nvPr/>
      </p:nvGrpSpPr>
      <p:grpSpPr>
        <a:xfrm>
          <a:off x="0" y="0"/>
          <a:ext cx="0" cy="0"/>
          <a:chOff x="0" y="0"/>
          <a:chExt cx="0" cy="0"/>
        </a:xfrm>
      </p:grpSpPr>
      <p:grpSp>
        <p:nvGrpSpPr>
          <p:cNvPr id="4" name="Group 4">
            <a:extLst>
              <a:ext uri="{FF2B5EF4-FFF2-40B4-BE49-F238E27FC236}">
                <a16:creationId xmlns:a16="http://schemas.microsoft.com/office/drawing/2014/main" id="{98F30683-44FB-4995-47C3-43A7DE5523C7}"/>
              </a:ext>
            </a:extLst>
          </p:cNvPr>
          <p:cNvGrpSpPr>
            <a:grpSpLocks noChangeAspect="1"/>
          </p:cNvGrpSpPr>
          <p:nvPr userDrawn="1"/>
        </p:nvGrpSpPr>
        <p:grpSpPr bwMode="auto">
          <a:xfrm>
            <a:off x="330271" y="327819"/>
            <a:ext cx="3972600" cy="438124"/>
            <a:chOff x="0" y="3473"/>
            <a:chExt cx="15360" cy="1694"/>
          </a:xfrm>
        </p:grpSpPr>
        <p:sp>
          <p:nvSpPr>
            <p:cNvPr id="5" name="Freeform 5">
              <a:extLst>
                <a:ext uri="{FF2B5EF4-FFF2-40B4-BE49-F238E27FC236}">
                  <a16:creationId xmlns:a16="http://schemas.microsoft.com/office/drawing/2014/main" id="{77A24E86-91AA-6A9B-314A-752B77481A0D}"/>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6" name="Freeform 6">
              <a:extLst>
                <a:ext uri="{FF2B5EF4-FFF2-40B4-BE49-F238E27FC236}">
                  <a16:creationId xmlns:a16="http://schemas.microsoft.com/office/drawing/2014/main" id="{A879B37A-F4A9-2DDA-3FC3-9FC52384AE62}"/>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8" name="Freeform 7">
              <a:extLst>
                <a:ext uri="{FF2B5EF4-FFF2-40B4-BE49-F238E27FC236}">
                  <a16:creationId xmlns:a16="http://schemas.microsoft.com/office/drawing/2014/main" id="{93DABC58-132F-2F2F-EB5B-78B30A3D448C}"/>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8">
              <a:extLst>
                <a:ext uri="{FF2B5EF4-FFF2-40B4-BE49-F238E27FC236}">
                  <a16:creationId xmlns:a16="http://schemas.microsoft.com/office/drawing/2014/main" id="{DFE51362-844C-B4F1-1A83-A287F312E94A}"/>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9">
              <a:extLst>
                <a:ext uri="{FF2B5EF4-FFF2-40B4-BE49-F238E27FC236}">
                  <a16:creationId xmlns:a16="http://schemas.microsoft.com/office/drawing/2014/main" id="{E0F57AAB-C462-6A3A-9686-048341EA78B1}"/>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10">
              <a:extLst>
                <a:ext uri="{FF2B5EF4-FFF2-40B4-BE49-F238E27FC236}">
                  <a16:creationId xmlns:a16="http://schemas.microsoft.com/office/drawing/2014/main" id="{8A0D371A-82CE-1829-AA32-FB790C7A60A1}"/>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11">
              <a:extLst>
                <a:ext uri="{FF2B5EF4-FFF2-40B4-BE49-F238E27FC236}">
                  <a16:creationId xmlns:a16="http://schemas.microsoft.com/office/drawing/2014/main" id="{EA0DE082-4D8F-8158-56B4-AF85C4A0FA22}"/>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2" name="Freeform 12">
              <a:extLst>
                <a:ext uri="{FF2B5EF4-FFF2-40B4-BE49-F238E27FC236}">
                  <a16:creationId xmlns:a16="http://schemas.microsoft.com/office/drawing/2014/main" id="{530CFB56-59E9-38CF-519A-B532B32547AB}"/>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
        <p:nvSpPr>
          <p:cNvPr id="23" name="Title 1">
            <a:extLst>
              <a:ext uri="{FF2B5EF4-FFF2-40B4-BE49-F238E27FC236}">
                <a16:creationId xmlns:a16="http://schemas.microsoft.com/office/drawing/2014/main" id="{FB5434B5-DD4C-F988-6EBA-085A7DD4940D}"/>
              </a:ext>
            </a:extLst>
          </p:cNvPr>
          <p:cNvSpPr>
            <a:spLocks noGrp="1"/>
          </p:cNvSpPr>
          <p:nvPr>
            <p:ph type="ctrTitle"/>
          </p:nvPr>
        </p:nvSpPr>
        <p:spPr>
          <a:xfrm>
            <a:off x="317251" y="2417400"/>
            <a:ext cx="9144000" cy="1847942"/>
          </a:xfrm>
        </p:spPr>
        <p:txBody>
          <a:bodyPr anchor="b"/>
          <a:lstStyle>
            <a:lvl1pPr algn="l">
              <a:defRPr sz="6400">
                <a:solidFill>
                  <a:schemeClr val="bg1"/>
                </a:solidFill>
              </a:defRPr>
            </a:lvl1pPr>
          </a:lstStyle>
          <a:p>
            <a:r>
              <a:rPr lang="en-GB"/>
              <a:t>Click to edit Master title style</a:t>
            </a:r>
            <a:endParaRPr lang="en-GB" dirty="0"/>
          </a:p>
        </p:txBody>
      </p:sp>
      <p:sp>
        <p:nvSpPr>
          <p:cNvPr id="24" name="Subtitle 2">
            <a:extLst>
              <a:ext uri="{FF2B5EF4-FFF2-40B4-BE49-F238E27FC236}">
                <a16:creationId xmlns:a16="http://schemas.microsoft.com/office/drawing/2014/main" id="{1E34748E-CBEF-26E7-AB9F-696FA5D599DC}"/>
              </a:ext>
            </a:extLst>
          </p:cNvPr>
          <p:cNvSpPr>
            <a:spLocks noGrp="1"/>
          </p:cNvSpPr>
          <p:nvPr>
            <p:ph type="subTitle" idx="1"/>
          </p:nvPr>
        </p:nvSpPr>
        <p:spPr>
          <a:xfrm>
            <a:off x="317251" y="4383000"/>
            <a:ext cx="9144000" cy="1322348"/>
          </a:xfrm>
        </p:spPr>
        <p:txBody>
          <a:bodyPr/>
          <a:lstStyle>
            <a:lvl1pPr marL="0" indent="0" algn="l">
              <a:buNone/>
              <a:defRPr sz="4800">
                <a:solidFill>
                  <a:schemeClr val="bg1"/>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
        <p:nvSpPr>
          <p:cNvPr id="25" name="Text Placeholder 17">
            <a:extLst>
              <a:ext uri="{FF2B5EF4-FFF2-40B4-BE49-F238E27FC236}">
                <a16:creationId xmlns:a16="http://schemas.microsoft.com/office/drawing/2014/main" id="{1DF2DBC8-2D33-BD84-A330-691C8B97975A}"/>
              </a:ext>
            </a:extLst>
          </p:cNvPr>
          <p:cNvSpPr>
            <a:spLocks noGrp="1"/>
          </p:cNvSpPr>
          <p:nvPr>
            <p:ph type="body" sz="quarter" idx="10"/>
          </p:nvPr>
        </p:nvSpPr>
        <p:spPr>
          <a:xfrm>
            <a:off x="330271" y="5789336"/>
            <a:ext cx="5579198" cy="740845"/>
          </a:xfrm>
        </p:spPr>
        <p:txBody>
          <a:bodyPr anchor="b"/>
          <a:lstStyle>
            <a:lvl1pPr>
              <a:defRPr sz="2200" b="1">
                <a:solidFill>
                  <a:schemeClr val="bg1"/>
                </a:solidFill>
                <a:latin typeface="+mj-lt"/>
                <a:ea typeface="Inter Medium" panose="02000503000000020004" pitchFamily="2" charset="0"/>
              </a:defRPr>
            </a:lvl1pPr>
            <a:lvl2pPr>
              <a:defRPr sz="2200">
                <a:solidFill>
                  <a:schemeClr val="bg1"/>
                </a:solidFill>
              </a:defRPr>
            </a:lvl2pPr>
            <a:lvl3pPr>
              <a:defRPr sz="2200">
                <a:solidFill>
                  <a:schemeClr val="bg1"/>
                </a:solidFill>
                <a:latin typeface="Inter Medium" panose="02000503000000020004" pitchFamily="2" charset="0"/>
                <a:ea typeface="Inter Medium" panose="02000503000000020004" pitchFamily="2" charset="0"/>
              </a:defRPr>
            </a:lvl3pPr>
            <a:lvl4pPr>
              <a:defRPr sz="2200">
                <a:solidFill>
                  <a:schemeClr val="bg1"/>
                </a:solidFill>
                <a:latin typeface="Inter Medium" panose="02000503000000020004" pitchFamily="2" charset="0"/>
                <a:ea typeface="Inter Medium" panose="02000503000000020004" pitchFamily="2" charset="0"/>
              </a:defRPr>
            </a:lvl4pPr>
            <a:lvl5pPr>
              <a:defRPr sz="2200">
                <a:solidFill>
                  <a:schemeClr val="bg1"/>
                </a:solidFill>
                <a:latin typeface="Inter Medium" panose="02000503000000020004" pitchFamily="2" charset="0"/>
                <a:ea typeface="Inter Medium" panose="02000503000000020004" pitchFamily="2" charset="0"/>
              </a:defRPr>
            </a:lvl5pPr>
          </a:lstStyle>
          <a:p>
            <a:pPr lvl="0"/>
            <a:r>
              <a:rPr lang="en-GB"/>
              <a:t>Click to edit Master text styles</a:t>
            </a:r>
          </a:p>
        </p:txBody>
      </p:sp>
    </p:spTree>
    <p:extLst>
      <p:ext uri="{BB962C8B-B14F-4D97-AF65-F5344CB8AC3E}">
        <p14:creationId xmlns:p14="http://schemas.microsoft.com/office/powerpoint/2010/main" val="4079999131"/>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End Slide Smoke">
    <p:bg>
      <p:bgPr>
        <a:solidFill>
          <a:schemeClr val="bg2"/>
        </a:solidFill>
        <a:effectLst/>
      </p:bgPr>
    </p:bg>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98C9DEC1-150C-501B-2DF1-6E2CB499B668}"/>
              </a:ext>
            </a:extLst>
          </p:cNvPr>
          <p:cNvGrpSpPr>
            <a:grpSpLocks noChangeAspect="1"/>
          </p:cNvGrpSpPr>
          <p:nvPr userDrawn="1"/>
        </p:nvGrpSpPr>
        <p:grpSpPr bwMode="auto">
          <a:xfrm>
            <a:off x="330271" y="327819"/>
            <a:ext cx="11536292" cy="1272297"/>
            <a:chOff x="0" y="3473"/>
            <a:chExt cx="15360" cy="1694"/>
          </a:xfrm>
          <a:solidFill>
            <a:schemeClr val="accent1"/>
          </a:solidFill>
        </p:grpSpPr>
        <p:sp>
          <p:nvSpPr>
            <p:cNvPr id="3" name="Freeform 5">
              <a:extLst>
                <a:ext uri="{FF2B5EF4-FFF2-40B4-BE49-F238E27FC236}">
                  <a16:creationId xmlns:a16="http://schemas.microsoft.com/office/drawing/2014/main" id="{E39A89AD-BEB6-79FD-8F05-4DF88E68FEE2}"/>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4" name="Freeform 6">
              <a:extLst>
                <a:ext uri="{FF2B5EF4-FFF2-40B4-BE49-F238E27FC236}">
                  <a16:creationId xmlns:a16="http://schemas.microsoft.com/office/drawing/2014/main" id="{733ED1C0-423D-3BA1-7D76-5AD063DB4966}"/>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7">
              <a:extLst>
                <a:ext uri="{FF2B5EF4-FFF2-40B4-BE49-F238E27FC236}">
                  <a16:creationId xmlns:a16="http://schemas.microsoft.com/office/drawing/2014/main" id="{24321CB6-88B2-41D3-45AD-465FCCF9FFB4}"/>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5" name="Freeform 8">
              <a:extLst>
                <a:ext uri="{FF2B5EF4-FFF2-40B4-BE49-F238E27FC236}">
                  <a16:creationId xmlns:a16="http://schemas.microsoft.com/office/drawing/2014/main" id="{28DF50ED-77B5-2CCB-445E-BE59A74640E2}"/>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6" name="Freeform 9">
              <a:extLst>
                <a:ext uri="{FF2B5EF4-FFF2-40B4-BE49-F238E27FC236}">
                  <a16:creationId xmlns:a16="http://schemas.microsoft.com/office/drawing/2014/main" id="{3E46F43E-7289-80AB-2776-B413EE27EDF5}"/>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10">
              <a:extLst>
                <a:ext uri="{FF2B5EF4-FFF2-40B4-BE49-F238E27FC236}">
                  <a16:creationId xmlns:a16="http://schemas.microsoft.com/office/drawing/2014/main" id="{0C82D5C3-8445-8837-27CE-3B93EA4FA45F}"/>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8" name="Freeform 11">
              <a:extLst>
                <a:ext uri="{FF2B5EF4-FFF2-40B4-BE49-F238E27FC236}">
                  <a16:creationId xmlns:a16="http://schemas.microsoft.com/office/drawing/2014/main" id="{2D962E7C-3E08-D166-19E4-74C492278721}"/>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2">
              <a:extLst>
                <a:ext uri="{FF2B5EF4-FFF2-40B4-BE49-F238E27FC236}">
                  <a16:creationId xmlns:a16="http://schemas.microsoft.com/office/drawing/2014/main" id="{F4041540-D57A-59CB-04E7-A52B58E1F12F}"/>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Tree>
    <p:extLst>
      <p:ext uri="{BB962C8B-B14F-4D97-AF65-F5344CB8AC3E}">
        <p14:creationId xmlns:p14="http://schemas.microsoft.com/office/powerpoint/2010/main" val="1658548261"/>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End Slide Khaki">
    <p:bg>
      <p:bgPr>
        <a:solidFill>
          <a:srgbClr val="FBF7DC"/>
        </a:solidFill>
        <a:effectLst/>
      </p:bgPr>
    </p:bg>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98C9DEC1-150C-501B-2DF1-6E2CB499B668}"/>
              </a:ext>
            </a:extLst>
          </p:cNvPr>
          <p:cNvGrpSpPr>
            <a:grpSpLocks noChangeAspect="1"/>
          </p:cNvGrpSpPr>
          <p:nvPr userDrawn="1"/>
        </p:nvGrpSpPr>
        <p:grpSpPr bwMode="auto">
          <a:xfrm>
            <a:off x="330271" y="327819"/>
            <a:ext cx="11536292" cy="1272297"/>
            <a:chOff x="0" y="3473"/>
            <a:chExt cx="15360" cy="1694"/>
          </a:xfrm>
          <a:solidFill>
            <a:schemeClr val="accent1"/>
          </a:solidFill>
        </p:grpSpPr>
        <p:sp>
          <p:nvSpPr>
            <p:cNvPr id="3" name="Freeform 5">
              <a:extLst>
                <a:ext uri="{FF2B5EF4-FFF2-40B4-BE49-F238E27FC236}">
                  <a16:creationId xmlns:a16="http://schemas.microsoft.com/office/drawing/2014/main" id="{E39A89AD-BEB6-79FD-8F05-4DF88E68FEE2}"/>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4" name="Freeform 6">
              <a:extLst>
                <a:ext uri="{FF2B5EF4-FFF2-40B4-BE49-F238E27FC236}">
                  <a16:creationId xmlns:a16="http://schemas.microsoft.com/office/drawing/2014/main" id="{733ED1C0-423D-3BA1-7D76-5AD063DB4966}"/>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7">
              <a:extLst>
                <a:ext uri="{FF2B5EF4-FFF2-40B4-BE49-F238E27FC236}">
                  <a16:creationId xmlns:a16="http://schemas.microsoft.com/office/drawing/2014/main" id="{24321CB6-88B2-41D3-45AD-465FCCF9FFB4}"/>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5" name="Freeform 8">
              <a:extLst>
                <a:ext uri="{FF2B5EF4-FFF2-40B4-BE49-F238E27FC236}">
                  <a16:creationId xmlns:a16="http://schemas.microsoft.com/office/drawing/2014/main" id="{28DF50ED-77B5-2CCB-445E-BE59A74640E2}"/>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6" name="Freeform 9">
              <a:extLst>
                <a:ext uri="{FF2B5EF4-FFF2-40B4-BE49-F238E27FC236}">
                  <a16:creationId xmlns:a16="http://schemas.microsoft.com/office/drawing/2014/main" id="{3E46F43E-7289-80AB-2776-B413EE27EDF5}"/>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10">
              <a:extLst>
                <a:ext uri="{FF2B5EF4-FFF2-40B4-BE49-F238E27FC236}">
                  <a16:creationId xmlns:a16="http://schemas.microsoft.com/office/drawing/2014/main" id="{0C82D5C3-8445-8837-27CE-3B93EA4FA45F}"/>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8" name="Freeform 11">
              <a:extLst>
                <a:ext uri="{FF2B5EF4-FFF2-40B4-BE49-F238E27FC236}">
                  <a16:creationId xmlns:a16="http://schemas.microsoft.com/office/drawing/2014/main" id="{2D962E7C-3E08-D166-19E4-74C492278721}"/>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2">
              <a:extLst>
                <a:ext uri="{FF2B5EF4-FFF2-40B4-BE49-F238E27FC236}">
                  <a16:creationId xmlns:a16="http://schemas.microsoft.com/office/drawing/2014/main" id="{F4041540-D57A-59CB-04E7-A52B58E1F12F}"/>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Tree>
    <p:extLst>
      <p:ext uri="{BB962C8B-B14F-4D97-AF65-F5344CB8AC3E}">
        <p14:creationId xmlns:p14="http://schemas.microsoft.com/office/powerpoint/2010/main" val="211696665"/>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End Slide Blue">
    <p:bg>
      <p:bgPr>
        <a:solidFill>
          <a:schemeClr val="accent1"/>
        </a:solidFill>
        <a:effectLst/>
      </p:bgPr>
    </p:bg>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8F1E4B3C-5470-00F2-B8CB-BB4906CF439D}"/>
              </a:ext>
            </a:extLst>
          </p:cNvPr>
          <p:cNvGrpSpPr>
            <a:grpSpLocks noChangeAspect="1"/>
          </p:cNvGrpSpPr>
          <p:nvPr userDrawn="1"/>
        </p:nvGrpSpPr>
        <p:grpSpPr bwMode="auto">
          <a:xfrm>
            <a:off x="330271" y="327819"/>
            <a:ext cx="11536292" cy="1272297"/>
            <a:chOff x="0" y="3473"/>
            <a:chExt cx="15360" cy="1694"/>
          </a:xfrm>
        </p:grpSpPr>
        <p:sp>
          <p:nvSpPr>
            <p:cNvPr id="3" name="Freeform 5">
              <a:extLst>
                <a:ext uri="{FF2B5EF4-FFF2-40B4-BE49-F238E27FC236}">
                  <a16:creationId xmlns:a16="http://schemas.microsoft.com/office/drawing/2014/main" id="{7D7A316D-6FA6-8EBE-A7B4-43071E70A86B}"/>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4" name="Freeform 6">
              <a:extLst>
                <a:ext uri="{FF2B5EF4-FFF2-40B4-BE49-F238E27FC236}">
                  <a16:creationId xmlns:a16="http://schemas.microsoft.com/office/drawing/2014/main" id="{11C06CEA-028D-9197-2DEF-67878595AE6C}"/>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7">
              <a:extLst>
                <a:ext uri="{FF2B5EF4-FFF2-40B4-BE49-F238E27FC236}">
                  <a16:creationId xmlns:a16="http://schemas.microsoft.com/office/drawing/2014/main" id="{DEA93E8D-A827-0EF8-FC25-4EDF7B194E88}"/>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5" name="Freeform 8">
              <a:extLst>
                <a:ext uri="{FF2B5EF4-FFF2-40B4-BE49-F238E27FC236}">
                  <a16:creationId xmlns:a16="http://schemas.microsoft.com/office/drawing/2014/main" id="{DF359F29-A6DD-FD4C-F807-701DEA41EDF2}"/>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6" name="Freeform 9">
              <a:extLst>
                <a:ext uri="{FF2B5EF4-FFF2-40B4-BE49-F238E27FC236}">
                  <a16:creationId xmlns:a16="http://schemas.microsoft.com/office/drawing/2014/main" id="{2468BF6B-AEBB-4CAA-244D-9EBE80B9A1DB}"/>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10">
              <a:extLst>
                <a:ext uri="{FF2B5EF4-FFF2-40B4-BE49-F238E27FC236}">
                  <a16:creationId xmlns:a16="http://schemas.microsoft.com/office/drawing/2014/main" id="{CC60AC05-547F-FA65-604E-4ED4912EA9E4}"/>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8" name="Freeform 11">
              <a:extLst>
                <a:ext uri="{FF2B5EF4-FFF2-40B4-BE49-F238E27FC236}">
                  <a16:creationId xmlns:a16="http://schemas.microsoft.com/office/drawing/2014/main" id="{7632E58E-1400-1E6E-BB60-7A9B794F41F4}"/>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2">
              <a:extLst>
                <a:ext uri="{FF2B5EF4-FFF2-40B4-BE49-F238E27FC236}">
                  <a16:creationId xmlns:a16="http://schemas.microsoft.com/office/drawing/2014/main" id="{4D65D159-581D-F29B-BBD4-C1C5BACCEEFB}"/>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Tree>
    <p:extLst>
      <p:ext uri="{BB962C8B-B14F-4D97-AF65-F5344CB8AC3E}">
        <p14:creationId xmlns:p14="http://schemas.microsoft.com/office/powerpoint/2010/main" val="4250105972"/>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End Slide Image">
    <p:bg>
      <p:bgPr>
        <a:solidFill>
          <a:schemeClr val="bg1">
            <a:lumMod val="85000"/>
          </a:schemeClr>
        </a:solidFill>
        <a:effectLst/>
      </p:bgPr>
    </p:bg>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3A87AD45-2D2F-D96C-947C-BAE35BFEBEE3}"/>
              </a:ext>
            </a:extLst>
          </p:cNvPr>
          <p:cNvGrpSpPr>
            <a:grpSpLocks noChangeAspect="1"/>
          </p:cNvGrpSpPr>
          <p:nvPr userDrawn="1"/>
        </p:nvGrpSpPr>
        <p:grpSpPr bwMode="auto">
          <a:xfrm>
            <a:off x="330271" y="327819"/>
            <a:ext cx="11536292" cy="1272297"/>
            <a:chOff x="0" y="3473"/>
            <a:chExt cx="15360" cy="1694"/>
          </a:xfrm>
        </p:grpSpPr>
        <p:sp>
          <p:nvSpPr>
            <p:cNvPr id="3" name="Freeform 5">
              <a:extLst>
                <a:ext uri="{FF2B5EF4-FFF2-40B4-BE49-F238E27FC236}">
                  <a16:creationId xmlns:a16="http://schemas.microsoft.com/office/drawing/2014/main" id="{31EDC35F-4F2D-B2A7-1ECD-0CF19D1AD285}"/>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4" name="Freeform 6">
              <a:extLst>
                <a:ext uri="{FF2B5EF4-FFF2-40B4-BE49-F238E27FC236}">
                  <a16:creationId xmlns:a16="http://schemas.microsoft.com/office/drawing/2014/main" id="{97F4776F-4E5E-13DF-F11A-A6808FFFC980}"/>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7">
              <a:extLst>
                <a:ext uri="{FF2B5EF4-FFF2-40B4-BE49-F238E27FC236}">
                  <a16:creationId xmlns:a16="http://schemas.microsoft.com/office/drawing/2014/main" id="{BA993AE1-6A24-5C17-7FE2-A16589D9C4A6}"/>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5" name="Freeform 8">
              <a:extLst>
                <a:ext uri="{FF2B5EF4-FFF2-40B4-BE49-F238E27FC236}">
                  <a16:creationId xmlns:a16="http://schemas.microsoft.com/office/drawing/2014/main" id="{DA87F8EF-CDAD-15A2-A361-88921E1CAF7E}"/>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6" name="Freeform 9">
              <a:extLst>
                <a:ext uri="{FF2B5EF4-FFF2-40B4-BE49-F238E27FC236}">
                  <a16:creationId xmlns:a16="http://schemas.microsoft.com/office/drawing/2014/main" id="{E90186DB-2300-A8AA-8FAD-2C609649A61A}"/>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10">
              <a:extLst>
                <a:ext uri="{FF2B5EF4-FFF2-40B4-BE49-F238E27FC236}">
                  <a16:creationId xmlns:a16="http://schemas.microsoft.com/office/drawing/2014/main" id="{31922286-E237-1114-3A54-E1731611D66C}"/>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8" name="Freeform 11">
              <a:extLst>
                <a:ext uri="{FF2B5EF4-FFF2-40B4-BE49-F238E27FC236}">
                  <a16:creationId xmlns:a16="http://schemas.microsoft.com/office/drawing/2014/main" id="{1B4DA78C-0EF6-B05D-F2D2-EFEDA343E394}"/>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2">
              <a:extLst>
                <a:ext uri="{FF2B5EF4-FFF2-40B4-BE49-F238E27FC236}">
                  <a16:creationId xmlns:a16="http://schemas.microsoft.com/office/drawing/2014/main" id="{A00F92FE-6EB2-0D0E-BFC9-559AD1E7A4E7}"/>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Tree>
    <p:extLst>
      <p:ext uri="{BB962C8B-B14F-4D97-AF65-F5344CB8AC3E}">
        <p14:creationId xmlns:p14="http://schemas.microsoft.com/office/powerpoint/2010/main" val="1216125896"/>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1C1E3-6A7C-C21D-910D-C4B7DFFF5270}"/>
              </a:ext>
            </a:extLst>
          </p:cNvPr>
          <p:cNvSpPr>
            <a:spLocks noGrp="1"/>
          </p:cNvSpPr>
          <p:nvPr>
            <p:ph type="ctrTitle"/>
          </p:nvPr>
        </p:nvSpPr>
        <p:spPr>
          <a:xfrm>
            <a:off x="317251" y="3338719"/>
            <a:ext cx="9144000" cy="1828406"/>
          </a:xfrm>
        </p:spPr>
        <p:txBody>
          <a:bodyPr anchor="t"/>
          <a:lstStyle>
            <a:lvl1pPr algn="l">
              <a:defRPr sz="6400">
                <a:solidFill>
                  <a:schemeClr val="accent1"/>
                </a:solidFill>
              </a:defRPr>
            </a:lvl1pPr>
          </a:lstStyle>
          <a:p>
            <a:r>
              <a:rPr lang="en-GB"/>
              <a:t>Click to edit Master title style</a:t>
            </a:r>
            <a:endParaRPr lang="en-GB" dirty="0"/>
          </a:p>
        </p:txBody>
      </p:sp>
      <p:sp>
        <p:nvSpPr>
          <p:cNvPr id="18" name="Text Placeholder 17">
            <a:extLst>
              <a:ext uri="{FF2B5EF4-FFF2-40B4-BE49-F238E27FC236}">
                <a16:creationId xmlns:a16="http://schemas.microsoft.com/office/drawing/2014/main" id="{C1B026B9-3E51-5733-811C-2FA3BC73B238}"/>
              </a:ext>
            </a:extLst>
          </p:cNvPr>
          <p:cNvSpPr>
            <a:spLocks noGrp="1"/>
          </p:cNvSpPr>
          <p:nvPr>
            <p:ph type="body" sz="quarter" idx="10"/>
          </p:nvPr>
        </p:nvSpPr>
        <p:spPr>
          <a:xfrm>
            <a:off x="330271" y="5790130"/>
            <a:ext cx="5606484" cy="740845"/>
          </a:xfrm>
        </p:spPr>
        <p:txBody>
          <a:bodyPr anchor="b"/>
          <a:lstStyle>
            <a:lvl1pPr>
              <a:defRPr b="1">
                <a:solidFill>
                  <a:schemeClr val="accent1"/>
                </a:solidFill>
                <a:latin typeface="+mj-lt"/>
                <a:ea typeface="Inter Medium" panose="02000503000000020004" pitchFamily="2" charset="0"/>
              </a:defRPr>
            </a:lvl1pPr>
            <a:lvl2pPr>
              <a:defRPr>
                <a:solidFill>
                  <a:schemeClr val="accent1"/>
                </a:solidFill>
              </a:defRPr>
            </a:lvl2pPr>
            <a:lvl3pPr>
              <a:defRPr>
                <a:solidFill>
                  <a:schemeClr val="accent1"/>
                </a:solidFill>
                <a:latin typeface="Inter Medium" panose="02000503000000020004" pitchFamily="2" charset="0"/>
                <a:ea typeface="Inter Medium" panose="02000503000000020004" pitchFamily="2" charset="0"/>
              </a:defRPr>
            </a:lvl3pPr>
            <a:lvl4pPr>
              <a:defRPr>
                <a:solidFill>
                  <a:schemeClr val="accent1"/>
                </a:solidFill>
                <a:latin typeface="Inter Medium" panose="02000503000000020004" pitchFamily="2" charset="0"/>
                <a:ea typeface="Inter Medium" panose="02000503000000020004" pitchFamily="2" charset="0"/>
              </a:defRPr>
            </a:lvl4pPr>
            <a:lvl5pPr>
              <a:defRPr>
                <a:solidFill>
                  <a:schemeClr val="accent1"/>
                </a:solidFill>
                <a:latin typeface="Inter Medium" panose="02000503000000020004" pitchFamily="2" charset="0"/>
                <a:ea typeface="Inter Medium" panose="02000503000000020004" pitchFamily="2" charset="0"/>
              </a:defRPr>
            </a:lvl5pPr>
          </a:lstStyle>
          <a:p>
            <a:pPr lvl="0"/>
            <a:r>
              <a:rPr lang="en-GB"/>
              <a:t>Click to edit Master text styles</a:t>
            </a:r>
          </a:p>
        </p:txBody>
      </p:sp>
      <p:grpSp>
        <p:nvGrpSpPr>
          <p:cNvPr id="3" name="Group 4">
            <a:extLst>
              <a:ext uri="{FF2B5EF4-FFF2-40B4-BE49-F238E27FC236}">
                <a16:creationId xmlns:a16="http://schemas.microsoft.com/office/drawing/2014/main" id="{B9815FA8-AE01-67BC-5B0D-996D4CDAD192}"/>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4" name="Freeform 5">
              <a:extLst>
                <a:ext uri="{FF2B5EF4-FFF2-40B4-BE49-F238E27FC236}">
                  <a16:creationId xmlns:a16="http://schemas.microsoft.com/office/drawing/2014/main" id="{FB1AA775-4CCE-276F-2BCF-CDB5A9211FDB}"/>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6">
              <a:extLst>
                <a:ext uri="{FF2B5EF4-FFF2-40B4-BE49-F238E27FC236}">
                  <a16:creationId xmlns:a16="http://schemas.microsoft.com/office/drawing/2014/main" id="{D0FDD9D0-D471-8D20-94AE-C3BC73F88F8D}"/>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6" name="Freeform 7">
              <a:extLst>
                <a:ext uri="{FF2B5EF4-FFF2-40B4-BE49-F238E27FC236}">
                  <a16:creationId xmlns:a16="http://schemas.microsoft.com/office/drawing/2014/main" id="{CD6C2A08-9069-9582-5D59-A51210F8CB78}"/>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8" name="Freeform 8">
              <a:extLst>
                <a:ext uri="{FF2B5EF4-FFF2-40B4-BE49-F238E27FC236}">
                  <a16:creationId xmlns:a16="http://schemas.microsoft.com/office/drawing/2014/main" id="{610C2D08-4FE4-C1FC-5226-E7A45B13D658}"/>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9">
              <a:extLst>
                <a:ext uri="{FF2B5EF4-FFF2-40B4-BE49-F238E27FC236}">
                  <a16:creationId xmlns:a16="http://schemas.microsoft.com/office/drawing/2014/main" id="{8010D1AF-A77E-06AA-9B05-D1DD5EE83096}"/>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0">
              <a:extLst>
                <a:ext uri="{FF2B5EF4-FFF2-40B4-BE49-F238E27FC236}">
                  <a16:creationId xmlns:a16="http://schemas.microsoft.com/office/drawing/2014/main" id="{98B53AE0-4719-5655-6BA0-0E7E9ECB8EC1}"/>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11">
              <a:extLst>
                <a:ext uri="{FF2B5EF4-FFF2-40B4-BE49-F238E27FC236}">
                  <a16:creationId xmlns:a16="http://schemas.microsoft.com/office/drawing/2014/main" id="{0AD6D1E9-D44F-9A59-4CB4-033C25A77DAC}"/>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12">
              <a:extLst>
                <a:ext uri="{FF2B5EF4-FFF2-40B4-BE49-F238E27FC236}">
                  <a16:creationId xmlns:a16="http://schemas.microsoft.com/office/drawing/2014/main" id="{F58ED361-0E2C-77F6-2830-FBB60D746483}"/>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Tree>
    <p:extLst>
      <p:ext uri="{BB962C8B-B14F-4D97-AF65-F5344CB8AC3E}">
        <p14:creationId xmlns:p14="http://schemas.microsoft.com/office/powerpoint/2010/main" val="1761819100"/>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Closing Slide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1C1E3-6A7C-C21D-910D-C4B7DFFF5270}"/>
              </a:ext>
            </a:extLst>
          </p:cNvPr>
          <p:cNvSpPr>
            <a:spLocks noGrp="1"/>
          </p:cNvSpPr>
          <p:nvPr>
            <p:ph type="ctrTitle"/>
          </p:nvPr>
        </p:nvSpPr>
        <p:spPr>
          <a:xfrm>
            <a:off x="317251" y="3338719"/>
            <a:ext cx="9144000" cy="1828406"/>
          </a:xfrm>
        </p:spPr>
        <p:txBody>
          <a:bodyPr anchor="t"/>
          <a:lstStyle>
            <a:lvl1pPr algn="l">
              <a:defRPr sz="6400">
                <a:solidFill>
                  <a:schemeClr val="accent1"/>
                </a:solidFill>
              </a:defRPr>
            </a:lvl1pPr>
          </a:lstStyle>
          <a:p>
            <a:r>
              <a:rPr lang="en-GB"/>
              <a:t>Click to edit Master title style</a:t>
            </a:r>
            <a:endParaRPr lang="en-GB" dirty="0"/>
          </a:p>
        </p:txBody>
      </p:sp>
      <p:sp>
        <p:nvSpPr>
          <p:cNvPr id="18" name="Text Placeholder 17">
            <a:extLst>
              <a:ext uri="{FF2B5EF4-FFF2-40B4-BE49-F238E27FC236}">
                <a16:creationId xmlns:a16="http://schemas.microsoft.com/office/drawing/2014/main" id="{C1B026B9-3E51-5733-811C-2FA3BC73B238}"/>
              </a:ext>
            </a:extLst>
          </p:cNvPr>
          <p:cNvSpPr>
            <a:spLocks noGrp="1"/>
          </p:cNvSpPr>
          <p:nvPr>
            <p:ph type="body" sz="quarter" idx="10"/>
          </p:nvPr>
        </p:nvSpPr>
        <p:spPr>
          <a:xfrm>
            <a:off x="330271" y="5790130"/>
            <a:ext cx="5606484" cy="740845"/>
          </a:xfrm>
        </p:spPr>
        <p:txBody>
          <a:bodyPr anchor="b"/>
          <a:lstStyle>
            <a:lvl1pPr>
              <a:defRPr b="1">
                <a:solidFill>
                  <a:schemeClr val="accent1"/>
                </a:solidFill>
                <a:latin typeface="+mj-lt"/>
                <a:ea typeface="Inter Medium" panose="02000503000000020004" pitchFamily="2" charset="0"/>
              </a:defRPr>
            </a:lvl1pPr>
            <a:lvl2pPr>
              <a:defRPr>
                <a:solidFill>
                  <a:schemeClr val="accent1"/>
                </a:solidFill>
              </a:defRPr>
            </a:lvl2pPr>
            <a:lvl3pPr>
              <a:defRPr>
                <a:solidFill>
                  <a:schemeClr val="accent1"/>
                </a:solidFill>
                <a:latin typeface="Inter Medium" panose="02000503000000020004" pitchFamily="2" charset="0"/>
                <a:ea typeface="Inter Medium" panose="02000503000000020004" pitchFamily="2" charset="0"/>
              </a:defRPr>
            </a:lvl3pPr>
            <a:lvl4pPr>
              <a:defRPr>
                <a:solidFill>
                  <a:schemeClr val="accent1"/>
                </a:solidFill>
                <a:latin typeface="Inter Medium" panose="02000503000000020004" pitchFamily="2" charset="0"/>
                <a:ea typeface="Inter Medium" panose="02000503000000020004" pitchFamily="2" charset="0"/>
              </a:defRPr>
            </a:lvl4pPr>
            <a:lvl5pPr>
              <a:defRPr>
                <a:solidFill>
                  <a:schemeClr val="accent1"/>
                </a:solidFill>
                <a:latin typeface="Inter Medium" panose="02000503000000020004" pitchFamily="2" charset="0"/>
                <a:ea typeface="Inter Medium" panose="02000503000000020004" pitchFamily="2" charset="0"/>
              </a:defRPr>
            </a:lvl5pPr>
          </a:lstStyle>
          <a:p>
            <a:pPr lvl="0"/>
            <a:r>
              <a:rPr lang="en-GB"/>
              <a:t>Click to edit Master text styles</a:t>
            </a:r>
          </a:p>
        </p:txBody>
      </p:sp>
      <p:grpSp>
        <p:nvGrpSpPr>
          <p:cNvPr id="3" name="Group 4">
            <a:extLst>
              <a:ext uri="{FF2B5EF4-FFF2-40B4-BE49-F238E27FC236}">
                <a16:creationId xmlns:a16="http://schemas.microsoft.com/office/drawing/2014/main" id="{B9815FA8-AE01-67BC-5B0D-996D4CDAD192}"/>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4" name="Freeform 5">
              <a:extLst>
                <a:ext uri="{FF2B5EF4-FFF2-40B4-BE49-F238E27FC236}">
                  <a16:creationId xmlns:a16="http://schemas.microsoft.com/office/drawing/2014/main" id="{FB1AA775-4CCE-276F-2BCF-CDB5A9211FDB}"/>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6">
              <a:extLst>
                <a:ext uri="{FF2B5EF4-FFF2-40B4-BE49-F238E27FC236}">
                  <a16:creationId xmlns:a16="http://schemas.microsoft.com/office/drawing/2014/main" id="{D0FDD9D0-D471-8D20-94AE-C3BC73F88F8D}"/>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6" name="Freeform 7">
              <a:extLst>
                <a:ext uri="{FF2B5EF4-FFF2-40B4-BE49-F238E27FC236}">
                  <a16:creationId xmlns:a16="http://schemas.microsoft.com/office/drawing/2014/main" id="{CD6C2A08-9069-9582-5D59-A51210F8CB78}"/>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8" name="Freeform 8">
              <a:extLst>
                <a:ext uri="{FF2B5EF4-FFF2-40B4-BE49-F238E27FC236}">
                  <a16:creationId xmlns:a16="http://schemas.microsoft.com/office/drawing/2014/main" id="{610C2D08-4FE4-C1FC-5226-E7A45B13D658}"/>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9">
              <a:extLst>
                <a:ext uri="{FF2B5EF4-FFF2-40B4-BE49-F238E27FC236}">
                  <a16:creationId xmlns:a16="http://schemas.microsoft.com/office/drawing/2014/main" id="{8010D1AF-A77E-06AA-9B05-D1DD5EE83096}"/>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0">
              <a:extLst>
                <a:ext uri="{FF2B5EF4-FFF2-40B4-BE49-F238E27FC236}">
                  <a16:creationId xmlns:a16="http://schemas.microsoft.com/office/drawing/2014/main" id="{98B53AE0-4719-5655-6BA0-0E7E9ECB8EC1}"/>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11">
              <a:extLst>
                <a:ext uri="{FF2B5EF4-FFF2-40B4-BE49-F238E27FC236}">
                  <a16:creationId xmlns:a16="http://schemas.microsoft.com/office/drawing/2014/main" id="{0AD6D1E9-D44F-9A59-4CB4-033C25A77DAC}"/>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12">
              <a:extLst>
                <a:ext uri="{FF2B5EF4-FFF2-40B4-BE49-F238E27FC236}">
                  <a16:creationId xmlns:a16="http://schemas.microsoft.com/office/drawing/2014/main" id="{F58ED361-0E2C-77F6-2830-FBB60D746483}"/>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Tree>
    <p:extLst>
      <p:ext uri="{BB962C8B-B14F-4D97-AF65-F5344CB8AC3E}">
        <p14:creationId xmlns:p14="http://schemas.microsoft.com/office/powerpoint/2010/main" val="2408184500"/>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Closing Slide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1C1E3-6A7C-C21D-910D-C4B7DFFF5270}"/>
              </a:ext>
            </a:extLst>
          </p:cNvPr>
          <p:cNvSpPr>
            <a:spLocks noGrp="1"/>
          </p:cNvSpPr>
          <p:nvPr>
            <p:ph type="ctrTitle"/>
          </p:nvPr>
        </p:nvSpPr>
        <p:spPr>
          <a:xfrm>
            <a:off x="317251" y="3338719"/>
            <a:ext cx="9144000" cy="1828406"/>
          </a:xfrm>
        </p:spPr>
        <p:txBody>
          <a:bodyPr anchor="t"/>
          <a:lstStyle>
            <a:lvl1pPr algn="l">
              <a:defRPr sz="6400">
                <a:solidFill>
                  <a:schemeClr val="accent1"/>
                </a:solidFill>
              </a:defRPr>
            </a:lvl1pPr>
          </a:lstStyle>
          <a:p>
            <a:r>
              <a:rPr lang="en-GB"/>
              <a:t>Click to edit Master title style</a:t>
            </a:r>
            <a:endParaRPr lang="en-GB" dirty="0"/>
          </a:p>
        </p:txBody>
      </p:sp>
      <p:sp>
        <p:nvSpPr>
          <p:cNvPr id="18" name="Text Placeholder 17">
            <a:extLst>
              <a:ext uri="{FF2B5EF4-FFF2-40B4-BE49-F238E27FC236}">
                <a16:creationId xmlns:a16="http://schemas.microsoft.com/office/drawing/2014/main" id="{C1B026B9-3E51-5733-811C-2FA3BC73B238}"/>
              </a:ext>
            </a:extLst>
          </p:cNvPr>
          <p:cNvSpPr>
            <a:spLocks noGrp="1"/>
          </p:cNvSpPr>
          <p:nvPr>
            <p:ph type="body" sz="quarter" idx="10"/>
          </p:nvPr>
        </p:nvSpPr>
        <p:spPr>
          <a:xfrm>
            <a:off x="330271" y="5790130"/>
            <a:ext cx="5606484" cy="740845"/>
          </a:xfrm>
        </p:spPr>
        <p:txBody>
          <a:bodyPr anchor="b"/>
          <a:lstStyle>
            <a:lvl1pPr>
              <a:defRPr b="1">
                <a:solidFill>
                  <a:schemeClr val="accent1"/>
                </a:solidFill>
                <a:latin typeface="+mj-lt"/>
                <a:ea typeface="Inter Medium" panose="02000503000000020004" pitchFamily="2" charset="0"/>
              </a:defRPr>
            </a:lvl1pPr>
            <a:lvl2pPr>
              <a:defRPr>
                <a:solidFill>
                  <a:schemeClr val="accent1"/>
                </a:solidFill>
              </a:defRPr>
            </a:lvl2pPr>
            <a:lvl3pPr>
              <a:defRPr>
                <a:solidFill>
                  <a:schemeClr val="accent1"/>
                </a:solidFill>
                <a:latin typeface="Inter Medium" panose="02000503000000020004" pitchFamily="2" charset="0"/>
                <a:ea typeface="Inter Medium" panose="02000503000000020004" pitchFamily="2" charset="0"/>
              </a:defRPr>
            </a:lvl3pPr>
            <a:lvl4pPr>
              <a:defRPr>
                <a:solidFill>
                  <a:schemeClr val="accent1"/>
                </a:solidFill>
                <a:latin typeface="Inter Medium" panose="02000503000000020004" pitchFamily="2" charset="0"/>
                <a:ea typeface="Inter Medium" panose="02000503000000020004" pitchFamily="2" charset="0"/>
              </a:defRPr>
            </a:lvl4pPr>
            <a:lvl5pPr>
              <a:defRPr>
                <a:solidFill>
                  <a:schemeClr val="accent1"/>
                </a:solidFill>
                <a:latin typeface="Inter Medium" panose="02000503000000020004" pitchFamily="2" charset="0"/>
                <a:ea typeface="Inter Medium" panose="02000503000000020004" pitchFamily="2" charset="0"/>
              </a:defRPr>
            </a:lvl5pPr>
          </a:lstStyle>
          <a:p>
            <a:pPr lvl="0"/>
            <a:r>
              <a:rPr lang="en-GB"/>
              <a:t>Click to edit Master text styles</a:t>
            </a:r>
          </a:p>
        </p:txBody>
      </p:sp>
      <p:grpSp>
        <p:nvGrpSpPr>
          <p:cNvPr id="3" name="Group 4">
            <a:extLst>
              <a:ext uri="{FF2B5EF4-FFF2-40B4-BE49-F238E27FC236}">
                <a16:creationId xmlns:a16="http://schemas.microsoft.com/office/drawing/2014/main" id="{B9815FA8-AE01-67BC-5B0D-996D4CDAD192}"/>
              </a:ext>
            </a:extLst>
          </p:cNvPr>
          <p:cNvGrpSpPr>
            <a:grpSpLocks noChangeAspect="1"/>
          </p:cNvGrpSpPr>
          <p:nvPr userDrawn="1"/>
        </p:nvGrpSpPr>
        <p:grpSpPr bwMode="auto">
          <a:xfrm>
            <a:off x="330271" y="327819"/>
            <a:ext cx="3972600" cy="438124"/>
            <a:chOff x="0" y="3473"/>
            <a:chExt cx="15360" cy="1694"/>
          </a:xfrm>
          <a:solidFill>
            <a:schemeClr val="accent1"/>
          </a:solidFill>
        </p:grpSpPr>
        <p:sp>
          <p:nvSpPr>
            <p:cNvPr id="4" name="Freeform 5">
              <a:extLst>
                <a:ext uri="{FF2B5EF4-FFF2-40B4-BE49-F238E27FC236}">
                  <a16:creationId xmlns:a16="http://schemas.microsoft.com/office/drawing/2014/main" id="{FB1AA775-4CCE-276F-2BCF-CDB5A9211FDB}"/>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6">
              <a:extLst>
                <a:ext uri="{FF2B5EF4-FFF2-40B4-BE49-F238E27FC236}">
                  <a16:creationId xmlns:a16="http://schemas.microsoft.com/office/drawing/2014/main" id="{D0FDD9D0-D471-8D20-94AE-C3BC73F88F8D}"/>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6" name="Freeform 7">
              <a:extLst>
                <a:ext uri="{FF2B5EF4-FFF2-40B4-BE49-F238E27FC236}">
                  <a16:creationId xmlns:a16="http://schemas.microsoft.com/office/drawing/2014/main" id="{CD6C2A08-9069-9582-5D59-A51210F8CB78}"/>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8" name="Freeform 8">
              <a:extLst>
                <a:ext uri="{FF2B5EF4-FFF2-40B4-BE49-F238E27FC236}">
                  <a16:creationId xmlns:a16="http://schemas.microsoft.com/office/drawing/2014/main" id="{610C2D08-4FE4-C1FC-5226-E7A45B13D658}"/>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9">
              <a:extLst>
                <a:ext uri="{FF2B5EF4-FFF2-40B4-BE49-F238E27FC236}">
                  <a16:creationId xmlns:a16="http://schemas.microsoft.com/office/drawing/2014/main" id="{8010D1AF-A77E-06AA-9B05-D1DD5EE83096}"/>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0">
              <a:extLst>
                <a:ext uri="{FF2B5EF4-FFF2-40B4-BE49-F238E27FC236}">
                  <a16:creationId xmlns:a16="http://schemas.microsoft.com/office/drawing/2014/main" id="{98B53AE0-4719-5655-6BA0-0E7E9ECB8EC1}"/>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11">
              <a:extLst>
                <a:ext uri="{FF2B5EF4-FFF2-40B4-BE49-F238E27FC236}">
                  <a16:creationId xmlns:a16="http://schemas.microsoft.com/office/drawing/2014/main" id="{0AD6D1E9-D44F-9A59-4CB4-033C25A77DAC}"/>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12">
              <a:extLst>
                <a:ext uri="{FF2B5EF4-FFF2-40B4-BE49-F238E27FC236}">
                  <a16:creationId xmlns:a16="http://schemas.microsoft.com/office/drawing/2014/main" id="{F58ED361-0E2C-77F6-2830-FBB60D746483}"/>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Tree>
    <p:extLst>
      <p:ext uri="{BB962C8B-B14F-4D97-AF65-F5344CB8AC3E}">
        <p14:creationId xmlns:p14="http://schemas.microsoft.com/office/powerpoint/2010/main" val="1595170055"/>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Closing Slide Blu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1C1E3-6A7C-C21D-910D-C4B7DFFF5270}"/>
              </a:ext>
            </a:extLst>
          </p:cNvPr>
          <p:cNvSpPr>
            <a:spLocks noGrp="1"/>
          </p:cNvSpPr>
          <p:nvPr>
            <p:ph type="ctrTitle"/>
          </p:nvPr>
        </p:nvSpPr>
        <p:spPr>
          <a:xfrm>
            <a:off x="317251" y="3338719"/>
            <a:ext cx="9144000" cy="1828406"/>
          </a:xfrm>
        </p:spPr>
        <p:txBody>
          <a:bodyPr anchor="t"/>
          <a:lstStyle>
            <a:lvl1pPr algn="l">
              <a:defRPr sz="6400">
                <a:solidFill>
                  <a:schemeClr val="bg1"/>
                </a:solidFill>
              </a:defRPr>
            </a:lvl1pPr>
          </a:lstStyle>
          <a:p>
            <a:r>
              <a:rPr lang="en-GB"/>
              <a:t>Click to edit Master title style</a:t>
            </a:r>
            <a:endParaRPr lang="en-GB" dirty="0"/>
          </a:p>
        </p:txBody>
      </p:sp>
      <p:sp>
        <p:nvSpPr>
          <p:cNvPr id="18" name="Text Placeholder 17">
            <a:extLst>
              <a:ext uri="{FF2B5EF4-FFF2-40B4-BE49-F238E27FC236}">
                <a16:creationId xmlns:a16="http://schemas.microsoft.com/office/drawing/2014/main" id="{C1B026B9-3E51-5733-811C-2FA3BC73B238}"/>
              </a:ext>
            </a:extLst>
          </p:cNvPr>
          <p:cNvSpPr>
            <a:spLocks noGrp="1"/>
          </p:cNvSpPr>
          <p:nvPr>
            <p:ph type="body" sz="quarter" idx="10"/>
          </p:nvPr>
        </p:nvSpPr>
        <p:spPr>
          <a:xfrm>
            <a:off x="330271" y="5878288"/>
            <a:ext cx="5606484" cy="652688"/>
          </a:xfrm>
        </p:spPr>
        <p:txBody>
          <a:bodyPr anchor="b"/>
          <a:lstStyle>
            <a:lvl1pPr>
              <a:defRPr b="1">
                <a:solidFill>
                  <a:schemeClr val="bg1"/>
                </a:solidFill>
                <a:latin typeface="+mj-lt"/>
                <a:ea typeface="Inter Medium" panose="02000503000000020004" pitchFamily="2" charset="0"/>
              </a:defRPr>
            </a:lvl1pPr>
            <a:lvl2pPr>
              <a:defRPr>
                <a:solidFill>
                  <a:schemeClr val="bg1"/>
                </a:solidFill>
              </a:defRPr>
            </a:lvl2pPr>
            <a:lvl3pPr>
              <a:defRPr>
                <a:solidFill>
                  <a:schemeClr val="bg1"/>
                </a:solidFill>
                <a:latin typeface="Inter Medium" panose="02000503000000020004" pitchFamily="2" charset="0"/>
                <a:ea typeface="Inter Medium" panose="02000503000000020004" pitchFamily="2" charset="0"/>
              </a:defRPr>
            </a:lvl3pPr>
            <a:lvl4pPr>
              <a:defRPr>
                <a:solidFill>
                  <a:schemeClr val="bg1"/>
                </a:solidFill>
                <a:latin typeface="Inter Medium" panose="02000503000000020004" pitchFamily="2" charset="0"/>
                <a:ea typeface="Inter Medium" panose="02000503000000020004" pitchFamily="2" charset="0"/>
              </a:defRPr>
            </a:lvl4pPr>
            <a:lvl5pPr>
              <a:defRPr>
                <a:solidFill>
                  <a:schemeClr val="bg1"/>
                </a:solidFill>
                <a:latin typeface="Inter Medium" panose="02000503000000020004" pitchFamily="2" charset="0"/>
                <a:ea typeface="Inter Medium" panose="02000503000000020004" pitchFamily="2" charset="0"/>
              </a:defRPr>
            </a:lvl5pPr>
          </a:lstStyle>
          <a:p>
            <a:pPr lvl="0"/>
            <a:r>
              <a:rPr lang="en-GB"/>
              <a:t>Click to edit Master text styles</a:t>
            </a:r>
          </a:p>
        </p:txBody>
      </p:sp>
      <p:grpSp>
        <p:nvGrpSpPr>
          <p:cNvPr id="3" name="Group 4">
            <a:extLst>
              <a:ext uri="{FF2B5EF4-FFF2-40B4-BE49-F238E27FC236}">
                <a16:creationId xmlns:a16="http://schemas.microsoft.com/office/drawing/2014/main" id="{49CC1682-CCAA-5EE1-585E-F7C4434F1C5E}"/>
              </a:ext>
            </a:extLst>
          </p:cNvPr>
          <p:cNvGrpSpPr>
            <a:grpSpLocks noChangeAspect="1"/>
          </p:cNvGrpSpPr>
          <p:nvPr userDrawn="1"/>
        </p:nvGrpSpPr>
        <p:grpSpPr bwMode="auto">
          <a:xfrm>
            <a:off x="330271" y="327819"/>
            <a:ext cx="3972600" cy="438124"/>
            <a:chOff x="0" y="3473"/>
            <a:chExt cx="15360" cy="1694"/>
          </a:xfrm>
        </p:grpSpPr>
        <p:sp>
          <p:nvSpPr>
            <p:cNvPr id="4" name="Freeform 5">
              <a:extLst>
                <a:ext uri="{FF2B5EF4-FFF2-40B4-BE49-F238E27FC236}">
                  <a16:creationId xmlns:a16="http://schemas.microsoft.com/office/drawing/2014/main" id="{770403FB-3386-A0FE-3E9D-A2925EF0E8F0}"/>
                </a:ext>
              </a:extLst>
            </p:cNvPr>
            <p:cNvSpPr>
              <a:spLocks/>
            </p:cNvSpPr>
            <p:nvPr userDrawn="1"/>
          </p:nvSpPr>
          <p:spPr bwMode="auto">
            <a:xfrm>
              <a:off x="14261" y="3473"/>
              <a:ext cx="1099" cy="1694"/>
            </a:xfrm>
            <a:custGeom>
              <a:avLst/>
              <a:gdLst>
                <a:gd name="T0" fmla="*/ 0 w 1099"/>
                <a:gd name="T1" fmla="*/ 0 h 1694"/>
                <a:gd name="T2" fmla="*/ 0 w 1099"/>
                <a:gd name="T3" fmla="*/ 1694 h 1694"/>
                <a:gd name="T4" fmla="*/ 1099 w 1099"/>
                <a:gd name="T5" fmla="*/ 1694 h 1694"/>
                <a:gd name="T6" fmla="*/ 1099 w 1099"/>
                <a:gd name="T7" fmla="*/ 1397 h 1694"/>
                <a:gd name="T8" fmla="*/ 319 w 1099"/>
                <a:gd name="T9" fmla="*/ 1397 h 1694"/>
                <a:gd name="T10" fmla="*/ 319 w 1099"/>
                <a:gd name="T11" fmla="*/ 0 h 1694"/>
                <a:gd name="T12" fmla="*/ 0 w 1099"/>
                <a:gd name="T13" fmla="*/ 0 h 1694"/>
              </a:gdLst>
              <a:ahLst/>
              <a:cxnLst>
                <a:cxn ang="0">
                  <a:pos x="T0" y="T1"/>
                </a:cxn>
                <a:cxn ang="0">
                  <a:pos x="T2" y="T3"/>
                </a:cxn>
                <a:cxn ang="0">
                  <a:pos x="T4" y="T5"/>
                </a:cxn>
                <a:cxn ang="0">
                  <a:pos x="T6" y="T7"/>
                </a:cxn>
                <a:cxn ang="0">
                  <a:pos x="T8" y="T9"/>
                </a:cxn>
                <a:cxn ang="0">
                  <a:pos x="T10" y="T11"/>
                </a:cxn>
                <a:cxn ang="0">
                  <a:pos x="T12" y="T13"/>
                </a:cxn>
              </a:cxnLst>
              <a:rect l="0" t="0" r="r" b="b"/>
              <a:pathLst>
                <a:path w="1099" h="1694">
                  <a:moveTo>
                    <a:pt x="0" y="0"/>
                  </a:moveTo>
                  <a:lnTo>
                    <a:pt x="0" y="1694"/>
                  </a:lnTo>
                  <a:lnTo>
                    <a:pt x="1099" y="1694"/>
                  </a:lnTo>
                  <a:lnTo>
                    <a:pt x="1099" y="1397"/>
                  </a:lnTo>
                  <a:lnTo>
                    <a:pt x="319" y="1397"/>
                  </a:lnTo>
                  <a:lnTo>
                    <a:pt x="31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5" name="Freeform 6">
              <a:extLst>
                <a:ext uri="{FF2B5EF4-FFF2-40B4-BE49-F238E27FC236}">
                  <a16:creationId xmlns:a16="http://schemas.microsoft.com/office/drawing/2014/main" id="{C2CDC1DE-179E-04D4-B493-BF069DE85D67}"/>
                </a:ext>
              </a:extLst>
            </p:cNvPr>
            <p:cNvSpPr>
              <a:spLocks noEditPoints="1"/>
            </p:cNvSpPr>
            <p:nvPr userDrawn="1"/>
          </p:nvSpPr>
          <p:spPr bwMode="auto">
            <a:xfrm>
              <a:off x="12002" y="3473"/>
              <a:ext cx="1535" cy="1694"/>
            </a:xfrm>
            <a:custGeom>
              <a:avLst/>
              <a:gdLst>
                <a:gd name="T0" fmla="*/ 556 w 1535"/>
                <a:gd name="T1" fmla="*/ 0 h 1694"/>
                <a:gd name="T2" fmla="*/ 0 w 1535"/>
                <a:gd name="T3" fmla="*/ 1694 h 1694"/>
                <a:gd name="T4" fmla="*/ 337 w 1535"/>
                <a:gd name="T5" fmla="*/ 1694 h 1694"/>
                <a:gd name="T6" fmla="*/ 453 w 1535"/>
                <a:gd name="T7" fmla="*/ 1321 h 1694"/>
                <a:gd name="T8" fmla="*/ 1083 w 1535"/>
                <a:gd name="T9" fmla="*/ 1321 h 1694"/>
                <a:gd name="T10" fmla="*/ 1197 w 1535"/>
                <a:gd name="T11" fmla="*/ 1694 h 1694"/>
                <a:gd name="T12" fmla="*/ 1535 w 1535"/>
                <a:gd name="T13" fmla="*/ 1694 h 1694"/>
                <a:gd name="T14" fmla="*/ 978 w 1535"/>
                <a:gd name="T15" fmla="*/ 0 h 1694"/>
                <a:gd name="T16" fmla="*/ 556 w 1535"/>
                <a:gd name="T17" fmla="*/ 0 h 1694"/>
                <a:gd name="T18" fmla="*/ 768 w 1535"/>
                <a:gd name="T19" fmla="*/ 301 h 1694"/>
                <a:gd name="T20" fmla="*/ 998 w 1535"/>
                <a:gd name="T21" fmla="*/ 1048 h 1694"/>
                <a:gd name="T22" fmla="*/ 536 w 1535"/>
                <a:gd name="T23" fmla="*/ 1048 h 1694"/>
                <a:gd name="T24" fmla="*/ 768 w 1535"/>
                <a:gd name="T25" fmla="*/ 301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5" h="1694">
                  <a:moveTo>
                    <a:pt x="556" y="0"/>
                  </a:moveTo>
                  <a:lnTo>
                    <a:pt x="0" y="1694"/>
                  </a:lnTo>
                  <a:lnTo>
                    <a:pt x="337" y="1694"/>
                  </a:lnTo>
                  <a:lnTo>
                    <a:pt x="453" y="1321"/>
                  </a:lnTo>
                  <a:lnTo>
                    <a:pt x="1083" y="1321"/>
                  </a:lnTo>
                  <a:lnTo>
                    <a:pt x="1197" y="1694"/>
                  </a:lnTo>
                  <a:lnTo>
                    <a:pt x="1535" y="1694"/>
                  </a:lnTo>
                  <a:lnTo>
                    <a:pt x="978" y="0"/>
                  </a:lnTo>
                  <a:lnTo>
                    <a:pt x="556" y="0"/>
                  </a:lnTo>
                  <a:close/>
                  <a:moveTo>
                    <a:pt x="768" y="301"/>
                  </a:moveTo>
                  <a:lnTo>
                    <a:pt x="998" y="1048"/>
                  </a:lnTo>
                  <a:lnTo>
                    <a:pt x="536" y="1048"/>
                  </a:lnTo>
                  <a:lnTo>
                    <a:pt x="768" y="3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6" name="Freeform 7">
              <a:extLst>
                <a:ext uri="{FF2B5EF4-FFF2-40B4-BE49-F238E27FC236}">
                  <a16:creationId xmlns:a16="http://schemas.microsoft.com/office/drawing/2014/main" id="{B9A68412-C85B-6332-8B98-2635795BBA04}"/>
                </a:ext>
              </a:extLst>
            </p:cNvPr>
            <p:cNvSpPr>
              <a:spLocks/>
            </p:cNvSpPr>
            <p:nvPr userDrawn="1"/>
          </p:nvSpPr>
          <p:spPr bwMode="auto">
            <a:xfrm>
              <a:off x="10250" y="3473"/>
              <a:ext cx="1113" cy="1694"/>
            </a:xfrm>
            <a:custGeom>
              <a:avLst/>
              <a:gdLst>
                <a:gd name="T0" fmla="*/ 0 w 1113"/>
                <a:gd name="T1" fmla="*/ 0 h 1694"/>
                <a:gd name="T2" fmla="*/ 0 w 1113"/>
                <a:gd name="T3" fmla="*/ 297 h 1694"/>
                <a:gd name="T4" fmla="*/ 396 w 1113"/>
                <a:gd name="T5" fmla="*/ 297 h 1694"/>
                <a:gd name="T6" fmla="*/ 396 w 1113"/>
                <a:gd name="T7" fmla="*/ 1397 h 1694"/>
                <a:gd name="T8" fmla="*/ 0 w 1113"/>
                <a:gd name="T9" fmla="*/ 1397 h 1694"/>
                <a:gd name="T10" fmla="*/ 0 w 1113"/>
                <a:gd name="T11" fmla="*/ 1694 h 1694"/>
                <a:gd name="T12" fmla="*/ 1113 w 1113"/>
                <a:gd name="T13" fmla="*/ 1694 h 1694"/>
                <a:gd name="T14" fmla="*/ 1113 w 1113"/>
                <a:gd name="T15" fmla="*/ 1397 h 1694"/>
                <a:gd name="T16" fmla="*/ 716 w 1113"/>
                <a:gd name="T17" fmla="*/ 1397 h 1694"/>
                <a:gd name="T18" fmla="*/ 716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6" y="297"/>
                  </a:lnTo>
                  <a:lnTo>
                    <a:pt x="396" y="1397"/>
                  </a:lnTo>
                  <a:lnTo>
                    <a:pt x="0" y="1397"/>
                  </a:lnTo>
                  <a:lnTo>
                    <a:pt x="0" y="1694"/>
                  </a:lnTo>
                  <a:lnTo>
                    <a:pt x="1113" y="1694"/>
                  </a:lnTo>
                  <a:lnTo>
                    <a:pt x="1113" y="1397"/>
                  </a:lnTo>
                  <a:lnTo>
                    <a:pt x="716" y="1397"/>
                  </a:lnTo>
                  <a:lnTo>
                    <a:pt x="716"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8" name="Freeform 8">
              <a:extLst>
                <a:ext uri="{FF2B5EF4-FFF2-40B4-BE49-F238E27FC236}">
                  <a16:creationId xmlns:a16="http://schemas.microsoft.com/office/drawing/2014/main" id="{D9ECB875-34C4-65FF-6CDA-1356F6BC767F}"/>
                </a:ext>
              </a:extLst>
            </p:cNvPr>
            <p:cNvSpPr>
              <a:spLocks noEditPoints="1"/>
            </p:cNvSpPr>
            <p:nvPr userDrawn="1"/>
          </p:nvSpPr>
          <p:spPr bwMode="auto">
            <a:xfrm>
              <a:off x="8263" y="3473"/>
              <a:ext cx="1317" cy="1694"/>
            </a:xfrm>
            <a:custGeom>
              <a:avLst/>
              <a:gdLst>
                <a:gd name="T0" fmla="*/ 884 w 932"/>
                <a:gd name="T1" fmla="*/ 372 h 1199"/>
                <a:gd name="T2" fmla="*/ 442 w 932"/>
                <a:gd name="T3" fmla="*/ 0 h 1199"/>
                <a:gd name="T4" fmla="*/ 0 w 932"/>
                <a:gd name="T5" fmla="*/ 0 h 1199"/>
                <a:gd name="T6" fmla="*/ 0 w 932"/>
                <a:gd name="T7" fmla="*/ 1199 h 1199"/>
                <a:gd name="T8" fmla="*/ 227 w 932"/>
                <a:gd name="T9" fmla="*/ 1199 h 1199"/>
                <a:gd name="T10" fmla="*/ 227 w 932"/>
                <a:gd name="T11" fmla="*/ 755 h 1199"/>
                <a:gd name="T12" fmla="*/ 418 w 932"/>
                <a:gd name="T13" fmla="*/ 755 h 1199"/>
                <a:gd name="T14" fmla="*/ 450 w 932"/>
                <a:gd name="T15" fmla="*/ 755 h 1199"/>
                <a:gd name="T16" fmla="*/ 681 w 932"/>
                <a:gd name="T17" fmla="*/ 1199 h 1199"/>
                <a:gd name="T18" fmla="*/ 932 w 932"/>
                <a:gd name="T19" fmla="*/ 1199 h 1199"/>
                <a:gd name="T20" fmla="*/ 676 w 932"/>
                <a:gd name="T21" fmla="*/ 707 h 1199"/>
                <a:gd name="T22" fmla="*/ 884 w 932"/>
                <a:gd name="T23" fmla="*/ 372 h 1199"/>
                <a:gd name="T24" fmla="*/ 645 w 932"/>
                <a:gd name="T25" fmla="*/ 372 h 1199"/>
                <a:gd name="T26" fmla="*/ 418 w 932"/>
                <a:gd name="T27" fmla="*/ 562 h 1199"/>
                <a:gd name="T28" fmla="*/ 227 w 932"/>
                <a:gd name="T29" fmla="*/ 562 h 1199"/>
                <a:gd name="T30" fmla="*/ 227 w 932"/>
                <a:gd name="T31" fmla="*/ 194 h 1199"/>
                <a:gd name="T32" fmla="*/ 418 w 932"/>
                <a:gd name="T33" fmla="*/ 194 h 1199"/>
                <a:gd name="T34" fmla="*/ 645 w 932"/>
                <a:gd name="T35" fmla="*/ 372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2" h="1199">
                  <a:moveTo>
                    <a:pt x="884" y="372"/>
                  </a:moveTo>
                  <a:cubicBezTo>
                    <a:pt x="884" y="92"/>
                    <a:pt x="693" y="0"/>
                    <a:pt x="442" y="0"/>
                  </a:cubicBezTo>
                  <a:cubicBezTo>
                    <a:pt x="0" y="0"/>
                    <a:pt x="0" y="0"/>
                    <a:pt x="0" y="0"/>
                  </a:cubicBezTo>
                  <a:cubicBezTo>
                    <a:pt x="0" y="1199"/>
                    <a:pt x="0" y="1199"/>
                    <a:pt x="0" y="1199"/>
                  </a:cubicBezTo>
                  <a:cubicBezTo>
                    <a:pt x="227" y="1199"/>
                    <a:pt x="227" y="1199"/>
                    <a:pt x="227" y="1199"/>
                  </a:cubicBezTo>
                  <a:cubicBezTo>
                    <a:pt x="227" y="755"/>
                    <a:pt x="227" y="755"/>
                    <a:pt x="227" y="755"/>
                  </a:cubicBezTo>
                  <a:cubicBezTo>
                    <a:pt x="418" y="755"/>
                    <a:pt x="418" y="755"/>
                    <a:pt x="418" y="755"/>
                  </a:cubicBezTo>
                  <a:cubicBezTo>
                    <a:pt x="429" y="755"/>
                    <a:pt x="439" y="755"/>
                    <a:pt x="450" y="755"/>
                  </a:cubicBezTo>
                  <a:cubicBezTo>
                    <a:pt x="681" y="1199"/>
                    <a:pt x="681" y="1199"/>
                    <a:pt x="681" y="1199"/>
                  </a:cubicBezTo>
                  <a:cubicBezTo>
                    <a:pt x="932" y="1199"/>
                    <a:pt x="932" y="1199"/>
                    <a:pt x="932" y="1199"/>
                  </a:cubicBezTo>
                  <a:cubicBezTo>
                    <a:pt x="676" y="707"/>
                    <a:pt x="676" y="707"/>
                    <a:pt x="676" y="707"/>
                  </a:cubicBezTo>
                  <a:cubicBezTo>
                    <a:pt x="801" y="652"/>
                    <a:pt x="884" y="545"/>
                    <a:pt x="884" y="372"/>
                  </a:cubicBezTo>
                  <a:moveTo>
                    <a:pt x="645" y="372"/>
                  </a:moveTo>
                  <a:cubicBezTo>
                    <a:pt x="645" y="516"/>
                    <a:pt x="562" y="562"/>
                    <a:pt x="418" y="562"/>
                  </a:cubicBezTo>
                  <a:cubicBezTo>
                    <a:pt x="227" y="562"/>
                    <a:pt x="227" y="562"/>
                    <a:pt x="227" y="562"/>
                  </a:cubicBezTo>
                  <a:cubicBezTo>
                    <a:pt x="227" y="194"/>
                    <a:pt x="227" y="194"/>
                    <a:pt x="227" y="194"/>
                  </a:cubicBezTo>
                  <a:cubicBezTo>
                    <a:pt x="418" y="194"/>
                    <a:pt x="418" y="194"/>
                    <a:pt x="418" y="194"/>
                  </a:cubicBezTo>
                  <a:cubicBezTo>
                    <a:pt x="574" y="194"/>
                    <a:pt x="645" y="252"/>
                    <a:pt x="645" y="3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7" name="Freeform 9">
              <a:extLst>
                <a:ext uri="{FF2B5EF4-FFF2-40B4-BE49-F238E27FC236}">
                  <a16:creationId xmlns:a16="http://schemas.microsoft.com/office/drawing/2014/main" id="{D3B5B848-7A8D-931B-DFC2-C5B37B8DB6F5}"/>
                </a:ext>
              </a:extLst>
            </p:cNvPr>
            <p:cNvSpPr>
              <a:spLocks/>
            </p:cNvSpPr>
            <p:nvPr userDrawn="1"/>
          </p:nvSpPr>
          <p:spPr bwMode="auto">
            <a:xfrm>
              <a:off x="6369" y="3473"/>
              <a:ext cx="1098" cy="1694"/>
            </a:xfrm>
            <a:custGeom>
              <a:avLst/>
              <a:gdLst>
                <a:gd name="T0" fmla="*/ 0 w 1098"/>
                <a:gd name="T1" fmla="*/ 0 h 1694"/>
                <a:gd name="T2" fmla="*/ 0 w 1098"/>
                <a:gd name="T3" fmla="*/ 1694 h 1694"/>
                <a:gd name="T4" fmla="*/ 1098 w 1098"/>
                <a:gd name="T5" fmla="*/ 1694 h 1694"/>
                <a:gd name="T6" fmla="*/ 1098 w 1098"/>
                <a:gd name="T7" fmla="*/ 1397 h 1694"/>
                <a:gd name="T8" fmla="*/ 321 w 1098"/>
                <a:gd name="T9" fmla="*/ 1397 h 1694"/>
                <a:gd name="T10" fmla="*/ 321 w 1098"/>
                <a:gd name="T11" fmla="*/ 973 h 1694"/>
                <a:gd name="T12" fmla="*/ 1030 w 1098"/>
                <a:gd name="T13" fmla="*/ 973 h 1694"/>
                <a:gd name="T14" fmla="*/ 1030 w 1098"/>
                <a:gd name="T15" fmla="*/ 687 h 1694"/>
                <a:gd name="T16" fmla="*/ 321 w 1098"/>
                <a:gd name="T17" fmla="*/ 687 h 1694"/>
                <a:gd name="T18" fmla="*/ 321 w 1098"/>
                <a:gd name="T19" fmla="*/ 297 h 1694"/>
                <a:gd name="T20" fmla="*/ 1098 w 1098"/>
                <a:gd name="T21" fmla="*/ 297 h 1694"/>
                <a:gd name="T22" fmla="*/ 1098 w 1098"/>
                <a:gd name="T23" fmla="*/ 0 h 1694"/>
                <a:gd name="T24" fmla="*/ 0 w 1098"/>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8" h="1694">
                  <a:moveTo>
                    <a:pt x="0" y="0"/>
                  </a:moveTo>
                  <a:lnTo>
                    <a:pt x="0" y="1694"/>
                  </a:lnTo>
                  <a:lnTo>
                    <a:pt x="1098" y="1694"/>
                  </a:lnTo>
                  <a:lnTo>
                    <a:pt x="1098" y="1397"/>
                  </a:lnTo>
                  <a:lnTo>
                    <a:pt x="321" y="1397"/>
                  </a:lnTo>
                  <a:lnTo>
                    <a:pt x="321" y="973"/>
                  </a:lnTo>
                  <a:lnTo>
                    <a:pt x="1030" y="973"/>
                  </a:lnTo>
                  <a:lnTo>
                    <a:pt x="1030" y="687"/>
                  </a:lnTo>
                  <a:lnTo>
                    <a:pt x="321" y="687"/>
                  </a:lnTo>
                  <a:lnTo>
                    <a:pt x="321" y="297"/>
                  </a:lnTo>
                  <a:lnTo>
                    <a:pt x="1098" y="297"/>
                  </a:lnTo>
                  <a:lnTo>
                    <a:pt x="109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19" name="Freeform 10">
              <a:extLst>
                <a:ext uri="{FF2B5EF4-FFF2-40B4-BE49-F238E27FC236}">
                  <a16:creationId xmlns:a16="http://schemas.microsoft.com/office/drawing/2014/main" id="{361AABDF-9542-DBC6-6388-ABE2035BE7BC}"/>
                </a:ext>
              </a:extLst>
            </p:cNvPr>
            <p:cNvSpPr>
              <a:spLocks noEditPoints="1"/>
            </p:cNvSpPr>
            <p:nvPr userDrawn="1"/>
          </p:nvSpPr>
          <p:spPr bwMode="auto">
            <a:xfrm>
              <a:off x="4481" y="3473"/>
              <a:ext cx="1215" cy="1694"/>
            </a:xfrm>
            <a:custGeom>
              <a:avLst/>
              <a:gdLst>
                <a:gd name="T0" fmla="*/ 406 w 860"/>
                <a:gd name="T1" fmla="*/ 791 h 1199"/>
                <a:gd name="T2" fmla="*/ 227 w 860"/>
                <a:gd name="T3" fmla="*/ 791 h 1199"/>
                <a:gd name="T4" fmla="*/ 227 w 860"/>
                <a:gd name="T5" fmla="*/ 1199 h 1199"/>
                <a:gd name="T6" fmla="*/ 0 w 860"/>
                <a:gd name="T7" fmla="*/ 1199 h 1199"/>
                <a:gd name="T8" fmla="*/ 0 w 860"/>
                <a:gd name="T9" fmla="*/ 0 h 1199"/>
                <a:gd name="T10" fmla="*/ 406 w 860"/>
                <a:gd name="T11" fmla="*/ 0 h 1199"/>
                <a:gd name="T12" fmla="*/ 860 w 860"/>
                <a:gd name="T13" fmla="*/ 396 h 1199"/>
                <a:gd name="T14" fmla="*/ 406 w 860"/>
                <a:gd name="T15" fmla="*/ 791 h 1199"/>
                <a:gd name="T16" fmla="*/ 394 w 860"/>
                <a:gd name="T17" fmla="*/ 194 h 1199"/>
                <a:gd name="T18" fmla="*/ 227 w 860"/>
                <a:gd name="T19" fmla="*/ 194 h 1199"/>
                <a:gd name="T20" fmla="*/ 227 w 860"/>
                <a:gd name="T21" fmla="*/ 598 h 1199"/>
                <a:gd name="T22" fmla="*/ 394 w 860"/>
                <a:gd name="T23" fmla="*/ 598 h 1199"/>
                <a:gd name="T24" fmla="*/ 621 w 860"/>
                <a:gd name="T25" fmla="*/ 396 h 1199"/>
                <a:gd name="T26" fmla="*/ 394 w 860"/>
                <a:gd name="T27" fmla="*/ 194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0" h="1199">
                  <a:moveTo>
                    <a:pt x="406" y="791"/>
                  </a:moveTo>
                  <a:cubicBezTo>
                    <a:pt x="227" y="791"/>
                    <a:pt x="227" y="791"/>
                    <a:pt x="227" y="791"/>
                  </a:cubicBezTo>
                  <a:cubicBezTo>
                    <a:pt x="227" y="1199"/>
                    <a:pt x="227" y="1199"/>
                    <a:pt x="227" y="1199"/>
                  </a:cubicBezTo>
                  <a:cubicBezTo>
                    <a:pt x="0" y="1199"/>
                    <a:pt x="0" y="1199"/>
                    <a:pt x="0" y="1199"/>
                  </a:cubicBezTo>
                  <a:cubicBezTo>
                    <a:pt x="0" y="0"/>
                    <a:pt x="0" y="0"/>
                    <a:pt x="0" y="0"/>
                  </a:cubicBezTo>
                  <a:cubicBezTo>
                    <a:pt x="406" y="0"/>
                    <a:pt x="406" y="0"/>
                    <a:pt x="406" y="0"/>
                  </a:cubicBezTo>
                  <a:cubicBezTo>
                    <a:pt x="661" y="0"/>
                    <a:pt x="860" y="116"/>
                    <a:pt x="860" y="396"/>
                  </a:cubicBezTo>
                  <a:cubicBezTo>
                    <a:pt x="860" y="671"/>
                    <a:pt x="659" y="791"/>
                    <a:pt x="406" y="791"/>
                  </a:cubicBezTo>
                  <a:moveTo>
                    <a:pt x="394" y="194"/>
                  </a:moveTo>
                  <a:cubicBezTo>
                    <a:pt x="227" y="194"/>
                    <a:pt x="227" y="194"/>
                    <a:pt x="227" y="194"/>
                  </a:cubicBezTo>
                  <a:cubicBezTo>
                    <a:pt x="227" y="598"/>
                    <a:pt x="227" y="598"/>
                    <a:pt x="227" y="598"/>
                  </a:cubicBezTo>
                  <a:cubicBezTo>
                    <a:pt x="394" y="598"/>
                    <a:pt x="394" y="598"/>
                    <a:pt x="394" y="598"/>
                  </a:cubicBezTo>
                  <a:cubicBezTo>
                    <a:pt x="525" y="598"/>
                    <a:pt x="621" y="534"/>
                    <a:pt x="621" y="396"/>
                  </a:cubicBezTo>
                  <a:cubicBezTo>
                    <a:pt x="621" y="252"/>
                    <a:pt x="525" y="194"/>
                    <a:pt x="394" y="1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0" name="Freeform 11">
              <a:extLst>
                <a:ext uri="{FF2B5EF4-FFF2-40B4-BE49-F238E27FC236}">
                  <a16:creationId xmlns:a16="http://schemas.microsoft.com/office/drawing/2014/main" id="{057C10C3-A39D-D1F6-3C50-91EC9A5E76EF}"/>
                </a:ext>
              </a:extLst>
            </p:cNvPr>
            <p:cNvSpPr>
              <a:spLocks/>
            </p:cNvSpPr>
            <p:nvPr userDrawn="1"/>
          </p:nvSpPr>
          <p:spPr bwMode="auto">
            <a:xfrm>
              <a:off x="1945" y="3473"/>
              <a:ext cx="1720" cy="1694"/>
            </a:xfrm>
            <a:custGeom>
              <a:avLst/>
              <a:gdLst>
                <a:gd name="T0" fmla="*/ 1265 w 1720"/>
                <a:gd name="T1" fmla="*/ 0 h 1694"/>
                <a:gd name="T2" fmla="*/ 860 w 1720"/>
                <a:gd name="T3" fmla="*/ 996 h 1694"/>
                <a:gd name="T4" fmla="*/ 456 w 1720"/>
                <a:gd name="T5" fmla="*/ 0 h 1694"/>
                <a:gd name="T6" fmla="*/ 0 w 1720"/>
                <a:gd name="T7" fmla="*/ 0 h 1694"/>
                <a:gd name="T8" fmla="*/ 0 w 1720"/>
                <a:gd name="T9" fmla="*/ 1694 h 1694"/>
                <a:gd name="T10" fmla="*/ 303 w 1720"/>
                <a:gd name="T11" fmla="*/ 1694 h 1694"/>
                <a:gd name="T12" fmla="*/ 303 w 1720"/>
                <a:gd name="T13" fmla="*/ 428 h 1694"/>
                <a:gd name="T14" fmla="*/ 692 w 1720"/>
                <a:gd name="T15" fmla="*/ 1321 h 1694"/>
                <a:gd name="T16" fmla="*/ 709 w 1720"/>
                <a:gd name="T17" fmla="*/ 1321 h 1694"/>
                <a:gd name="T18" fmla="*/ 1012 w 1720"/>
                <a:gd name="T19" fmla="*/ 1321 h 1694"/>
                <a:gd name="T20" fmla="*/ 1029 w 1720"/>
                <a:gd name="T21" fmla="*/ 1321 h 1694"/>
                <a:gd name="T22" fmla="*/ 1416 w 1720"/>
                <a:gd name="T23" fmla="*/ 428 h 1694"/>
                <a:gd name="T24" fmla="*/ 1416 w 1720"/>
                <a:gd name="T25" fmla="*/ 1694 h 1694"/>
                <a:gd name="T26" fmla="*/ 1720 w 1720"/>
                <a:gd name="T27" fmla="*/ 1694 h 1694"/>
                <a:gd name="T28" fmla="*/ 1720 w 1720"/>
                <a:gd name="T29" fmla="*/ 0 h 1694"/>
                <a:gd name="T30" fmla="*/ 1265 w 1720"/>
                <a:gd name="T3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20" h="1694">
                  <a:moveTo>
                    <a:pt x="1265" y="0"/>
                  </a:moveTo>
                  <a:lnTo>
                    <a:pt x="860" y="996"/>
                  </a:lnTo>
                  <a:lnTo>
                    <a:pt x="456" y="0"/>
                  </a:lnTo>
                  <a:lnTo>
                    <a:pt x="0" y="0"/>
                  </a:lnTo>
                  <a:lnTo>
                    <a:pt x="0" y="1694"/>
                  </a:lnTo>
                  <a:lnTo>
                    <a:pt x="303" y="1694"/>
                  </a:lnTo>
                  <a:lnTo>
                    <a:pt x="303" y="428"/>
                  </a:lnTo>
                  <a:lnTo>
                    <a:pt x="692" y="1321"/>
                  </a:lnTo>
                  <a:lnTo>
                    <a:pt x="709" y="1321"/>
                  </a:lnTo>
                  <a:lnTo>
                    <a:pt x="1012" y="1321"/>
                  </a:lnTo>
                  <a:lnTo>
                    <a:pt x="1029" y="1321"/>
                  </a:lnTo>
                  <a:lnTo>
                    <a:pt x="1416" y="428"/>
                  </a:lnTo>
                  <a:lnTo>
                    <a:pt x="1416" y="1694"/>
                  </a:lnTo>
                  <a:lnTo>
                    <a:pt x="1720" y="1694"/>
                  </a:lnTo>
                  <a:lnTo>
                    <a:pt x="1720" y="0"/>
                  </a:lnTo>
                  <a:lnTo>
                    <a:pt x="12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sp>
          <p:nvSpPr>
            <p:cNvPr id="21" name="Freeform 12">
              <a:extLst>
                <a:ext uri="{FF2B5EF4-FFF2-40B4-BE49-F238E27FC236}">
                  <a16:creationId xmlns:a16="http://schemas.microsoft.com/office/drawing/2014/main" id="{E4DD9B4A-92B0-0B9A-755B-A13B032A85A5}"/>
                </a:ext>
              </a:extLst>
            </p:cNvPr>
            <p:cNvSpPr>
              <a:spLocks/>
            </p:cNvSpPr>
            <p:nvPr userDrawn="1"/>
          </p:nvSpPr>
          <p:spPr bwMode="auto">
            <a:xfrm>
              <a:off x="0" y="3473"/>
              <a:ext cx="1113" cy="1694"/>
            </a:xfrm>
            <a:custGeom>
              <a:avLst/>
              <a:gdLst>
                <a:gd name="T0" fmla="*/ 0 w 1113"/>
                <a:gd name="T1" fmla="*/ 0 h 1694"/>
                <a:gd name="T2" fmla="*/ 0 w 1113"/>
                <a:gd name="T3" fmla="*/ 297 h 1694"/>
                <a:gd name="T4" fmla="*/ 397 w 1113"/>
                <a:gd name="T5" fmla="*/ 297 h 1694"/>
                <a:gd name="T6" fmla="*/ 397 w 1113"/>
                <a:gd name="T7" fmla="*/ 1397 h 1694"/>
                <a:gd name="T8" fmla="*/ 0 w 1113"/>
                <a:gd name="T9" fmla="*/ 1397 h 1694"/>
                <a:gd name="T10" fmla="*/ 0 w 1113"/>
                <a:gd name="T11" fmla="*/ 1694 h 1694"/>
                <a:gd name="T12" fmla="*/ 1113 w 1113"/>
                <a:gd name="T13" fmla="*/ 1694 h 1694"/>
                <a:gd name="T14" fmla="*/ 1113 w 1113"/>
                <a:gd name="T15" fmla="*/ 1397 h 1694"/>
                <a:gd name="T16" fmla="*/ 717 w 1113"/>
                <a:gd name="T17" fmla="*/ 1397 h 1694"/>
                <a:gd name="T18" fmla="*/ 717 w 1113"/>
                <a:gd name="T19" fmla="*/ 297 h 1694"/>
                <a:gd name="T20" fmla="*/ 1113 w 1113"/>
                <a:gd name="T21" fmla="*/ 297 h 1694"/>
                <a:gd name="T22" fmla="*/ 1113 w 1113"/>
                <a:gd name="T23" fmla="*/ 0 h 1694"/>
                <a:gd name="T24" fmla="*/ 0 w 1113"/>
                <a:gd name="T25"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3" h="1694">
                  <a:moveTo>
                    <a:pt x="0" y="0"/>
                  </a:moveTo>
                  <a:lnTo>
                    <a:pt x="0" y="297"/>
                  </a:lnTo>
                  <a:lnTo>
                    <a:pt x="397" y="297"/>
                  </a:lnTo>
                  <a:lnTo>
                    <a:pt x="397" y="1397"/>
                  </a:lnTo>
                  <a:lnTo>
                    <a:pt x="0" y="1397"/>
                  </a:lnTo>
                  <a:lnTo>
                    <a:pt x="0" y="1694"/>
                  </a:lnTo>
                  <a:lnTo>
                    <a:pt x="1113" y="1694"/>
                  </a:lnTo>
                  <a:lnTo>
                    <a:pt x="1113" y="1397"/>
                  </a:lnTo>
                  <a:lnTo>
                    <a:pt x="717" y="1397"/>
                  </a:lnTo>
                  <a:lnTo>
                    <a:pt x="717" y="297"/>
                  </a:lnTo>
                  <a:lnTo>
                    <a:pt x="1113" y="297"/>
                  </a:lnTo>
                  <a:lnTo>
                    <a:pt x="11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900"/>
            </a:p>
          </p:txBody>
        </p:sp>
      </p:grpSp>
    </p:spTree>
    <p:extLst>
      <p:ext uri="{BB962C8B-B14F-4D97-AF65-F5344CB8AC3E}">
        <p14:creationId xmlns:p14="http://schemas.microsoft.com/office/powerpoint/2010/main" val="3000926829"/>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36668-9440-2FC4-1A20-CEA2160E17C3}"/>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BAA156BD-F388-30EA-2720-04061953B80B}"/>
              </a:ext>
            </a:extLst>
          </p:cNvPr>
          <p:cNvSpPr>
            <a:spLocks noGrp="1"/>
          </p:cNvSpPr>
          <p:nvPr>
            <p:ph type="dt" sz="half" idx="10"/>
          </p:nvPr>
        </p:nvSpPr>
        <p:spPr/>
        <p:txBody>
          <a:bodyPr/>
          <a:lstStyle/>
          <a:p>
            <a:fld id="{9EF1919F-CAA8-934E-840F-57D37E5E0E97}" type="datetime1">
              <a:rPr lang="en-GB" smtClean="0"/>
              <a:t>19/12/2025</a:t>
            </a:fld>
            <a:endParaRPr lang="en-GB"/>
          </a:p>
        </p:txBody>
      </p:sp>
      <p:sp>
        <p:nvSpPr>
          <p:cNvPr id="4" name="Footer Placeholder 3">
            <a:extLst>
              <a:ext uri="{FF2B5EF4-FFF2-40B4-BE49-F238E27FC236}">
                <a16:creationId xmlns:a16="http://schemas.microsoft.com/office/drawing/2014/main" id="{93FDBFEE-0509-16B7-5DAE-5E0DB02DD78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EAB126A-2C1E-4241-BBEB-C3AA6FE6222E}"/>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7" name="Subtitle 2">
            <a:extLst>
              <a:ext uri="{FF2B5EF4-FFF2-40B4-BE49-F238E27FC236}">
                <a16:creationId xmlns:a16="http://schemas.microsoft.com/office/drawing/2014/main" id="{42358139-EACE-E729-C3E3-AD890A6D0F80}"/>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Tree>
    <p:extLst>
      <p:ext uri="{BB962C8B-B14F-4D97-AF65-F5344CB8AC3E}">
        <p14:creationId xmlns:p14="http://schemas.microsoft.com/office/powerpoint/2010/main" val="1711818251"/>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Only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36668-9440-2FC4-1A20-CEA2160E17C3}"/>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BAA156BD-F388-30EA-2720-04061953B80B}"/>
              </a:ext>
            </a:extLst>
          </p:cNvPr>
          <p:cNvSpPr>
            <a:spLocks noGrp="1"/>
          </p:cNvSpPr>
          <p:nvPr>
            <p:ph type="dt" sz="half" idx="10"/>
          </p:nvPr>
        </p:nvSpPr>
        <p:spPr/>
        <p:txBody>
          <a:bodyPr/>
          <a:lstStyle/>
          <a:p>
            <a:fld id="{D3885F92-5841-844E-97A0-F6C3381A2CFE}" type="datetime1">
              <a:rPr lang="en-GB" smtClean="0"/>
              <a:t>19/12/2025</a:t>
            </a:fld>
            <a:endParaRPr lang="en-GB"/>
          </a:p>
        </p:txBody>
      </p:sp>
      <p:sp>
        <p:nvSpPr>
          <p:cNvPr id="4" name="Footer Placeholder 3">
            <a:extLst>
              <a:ext uri="{FF2B5EF4-FFF2-40B4-BE49-F238E27FC236}">
                <a16:creationId xmlns:a16="http://schemas.microsoft.com/office/drawing/2014/main" id="{93FDBFEE-0509-16B7-5DAE-5E0DB02DD78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EAB126A-2C1E-4241-BBEB-C3AA6FE6222E}"/>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7" name="Subtitle 2">
            <a:extLst>
              <a:ext uri="{FF2B5EF4-FFF2-40B4-BE49-F238E27FC236}">
                <a16:creationId xmlns:a16="http://schemas.microsoft.com/office/drawing/2014/main" id="{42358139-EACE-E729-C3E3-AD890A6D0F80}"/>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Tree>
    <p:extLst>
      <p:ext uri="{BB962C8B-B14F-4D97-AF65-F5344CB8AC3E}">
        <p14:creationId xmlns:p14="http://schemas.microsoft.com/office/powerpoint/2010/main" val="143701506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19FE4-6876-B5B6-E975-473C9AD4B5B2}"/>
              </a:ext>
            </a:extLst>
          </p:cNvPr>
          <p:cNvSpPr>
            <a:spLocks noGrp="1"/>
          </p:cNvSpPr>
          <p:nvPr>
            <p:ph type="title"/>
          </p:nvPr>
        </p:nvSpPr>
        <p:spPr>
          <a:xfrm>
            <a:off x="318494" y="327819"/>
            <a:ext cx="5163243" cy="3101181"/>
          </a:xfrm>
        </p:spPr>
        <p:txBody>
          <a:bodyPr/>
          <a:lstStyle>
            <a:lvl1pPr>
              <a:defRPr sz="6400"/>
            </a:lvl1pPr>
          </a:lstStyle>
          <a:p>
            <a:r>
              <a:rPr lang="en-GB"/>
              <a:t>Click to edit Master title style</a:t>
            </a:r>
            <a:endParaRPr lang="en-US" dirty="0"/>
          </a:p>
        </p:txBody>
      </p:sp>
      <p:sp>
        <p:nvSpPr>
          <p:cNvPr id="3" name="Date Placeholder 2">
            <a:extLst>
              <a:ext uri="{FF2B5EF4-FFF2-40B4-BE49-F238E27FC236}">
                <a16:creationId xmlns:a16="http://schemas.microsoft.com/office/drawing/2014/main" id="{089A3DB1-810F-A8E3-C248-4835CAA99DF5}"/>
              </a:ext>
            </a:extLst>
          </p:cNvPr>
          <p:cNvSpPr>
            <a:spLocks noGrp="1"/>
          </p:cNvSpPr>
          <p:nvPr>
            <p:ph type="dt" sz="half" idx="10"/>
          </p:nvPr>
        </p:nvSpPr>
        <p:spPr/>
        <p:txBody>
          <a:bodyPr/>
          <a:lstStyle/>
          <a:p>
            <a:fld id="{B618D2C5-128B-DA42-B79A-EB02306FACF8}" type="datetime1">
              <a:rPr lang="en-GB" smtClean="0"/>
              <a:t>19/12/2025</a:t>
            </a:fld>
            <a:endParaRPr lang="en-GB"/>
          </a:p>
        </p:txBody>
      </p:sp>
      <p:sp>
        <p:nvSpPr>
          <p:cNvPr id="4" name="Footer Placeholder 3">
            <a:extLst>
              <a:ext uri="{FF2B5EF4-FFF2-40B4-BE49-F238E27FC236}">
                <a16:creationId xmlns:a16="http://schemas.microsoft.com/office/drawing/2014/main" id="{A6B777E5-A94F-F8C3-D5F7-C4C35810FF1A}"/>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8A089025-7C4D-C600-55FE-4CBA1AECC50A}"/>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6">
            <a:extLst>
              <a:ext uri="{FF2B5EF4-FFF2-40B4-BE49-F238E27FC236}">
                <a16:creationId xmlns:a16="http://schemas.microsoft.com/office/drawing/2014/main" id="{3F3EA03B-C9D6-61A6-148F-9BF74F07D9B8}"/>
              </a:ext>
            </a:extLst>
          </p:cNvPr>
          <p:cNvSpPr>
            <a:spLocks noGrp="1"/>
          </p:cNvSpPr>
          <p:nvPr>
            <p:ph sz="quarter" idx="13"/>
          </p:nvPr>
        </p:nvSpPr>
        <p:spPr>
          <a:xfrm>
            <a:off x="6096001" y="327025"/>
            <a:ext cx="5777508" cy="3101977"/>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402084810"/>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Only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36668-9440-2FC4-1A20-CEA2160E17C3}"/>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BAA156BD-F388-30EA-2720-04061953B80B}"/>
              </a:ext>
            </a:extLst>
          </p:cNvPr>
          <p:cNvSpPr>
            <a:spLocks noGrp="1"/>
          </p:cNvSpPr>
          <p:nvPr>
            <p:ph type="dt" sz="half" idx="10"/>
          </p:nvPr>
        </p:nvSpPr>
        <p:spPr/>
        <p:txBody>
          <a:bodyPr/>
          <a:lstStyle/>
          <a:p>
            <a:fld id="{F5CD7978-62B4-7847-B83F-97FFD6F4CB52}" type="datetime1">
              <a:rPr lang="en-GB" smtClean="0"/>
              <a:t>19/12/2025</a:t>
            </a:fld>
            <a:endParaRPr lang="en-GB"/>
          </a:p>
        </p:txBody>
      </p:sp>
      <p:sp>
        <p:nvSpPr>
          <p:cNvPr id="4" name="Footer Placeholder 3">
            <a:extLst>
              <a:ext uri="{FF2B5EF4-FFF2-40B4-BE49-F238E27FC236}">
                <a16:creationId xmlns:a16="http://schemas.microsoft.com/office/drawing/2014/main" id="{93FDBFEE-0509-16B7-5DAE-5E0DB02DD78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EAB126A-2C1E-4241-BBEB-C3AA6FE6222E}"/>
              </a:ext>
            </a:extLst>
          </p:cNvPr>
          <p:cNvSpPr>
            <a:spLocks noGrp="1"/>
          </p:cNvSpPr>
          <p:nvPr>
            <p:ph type="sldNum" sz="quarter" idx="12"/>
          </p:nvPr>
        </p:nvSpPr>
        <p:spPr/>
        <p:txBody>
          <a:bodyPr/>
          <a:lstStyle/>
          <a:p>
            <a:fld id="{CBA53E11-492D-48B3-9F9B-09541CA2A39A}" type="slidenum">
              <a:rPr lang="en-GB" smtClean="0"/>
              <a:t>‹#›</a:t>
            </a:fld>
            <a:endParaRPr lang="en-GB"/>
          </a:p>
        </p:txBody>
      </p:sp>
      <p:sp>
        <p:nvSpPr>
          <p:cNvPr id="7" name="Subtitle 2">
            <a:extLst>
              <a:ext uri="{FF2B5EF4-FFF2-40B4-BE49-F238E27FC236}">
                <a16:creationId xmlns:a16="http://schemas.microsoft.com/office/drawing/2014/main" id="{42358139-EACE-E729-C3E3-AD890A6D0F80}"/>
              </a:ext>
            </a:extLst>
          </p:cNvPr>
          <p:cNvSpPr>
            <a:spLocks noGrp="1"/>
          </p:cNvSpPr>
          <p:nvPr>
            <p:ph type="subTitle" idx="13"/>
          </p:nvPr>
        </p:nvSpPr>
        <p:spPr>
          <a:xfrm>
            <a:off x="325800" y="620196"/>
            <a:ext cx="11540763" cy="371567"/>
          </a:xfrm>
        </p:spPr>
        <p:txBody>
          <a:bodyPr/>
          <a:lstStyle>
            <a:lvl1pPr marL="0" indent="0" algn="l">
              <a:lnSpc>
                <a:spcPct val="90000"/>
              </a:lnSpc>
              <a:buNone/>
              <a:defRPr sz="2600">
                <a:solidFill>
                  <a:schemeClr val="accent3"/>
                </a:solidFill>
                <a:latin typeface="+mn-lt"/>
                <a:ea typeface="Inter Medium" panose="02000503000000020004" pitchFamily="2" charset="0"/>
              </a:defRPr>
            </a:lvl1pPr>
            <a:lvl2pPr marL="342882" indent="0" algn="ctr">
              <a:buNone/>
              <a:defRPr sz="1500"/>
            </a:lvl2pPr>
            <a:lvl3pPr marL="685765" indent="0" algn="ctr">
              <a:buNone/>
              <a:defRPr sz="1350"/>
            </a:lvl3pPr>
            <a:lvl4pPr marL="1028647" indent="0" algn="ctr">
              <a:buNone/>
              <a:defRPr sz="1200"/>
            </a:lvl4pPr>
            <a:lvl5pPr marL="1371530" indent="0" algn="ctr">
              <a:buNone/>
              <a:defRPr sz="1200"/>
            </a:lvl5pPr>
            <a:lvl6pPr marL="1714412" indent="0" algn="ctr">
              <a:buNone/>
              <a:defRPr sz="1200"/>
            </a:lvl6pPr>
            <a:lvl7pPr marL="2057295" indent="0" algn="ctr">
              <a:buNone/>
              <a:defRPr sz="1200"/>
            </a:lvl7pPr>
            <a:lvl8pPr marL="2400177" indent="0" algn="ctr">
              <a:buNone/>
              <a:defRPr sz="1200"/>
            </a:lvl8pPr>
            <a:lvl9pPr marL="2743060" indent="0" algn="ctr">
              <a:buNone/>
              <a:defRPr sz="1200"/>
            </a:lvl9pPr>
          </a:lstStyle>
          <a:p>
            <a:r>
              <a:rPr lang="en-GB"/>
              <a:t>Click to edit Master subtitle style</a:t>
            </a:r>
            <a:endParaRPr lang="en-GB" dirty="0"/>
          </a:p>
        </p:txBody>
      </p:sp>
    </p:spTree>
    <p:extLst>
      <p:ext uri="{BB962C8B-B14F-4D97-AF65-F5344CB8AC3E}">
        <p14:creationId xmlns:p14="http://schemas.microsoft.com/office/powerpoint/2010/main" val="258909866"/>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B01DE9-7247-71C2-3301-8F43BD947000}"/>
              </a:ext>
            </a:extLst>
          </p:cNvPr>
          <p:cNvSpPr>
            <a:spLocks noGrp="1"/>
          </p:cNvSpPr>
          <p:nvPr>
            <p:ph type="dt" sz="half" idx="10"/>
          </p:nvPr>
        </p:nvSpPr>
        <p:spPr/>
        <p:txBody>
          <a:bodyPr/>
          <a:lstStyle/>
          <a:p>
            <a:fld id="{2A7C6CFE-D5FD-714C-99D0-692E9E0B40CC}" type="datetime1">
              <a:rPr lang="en-GB" smtClean="0"/>
              <a:t>19/12/2025</a:t>
            </a:fld>
            <a:endParaRPr lang="en-GB"/>
          </a:p>
        </p:txBody>
      </p:sp>
      <p:sp>
        <p:nvSpPr>
          <p:cNvPr id="3" name="Footer Placeholder 2">
            <a:extLst>
              <a:ext uri="{FF2B5EF4-FFF2-40B4-BE49-F238E27FC236}">
                <a16:creationId xmlns:a16="http://schemas.microsoft.com/office/drawing/2014/main" id="{A0F1F649-B08E-D628-15EF-6CAEE9855C9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C0EDFB5-B3BA-ADA8-4600-FCDAFA1A852F}"/>
              </a:ext>
            </a:extLst>
          </p:cNvPr>
          <p:cNvSpPr>
            <a:spLocks noGrp="1"/>
          </p:cNvSpPr>
          <p:nvPr>
            <p:ph type="sldNum" sz="quarter" idx="12"/>
          </p:nvPr>
        </p:nvSpPr>
        <p:spPr/>
        <p:txBody>
          <a:bodyPr/>
          <a:lstStyle/>
          <a:p>
            <a:fld id="{CBA53E11-492D-48B3-9F9B-09541CA2A39A}" type="slidenum">
              <a:rPr lang="en-GB" smtClean="0"/>
              <a:t>‹#›</a:t>
            </a:fld>
            <a:endParaRPr lang="en-GB"/>
          </a:p>
        </p:txBody>
      </p:sp>
    </p:spTree>
    <p:extLst>
      <p:ext uri="{BB962C8B-B14F-4D97-AF65-F5344CB8AC3E}">
        <p14:creationId xmlns:p14="http://schemas.microsoft.com/office/powerpoint/2010/main" val="1964464979"/>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Smoke">
    <p:bg>
      <p:bgPr>
        <a:solidFill>
          <a:schemeClr val="bg2"/>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B01DE9-7247-71C2-3301-8F43BD947000}"/>
              </a:ext>
            </a:extLst>
          </p:cNvPr>
          <p:cNvSpPr>
            <a:spLocks noGrp="1"/>
          </p:cNvSpPr>
          <p:nvPr>
            <p:ph type="dt" sz="half" idx="10"/>
          </p:nvPr>
        </p:nvSpPr>
        <p:spPr/>
        <p:txBody>
          <a:bodyPr/>
          <a:lstStyle/>
          <a:p>
            <a:fld id="{138FFB12-9F60-5B44-BC1B-1517E7B9EE20}" type="datetime1">
              <a:rPr lang="en-GB" smtClean="0"/>
              <a:t>19/12/2025</a:t>
            </a:fld>
            <a:endParaRPr lang="en-GB"/>
          </a:p>
        </p:txBody>
      </p:sp>
      <p:sp>
        <p:nvSpPr>
          <p:cNvPr id="3" name="Footer Placeholder 2">
            <a:extLst>
              <a:ext uri="{FF2B5EF4-FFF2-40B4-BE49-F238E27FC236}">
                <a16:creationId xmlns:a16="http://schemas.microsoft.com/office/drawing/2014/main" id="{A0F1F649-B08E-D628-15EF-6CAEE9855C9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C0EDFB5-B3BA-ADA8-4600-FCDAFA1A852F}"/>
              </a:ext>
            </a:extLst>
          </p:cNvPr>
          <p:cNvSpPr>
            <a:spLocks noGrp="1"/>
          </p:cNvSpPr>
          <p:nvPr>
            <p:ph type="sldNum" sz="quarter" idx="12"/>
          </p:nvPr>
        </p:nvSpPr>
        <p:spPr/>
        <p:txBody>
          <a:bodyPr/>
          <a:lstStyle/>
          <a:p>
            <a:fld id="{CBA53E11-492D-48B3-9F9B-09541CA2A39A}" type="slidenum">
              <a:rPr lang="en-GB" smtClean="0"/>
              <a:t>‹#›</a:t>
            </a:fld>
            <a:endParaRPr lang="en-GB"/>
          </a:p>
        </p:txBody>
      </p:sp>
    </p:spTree>
    <p:extLst>
      <p:ext uri="{BB962C8B-B14F-4D97-AF65-F5344CB8AC3E}">
        <p14:creationId xmlns:p14="http://schemas.microsoft.com/office/powerpoint/2010/main" val="3757168227"/>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Khaki">
    <p:bg>
      <p:bgPr>
        <a:solidFill>
          <a:srgbClr val="FBF7DC"/>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B01DE9-7247-71C2-3301-8F43BD947000}"/>
              </a:ext>
            </a:extLst>
          </p:cNvPr>
          <p:cNvSpPr>
            <a:spLocks noGrp="1"/>
          </p:cNvSpPr>
          <p:nvPr>
            <p:ph type="dt" sz="half" idx="10"/>
          </p:nvPr>
        </p:nvSpPr>
        <p:spPr/>
        <p:txBody>
          <a:bodyPr/>
          <a:lstStyle/>
          <a:p>
            <a:fld id="{B9915D29-70CD-F644-A4ED-6F61ED4C1273}" type="datetime1">
              <a:rPr lang="en-GB" smtClean="0"/>
              <a:t>19/12/2025</a:t>
            </a:fld>
            <a:endParaRPr lang="en-GB"/>
          </a:p>
        </p:txBody>
      </p:sp>
      <p:sp>
        <p:nvSpPr>
          <p:cNvPr id="3" name="Footer Placeholder 2">
            <a:extLst>
              <a:ext uri="{FF2B5EF4-FFF2-40B4-BE49-F238E27FC236}">
                <a16:creationId xmlns:a16="http://schemas.microsoft.com/office/drawing/2014/main" id="{A0F1F649-B08E-D628-15EF-6CAEE9855C9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C0EDFB5-B3BA-ADA8-4600-FCDAFA1A852F}"/>
              </a:ext>
            </a:extLst>
          </p:cNvPr>
          <p:cNvSpPr>
            <a:spLocks noGrp="1"/>
          </p:cNvSpPr>
          <p:nvPr>
            <p:ph type="sldNum" sz="quarter" idx="12"/>
          </p:nvPr>
        </p:nvSpPr>
        <p:spPr/>
        <p:txBody>
          <a:bodyPr/>
          <a:lstStyle/>
          <a:p>
            <a:fld id="{CBA53E11-492D-48B3-9F9B-09541CA2A39A}" type="slidenum">
              <a:rPr lang="en-GB" smtClean="0"/>
              <a:t>‹#›</a:t>
            </a:fld>
            <a:endParaRPr lang="en-GB"/>
          </a:p>
        </p:txBody>
      </p:sp>
    </p:spTree>
    <p:extLst>
      <p:ext uri="{BB962C8B-B14F-4D97-AF65-F5344CB8AC3E}">
        <p14:creationId xmlns:p14="http://schemas.microsoft.com/office/powerpoint/2010/main" val="4188112911"/>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grpSp>
        <p:nvGrpSpPr>
          <p:cNvPr id="4" name="Group 5">
            <a:extLst>
              <a:ext uri="{FF2B5EF4-FFF2-40B4-BE49-F238E27FC236}">
                <a16:creationId xmlns:a16="http://schemas.microsoft.com/office/drawing/2014/main" id="{BDFE92E5-6D66-5B44-907C-B341C308B5CA}"/>
              </a:ext>
            </a:extLst>
          </p:cNvPr>
          <p:cNvGrpSpPr>
            <a:grpSpLocks/>
          </p:cNvGrpSpPr>
          <p:nvPr userDrawn="1"/>
        </p:nvGrpSpPr>
        <p:grpSpPr bwMode="auto">
          <a:xfrm flipH="1">
            <a:off x="594785" y="840318"/>
            <a:ext cx="11002433" cy="16933"/>
            <a:chOff x="457200" y="4609610"/>
            <a:chExt cx="8251825" cy="12892"/>
          </a:xfrm>
        </p:grpSpPr>
        <p:cxnSp>
          <p:nvCxnSpPr>
            <p:cNvPr id="5" name="Straight Connector 6">
              <a:extLst>
                <a:ext uri="{FF2B5EF4-FFF2-40B4-BE49-F238E27FC236}">
                  <a16:creationId xmlns:a16="http://schemas.microsoft.com/office/drawing/2014/main" id="{37894640-97D8-CF4A-9130-F588A6663DC4}"/>
                </a:ext>
              </a:extLst>
            </p:cNvPr>
            <p:cNvCxnSpPr>
              <a:cxnSpLocks/>
            </p:cNvCxnSpPr>
            <p:nvPr userDrawn="1"/>
          </p:nvCxnSpPr>
          <p:spPr bwMode="auto">
            <a:xfrm>
              <a:off x="3454001" y="4622502"/>
              <a:ext cx="5255024" cy="0"/>
            </a:xfrm>
            <a:prstGeom prst="line">
              <a:avLst/>
            </a:prstGeom>
            <a:noFill/>
            <a:ln w="19050" algn="ctr">
              <a:solidFill>
                <a:schemeClr val="bg2"/>
              </a:solidFill>
              <a:round/>
              <a:headEnd/>
              <a:tailEnd/>
            </a:ln>
            <a:extLst>
              <a:ext uri="{909E8E84-426E-40DD-AFC4-6F175D3DCCD1}">
                <a14:hiddenFill xmlns:a14="http://schemas.microsoft.com/office/drawing/2010/main">
                  <a:noFill/>
                </a14:hiddenFill>
              </a:ext>
            </a:extLst>
          </p:spPr>
        </p:cxnSp>
        <p:cxnSp>
          <p:nvCxnSpPr>
            <p:cNvPr id="6" name="Straight Connector 7">
              <a:extLst>
                <a:ext uri="{FF2B5EF4-FFF2-40B4-BE49-F238E27FC236}">
                  <a16:creationId xmlns:a16="http://schemas.microsoft.com/office/drawing/2014/main" id="{9F7F5207-CDBB-1F4C-A196-0441978F286D}"/>
                </a:ext>
              </a:extLst>
            </p:cNvPr>
            <p:cNvCxnSpPr>
              <a:cxnSpLocks/>
            </p:cNvCxnSpPr>
            <p:nvPr userDrawn="1"/>
          </p:nvCxnSpPr>
          <p:spPr bwMode="auto">
            <a:xfrm>
              <a:off x="457200" y="4609610"/>
              <a:ext cx="3008376" cy="0"/>
            </a:xfrm>
            <a:prstGeom prst="line">
              <a:avLst/>
            </a:prstGeom>
            <a:noFill/>
            <a:ln w="44450" algn="ctr">
              <a:solidFill>
                <a:srgbClr val="008FD2"/>
              </a:solidFill>
              <a:round/>
              <a:headEnd/>
              <a:tailEnd/>
            </a:ln>
            <a:extLst>
              <a:ext uri="{909E8E84-426E-40DD-AFC4-6F175D3DCCD1}">
                <a14:hiddenFill xmlns:a14="http://schemas.microsoft.com/office/drawing/2010/main">
                  <a:noFill/>
                </a14:hiddenFill>
              </a:ext>
            </a:extLst>
          </p:spPr>
        </p:cxnSp>
      </p:grpSp>
      <p:cxnSp>
        <p:nvCxnSpPr>
          <p:cNvPr id="9" name="Straight Connector 6">
            <a:extLst>
              <a:ext uri="{FF2B5EF4-FFF2-40B4-BE49-F238E27FC236}">
                <a16:creationId xmlns:a16="http://schemas.microsoft.com/office/drawing/2014/main" id="{4D8EA325-A414-E44A-9BEF-644C33D749F9}"/>
              </a:ext>
            </a:extLst>
          </p:cNvPr>
          <p:cNvCxnSpPr>
            <a:cxnSpLocks/>
          </p:cNvCxnSpPr>
          <p:nvPr userDrawn="1"/>
        </p:nvCxnSpPr>
        <p:spPr bwMode="auto">
          <a:xfrm>
            <a:off x="4605336" y="6184900"/>
            <a:ext cx="7006698" cy="0"/>
          </a:xfrm>
          <a:prstGeom prst="line">
            <a:avLst/>
          </a:prstGeom>
          <a:noFill/>
          <a:ln w="19050" algn="ctr">
            <a:solidFill>
              <a:schemeClr val="bg2"/>
            </a:solidFill>
            <a:round/>
            <a:headEnd/>
            <a:tailEnd/>
          </a:ln>
          <a:extLst>
            <a:ext uri="{909E8E84-426E-40DD-AFC4-6F175D3DCCD1}">
              <a14:hiddenFill xmlns:a14="http://schemas.microsoft.com/office/drawing/2010/main">
                <a:noFill/>
              </a14:hiddenFill>
            </a:ext>
          </a:extLst>
        </p:spPr>
      </p:cxnSp>
      <p:sp>
        <p:nvSpPr>
          <p:cNvPr id="2" name="Title 1"/>
          <p:cNvSpPr>
            <a:spLocks noGrp="1"/>
          </p:cNvSpPr>
          <p:nvPr>
            <p:ph type="title"/>
          </p:nvPr>
        </p:nvSpPr>
        <p:spPr/>
        <p:txBody>
          <a:bodyPr/>
          <a:lstStyle>
            <a:lvl1pPr algn="l">
              <a:defRPr sz="2667"/>
            </a:lvl1pPr>
          </a:lstStyle>
          <a:p>
            <a:r>
              <a:rPr lang="en-GB" dirty="0"/>
              <a:t>Click to edit Master title style</a:t>
            </a:r>
            <a:endParaRPr lang="en-US" dirty="0"/>
          </a:p>
        </p:txBody>
      </p:sp>
      <p:sp>
        <p:nvSpPr>
          <p:cNvPr id="3" name="Content Placeholder 2"/>
          <p:cNvSpPr>
            <a:spLocks noGrp="1"/>
          </p:cNvSpPr>
          <p:nvPr>
            <p:ph idx="1"/>
          </p:nvPr>
        </p:nvSpPr>
        <p:spPr>
          <a:xfrm>
            <a:off x="609600" y="874185"/>
            <a:ext cx="10972800" cy="5027083"/>
          </a:xfrm>
        </p:spPr>
        <p:txBody>
          <a:bodyPr/>
          <a:lstStyle>
            <a:lvl1pPr>
              <a:buClr>
                <a:srgbClr val="008FD2"/>
              </a:buClr>
              <a:defRPr sz="2667"/>
            </a:lvl1pPr>
            <a:lvl2pPr>
              <a:buClr>
                <a:srgbClr val="008FD2"/>
              </a:buClr>
              <a:defRPr sz="2400"/>
            </a:lvl2pPr>
            <a:lvl3pPr>
              <a:buClr>
                <a:srgbClr val="008FD2"/>
              </a:buClr>
              <a:defRPr sz="2400"/>
            </a:lvl3pPr>
            <a:lvl4pPr>
              <a:buClr>
                <a:srgbClr val="008FD2"/>
              </a:buClr>
              <a:defRPr sz="2400"/>
            </a:lvl4pPr>
            <a:lvl5pPr>
              <a:buClr>
                <a:srgbClr val="008FD2"/>
              </a:buClr>
              <a:defRPr sz="24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1" name="Text Box 3">
            <a:extLst>
              <a:ext uri="{FF2B5EF4-FFF2-40B4-BE49-F238E27FC236}">
                <a16:creationId xmlns:a16="http://schemas.microsoft.com/office/drawing/2014/main" id="{F7029EC5-9809-DF42-871A-5F6AE982D491}"/>
              </a:ext>
            </a:extLst>
          </p:cNvPr>
          <p:cNvSpPr txBox="1">
            <a:spLocks noGrp="1" noChangeArrowheads="1"/>
          </p:cNvSpPr>
          <p:nvPr>
            <p:ph type="sldNum" sz="quarter" idx="10"/>
          </p:nvPr>
        </p:nvSpPr>
        <p:spPr/>
        <p:txBody>
          <a:bodyPr/>
          <a:lstStyle>
            <a:lvl1pPr>
              <a:defRPr/>
            </a:lvl1pPr>
          </a:lstStyle>
          <a:p>
            <a:pPr>
              <a:defRPr/>
            </a:pPr>
            <a:fld id="{AE455622-828F-1441-A1AD-D1D626BCA947}" type="slidenum">
              <a:rPr lang="en-US" altLang="en-US"/>
              <a:pPr>
                <a:defRPr/>
              </a:pPr>
              <a:t>‹#›</a:t>
            </a:fld>
            <a:endParaRPr lang="en-US" altLang="en-US"/>
          </a:p>
        </p:txBody>
      </p:sp>
    </p:spTree>
    <p:extLst>
      <p:ext uri="{BB962C8B-B14F-4D97-AF65-F5344CB8AC3E}">
        <p14:creationId xmlns:p14="http://schemas.microsoft.com/office/powerpoint/2010/main" val="390302668"/>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tx">
  <p:cSld name="1_Agenda">
    <p:spTree>
      <p:nvGrpSpPr>
        <p:cNvPr id="1" name=""/>
        <p:cNvGrpSpPr/>
        <p:nvPr/>
      </p:nvGrpSpPr>
      <p:grpSpPr>
        <a:xfrm>
          <a:off x="0" y="0"/>
          <a:ext cx="0" cy="0"/>
          <a:chOff x="0" y="0"/>
          <a:chExt cx="0" cy="0"/>
        </a:xfrm>
      </p:grpSpPr>
      <p:sp>
        <p:nvSpPr>
          <p:cNvPr id="88" name="Agenda Title"/>
          <p:cNvSpPr txBox="1">
            <a:spLocks noGrp="1"/>
          </p:cNvSpPr>
          <p:nvPr>
            <p:ph type="title" hasCustomPrompt="1"/>
          </p:nvPr>
        </p:nvSpPr>
        <p:spPr>
          <a:xfrm>
            <a:off x="210138" y="52517"/>
            <a:ext cx="10985500" cy="717551"/>
          </a:xfrm>
          <a:prstGeom prst="rect">
            <a:avLst/>
          </a:prstGeom>
        </p:spPr>
        <p:txBody>
          <a:bodyPr/>
          <a:lstStyle>
            <a:lvl1pPr>
              <a:defRPr sz="3500" spc="-71"/>
            </a:lvl1pPr>
          </a:lstStyle>
          <a:p>
            <a:r>
              <a:t>Agenda Title</a:t>
            </a:r>
          </a:p>
        </p:txBody>
      </p:sp>
      <p:sp>
        <p:nvSpPr>
          <p:cNvPr id="89" name="Body Level One…"/>
          <p:cNvSpPr txBox="1">
            <a:spLocks noGrp="1"/>
          </p:cNvSpPr>
          <p:nvPr>
            <p:ph type="body" idx="1" hasCustomPrompt="1"/>
          </p:nvPr>
        </p:nvSpPr>
        <p:spPr>
          <a:xfrm>
            <a:off x="146638" y="828166"/>
            <a:ext cx="10985500" cy="4128007"/>
          </a:xfrm>
          <a:prstGeom prst="rect">
            <a:avLst/>
          </a:prstGeom>
        </p:spPr>
        <p:txBody>
          <a:bodyPr/>
          <a:lstStyle>
            <a:lvl1pPr marL="349242" indent="-349242" defTabSz="412740">
              <a:lnSpc>
                <a:spcPct val="100000"/>
              </a:lnSpc>
              <a:spcBef>
                <a:spcPts val="900"/>
              </a:spcBef>
              <a:defRPr sz="2751" spc="-28"/>
            </a:lvl1pPr>
            <a:lvl2pPr marL="584185" indent="-279393" defTabSz="412740">
              <a:lnSpc>
                <a:spcPct val="100000"/>
              </a:lnSpc>
              <a:spcBef>
                <a:spcPts val="900"/>
              </a:spcBef>
              <a:defRPr sz="2200" spc="-23"/>
            </a:lvl2pPr>
            <a:lvl3pPr marL="819130" indent="-209545" defTabSz="412740">
              <a:lnSpc>
                <a:spcPct val="100000"/>
              </a:lnSpc>
              <a:spcBef>
                <a:spcPts val="900"/>
              </a:spcBef>
              <a:defRPr sz="1651" spc="-16"/>
            </a:lvl3pPr>
            <a:lvl4pPr marL="1123923" indent="-209545" defTabSz="412740">
              <a:lnSpc>
                <a:spcPct val="100000"/>
              </a:lnSpc>
              <a:spcBef>
                <a:spcPts val="900"/>
              </a:spcBef>
              <a:defRPr sz="1651" spc="-16"/>
            </a:lvl4pPr>
            <a:lvl5pPr marL="1428715" indent="-209545" defTabSz="412740">
              <a:lnSpc>
                <a:spcPct val="100000"/>
              </a:lnSpc>
              <a:spcBef>
                <a:spcPts val="900"/>
              </a:spcBef>
              <a:defRPr sz="1651" spc="-16"/>
            </a:lvl5pPr>
          </a:lstStyle>
          <a:p>
            <a:r>
              <a:t>Agenda Topics</a:t>
            </a:r>
          </a:p>
          <a:p>
            <a:pPr lvl="1"/>
            <a:endParaRPr/>
          </a:p>
          <a:p>
            <a:pPr lvl="2"/>
            <a:endParaRPr/>
          </a:p>
          <a:p>
            <a:pPr lvl="3"/>
            <a:endParaRPr/>
          </a:p>
          <a:p>
            <a:pPr lvl="4"/>
            <a:endParaRPr/>
          </a:p>
        </p:txBody>
      </p:sp>
      <p:sp>
        <p:nvSpPr>
          <p:cNvPr id="90" name="Line"/>
          <p:cNvSpPr/>
          <p:nvPr/>
        </p:nvSpPr>
        <p:spPr>
          <a:xfrm>
            <a:off x="55142" y="731980"/>
            <a:ext cx="12081719" cy="0"/>
          </a:xfrm>
          <a:prstGeom prst="line">
            <a:avLst/>
          </a:prstGeom>
          <a:ln w="25400">
            <a:solidFill>
              <a:srgbClr val="000000"/>
            </a:solidFill>
            <a:miter lim="400000"/>
          </a:ln>
        </p:spPr>
        <p:txBody>
          <a:bodyPr lIns="25400" tIns="25400" rIns="25400" bIns="25400" anchor="ctr"/>
          <a:lstStyle/>
          <a:p>
            <a:endParaRPr sz="2400"/>
          </a:p>
        </p:txBody>
      </p:sp>
      <p:sp>
        <p:nvSpPr>
          <p:cNvPr id="91" name="Slide Number"/>
          <p:cNvSpPr txBox="1">
            <a:spLocks noGrp="1"/>
          </p:cNvSpPr>
          <p:nvPr>
            <p:ph type="sldNum" sz="quarter" idx="2"/>
          </p:nvPr>
        </p:nvSpPr>
        <p:spPr>
          <a:xfrm>
            <a:off x="11878467" y="6557305"/>
            <a:ext cx="226619" cy="230684"/>
          </a:xfrm>
          <a:prstGeom prst="rect">
            <a:avLst/>
          </a:prstGeom>
        </p:spPr>
        <p:txBody>
          <a:bodyPr/>
          <a:lstStyle>
            <a:lvl1pPr>
              <a:defRPr sz="1200"/>
            </a:lvl1pPr>
          </a:lstStyle>
          <a:p>
            <a:fld id="{86CB4B4D-7CA3-9044-876B-883B54F8677D}" type="slidenum">
              <a:t>‹#›</a:t>
            </a:fld>
            <a:endParaRPr/>
          </a:p>
        </p:txBody>
      </p:sp>
      <p:pic>
        <p:nvPicPr>
          <p:cNvPr id="92" name="kalekologo_noshadow.png" descr="kalekologo_noshadow.png"/>
          <p:cNvPicPr>
            <a:picLocks noChangeAspect="1"/>
          </p:cNvPicPr>
          <p:nvPr/>
        </p:nvPicPr>
        <p:blipFill>
          <a:blip r:embed="rId2"/>
          <a:srcRect b="10977"/>
          <a:stretch>
            <a:fillRect/>
          </a:stretch>
        </p:blipFill>
        <p:spPr>
          <a:xfrm>
            <a:off x="10162485" y="-11002"/>
            <a:ext cx="2017979" cy="685627"/>
          </a:xfrm>
          <a:prstGeom prst="rect">
            <a:avLst/>
          </a:prstGeom>
          <a:ln w="12700">
            <a:miter lim="400000"/>
          </a:ln>
        </p:spPr>
      </p:pic>
    </p:spTree>
    <p:extLst>
      <p:ext uri="{BB962C8B-B14F-4D97-AF65-F5344CB8AC3E}">
        <p14:creationId xmlns:p14="http://schemas.microsoft.com/office/powerpoint/2010/main" val="3859816446"/>
      </p:ext>
    </p:extLst>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blue bar">
    <p:spTree>
      <p:nvGrpSpPr>
        <p:cNvPr id="1" name=""/>
        <p:cNvGrpSpPr/>
        <p:nvPr/>
      </p:nvGrpSpPr>
      <p:grpSpPr>
        <a:xfrm>
          <a:off x="0" y="0"/>
          <a:ext cx="0" cy="0"/>
          <a:chOff x="0" y="0"/>
          <a:chExt cx="0" cy="0"/>
        </a:xfrm>
      </p:grpSpPr>
      <p:sp>
        <p:nvSpPr>
          <p:cNvPr id="12" name="Content Placeholder 2"/>
          <p:cNvSpPr>
            <a:spLocks noGrp="1"/>
          </p:cNvSpPr>
          <p:nvPr>
            <p:ph idx="11" hasCustomPrompt="1"/>
          </p:nvPr>
        </p:nvSpPr>
        <p:spPr>
          <a:xfrm>
            <a:off x="605368" y="1207770"/>
            <a:ext cx="5321000" cy="5031626"/>
          </a:xfrm>
          <a:prstGeom prst="rect">
            <a:avLst/>
          </a:prstGeom>
        </p:spPr>
        <p:txBody>
          <a:bodyPr lIns="0" rIns="0">
            <a:normAutofit/>
          </a:bodyPr>
          <a:lstStyle>
            <a:lvl1pPr marL="192024" indent="-198882">
              <a:lnSpc>
                <a:spcPct val="100000"/>
              </a:lnSpc>
              <a:spcBef>
                <a:spcPts val="900"/>
              </a:spcBef>
              <a:spcAft>
                <a:spcPts val="0"/>
              </a:spcAft>
              <a:buFont typeface="Arial"/>
              <a:buChar char="•"/>
              <a:defRPr sz="1350" b="0" i="0">
                <a:solidFill>
                  <a:srgbClr val="3C5A77"/>
                </a:solidFill>
                <a:latin typeface="Helvetica"/>
              </a:defRPr>
            </a:lvl1pPr>
            <a:lvl2pPr marL="406004" indent="-200025">
              <a:lnSpc>
                <a:spcPct val="100000"/>
              </a:lnSpc>
              <a:spcBef>
                <a:spcPts val="900"/>
              </a:spcBef>
              <a:spcAft>
                <a:spcPts val="0"/>
              </a:spcAft>
              <a:buSzPct val="90000"/>
              <a:buFont typeface="Lucida Grande"/>
              <a:buChar char="-"/>
              <a:defRPr sz="900" b="0" i="0">
                <a:solidFill>
                  <a:srgbClr val="3C5A77"/>
                </a:solidFill>
                <a:latin typeface="Helvetica"/>
              </a:defRPr>
            </a:lvl2pPr>
            <a:lvl3pPr marL="673894" indent="-204788">
              <a:lnSpc>
                <a:spcPct val="100000"/>
              </a:lnSpc>
              <a:spcBef>
                <a:spcPts val="900"/>
              </a:spcBef>
              <a:spcAft>
                <a:spcPts val="0"/>
              </a:spcAft>
              <a:buSzPct val="88000"/>
              <a:buFont typeface="Arial"/>
              <a:buChar char="•"/>
              <a:defRPr sz="900" b="0" i="0">
                <a:solidFill>
                  <a:srgbClr val="3C5A77"/>
                </a:solidFill>
                <a:latin typeface="Helvetica"/>
              </a:defRPr>
            </a:lvl3pPr>
            <a:lvl4pPr marL="873919" indent="-200025">
              <a:lnSpc>
                <a:spcPct val="100000"/>
              </a:lnSpc>
              <a:spcBef>
                <a:spcPts val="900"/>
              </a:spcBef>
              <a:spcAft>
                <a:spcPts val="0"/>
              </a:spcAft>
              <a:buSzPct val="90000"/>
              <a:buFont typeface="Lucida Grande"/>
              <a:buChar char="-"/>
              <a:defRPr sz="900" b="0" i="0">
                <a:solidFill>
                  <a:srgbClr val="3C5A77"/>
                </a:solidFill>
                <a:latin typeface="Helvetica"/>
              </a:defRPr>
            </a:lvl4pPr>
            <a:lvl5pPr marL="1073944" indent="-200025">
              <a:lnSpc>
                <a:spcPct val="100000"/>
              </a:lnSpc>
              <a:spcBef>
                <a:spcPts val="900"/>
              </a:spcBef>
              <a:spcAft>
                <a:spcPts val="0"/>
              </a:spcAft>
              <a:buSzPct val="88000"/>
              <a:buFont typeface="Arial"/>
              <a:buChar char="•"/>
              <a:defRPr sz="900" b="0" i="0">
                <a:solidFill>
                  <a:srgbClr val="3C5A77"/>
                </a:solidFill>
                <a:latin typeface="Helvetica"/>
              </a:defRPr>
            </a:lvl5pPr>
          </a:lstStyle>
          <a:p>
            <a:pPr marL="192024" marR="0" lvl="0" indent="-198882" algn="l" defTabSz="342900" rtl="0" eaLnBrk="1" fontAlgn="base" latinLnBrk="0" hangingPunct="1">
              <a:lnSpc>
                <a:spcPct val="100000"/>
              </a:lnSpc>
              <a:spcBef>
                <a:spcPts val="0"/>
              </a:spcBef>
              <a:spcAft>
                <a:spcPts val="0"/>
              </a:spcAft>
              <a:buClrTx/>
              <a:buSzTx/>
              <a:buFont typeface="Arial"/>
              <a:buChar char="•"/>
              <a:tabLst/>
              <a:defRPr/>
            </a:pPr>
            <a:r>
              <a:rPr lang="en-US" dirty="0"/>
              <a:t>Click to edit Master text styles</a:t>
            </a:r>
          </a:p>
        </p:txBody>
      </p:sp>
      <p:sp>
        <p:nvSpPr>
          <p:cNvPr id="4" name="Title 3">
            <a:extLst>
              <a:ext uri="{FF2B5EF4-FFF2-40B4-BE49-F238E27FC236}">
                <a16:creationId xmlns:a16="http://schemas.microsoft.com/office/drawing/2014/main" id="{D5F0DF3A-0E4B-B14F-B962-4204BFBB9473}"/>
              </a:ext>
            </a:extLst>
          </p:cNvPr>
          <p:cNvSpPr>
            <a:spLocks noGrp="1"/>
          </p:cNvSpPr>
          <p:nvPr>
            <p:ph type="title"/>
          </p:nvPr>
        </p:nvSpPr>
        <p:spPr>
          <a:xfrm>
            <a:off x="153880" y="196244"/>
            <a:ext cx="9812784" cy="554387"/>
          </a:xfrm>
          <a:prstGeom prst="rect">
            <a:avLst/>
          </a:prstGeom>
        </p:spPr>
        <p:txBody>
          <a:bodyPr/>
          <a:lstStyle>
            <a:lvl1pPr>
              <a:defRPr sz="3200" b="1">
                <a:solidFill>
                  <a:schemeClr val="tx2"/>
                </a:solidFill>
                <a:latin typeface="Helvetica" pitchFamily="2" charset="0"/>
              </a:defRPr>
            </a:lvl1pPr>
          </a:lstStyle>
          <a:p>
            <a:r>
              <a:rPr lang="en-US" dirty="0"/>
              <a:t>Click to edit Master title style</a:t>
            </a:r>
          </a:p>
        </p:txBody>
      </p:sp>
      <p:sp>
        <p:nvSpPr>
          <p:cNvPr id="7" name="Footer Placeholder 4">
            <a:extLst>
              <a:ext uri="{FF2B5EF4-FFF2-40B4-BE49-F238E27FC236}">
                <a16:creationId xmlns:a16="http://schemas.microsoft.com/office/drawing/2014/main" id="{49841D12-760E-6F44-A93C-2CAE9F1C3CCB}"/>
              </a:ext>
            </a:extLst>
          </p:cNvPr>
          <p:cNvSpPr>
            <a:spLocks noGrp="1"/>
          </p:cNvSpPr>
          <p:nvPr>
            <p:ph type="ftr" sz="quarter" idx="3"/>
          </p:nvPr>
        </p:nvSpPr>
        <p:spPr>
          <a:xfrm>
            <a:off x="4140838" y="6395483"/>
            <a:ext cx="4266562" cy="312764"/>
          </a:xfrm>
          <a:prstGeom prst="rect">
            <a:avLst/>
          </a:prstGeom>
        </p:spPr>
        <p:txBody>
          <a:bodyPr lIns="0" tIns="0" rIns="0" bIns="0" anchor="b" anchorCtr="0"/>
          <a:lstStyle>
            <a:lvl1pPr fontAlgn="auto">
              <a:spcBef>
                <a:spcPts val="0"/>
              </a:spcBef>
              <a:spcAft>
                <a:spcPts val="0"/>
              </a:spcAft>
              <a:defRPr sz="1400" b="0" i="0" baseline="0" dirty="0">
                <a:solidFill>
                  <a:srgbClr val="E95125"/>
                </a:solidFill>
                <a:latin typeface="Helvetica"/>
                <a:ea typeface="+mn-ea"/>
                <a:cs typeface="Helvetica"/>
              </a:defRPr>
            </a:lvl1pPr>
          </a:lstStyle>
          <a:p>
            <a:pPr>
              <a:defRPr/>
            </a:pPr>
            <a:endParaRPr lang="en-US" dirty="0"/>
          </a:p>
        </p:txBody>
      </p:sp>
      <p:sp>
        <p:nvSpPr>
          <p:cNvPr id="8" name="Slide Number Placeholder 5">
            <a:extLst>
              <a:ext uri="{FF2B5EF4-FFF2-40B4-BE49-F238E27FC236}">
                <a16:creationId xmlns:a16="http://schemas.microsoft.com/office/drawing/2014/main" id="{8AA80182-C85B-DC46-B5F5-E9CD2760619C}"/>
              </a:ext>
            </a:extLst>
          </p:cNvPr>
          <p:cNvSpPr>
            <a:spLocks noGrp="1"/>
          </p:cNvSpPr>
          <p:nvPr>
            <p:ph type="sldNum" sz="quarter" idx="4"/>
          </p:nvPr>
        </p:nvSpPr>
        <p:spPr>
          <a:xfrm>
            <a:off x="605368" y="6549551"/>
            <a:ext cx="566925" cy="158697"/>
          </a:xfrm>
          <a:prstGeom prst="rect">
            <a:avLst/>
          </a:prstGeom>
        </p:spPr>
        <p:txBody>
          <a:bodyPr lIns="0" tIns="0" rIns="0" bIns="0" anchor="b" anchorCtr="0"/>
          <a:lstStyle>
            <a:lvl1pPr fontAlgn="auto">
              <a:spcBef>
                <a:spcPts val="0"/>
              </a:spcBef>
              <a:spcAft>
                <a:spcPts val="0"/>
              </a:spcAft>
              <a:defRPr sz="1400" b="1" i="0" baseline="0" smtClean="0">
                <a:solidFill>
                  <a:schemeClr val="tx2"/>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169652733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17" name="Title 1"/>
          <p:cNvSpPr>
            <a:spLocks noGrp="1"/>
          </p:cNvSpPr>
          <p:nvPr>
            <p:ph type="title"/>
          </p:nvPr>
        </p:nvSpPr>
        <p:spPr>
          <a:xfrm>
            <a:off x="609600" y="462518"/>
            <a:ext cx="109728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10" name="Slide Number Placeholder 5"/>
          <p:cNvSpPr>
            <a:spLocks noGrp="1"/>
          </p:cNvSpPr>
          <p:nvPr>
            <p:ph type="sldNum" sz="quarter" idx="4"/>
          </p:nvPr>
        </p:nvSpPr>
        <p:spPr>
          <a:xfrm>
            <a:off x="605368" y="6549549"/>
            <a:ext cx="566925" cy="158697"/>
          </a:xfrm>
          <a:prstGeom prst="rect">
            <a:avLst/>
          </a:prstGeom>
        </p:spPr>
        <p:txBody>
          <a:bodyPr lIns="0" tIns="0" rIns="0" bIns="0" anchor="b" anchorCtr="0"/>
          <a:lstStyle>
            <a:lvl1pPr fontAlgn="auto">
              <a:spcBef>
                <a:spcPts val="0"/>
              </a:spcBef>
              <a:spcAft>
                <a:spcPts val="0"/>
              </a:spcAft>
              <a:defRPr sz="1400" b="1" i="0" baseline="0" smtClean="0">
                <a:solidFill>
                  <a:schemeClr val="tx2"/>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2" name="Content Placeholder 2"/>
          <p:cNvSpPr>
            <a:spLocks noGrp="1"/>
          </p:cNvSpPr>
          <p:nvPr>
            <p:ph idx="11"/>
          </p:nvPr>
        </p:nvSpPr>
        <p:spPr>
          <a:xfrm>
            <a:off x="605368" y="1207770"/>
            <a:ext cx="5321000" cy="503162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marL="256032" marR="0" lvl="0" indent="-265176" algn="l" defTabSz="457200" rtl="0" eaLnBrk="1" fontAlgn="base" latinLnBrk="0" hangingPunct="1">
              <a:lnSpc>
                <a:spcPct val="100000"/>
              </a:lnSpc>
              <a:spcBef>
                <a:spcPts val="0"/>
              </a:spcBef>
              <a:spcAft>
                <a:spcPts val="0"/>
              </a:spcAft>
              <a:buClrTx/>
              <a:buSzTx/>
              <a:buFont typeface="Arial"/>
              <a:buChar char="•"/>
              <a:tabLst/>
              <a:defRPr/>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2"/>
          </p:nvPr>
        </p:nvSpPr>
        <p:spPr>
          <a:xfrm>
            <a:off x="6261400" y="1215721"/>
            <a:ext cx="5321000" cy="503162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Footer Placeholder 4"/>
          <p:cNvSpPr>
            <a:spLocks noGrp="1"/>
          </p:cNvSpPr>
          <p:nvPr>
            <p:ph type="ftr" sz="quarter" idx="3"/>
          </p:nvPr>
        </p:nvSpPr>
        <p:spPr>
          <a:xfrm>
            <a:off x="4140838" y="6549549"/>
            <a:ext cx="4161957" cy="158697"/>
          </a:xfrm>
          <a:prstGeom prst="rect">
            <a:avLst/>
          </a:prstGeom>
        </p:spPr>
        <p:txBody>
          <a:bodyPr lIns="0" tIns="0" rIns="0" bIns="0" anchor="b" anchorCtr="0"/>
          <a:lstStyle>
            <a:lvl1pPr fontAlgn="auto">
              <a:spcBef>
                <a:spcPts val="0"/>
              </a:spcBef>
              <a:spcAft>
                <a:spcPts val="0"/>
              </a:spcAft>
              <a:defRPr sz="1400" b="0" i="0" baseline="0" dirty="0">
                <a:solidFill>
                  <a:schemeClr val="tx2"/>
                </a:solidFill>
                <a:latin typeface="Helvetica"/>
                <a:ea typeface="+mn-ea"/>
                <a:cs typeface="Helvetica"/>
              </a:defRPr>
            </a:lvl1pPr>
          </a:lstStyle>
          <a:p>
            <a:pPr>
              <a:defRPr/>
            </a:pPr>
            <a:endParaRPr lang="en-US" dirty="0"/>
          </a:p>
        </p:txBody>
      </p:sp>
    </p:spTree>
    <p:extLst>
      <p:ext uri="{BB962C8B-B14F-4D97-AF65-F5344CB8AC3E}">
        <p14:creationId xmlns:p14="http://schemas.microsoft.com/office/powerpoint/2010/main" val="183129234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matchingName="Logo Bottom: Picture &amp; Caption">
  <p:cSld name="Logo Bottom: Picture &amp; Caption">
    <p:spTree>
      <p:nvGrpSpPr>
        <p:cNvPr id="1" name="Shape 27"/>
        <p:cNvGrpSpPr/>
        <p:nvPr/>
      </p:nvGrpSpPr>
      <p:grpSpPr>
        <a:xfrm>
          <a:off x="0" y="0"/>
          <a:ext cx="0" cy="0"/>
          <a:chOff x="0" y="0"/>
          <a:chExt cx="0" cy="0"/>
        </a:xfrm>
      </p:grpSpPr>
      <p:sp>
        <p:nvSpPr>
          <p:cNvPr id="28" name="Google Shape;28;p7"/>
          <p:cNvSpPr txBox="1">
            <a:spLocks noGrp="1"/>
          </p:cNvSpPr>
          <p:nvPr>
            <p:ph type="dt" idx="10"/>
          </p:nvPr>
        </p:nvSpPr>
        <p:spPr>
          <a:xfrm>
            <a:off x="982436" y="6504215"/>
            <a:ext cx="900491" cy="2413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sz="1200">
                <a:solidFill>
                  <a:srgbClr val="004C97"/>
                </a:solidFill>
                <a:latin typeface="Helvetica Neue"/>
                <a:ea typeface="Helvetica Neue"/>
                <a:cs typeface="Helvetica Neue"/>
                <a:sym typeface="Helvetica Neu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3208155B-87BF-1548-8860-502A6641F782}" type="datetime1">
              <a:rPr lang="en-GB" smtClean="0"/>
              <a:t>19/12/2025</a:t>
            </a:fld>
            <a:endParaRPr/>
          </a:p>
        </p:txBody>
      </p:sp>
      <p:sp>
        <p:nvSpPr>
          <p:cNvPr id="29" name="Google Shape;29;p7"/>
          <p:cNvSpPr txBox="1">
            <a:spLocks noGrp="1"/>
          </p:cNvSpPr>
          <p:nvPr>
            <p:ph type="ftr" idx="11"/>
          </p:nvPr>
        </p:nvSpPr>
        <p:spPr>
          <a:xfrm>
            <a:off x="2040804" y="6504216"/>
            <a:ext cx="8335944" cy="24287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sz="1200">
                <a:solidFill>
                  <a:srgbClr val="004C97"/>
                </a:solidFill>
                <a:latin typeface="Helvetica Neue"/>
                <a:ea typeface="Helvetica Neue"/>
                <a:cs typeface="Helvetica Neue"/>
                <a:sym typeface="Helvetica Neu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7"/>
          <p:cNvSpPr txBox="1">
            <a:spLocks noGrp="1"/>
          </p:cNvSpPr>
          <p:nvPr>
            <p:ph type="sldNum" idx="12"/>
          </p:nvPr>
        </p:nvSpPr>
        <p:spPr>
          <a:xfrm>
            <a:off x="296333" y="6504215"/>
            <a:ext cx="552451" cy="237285"/>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900"/>
              <a:buFont typeface="Arial"/>
              <a:buNone/>
              <a:defRPr sz="1200" b="0" i="0" u="none" strike="noStrike" cap="none">
                <a:solidFill>
                  <a:srgbClr val="004C97"/>
                </a:solidFill>
                <a:latin typeface="Helvetica Neue"/>
                <a:ea typeface="Helvetica Neue"/>
                <a:cs typeface="Helvetica Neue"/>
                <a:sym typeface="Helvetica Neue"/>
              </a:defRPr>
            </a:lvl1pPr>
            <a:lvl2pPr marL="0" marR="0" lvl="1" indent="0" algn="l">
              <a:lnSpc>
                <a:spcPct val="100000"/>
              </a:lnSpc>
              <a:spcBef>
                <a:spcPts val="0"/>
              </a:spcBef>
              <a:spcAft>
                <a:spcPts val="0"/>
              </a:spcAft>
              <a:buClr>
                <a:srgbClr val="000000"/>
              </a:buClr>
              <a:buSzPts val="900"/>
              <a:buFont typeface="Arial"/>
              <a:buNone/>
              <a:defRPr sz="1200" b="0" i="0" u="none" strike="noStrike" cap="none">
                <a:solidFill>
                  <a:srgbClr val="004C97"/>
                </a:solidFill>
                <a:latin typeface="Helvetica Neue"/>
                <a:ea typeface="Helvetica Neue"/>
                <a:cs typeface="Helvetica Neue"/>
                <a:sym typeface="Helvetica Neue"/>
              </a:defRPr>
            </a:lvl2pPr>
            <a:lvl3pPr marL="0" marR="0" lvl="2" indent="0" algn="l">
              <a:lnSpc>
                <a:spcPct val="100000"/>
              </a:lnSpc>
              <a:spcBef>
                <a:spcPts val="0"/>
              </a:spcBef>
              <a:spcAft>
                <a:spcPts val="0"/>
              </a:spcAft>
              <a:buClr>
                <a:srgbClr val="000000"/>
              </a:buClr>
              <a:buSzPts val="900"/>
              <a:buFont typeface="Arial"/>
              <a:buNone/>
              <a:defRPr sz="1200" b="0" i="0" u="none" strike="noStrike" cap="none">
                <a:solidFill>
                  <a:srgbClr val="004C97"/>
                </a:solidFill>
                <a:latin typeface="Helvetica Neue"/>
                <a:ea typeface="Helvetica Neue"/>
                <a:cs typeface="Helvetica Neue"/>
                <a:sym typeface="Helvetica Neue"/>
              </a:defRPr>
            </a:lvl3pPr>
            <a:lvl4pPr marL="0" marR="0" lvl="3" indent="0" algn="l">
              <a:lnSpc>
                <a:spcPct val="100000"/>
              </a:lnSpc>
              <a:spcBef>
                <a:spcPts val="0"/>
              </a:spcBef>
              <a:spcAft>
                <a:spcPts val="0"/>
              </a:spcAft>
              <a:buClr>
                <a:srgbClr val="000000"/>
              </a:buClr>
              <a:buSzPts val="900"/>
              <a:buFont typeface="Arial"/>
              <a:buNone/>
              <a:defRPr sz="1200" b="0" i="0" u="none" strike="noStrike" cap="none">
                <a:solidFill>
                  <a:srgbClr val="004C97"/>
                </a:solidFill>
                <a:latin typeface="Helvetica Neue"/>
                <a:ea typeface="Helvetica Neue"/>
                <a:cs typeface="Helvetica Neue"/>
                <a:sym typeface="Helvetica Neue"/>
              </a:defRPr>
            </a:lvl4pPr>
            <a:lvl5pPr marL="0" marR="0" lvl="4" indent="0" algn="l">
              <a:lnSpc>
                <a:spcPct val="100000"/>
              </a:lnSpc>
              <a:spcBef>
                <a:spcPts val="0"/>
              </a:spcBef>
              <a:spcAft>
                <a:spcPts val="0"/>
              </a:spcAft>
              <a:buClr>
                <a:srgbClr val="000000"/>
              </a:buClr>
              <a:buSzPts val="900"/>
              <a:buFont typeface="Arial"/>
              <a:buNone/>
              <a:defRPr sz="1200" b="0" i="0" u="none" strike="noStrike" cap="none">
                <a:solidFill>
                  <a:srgbClr val="004C97"/>
                </a:solidFill>
                <a:latin typeface="Helvetica Neue"/>
                <a:ea typeface="Helvetica Neue"/>
                <a:cs typeface="Helvetica Neue"/>
                <a:sym typeface="Helvetica Neue"/>
              </a:defRPr>
            </a:lvl5pPr>
            <a:lvl6pPr marL="0" marR="0" lvl="5" indent="0" algn="l">
              <a:lnSpc>
                <a:spcPct val="100000"/>
              </a:lnSpc>
              <a:spcBef>
                <a:spcPts val="0"/>
              </a:spcBef>
              <a:spcAft>
                <a:spcPts val="0"/>
              </a:spcAft>
              <a:buClr>
                <a:srgbClr val="000000"/>
              </a:buClr>
              <a:buSzPts val="900"/>
              <a:buFont typeface="Arial"/>
              <a:buNone/>
              <a:defRPr sz="1200" b="0" i="0" u="none" strike="noStrike" cap="none">
                <a:solidFill>
                  <a:srgbClr val="004C97"/>
                </a:solidFill>
                <a:latin typeface="Helvetica Neue"/>
                <a:ea typeface="Helvetica Neue"/>
                <a:cs typeface="Helvetica Neue"/>
                <a:sym typeface="Helvetica Neue"/>
              </a:defRPr>
            </a:lvl6pPr>
            <a:lvl7pPr marL="0" marR="0" lvl="6" indent="0" algn="l">
              <a:lnSpc>
                <a:spcPct val="100000"/>
              </a:lnSpc>
              <a:spcBef>
                <a:spcPts val="0"/>
              </a:spcBef>
              <a:spcAft>
                <a:spcPts val="0"/>
              </a:spcAft>
              <a:buClr>
                <a:srgbClr val="000000"/>
              </a:buClr>
              <a:buSzPts val="900"/>
              <a:buFont typeface="Arial"/>
              <a:buNone/>
              <a:defRPr sz="1200" b="0" i="0" u="none" strike="noStrike" cap="none">
                <a:solidFill>
                  <a:srgbClr val="004C97"/>
                </a:solidFill>
                <a:latin typeface="Helvetica Neue"/>
                <a:ea typeface="Helvetica Neue"/>
                <a:cs typeface="Helvetica Neue"/>
                <a:sym typeface="Helvetica Neue"/>
              </a:defRPr>
            </a:lvl7pPr>
            <a:lvl8pPr marL="0" marR="0" lvl="7" indent="0" algn="l">
              <a:lnSpc>
                <a:spcPct val="100000"/>
              </a:lnSpc>
              <a:spcBef>
                <a:spcPts val="0"/>
              </a:spcBef>
              <a:spcAft>
                <a:spcPts val="0"/>
              </a:spcAft>
              <a:buClr>
                <a:srgbClr val="000000"/>
              </a:buClr>
              <a:buSzPts val="900"/>
              <a:buFont typeface="Arial"/>
              <a:buNone/>
              <a:defRPr sz="1200" b="0" i="0" u="none" strike="noStrike" cap="none">
                <a:solidFill>
                  <a:srgbClr val="004C97"/>
                </a:solidFill>
                <a:latin typeface="Helvetica Neue"/>
                <a:ea typeface="Helvetica Neue"/>
                <a:cs typeface="Helvetica Neue"/>
                <a:sym typeface="Helvetica Neue"/>
              </a:defRPr>
            </a:lvl8pPr>
            <a:lvl9pPr marL="0" marR="0" lvl="8" indent="0" algn="l">
              <a:lnSpc>
                <a:spcPct val="100000"/>
              </a:lnSpc>
              <a:spcBef>
                <a:spcPts val="0"/>
              </a:spcBef>
              <a:spcAft>
                <a:spcPts val="0"/>
              </a:spcAft>
              <a:buClr>
                <a:srgbClr val="000000"/>
              </a:buClr>
              <a:buSzPts val="900"/>
              <a:buFont typeface="Arial"/>
              <a:buNone/>
              <a:defRPr sz="1200" b="0" i="0" u="none" strike="noStrike" cap="none">
                <a:solidFill>
                  <a:srgbClr val="004C97"/>
                </a:solidFill>
                <a:latin typeface="Helvetica Neue"/>
                <a:ea typeface="Helvetica Neue"/>
                <a:cs typeface="Helvetica Neue"/>
                <a:sym typeface="Helvetica Neue"/>
              </a:defRPr>
            </a:lvl9pPr>
          </a:lstStyle>
          <a:p>
            <a:fld id="{00000000-1234-1234-1234-123412341234}" type="slidenum">
              <a:rPr lang="en-US" smtClean="0"/>
              <a:pPr/>
              <a:t>‹#›</a:t>
            </a:fld>
            <a:endParaRPr lang="en-US"/>
          </a:p>
        </p:txBody>
      </p:sp>
      <p:sp>
        <p:nvSpPr>
          <p:cNvPr id="31" name="Google Shape;31;p7"/>
          <p:cNvSpPr txBox="1">
            <a:spLocks noGrp="1"/>
          </p:cNvSpPr>
          <p:nvPr>
            <p:ph type="title"/>
          </p:nvPr>
        </p:nvSpPr>
        <p:spPr>
          <a:xfrm>
            <a:off x="304800" y="251752"/>
            <a:ext cx="10756135" cy="427877"/>
          </a:xfrm>
          <a:prstGeom prst="rect">
            <a:avLst/>
          </a:prstGeom>
          <a:noFill/>
          <a:ln>
            <a:noFill/>
          </a:ln>
        </p:spPr>
        <p:txBody>
          <a:bodyPr spcFirstLastPara="1" wrap="square" lIns="0" tIns="0" rIns="0" bIns="0" anchor="b" anchorCtr="0">
            <a:noAutofit/>
          </a:bodyPr>
          <a:lstStyle>
            <a:lvl1pPr marR="0" lvl="0" algn="l" rtl="0">
              <a:lnSpc>
                <a:spcPct val="100000"/>
              </a:lnSpc>
              <a:spcBef>
                <a:spcPts val="0"/>
              </a:spcBef>
              <a:spcAft>
                <a:spcPts val="0"/>
              </a:spcAft>
              <a:buClr>
                <a:srgbClr val="000000"/>
              </a:buClr>
              <a:buSzPts val="1400"/>
              <a:buFont typeface="Arial"/>
              <a:buNone/>
              <a:defRPr sz="2600" b="1" i="0" u="none" strike="noStrike" cap="none">
                <a:solidFill>
                  <a:srgbClr val="004C97"/>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267" b="1" i="0" u="none" strike="noStrike" cap="none">
                <a:solidFill>
                  <a:srgbClr val="2E5286"/>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000000"/>
              </a:buClr>
              <a:buSzPts val="1400"/>
              <a:buFont typeface="Arial"/>
              <a:buNone/>
              <a:defRPr sz="2267" b="1" i="0" u="none" strike="noStrike" cap="none">
                <a:solidFill>
                  <a:srgbClr val="2E5286"/>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000000"/>
              </a:buClr>
              <a:buSzPts val="1400"/>
              <a:buFont typeface="Arial"/>
              <a:buNone/>
              <a:defRPr sz="2267" b="1" i="0" u="none" strike="noStrike" cap="none">
                <a:solidFill>
                  <a:srgbClr val="2E5286"/>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000000"/>
              </a:buClr>
              <a:buSzPts val="1400"/>
              <a:buFont typeface="Arial"/>
              <a:buNone/>
              <a:defRPr sz="2267" b="1" i="0" u="none" strike="noStrike" cap="none">
                <a:solidFill>
                  <a:srgbClr val="2E5286"/>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000000"/>
              </a:buClr>
              <a:buSzPts val="1400"/>
              <a:buFont typeface="Arial"/>
              <a:buNone/>
              <a:defRPr sz="2267" b="1" i="0" u="none" strike="noStrike" cap="none">
                <a:solidFill>
                  <a:srgbClr val="2E5286"/>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000000"/>
              </a:buClr>
              <a:buSzPts val="1400"/>
              <a:buFont typeface="Arial"/>
              <a:buNone/>
              <a:defRPr sz="2267" b="1" i="0" u="none" strike="noStrike" cap="none">
                <a:solidFill>
                  <a:srgbClr val="2E5286"/>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000000"/>
              </a:buClr>
              <a:buSzPts val="1400"/>
              <a:buFont typeface="Arial"/>
              <a:buNone/>
              <a:defRPr sz="2267" b="1" i="0" u="none" strike="noStrike" cap="none">
                <a:solidFill>
                  <a:srgbClr val="2E5286"/>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000000"/>
              </a:buClr>
              <a:buSzPts val="1400"/>
              <a:buFont typeface="Arial"/>
              <a:buNone/>
              <a:defRPr sz="2267" b="1" i="0" u="none" strike="noStrike" cap="none">
                <a:solidFill>
                  <a:srgbClr val="2E5286"/>
                </a:solidFill>
                <a:latin typeface="Helvetica Neue"/>
                <a:ea typeface="Helvetica Neue"/>
                <a:cs typeface="Helvetica Neue"/>
                <a:sym typeface="Helvetica Neue"/>
              </a:defRPr>
            </a:lvl9pPr>
          </a:lstStyle>
          <a:p>
            <a:endParaRPr/>
          </a:p>
        </p:txBody>
      </p:sp>
      <p:sp>
        <p:nvSpPr>
          <p:cNvPr id="32" name="Google Shape;32;p7"/>
          <p:cNvSpPr/>
          <p:nvPr/>
        </p:nvSpPr>
        <p:spPr>
          <a:xfrm>
            <a:off x="292100" y="6316133"/>
            <a:ext cx="10919600" cy="97200"/>
          </a:xfrm>
          <a:prstGeom prst="rect">
            <a:avLst/>
          </a:prstGeom>
          <a:solidFill>
            <a:srgbClr val="97D7EB"/>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3200" b="0" i="0" u="none" strike="noStrike" cap="none">
              <a:solidFill>
                <a:schemeClr val="lt1"/>
              </a:solidFill>
              <a:latin typeface="Calibri"/>
              <a:ea typeface="Calibri"/>
              <a:cs typeface="Calibri"/>
              <a:sym typeface="Calibri"/>
            </a:endParaRPr>
          </a:p>
        </p:txBody>
      </p:sp>
      <p:pic>
        <p:nvPicPr>
          <p:cNvPr id="33" name="Google Shape;33;p7" descr="A round white logo with blue and red lines and white text&#10;&#10;Description automatically generated"/>
          <p:cNvPicPr preferRelativeResize="0"/>
          <p:nvPr/>
        </p:nvPicPr>
        <p:blipFill rotWithShape="1">
          <a:blip r:embed="rId2">
            <a:alphaModFix/>
          </a:blip>
          <a:srcRect/>
          <a:stretch/>
        </p:blipFill>
        <p:spPr>
          <a:xfrm>
            <a:off x="11264747" y="5869438"/>
            <a:ext cx="877679" cy="877679"/>
          </a:xfrm>
          <a:prstGeom prst="rect">
            <a:avLst/>
          </a:prstGeom>
          <a:noFill/>
          <a:ln>
            <a:noFill/>
          </a:ln>
        </p:spPr>
      </p:pic>
    </p:spTree>
    <p:extLst>
      <p:ext uri="{BB962C8B-B14F-4D97-AF65-F5344CB8AC3E}">
        <p14:creationId xmlns:p14="http://schemas.microsoft.com/office/powerpoint/2010/main" val="40194351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matchingName="Logo Bottom: Title &amp; Content">
  <p:cSld name="Logo Bottom: Title &amp; Content">
    <p:spTree>
      <p:nvGrpSpPr>
        <p:cNvPr id="1" name="Shape 34"/>
        <p:cNvGrpSpPr/>
        <p:nvPr/>
      </p:nvGrpSpPr>
      <p:grpSpPr>
        <a:xfrm>
          <a:off x="0" y="0"/>
          <a:ext cx="0" cy="0"/>
          <a:chOff x="0" y="0"/>
          <a:chExt cx="0" cy="0"/>
        </a:xfrm>
      </p:grpSpPr>
      <p:sp>
        <p:nvSpPr>
          <p:cNvPr id="35" name="Google Shape;35;p6"/>
          <p:cNvSpPr txBox="1">
            <a:spLocks noGrp="1"/>
          </p:cNvSpPr>
          <p:nvPr>
            <p:ph type="body" idx="1"/>
          </p:nvPr>
        </p:nvSpPr>
        <p:spPr>
          <a:xfrm>
            <a:off x="304805" y="1062267"/>
            <a:ext cx="11563351" cy="5042088"/>
          </a:xfrm>
          <a:prstGeom prst="rect">
            <a:avLst/>
          </a:prstGeom>
          <a:noFill/>
          <a:ln>
            <a:noFill/>
          </a:ln>
        </p:spPr>
        <p:txBody>
          <a:bodyPr spcFirstLastPara="1" wrap="square" lIns="0" tIns="0" rIns="0" bIns="0" anchor="t" anchorCtr="0">
            <a:noAutofit/>
          </a:bodyPr>
          <a:lstStyle>
            <a:lvl1pPr marL="609585" marR="0" lvl="0" indent="-440256" algn="l" rtl="0">
              <a:lnSpc>
                <a:spcPct val="100000"/>
              </a:lnSpc>
              <a:spcBef>
                <a:spcPts val="1312"/>
              </a:spcBef>
              <a:spcAft>
                <a:spcPts val="0"/>
              </a:spcAft>
              <a:buClr>
                <a:srgbClr val="505050"/>
              </a:buClr>
              <a:buSzPts val="1600"/>
              <a:buFont typeface="Arial"/>
              <a:buChar char="•"/>
              <a:defRPr sz="2133" b="0" i="0" u="none" strike="noStrike" cap="none">
                <a:solidFill>
                  <a:srgbClr val="505050"/>
                </a:solidFill>
                <a:latin typeface="Helvetica Neue"/>
                <a:ea typeface="Helvetica Neue"/>
                <a:cs typeface="Helvetica Neue"/>
                <a:sym typeface="Helvetica Neue"/>
              </a:defRPr>
            </a:lvl1pPr>
            <a:lvl2pPr marL="1219170" marR="0" lvl="1" indent="-423323" algn="l" rtl="0">
              <a:lnSpc>
                <a:spcPct val="100000"/>
              </a:lnSpc>
              <a:spcBef>
                <a:spcPts val="1312"/>
              </a:spcBef>
              <a:spcAft>
                <a:spcPts val="0"/>
              </a:spcAft>
              <a:buClr>
                <a:srgbClr val="505050"/>
              </a:buClr>
              <a:buSzPts val="1400"/>
              <a:buFont typeface="Arial"/>
              <a:buChar char="–"/>
              <a:defRPr sz="1867" b="0" i="0" u="none" strike="noStrike" cap="none">
                <a:solidFill>
                  <a:srgbClr val="505050"/>
                </a:solidFill>
                <a:latin typeface="Helvetica Neue"/>
                <a:ea typeface="Helvetica Neue"/>
                <a:cs typeface="Helvetica Neue"/>
                <a:sym typeface="Helvetica Neue"/>
              </a:defRPr>
            </a:lvl2pPr>
            <a:lvl3pPr marL="1828754" marR="0" lvl="2" indent="-423323" algn="l" rtl="0">
              <a:lnSpc>
                <a:spcPct val="100000"/>
              </a:lnSpc>
              <a:spcBef>
                <a:spcPts val="1312"/>
              </a:spcBef>
              <a:spcAft>
                <a:spcPts val="0"/>
              </a:spcAft>
              <a:buClr>
                <a:srgbClr val="505050"/>
              </a:buClr>
              <a:buSzPts val="1400"/>
              <a:buFont typeface="Arial"/>
              <a:buChar char="•"/>
              <a:defRPr sz="1867" b="0" i="0" u="none" strike="noStrike" cap="none">
                <a:solidFill>
                  <a:srgbClr val="505050"/>
                </a:solidFill>
                <a:latin typeface="Helvetica Neue"/>
                <a:ea typeface="Helvetica Neue"/>
                <a:cs typeface="Helvetica Neue"/>
                <a:sym typeface="Helvetica Neue"/>
              </a:defRPr>
            </a:lvl3pPr>
            <a:lvl4pPr marL="2438339" marR="0" lvl="3" indent="-406390" algn="l" rtl="0">
              <a:lnSpc>
                <a:spcPct val="100000"/>
              </a:lnSpc>
              <a:spcBef>
                <a:spcPts val="1312"/>
              </a:spcBef>
              <a:spcAft>
                <a:spcPts val="0"/>
              </a:spcAft>
              <a:buClr>
                <a:srgbClr val="505050"/>
              </a:buClr>
              <a:buSzPts val="1200"/>
              <a:buFont typeface="Helvetica Neue"/>
              <a:buChar char="–"/>
              <a:defRPr sz="1600" b="0" i="0" u="none" strike="noStrike" cap="none">
                <a:solidFill>
                  <a:srgbClr val="505050"/>
                </a:solidFill>
                <a:latin typeface="Helvetica Neue"/>
                <a:ea typeface="Helvetica Neue"/>
                <a:cs typeface="Helvetica Neue"/>
                <a:sym typeface="Helvetica Neue"/>
              </a:defRPr>
            </a:lvl4pPr>
            <a:lvl5pPr marL="3047924" marR="0" lvl="4" indent="-406390" algn="l" rtl="0">
              <a:lnSpc>
                <a:spcPct val="100000"/>
              </a:lnSpc>
              <a:spcBef>
                <a:spcPts val="1312"/>
              </a:spcBef>
              <a:spcAft>
                <a:spcPts val="0"/>
              </a:spcAft>
              <a:buClr>
                <a:srgbClr val="505050"/>
              </a:buClr>
              <a:buSzPts val="1200"/>
              <a:buFont typeface="Arial"/>
              <a:buChar char="•"/>
              <a:defRPr sz="1600" b="0" i="0" u="none" strike="noStrike" cap="none">
                <a:solidFill>
                  <a:srgbClr val="505050"/>
                </a:solidFill>
                <a:latin typeface="Helvetica Neue"/>
                <a:ea typeface="Helvetica Neue"/>
                <a:cs typeface="Helvetica Neue"/>
                <a:sym typeface="Helvetica Neue"/>
              </a:defRPr>
            </a:lvl5pPr>
            <a:lvl6pPr marL="3657509" marR="0" lvl="5"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36" name="Google Shape;36;p6"/>
          <p:cNvSpPr txBox="1">
            <a:spLocks noGrp="1"/>
          </p:cNvSpPr>
          <p:nvPr>
            <p:ph type="title"/>
          </p:nvPr>
        </p:nvSpPr>
        <p:spPr>
          <a:xfrm>
            <a:off x="304800" y="252594"/>
            <a:ext cx="10770824" cy="427877"/>
          </a:xfrm>
          <a:prstGeom prst="rect">
            <a:avLst/>
          </a:prstGeom>
          <a:noFill/>
          <a:ln>
            <a:noFill/>
          </a:ln>
        </p:spPr>
        <p:txBody>
          <a:bodyPr spcFirstLastPara="1" wrap="square" lIns="0" tIns="0" rIns="0" bIns="0" anchor="b" anchorCtr="0">
            <a:noAutofit/>
          </a:bodyPr>
          <a:lstStyle>
            <a:lvl1pPr marR="0" lvl="0" algn="l" rtl="0">
              <a:lnSpc>
                <a:spcPct val="100000"/>
              </a:lnSpc>
              <a:spcBef>
                <a:spcPts val="0"/>
              </a:spcBef>
              <a:spcAft>
                <a:spcPts val="0"/>
              </a:spcAft>
              <a:buClr>
                <a:srgbClr val="000000"/>
              </a:buClr>
              <a:buSzPts val="1400"/>
              <a:buFont typeface="Arial"/>
              <a:buNone/>
              <a:defRPr sz="2600" b="1" i="0" u="none" strike="noStrike" cap="none">
                <a:solidFill>
                  <a:srgbClr val="004C97"/>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2267" b="1" i="0" u="none" strike="noStrike" cap="none">
                <a:solidFill>
                  <a:srgbClr val="2E5286"/>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000000"/>
              </a:buClr>
              <a:buSzPts val="1400"/>
              <a:buFont typeface="Arial"/>
              <a:buNone/>
              <a:defRPr sz="2267" b="1" i="0" u="none" strike="noStrike" cap="none">
                <a:solidFill>
                  <a:srgbClr val="2E5286"/>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000000"/>
              </a:buClr>
              <a:buSzPts val="1400"/>
              <a:buFont typeface="Arial"/>
              <a:buNone/>
              <a:defRPr sz="2267" b="1" i="0" u="none" strike="noStrike" cap="none">
                <a:solidFill>
                  <a:srgbClr val="2E5286"/>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000000"/>
              </a:buClr>
              <a:buSzPts val="1400"/>
              <a:buFont typeface="Arial"/>
              <a:buNone/>
              <a:defRPr sz="2267" b="1" i="0" u="none" strike="noStrike" cap="none">
                <a:solidFill>
                  <a:srgbClr val="2E5286"/>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000000"/>
              </a:buClr>
              <a:buSzPts val="1400"/>
              <a:buFont typeface="Arial"/>
              <a:buNone/>
              <a:defRPr sz="2267" b="1" i="0" u="none" strike="noStrike" cap="none">
                <a:solidFill>
                  <a:srgbClr val="2E5286"/>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000000"/>
              </a:buClr>
              <a:buSzPts val="1400"/>
              <a:buFont typeface="Arial"/>
              <a:buNone/>
              <a:defRPr sz="2267" b="1" i="0" u="none" strike="noStrike" cap="none">
                <a:solidFill>
                  <a:srgbClr val="2E5286"/>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000000"/>
              </a:buClr>
              <a:buSzPts val="1400"/>
              <a:buFont typeface="Arial"/>
              <a:buNone/>
              <a:defRPr sz="2267" b="1" i="0" u="none" strike="noStrike" cap="none">
                <a:solidFill>
                  <a:srgbClr val="2E5286"/>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000000"/>
              </a:buClr>
              <a:buSzPts val="1400"/>
              <a:buFont typeface="Arial"/>
              <a:buNone/>
              <a:defRPr sz="2267" b="1" i="0" u="none" strike="noStrike" cap="none">
                <a:solidFill>
                  <a:srgbClr val="2E5286"/>
                </a:solidFill>
                <a:latin typeface="Helvetica Neue"/>
                <a:ea typeface="Helvetica Neue"/>
                <a:cs typeface="Helvetica Neue"/>
                <a:sym typeface="Helvetica Neue"/>
              </a:defRPr>
            </a:lvl9pPr>
          </a:lstStyle>
          <a:p>
            <a:endParaRPr/>
          </a:p>
        </p:txBody>
      </p:sp>
      <p:sp>
        <p:nvSpPr>
          <p:cNvPr id="37" name="Google Shape;37;p6"/>
          <p:cNvSpPr txBox="1">
            <a:spLocks noGrp="1"/>
          </p:cNvSpPr>
          <p:nvPr>
            <p:ph type="dt" idx="10"/>
          </p:nvPr>
        </p:nvSpPr>
        <p:spPr>
          <a:xfrm>
            <a:off x="982436" y="6504215"/>
            <a:ext cx="900491" cy="2413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sz="1200">
                <a:solidFill>
                  <a:srgbClr val="004C97"/>
                </a:solidFill>
                <a:latin typeface="Helvetica Neue"/>
                <a:ea typeface="Helvetica Neue"/>
                <a:cs typeface="Helvetica Neue"/>
                <a:sym typeface="Helvetica Neu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fld id="{51DD0D61-1F7E-4843-9EB1-28B4A47EAC4F}" type="datetime1">
              <a:rPr lang="en-GB" smtClean="0"/>
              <a:t>19/12/2025</a:t>
            </a:fld>
            <a:endParaRPr/>
          </a:p>
        </p:txBody>
      </p:sp>
      <p:sp>
        <p:nvSpPr>
          <p:cNvPr id="38" name="Google Shape;38;p6"/>
          <p:cNvSpPr txBox="1">
            <a:spLocks noGrp="1"/>
          </p:cNvSpPr>
          <p:nvPr>
            <p:ph type="ftr" idx="11"/>
          </p:nvPr>
        </p:nvSpPr>
        <p:spPr>
          <a:xfrm>
            <a:off x="2040804" y="6504216"/>
            <a:ext cx="8349491" cy="24287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sz="1200">
                <a:solidFill>
                  <a:srgbClr val="004C97"/>
                </a:solidFill>
                <a:latin typeface="Helvetica Neue"/>
                <a:ea typeface="Helvetica Neue"/>
                <a:cs typeface="Helvetica Neue"/>
                <a:sym typeface="Helvetica Neu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296333" y="6504215"/>
            <a:ext cx="552451" cy="237285"/>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900"/>
              <a:buFont typeface="Arial"/>
              <a:buNone/>
              <a:defRPr sz="1200" b="0" i="0" u="none" strike="noStrike" cap="none">
                <a:solidFill>
                  <a:srgbClr val="004C97"/>
                </a:solidFill>
                <a:latin typeface="Helvetica Neue"/>
                <a:ea typeface="Helvetica Neue"/>
                <a:cs typeface="Helvetica Neue"/>
                <a:sym typeface="Helvetica Neue"/>
              </a:defRPr>
            </a:lvl1pPr>
            <a:lvl2pPr marL="0" marR="0" lvl="1" indent="0" algn="l">
              <a:lnSpc>
                <a:spcPct val="100000"/>
              </a:lnSpc>
              <a:spcBef>
                <a:spcPts val="0"/>
              </a:spcBef>
              <a:spcAft>
                <a:spcPts val="0"/>
              </a:spcAft>
              <a:buClr>
                <a:srgbClr val="000000"/>
              </a:buClr>
              <a:buSzPts val="900"/>
              <a:buFont typeface="Arial"/>
              <a:buNone/>
              <a:defRPr sz="1200" b="0" i="0" u="none" strike="noStrike" cap="none">
                <a:solidFill>
                  <a:srgbClr val="004C97"/>
                </a:solidFill>
                <a:latin typeface="Helvetica Neue"/>
                <a:ea typeface="Helvetica Neue"/>
                <a:cs typeface="Helvetica Neue"/>
                <a:sym typeface="Helvetica Neue"/>
              </a:defRPr>
            </a:lvl2pPr>
            <a:lvl3pPr marL="0" marR="0" lvl="2" indent="0" algn="l">
              <a:lnSpc>
                <a:spcPct val="100000"/>
              </a:lnSpc>
              <a:spcBef>
                <a:spcPts val="0"/>
              </a:spcBef>
              <a:spcAft>
                <a:spcPts val="0"/>
              </a:spcAft>
              <a:buClr>
                <a:srgbClr val="000000"/>
              </a:buClr>
              <a:buSzPts val="900"/>
              <a:buFont typeface="Arial"/>
              <a:buNone/>
              <a:defRPr sz="1200" b="0" i="0" u="none" strike="noStrike" cap="none">
                <a:solidFill>
                  <a:srgbClr val="004C97"/>
                </a:solidFill>
                <a:latin typeface="Helvetica Neue"/>
                <a:ea typeface="Helvetica Neue"/>
                <a:cs typeface="Helvetica Neue"/>
                <a:sym typeface="Helvetica Neue"/>
              </a:defRPr>
            </a:lvl3pPr>
            <a:lvl4pPr marL="0" marR="0" lvl="3" indent="0" algn="l">
              <a:lnSpc>
                <a:spcPct val="100000"/>
              </a:lnSpc>
              <a:spcBef>
                <a:spcPts val="0"/>
              </a:spcBef>
              <a:spcAft>
                <a:spcPts val="0"/>
              </a:spcAft>
              <a:buClr>
                <a:srgbClr val="000000"/>
              </a:buClr>
              <a:buSzPts val="900"/>
              <a:buFont typeface="Arial"/>
              <a:buNone/>
              <a:defRPr sz="1200" b="0" i="0" u="none" strike="noStrike" cap="none">
                <a:solidFill>
                  <a:srgbClr val="004C97"/>
                </a:solidFill>
                <a:latin typeface="Helvetica Neue"/>
                <a:ea typeface="Helvetica Neue"/>
                <a:cs typeface="Helvetica Neue"/>
                <a:sym typeface="Helvetica Neue"/>
              </a:defRPr>
            </a:lvl4pPr>
            <a:lvl5pPr marL="0" marR="0" lvl="4" indent="0" algn="l">
              <a:lnSpc>
                <a:spcPct val="100000"/>
              </a:lnSpc>
              <a:spcBef>
                <a:spcPts val="0"/>
              </a:spcBef>
              <a:spcAft>
                <a:spcPts val="0"/>
              </a:spcAft>
              <a:buClr>
                <a:srgbClr val="000000"/>
              </a:buClr>
              <a:buSzPts val="900"/>
              <a:buFont typeface="Arial"/>
              <a:buNone/>
              <a:defRPr sz="1200" b="0" i="0" u="none" strike="noStrike" cap="none">
                <a:solidFill>
                  <a:srgbClr val="004C97"/>
                </a:solidFill>
                <a:latin typeface="Helvetica Neue"/>
                <a:ea typeface="Helvetica Neue"/>
                <a:cs typeface="Helvetica Neue"/>
                <a:sym typeface="Helvetica Neue"/>
              </a:defRPr>
            </a:lvl5pPr>
            <a:lvl6pPr marL="0" marR="0" lvl="5" indent="0" algn="l">
              <a:lnSpc>
                <a:spcPct val="100000"/>
              </a:lnSpc>
              <a:spcBef>
                <a:spcPts val="0"/>
              </a:spcBef>
              <a:spcAft>
                <a:spcPts val="0"/>
              </a:spcAft>
              <a:buClr>
                <a:srgbClr val="000000"/>
              </a:buClr>
              <a:buSzPts val="900"/>
              <a:buFont typeface="Arial"/>
              <a:buNone/>
              <a:defRPr sz="1200" b="0" i="0" u="none" strike="noStrike" cap="none">
                <a:solidFill>
                  <a:srgbClr val="004C97"/>
                </a:solidFill>
                <a:latin typeface="Helvetica Neue"/>
                <a:ea typeface="Helvetica Neue"/>
                <a:cs typeface="Helvetica Neue"/>
                <a:sym typeface="Helvetica Neue"/>
              </a:defRPr>
            </a:lvl6pPr>
            <a:lvl7pPr marL="0" marR="0" lvl="6" indent="0" algn="l">
              <a:lnSpc>
                <a:spcPct val="100000"/>
              </a:lnSpc>
              <a:spcBef>
                <a:spcPts val="0"/>
              </a:spcBef>
              <a:spcAft>
                <a:spcPts val="0"/>
              </a:spcAft>
              <a:buClr>
                <a:srgbClr val="000000"/>
              </a:buClr>
              <a:buSzPts val="900"/>
              <a:buFont typeface="Arial"/>
              <a:buNone/>
              <a:defRPr sz="1200" b="0" i="0" u="none" strike="noStrike" cap="none">
                <a:solidFill>
                  <a:srgbClr val="004C97"/>
                </a:solidFill>
                <a:latin typeface="Helvetica Neue"/>
                <a:ea typeface="Helvetica Neue"/>
                <a:cs typeface="Helvetica Neue"/>
                <a:sym typeface="Helvetica Neue"/>
              </a:defRPr>
            </a:lvl7pPr>
            <a:lvl8pPr marL="0" marR="0" lvl="7" indent="0" algn="l">
              <a:lnSpc>
                <a:spcPct val="100000"/>
              </a:lnSpc>
              <a:spcBef>
                <a:spcPts val="0"/>
              </a:spcBef>
              <a:spcAft>
                <a:spcPts val="0"/>
              </a:spcAft>
              <a:buClr>
                <a:srgbClr val="000000"/>
              </a:buClr>
              <a:buSzPts val="900"/>
              <a:buFont typeface="Arial"/>
              <a:buNone/>
              <a:defRPr sz="1200" b="0" i="0" u="none" strike="noStrike" cap="none">
                <a:solidFill>
                  <a:srgbClr val="004C97"/>
                </a:solidFill>
                <a:latin typeface="Helvetica Neue"/>
                <a:ea typeface="Helvetica Neue"/>
                <a:cs typeface="Helvetica Neue"/>
                <a:sym typeface="Helvetica Neue"/>
              </a:defRPr>
            </a:lvl8pPr>
            <a:lvl9pPr marL="0" marR="0" lvl="8" indent="0" algn="l">
              <a:lnSpc>
                <a:spcPct val="100000"/>
              </a:lnSpc>
              <a:spcBef>
                <a:spcPts val="0"/>
              </a:spcBef>
              <a:spcAft>
                <a:spcPts val="0"/>
              </a:spcAft>
              <a:buClr>
                <a:srgbClr val="000000"/>
              </a:buClr>
              <a:buSzPts val="900"/>
              <a:buFont typeface="Arial"/>
              <a:buNone/>
              <a:defRPr sz="1200" b="0" i="0" u="none" strike="noStrike" cap="none">
                <a:solidFill>
                  <a:srgbClr val="004C97"/>
                </a:solidFill>
                <a:latin typeface="Helvetica Neue"/>
                <a:ea typeface="Helvetica Neue"/>
                <a:cs typeface="Helvetica Neue"/>
                <a:sym typeface="Helvetica Neue"/>
              </a:defRPr>
            </a:lvl9pPr>
          </a:lstStyle>
          <a:p>
            <a:fld id="{00000000-1234-1234-1234-123412341234}" type="slidenum">
              <a:rPr lang="en-US" smtClean="0"/>
              <a:pPr/>
              <a:t>‹#›</a:t>
            </a:fld>
            <a:endParaRPr lang="en-US"/>
          </a:p>
        </p:txBody>
      </p:sp>
      <p:sp>
        <p:nvSpPr>
          <p:cNvPr id="40" name="Google Shape;40;p6"/>
          <p:cNvSpPr/>
          <p:nvPr/>
        </p:nvSpPr>
        <p:spPr>
          <a:xfrm>
            <a:off x="292100" y="6316133"/>
            <a:ext cx="10923200" cy="97200"/>
          </a:xfrm>
          <a:prstGeom prst="rect">
            <a:avLst/>
          </a:prstGeom>
          <a:solidFill>
            <a:srgbClr val="97D7EB"/>
          </a:solidFill>
          <a:ln>
            <a:noFill/>
          </a:ln>
        </p:spPr>
        <p:txBody>
          <a:bodyPr spcFirstLastPara="1" wrap="square" lIns="121900" tIns="60933" rIns="121900" bIns="60933"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3200" b="0" i="0" u="none" strike="noStrike" cap="none">
              <a:solidFill>
                <a:schemeClr val="lt1"/>
              </a:solidFill>
              <a:latin typeface="Calibri"/>
              <a:ea typeface="Calibri"/>
              <a:cs typeface="Calibri"/>
              <a:sym typeface="Calibri"/>
            </a:endParaRPr>
          </a:p>
        </p:txBody>
      </p:sp>
      <p:pic>
        <p:nvPicPr>
          <p:cNvPr id="41" name="Google Shape;41;p6" descr="A round white logo with blue and red lines and white text&#10;&#10;Description automatically generated"/>
          <p:cNvPicPr preferRelativeResize="0"/>
          <p:nvPr/>
        </p:nvPicPr>
        <p:blipFill rotWithShape="1">
          <a:blip r:embed="rId2">
            <a:alphaModFix/>
          </a:blip>
          <a:srcRect/>
          <a:stretch/>
        </p:blipFill>
        <p:spPr>
          <a:xfrm>
            <a:off x="11215181" y="5925989"/>
            <a:ext cx="877679" cy="877679"/>
          </a:xfrm>
          <a:prstGeom prst="rect">
            <a:avLst/>
          </a:prstGeom>
          <a:noFill/>
          <a:ln>
            <a:noFill/>
          </a:ln>
        </p:spPr>
      </p:pic>
    </p:spTree>
    <p:extLst>
      <p:ext uri="{BB962C8B-B14F-4D97-AF65-F5344CB8AC3E}">
        <p14:creationId xmlns:p14="http://schemas.microsoft.com/office/powerpoint/2010/main" val="2430374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Smok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19FE4-6876-B5B6-E975-473C9AD4B5B2}"/>
              </a:ext>
            </a:extLst>
          </p:cNvPr>
          <p:cNvSpPr>
            <a:spLocks noGrp="1"/>
          </p:cNvSpPr>
          <p:nvPr>
            <p:ph type="title"/>
          </p:nvPr>
        </p:nvSpPr>
        <p:spPr>
          <a:xfrm>
            <a:off x="318494" y="327819"/>
            <a:ext cx="5163243" cy="3101181"/>
          </a:xfrm>
        </p:spPr>
        <p:txBody>
          <a:bodyPr/>
          <a:lstStyle>
            <a:lvl1pPr>
              <a:defRPr sz="6400"/>
            </a:lvl1pPr>
          </a:lstStyle>
          <a:p>
            <a:r>
              <a:rPr lang="en-GB"/>
              <a:t>Click to edit Master title style</a:t>
            </a:r>
            <a:endParaRPr lang="en-US" dirty="0"/>
          </a:p>
        </p:txBody>
      </p:sp>
      <p:sp>
        <p:nvSpPr>
          <p:cNvPr id="3" name="Date Placeholder 2">
            <a:extLst>
              <a:ext uri="{FF2B5EF4-FFF2-40B4-BE49-F238E27FC236}">
                <a16:creationId xmlns:a16="http://schemas.microsoft.com/office/drawing/2014/main" id="{089A3DB1-810F-A8E3-C248-4835CAA99DF5}"/>
              </a:ext>
            </a:extLst>
          </p:cNvPr>
          <p:cNvSpPr>
            <a:spLocks noGrp="1"/>
          </p:cNvSpPr>
          <p:nvPr>
            <p:ph type="dt" sz="half" idx="10"/>
          </p:nvPr>
        </p:nvSpPr>
        <p:spPr/>
        <p:txBody>
          <a:bodyPr/>
          <a:lstStyle/>
          <a:p>
            <a:fld id="{B9404F69-DC41-A446-BFF7-6211A2A61FB4}" type="datetime1">
              <a:rPr lang="en-GB" smtClean="0"/>
              <a:t>19/12/2025</a:t>
            </a:fld>
            <a:endParaRPr lang="en-GB"/>
          </a:p>
        </p:txBody>
      </p:sp>
      <p:sp>
        <p:nvSpPr>
          <p:cNvPr id="4" name="Footer Placeholder 3">
            <a:extLst>
              <a:ext uri="{FF2B5EF4-FFF2-40B4-BE49-F238E27FC236}">
                <a16:creationId xmlns:a16="http://schemas.microsoft.com/office/drawing/2014/main" id="{A6B777E5-A94F-F8C3-D5F7-C4C35810FF1A}"/>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8A089025-7C4D-C600-55FE-4CBA1AECC50A}"/>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6">
            <a:extLst>
              <a:ext uri="{FF2B5EF4-FFF2-40B4-BE49-F238E27FC236}">
                <a16:creationId xmlns:a16="http://schemas.microsoft.com/office/drawing/2014/main" id="{3F3EA03B-C9D6-61A6-148F-9BF74F07D9B8}"/>
              </a:ext>
            </a:extLst>
          </p:cNvPr>
          <p:cNvSpPr>
            <a:spLocks noGrp="1"/>
          </p:cNvSpPr>
          <p:nvPr>
            <p:ph sz="quarter" idx="13"/>
          </p:nvPr>
        </p:nvSpPr>
        <p:spPr>
          <a:xfrm>
            <a:off x="6096001" y="327025"/>
            <a:ext cx="5777508" cy="3101977"/>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3961220234"/>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Tree>
    <p:extLst>
      <p:ext uri="{BB962C8B-B14F-4D97-AF65-F5344CB8AC3E}">
        <p14:creationId xmlns:p14="http://schemas.microsoft.com/office/powerpoint/2010/main" val="202008811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Title 1"/>
          <p:cNvSpPr txBox="1">
            <a:spLocks/>
          </p:cNvSpPr>
          <p:nvPr/>
        </p:nvSpPr>
        <p:spPr>
          <a:xfrm>
            <a:off x="609600" y="274638"/>
            <a:ext cx="109728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endParaRPr lang="en-US" sz="4400"/>
          </a:p>
        </p:txBody>
      </p:sp>
      <p:sp>
        <p:nvSpPr>
          <p:cNvPr id="14" name="Title 1"/>
          <p:cNvSpPr>
            <a:spLocks noGrp="1"/>
          </p:cNvSpPr>
          <p:nvPr>
            <p:ph type="title" hasCustomPrompt="1"/>
          </p:nvPr>
        </p:nvSpPr>
        <p:spPr>
          <a:xfrm>
            <a:off x="605368" y="356188"/>
            <a:ext cx="10972800" cy="647102"/>
          </a:xfrm>
          <a:prstGeom prst="rect">
            <a:avLst/>
          </a:prstGeom>
        </p:spPr>
        <p:txBody>
          <a:bodyPr vert="horz" lIns="0" tIns="0" rIns="0" bIns="0">
            <a:normAutofit/>
          </a:bodyPr>
          <a:lstStyle>
            <a:lvl1pPr algn="l">
              <a:defRPr sz="4000" b="1" i="0" baseline="0">
                <a:solidFill>
                  <a:srgbClr val="E95125"/>
                </a:solidFill>
                <a:latin typeface="Helvetica Neue" panose="02000503000000020004" pitchFamily="2" charset="0"/>
                <a:ea typeface="Helvetica Neue" panose="02000503000000020004" pitchFamily="2" charset="0"/>
                <a:cs typeface="Helvetica Neue" panose="02000503000000020004" pitchFamily="2" charset="0"/>
              </a:defRPr>
            </a:lvl1pPr>
          </a:lstStyle>
          <a:p>
            <a:r>
              <a:rPr lang="en-US" noProof="0"/>
              <a:t>Click to edit Master title style</a:t>
            </a:r>
          </a:p>
        </p:txBody>
      </p:sp>
      <p:sp>
        <p:nvSpPr>
          <p:cNvPr id="15" name="Content Placeholder 2"/>
          <p:cNvSpPr>
            <a:spLocks noGrp="1"/>
          </p:cNvSpPr>
          <p:nvPr>
            <p:ph idx="11" hasCustomPrompt="1"/>
          </p:nvPr>
        </p:nvSpPr>
        <p:spPr>
          <a:xfrm>
            <a:off x="605373" y="1207770"/>
            <a:ext cx="10977028" cy="5070302"/>
          </a:xfrm>
          <a:prstGeom prst="rect">
            <a:avLst/>
          </a:prstGeom>
        </p:spPr>
        <p:txBody>
          <a:bodyPr lIns="0" rIns="0">
            <a:normAutofit/>
          </a:bodyPr>
          <a:lstStyle>
            <a:lvl1pPr marL="256032" indent="-265176">
              <a:lnSpc>
                <a:spcPct val="100000"/>
              </a:lnSpc>
              <a:spcBef>
                <a:spcPts val="1200"/>
              </a:spcBef>
              <a:spcAft>
                <a:spcPts val="0"/>
              </a:spcAft>
              <a:buSzPct val="130000"/>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5680AB"/>
                </a:solidFill>
                <a:latin typeface="Helvetica"/>
              </a:defRPr>
            </a:lvl2pPr>
            <a:lvl3pPr marL="898525" indent="-273050">
              <a:lnSpc>
                <a:spcPct val="100000"/>
              </a:lnSpc>
              <a:spcBef>
                <a:spcPts val="1200"/>
              </a:spcBef>
              <a:spcAft>
                <a:spcPts val="0"/>
              </a:spcAft>
              <a:buSzPct val="100000"/>
              <a:buFont typeface="Arial"/>
              <a:buChar char="•"/>
              <a:defRPr sz="1800" b="0" i="0">
                <a:solidFill>
                  <a:schemeClr val="accent6"/>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5680AB"/>
                </a:solidFill>
                <a:latin typeface="Helvetica"/>
              </a:defRPr>
            </a:lvl4pPr>
            <a:lvl5pPr marL="1431925" indent="-266700">
              <a:lnSpc>
                <a:spcPct val="100000"/>
              </a:lnSpc>
              <a:spcBef>
                <a:spcPts val="1200"/>
              </a:spcBef>
              <a:spcAft>
                <a:spcPts val="0"/>
              </a:spcAft>
              <a:buSzPct val="88000"/>
              <a:buFont typeface="Arial"/>
              <a:buChar char="•"/>
              <a:defRPr sz="1400" b="0" i="0">
                <a:solidFill>
                  <a:srgbClr val="5680AB"/>
                </a:solidFill>
                <a:latin typeface="Helvetica"/>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8" name="Date Placeholder 3"/>
          <p:cNvSpPr>
            <a:spLocks noGrp="1"/>
          </p:cNvSpPr>
          <p:nvPr>
            <p:ph type="dt" sz="half" idx="2"/>
          </p:nvPr>
        </p:nvSpPr>
        <p:spPr>
          <a:xfrm>
            <a:off x="1172293" y="6549549"/>
            <a:ext cx="1331423"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fld id="{3C00CC94-45CF-B24D-A67A-66257508F64D}" type="datetime1">
              <a:rPr lang="en-GB" smtClean="0">
                <a:latin typeface="Helvetica"/>
              </a:rPr>
              <a:t>19/12/2025</a:t>
            </a:fld>
            <a:endParaRPr lang="en-US" dirty="0">
              <a:latin typeface="Helvetica"/>
              <a:cs typeface="Helvetica"/>
            </a:endParaRPr>
          </a:p>
        </p:txBody>
      </p:sp>
      <p:sp>
        <p:nvSpPr>
          <p:cNvPr id="9" name="Footer Placeholder 4"/>
          <p:cNvSpPr>
            <a:spLocks noGrp="1"/>
          </p:cNvSpPr>
          <p:nvPr>
            <p:ph type="ftr" sz="quarter" idx="3"/>
          </p:nvPr>
        </p:nvSpPr>
        <p:spPr>
          <a:xfrm>
            <a:off x="2503714" y="6549549"/>
            <a:ext cx="5799081" cy="158697"/>
          </a:xfrm>
          <a:prstGeom prst="rect">
            <a:avLst/>
          </a:prstGeom>
        </p:spPr>
        <p:txBody>
          <a:bodyPr lIns="0" tIns="0" rIns="0" bIns="0" anchor="b" anchorCtr="0"/>
          <a:lstStyle>
            <a:lvl1pPr algn="ctr" fontAlgn="auto">
              <a:spcBef>
                <a:spcPts val="0"/>
              </a:spcBef>
              <a:spcAft>
                <a:spcPts val="0"/>
              </a:spcAft>
              <a:defRPr sz="1200" b="0" i="0" baseline="0" dirty="0">
                <a:solidFill>
                  <a:srgbClr val="E95125"/>
                </a:solidFill>
                <a:latin typeface="Helvetica"/>
                <a:ea typeface="+mn-ea"/>
                <a:cs typeface="Helvetica"/>
              </a:defRPr>
            </a:lvl1pPr>
          </a:lstStyle>
          <a:p>
            <a:pPr>
              <a:defRPr/>
            </a:pPr>
            <a:endParaRPr lang="en-US" dirty="0"/>
          </a:p>
        </p:txBody>
      </p:sp>
      <p:sp>
        <p:nvSpPr>
          <p:cNvPr id="10" name="Slide Number Placeholder 5"/>
          <p:cNvSpPr>
            <a:spLocks noGrp="1"/>
          </p:cNvSpPr>
          <p:nvPr>
            <p:ph type="sldNum" sz="quarter" idx="4"/>
          </p:nvPr>
        </p:nvSpPr>
        <p:spPr>
          <a:xfrm>
            <a:off x="605368" y="6549549"/>
            <a:ext cx="566925"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a:p>
        </p:txBody>
      </p:sp>
    </p:spTree>
    <p:extLst>
      <p:ext uri="{BB962C8B-B14F-4D97-AF65-F5344CB8AC3E}">
        <p14:creationId xmlns:p14="http://schemas.microsoft.com/office/powerpoint/2010/main" val="328295187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fourObj">
  <p:cSld name="Title, 4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605208" y="228610"/>
            <a:ext cx="10973426" cy="970285"/>
          </a:xfrm>
          <a:prstGeom prst="rect">
            <a:avLst/>
          </a:prstGeom>
        </p:spPr>
        <p:txBody>
          <a:bodyPr lIns="0" tIns="0" rIns="0" bIns="0" anchor="ctr">
            <a:noAutofit/>
          </a:bodyPr>
          <a:lstStyle/>
          <a:p>
            <a:pPr algn="ctr"/>
            <a:endParaRPr lang="en-US" sz="3992" b="1" strike="noStrike" spc="-1">
              <a:solidFill>
                <a:srgbClr val="DD4814"/>
              </a:solidFill>
              <a:latin typeface="Arial"/>
            </a:endParaRPr>
          </a:p>
        </p:txBody>
      </p:sp>
      <p:sp>
        <p:nvSpPr>
          <p:cNvPr id="33" name="PlaceHolder 2"/>
          <p:cNvSpPr>
            <a:spLocks noGrp="1"/>
          </p:cNvSpPr>
          <p:nvPr>
            <p:ph type="body"/>
          </p:nvPr>
        </p:nvSpPr>
        <p:spPr>
          <a:xfrm>
            <a:off x="609562" y="1464409"/>
            <a:ext cx="5354133" cy="2263237"/>
          </a:xfrm>
          <a:prstGeom prst="rect">
            <a:avLst/>
          </a:prstGeom>
        </p:spPr>
        <p:txBody>
          <a:bodyPr lIns="0" tIns="0" rIns="0" bIns="0">
            <a:normAutofit/>
          </a:bodyPr>
          <a:lstStyle/>
          <a:p>
            <a:endParaRPr lang="en-US" sz="2903" b="0" strike="noStrike" spc="-1">
              <a:solidFill>
                <a:srgbClr val="336699"/>
              </a:solidFill>
              <a:latin typeface="Arial"/>
            </a:endParaRPr>
          </a:p>
        </p:txBody>
      </p:sp>
      <p:sp>
        <p:nvSpPr>
          <p:cNvPr id="34" name="PlaceHolder 3"/>
          <p:cNvSpPr>
            <a:spLocks noGrp="1"/>
          </p:cNvSpPr>
          <p:nvPr>
            <p:ph type="body"/>
          </p:nvPr>
        </p:nvSpPr>
        <p:spPr>
          <a:xfrm>
            <a:off x="6231903" y="1464409"/>
            <a:ext cx="5354133" cy="2263237"/>
          </a:xfrm>
          <a:prstGeom prst="rect">
            <a:avLst/>
          </a:prstGeom>
        </p:spPr>
        <p:txBody>
          <a:bodyPr lIns="0" tIns="0" rIns="0" bIns="0">
            <a:normAutofit/>
          </a:bodyPr>
          <a:lstStyle/>
          <a:p>
            <a:endParaRPr lang="en-US" sz="2903" b="0" strike="noStrike" spc="-1">
              <a:solidFill>
                <a:srgbClr val="336699"/>
              </a:solidFill>
              <a:latin typeface="Arial"/>
            </a:endParaRPr>
          </a:p>
        </p:txBody>
      </p:sp>
      <p:sp>
        <p:nvSpPr>
          <p:cNvPr id="35" name="PlaceHolder 4"/>
          <p:cNvSpPr>
            <a:spLocks noGrp="1"/>
          </p:cNvSpPr>
          <p:nvPr>
            <p:ph type="body"/>
          </p:nvPr>
        </p:nvSpPr>
        <p:spPr>
          <a:xfrm>
            <a:off x="609562" y="3942867"/>
            <a:ext cx="5354133" cy="2263237"/>
          </a:xfrm>
          <a:prstGeom prst="rect">
            <a:avLst/>
          </a:prstGeom>
        </p:spPr>
        <p:txBody>
          <a:bodyPr lIns="0" tIns="0" rIns="0" bIns="0">
            <a:normAutofit/>
          </a:bodyPr>
          <a:lstStyle/>
          <a:p>
            <a:endParaRPr lang="en-US" sz="2903" b="0" strike="noStrike" spc="-1">
              <a:solidFill>
                <a:srgbClr val="336699"/>
              </a:solidFill>
              <a:latin typeface="Arial"/>
            </a:endParaRPr>
          </a:p>
        </p:txBody>
      </p:sp>
      <p:sp>
        <p:nvSpPr>
          <p:cNvPr id="36" name="PlaceHolder 5"/>
          <p:cNvSpPr>
            <a:spLocks noGrp="1"/>
          </p:cNvSpPr>
          <p:nvPr>
            <p:ph type="body"/>
          </p:nvPr>
        </p:nvSpPr>
        <p:spPr>
          <a:xfrm>
            <a:off x="6231903" y="3942867"/>
            <a:ext cx="5354133" cy="2263237"/>
          </a:xfrm>
          <a:prstGeom prst="rect">
            <a:avLst/>
          </a:prstGeom>
        </p:spPr>
        <p:txBody>
          <a:bodyPr lIns="0" tIns="0" rIns="0" bIns="0">
            <a:normAutofit/>
          </a:bodyPr>
          <a:lstStyle/>
          <a:p>
            <a:endParaRPr lang="en-US" sz="2903" b="0" strike="noStrike" spc="-1">
              <a:solidFill>
                <a:srgbClr val="336699"/>
              </a:solidFill>
              <a:latin typeface="Arial"/>
            </a:endParaRPr>
          </a:p>
        </p:txBody>
      </p:sp>
    </p:spTree>
    <p:extLst>
      <p:ext uri="{BB962C8B-B14F-4D97-AF65-F5344CB8AC3E}">
        <p14:creationId xmlns:p14="http://schemas.microsoft.com/office/powerpoint/2010/main" val="65051069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2" name="Title Text"/>
          <p:cNvSpPr txBox="1">
            <a:spLocks noGrp="1"/>
          </p:cNvSpPr>
          <p:nvPr>
            <p:ph type="body" sz="quarter" idx="21"/>
          </p:nvPr>
        </p:nvSpPr>
        <p:spPr>
          <a:xfrm>
            <a:off x="635000" y="421373"/>
            <a:ext cx="10795000" cy="662089"/>
          </a:xfrm>
          <a:prstGeom prst="rect">
            <a:avLst/>
          </a:prstGeom>
        </p:spPr>
        <p:txBody>
          <a:bodyPr anchor="ctr"/>
          <a:lstStyle>
            <a:lvl1pPr marL="0" indent="0" defTabSz="373797">
              <a:spcBef>
                <a:spcPts val="0"/>
              </a:spcBef>
              <a:buSzTx/>
              <a:buNone/>
              <a:defRPr sz="3822" b="1">
                <a:solidFill>
                  <a:srgbClr val="E95233"/>
                </a:solidFill>
              </a:defRPr>
            </a:lvl1pPr>
          </a:lstStyle>
          <a:p>
            <a:r>
              <a:t>Title Text</a:t>
            </a: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324756480"/>
      </p:ext>
    </p:extLst>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2540400-1D83-0F40-8912-00CBA289F62B}"/>
              </a:ext>
            </a:extLst>
          </p:cNvPr>
          <p:cNvSpPr>
            <a:spLocks noGrp="1"/>
          </p:cNvSpPr>
          <p:nvPr>
            <p:ph type="sldNum" sz="quarter" idx="10"/>
          </p:nvPr>
        </p:nvSpPr>
        <p:spPr/>
        <p:txBody>
          <a:bodyPr/>
          <a:lstStyle/>
          <a:p>
            <a:pPr>
              <a:defRPr/>
            </a:pPr>
            <a:fld id="{0C39C72E-2A13-EB4D-AD45-6D4E6ACAED8D}" type="slidenum">
              <a:rPr lang="en-US" smtClean="0"/>
              <a:pPr>
                <a:defRPr/>
              </a:pPr>
              <a:t>‹#›</a:t>
            </a:fld>
            <a:endParaRPr lang="en-US" dirty="0"/>
          </a:p>
        </p:txBody>
      </p:sp>
      <p:sp>
        <p:nvSpPr>
          <p:cNvPr id="5" name="Picture Placeholder 6">
            <a:extLst>
              <a:ext uri="{FF2B5EF4-FFF2-40B4-BE49-F238E27FC236}">
                <a16:creationId xmlns:a16="http://schemas.microsoft.com/office/drawing/2014/main" id="{D5395697-7270-8444-8621-37C014115EDB}"/>
              </a:ext>
            </a:extLst>
          </p:cNvPr>
          <p:cNvSpPr>
            <a:spLocks noGrp="1"/>
          </p:cNvSpPr>
          <p:nvPr>
            <p:ph type="pic" sz="quarter" idx="13"/>
          </p:nvPr>
        </p:nvSpPr>
        <p:spPr>
          <a:xfrm>
            <a:off x="0" y="0"/>
            <a:ext cx="12192000" cy="6320413"/>
          </a:xfrm>
          <a:prstGeom prst="rect">
            <a:avLst/>
          </a:prstGeom>
        </p:spPr>
        <p:txBody>
          <a:bodyPr vert="horz"/>
          <a:lstStyle>
            <a:lvl1pPr marL="230188" indent="-230188">
              <a:defRPr sz="1400">
                <a:solidFill>
                  <a:srgbClr val="505050"/>
                </a:solidFill>
              </a:defRPr>
            </a:lvl1pPr>
          </a:lstStyle>
          <a:p>
            <a:r>
              <a:rPr lang="en-US"/>
              <a:t>Click icon to add picture</a:t>
            </a:r>
            <a:endParaRPr lang="en-US" dirty="0"/>
          </a:p>
        </p:txBody>
      </p:sp>
    </p:spTree>
    <p:extLst>
      <p:ext uri="{BB962C8B-B14F-4D97-AF65-F5344CB8AC3E}">
        <p14:creationId xmlns:p14="http://schemas.microsoft.com/office/powerpoint/2010/main" val="276874938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2_Two Content">
    <p:spTree>
      <p:nvGrpSpPr>
        <p:cNvPr id="1" name=""/>
        <p:cNvGrpSpPr/>
        <p:nvPr/>
      </p:nvGrpSpPr>
      <p:grpSpPr>
        <a:xfrm>
          <a:off x="0" y="0"/>
          <a:ext cx="0" cy="0"/>
          <a:chOff x="0" y="0"/>
          <a:chExt cx="0" cy="0"/>
        </a:xfrm>
      </p:grpSpPr>
      <p:sp>
        <p:nvSpPr>
          <p:cNvPr id="10" name="Slide Number Placeholder 5"/>
          <p:cNvSpPr>
            <a:spLocks noGrp="1"/>
          </p:cNvSpPr>
          <p:nvPr>
            <p:ph type="sldNum" sz="quarter" idx="4"/>
          </p:nvPr>
        </p:nvSpPr>
        <p:spPr>
          <a:xfrm>
            <a:off x="605368" y="6549549"/>
            <a:ext cx="566925" cy="158697"/>
          </a:xfrm>
          <a:prstGeom prst="rect">
            <a:avLst/>
          </a:prstGeom>
        </p:spPr>
        <p:txBody>
          <a:bodyPr lIns="0" tIns="0" rIns="0" bIns="0" anchor="b" anchorCtr="0"/>
          <a:lstStyle>
            <a:lvl1pPr fontAlgn="auto">
              <a:spcBef>
                <a:spcPts val="0"/>
              </a:spcBef>
              <a:spcAft>
                <a:spcPts val="0"/>
              </a:spcAft>
              <a:defRPr sz="1200" b="1" i="0" baseline="0" smtClean="0">
                <a:solidFill>
                  <a:schemeClr val="tx2"/>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2" name="Content Placeholder 2"/>
          <p:cNvSpPr>
            <a:spLocks noGrp="1"/>
          </p:cNvSpPr>
          <p:nvPr>
            <p:ph idx="11" hasCustomPrompt="1"/>
          </p:nvPr>
        </p:nvSpPr>
        <p:spPr>
          <a:xfrm>
            <a:off x="605368" y="1207770"/>
            <a:ext cx="5321000" cy="503162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18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12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2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2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200" b="0" i="0">
                <a:solidFill>
                  <a:srgbClr val="3C5A77"/>
                </a:solidFill>
                <a:latin typeface="Helvetica"/>
              </a:defRPr>
            </a:lvl5pPr>
          </a:lstStyle>
          <a:p>
            <a:pPr marL="256032" marR="0" lvl="0" indent="-265176" algn="l" defTabSz="457200" rtl="0" eaLnBrk="1" fontAlgn="base" latinLnBrk="0" hangingPunct="1">
              <a:lnSpc>
                <a:spcPct val="100000"/>
              </a:lnSpc>
              <a:spcBef>
                <a:spcPts val="0"/>
              </a:spcBef>
              <a:spcAft>
                <a:spcPts val="0"/>
              </a:spcAft>
              <a:buClrTx/>
              <a:buSzTx/>
              <a:buFont typeface="Arial"/>
              <a:buChar char="•"/>
              <a:tabLst/>
              <a:defRPr/>
            </a:pPr>
            <a:r>
              <a:rPr lang="en-US" dirty="0"/>
              <a:t>Click to edit Master text styles</a:t>
            </a:r>
          </a:p>
        </p:txBody>
      </p:sp>
      <p:sp>
        <p:nvSpPr>
          <p:cNvPr id="4" name="Title 3">
            <a:extLst>
              <a:ext uri="{FF2B5EF4-FFF2-40B4-BE49-F238E27FC236}">
                <a16:creationId xmlns:a16="http://schemas.microsoft.com/office/drawing/2014/main" id="{D5F0DF3A-0E4B-B14F-B962-4204BFBB9473}"/>
              </a:ext>
            </a:extLst>
          </p:cNvPr>
          <p:cNvSpPr>
            <a:spLocks noGrp="1"/>
          </p:cNvSpPr>
          <p:nvPr>
            <p:ph type="title"/>
          </p:nvPr>
        </p:nvSpPr>
        <p:spPr>
          <a:xfrm>
            <a:off x="153880" y="196244"/>
            <a:ext cx="9812784" cy="554387"/>
          </a:xfrm>
          <a:prstGeom prst="rect">
            <a:avLst/>
          </a:prstGeom>
        </p:spPr>
        <p:txBody>
          <a:bodyPr/>
          <a:lstStyle>
            <a:lvl1pPr>
              <a:defRPr sz="2800">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2655328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Khaki">
    <p:bg>
      <p:bgPr>
        <a:solidFill>
          <a:srgbClr val="FBF7D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19FE4-6876-B5B6-E975-473C9AD4B5B2}"/>
              </a:ext>
            </a:extLst>
          </p:cNvPr>
          <p:cNvSpPr>
            <a:spLocks noGrp="1"/>
          </p:cNvSpPr>
          <p:nvPr>
            <p:ph type="title"/>
          </p:nvPr>
        </p:nvSpPr>
        <p:spPr>
          <a:xfrm>
            <a:off x="318494" y="327819"/>
            <a:ext cx="5163243" cy="3101181"/>
          </a:xfrm>
        </p:spPr>
        <p:txBody>
          <a:bodyPr/>
          <a:lstStyle>
            <a:lvl1pPr>
              <a:defRPr sz="6400"/>
            </a:lvl1pPr>
          </a:lstStyle>
          <a:p>
            <a:r>
              <a:rPr lang="en-GB"/>
              <a:t>Click to edit Master title style</a:t>
            </a:r>
            <a:endParaRPr lang="en-US" dirty="0"/>
          </a:p>
        </p:txBody>
      </p:sp>
      <p:sp>
        <p:nvSpPr>
          <p:cNvPr id="3" name="Date Placeholder 2">
            <a:extLst>
              <a:ext uri="{FF2B5EF4-FFF2-40B4-BE49-F238E27FC236}">
                <a16:creationId xmlns:a16="http://schemas.microsoft.com/office/drawing/2014/main" id="{089A3DB1-810F-A8E3-C248-4835CAA99DF5}"/>
              </a:ext>
            </a:extLst>
          </p:cNvPr>
          <p:cNvSpPr>
            <a:spLocks noGrp="1"/>
          </p:cNvSpPr>
          <p:nvPr>
            <p:ph type="dt" sz="half" idx="10"/>
          </p:nvPr>
        </p:nvSpPr>
        <p:spPr/>
        <p:txBody>
          <a:bodyPr/>
          <a:lstStyle/>
          <a:p>
            <a:fld id="{71D8830C-AA92-8F42-92A4-615CF8A10609}" type="datetime1">
              <a:rPr lang="en-GB" smtClean="0"/>
              <a:t>19/12/2025</a:t>
            </a:fld>
            <a:endParaRPr lang="en-GB"/>
          </a:p>
        </p:txBody>
      </p:sp>
      <p:sp>
        <p:nvSpPr>
          <p:cNvPr id="4" name="Footer Placeholder 3">
            <a:extLst>
              <a:ext uri="{FF2B5EF4-FFF2-40B4-BE49-F238E27FC236}">
                <a16:creationId xmlns:a16="http://schemas.microsoft.com/office/drawing/2014/main" id="{A6B777E5-A94F-F8C3-D5F7-C4C35810FF1A}"/>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8A089025-7C4D-C600-55FE-4CBA1AECC50A}"/>
              </a:ext>
            </a:extLst>
          </p:cNvPr>
          <p:cNvSpPr>
            <a:spLocks noGrp="1"/>
          </p:cNvSpPr>
          <p:nvPr>
            <p:ph type="sldNum" sz="quarter" idx="12"/>
          </p:nvPr>
        </p:nvSpPr>
        <p:spPr/>
        <p:txBody>
          <a:bodyPr/>
          <a:lstStyle/>
          <a:p>
            <a:fld id="{CBA53E11-492D-48B3-9F9B-09541CA2A39A}" type="slidenum">
              <a:rPr lang="en-GB" smtClean="0"/>
              <a:pPr/>
              <a:t>‹#›</a:t>
            </a:fld>
            <a:endParaRPr lang="en-GB"/>
          </a:p>
        </p:txBody>
      </p:sp>
      <p:sp>
        <p:nvSpPr>
          <p:cNvPr id="7" name="Content Placeholder 6">
            <a:extLst>
              <a:ext uri="{FF2B5EF4-FFF2-40B4-BE49-F238E27FC236}">
                <a16:creationId xmlns:a16="http://schemas.microsoft.com/office/drawing/2014/main" id="{3F3EA03B-C9D6-61A6-148F-9BF74F07D9B8}"/>
              </a:ext>
            </a:extLst>
          </p:cNvPr>
          <p:cNvSpPr>
            <a:spLocks noGrp="1"/>
          </p:cNvSpPr>
          <p:nvPr>
            <p:ph sz="quarter" idx="13"/>
          </p:nvPr>
        </p:nvSpPr>
        <p:spPr>
          <a:xfrm>
            <a:off x="6096001" y="327025"/>
            <a:ext cx="5777508" cy="3101977"/>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4034832032"/>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genda Blu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19FE4-6876-B5B6-E975-473C9AD4B5B2}"/>
              </a:ext>
            </a:extLst>
          </p:cNvPr>
          <p:cNvSpPr>
            <a:spLocks noGrp="1"/>
          </p:cNvSpPr>
          <p:nvPr>
            <p:ph type="title"/>
          </p:nvPr>
        </p:nvSpPr>
        <p:spPr>
          <a:xfrm>
            <a:off x="318494" y="238870"/>
            <a:ext cx="5163243" cy="3190130"/>
          </a:xfrm>
        </p:spPr>
        <p:txBody>
          <a:bodyPr/>
          <a:lstStyle>
            <a:lvl1pPr>
              <a:defRPr sz="6400">
                <a:solidFill>
                  <a:schemeClr val="bg1"/>
                </a:solidFill>
              </a:defRPr>
            </a:lvl1pPr>
          </a:lstStyle>
          <a:p>
            <a:r>
              <a:rPr lang="en-GB"/>
              <a:t>Click to edit Master title style</a:t>
            </a:r>
            <a:endParaRPr lang="en-US" dirty="0"/>
          </a:p>
        </p:txBody>
      </p:sp>
      <p:sp>
        <p:nvSpPr>
          <p:cNvPr id="3" name="Date Placeholder 2">
            <a:extLst>
              <a:ext uri="{FF2B5EF4-FFF2-40B4-BE49-F238E27FC236}">
                <a16:creationId xmlns:a16="http://schemas.microsoft.com/office/drawing/2014/main" id="{089A3DB1-810F-A8E3-C248-4835CAA99DF5}"/>
              </a:ext>
            </a:extLst>
          </p:cNvPr>
          <p:cNvSpPr>
            <a:spLocks noGrp="1"/>
          </p:cNvSpPr>
          <p:nvPr>
            <p:ph type="dt" sz="half" idx="10"/>
          </p:nvPr>
        </p:nvSpPr>
        <p:spPr/>
        <p:txBody>
          <a:bodyPr/>
          <a:lstStyle>
            <a:lvl1pPr>
              <a:defRPr>
                <a:solidFill>
                  <a:schemeClr val="bg1"/>
                </a:solidFill>
              </a:defRPr>
            </a:lvl1pPr>
          </a:lstStyle>
          <a:p>
            <a:fld id="{39FF4D33-49B9-CA48-9DF2-CD02A35EA7F5}" type="datetime1">
              <a:rPr lang="en-GB" smtClean="0"/>
              <a:t>19/12/2025</a:t>
            </a:fld>
            <a:endParaRPr lang="en-GB"/>
          </a:p>
        </p:txBody>
      </p:sp>
      <p:sp>
        <p:nvSpPr>
          <p:cNvPr id="4" name="Footer Placeholder 3">
            <a:extLst>
              <a:ext uri="{FF2B5EF4-FFF2-40B4-BE49-F238E27FC236}">
                <a16:creationId xmlns:a16="http://schemas.microsoft.com/office/drawing/2014/main" id="{A6B777E5-A94F-F8C3-D5F7-C4C35810FF1A}"/>
              </a:ext>
            </a:extLst>
          </p:cNvPr>
          <p:cNvSpPr>
            <a:spLocks noGrp="1"/>
          </p:cNvSpPr>
          <p:nvPr>
            <p:ph type="ftr" sz="quarter" idx="11"/>
          </p:nvPr>
        </p:nvSpPr>
        <p:spPr/>
        <p:txBody>
          <a:bodyPr/>
          <a:lstStyle>
            <a:lvl1pPr>
              <a:defRPr>
                <a:solidFill>
                  <a:schemeClr val="bg1"/>
                </a:solidFill>
              </a:defRPr>
            </a:lvl1pPr>
          </a:lstStyle>
          <a:p>
            <a:endParaRPr lang="en-GB" dirty="0"/>
          </a:p>
        </p:txBody>
      </p:sp>
      <p:sp>
        <p:nvSpPr>
          <p:cNvPr id="5" name="Slide Number Placeholder 4">
            <a:extLst>
              <a:ext uri="{FF2B5EF4-FFF2-40B4-BE49-F238E27FC236}">
                <a16:creationId xmlns:a16="http://schemas.microsoft.com/office/drawing/2014/main" id="{8A089025-7C4D-C600-55FE-4CBA1AECC50A}"/>
              </a:ext>
            </a:extLst>
          </p:cNvPr>
          <p:cNvSpPr>
            <a:spLocks noGrp="1"/>
          </p:cNvSpPr>
          <p:nvPr>
            <p:ph type="sldNum" sz="quarter" idx="12"/>
          </p:nvPr>
        </p:nvSpPr>
        <p:spPr/>
        <p:txBody>
          <a:bodyPr/>
          <a:lstStyle>
            <a:lvl1pPr>
              <a:defRPr>
                <a:solidFill>
                  <a:schemeClr val="bg1"/>
                </a:solidFill>
              </a:defRPr>
            </a:lvl1pPr>
          </a:lstStyle>
          <a:p>
            <a:fld id="{CBA53E11-492D-48B3-9F9B-09541CA2A39A}" type="slidenum">
              <a:rPr lang="en-GB" smtClean="0"/>
              <a:pPr/>
              <a:t>‹#›</a:t>
            </a:fld>
            <a:endParaRPr lang="en-GB"/>
          </a:p>
        </p:txBody>
      </p:sp>
      <p:sp>
        <p:nvSpPr>
          <p:cNvPr id="7" name="Content Placeholder 6">
            <a:extLst>
              <a:ext uri="{FF2B5EF4-FFF2-40B4-BE49-F238E27FC236}">
                <a16:creationId xmlns:a16="http://schemas.microsoft.com/office/drawing/2014/main" id="{3F3EA03B-C9D6-61A6-148F-9BF74F07D9B8}"/>
              </a:ext>
            </a:extLst>
          </p:cNvPr>
          <p:cNvSpPr>
            <a:spLocks noGrp="1"/>
          </p:cNvSpPr>
          <p:nvPr>
            <p:ph sz="quarter" idx="13"/>
          </p:nvPr>
        </p:nvSpPr>
        <p:spPr>
          <a:xfrm>
            <a:off x="6096001" y="327819"/>
            <a:ext cx="5777508" cy="310118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TextBox 7">
            <a:extLst>
              <a:ext uri="{FF2B5EF4-FFF2-40B4-BE49-F238E27FC236}">
                <a16:creationId xmlns:a16="http://schemas.microsoft.com/office/drawing/2014/main" id="{F9C35426-417C-E41E-5A03-5974D3C79A08}"/>
              </a:ext>
            </a:extLst>
          </p:cNvPr>
          <p:cNvSpPr txBox="1"/>
          <p:nvPr userDrawn="1"/>
        </p:nvSpPr>
        <p:spPr>
          <a:xfrm>
            <a:off x="326232" y="6393702"/>
            <a:ext cx="1417500" cy="137272"/>
          </a:xfrm>
          <a:prstGeom prst="rect">
            <a:avLst/>
          </a:prstGeom>
          <a:noFill/>
        </p:spPr>
        <p:txBody>
          <a:bodyPr wrap="square" lIns="0" tIns="0" rIns="0" bIns="0" rtlCol="0" anchor="b">
            <a:noAutofit/>
          </a:bodyPr>
          <a:lstStyle/>
          <a:p>
            <a:pPr algn="l"/>
            <a:r>
              <a:rPr lang="en-US" sz="850" b="0" dirty="0">
                <a:solidFill>
                  <a:schemeClr val="bg1"/>
                </a:solidFill>
                <a:latin typeface="+mj-lt"/>
              </a:rPr>
              <a:t>Imperial College London</a:t>
            </a:r>
          </a:p>
        </p:txBody>
      </p:sp>
    </p:spTree>
    <p:extLst>
      <p:ext uri="{BB962C8B-B14F-4D97-AF65-F5344CB8AC3E}">
        <p14:creationId xmlns:p14="http://schemas.microsoft.com/office/powerpoint/2010/main" val="75161828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theme" Target="../theme/theme1.xml"/><Relationship Id="rId7" Type="http://schemas.openxmlformats.org/officeDocument/2006/relationships/slideLayout" Target="../slideLayouts/slideLayout7.xml"/><Relationship Id="rId71"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00F4440-CEDC-0D92-E0D5-5C1E3B59B1DA}"/>
              </a:ext>
            </a:extLst>
          </p:cNvPr>
          <p:cNvSpPr>
            <a:spLocks noGrp="1"/>
          </p:cNvSpPr>
          <p:nvPr>
            <p:ph type="title"/>
          </p:nvPr>
        </p:nvSpPr>
        <p:spPr>
          <a:xfrm>
            <a:off x="325800" y="252000"/>
            <a:ext cx="11540763" cy="378044"/>
          </a:xfrm>
          <a:prstGeom prst="rect">
            <a:avLst/>
          </a:prstGeom>
        </p:spPr>
        <p:txBody>
          <a:bodyPr vert="horz" lIns="0" tIns="0" rIns="0" bIns="0" rtlCol="0" anchor="t">
            <a:noAutofit/>
          </a:bodyPr>
          <a:lstStyle/>
          <a:p>
            <a:r>
              <a:rPr lang="en-GB"/>
              <a:t>Click to edit Master title style</a:t>
            </a:r>
            <a:endParaRPr lang="en-GB" dirty="0"/>
          </a:p>
        </p:txBody>
      </p:sp>
      <p:sp>
        <p:nvSpPr>
          <p:cNvPr id="3" name="Text Placeholder 2">
            <a:extLst>
              <a:ext uri="{FF2B5EF4-FFF2-40B4-BE49-F238E27FC236}">
                <a16:creationId xmlns:a16="http://schemas.microsoft.com/office/drawing/2014/main" id="{DBCA021F-8558-9528-DA3D-486CCDBEB58F}"/>
              </a:ext>
            </a:extLst>
          </p:cNvPr>
          <p:cNvSpPr>
            <a:spLocks noGrp="1"/>
          </p:cNvSpPr>
          <p:nvPr>
            <p:ph type="body" idx="1"/>
          </p:nvPr>
        </p:nvSpPr>
        <p:spPr>
          <a:xfrm>
            <a:off x="326232" y="1394619"/>
            <a:ext cx="11541025" cy="4866481"/>
          </a:xfrm>
          <a:prstGeom prst="rect">
            <a:avLst/>
          </a:prstGeom>
        </p:spPr>
        <p:txBody>
          <a:bodyPr vert="horz" lIns="0" tIns="0" rIns="0" bIns="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Date Placeholder 3">
            <a:extLst>
              <a:ext uri="{FF2B5EF4-FFF2-40B4-BE49-F238E27FC236}">
                <a16:creationId xmlns:a16="http://schemas.microsoft.com/office/drawing/2014/main" id="{1CD1A8F0-AC4B-E4A0-94D0-99C4BFD973A7}"/>
              </a:ext>
            </a:extLst>
          </p:cNvPr>
          <p:cNvSpPr>
            <a:spLocks noGrp="1"/>
          </p:cNvSpPr>
          <p:nvPr>
            <p:ph type="dt" sz="half" idx="2"/>
          </p:nvPr>
        </p:nvSpPr>
        <p:spPr>
          <a:xfrm>
            <a:off x="10641349" y="6393702"/>
            <a:ext cx="1233647" cy="137270"/>
          </a:xfrm>
          <a:prstGeom prst="rect">
            <a:avLst/>
          </a:prstGeom>
        </p:spPr>
        <p:txBody>
          <a:bodyPr vert="horz" lIns="0" tIns="0" rIns="0" bIns="0" rtlCol="0" anchor="b">
            <a:noAutofit/>
          </a:bodyPr>
          <a:lstStyle>
            <a:lvl1pPr algn="r">
              <a:defRPr sz="850">
                <a:solidFill>
                  <a:schemeClr val="accent1"/>
                </a:solidFill>
              </a:defRPr>
            </a:lvl1pPr>
          </a:lstStyle>
          <a:p>
            <a:fld id="{0BC12D6D-B486-0A48-98DC-76BB60F691F3}" type="datetime1">
              <a:rPr lang="en-GB" smtClean="0"/>
              <a:t>19/12/2025</a:t>
            </a:fld>
            <a:endParaRPr lang="en-GB"/>
          </a:p>
        </p:txBody>
      </p:sp>
      <p:sp>
        <p:nvSpPr>
          <p:cNvPr id="5" name="Footer Placeholder 4">
            <a:extLst>
              <a:ext uri="{FF2B5EF4-FFF2-40B4-BE49-F238E27FC236}">
                <a16:creationId xmlns:a16="http://schemas.microsoft.com/office/drawing/2014/main" id="{5EC0FC7A-298A-77A0-6596-56B0B3FD8C37}"/>
              </a:ext>
            </a:extLst>
          </p:cNvPr>
          <p:cNvSpPr>
            <a:spLocks noGrp="1"/>
          </p:cNvSpPr>
          <p:nvPr>
            <p:ph type="ftr" sz="quarter" idx="3"/>
          </p:nvPr>
        </p:nvSpPr>
        <p:spPr>
          <a:xfrm>
            <a:off x="1965261" y="6393702"/>
            <a:ext cx="3423452" cy="137272"/>
          </a:xfrm>
          <a:prstGeom prst="rect">
            <a:avLst/>
          </a:prstGeom>
        </p:spPr>
        <p:txBody>
          <a:bodyPr vert="horz" lIns="0" tIns="0" rIns="0" bIns="0" rtlCol="0" anchor="b">
            <a:noAutofit/>
          </a:bodyPr>
          <a:lstStyle>
            <a:lvl1pPr algn="l">
              <a:defRPr sz="850">
                <a:solidFill>
                  <a:schemeClr val="accent1"/>
                </a:solidFill>
              </a:defRPr>
            </a:lvl1pPr>
          </a:lstStyle>
          <a:p>
            <a:endParaRPr lang="en-GB" dirty="0"/>
          </a:p>
        </p:txBody>
      </p:sp>
      <p:sp>
        <p:nvSpPr>
          <p:cNvPr id="6" name="Slide Number Placeholder 5">
            <a:extLst>
              <a:ext uri="{FF2B5EF4-FFF2-40B4-BE49-F238E27FC236}">
                <a16:creationId xmlns:a16="http://schemas.microsoft.com/office/drawing/2014/main" id="{B4517C40-7EB7-0CFD-6F6C-54AE57DE17D5}"/>
              </a:ext>
            </a:extLst>
          </p:cNvPr>
          <p:cNvSpPr>
            <a:spLocks noGrp="1"/>
          </p:cNvSpPr>
          <p:nvPr>
            <p:ph type="sldNum" sz="quarter" idx="4"/>
          </p:nvPr>
        </p:nvSpPr>
        <p:spPr>
          <a:xfrm>
            <a:off x="5936755" y="6393702"/>
            <a:ext cx="318491" cy="137272"/>
          </a:xfrm>
          <a:prstGeom prst="rect">
            <a:avLst/>
          </a:prstGeom>
        </p:spPr>
        <p:txBody>
          <a:bodyPr vert="horz" lIns="0" tIns="0" rIns="0" bIns="0" rtlCol="0" anchor="b">
            <a:noAutofit/>
          </a:bodyPr>
          <a:lstStyle>
            <a:lvl1pPr algn="ctr">
              <a:defRPr sz="850" b="1">
                <a:solidFill>
                  <a:schemeClr val="accent1"/>
                </a:solidFill>
              </a:defRPr>
            </a:lvl1pPr>
          </a:lstStyle>
          <a:p>
            <a:fld id="{CBA53E11-492D-48B3-9F9B-09541CA2A39A}" type="slidenum">
              <a:rPr lang="en-GB" smtClean="0"/>
              <a:pPr/>
              <a:t>‹#›</a:t>
            </a:fld>
            <a:endParaRPr lang="en-GB"/>
          </a:p>
        </p:txBody>
      </p:sp>
      <p:sp>
        <p:nvSpPr>
          <p:cNvPr id="7" name="TextBox 6">
            <a:extLst>
              <a:ext uri="{FF2B5EF4-FFF2-40B4-BE49-F238E27FC236}">
                <a16:creationId xmlns:a16="http://schemas.microsoft.com/office/drawing/2014/main" id="{D296CDD9-97E9-735B-8549-0F3AE3CCAC58}"/>
              </a:ext>
            </a:extLst>
          </p:cNvPr>
          <p:cNvSpPr txBox="1"/>
          <p:nvPr userDrawn="1"/>
        </p:nvSpPr>
        <p:spPr>
          <a:xfrm>
            <a:off x="326232" y="6393702"/>
            <a:ext cx="1417500" cy="137272"/>
          </a:xfrm>
          <a:prstGeom prst="rect">
            <a:avLst/>
          </a:prstGeom>
          <a:noFill/>
        </p:spPr>
        <p:txBody>
          <a:bodyPr wrap="square" lIns="0" tIns="0" rIns="0" bIns="0" rtlCol="0" anchor="b">
            <a:noAutofit/>
          </a:bodyPr>
          <a:lstStyle/>
          <a:p>
            <a:pPr algn="l"/>
            <a:r>
              <a:rPr lang="en-US" sz="850" b="0" dirty="0">
                <a:solidFill>
                  <a:schemeClr val="accent1"/>
                </a:solidFill>
                <a:latin typeface="+mj-lt"/>
              </a:rPr>
              <a:t>APS DPF Meeting</a:t>
            </a:r>
          </a:p>
        </p:txBody>
      </p:sp>
    </p:spTree>
    <p:extLst>
      <p:ext uri="{BB962C8B-B14F-4D97-AF65-F5344CB8AC3E}">
        <p14:creationId xmlns:p14="http://schemas.microsoft.com/office/powerpoint/2010/main" val="1145082161"/>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0" r:id="rId3"/>
    <p:sldLayoutId id="2147483649" r:id="rId4"/>
    <p:sldLayoutId id="2147483657" r:id="rId5"/>
    <p:sldLayoutId id="2147483658" r:id="rId6"/>
    <p:sldLayoutId id="2147483681" r:id="rId7"/>
    <p:sldLayoutId id="2147483682" r:id="rId8"/>
    <p:sldLayoutId id="2147483675" r:id="rId9"/>
    <p:sldLayoutId id="2147483650" r:id="rId10"/>
    <p:sldLayoutId id="2147483683" r:id="rId11"/>
    <p:sldLayoutId id="2147483684" r:id="rId12"/>
    <p:sldLayoutId id="2147483652" r:id="rId13"/>
    <p:sldLayoutId id="2147483685" r:id="rId14"/>
    <p:sldLayoutId id="2147483686" r:id="rId15"/>
    <p:sldLayoutId id="2147483659" r:id="rId16"/>
    <p:sldLayoutId id="2147483687" r:id="rId17"/>
    <p:sldLayoutId id="2147483688" r:id="rId18"/>
    <p:sldLayoutId id="2147483660" r:id="rId19"/>
    <p:sldLayoutId id="2147483689" r:id="rId20"/>
    <p:sldLayoutId id="2147483690" r:id="rId21"/>
    <p:sldLayoutId id="2147483677" r:id="rId22"/>
    <p:sldLayoutId id="2147483691" r:id="rId23"/>
    <p:sldLayoutId id="2147483692" r:id="rId24"/>
    <p:sldLayoutId id="2147483676" r:id="rId25"/>
    <p:sldLayoutId id="2147483667" r:id="rId26"/>
    <p:sldLayoutId id="2147483693" r:id="rId27"/>
    <p:sldLayoutId id="2147483694" r:id="rId28"/>
    <p:sldLayoutId id="2147483666" r:id="rId29"/>
    <p:sldLayoutId id="2147483661" r:id="rId30"/>
    <p:sldLayoutId id="2147483695" r:id="rId31"/>
    <p:sldLayoutId id="2147483696" r:id="rId32"/>
    <p:sldLayoutId id="2147483669" r:id="rId33"/>
    <p:sldLayoutId id="2147483697" r:id="rId34"/>
    <p:sldLayoutId id="2147483698" r:id="rId35"/>
    <p:sldLayoutId id="2147483678" r:id="rId36"/>
    <p:sldLayoutId id="2147483699" r:id="rId37"/>
    <p:sldLayoutId id="2147483700" r:id="rId38"/>
    <p:sldLayoutId id="2147483662" r:id="rId39"/>
    <p:sldLayoutId id="2147483701" r:id="rId40"/>
    <p:sldLayoutId id="2147483702" r:id="rId41"/>
    <p:sldLayoutId id="2147483663" r:id="rId42"/>
    <p:sldLayoutId id="2147483703" r:id="rId43"/>
    <p:sldLayoutId id="2147483704" r:id="rId44"/>
    <p:sldLayoutId id="2147483664" r:id="rId45"/>
    <p:sldLayoutId id="2147483705" r:id="rId46"/>
    <p:sldLayoutId id="2147483706" r:id="rId47"/>
    <p:sldLayoutId id="2147483665" r:id="rId48"/>
    <p:sldLayoutId id="2147483671" r:id="rId49"/>
    <p:sldLayoutId id="2147483707" r:id="rId50"/>
    <p:sldLayoutId id="2147483708" r:id="rId51"/>
    <p:sldLayoutId id="2147483670" r:id="rId52"/>
    <p:sldLayoutId id="2147483672" r:id="rId53"/>
    <p:sldLayoutId id="2147483674" r:id="rId54"/>
    <p:sldLayoutId id="2147483709" r:id="rId55"/>
    <p:sldLayoutId id="2147483710" r:id="rId56"/>
    <p:sldLayoutId id="2147483673" r:id="rId57"/>
    <p:sldLayoutId id="2147483654" r:id="rId58"/>
    <p:sldLayoutId id="2147483711" r:id="rId59"/>
    <p:sldLayoutId id="2147483712" r:id="rId60"/>
    <p:sldLayoutId id="2147483655" r:id="rId61"/>
    <p:sldLayoutId id="2147483713" r:id="rId62"/>
    <p:sldLayoutId id="2147483714" r:id="rId63"/>
    <p:sldLayoutId id="2147483715" r:id="rId64"/>
    <p:sldLayoutId id="2147483716" r:id="rId65"/>
    <p:sldLayoutId id="2147483717" r:id="rId66"/>
    <p:sldLayoutId id="2147483718" r:id="rId67"/>
    <p:sldLayoutId id="2147483719" r:id="rId68"/>
    <p:sldLayoutId id="2147483720" r:id="rId69"/>
    <p:sldLayoutId id="2147483721" r:id="rId70"/>
    <p:sldLayoutId id="2147483722" r:id="rId71"/>
    <p:sldLayoutId id="2147483723" r:id="rId72"/>
    <p:sldLayoutId id="2147483724" r:id="rId73"/>
    <p:sldLayoutId id="2147483725" r:id="rId74"/>
    <p:sldLayoutId id="2147483726" r:id="rId75"/>
  </p:sldLayoutIdLst>
  <p:transition>
    <p:fade/>
  </p:transition>
  <p:hf hdr="0" ftr="0"/>
  <p:txStyles>
    <p:titleStyle>
      <a:lvl1pPr algn="l" defTabSz="685765" rtl="0" eaLnBrk="1" latinLnBrk="0" hangingPunct="1">
        <a:lnSpc>
          <a:spcPct val="90000"/>
        </a:lnSpc>
        <a:spcBef>
          <a:spcPct val="0"/>
        </a:spcBef>
        <a:buNone/>
        <a:defRPr sz="2600" b="1" kern="1200">
          <a:solidFill>
            <a:schemeClr val="accent1"/>
          </a:solidFill>
          <a:latin typeface="+mj-lt"/>
          <a:ea typeface="+mj-ea"/>
          <a:cs typeface="+mj-cs"/>
        </a:defRPr>
      </a:lvl1pPr>
    </p:titleStyle>
    <p:bodyStyle>
      <a:lvl1pPr marL="0" indent="0" algn="l" defTabSz="685765" rtl="0" eaLnBrk="1" latinLnBrk="0" hangingPunct="1">
        <a:lnSpc>
          <a:spcPct val="105000"/>
        </a:lnSpc>
        <a:spcBef>
          <a:spcPts val="0"/>
        </a:spcBef>
        <a:buFont typeface="Arial" panose="020B0604020202020204" pitchFamily="34" charset="0"/>
        <a:buNone/>
        <a:defRPr sz="2000" kern="1200">
          <a:solidFill>
            <a:schemeClr val="tx1"/>
          </a:solidFill>
          <a:latin typeface="+mn-lt"/>
          <a:ea typeface="+mn-ea"/>
          <a:cs typeface="+mn-cs"/>
        </a:defRPr>
      </a:lvl1pPr>
      <a:lvl2pPr marL="0" indent="0" algn="l" defTabSz="685765" rtl="0" eaLnBrk="1" latinLnBrk="0" hangingPunct="1">
        <a:lnSpc>
          <a:spcPct val="105000"/>
        </a:lnSpc>
        <a:spcBef>
          <a:spcPts val="0"/>
        </a:spcBef>
        <a:buFont typeface="Arial" panose="020B0604020202020204" pitchFamily="34" charset="0"/>
        <a:buNone/>
        <a:defRPr sz="2000" b="0" kern="1200">
          <a:solidFill>
            <a:schemeClr val="tx1"/>
          </a:solidFill>
          <a:latin typeface="+mj-lt"/>
          <a:ea typeface="+mn-ea"/>
          <a:cs typeface="+mn-cs"/>
        </a:defRPr>
      </a:lvl2pPr>
      <a:lvl3pPr marL="161991"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3pPr>
      <a:lvl4pPr marL="323984"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4pPr>
      <a:lvl5pPr marL="485975" indent="-161991" algn="l" defTabSz="685765" rtl="0" eaLnBrk="1" latinLnBrk="0" hangingPunct="1">
        <a:lnSpc>
          <a:spcPct val="105000"/>
        </a:lnSpc>
        <a:spcBef>
          <a:spcPts val="0"/>
        </a:spcBef>
        <a:buClr>
          <a:schemeClr val="accent1"/>
        </a:buClr>
        <a:buFont typeface="Arial" panose="020B0604020202020204" pitchFamily="34" charset="0"/>
        <a:buChar char="•"/>
        <a:defRPr sz="2000" kern="1200">
          <a:solidFill>
            <a:schemeClr val="tx1"/>
          </a:solidFill>
          <a:latin typeface="+mn-lt"/>
          <a:ea typeface="+mn-ea"/>
          <a:cs typeface="+mn-cs"/>
        </a:defRPr>
      </a:lvl5pPr>
      <a:lvl6pPr marL="1885853"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6pPr>
      <a:lvl7pPr marL="2228736"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7pPr>
      <a:lvl8pPr marL="2571618"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8pPr>
      <a:lvl9pPr marL="2914501" indent="-171441" algn="l" defTabSz="685765"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685765" rtl="0" eaLnBrk="1" latinLnBrk="0" hangingPunct="1">
        <a:defRPr sz="1600" kern="1200">
          <a:solidFill>
            <a:schemeClr val="tx1"/>
          </a:solidFill>
          <a:latin typeface="+mn-lt"/>
          <a:ea typeface="+mn-ea"/>
          <a:cs typeface="+mn-cs"/>
        </a:defRPr>
      </a:lvl1pPr>
      <a:lvl2pPr marL="342882" algn="l" defTabSz="685765" rtl="0" eaLnBrk="1" latinLnBrk="0" hangingPunct="1">
        <a:defRPr sz="1600" kern="1200">
          <a:solidFill>
            <a:schemeClr val="tx1"/>
          </a:solidFill>
          <a:latin typeface="+mn-lt"/>
          <a:ea typeface="+mn-ea"/>
          <a:cs typeface="+mn-cs"/>
        </a:defRPr>
      </a:lvl2pPr>
      <a:lvl3pPr marL="685765" algn="l" defTabSz="685765" rtl="0" eaLnBrk="1" latinLnBrk="0" hangingPunct="1">
        <a:defRPr sz="1600" kern="1200">
          <a:solidFill>
            <a:schemeClr val="tx1"/>
          </a:solidFill>
          <a:latin typeface="+mn-lt"/>
          <a:ea typeface="+mn-ea"/>
          <a:cs typeface="+mn-cs"/>
        </a:defRPr>
      </a:lvl3pPr>
      <a:lvl4pPr marL="1028647" algn="l" defTabSz="685765" rtl="0" eaLnBrk="1" latinLnBrk="0" hangingPunct="1">
        <a:defRPr sz="1600" kern="1200">
          <a:solidFill>
            <a:schemeClr val="tx1"/>
          </a:solidFill>
          <a:latin typeface="+mn-lt"/>
          <a:ea typeface="+mn-ea"/>
          <a:cs typeface="+mn-cs"/>
        </a:defRPr>
      </a:lvl4pPr>
      <a:lvl5pPr marL="1371530" algn="l" defTabSz="685765" rtl="0" eaLnBrk="1" latinLnBrk="0" hangingPunct="1">
        <a:defRPr sz="1600" kern="1200">
          <a:solidFill>
            <a:schemeClr val="tx1"/>
          </a:solidFill>
          <a:latin typeface="+mn-lt"/>
          <a:ea typeface="+mn-ea"/>
          <a:cs typeface="+mn-cs"/>
        </a:defRPr>
      </a:lvl5pPr>
      <a:lvl6pPr marL="1714412" algn="l" defTabSz="685765" rtl="0" eaLnBrk="1" latinLnBrk="0" hangingPunct="1">
        <a:defRPr sz="1600" kern="1200">
          <a:solidFill>
            <a:schemeClr val="tx1"/>
          </a:solidFill>
          <a:latin typeface="+mn-lt"/>
          <a:ea typeface="+mn-ea"/>
          <a:cs typeface="+mn-cs"/>
        </a:defRPr>
      </a:lvl6pPr>
      <a:lvl7pPr marL="2057295" algn="l" defTabSz="685765" rtl="0" eaLnBrk="1" latinLnBrk="0" hangingPunct="1">
        <a:defRPr sz="1600" kern="1200">
          <a:solidFill>
            <a:schemeClr val="tx1"/>
          </a:solidFill>
          <a:latin typeface="+mn-lt"/>
          <a:ea typeface="+mn-ea"/>
          <a:cs typeface="+mn-cs"/>
        </a:defRPr>
      </a:lvl7pPr>
      <a:lvl8pPr marL="2400177" algn="l" defTabSz="685765" rtl="0" eaLnBrk="1" latinLnBrk="0" hangingPunct="1">
        <a:defRPr sz="1600" kern="1200">
          <a:solidFill>
            <a:schemeClr val="tx1"/>
          </a:solidFill>
          <a:latin typeface="+mn-lt"/>
          <a:ea typeface="+mn-ea"/>
          <a:cs typeface="+mn-cs"/>
        </a:defRPr>
      </a:lvl8pPr>
      <a:lvl9pPr marL="2743060" algn="l" defTabSz="685765" rtl="0" eaLnBrk="1" latinLnBrk="0" hangingPunct="1">
        <a:defRPr sz="16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orient="horz" pos="2160" userDrawn="1">
          <p15:clr>
            <a:srgbClr val="F26B43"/>
          </p15:clr>
        </p15:guide>
        <p15:guide id="3" pos="206" userDrawn="1">
          <p15:clr>
            <a:srgbClr val="F26B43"/>
          </p15:clr>
        </p15:guide>
        <p15:guide id="4" pos="7475" userDrawn="1">
          <p15:clr>
            <a:srgbClr val="F26B43"/>
          </p15:clr>
        </p15:guide>
        <p15:guide id="5" orient="horz" pos="207" userDrawn="1">
          <p15:clr>
            <a:srgbClr val="F26B43"/>
          </p15:clr>
        </p15:guide>
        <p15:guide id="6" orient="horz" pos="4114" userDrawn="1">
          <p15:clr>
            <a:srgbClr val="F26B43"/>
          </p15:clr>
        </p15:guide>
        <p15:guide id="7" orient="horz" pos="3944" userDrawn="1">
          <p15:clr>
            <a:srgbClr val="F26B43"/>
          </p15:clr>
        </p15:guide>
        <p15:guide id="8" orient="horz" pos="879" userDrawn="1">
          <p15:clr>
            <a:srgbClr val="F26B43"/>
          </p15:clr>
        </p15:guide>
        <p15:guide id="9" pos="3723" userDrawn="1">
          <p15:clr>
            <a:srgbClr val="F26B43"/>
          </p15:clr>
        </p15:guide>
        <p15:guide id="10" pos="395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3" Type="http://schemas.openxmlformats.org/officeDocument/2006/relationships/hyperlink" Target="https://doi.org/10.1103/PhysRevD.109.092007" TargetMode="External"/><Relationship Id="rId18" Type="http://schemas.openxmlformats.org/officeDocument/2006/relationships/hyperlink" Target="https://doi.org/10.1103/PhysRevLett.130.231802" TargetMode="External"/><Relationship Id="rId26" Type="http://schemas.openxmlformats.org/officeDocument/2006/relationships/hyperlink" Target="https://doi.org/10.1103/PhysRevLett.125.201803" TargetMode="External"/><Relationship Id="rId39" Type="http://schemas.openxmlformats.org/officeDocument/2006/relationships/image" Target="../media/image34.png"/><Relationship Id="rId21" Type="http://schemas.openxmlformats.org/officeDocument/2006/relationships/hyperlink" Target="https://doi.org/10.1103/PhysRevD.107.012004" TargetMode="External"/><Relationship Id="rId34" Type="http://schemas.openxmlformats.org/officeDocument/2006/relationships/image" Target="../media/image29.png"/><Relationship Id="rId42" Type="http://schemas.openxmlformats.org/officeDocument/2006/relationships/image" Target="../media/image37.png"/><Relationship Id="rId47" Type="http://schemas.openxmlformats.org/officeDocument/2006/relationships/image" Target="../media/image42.png"/><Relationship Id="rId50" Type="http://schemas.openxmlformats.org/officeDocument/2006/relationships/image" Target="../media/image45.png"/><Relationship Id="rId7" Type="http://schemas.openxmlformats.org/officeDocument/2006/relationships/hyperlink" Target="https://doi.org/10.48550/arXiv.2503.00291" TargetMode="External"/><Relationship Id="rId2" Type="http://schemas.openxmlformats.org/officeDocument/2006/relationships/hyperlink" Target="https://doi.org/10.48550/arXiv.2511.17342" TargetMode="External"/><Relationship Id="rId16" Type="http://schemas.openxmlformats.org/officeDocument/2006/relationships/hyperlink" Target="https://doi.org/10.1103/PhysRevLett.131.101802" TargetMode="External"/><Relationship Id="rId29" Type="http://schemas.openxmlformats.org/officeDocument/2006/relationships/image" Target="../media/image24.png"/><Relationship Id="rId11" Type="http://schemas.openxmlformats.org/officeDocument/2006/relationships/hyperlink" Target="https://doi.org/10.1103/PhysRevLett.133.041801" TargetMode="External"/><Relationship Id="rId24" Type="http://schemas.openxmlformats.org/officeDocument/2006/relationships/hyperlink" Target="https://doi.org/10.1103/PhysRevD.104.052002" TargetMode="External"/><Relationship Id="rId32" Type="http://schemas.openxmlformats.org/officeDocument/2006/relationships/image" Target="../media/image27.png"/><Relationship Id="rId37" Type="http://schemas.openxmlformats.org/officeDocument/2006/relationships/image" Target="../media/image32.png"/><Relationship Id="rId40" Type="http://schemas.openxmlformats.org/officeDocument/2006/relationships/image" Target="../media/image35.png"/><Relationship Id="rId45" Type="http://schemas.openxmlformats.org/officeDocument/2006/relationships/image" Target="../media/image40.png"/><Relationship Id="rId53" Type="http://schemas.openxmlformats.org/officeDocument/2006/relationships/image" Target="../media/image48.png"/><Relationship Id="rId5" Type="http://schemas.openxmlformats.org/officeDocument/2006/relationships/hyperlink" Target="https://doi.org/10.1103/f8nt-ygng" TargetMode="External"/><Relationship Id="rId10" Type="http://schemas.openxmlformats.org/officeDocument/2006/relationships/hyperlink" Target="https://doi.org/10.1103/8v2y-l89l" TargetMode="External"/><Relationship Id="rId19" Type="http://schemas.openxmlformats.org/officeDocument/2006/relationships/hyperlink" Target="https://doi.org/10.48550/arXiv.2211.03734" TargetMode="External"/><Relationship Id="rId31" Type="http://schemas.openxmlformats.org/officeDocument/2006/relationships/image" Target="../media/image26.png"/><Relationship Id="rId44" Type="http://schemas.openxmlformats.org/officeDocument/2006/relationships/image" Target="../media/image39.png"/><Relationship Id="rId52" Type="http://schemas.openxmlformats.org/officeDocument/2006/relationships/image" Target="../media/image47.png"/><Relationship Id="rId4" Type="http://schemas.openxmlformats.org/officeDocument/2006/relationships/hyperlink" Target="https://doi.org/10.1103/xfs2-94m3" TargetMode="External"/><Relationship Id="rId9" Type="http://schemas.openxmlformats.org/officeDocument/2006/relationships/hyperlink" Target="https://doi.org/10.1103/PhysRevD.110.092014" TargetMode="External"/><Relationship Id="rId14" Type="http://schemas.openxmlformats.org/officeDocument/2006/relationships/hyperlink" Target="https://doi.org/10.1016/j.physletb.2025.139939" TargetMode="External"/><Relationship Id="rId22" Type="http://schemas.openxmlformats.org/officeDocument/2006/relationships/hyperlink" Target="https://doi.org/10.1103/PhysRevLett.128.151801" TargetMode="External"/><Relationship Id="rId27" Type="http://schemas.openxmlformats.org/officeDocument/2006/relationships/hyperlink" Target="https://doi.org/10.1103/PhysRevLett.123.131801" TargetMode="External"/><Relationship Id="rId30" Type="http://schemas.openxmlformats.org/officeDocument/2006/relationships/image" Target="../media/image25.png"/><Relationship Id="rId35" Type="http://schemas.openxmlformats.org/officeDocument/2006/relationships/image" Target="../media/image30.png"/><Relationship Id="rId43" Type="http://schemas.openxmlformats.org/officeDocument/2006/relationships/image" Target="../media/image38.png"/><Relationship Id="rId48" Type="http://schemas.openxmlformats.org/officeDocument/2006/relationships/image" Target="../media/image43.png"/><Relationship Id="rId8" Type="http://schemas.openxmlformats.org/officeDocument/2006/relationships/hyperlink" Target="https://doi.org/10.1103/PhysRevLett.134.161802" TargetMode="External"/><Relationship Id="rId51" Type="http://schemas.openxmlformats.org/officeDocument/2006/relationships/image" Target="../media/image46.png"/><Relationship Id="rId3" Type="http://schemas.openxmlformats.org/officeDocument/2006/relationships/hyperlink" Target="https://doi.org/10.48550/arXiv.2509.03628" TargetMode="External"/><Relationship Id="rId12" Type="http://schemas.openxmlformats.org/officeDocument/2006/relationships/hyperlink" Target="https://doi.org/10.1103/PhysRevD.110.013006" TargetMode="External"/><Relationship Id="rId17" Type="http://schemas.openxmlformats.org/officeDocument/2006/relationships/hyperlink" Target="https://doi.org/10.1103/PhysRevD.108.053002" TargetMode="External"/><Relationship Id="rId25" Type="http://schemas.openxmlformats.org/officeDocument/2006/relationships/hyperlink" Target="https://doi.org/10.1103/PhysRevD.102.112013" TargetMode="External"/><Relationship Id="rId33" Type="http://schemas.openxmlformats.org/officeDocument/2006/relationships/image" Target="../media/image28.png"/><Relationship Id="rId38" Type="http://schemas.openxmlformats.org/officeDocument/2006/relationships/image" Target="../media/image33.png"/><Relationship Id="rId46" Type="http://schemas.openxmlformats.org/officeDocument/2006/relationships/image" Target="../media/image41.png"/><Relationship Id="rId20" Type="http://schemas.openxmlformats.org/officeDocument/2006/relationships/hyperlink" Target="https://doi.org/10.1103/PhysRevD.106.L051102" TargetMode="External"/><Relationship Id="rId41" Type="http://schemas.openxmlformats.org/officeDocument/2006/relationships/image" Target="../media/image36.png"/><Relationship Id="rId1" Type="http://schemas.openxmlformats.org/officeDocument/2006/relationships/slideLayout" Target="../slideLayouts/slideLayout65.xml"/><Relationship Id="rId6" Type="http://schemas.openxmlformats.org/officeDocument/2006/relationships/hyperlink" Target="https://doi.org/10.1103/sfrz-c8m9" TargetMode="External"/><Relationship Id="rId15" Type="http://schemas.openxmlformats.org/officeDocument/2006/relationships/hyperlink" Target="https://doi.org/10.1103/PhysRevLett.132.151801" TargetMode="External"/><Relationship Id="rId23" Type="http://schemas.openxmlformats.org/officeDocument/2006/relationships/hyperlink" Target="https://doi.org/10.1103/PhysRevD.105.L051102" TargetMode="External"/><Relationship Id="rId28" Type="http://schemas.openxmlformats.org/officeDocument/2006/relationships/hyperlink" Target="https://doi.org/10.1103/PhysRevD.99.091102" TargetMode="External"/><Relationship Id="rId36" Type="http://schemas.openxmlformats.org/officeDocument/2006/relationships/image" Target="../media/image31.png"/><Relationship Id="rId49" Type="http://schemas.openxmlformats.org/officeDocument/2006/relationships/image" Target="../media/image44.png"/></Relationships>
</file>

<file path=ppt/slides/_rels/slide11.xml.rels><?xml version="1.0" encoding="UTF-8" standalone="yes"?>
<Relationships xmlns="http://schemas.openxmlformats.org/package/2006/relationships"><Relationship Id="rId8" Type="http://schemas.openxmlformats.org/officeDocument/2006/relationships/hyperlink" Target="https://journals.aps.org/prl/abstract/10.1103/PhysRevLett.127.151803" TargetMode="External"/><Relationship Id="rId3" Type="http://schemas.openxmlformats.org/officeDocument/2006/relationships/image" Target="../media/image50.png"/><Relationship Id="rId7" Type="http://schemas.openxmlformats.org/officeDocument/2006/relationships/hyperlink" Target="https://arxiv.org/abs/2501.08052" TargetMode="External"/><Relationship Id="rId2" Type="http://schemas.openxmlformats.org/officeDocument/2006/relationships/image" Target="../media/image49.png"/><Relationship Id="rId1" Type="http://schemas.openxmlformats.org/officeDocument/2006/relationships/slideLayout" Target="../slideLayouts/slideLayout64.xml"/><Relationship Id="rId6" Type="http://schemas.openxmlformats.org/officeDocument/2006/relationships/hyperlink" Target="https://journals.aps.org/prl/abstract/10.1103/PhysRevLett.132.241801" TargetMode="External"/><Relationship Id="rId11" Type="http://schemas.openxmlformats.org/officeDocument/2006/relationships/hyperlink" Target="https://journals.aps.org/prd/abstract/10.1103/PhysRevD.101.052001" TargetMode="External"/><Relationship Id="rId5" Type="http://schemas.openxmlformats.org/officeDocument/2006/relationships/image" Target="../media/image52.png"/><Relationship Id="rId10" Type="http://schemas.openxmlformats.org/officeDocument/2006/relationships/hyperlink" Target="https://journals.aps.org/prl/abstract/10.1103/PhysRevLett.132.041801" TargetMode="External"/><Relationship Id="rId4" Type="http://schemas.openxmlformats.org/officeDocument/2006/relationships/image" Target="../media/image51.png"/><Relationship Id="rId9" Type="http://schemas.openxmlformats.org/officeDocument/2006/relationships/hyperlink" Target="https://journals.aps.org/prd/abstract/10.1103/PhysRevD.106.092006"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xml"/><Relationship Id="rId1" Type="http://schemas.openxmlformats.org/officeDocument/2006/relationships/slideLayout" Target="../slideLayouts/slideLayout58.xml"/><Relationship Id="rId5" Type="http://schemas.openxmlformats.org/officeDocument/2006/relationships/image" Target="../media/image55.png"/><Relationship Id="rId4" Type="http://schemas.openxmlformats.org/officeDocument/2006/relationships/image" Target="../media/image54.png"/></Relationships>
</file>

<file path=ppt/slides/_rels/slide1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6.xml"/><Relationship Id="rId1" Type="http://schemas.openxmlformats.org/officeDocument/2006/relationships/slideLayout" Target="../slideLayouts/slideLayout69.xml"/><Relationship Id="rId5" Type="http://schemas.openxmlformats.org/officeDocument/2006/relationships/image" Target="../media/image57.png"/><Relationship Id="rId4" Type="http://schemas.openxmlformats.org/officeDocument/2006/relationships/hyperlink" Target="https://arxiv.org/abs/2508.20239"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tiff"/><Relationship Id="rId1" Type="http://schemas.openxmlformats.org/officeDocument/2006/relationships/slideLayout" Target="../slideLayouts/slideLayout61.xml"/><Relationship Id="rId6" Type="http://schemas.openxmlformats.org/officeDocument/2006/relationships/image" Target="../media/image62.jpeg"/><Relationship Id="rId5" Type="http://schemas.openxmlformats.org/officeDocument/2006/relationships/image" Target="../media/image61.tiff"/><Relationship Id="rId4" Type="http://schemas.openxmlformats.org/officeDocument/2006/relationships/image" Target="../media/image60.jpeg"/></Relationships>
</file>

<file path=ppt/slides/_rels/slide1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70.xml"/></Relationships>
</file>

<file path=ppt/slides/_rels/slide1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0.xml"/></Relationships>
</file>

<file path=ppt/slides/_rels/slide1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7.xml"/><Relationship Id="rId1" Type="http://schemas.openxmlformats.org/officeDocument/2006/relationships/slideLayout" Target="../slideLayouts/slideLayout58.xml"/><Relationship Id="rId4" Type="http://schemas.openxmlformats.org/officeDocument/2006/relationships/image" Target="../media/image68.png"/></Relationships>
</file>

<file path=ppt/slides/_rels/slide1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58.xml"/><Relationship Id="rId6" Type="http://schemas.openxmlformats.org/officeDocument/2006/relationships/image" Target="../media/image73.png"/><Relationship Id="rId5" Type="http://schemas.openxmlformats.org/officeDocument/2006/relationships/image" Target="../media/image72.tif"/><Relationship Id="rId4" Type="http://schemas.openxmlformats.org/officeDocument/2006/relationships/image" Target="../media/image71.tif"/></Relationships>
</file>

<file path=ppt/slides/_rels/slide19.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png"/><Relationship Id="rId1" Type="http://schemas.openxmlformats.org/officeDocument/2006/relationships/slideLayout" Target="../slideLayouts/slideLayout58.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58.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7.tif"/><Relationship Id="rId7" Type="http://schemas.openxmlformats.org/officeDocument/2006/relationships/image" Target="../media/image81.png"/><Relationship Id="rId2" Type="http://schemas.openxmlformats.org/officeDocument/2006/relationships/image" Target="../media/image76.tif"/><Relationship Id="rId1" Type="http://schemas.openxmlformats.org/officeDocument/2006/relationships/slideLayout" Target="../slideLayouts/slideLayout58.xml"/><Relationship Id="rId6" Type="http://schemas.openxmlformats.org/officeDocument/2006/relationships/image" Target="../media/image80.png"/><Relationship Id="rId5" Type="http://schemas.openxmlformats.org/officeDocument/2006/relationships/image" Target="../media/image79.tif"/><Relationship Id="rId4" Type="http://schemas.openxmlformats.org/officeDocument/2006/relationships/image" Target="../media/image78.tif"/></Relationships>
</file>

<file path=ppt/slides/_rels/slide21.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4.xml"/></Relationships>
</file>

<file path=ppt/slides/_rels/slide22.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74.xml"/></Relationships>
</file>

<file path=ppt/slides/_rels/slide23.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73.xml"/><Relationship Id="rId5" Type="http://schemas.openxmlformats.org/officeDocument/2006/relationships/image" Target="../media/image88.jpeg"/><Relationship Id="rId4" Type="http://schemas.openxmlformats.org/officeDocument/2006/relationships/image" Target="../media/image87.png"/></Relationships>
</file>

<file path=ppt/slides/_rels/slide2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67.xml"/></Relationships>
</file>

<file path=ppt/slides/_rels/slide2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8.xml"/><Relationship Id="rId1" Type="http://schemas.openxmlformats.org/officeDocument/2006/relationships/slideLayout" Target="../slideLayouts/slideLayout71.xml"/></Relationships>
</file>

<file path=ppt/slides/_rels/slide26.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9.xml"/><Relationship Id="rId1" Type="http://schemas.openxmlformats.org/officeDocument/2006/relationships/slideLayout" Target="../slideLayouts/slideLayout71.xml"/><Relationship Id="rId5" Type="http://schemas.openxmlformats.org/officeDocument/2006/relationships/image" Target="../media/image94.jpeg"/><Relationship Id="rId4" Type="http://schemas.openxmlformats.org/officeDocument/2006/relationships/image" Target="../media/image93.png"/></Relationships>
</file>

<file path=ppt/slides/_rels/slide27.xml.rels><?xml version="1.0" encoding="UTF-8" standalone="yes"?>
<Relationships xmlns="http://schemas.openxmlformats.org/package/2006/relationships"><Relationship Id="rId2" Type="http://schemas.openxmlformats.org/officeDocument/2006/relationships/image" Target="../media/image95.jpeg"/><Relationship Id="rId1" Type="http://schemas.openxmlformats.org/officeDocument/2006/relationships/slideLayout" Target="../slideLayouts/slideLayout73.xml"/></Relationships>
</file>

<file path=ppt/slides/_rels/slide28.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10.xml"/><Relationship Id="rId1" Type="http://schemas.openxmlformats.org/officeDocument/2006/relationships/slideLayout" Target="../slideLayouts/slideLayout71.xml"/><Relationship Id="rId4" Type="http://schemas.openxmlformats.org/officeDocument/2006/relationships/image" Target="../media/image97.jpg"/></Relationships>
</file>

<file path=ppt/slides/_rels/slide29.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11.xml"/><Relationship Id="rId1" Type="http://schemas.openxmlformats.org/officeDocument/2006/relationships/slideLayout" Target="../slideLayouts/slideLayout7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gif"/><Relationship Id="rId1" Type="http://schemas.openxmlformats.org/officeDocument/2006/relationships/slideLayout" Target="../slideLayouts/slideLayout75.xml"/></Relationships>
</file>

<file path=ppt/slides/_rels/slide30.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72.xml"/></Relationships>
</file>

<file path=ppt/slides/_rels/slide31.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tif"/><Relationship Id="rId1" Type="http://schemas.openxmlformats.org/officeDocument/2006/relationships/slideLayout" Target="../slideLayouts/slideLayout73.xml"/></Relationships>
</file>

<file path=ppt/slides/_rels/slide32.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73.xml"/></Relationships>
</file>

<file path=ppt/slides/_rels/slide33.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72.xml"/><Relationship Id="rId5" Type="http://schemas.openxmlformats.org/officeDocument/2006/relationships/image" Target="../media/image107.png"/><Relationship Id="rId4" Type="http://schemas.openxmlformats.org/officeDocument/2006/relationships/image" Target="../media/image106.png"/></Relationships>
</file>

<file path=ppt/slides/_rels/slide34.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73.xml"/><Relationship Id="rId4" Type="http://schemas.openxmlformats.org/officeDocument/2006/relationships/image" Target="../media/image110.png"/></Relationships>
</file>

<file path=ppt/slides/_rels/slide35.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72.xml"/><Relationship Id="rId4" Type="http://schemas.openxmlformats.org/officeDocument/2006/relationships/image" Target="../media/image11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4.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58.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58.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58.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58.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4.xml"/><Relationship Id="rId4" Type="http://schemas.openxmlformats.org/officeDocument/2006/relationships/hyperlink" Target="https://www.nature.com/articles/s41586-025-09757-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F7CC57-32B4-5651-C726-27956387C3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380337-D626-AC7B-5E8D-3144BB486543}"/>
              </a:ext>
            </a:extLst>
          </p:cNvPr>
          <p:cNvSpPr>
            <a:spLocks noGrp="1"/>
          </p:cNvSpPr>
          <p:nvPr>
            <p:ph type="ctrTitle"/>
          </p:nvPr>
        </p:nvSpPr>
        <p:spPr>
          <a:xfrm>
            <a:off x="330271" y="1768814"/>
            <a:ext cx="11521303" cy="1847942"/>
          </a:xfrm>
        </p:spPr>
        <p:txBody>
          <a:bodyPr/>
          <a:lstStyle/>
          <a:p>
            <a:r>
              <a:rPr lang="en-GB" dirty="0"/>
              <a:t>US Neutrino Program</a:t>
            </a:r>
            <a:r>
              <a:rPr lang="en-GB" dirty="0">
                <a:solidFill>
                  <a:schemeClr val="accent1">
                    <a:lumMod val="40000"/>
                    <a:lumOff val="60000"/>
                  </a:schemeClr>
                </a:solidFill>
              </a:rPr>
              <a:t>me</a:t>
            </a:r>
            <a:br>
              <a:rPr lang="en-GB" dirty="0">
                <a:solidFill>
                  <a:schemeClr val="accent1">
                    <a:lumMod val="40000"/>
                    <a:lumOff val="60000"/>
                  </a:schemeClr>
                </a:solidFill>
              </a:rPr>
            </a:br>
            <a:r>
              <a:rPr lang="en-GB" dirty="0">
                <a:solidFill>
                  <a:schemeClr val="accent1">
                    <a:lumMod val="40000"/>
                    <a:lumOff val="60000"/>
                  </a:schemeClr>
                </a:solidFill>
              </a:rPr>
              <a:t>- from short to long baselines</a:t>
            </a:r>
          </a:p>
        </p:txBody>
      </p:sp>
      <p:sp>
        <p:nvSpPr>
          <p:cNvPr id="3" name="Subtitle 2">
            <a:extLst>
              <a:ext uri="{FF2B5EF4-FFF2-40B4-BE49-F238E27FC236}">
                <a16:creationId xmlns:a16="http://schemas.microsoft.com/office/drawing/2014/main" id="{8B7FCD95-DD6E-BAAA-DD32-3D1E187DA719}"/>
              </a:ext>
            </a:extLst>
          </p:cNvPr>
          <p:cNvSpPr>
            <a:spLocks noGrp="1"/>
          </p:cNvSpPr>
          <p:nvPr>
            <p:ph type="subTitle" idx="1"/>
          </p:nvPr>
        </p:nvSpPr>
        <p:spPr/>
        <p:txBody>
          <a:bodyPr/>
          <a:lstStyle/>
          <a:p>
            <a:r>
              <a:rPr lang="en-GB" dirty="0"/>
              <a:t>DPF Community Meeting</a:t>
            </a:r>
          </a:p>
        </p:txBody>
      </p:sp>
      <p:sp>
        <p:nvSpPr>
          <p:cNvPr id="6" name="Text Placeholder 5">
            <a:extLst>
              <a:ext uri="{FF2B5EF4-FFF2-40B4-BE49-F238E27FC236}">
                <a16:creationId xmlns:a16="http://schemas.microsoft.com/office/drawing/2014/main" id="{17ADEF3F-453F-A867-067C-B77BAD46761F}"/>
              </a:ext>
            </a:extLst>
          </p:cNvPr>
          <p:cNvSpPr>
            <a:spLocks noGrp="1"/>
          </p:cNvSpPr>
          <p:nvPr>
            <p:ph type="body" sz="quarter" idx="10"/>
          </p:nvPr>
        </p:nvSpPr>
        <p:spPr/>
        <p:txBody>
          <a:bodyPr/>
          <a:lstStyle/>
          <a:p>
            <a:r>
              <a:rPr lang="en-US" dirty="0"/>
              <a:t>Stefan </a:t>
            </a:r>
            <a:r>
              <a:rPr lang="en-GB" dirty="0"/>
              <a:t>Söldner-Rembold</a:t>
            </a:r>
          </a:p>
          <a:p>
            <a:r>
              <a:rPr lang="en-GB" dirty="0"/>
              <a:t>Imperial College London</a:t>
            </a:r>
            <a:endParaRPr lang="en-US" dirty="0"/>
          </a:p>
          <a:p>
            <a:r>
              <a:rPr lang="en-US" dirty="0"/>
              <a:t>19 December 2025</a:t>
            </a:r>
          </a:p>
        </p:txBody>
      </p:sp>
    </p:spTree>
    <p:extLst>
      <p:ext uri="{BB962C8B-B14F-4D97-AF65-F5344CB8AC3E}">
        <p14:creationId xmlns:p14="http://schemas.microsoft.com/office/powerpoint/2010/main" val="3035115975"/>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Neutrino-Argon Scattering"/>
          <p:cNvSpPr txBox="1">
            <a:spLocks noGrp="1"/>
          </p:cNvSpPr>
          <p:nvPr>
            <p:ph type="title"/>
          </p:nvPr>
        </p:nvSpPr>
        <p:spPr>
          <a:xfrm>
            <a:off x="227964" y="163353"/>
            <a:ext cx="10985500" cy="717551"/>
          </a:xfrm>
          <a:prstGeom prst="rect">
            <a:avLst/>
          </a:prstGeom>
        </p:spPr>
        <p:txBody>
          <a:bodyPr/>
          <a:lstStyle/>
          <a:p>
            <a:r>
              <a:rPr lang="en-GB" sz="3200" dirty="0"/>
              <a:t>N</a:t>
            </a:r>
            <a:r>
              <a:rPr sz="3200" dirty="0" err="1"/>
              <a:t>eutrino</a:t>
            </a:r>
            <a:r>
              <a:rPr lang="en-GB" sz="3200" dirty="0"/>
              <a:t>-A</a:t>
            </a:r>
            <a:r>
              <a:rPr sz="3200" dirty="0" err="1"/>
              <a:t>rgon</a:t>
            </a:r>
            <a:r>
              <a:rPr sz="3200" dirty="0"/>
              <a:t> </a:t>
            </a:r>
            <a:r>
              <a:rPr lang="en-GB" sz="3200" dirty="0"/>
              <a:t>S</a:t>
            </a:r>
            <a:r>
              <a:rPr sz="3200" dirty="0" err="1"/>
              <a:t>cattering</a:t>
            </a:r>
            <a:endParaRPr sz="3200" dirty="0"/>
          </a:p>
        </p:txBody>
      </p:sp>
      <p:sp>
        <p:nvSpPr>
          <p:cNvPr id="154" name="[1] Nue CC 0pi Np…"/>
          <p:cNvSpPr txBox="1"/>
          <p:nvPr/>
        </p:nvSpPr>
        <p:spPr>
          <a:xfrm>
            <a:off x="10061421" y="849607"/>
            <a:ext cx="2015460" cy="55708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p>
            <a:pPr algn="l">
              <a:lnSpc>
                <a:spcPct val="120000"/>
              </a:lnSpc>
            </a:pPr>
            <a:r>
              <a:rPr sz="1200" dirty="0"/>
              <a:t>[1] </a:t>
            </a:r>
            <a:r>
              <a:rPr sz="1200" u="sng" dirty="0">
                <a:hlinkClick r:id="rId2"/>
              </a:rPr>
              <a:t>Nue CC 0pi Np</a:t>
            </a:r>
          </a:p>
          <a:p>
            <a:pPr algn="l">
              <a:lnSpc>
                <a:spcPct val="120000"/>
              </a:lnSpc>
            </a:pPr>
            <a:r>
              <a:rPr sz="1200" dirty="0"/>
              <a:t>[2] </a:t>
            </a:r>
            <a:r>
              <a:rPr sz="1200" u="sng" dirty="0">
                <a:hlinkClick r:id="rId3"/>
              </a:rPr>
              <a:t>CC charged pion</a:t>
            </a:r>
          </a:p>
          <a:p>
            <a:pPr algn="l">
              <a:lnSpc>
                <a:spcPct val="120000"/>
              </a:lnSpc>
            </a:pPr>
            <a:r>
              <a:rPr sz="1200" dirty="0"/>
              <a:t>[3] </a:t>
            </a:r>
            <a:r>
              <a:rPr sz="1200" u="sng" dirty="0">
                <a:hlinkClick r:id="rId4"/>
              </a:rPr>
              <a:t>CC 0piNp (2D)</a:t>
            </a:r>
          </a:p>
          <a:p>
            <a:pPr algn="l">
              <a:lnSpc>
                <a:spcPct val="120000"/>
              </a:lnSpc>
            </a:pPr>
            <a:r>
              <a:rPr sz="1200" dirty="0"/>
              <a:t>[4] </a:t>
            </a:r>
            <a:r>
              <a:rPr sz="1200" u="sng" dirty="0">
                <a:hlinkClick r:id="rId5"/>
              </a:rPr>
              <a:t>CC 1p neutrino direction</a:t>
            </a:r>
          </a:p>
          <a:p>
            <a:pPr algn="l">
              <a:lnSpc>
                <a:spcPct val="120000"/>
              </a:lnSpc>
            </a:pPr>
            <a:r>
              <a:rPr sz="1200" dirty="0"/>
              <a:t>[5] </a:t>
            </a:r>
            <a:r>
              <a:rPr sz="1200" u="sng" dirty="0">
                <a:hlinkClick r:id="rId6"/>
              </a:rPr>
              <a:t>Nue CC charged pion</a:t>
            </a:r>
            <a:r>
              <a:rPr sz="1200" dirty="0"/>
              <a:t> </a:t>
            </a:r>
          </a:p>
          <a:p>
            <a:pPr algn="l">
              <a:lnSpc>
                <a:spcPct val="120000"/>
              </a:lnSpc>
            </a:pPr>
            <a:r>
              <a:rPr sz="1200" dirty="0"/>
              <a:t>[6] </a:t>
            </a:r>
            <a:r>
              <a:rPr sz="1200" u="sng" dirty="0">
                <a:hlinkClick r:id="rId7"/>
              </a:rPr>
              <a:t>Kaon production</a:t>
            </a:r>
          </a:p>
          <a:p>
            <a:pPr algn="l">
              <a:lnSpc>
                <a:spcPct val="120000"/>
              </a:lnSpc>
            </a:pPr>
            <a:r>
              <a:rPr sz="1200" dirty="0"/>
              <a:t>[7] </a:t>
            </a:r>
            <a:r>
              <a:rPr sz="1200" u="sng" dirty="0">
                <a:hlinkClick r:id="rId8"/>
              </a:rPr>
              <a:t>NC pi0 (2D)</a:t>
            </a:r>
          </a:p>
          <a:p>
            <a:pPr algn="l">
              <a:lnSpc>
                <a:spcPct val="120000"/>
              </a:lnSpc>
            </a:pPr>
            <a:r>
              <a:rPr sz="1200" dirty="0"/>
              <a:t>[8] </a:t>
            </a:r>
            <a:r>
              <a:rPr sz="1200" u="sng" dirty="0">
                <a:hlinkClick r:id="rId9"/>
              </a:rPr>
              <a:t>CC pi0</a:t>
            </a:r>
            <a:r>
              <a:rPr sz="1200" dirty="0"/>
              <a:t> </a:t>
            </a:r>
          </a:p>
          <a:p>
            <a:pPr algn="l">
              <a:lnSpc>
                <a:spcPct val="120000"/>
              </a:lnSpc>
            </a:pPr>
            <a:r>
              <a:rPr sz="1200" dirty="0"/>
              <a:t>[9] </a:t>
            </a:r>
            <a:r>
              <a:rPr sz="1200" u="sng" dirty="0">
                <a:hlinkClick r:id="rId10"/>
              </a:rPr>
              <a:t>CC Np0pi</a:t>
            </a:r>
            <a:r>
              <a:rPr sz="1200" dirty="0"/>
              <a:t> </a:t>
            </a:r>
          </a:p>
          <a:p>
            <a:pPr algn="l">
              <a:lnSpc>
                <a:spcPct val="120000"/>
              </a:lnSpc>
            </a:pPr>
            <a:r>
              <a:rPr sz="1200" dirty="0"/>
              <a:t>[</a:t>
            </a:r>
            <a:r>
              <a:rPr sz="1200" u="sng" dirty="0">
                <a:hlinkClick r:id="rId11"/>
              </a:rPr>
              <a:t>10</a:t>
            </a:r>
            <a:r>
              <a:rPr sz="1200" dirty="0"/>
              <a:t>,</a:t>
            </a:r>
            <a:r>
              <a:rPr sz="1200" u="sng" dirty="0">
                <a:hlinkClick r:id="rId12"/>
              </a:rPr>
              <a:t>11</a:t>
            </a:r>
            <a:r>
              <a:rPr sz="1200" dirty="0"/>
              <a:t>] </a:t>
            </a:r>
            <a:r>
              <a:rPr sz="1200" u="sng" dirty="0">
                <a:hlinkClick r:id="rId11"/>
              </a:rPr>
              <a:t>CC inclusive 0p/Np</a:t>
            </a:r>
          </a:p>
          <a:p>
            <a:pPr algn="l">
              <a:lnSpc>
                <a:spcPct val="120000"/>
              </a:lnSpc>
            </a:pPr>
            <a:r>
              <a:rPr sz="1200" dirty="0"/>
              <a:t>[12] </a:t>
            </a:r>
            <a:r>
              <a:rPr sz="1200" u="sng" dirty="0">
                <a:hlinkClick r:id="rId13"/>
              </a:rPr>
              <a:t>QE-like GKI</a:t>
            </a:r>
          </a:p>
          <a:p>
            <a:pPr algn="l">
              <a:lnSpc>
                <a:spcPct val="120000"/>
              </a:lnSpc>
            </a:pPr>
            <a:r>
              <a:rPr sz="1200" dirty="0"/>
              <a:t>[13] </a:t>
            </a:r>
            <a:r>
              <a:rPr sz="1200" u="sng" dirty="0">
                <a:hlinkClick r:id="rId14"/>
              </a:rPr>
              <a:t>3D CC inclusive</a:t>
            </a:r>
          </a:p>
          <a:p>
            <a:pPr algn="l">
              <a:lnSpc>
                <a:spcPct val="120000"/>
              </a:lnSpc>
            </a:pPr>
            <a:r>
              <a:rPr sz="1200" dirty="0"/>
              <a:t>[14] </a:t>
            </a:r>
            <a:r>
              <a:rPr sz="1200" u="sng" dirty="0">
                <a:hlinkClick r:id="rId15"/>
              </a:rPr>
              <a:t>Eta production</a:t>
            </a:r>
          </a:p>
          <a:p>
            <a:pPr algn="l">
              <a:lnSpc>
                <a:spcPct val="120000"/>
              </a:lnSpc>
            </a:pPr>
            <a:r>
              <a:rPr sz="1200" dirty="0"/>
              <a:t>[</a:t>
            </a:r>
            <a:r>
              <a:rPr sz="1200" u="sng" dirty="0">
                <a:hlinkClick r:id="rId16"/>
              </a:rPr>
              <a:t>15</a:t>
            </a:r>
            <a:r>
              <a:rPr sz="1200" dirty="0"/>
              <a:t>,</a:t>
            </a:r>
            <a:r>
              <a:rPr sz="1200" u="sng" dirty="0">
                <a:hlinkClick r:id="rId17"/>
              </a:rPr>
              <a:t>16</a:t>
            </a:r>
            <a:r>
              <a:rPr sz="1200" dirty="0"/>
              <a:t>] </a:t>
            </a:r>
            <a:r>
              <a:rPr sz="1200" u="sng" dirty="0">
                <a:hlinkClick r:id="rId16"/>
              </a:rPr>
              <a:t>QE-like TKI 2D</a:t>
            </a:r>
          </a:p>
          <a:p>
            <a:pPr algn="l">
              <a:lnSpc>
                <a:spcPct val="120000"/>
              </a:lnSpc>
            </a:pPr>
            <a:r>
              <a:rPr sz="1200" dirty="0"/>
              <a:t>[17] </a:t>
            </a:r>
            <a:r>
              <a:rPr sz="1200" u="sng" dirty="0">
                <a:hlinkClick r:id="rId18"/>
              </a:rPr>
              <a:t>Lambda production</a:t>
            </a:r>
          </a:p>
          <a:p>
            <a:pPr algn="l">
              <a:lnSpc>
                <a:spcPct val="120000"/>
              </a:lnSpc>
            </a:pPr>
            <a:r>
              <a:rPr sz="1200" dirty="0"/>
              <a:t>[18] </a:t>
            </a:r>
            <a:r>
              <a:rPr sz="1200" u="sng" dirty="0">
                <a:hlinkClick r:id="rId19"/>
              </a:rPr>
              <a:t>CC 2p</a:t>
            </a:r>
          </a:p>
          <a:p>
            <a:pPr algn="l">
              <a:lnSpc>
                <a:spcPct val="120000"/>
              </a:lnSpc>
            </a:pPr>
            <a:r>
              <a:rPr sz="1200" dirty="0"/>
              <a:t>[19] </a:t>
            </a:r>
            <a:r>
              <a:rPr sz="1200" u="sng" dirty="0">
                <a:hlinkClick r:id="rId20"/>
              </a:rPr>
              <a:t>Nue CC 0pi</a:t>
            </a:r>
          </a:p>
          <a:p>
            <a:pPr algn="l">
              <a:lnSpc>
                <a:spcPct val="120000"/>
              </a:lnSpc>
            </a:pPr>
            <a:r>
              <a:rPr sz="1200" dirty="0"/>
              <a:t>[20] </a:t>
            </a:r>
            <a:r>
              <a:rPr sz="1200" u="sng" dirty="0">
                <a:hlinkClick r:id="rId21"/>
              </a:rPr>
              <a:t>NC pi0</a:t>
            </a:r>
          </a:p>
          <a:p>
            <a:pPr algn="l">
              <a:lnSpc>
                <a:spcPct val="120000"/>
              </a:lnSpc>
            </a:pPr>
            <a:r>
              <a:rPr sz="1200" dirty="0"/>
              <a:t>[21] </a:t>
            </a:r>
            <a:r>
              <a:rPr sz="1200" u="sng" dirty="0">
                <a:hlinkClick r:id="rId22"/>
              </a:rPr>
              <a:t>CC inclusive Enu</a:t>
            </a:r>
          </a:p>
          <a:p>
            <a:pPr algn="l">
              <a:lnSpc>
                <a:spcPct val="120000"/>
              </a:lnSpc>
            </a:pPr>
            <a:r>
              <a:rPr sz="1200" dirty="0"/>
              <a:t>[22] </a:t>
            </a:r>
            <a:r>
              <a:rPr sz="1200" u="sng" dirty="0">
                <a:hlinkClick r:id="rId23"/>
              </a:rPr>
              <a:t>Nue inclusive 1D</a:t>
            </a:r>
          </a:p>
          <a:p>
            <a:pPr algn="l">
              <a:lnSpc>
                <a:spcPct val="120000"/>
              </a:lnSpc>
            </a:pPr>
            <a:r>
              <a:rPr sz="1200" dirty="0"/>
              <a:t>[23] </a:t>
            </a:r>
            <a:r>
              <a:rPr sz="1200" u="sng" dirty="0">
                <a:hlinkClick r:id="rId24"/>
              </a:rPr>
              <a:t>Nue inclusive integrated</a:t>
            </a:r>
          </a:p>
          <a:p>
            <a:pPr algn="l">
              <a:lnSpc>
                <a:spcPct val="120000"/>
              </a:lnSpc>
            </a:pPr>
            <a:r>
              <a:rPr sz="1200" dirty="0"/>
              <a:t>[24] </a:t>
            </a:r>
            <a:r>
              <a:rPr sz="1200" u="sng" dirty="0">
                <a:hlinkClick r:id="rId25"/>
              </a:rPr>
              <a:t>CC Np0pi</a:t>
            </a:r>
          </a:p>
          <a:p>
            <a:pPr algn="l">
              <a:lnSpc>
                <a:spcPct val="120000"/>
              </a:lnSpc>
            </a:pPr>
            <a:r>
              <a:rPr sz="1200" dirty="0"/>
              <a:t>[25] </a:t>
            </a:r>
            <a:r>
              <a:rPr sz="1200" u="sng" dirty="0">
                <a:hlinkClick r:id="rId26"/>
              </a:rPr>
              <a:t>CC QE-like</a:t>
            </a:r>
          </a:p>
          <a:p>
            <a:pPr algn="l">
              <a:lnSpc>
                <a:spcPct val="120000"/>
              </a:lnSpc>
            </a:pPr>
            <a:r>
              <a:rPr sz="1200" dirty="0"/>
              <a:t>[26] </a:t>
            </a:r>
            <a:r>
              <a:rPr sz="1200" u="sng" dirty="0">
                <a:hlinkClick r:id="rId27"/>
              </a:rPr>
              <a:t>CC inclusive 2D</a:t>
            </a:r>
          </a:p>
          <a:p>
            <a:pPr algn="l">
              <a:lnSpc>
                <a:spcPct val="120000"/>
              </a:lnSpc>
            </a:pPr>
            <a:r>
              <a:rPr sz="1200" dirty="0"/>
              <a:t>[27] </a:t>
            </a:r>
            <a:r>
              <a:rPr sz="1200" u="sng" dirty="0">
                <a:hlinkClick r:id="rId28"/>
              </a:rPr>
              <a:t>CC pi0</a:t>
            </a:r>
          </a:p>
        </p:txBody>
      </p:sp>
      <p:grpSp>
        <p:nvGrpSpPr>
          <p:cNvPr id="206" name="Group"/>
          <p:cNvGrpSpPr/>
          <p:nvPr/>
        </p:nvGrpSpPr>
        <p:grpSpPr>
          <a:xfrm>
            <a:off x="34964" y="886481"/>
            <a:ext cx="9977731" cy="5518947"/>
            <a:chOff x="0" y="0"/>
            <a:chExt cx="19955461" cy="11037893"/>
          </a:xfrm>
        </p:grpSpPr>
        <p:pic>
          <p:nvPicPr>
            <p:cNvPr id="156" name="Screenshot 2025-12-09 at 14.48.03.png" descr="Screenshot 2025-12-09 at 14.48.03.png"/>
            <p:cNvPicPr>
              <a:picLocks noChangeAspect="1"/>
            </p:cNvPicPr>
            <p:nvPr/>
          </p:nvPicPr>
          <p:blipFill>
            <a:blip r:embed="rId29"/>
            <a:stretch>
              <a:fillRect/>
            </a:stretch>
          </p:blipFill>
          <p:spPr>
            <a:xfrm>
              <a:off x="274321" y="263958"/>
              <a:ext cx="4030921" cy="2596038"/>
            </a:xfrm>
            <a:prstGeom prst="rect">
              <a:avLst/>
            </a:prstGeom>
            <a:ln w="12700" cap="flat">
              <a:noFill/>
              <a:miter lim="400000"/>
            </a:ln>
            <a:effectLst/>
          </p:spPr>
        </p:pic>
        <p:pic>
          <p:nvPicPr>
            <p:cNvPr id="157" name="Screenshot 2025-10-15 at 1.40.21 PM.png" descr="Screenshot 2025-10-15 at 1.40.21 PM.png"/>
            <p:cNvPicPr>
              <a:picLocks noChangeAspect="1"/>
            </p:cNvPicPr>
            <p:nvPr/>
          </p:nvPicPr>
          <p:blipFill>
            <a:blip r:embed="rId30"/>
            <a:stretch>
              <a:fillRect/>
            </a:stretch>
          </p:blipFill>
          <p:spPr>
            <a:xfrm>
              <a:off x="18680084" y="8199403"/>
              <a:ext cx="1270104" cy="2838490"/>
            </a:xfrm>
            <a:prstGeom prst="rect">
              <a:avLst/>
            </a:prstGeom>
            <a:ln w="12700" cap="flat">
              <a:noFill/>
              <a:miter lim="400000"/>
            </a:ln>
            <a:effectLst/>
          </p:spPr>
        </p:pic>
        <p:sp>
          <p:nvSpPr>
            <p:cNvPr id="158" name="[27]"/>
            <p:cNvSpPr txBox="1"/>
            <p:nvPr/>
          </p:nvSpPr>
          <p:spPr>
            <a:xfrm>
              <a:off x="19182686" y="10349389"/>
              <a:ext cx="702116"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[27] </a:t>
              </a:r>
            </a:p>
          </p:txBody>
        </p:sp>
        <p:pic>
          <p:nvPicPr>
            <p:cNvPr id="159" name="Screenshot 2025-10-15 at 9.27.39 AM.png" descr="Screenshot 2025-10-15 at 9.27.39 AM.png"/>
            <p:cNvPicPr>
              <a:picLocks noChangeAspect="1"/>
            </p:cNvPicPr>
            <p:nvPr/>
          </p:nvPicPr>
          <p:blipFill>
            <a:blip r:embed="rId31"/>
            <a:stretch>
              <a:fillRect/>
            </a:stretch>
          </p:blipFill>
          <p:spPr>
            <a:xfrm>
              <a:off x="4219967" y="0"/>
              <a:ext cx="3331849" cy="2991259"/>
            </a:xfrm>
            <a:prstGeom prst="rect">
              <a:avLst/>
            </a:prstGeom>
            <a:ln w="12700" cap="flat">
              <a:noFill/>
              <a:miter lim="400000"/>
            </a:ln>
            <a:effectLst/>
          </p:spPr>
        </p:pic>
        <p:sp>
          <p:nvSpPr>
            <p:cNvPr id="160" name="[2]"/>
            <p:cNvSpPr txBox="1"/>
            <p:nvPr/>
          </p:nvSpPr>
          <p:spPr>
            <a:xfrm>
              <a:off x="5539904" y="648552"/>
              <a:ext cx="532196"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[2] </a:t>
              </a:r>
            </a:p>
          </p:txBody>
        </p:sp>
        <p:pic>
          <p:nvPicPr>
            <p:cNvPr id="161" name="Screenshot 2025-10-15 at 9.30.36 AM.png" descr="Screenshot 2025-10-15 at 9.30.36 AM.png"/>
            <p:cNvPicPr>
              <a:picLocks noChangeAspect="1"/>
            </p:cNvPicPr>
            <p:nvPr/>
          </p:nvPicPr>
          <p:blipFill>
            <a:blip r:embed="rId32"/>
            <a:stretch>
              <a:fillRect/>
            </a:stretch>
          </p:blipFill>
          <p:spPr>
            <a:xfrm>
              <a:off x="7643857" y="72458"/>
              <a:ext cx="4030920" cy="2902838"/>
            </a:xfrm>
            <a:prstGeom prst="rect">
              <a:avLst/>
            </a:prstGeom>
            <a:ln w="12700" cap="flat">
              <a:noFill/>
              <a:miter lim="400000"/>
            </a:ln>
            <a:effectLst/>
          </p:spPr>
        </p:pic>
        <p:sp>
          <p:nvSpPr>
            <p:cNvPr id="162" name="[3]"/>
            <p:cNvSpPr txBox="1"/>
            <p:nvPr/>
          </p:nvSpPr>
          <p:spPr>
            <a:xfrm>
              <a:off x="8520920" y="1287916"/>
              <a:ext cx="532196"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[3] </a:t>
              </a:r>
            </a:p>
          </p:txBody>
        </p:sp>
        <p:pic>
          <p:nvPicPr>
            <p:cNvPr id="163" name="Screenshot 2025-10-15 at 9.42.25 AM.png" descr="Screenshot 2025-10-15 at 9.42.25 AM.png"/>
            <p:cNvPicPr>
              <a:picLocks noChangeAspect="1"/>
            </p:cNvPicPr>
            <p:nvPr/>
          </p:nvPicPr>
          <p:blipFill>
            <a:blip r:embed="rId33"/>
            <a:stretch>
              <a:fillRect/>
            </a:stretch>
          </p:blipFill>
          <p:spPr>
            <a:xfrm>
              <a:off x="11817911" y="72458"/>
              <a:ext cx="4370564" cy="2902838"/>
            </a:xfrm>
            <a:prstGeom prst="rect">
              <a:avLst/>
            </a:prstGeom>
            <a:ln w="12700" cap="flat">
              <a:noFill/>
              <a:miter lim="400000"/>
            </a:ln>
            <a:effectLst/>
          </p:spPr>
        </p:pic>
        <p:sp>
          <p:nvSpPr>
            <p:cNvPr id="164" name="[4]"/>
            <p:cNvSpPr txBox="1"/>
            <p:nvPr/>
          </p:nvSpPr>
          <p:spPr>
            <a:xfrm>
              <a:off x="14668013" y="1471232"/>
              <a:ext cx="532196"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[4] </a:t>
              </a:r>
            </a:p>
          </p:txBody>
        </p:sp>
        <p:pic>
          <p:nvPicPr>
            <p:cNvPr id="165" name="Screenshot 2025-10-15 at 9.43.40 AM.png" descr="Screenshot 2025-10-15 at 9.43.40 AM.png"/>
            <p:cNvPicPr>
              <a:picLocks noChangeAspect="1"/>
            </p:cNvPicPr>
            <p:nvPr/>
          </p:nvPicPr>
          <p:blipFill>
            <a:blip r:embed="rId34"/>
            <a:stretch>
              <a:fillRect/>
            </a:stretch>
          </p:blipFill>
          <p:spPr>
            <a:xfrm>
              <a:off x="16097591" y="79579"/>
              <a:ext cx="3721101" cy="2679701"/>
            </a:xfrm>
            <a:prstGeom prst="rect">
              <a:avLst/>
            </a:prstGeom>
            <a:ln w="12700" cap="flat">
              <a:noFill/>
              <a:miter lim="400000"/>
            </a:ln>
            <a:effectLst/>
          </p:spPr>
        </p:pic>
        <p:sp>
          <p:nvSpPr>
            <p:cNvPr id="166" name="[5]"/>
            <p:cNvSpPr txBox="1"/>
            <p:nvPr/>
          </p:nvSpPr>
          <p:spPr>
            <a:xfrm>
              <a:off x="17024345" y="1080352"/>
              <a:ext cx="532196"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[5] </a:t>
              </a:r>
            </a:p>
          </p:txBody>
        </p:sp>
        <p:pic>
          <p:nvPicPr>
            <p:cNvPr id="167" name="Screenshot 2025-10-15 at 9.44.27 AM.png" descr="Screenshot 2025-10-15 at 9.44.27 AM.png"/>
            <p:cNvPicPr>
              <a:picLocks noChangeAspect="1"/>
            </p:cNvPicPr>
            <p:nvPr/>
          </p:nvPicPr>
          <p:blipFill>
            <a:blip r:embed="rId35"/>
            <a:srcRect r="16143"/>
            <a:stretch>
              <a:fillRect/>
            </a:stretch>
          </p:blipFill>
          <p:spPr>
            <a:xfrm>
              <a:off x="180149" y="3261968"/>
              <a:ext cx="1816236" cy="2113289"/>
            </a:xfrm>
            <a:prstGeom prst="rect">
              <a:avLst/>
            </a:prstGeom>
            <a:ln w="12700" cap="flat">
              <a:noFill/>
              <a:miter lim="400000"/>
            </a:ln>
            <a:effectLst/>
          </p:spPr>
        </p:pic>
        <p:pic>
          <p:nvPicPr>
            <p:cNvPr id="168" name="Screenshot 2025-10-15 at 9.45.26 AM.png" descr="Screenshot 2025-10-15 at 9.45.26 AM.png"/>
            <p:cNvPicPr>
              <a:picLocks noChangeAspect="1"/>
            </p:cNvPicPr>
            <p:nvPr/>
          </p:nvPicPr>
          <p:blipFill>
            <a:blip r:embed="rId36"/>
            <a:srcRect r="23995"/>
            <a:stretch>
              <a:fillRect/>
            </a:stretch>
          </p:blipFill>
          <p:spPr>
            <a:xfrm>
              <a:off x="2006699" y="3261968"/>
              <a:ext cx="3552132" cy="2463801"/>
            </a:xfrm>
            <a:prstGeom prst="rect">
              <a:avLst/>
            </a:prstGeom>
            <a:ln w="12700" cap="flat">
              <a:noFill/>
              <a:miter lim="400000"/>
            </a:ln>
            <a:effectLst/>
          </p:spPr>
        </p:pic>
        <p:sp>
          <p:nvSpPr>
            <p:cNvPr id="169" name="[6]"/>
            <p:cNvSpPr txBox="1"/>
            <p:nvPr/>
          </p:nvSpPr>
          <p:spPr>
            <a:xfrm>
              <a:off x="1255132" y="3410354"/>
              <a:ext cx="532196"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[6] </a:t>
              </a:r>
            </a:p>
          </p:txBody>
        </p:sp>
        <p:sp>
          <p:nvSpPr>
            <p:cNvPr id="170" name="[7]"/>
            <p:cNvSpPr txBox="1"/>
            <p:nvPr/>
          </p:nvSpPr>
          <p:spPr>
            <a:xfrm>
              <a:off x="4093006" y="3736976"/>
              <a:ext cx="532196"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[7] </a:t>
              </a:r>
            </a:p>
          </p:txBody>
        </p:sp>
        <p:pic>
          <p:nvPicPr>
            <p:cNvPr id="171" name="Screenshot 2025-10-15 at 1.21.01 PM.png" descr="Screenshot 2025-10-15 at 1.21.01 PM.png"/>
            <p:cNvPicPr>
              <a:picLocks noChangeAspect="1"/>
            </p:cNvPicPr>
            <p:nvPr/>
          </p:nvPicPr>
          <p:blipFill>
            <a:blip r:embed="rId37"/>
            <a:stretch>
              <a:fillRect/>
            </a:stretch>
          </p:blipFill>
          <p:spPr>
            <a:xfrm>
              <a:off x="5644209" y="3138927"/>
              <a:ext cx="2992314" cy="2463801"/>
            </a:xfrm>
            <a:prstGeom prst="rect">
              <a:avLst/>
            </a:prstGeom>
            <a:ln w="12700" cap="flat">
              <a:noFill/>
              <a:miter lim="400000"/>
            </a:ln>
            <a:effectLst/>
          </p:spPr>
        </p:pic>
        <p:sp>
          <p:nvSpPr>
            <p:cNvPr id="172" name="[8]"/>
            <p:cNvSpPr txBox="1"/>
            <p:nvPr/>
          </p:nvSpPr>
          <p:spPr>
            <a:xfrm>
              <a:off x="7751010" y="4200608"/>
              <a:ext cx="532196"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[8] </a:t>
              </a:r>
            </a:p>
          </p:txBody>
        </p:sp>
        <p:pic>
          <p:nvPicPr>
            <p:cNvPr id="173" name="Screenshot 2025-10-15 at 1.22.35 PM.png" descr="Screenshot 2025-10-15 at 1.22.35 PM.png"/>
            <p:cNvPicPr>
              <a:picLocks noChangeAspect="1"/>
            </p:cNvPicPr>
            <p:nvPr/>
          </p:nvPicPr>
          <p:blipFill>
            <a:blip r:embed="rId38"/>
            <a:stretch>
              <a:fillRect/>
            </a:stretch>
          </p:blipFill>
          <p:spPr>
            <a:xfrm>
              <a:off x="8734635" y="3332241"/>
              <a:ext cx="3515650" cy="2208656"/>
            </a:xfrm>
            <a:prstGeom prst="rect">
              <a:avLst/>
            </a:prstGeom>
            <a:ln w="12700" cap="flat">
              <a:noFill/>
              <a:miter lim="400000"/>
            </a:ln>
            <a:effectLst/>
          </p:spPr>
        </p:pic>
        <p:sp>
          <p:nvSpPr>
            <p:cNvPr id="174" name="[9]"/>
            <p:cNvSpPr txBox="1"/>
            <p:nvPr/>
          </p:nvSpPr>
          <p:spPr>
            <a:xfrm>
              <a:off x="11575263" y="3326962"/>
              <a:ext cx="532196"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[9] </a:t>
              </a:r>
            </a:p>
          </p:txBody>
        </p:sp>
        <p:pic>
          <p:nvPicPr>
            <p:cNvPr id="175" name="Screenshot 2025-10-15 at 1.23.28 PM.png" descr="Screenshot 2025-10-15 at 1.23.28 PM.png"/>
            <p:cNvPicPr>
              <a:picLocks noChangeAspect="1"/>
            </p:cNvPicPr>
            <p:nvPr/>
          </p:nvPicPr>
          <p:blipFill>
            <a:blip r:embed="rId39"/>
            <a:stretch>
              <a:fillRect/>
            </a:stretch>
          </p:blipFill>
          <p:spPr>
            <a:xfrm>
              <a:off x="12414746" y="3107645"/>
              <a:ext cx="3704023" cy="2657849"/>
            </a:xfrm>
            <a:prstGeom prst="rect">
              <a:avLst/>
            </a:prstGeom>
            <a:ln w="12700" cap="flat">
              <a:noFill/>
              <a:miter lim="400000"/>
            </a:ln>
            <a:effectLst/>
          </p:spPr>
        </p:pic>
        <p:sp>
          <p:nvSpPr>
            <p:cNvPr id="176" name="[10,11]"/>
            <p:cNvSpPr txBox="1"/>
            <p:nvPr/>
          </p:nvSpPr>
          <p:spPr>
            <a:xfrm>
              <a:off x="14746581" y="3955754"/>
              <a:ext cx="1105688"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[10,11] </a:t>
              </a:r>
            </a:p>
          </p:txBody>
        </p:sp>
        <p:pic>
          <p:nvPicPr>
            <p:cNvPr id="177" name="Screenshot 2025-10-15 at 1.24.28 PM.png" descr="Screenshot 2025-10-15 at 1.24.28 PM.png"/>
            <p:cNvPicPr>
              <a:picLocks noChangeAspect="1"/>
            </p:cNvPicPr>
            <p:nvPr/>
          </p:nvPicPr>
          <p:blipFill>
            <a:blip r:embed="rId40"/>
            <a:stretch>
              <a:fillRect/>
            </a:stretch>
          </p:blipFill>
          <p:spPr>
            <a:xfrm>
              <a:off x="16143360" y="3086747"/>
              <a:ext cx="3812101" cy="2463801"/>
            </a:xfrm>
            <a:prstGeom prst="rect">
              <a:avLst/>
            </a:prstGeom>
            <a:ln w="12700" cap="flat">
              <a:noFill/>
              <a:miter lim="400000"/>
            </a:ln>
            <a:effectLst/>
          </p:spPr>
        </p:pic>
        <p:sp>
          <p:nvSpPr>
            <p:cNvPr id="178" name="[12]"/>
            <p:cNvSpPr txBox="1"/>
            <p:nvPr/>
          </p:nvSpPr>
          <p:spPr>
            <a:xfrm>
              <a:off x="18471529" y="4302204"/>
              <a:ext cx="702116"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[12] </a:t>
              </a:r>
            </a:p>
          </p:txBody>
        </p:sp>
        <p:pic>
          <p:nvPicPr>
            <p:cNvPr id="179" name="Screenshot 2025-10-15 at 1.25.31 PM.png" descr="Screenshot 2025-10-15 at 1.25.31 PM.png"/>
            <p:cNvPicPr>
              <a:picLocks noChangeAspect="1"/>
            </p:cNvPicPr>
            <p:nvPr/>
          </p:nvPicPr>
          <p:blipFill>
            <a:blip r:embed="rId41"/>
            <a:stretch>
              <a:fillRect/>
            </a:stretch>
          </p:blipFill>
          <p:spPr>
            <a:xfrm>
              <a:off x="43887" y="5724328"/>
              <a:ext cx="3783826" cy="2176840"/>
            </a:xfrm>
            <a:prstGeom prst="rect">
              <a:avLst/>
            </a:prstGeom>
            <a:ln w="12700" cap="flat">
              <a:noFill/>
              <a:miter lim="400000"/>
            </a:ln>
            <a:effectLst/>
          </p:spPr>
        </p:pic>
        <p:sp>
          <p:nvSpPr>
            <p:cNvPr id="180" name="[13]"/>
            <p:cNvSpPr txBox="1"/>
            <p:nvPr/>
          </p:nvSpPr>
          <p:spPr>
            <a:xfrm>
              <a:off x="669760" y="5759769"/>
              <a:ext cx="702116"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[13] </a:t>
              </a:r>
            </a:p>
          </p:txBody>
        </p:sp>
        <p:pic>
          <p:nvPicPr>
            <p:cNvPr id="181" name="Screenshot 2025-10-15 at 1.26.20 PM.png" descr="Screenshot 2025-10-15 at 1.26.20 PM.png"/>
            <p:cNvPicPr>
              <a:picLocks noChangeAspect="1"/>
            </p:cNvPicPr>
            <p:nvPr/>
          </p:nvPicPr>
          <p:blipFill>
            <a:blip r:embed="rId42"/>
            <a:stretch>
              <a:fillRect/>
            </a:stretch>
          </p:blipFill>
          <p:spPr>
            <a:xfrm>
              <a:off x="3875037" y="5614003"/>
              <a:ext cx="1757285" cy="2414731"/>
            </a:xfrm>
            <a:prstGeom prst="rect">
              <a:avLst/>
            </a:prstGeom>
            <a:ln w="12700" cap="flat">
              <a:noFill/>
              <a:miter lim="400000"/>
            </a:ln>
            <a:effectLst/>
          </p:spPr>
        </p:pic>
        <p:sp>
          <p:nvSpPr>
            <p:cNvPr id="182" name="[14]"/>
            <p:cNvSpPr txBox="1"/>
            <p:nvPr/>
          </p:nvSpPr>
          <p:spPr>
            <a:xfrm>
              <a:off x="4803364" y="6895681"/>
              <a:ext cx="702116"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[14] </a:t>
              </a:r>
            </a:p>
          </p:txBody>
        </p:sp>
        <p:pic>
          <p:nvPicPr>
            <p:cNvPr id="183" name="Screenshot 2025-10-15 at 1.28.15 PM.png" descr="Screenshot 2025-10-15 at 1.28.15 PM.png"/>
            <p:cNvPicPr>
              <a:picLocks noChangeAspect="1"/>
            </p:cNvPicPr>
            <p:nvPr/>
          </p:nvPicPr>
          <p:blipFill>
            <a:blip r:embed="rId43"/>
            <a:stretch>
              <a:fillRect/>
            </a:stretch>
          </p:blipFill>
          <p:spPr>
            <a:xfrm>
              <a:off x="5788424" y="5580848"/>
              <a:ext cx="3298314" cy="2463801"/>
            </a:xfrm>
            <a:prstGeom prst="rect">
              <a:avLst/>
            </a:prstGeom>
            <a:ln w="12700" cap="flat">
              <a:noFill/>
              <a:miter lim="400000"/>
            </a:ln>
            <a:effectLst/>
          </p:spPr>
        </p:pic>
        <p:sp>
          <p:nvSpPr>
            <p:cNvPr id="184" name="[15,16]"/>
            <p:cNvSpPr txBox="1"/>
            <p:nvPr/>
          </p:nvSpPr>
          <p:spPr>
            <a:xfrm>
              <a:off x="7956586" y="6404797"/>
              <a:ext cx="1128514"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[15,16] </a:t>
              </a:r>
            </a:p>
          </p:txBody>
        </p:sp>
        <p:pic>
          <p:nvPicPr>
            <p:cNvPr id="185" name="Screenshot 2025-10-15 at 1.29.36 PM.png" descr="Screenshot 2025-10-15 at 1.29.36 PM.png"/>
            <p:cNvPicPr>
              <a:picLocks noChangeAspect="1"/>
            </p:cNvPicPr>
            <p:nvPr/>
          </p:nvPicPr>
          <p:blipFill>
            <a:blip r:embed="rId44"/>
            <a:stretch>
              <a:fillRect/>
            </a:stretch>
          </p:blipFill>
          <p:spPr>
            <a:xfrm>
              <a:off x="9576430" y="5628378"/>
              <a:ext cx="3061757" cy="2463801"/>
            </a:xfrm>
            <a:prstGeom prst="rect">
              <a:avLst/>
            </a:prstGeom>
            <a:ln w="12700" cap="flat">
              <a:noFill/>
              <a:miter lim="400000"/>
            </a:ln>
            <a:effectLst/>
          </p:spPr>
        </p:pic>
        <p:sp>
          <p:nvSpPr>
            <p:cNvPr id="186" name="[17]"/>
            <p:cNvSpPr txBox="1"/>
            <p:nvPr/>
          </p:nvSpPr>
          <p:spPr>
            <a:xfrm>
              <a:off x="11020441" y="6751315"/>
              <a:ext cx="702116"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[17] </a:t>
              </a:r>
            </a:p>
          </p:txBody>
        </p:sp>
        <p:pic>
          <p:nvPicPr>
            <p:cNvPr id="187" name="Screenshot 2025-10-15 at 1.30.49 PM.png" descr="Screenshot 2025-10-15 at 1.30.49 PM.png"/>
            <p:cNvPicPr>
              <a:picLocks noChangeAspect="1"/>
            </p:cNvPicPr>
            <p:nvPr/>
          </p:nvPicPr>
          <p:blipFill>
            <a:blip r:embed="rId45"/>
            <a:stretch>
              <a:fillRect/>
            </a:stretch>
          </p:blipFill>
          <p:spPr>
            <a:xfrm>
              <a:off x="13118014" y="5678106"/>
              <a:ext cx="3528222" cy="2463801"/>
            </a:xfrm>
            <a:prstGeom prst="rect">
              <a:avLst/>
            </a:prstGeom>
            <a:ln w="12700" cap="flat">
              <a:noFill/>
              <a:miter lim="400000"/>
            </a:ln>
            <a:effectLst/>
          </p:spPr>
        </p:pic>
        <p:sp>
          <p:nvSpPr>
            <p:cNvPr id="188" name="[18]"/>
            <p:cNvSpPr txBox="1"/>
            <p:nvPr/>
          </p:nvSpPr>
          <p:spPr>
            <a:xfrm>
              <a:off x="13691919" y="6014269"/>
              <a:ext cx="702116"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[18] </a:t>
              </a:r>
            </a:p>
          </p:txBody>
        </p:sp>
        <p:pic>
          <p:nvPicPr>
            <p:cNvPr id="189" name="Screenshot 2025-10-15 at 1.32.11 PM.png" descr="Screenshot 2025-10-15 at 1.32.11 PM.png"/>
            <p:cNvPicPr>
              <a:picLocks noChangeAspect="1"/>
            </p:cNvPicPr>
            <p:nvPr/>
          </p:nvPicPr>
          <p:blipFill>
            <a:blip r:embed="rId46"/>
            <a:stretch>
              <a:fillRect/>
            </a:stretch>
          </p:blipFill>
          <p:spPr>
            <a:xfrm>
              <a:off x="16657146" y="5584637"/>
              <a:ext cx="3298314" cy="2650739"/>
            </a:xfrm>
            <a:prstGeom prst="rect">
              <a:avLst/>
            </a:prstGeom>
            <a:ln w="12700" cap="flat">
              <a:noFill/>
              <a:miter lim="400000"/>
            </a:ln>
            <a:effectLst/>
          </p:spPr>
        </p:pic>
        <p:sp>
          <p:nvSpPr>
            <p:cNvPr id="190" name="[19]"/>
            <p:cNvSpPr txBox="1"/>
            <p:nvPr/>
          </p:nvSpPr>
          <p:spPr>
            <a:xfrm>
              <a:off x="17665631" y="7131197"/>
              <a:ext cx="702116"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[19] </a:t>
              </a:r>
            </a:p>
          </p:txBody>
        </p:sp>
        <p:pic>
          <p:nvPicPr>
            <p:cNvPr id="191" name="Screenshot 2025-10-15 at 1.32.59 PM.png" descr="Screenshot 2025-10-15 at 1.32.59 PM.png"/>
            <p:cNvPicPr>
              <a:picLocks noChangeAspect="1"/>
            </p:cNvPicPr>
            <p:nvPr/>
          </p:nvPicPr>
          <p:blipFill>
            <a:blip r:embed="rId47"/>
            <a:stretch>
              <a:fillRect/>
            </a:stretch>
          </p:blipFill>
          <p:spPr>
            <a:xfrm>
              <a:off x="0" y="8255507"/>
              <a:ext cx="3734476" cy="2364204"/>
            </a:xfrm>
            <a:prstGeom prst="rect">
              <a:avLst/>
            </a:prstGeom>
            <a:ln w="12700" cap="flat">
              <a:noFill/>
              <a:miter lim="400000"/>
            </a:ln>
            <a:effectLst/>
          </p:spPr>
        </p:pic>
        <p:sp>
          <p:nvSpPr>
            <p:cNvPr id="192" name="[20]"/>
            <p:cNvSpPr txBox="1"/>
            <p:nvPr/>
          </p:nvSpPr>
          <p:spPr>
            <a:xfrm>
              <a:off x="565012" y="9728381"/>
              <a:ext cx="702116"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[20] </a:t>
              </a:r>
            </a:p>
          </p:txBody>
        </p:sp>
        <p:pic>
          <p:nvPicPr>
            <p:cNvPr id="193" name="Screenshot 2025-10-15 at 1.35.07 PM.png" descr="Screenshot 2025-10-15 at 1.35.07 PM.png"/>
            <p:cNvPicPr>
              <a:picLocks noChangeAspect="1"/>
            </p:cNvPicPr>
            <p:nvPr/>
          </p:nvPicPr>
          <p:blipFill>
            <a:blip r:embed="rId48"/>
            <a:stretch>
              <a:fillRect/>
            </a:stretch>
          </p:blipFill>
          <p:spPr>
            <a:xfrm>
              <a:off x="3684148" y="8357243"/>
              <a:ext cx="2496433" cy="2414731"/>
            </a:xfrm>
            <a:prstGeom prst="rect">
              <a:avLst/>
            </a:prstGeom>
            <a:ln w="12700" cap="flat">
              <a:noFill/>
              <a:miter lim="400000"/>
            </a:ln>
            <a:effectLst/>
          </p:spPr>
        </p:pic>
        <p:sp>
          <p:nvSpPr>
            <p:cNvPr id="194" name="[21]"/>
            <p:cNvSpPr txBox="1"/>
            <p:nvPr/>
          </p:nvSpPr>
          <p:spPr>
            <a:xfrm>
              <a:off x="4965436" y="9855381"/>
              <a:ext cx="702116"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[21] </a:t>
              </a:r>
            </a:p>
          </p:txBody>
        </p:sp>
        <p:pic>
          <p:nvPicPr>
            <p:cNvPr id="195" name="Screenshot 2025-10-15 at 1.36.00 PM.png" descr="Screenshot 2025-10-15 at 1.36.00 PM.png"/>
            <p:cNvPicPr>
              <a:picLocks noChangeAspect="1"/>
            </p:cNvPicPr>
            <p:nvPr/>
          </p:nvPicPr>
          <p:blipFill>
            <a:blip r:embed="rId49"/>
            <a:stretch>
              <a:fillRect/>
            </a:stretch>
          </p:blipFill>
          <p:spPr>
            <a:xfrm>
              <a:off x="6116610" y="8332708"/>
              <a:ext cx="2595790" cy="2463801"/>
            </a:xfrm>
            <a:prstGeom prst="rect">
              <a:avLst/>
            </a:prstGeom>
            <a:ln w="12700" cap="flat">
              <a:noFill/>
              <a:miter lim="400000"/>
            </a:ln>
            <a:effectLst/>
          </p:spPr>
        </p:pic>
        <p:sp>
          <p:nvSpPr>
            <p:cNvPr id="196" name="[22]"/>
            <p:cNvSpPr txBox="1"/>
            <p:nvPr/>
          </p:nvSpPr>
          <p:spPr>
            <a:xfrm>
              <a:off x="7513942" y="9601381"/>
              <a:ext cx="702116"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[22] </a:t>
              </a:r>
            </a:p>
          </p:txBody>
        </p:sp>
        <p:pic>
          <p:nvPicPr>
            <p:cNvPr id="197" name="Screenshot 2025-10-15 at 1.36.59 PM.png" descr="Screenshot 2025-10-15 at 1.36.59 PM.png"/>
            <p:cNvPicPr>
              <a:picLocks noChangeAspect="1"/>
            </p:cNvPicPr>
            <p:nvPr/>
          </p:nvPicPr>
          <p:blipFill>
            <a:blip r:embed="rId50"/>
            <a:stretch>
              <a:fillRect/>
            </a:stretch>
          </p:blipFill>
          <p:spPr>
            <a:xfrm>
              <a:off x="8790565" y="8078337"/>
              <a:ext cx="1334091" cy="2838490"/>
            </a:xfrm>
            <a:prstGeom prst="rect">
              <a:avLst/>
            </a:prstGeom>
            <a:ln w="12700" cap="flat">
              <a:noFill/>
              <a:miter lim="400000"/>
            </a:ln>
            <a:effectLst/>
          </p:spPr>
        </p:pic>
        <p:sp>
          <p:nvSpPr>
            <p:cNvPr id="198" name="[23]"/>
            <p:cNvSpPr txBox="1"/>
            <p:nvPr/>
          </p:nvSpPr>
          <p:spPr>
            <a:xfrm>
              <a:off x="9397536" y="10026643"/>
              <a:ext cx="702116"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[23] </a:t>
              </a:r>
            </a:p>
          </p:txBody>
        </p:sp>
        <p:pic>
          <p:nvPicPr>
            <p:cNvPr id="199" name="Screenshot 2025-10-15 at 1.37.51 PM.png" descr="Screenshot 2025-10-15 at 1.37.51 PM.png"/>
            <p:cNvPicPr>
              <a:picLocks noChangeAspect="1"/>
            </p:cNvPicPr>
            <p:nvPr/>
          </p:nvPicPr>
          <p:blipFill>
            <a:blip r:embed="rId51"/>
            <a:stretch>
              <a:fillRect/>
            </a:stretch>
          </p:blipFill>
          <p:spPr>
            <a:xfrm>
              <a:off x="10201416" y="8456408"/>
              <a:ext cx="2595791" cy="2324479"/>
            </a:xfrm>
            <a:prstGeom prst="rect">
              <a:avLst/>
            </a:prstGeom>
            <a:ln w="12700" cap="flat">
              <a:noFill/>
              <a:miter lim="400000"/>
            </a:ln>
            <a:effectLst/>
          </p:spPr>
        </p:pic>
        <p:sp>
          <p:nvSpPr>
            <p:cNvPr id="200" name="[24]"/>
            <p:cNvSpPr txBox="1"/>
            <p:nvPr/>
          </p:nvSpPr>
          <p:spPr>
            <a:xfrm>
              <a:off x="10770917" y="9253329"/>
              <a:ext cx="702116"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[24] </a:t>
              </a:r>
            </a:p>
          </p:txBody>
        </p:sp>
        <p:pic>
          <p:nvPicPr>
            <p:cNvPr id="201" name="Screenshot 2025-10-15 at 1.38.50 PM.png" descr="Screenshot 2025-10-15 at 1.38.50 PM.png"/>
            <p:cNvPicPr>
              <a:picLocks noChangeAspect="1"/>
            </p:cNvPicPr>
            <p:nvPr/>
          </p:nvPicPr>
          <p:blipFill>
            <a:blip r:embed="rId52"/>
            <a:stretch>
              <a:fillRect/>
            </a:stretch>
          </p:blipFill>
          <p:spPr>
            <a:xfrm>
              <a:off x="12808920" y="8557208"/>
              <a:ext cx="2737716" cy="2229411"/>
            </a:xfrm>
            <a:prstGeom prst="rect">
              <a:avLst/>
            </a:prstGeom>
            <a:ln w="12700" cap="flat">
              <a:noFill/>
              <a:miter lim="400000"/>
            </a:ln>
            <a:effectLst/>
          </p:spPr>
        </p:pic>
        <p:sp>
          <p:nvSpPr>
            <p:cNvPr id="202" name="[25]"/>
            <p:cNvSpPr txBox="1"/>
            <p:nvPr/>
          </p:nvSpPr>
          <p:spPr>
            <a:xfrm>
              <a:off x="14306687" y="8848785"/>
              <a:ext cx="702116"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[25] </a:t>
              </a:r>
            </a:p>
          </p:txBody>
        </p:sp>
        <p:pic>
          <p:nvPicPr>
            <p:cNvPr id="203" name="Screenshot 2025-10-15 at 1.39.29 PM.png" descr="Screenshot 2025-10-15 at 1.39.29 PM.png"/>
            <p:cNvPicPr>
              <a:picLocks noChangeAspect="1"/>
            </p:cNvPicPr>
            <p:nvPr/>
          </p:nvPicPr>
          <p:blipFill>
            <a:blip r:embed="rId53"/>
            <a:stretch>
              <a:fillRect/>
            </a:stretch>
          </p:blipFill>
          <p:spPr>
            <a:xfrm>
              <a:off x="15518612" y="8560335"/>
              <a:ext cx="3176044" cy="2176840"/>
            </a:xfrm>
            <a:prstGeom prst="rect">
              <a:avLst/>
            </a:prstGeom>
            <a:ln w="12700" cap="flat">
              <a:noFill/>
              <a:miter lim="400000"/>
            </a:ln>
            <a:effectLst/>
          </p:spPr>
        </p:pic>
        <p:sp>
          <p:nvSpPr>
            <p:cNvPr id="204" name="[26]"/>
            <p:cNvSpPr txBox="1"/>
            <p:nvPr/>
          </p:nvSpPr>
          <p:spPr>
            <a:xfrm>
              <a:off x="17881501" y="9873585"/>
              <a:ext cx="702116"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a:t>[26] </a:t>
              </a:r>
            </a:p>
          </p:txBody>
        </p:sp>
        <p:sp>
          <p:nvSpPr>
            <p:cNvPr id="205" name="[1]"/>
            <p:cNvSpPr txBox="1"/>
            <p:nvPr/>
          </p:nvSpPr>
          <p:spPr>
            <a:xfrm>
              <a:off x="2026588" y="648552"/>
              <a:ext cx="532196"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defRPr>
                  <a:solidFill>
                    <a:schemeClr val="accent5">
                      <a:hueOff val="-82419"/>
                      <a:satOff val="-9513"/>
                      <a:lumOff val="-16343"/>
                    </a:schemeClr>
                  </a:solidFill>
                </a:defRPr>
              </a:lvl1pPr>
            </a:lstStyle>
            <a:p>
              <a:r>
                <a:rPr sz="1200" dirty="0"/>
                <a:t>[1] </a:t>
              </a:r>
            </a:p>
          </p:txBody>
        </p:sp>
      </p:grpSp>
      <p:sp>
        <p:nvSpPr>
          <p:cNvPr id="3" name="Slide Number Placeholder 2">
            <a:extLst>
              <a:ext uri="{FF2B5EF4-FFF2-40B4-BE49-F238E27FC236}">
                <a16:creationId xmlns:a16="http://schemas.microsoft.com/office/drawing/2014/main" id="{7ACF79D3-DBD7-F649-5350-72897A9FC47A}"/>
              </a:ext>
            </a:extLst>
          </p:cNvPr>
          <p:cNvSpPr>
            <a:spLocks noGrp="1"/>
          </p:cNvSpPr>
          <p:nvPr>
            <p:ph type="sldNum" sz="quarter" idx="2"/>
          </p:nvPr>
        </p:nvSpPr>
        <p:spPr/>
        <p:txBody>
          <a:bodyPr/>
          <a:lstStyle/>
          <a:p>
            <a:fld id="{86CB4B4D-7CA3-9044-876B-883B54F8677D}" type="slidenum">
              <a:rPr lang="en-GB" smtClean="0"/>
              <a:t>10</a:t>
            </a:fld>
            <a:endParaRPr lang="en-GB"/>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3066D-EB44-DDFC-461B-16401F0141A1}"/>
              </a:ext>
            </a:extLst>
          </p:cNvPr>
          <p:cNvSpPr>
            <a:spLocks noGrp="1"/>
          </p:cNvSpPr>
          <p:nvPr>
            <p:ph type="title"/>
          </p:nvPr>
        </p:nvSpPr>
        <p:spPr/>
        <p:txBody>
          <a:bodyPr/>
          <a:lstStyle/>
          <a:p>
            <a:r>
              <a:rPr lang="en-US" dirty="0"/>
              <a:t>Beyond the Standard Model</a:t>
            </a:r>
          </a:p>
        </p:txBody>
      </p:sp>
      <p:pic>
        <p:nvPicPr>
          <p:cNvPr id="5" name="Picture 4">
            <a:extLst>
              <a:ext uri="{FF2B5EF4-FFF2-40B4-BE49-F238E27FC236}">
                <a16:creationId xmlns:a16="http://schemas.microsoft.com/office/drawing/2014/main" id="{FC9BCEF4-A83B-7B32-6976-47344D49E099}"/>
              </a:ext>
            </a:extLst>
          </p:cNvPr>
          <p:cNvPicPr>
            <a:picLocks noChangeAspect="1"/>
          </p:cNvPicPr>
          <p:nvPr/>
        </p:nvPicPr>
        <p:blipFill>
          <a:blip r:embed="rId2"/>
          <a:stretch>
            <a:fillRect/>
          </a:stretch>
        </p:blipFill>
        <p:spPr>
          <a:xfrm>
            <a:off x="753444" y="3429000"/>
            <a:ext cx="4813581" cy="2720191"/>
          </a:xfrm>
          <a:prstGeom prst="rect">
            <a:avLst/>
          </a:prstGeom>
        </p:spPr>
      </p:pic>
      <p:sp>
        <p:nvSpPr>
          <p:cNvPr id="6" name="TextBox 5">
            <a:extLst>
              <a:ext uri="{FF2B5EF4-FFF2-40B4-BE49-F238E27FC236}">
                <a16:creationId xmlns:a16="http://schemas.microsoft.com/office/drawing/2014/main" id="{97C0FFB1-7F2F-6E16-AC98-55FA8EB7A3B6}"/>
              </a:ext>
            </a:extLst>
          </p:cNvPr>
          <p:cNvSpPr txBox="1"/>
          <p:nvPr/>
        </p:nvSpPr>
        <p:spPr>
          <a:xfrm>
            <a:off x="1661738" y="608143"/>
            <a:ext cx="2828018" cy="420564"/>
          </a:xfrm>
          <a:prstGeom prst="rect">
            <a:avLst/>
          </a:prstGeom>
          <a:noFill/>
        </p:spPr>
        <p:txBody>
          <a:bodyPr wrap="none" rtlCol="0">
            <a:spAutoFit/>
          </a:bodyPr>
          <a:lstStyle/>
          <a:p>
            <a:r>
              <a:rPr lang="en-US" sz="2133" dirty="0"/>
              <a:t>Heavy neutral leptons</a:t>
            </a:r>
          </a:p>
        </p:txBody>
      </p:sp>
      <p:pic>
        <p:nvPicPr>
          <p:cNvPr id="7" name="Picture 6">
            <a:extLst>
              <a:ext uri="{FF2B5EF4-FFF2-40B4-BE49-F238E27FC236}">
                <a16:creationId xmlns:a16="http://schemas.microsoft.com/office/drawing/2014/main" id="{97F91373-0AAA-BAEE-C8C7-D84997ACC778}"/>
              </a:ext>
            </a:extLst>
          </p:cNvPr>
          <p:cNvPicPr>
            <a:picLocks noChangeAspect="1"/>
          </p:cNvPicPr>
          <p:nvPr/>
        </p:nvPicPr>
        <p:blipFill>
          <a:blip r:embed="rId3"/>
          <a:stretch>
            <a:fillRect/>
          </a:stretch>
        </p:blipFill>
        <p:spPr>
          <a:xfrm>
            <a:off x="359868" y="965257"/>
            <a:ext cx="4881437" cy="2720189"/>
          </a:xfrm>
          <a:prstGeom prst="rect">
            <a:avLst/>
          </a:prstGeom>
        </p:spPr>
      </p:pic>
      <p:pic>
        <p:nvPicPr>
          <p:cNvPr id="8" name="Picture 7">
            <a:extLst>
              <a:ext uri="{FF2B5EF4-FFF2-40B4-BE49-F238E27FC236}">
                <a16:creationId xmlns:a16="http://schemas.microsoft.com/office/drawing/2014/main" id="{B0C43C3D-E64B-AADA-1FCE-6075F5604A31}"/>
              </a:ext>
            </a:extLst>
          </p:cNvPr>
          <p:cNvPicPr>
            <a:picLocks noChangeAspect="1"/>
          </p:cNvPicPr>
          <p:nvPr/>
        </p:nvPicPr>
        <p:blipFill>
          <a:blip r:embed="rId4"/>
          <a:stretch>
            <a:fillRect/>
          </a:stretch>
        </p:blipFill>
        <p:spPr>
          <a:xfrm>
            <a:off x="5515984" y="956733"/>
            <a:ext cx="4440025" cy="2501963"/>
          </a:xfrm>
          <a:prstGeom prst="rect">
            <a:avLst/>
          </a:prstGeom>
        </p:spPr>
      </p:pic>
      <p:pic>
        <p:nvPicPr>
          <p:cNvPr id="9" name="Picture 8">
            <a:extLst>
              <a:ext uri="{FF2B5EF4-FFF2-40B4-BE49-F238E27FC236}">
                <a16:creationId xmlns:a16="http://schemas.microsoft.com/office/drawing/2014/main" id="{5B81841D-57E5-E9AC-C211-1B338E31C124}"/>
              </a:ext>
            </a:extLst>
          </p:cNvPr>
          <p:cNvPicPr>
            <a:picLocks noChangeAspect="1"/>
          </p:cNvPicPr>
          <p:nvPr/>
        </p:nvPicPr>
        <p:blipFill>
          <a:blip r:embed="rId5"/>
          <a:stretch>
            <a:fillRect/>
          </a:stretch>
        </p:blipFill>
        <p:spPr>
          <a:xfrm>
            <a:off x="5731758" y="3429000"/>
            <a:ext cx="2878316" cy="3235132"/>
          </a:xfrm>
          <a:prstGeom prst="rect">
            <a:avLst/>
          </a:prstGeom>
        </p:spPr>
      </p:pic>
      <p:sp>
        <p:nvSpPr>
          <p:cNvPr id="10" name="TextBox 9">
            <a:extLst>
              <a:ext uri="{FF2B5EF4-FFF2-40B4-BE49-F238E27FC236}">
                <a16:creationId xmlns:a16="http://schemas.microsoft.com/office/drawing/2014/main" id="{D5AB5FF0-E017-E623-BE66-A0802015B6F4}"/>
              </a:ext>
            </a:extLst>
          </p:cNvPr>
          <p:cNvSpPr txBox="1"/>
          <p:nvPr/>
        </p:nvSpPr>
        <p:spPr>
          <a:xfrm>
            <a:off x="9780043" y="1392574"/>
            <a:ext cx="1643399" cy="748795"/>
          </a:xfrm>
          <a:prstGeom prst="rect">
            <a:avLst/>
          </a:prstGeom>
          <a:noFill/>
        </p:spPr>
        <p:txBody>
          <a:bodyPr wrap="none" rtlCol="0">
            <a:spAutoFit/>
          </a:bodyPr>
          <a:lstStyle/>
          <a:p>
            <a:r>
              <a:rPr lang="en-US" sz="2133" dirty="0"/>
              <a:t>Higgs portal</a:t>
            </a:r>
          </a:p>
          <a:p>
            <a:r>
              <a:rPr lang="en-US" sz="2133" dirty="0"/>
              <a:t>scalars</a:t>
            </a:r>
          </a:p>
        </p:txBody>
      </p:sp>
      <p:sp>
        <p:nvSpPr>
          <p:cNvPr id="11" name="TextBox 10">
            <a:extLst>
              <a:ext uri="{FF2B5EF4-FFF2-40B4-BE49-F238E27FC236}">
                <a16:creationId xmlns:a16="http://schemas.microsoft.com/office/drawing/2014/main" id="{5D4039AF-1DE6-7B1D-9225-613DAE491CB5}"/>
              </a:ext>
            </a:extLst>
          </p:cNvPr>
          <p:cNvSpPr txBox="1"/>
          <p:nvPr/>
        </p:nvSpPr>
        <p:spPr>
          <a:xfrm>
            <a:off x="8638349" y="4472388"/>
            <a:ext cx="1733167" cy="420564"/>
          </a:xfrm>
          <a:prstGeom prst="rect">
            <a:avLst/>
          </a:prstGeom>
          <a:noFill/>
        </p:spPr>
        <p:txBody>
          <a:bodyPr wrap="none" rtlCol="0">
            <a:spAutoFit/>
          </a:bodyPr>
          <a:lstStyle/>
          <a:p>
            <a:r>
              <a:rPr lang="en-US" sz="2133" dirty="0"/>
              <a:t>Dark tridents</a:t>
            </a:r>
          </a:p>
        </p:txBody>
      </p:sp>
      <p:sp>
        <p:nvSpPr>
          <p:cNvPr id="12" name="TextBox 11">
            <a:extLst>
              <a:ext uri="{FF2B5EF4-FFF2-40B4-BE49-F238E27FC236}">
                <a16:creationId xmlns:a16="http://schemas.microsoft.com/office/drawing/2014/main" id="{2CDBBE68-2D9B-6A89-9ACE-15727E0C6DC6}"/>
              </a:ext>
            </a:extLst>
          </p:cNvPr>
          <p:cNvSpPr txBox="1"/>
          <p:nvPr/>
        </p:nvSpPr>
        <p:spPr>
          <a:xfrm>
            <a:off x="8643495" y="5017688"/>
            <a:ext cx="2795061" cy="379656"/>
          </a:xfrm>
          <a:prstGeom prst="rect">
            <a:avLst/>
          </a:prstGeom>
          <a:noFill/>
        </p:spPr>
        <p:txBody>
          <a:bodyPr wrap="none" rtlCol="0">
            <a:spAutoFit/>
          </a:bodyPr>
          <a:lstStyle/>
          <a:p>
            <a:r>
              <a:rPr lang="en-US" sz="1867" dirty="0">
                <a:hlinkClick r:id="rId6"/>
              </a:rPr>
              <a:t>PRL </a:t>
            </a:r>
            <a:r>
              <a:rPr lang="en-US" sz="1867" b="1" dirty="0">
                <a:hlinkClick r:id="rId6"/>
              </a:rPr>
              <a:t>132</a:t>
            </a:r>
            <a:r>
              <a:rPr lang="en-US" sz="1867" dirty="0">
                <a:hlinkClick r:id="rId6"/>
              </a:rPr>
              <a:t>, 241801 (2024)</a:t>
            </a:r>
            <a:endParaRPr lang="en-US" sz="1867" dirty="0"/>
          </a:p>
        </p:txBody>
      </p:sp>
      <p:sp>
        <p:nvSpPr>
          <p:cNvPr id="13" name="TextBox 12">
            <a:extLst>
              <a:ext uri="{FF2B5EF4-FFF2-40B4-BE49-F238E27FC236}">
                <a16:creationId xmlns:a16="http://schemas.microsoft.com/office/drawing/2014/main" id="{12A38796-7F02-2AFD-4C42-FF5C59C480B4}"/>
              </a:ext>
            </a:extLst>
          </p:cNvPr>
          <p:cNvSpPr txBox="1"/>
          <p:nvPr/>
        </p:nvSpPr>
        <p:spPr>
          <a:xfrm>
            <a:off x="9745373" y="2240053"/>
            <a:ext cx="2547180" cy="830997"/>
          </a:xfrm>
          <a:prstGeom prst="rect">
            <a:avLst/>
          </a:prstGeom>
          <a:noFill/>
        </p:spPr>
        <p:txBody>
          <a:bodyPr wrap="square">
            <a:spAutoFit/>
          </a:bodyPr>
          <a:lstStyle/>
          <a:p>
            <a:r>
              <a:rPr lang="en-US" sz="1600" dirty="0">
                <a:hlinkClick r:id="rId7"/>
              </a:rPr>
              <a:t>arXiv:2501.08052</a:t>
            </a:r>
            <a:r>
              <a:rPr lang="en-US" sz="1600" dirty="0"/>
              <a:t>,</a:t>
            </a:r>
          </a:p>
          <a:p>
            <a:r>
              <a:rPr lang="en-US" sz="1600" dirty="0">
                <a:hlinkClick r:id="rId8"/>
              </a:rPr>
              <a:t>PRL </a:t>
            </a:r>
            <a:r>
              <a:rPr lang="en-US" sz="1600" b="1" dirty="0">
                <a:hlinkClick r:id="rId8"/>
              </a:rPr>
              <a:t>127</a:t>
            </a:r>
            <a:r>
              <a:rPr lang="en-US" sz="1600" dirty="0">
                <a:hlinkClick r:id="rId8"/>
              </a:rPr>
              <a:t>, 151803 (2021)</a:t>
            </a:r>
            <a:r>
              <a:rPr lang="en-US" sz="1600" dirty="0"/>
              <a:t>,</a:t>
            </a:r>
          </a:p>
          <a:p>
            <a:r>
              <a:rPr lang="en-US" sz="1600" dirty="0">
                <a:hlinkClick r:id="rId9"/>
              </a:rPr>
              <a:t>PRD </a:t>
            </a:r>
            <a:r>
              <a:rPr lang="en-US" sz="1600" b="1" dirty="0">
                <a:hlinkClick r:id="rId9"/>
              </a:rPr>
              <a:t>106</a:t>
            </a:r>
            <a:r>
              <a:rPr lang="en-US" sz="1600" dirty="0">
                <a:hlinkClick r:id="rId9"/>
              </a:rPr>
              <a:t>, 092006 (2022)</a:t>
            </a:r>
            <a:endParaRPr lang="en-US" sz="1600" dirty="0"/>
          </a:p>
        </p:txBody>
      </p:sp>
      <p:sp>
        <p:nvSpPr>
          <p:cNvPr id="14" name="TextBox 13">
            <a:extLst>
              <a:ext uri="{FF2B5EF4-FFF2-40B4-BE49-F238E27FC236}">
                <a16:creationId xmlns:a16="http://schemas.microsoft.com/office/drawing/2014/main" id="{E246DD16-23EA-98F8-3FFE-522D3E2685FD}"/>
              </a:ext>
            </a:extLst>
          </p:cNvPr>
          <p:cNvSpPr txBox="1"/>
          <p:nvPr/>
        </p:nvSpPr>
        <p:spPr>
          <a:xfrm>
            <a:off x="2362989" y="1402077"/>
            <a:ext cx="2878316" cy="379656"/>
          </a:xfrm>
          <a:prstGeom prst="rect">
            <a:avLst/>
          </a:prstGeom>
          <a:noFill/>
        </p:spPr>
        <p:txBody>
          <a:bodyPr wrap="square">
            <a:spAutoFit/>
          </a:bodyPr>
          <a:lstStyle/>
          <a:p>
            <a:r>
              <a:rPr lang="en-US" sz="1867" dirty="0">
                <a:hlinkClick r:id="rId10"/>
              </a:rPr>
              <a:t>PRL </a:t>
            </a:r>
            <a:r>
              <a:rPr lang="en-US" sz="1867" b="1" dirty="0">
                <a:hlinkClick r:id="rId10"/>
              </a:rPr>
              <a:t>132</a:t>
            </a:r>
            <a:r>
              <a:rPr lang="en-US" sz="1867" dirty="0">
                <a:hlinkClick r:id="rId10"/>
              </a:rPr>
              <a:t>, 041801 (2024)</a:t>
            </a:r>
            <a:endParaRPr lang="en-US" sz="1867" dirty="0"/>
          </a:p>
        </p:txBody>
      </p:sp>
      <p:sp>
        <p:nvSpPr>
          <p:cNvPr id="16" name="TextBox 15">
            <a:extLst>
              <a:ext uri="{FF2B5EF4-FFF2-40B4-BE49-F238E27FC236}">
                <a16:creationId xmlns:a16="http://schemas.microsoft.com/office/drawing/2014/main" id="{15A2FF1C-B533-F15F-2F45-852CC16686B8}"/>
              </a:ext>
            </a:extLst>
          </p:cNvPr>
          <p:cNvSpPr txBox="1"/>
          <p:nvPr/>
        </p:nvSpPr>
        <p:spPr>
          <a:xfrm>
            <a:off x="2086472" y="4175609"/>
            <a:ext cx="3098275" cy="666977"/>
          </a:xfrm>
          <a:prstGeom prst="rect">
            <a:avLst/>
          </a:prstGeom>
          <a:noFill/>
        </p:spPr>
        <p:txBody>
          <a:bodyPr wrap="square">
            <a:spAutoFit/>
          </a:bodyPr>
          <a:lstStyle/>
          <a:p>
            <a:r>
              <a:rPr lang="en-US" sz="1867" dirty="0">
                <a:hlinkClick r:id="rId11"/>
              </a:rPr>
              <a:t>PRD </a:t>
            </a:r>
            <a:r>
              <a:rPr lang="en-US" sz="1867" b="1" dirty="0">
                <a:hlinkClick r:id="rId11"/>
              </a:rPr>
              <a:t>101</a:t>
            </a:r>
            <a:r>
              <a:rPr lang="en-US" sz="1867" dirty="0">
                <a:hlinkClick r:id="rId11"/>
              </a:rPr>
              <a:t>, 052001 (2020)</a:t>
            </a:r>
            <a:r>
              <a:rPr lang="en-US" sz="1867" dirty="0"/>
              <a:t>,</a:t>
            </a:r>
          </a:p>
          <a:p>
            <a:r>
              <a:rPr lang="en-US" sz="1867" dirty="0">
                <a:hlinkClick r:id="rId9"/>
              </a:rPr>
              <a:t>PRD </a:t>
            </a:r>
            <a:r>
              <a:rPr lang="en-US" sz="1867" b="1" dirty="0">
                <a:hlinkClick r:id="rId9"/>
              </a:rPr>
              <a:t>106</a:t>
            </a:r>
            <a:r>
              <a:rPr lang="en-US" sz="1867" dirty="0">
                <a:hlinkClick r:id="rId9"/>
              </a:rPr>
              <a:t>, 092006 (2022)</a:t>
            </a:r>
            <a:endParaRPr lang="en-US" sz="1867" dirty="0"/>
          </a:p>
        </p:txBody>
      </p:sp>
      <p:sp>
        <p:nvSpPr>
          <p:cNvPr id="4" name="Slide Number Placeholder 3">
            <a:extLst>
              <a:ext uri="{FF2B5EF4-FFF2-40B4-BE49-F238E27FC236}">
                <a16:creationId xmlns:a16="http://schemas.microsoft.com/office/drawing/2014/main" id="{5C779AAA-AD8B-342E-9316-5F203C4CB57D}"/>
              </a:ext>
            </a:extLst>
          </p:cNvPr>
          <p:cNvSpPr>
            <a:spLocks noGrp="1"/>
          </p:cNvSpPr>
          <p:nvPr>
            <p:ph type="sldNum" sz="quarter" idx="10"/>
          </p:nvPr>
        </p:nvSpPr>
        <p:spPr/>
        <p:txBody>
          <a:bodyPr/>
          <a:lstStyle/>
          <a:p>
            <a:pPr>
              <a:defRPr/>
            </a:pPr>
            <a:fld id="{AE455622-828F-1441-A1AD-D1D626BCA947}" type="slidenum">
              <a:rPr lang="en-US" altLang="en-US" smtClean="0"/>
              <a:pPr>
                <a:defRPr/>
              </a:pPr>
              <a:t>11</a:t>
            </a:fld>
            <a:endParaRPr lang="en-US" altLang="en-US"/>
          </a:p>
        </p:txBody>
      </p:sp>
    </p:spTree>
    <p:extLst>
      <p:ext uri="{BB962C8B-B14F-4D97-AF65-F5344CB8AC3E}">
        <p14:creationId xmlns:p14="http://schemas.microsoft.com/office/powerpoint/2010/main" val="112915294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g34bf86d550e_0_84"/>
          <p:cNvSpPr txBox="1">
            <a:spLocks noGrp="1"/>
          </p:cNvSpPr>
          <p:nvPr>
            <p:ph type="title"/>
          </p:nvPr>
        </p:nvSpPr>
        <p:spPr>
          <a:prstGeom prst="rect">
            <a:avLst/>
          </a:prstGeom>
          <a:noFill/>
          <a:ln>
            <a:noFill/>
          </a:ln>
        </p:spPr>
        <p:txBody>
          <a:bodyPr spcFirstLastPara="1" vert="horz" wrap="square" lIns="0" tIns="0" rIns="0" bIns="0" rtlCol="0" anchor="b" anchorCtr="0">
            <a:noAutofit/>
          </a:bodyPr>
          <a:lstStyle/>
          <a:p>
            <a:br>
              <a:rPr lang="en-US" dirty="0">
                <a:latin typeface="Arial"/>
                <a:ea typeface="Arial"/>
                <a:cs typeface="Arial"/>
                <a:sym typeface="Arial"/>
              </a:rPr>
            </a:br>
            <a:endParaRPr dirty="0">
              <a:latin typeface="Arial"/>
              <a:ea typeface="Arial"/>
              <a:cs typeface="Arial"/>
              <a:sym typeface="Arial"/>
            </a:endParaRPr>
          </a:p>
          <a:p>
            <a:r>
              <a:rPr lang="en-US" sz="2400" dirty="0">
                <a:ea typeface="Arial"/>
                <a:cs typeface="Arial"/>
                <a:sym typeface="Arial"/>
              </a:rPr>
              <a:t>SBND cross-section programme and first results</a:t>
            </a:r>
            <a:endParaRPr sz="2200" dirty="0"/>
          </a:p>
        </p:txBody>
      </p:sp>
      <p:sp>
        <p:nvSpPr>
          <p:cNvPr id="173" name="Google Shape;173;g34bf86d550e_0_84"/>
          <p:cNvSpPr txBox="1"/>
          <p:nvPr/>
        </p:nvSpPr>
        <p:spPr>
          <a:xfrm>
            <a:off x="709914" y="1308257"/>
            <a:ext cx="4811600" cy="1367923"/>
          </a:xfrm>
          <a:prstGeom prst="rect">
            <a:avLst/>
          </a:prstGeom>
          <a:noFill/>
          <a:ln>
            <a:noFill/>
          </a:ln>
        </p:spPr>
        <p:txBody>
          <a:bodyPr spcFirstLastPara="1" wrap="square" lIns="121900" tIns="60933" rIns="121900" bIns="60933" anchor="t" anchorCtr="0">
            <a:noAutofit/>
          </a:bodyPr>
          <a:lstStyle/>
          <a:p>
            <a:pPr>
              <a:lnSpc>
                <a:spcPct val="115000"/>
              </a:lnSpc>
              <a:buClr>
                <a:srgbClr val="000000"/>
              </a:buClr>
              <a:buSzPts val="1200"/>
            </a:pPr>
            <a:endParaRPr sz="1600" dirty="0">
              <a:solidFill>
                <a:srgbClr val="000000"/>
              </a:solidFill>
              <a:latin typeface="Avenir"/>
              <a:ea typeface="Avenir"/>
              <a:cs typeface="Avenir"/>
              <a:sym typeface="Avenir"/>
            </a:endParaRPr>
          </a:p>
          <a:p>
            <a:pPr marL="990575" lvl="6" indent="-142236">
              <a:lnSpc>
                <a:spcPct val="115000"/>
              </a:lnSpc>
              <a:buClr>
                <a:srgbClr val="000000"/>
              </a:buClr>
              <a:buSzPts val="1200"/>
            </a:pPr>
            <a:endParaRPr sz="1600" dirty="0">
              <a:solidFill>
                <a:srgbClr val="282828"/>
              </a:solidFill>
              <a:latin typeface="Avenir"/>
              <a:ea typeface="Avenir"/>
              <a:cs typeface="Avenir"/>
              <a:sym typeface="Avenir"/>
            </a:endParaRPr>
          </a:p>
          <a:p>
            <a:pPr marL="990575" lvl="4" indent="-279393">
              <a:lnSpc>
                <a:spcPct val="115000"/>
              </a:lnSpc>
              <a:buClr>
                <a:srgbClr val="000000"/>
              </a:buClr>
              <a:buSzPts val="1200"/>
            </a:pPr>
            <a:endParaRPr sz="1600" dirty="0">
              <a:solidFill>
                <a:srgbClr val="282828"/>
              </a:solidFill>
              <a:latin typeface="Avenir"/>
              <a:ea typeface="Avenir"/>
              <a:cs typeface="Avenir"/>
              <a:sym typeface="Avenir"/>
            </a:endParaRPr>
          </a:p>
          <a:p>
            <a:pPr marL="990575" lvl="1" indent="-279393">
              <a:lnSpc>
                <a:spcPct val="115000"/>
              </a:lnSpc>
              <a:buClr>
                <a:srgbClr val="000000"/>
              </a:buClr>
              <a:buSzPts val="1200"/>
            </a:pPr>
            <a:endParaRPr sz="1600" dirty="0">
              <a:solidFill>
                <a:srgbClr val="282828"/>
              </a:solidFill>
              <a:latin typeface="Avenir"/>
              <a:ea typeface="Avenir"/>
              <a:cs typeface="Avenir"/>
              <a:sym typeface="Avenir"/>
            </a:endParaRPr>
          </a:p>
        </p:txBody>
      </p:sp>
      <p:pic>
        <p:nvPicPr>
          <p:cNvPr id="175" name="Google Shape;175;g34bf86d550e_0_84"/>
          <p:cNvPicPr preferRelativeResize="0"/>
          <p:nvPr/>
        </p:nvPicPr>
        <p:blipFill>
          <a:blip r:embed="rId3">
            <a:alphaModFix/>
          </a:blip>
          <a:stretch>
            <a:fillRect/>
          </a:stretch>
        </p:blipFill>
        <p:spPr>
          <a:xfrm>
            <a:off x="7310094" y="2137404"/>
            <a:ext cx="4413871" cy="3110657"/>
          </a:xfrm>
          <a:prstGeom prst="rect">
            <a:avLst/>
          </a:prstGeom>
          <a:noFill/>
          <a:ln>
            <a:noFill/>
          </a:ln>
        </p:spPr>
      </p:pic>
      <p:pic>
        <p:nvPicPr>
          <p:cNvPr id="176" name="Google Shape;176;g34bf86d550e_0_84"/>
          <p:cNvPicPr preferRelativeResize="0"/>
          <p:nvPr/>
        </p:nvPicPr>
        <p:blipFill>
          <a:blip r:embed="rId4">
            <a:alphaModFix/>
          </a:blip>
          <a:stretch>
            <a:fillRect/>
          </a:stretch>
        </p:blipFill>
        <p:spPr>
          <a:xfrm>
            <a:off x="4612573" y="3493269"/>
            <a:ext cx="2648363" cy="2428035"/>
          </a:xfrm>
          <a:prstGeom prst="rect">
            <a:avLst/>
          </a:prstGeom>
          <a:noFill/>
          <a:ln>
            <a:noFill/>
          </a:ln>
        </p:spPr>
      </p:pic>
      <p:sp>
        <p:nvSpPr>
          <p:cNvPr id="180" name="Google Shape;180;g34bf86d550e_0_84"/>
          <p:cNvSpPr txBox="1"/>
          <p:nvPr/>
        </p:nvSpPr>
        <p:spPr>
          <a:xfrm>
            <a:off x="4839955" y="2708732"/>
            <a:ext cx="2193600" cy="656000"/>
          </a:xfrm>
          <a:prstGeom prst="rect">
            <a:avLst/>
          </a:prstGeom>
          <a:noFill/>
          <a:ln>
            <a:noFill/>
          </a:ln>
        </p:spPr>
        <p:txBody>
          <a:bodyPr spcFirstLastPara="1" wrap="square" lIns="121900" tIns="121900" rIns="121900" bIns="121900" anchor="t" anchorCtr="0">
            <a:noAutofit/>
          </a:bodyPr>
          <a:lstStyle/>
          <a:p>
            <a:r>
              <a:rPr lang="en-US" sz="2400" dirty="0"/>
              <a:t>ν</a:t>
            </a:r>
            <a:r>
              <a:rPr lang="en-US" sz="2400" baseline="-25000" dirty="0"/>
              <a:t>μ</a:t>
            </a:r>
            <a:r>
              <a:rPr lang="en-US" sz="2400" dirty="0"/>
              <a:t>CC1p0π</a:t>
            </a:r>
            <a:endParaRPr sz="2400" dirty="0"/>
          </a:p>
        </p:txBody>
      </p:sp>
      <p:sp>
        <p:nvSpPr>
          <p:cNvPr id="183" name="Google Shape;183;g34bf86d550e_0_84"/>
          <p:cNvSpPr txBox="1"/>
          <p:nvPr/>
        </p:nvSpPr>
        <p:spPr>
          <a:xfrm>
            <a:off x="4910889" y="5779985"/>
            <a:ext cx="2370221" cy="553957"/>
          </a:xfrm>
          <a:prstGeom prst="rect">
            <a:avLst/>
          </a:prstGeom>
          <a:solidFill>
            <a:srgbClr val="FFFFFF"/>
          </a:solidFill>
          <a:ln>
            <a:noFill/>
          </a:ln>
        </p:spPr>
        <p:txBody>
          <a:bodyPr spcFirstLastPara="1" wrap="square" lIns="121900" tIns="121900" rIns="121900" bIns="121900" anchor="t" anchorCtr="0">
            <a:spAutoFit/>
          </a:bodyPr>
          <a:lstStyle/>
          <a:p>
            <a:r>
              <a:rPr lang="en-US" sz="2000" dirty="0"/>
              <a:t>~ 3 days of data</a:t>
            </a:r>
            <a:endParaRPr sz="3200" dirty="0"/>
          </a:p>
        </p:txBody>
      </p:sp>
      <p:sp>
        <p:nvSpPr>
          <p:cNvPr id="2" name="TextBox 1">
            <a:extLst>
              <a:ext uri="{FF2B5EF4-FFF2-40B4-BE49-F238E27FC236}">
                <a16:creationId xmlns:a16="http://schemas.microsoft.com/office/drawing/2014/main" id="{3E011952-0BA7-D396-C892-93707ECE813F}"/>
              </a:ext>
            </a:extLst>
          </p:cNvPr>
          <p:cNvSpPr txBox="1"/>
          <p:nvPr/>
        </p:nvSpPr>
        <p:spPr>
          <a:xfrm>
            <a:off x="8325853" y="5101389"/>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3" name="TextBox 2">
            <a:extLst>
              <a:ext uri="{FF2B5EF4-FFF2-40B4-BE49-F238E27FC236}">
                <a16:creationId xmlns:a16="http://schemas.microsoft.com/office/drawing/2014/main" id="{B4B9197B-A3F7-28B1-82A7-2CEDA8F4114E}"/>
              </a:ext>
            </a:extLst>
          </p:cNvPr>
          <p:cNvSpPr txBox="1"/>
          <p:nvPr/>
        </p:nvSpPr>
        <p:spPr>
          <a:xfrm>
            <a:off x="9986211" y="5065295"/>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4" name="TextBox 3">
            <a:extLst>
              <a:ext uri="{FF2B5EF4-FFF2-40B4-BE49-F238E27FC236}">
                <a16:creationId xmlns:a16="http://schemas.microsoft.com/office/drawing/2014/main" id="{19031A5C-218A-C635-E251-81986FF66462}"/>
              </a:ext>
            </a:extLst>
          </p:cNvPr>
          <p:cNvSpPr txBox="1"/>
          <p:nvPr/>
        </p:nvSpPr>
        <p:spPr>
          <a:xfrm>
            <a:off x="7606744" y="5540693"/>
            <a:ext cx="3970421" cy="914400"/>
          </a:xfrm>
          <a:prstGeom prst="rect">
            <a:avLst/>
          </a:prstGeom>
          <a:noFill/>
        </p:spPr>
        <p:txBody>
          <a:bodyPr wrap="none" lIns="0" tIns="0" rIns="0" bIns="0" rtlCol="0">
            <a:noAutofit/>
          </a:bodyPr>
          <a:lstStyle/>
          <a:p>
            <a:pPr>
              <a:lnSpc>
                <a:spcPct val="105000"/>
              </a:lnSpc>
            </a:pPr>
            <a:r>
              <a:rPr lang="en-US" dirty="0">
                <a:ea typeface="Avenir"/>
                <a:cs typeface="Avenir"/>
                <a:sym typeface="Avenir"/>
              </a:rPr>
              <a:t>Covers most of DUNE phase space </a:t>
            </a:r>
          </a:p>
          <a:p>
            <a:pPr>
              <a:lnSpc>
                <a:spcPct val="105000"/>
              </a:lnSpc>
            </a:pPr>
            <a:r>
              <a:rPr lang="en-US" dirty="0">
                <a:ea typeface="Avenir"/>
                <a:cs typeface="Avenir"/>
                <a:sym typeface="Avenir"/>
              </a:rPr>
              <a:t>- including 1st and 2nd oscillation maxima</a:t>
            </a:r>
            <a:r>
              <a:rPr lang="en-US" sz="1600" dirty="0">
                <a:latin typeface="Avenir"/>
                <a:ea typeface="Avenir"/>
                <a:cs typeface="Avenir"/>
                <a:sym typeface="Avenir"/>
              </a:rPr>
              <a:t>. </a:t>
            </a:r>
          </a:p>
          <a:p>
            <a:pPr algn="l">
              <a:lnSpc>
                <a:spcPct val="105000"/>
              </a:lnSpc>
            </a:pPr>
            <a:endParaRPr lang="en-US" sz="1600" dirty="0">
              <a:solidFill>
                <a:schemeClr val="tx1"/>
              </a:solidFill>
            </a:endParaRPr>
          </a:p>
        </p:txBody>
      </p:sp>
      <p:sp>
        <p:nvSpPr>
          <p:cNvPr id="8" name="Google Shape;158;g34bf86d550e_0_70">
            <a:extLst>
              <a:ext uri="{FF2B5EF4-FFF2-40B4-BE49-F238E27FC236}">
                <a16:creationId xmlns:a16="http://schemas.microsoft.com/office/drawing/2014/main" id="{F766FAE3-EDF4-AF2C-E201-0F9240B66566}"/>
              </a:ext>
            </a:extLst>
          </p:cNvPr>
          <p:cNvSpPr txBox="1"/>
          <p:nvPr/>
        </p:nvSpPr>
        <p:spPr>
          <a:xfrm>
            <a:off x="166255" y="1078015"/>
            <a:ext cx="8807116" cy="1283200"/>
          </a:xfrm>
          <a:prstGeom prst="rect">
            <a:avLst/>
          </a:prstGeom>
          <a:noFill/>
          <a:ln>
            <a:noFill/>
          </a:ln>
        </p:spPr>
        <p:txBody>
          <a:bodyPr spcFirstLastPara="1" wrap="square" lIns="121900" tIns="60933" rIns="121900" bIns="60933" anchor="t" anchorCtr="0">
            <a:noAutofit/>
          </a:bodyPr>
          <a:lstStyle/>
          <a:p>
            <a:pPr marL="609585" indent="-423323">
              <a:lnSpc>
                <a:spcPct val="115000"/>
              </a:lnSpc>
              <a:buClr>
                <a:srgbClr val="000000"/>
              </a:buClr>
              <a:buSzPts val="1400"/>
              <a:buFont typeface="Avenir"/>
              <a:buChar char="●"/>
            </a:pPr>
            <a:r>
              <a:rPr lang="en-US" sz="2000" dirty="0">
                <a:ea typeface="Avenir"/>
                <a:cs typeface="Avenir"/>
                <a:sym typeface="Avenir"/>
              </a:rPr>
              <a:t>First SBND physics run is already the largest sample of neutrino interactions on argon (~3.5M neutrino interactions).</a:t>
            </a:r>
            <a:endParaRPr dirty="0">
              <a:solidFill>
                <a:srgbClr val="000000"/>
              </a:solidFill>
              <a:ea typeface="Avenir"/>
              <a:cs typeface="Avenir"/>
              <a:sym typeface="Avenir"/>
            </a:endParaRPr>
          </a:p>
          <a:p>
            <a:pPr marL="609585" indent="-423323">
              <a:lnSpc>
                <a:spcPct val="115000"/>
              </a:lnSpc>
              <a:buClr>
                <a:srgbClr val="000000"/>
              </a:buClr>
              <a:buSzPts val="1400"/>
              <a:buFont typeface="Avenir"/>
              <a:buChar char="●"/>
            </a:pPr>
            <a:r>
              <a:rPr lang="en-US" sz="2000" dirty="0">
                <a:ea typeface="Avenir"/>
                <a:cs typeface="Avenir"/>
                <a:sym typeface="Avenir"/>
              </a:rPr>
              <a:t>Rich physics programme  (cross-sections, BSM, sterile </a:t>
            </a:r>
            <a:r>
              <a:rPr lang="en-US" sz="2000" dirty="0">
                <a:latin typeface="Symbol" pitchFamily="2" charset="2"/>
                <a:ea typeface="Avenir"/>
                <a:cs typeface="Avenir"/>
                <a:sym typeface="Avenir"/>
              </a:rPr>
              <a:t>n</a:t>
            </a:r>
            <a:r>
              <a:rPr lang="en-US" sz="2000" dirty="0">
                <a:ea typeface="Avenir"/>
                <a:cs typeface="Avenir"/>
                <a:sym typeface="Avenir"/>
              </a:rPr>
              <a:t>)</a:t>
            </a:r>
          </a:p>
          <a:p>
            <a:pPr marL="609585" indent="-423323">
              <a:lnSpc>
                <a:spcPct val="115000"/>
              </a:lnSpc>
              <a:buClr>
                <a:srgbClr val="000000"/>
              </a:buClr>
              <a:buSzPts val="1400"/>
              <a:buFont typeface="Avenir"/>
              <a:buChar char="●"/>
            </a:pPr>
            <a:r>
              <a:rPr lang="en-US" sz="2000" dirty="0">
                <a:solidFill>
                  <a:srgbClr val="000000"/>
                </a:solidFill>
                <a:ea typeface="Avenir"/>
                <a:cs typeface="Avenir"/>
                <a:sym typeface="Avenir"/>
              </a:rPr>
              <a:t>SBND can exploit “internal” PRISM effect.</a:t>
            </a:r>
            <a:endParaRPr sz="1400" dirty="0">
              <a:solidFill>
                <a:srgbClr val="000000"/>
              </a:solidFill>
              <a:ea typeface="Avenir"/>
              <a:cs typeface="Avenir"/>
              <a:sym typeface="Avenir"/>
            </a:endParaRPr>
          </a:p>
          <a:p>
            <a:pPr marL="990575" lvl="6" indent="-142236">
              <a:lnSpc>
                <a:spcPct val="115000"/>
              </a:lnSpc>
              <a:buClr>
                <a:srgbClr val="000000"/>
              </a:buClr>
              <a:buSzPts val="1200"/>
            </a:pPr>
            <a:endParaRPr sz="1600" dirty="0">
              <a:solidFill>
                <a:srgbClr val="282828"/>
              </a:solidFill>
              <a:latin typeface="Avenir"/>
              <a:ea typeface="Avenir"/>
              <a:cs typeface="Avenir"/>
              <a:sym typeface="Avenir"/>
            </a:endParaRPr>
          </a:p>
        </p:txBody>
      </p:sp>
      <p:sp>
        <p:nvSpPr>
          <p:cNvPr id="9" name="TextBox 8">
            <a:extLst>
              <a:ext uri="{FF2B5EF4-FFF2-40B4-BE49-F238E27FC236}">
                <a16:creationId xmlns:a16="http://schemas.microsoft.com/office/drawing/2014/main" id="{E2035F17-5357-9A48-BF3D-8F7C39CD137C}"/>
              </a:ext>
            </a:extLst>
          </p:cNvPr>
          <p:cNvSpPr txBox="1"/>
          <p:nvPr/>
        </p:nvSpPr>
        <p:spPr>
          <a:xfrm>
            <a:off x="9393382" y="-498764"/>
            <a:ext cx="914400" cy="914400"/>
          </a:xfrm>
          <a:prstGeom prst="rect">
            <a:avLst/>
          </a:prstGeom>
          <a:noFill/>
        </p:spPr>
        <p:txBody>
          <a:bodyPr wrap="none" lIns="0" tIns="0" rIns="0" bIns="0" rtlCol="0">
            <a:noAutofit/>
          </a:bodyPr>
          <a:lstStyle/>
          <a:p>
            <a:pPr marL="285750" indent="-285750" algn="l">
              <a:lnSpc>
                <a:spcPct val="105000"/>
              </a:lnSpc>
              <a:buFont typeface="Arial" panose="020B0604020202020204" pitchFamily="34" charset="0"/>
              <a:buChar char="•"/>
            </a:pPr>
            <a:endParaRPr lang="en-US" sz="1600" dirty="0">
              <a:solidFill>
                <a:schemeClr val="tx1"/>
              </a:solidFill>
            </a:endParaRPr>
          </a:p>
        </p:txBody>
      </p:sp>
      <p:pic>
        <p:nvPicPr>
          <p:cNvPr id="10" name="Google Shape;164;g34bf86d550e_0_70">
            <a:extLst>
              <a:ext uri="{FF2B5EF4-FFF2-40B4-BE49-F238E27FC236}">
                <a16:creationId xmlns:a16="http://schemas.microsoft.com/office/drawing/2014/main" id="{1FF11230-B64F-4195-4CAD-6B06020D6227}"/>
              </a:ext>
            </a:extLst>
          </p:cNvPr>
          <p:cNvPicPr preferRelativeResize="0"/>
          <p:nvPr/>
        </p:nvPicPr>
        <p:blipFill>
          <a:blip r:embed="rId5">
            <a:alphaModFix/>
          </a:blip>
          <a:stretch>
            <a:fillRect/>
          </a:stretch>
        </p:blipFill>
        <p:spPr>
          <a:xfrm>
            <a:off x="338927" y="3141834"/>
            <a:ext cx="4004474" cy="2683139"/>
          </a:xfrm>
          <a:prstGeom prst="rect">
            <a:avLst/>
          </a:prstGeom>
          <a:noFill/>
          <a:ln>
            <a:noFill/>
          </a:ln>
        </p:spPr>
      </p:pic>
      <p:sp>
        <p:nvSpPr>
          <p:cNvPr id="5" name="Date Placeholder 4">
            <a:extLst>
              <a:ext uri="{FF2B5EF4-FFF2-40B4-BE49-F238E27FC236}">
                <a16:creationId xmlns:a16="http://schemas.microsoft.com/office/drawing/2014/main" id="{700A4446-CCFB-8B69-9694-1A67C5558DF2}"/>
              </a:ext>
            </a:extLst>
          </p:cNvPr>
          <p:cNvSpPr>
            <a:spLocks noGrp="1"/>
          </p:cNvSpPr>
          <p:nvPr>
            <p:ph type="dt" sz="half" idx="10"/>
          </p:nvPr>
        </p:nvSpPr>
        <p:spPr/>
        <p:txBody>
          <a:bodyPr/>
          <a:lstStyle/>
          <a:p>
            <a:fld id="{D845A67C-AAAA-EA44-A0B8-1E5F6E649393}" type="datetime1">
              <a:rPr lang="en-GB" smtClean="0"/>
              <a:t>19/12/2025</a:t>
            </a:fld>
            <a:endParaRPr lang="en-GB"/>
          </a:p>
        </p:txBody>
      </p:sp>
      <p:sp>
        <p:nvSpPr>
          <p:cNvPr id="7" name="Slide Number Placeholder 6">
            <a:extLst>
              <a:ext uri="{FF2B5EF4-FFF2-40B4-BE49-F238E27FC236}">
                <a16:creationId xmlns:a16="http://schemas.microsoft.com/office/drawing/2014/main" id="{1A4E45FD-A004-E6E2-ED83-786D3F0C5496}"/>
              </a:ext>
            </a:extLst>
          </p:cNvPr>
          <p:cNvSpPr>
            <a:spLocks noGrp="1"/>
          </p:cNvSpPr>
          <p:nvPr>
            <p:ph type="sldNum" sz="quarter" idx="12"/>
          </p:nvPr>
        </p:nvSpPr>
        <p:spPr/>
        <p:txBody>
          <a:bodyPr/>
          <a:lstStyle/>
          <a:p>
            <a:fld id="{CBA53E11-492D-48B3-9F9B-09541CA2A39A}" type="slidenum">
              <a:rPr lang="en-GB" smtClean="0"/>
              <a:t>12</a:t>
            </a:fld>
            <a:endParaRPr lang="en-GB"/>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g34bf86d550e_0_70"/>
          <p:cNvSpPr txBox="1">
            <a:spLocks noGrp="1"/>
          </p:cNvSpPr>
          <p:nvPr>
            <p:ph type="title"/>
          </p:nvPr>
        </p:nvSpPr>
        <p:spPr>
          <a:xfrm>
            <a:off x="304800" y="240205"/>
            <a:ext cx="10770800" cy="745600"/>
          </a:xfrm>
          <a:prstGeom prst="rect">
            <a:avLst/>
          </a:prstGeom>
          <a:noFill/>
          <a:ln>
            <a:noFill/>
          </a:ln>
        </p:spPr>
        <p:txBody>
          <a:bodyPr spcFirstLastPara="1" vert="horz" wrap="square" lIns="0" tIns="0" rIns="0" bIns="0" rtlCol="0" anchor="b" anchorCtr="0">
            <a:noAutofit/>
          </a:bodyPr>
          <a:lstStyle/>
          <a:p>
            <a:r>
              <a:rPr lang="en-US" dirty="0">
                <a:solidFill>
                  <a:schemeClr val="accent1"/>
                </a:solidFill>
                <a:latin typeface="Arial"/>
                <a:ea typeface="Arial"/>
                <a:cs typeface="Arial"/>
                <a:sym typeface="Arial"/>
              </a:rPr>
              <a:t>SBN </a:t>
            </a:r>
            <a:r>
              <a:rPr lang="en-US" dirty="0">
                <a:solidFill>
                  <a:schemeClr val="accent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P</a:t>
            </a:r>
            <a:r>
              <a:rPr lang="en-US" dirty="0">
                <a:solidFill>
                  <a:schemeClr val="accent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h</a:t>
            </a:r>
            <a:r>
              <a:rPr lang="en-US" dirty="0">
                <a:solidFill>
                  <a:schemeClr val="accent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y</a:t>
            </a:r>
            <a:r>
              <a:rPr lang="en-US" dirty="0">
                <a:solidFill>
                  <a:schemeClr val="accent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s</a:t>
            </a:r>
            <a:r>
              <a:rPr lang="en-US" dirty="0">
                <a:solidFill>
                  <a:schemeClr val="accent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i</a:t>
            </a:r>
            <a:r>
              <a:rPr lang="en-US" dirty="0">
                <a:solidFill>
                  <a:schemeClr val="accent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c</a:t>
            </a:r>
            <a:r>
              <a:rPr lang="en-US" dirty="0">
                <a:solidFill>
                  <a:schemeClr val="accent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s</a:t>
            </a:r>
            <a:r>
              <a:rPr lang="en-US" dirty="0">
                <a:solidFill>
                  <a:schemeClr val="accent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 </a:t>
            </a:r>
            <a:r>
              <a:rPr lang="en-US" dirty="0">
                <a:solidFill>
                  <a:schemeClr val="accent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a:t>
            </a:r>
            <a:r>
              <a:rPr lang="en-US" dirty="0">
                <a:solidFill>
                  <a:schemeClr val="accent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S</a:t>
            </a:r>
            <a:r>
              <a:rPr lang="en-US" dirty="0">
                <a:solidFill>
                  <a:schemeClr val="accent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B</a:t>
            </a:r>
            <a:r>
              <a:rPr lang="en-US" dirty="0">
                <a:solidFill>
                  <a:schemeClr val="accent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N</a:t>
            </a:r>
            <a:r>
              <a:rPr lang="en-US" dirty="0">
                <a:solidFill>
                  <a:schemeClr val="accent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=“SBND+ICARUS”)</a:t>
            </a:r>
            <a:r>
              <a:rPr lang="en-US" dirty="0">
                <a:solidFill>
                  <a:schemeClr val="accent1"/>
                </a:solidFill>
                <a:latin typeface="Arial"/>
                <a:ea typeface="Arial"/>
                <a:cs typeface="Arial"/>
                <a:sym typeface="Arial"/>
              </a:rPr>
              <a:t> </a:t>
            </a:r>
            <a:endParaRPr dirty="0">
              <a:solidFill>
                <a:schemeClr val="accent1"/>
              </a:solidFill>
              <a:latin typeface="Arial"/>
              <a:ea typeface="Arial"/>
              <a:cs typeface="Arial"/>
              <a:sym typeface="Arial"/>
            </a:endParaRPr>
          </a:p>
          <a:p>
            <a:endParaRPr sz="2200" dirty="0"/>
          </a:p>
        </p:txBody>
      </p:sp>
      <p:sp>
        <p:nvSpPr>
          <p:cNvPr id="158" name="Google Shape;158;g34bf86d550e_0_70"/>
          <p:cNvSpPr txBox="1"/>
          <p:nvPr/>
        </p:nvSpPr>
        <p:spPr>
          <a:xfrm>
            <a:off x="0" y="984329"/>
            <a:ext cx="8807116" cy="1283200"/>
          </a:xfrm>
          <a:prstGeom prst="rect">
            <a:avLst/>
          </a:prstGeom>
          <a:noFill/>
          <a:ln>
            <a:noFill/>
          </a:ln>
        </p:spPr>
        <p:txBody>
          <a:bodyPr spcFirstLastPara="1" wrap="square" lIns="121900" tIns="60933" rIns="121900" bIns="60933" anchor="t" anchorCtr="0">
            <a:noAutofit/>
          </a:bodyPr>
          <a:lstStyle/>
          <a:p>
            <a:pPr marL="596900" lvl="1">
              <a:lnSpc>
                <a:spcPct val="115000"/>
              </a:lnSpc>
              <a:buSzPts val="1400"/>
            </a:pPr>
            <a:r>
              <a:rPr lang="en-US" sz="2400" dirty="0">
                <a:ea typeface="Avenir"/>
                <a:cs typeface="Avenir"/>
                <a:sym typeface="Avenir"/>
              </a:rPr>
              <a:t>Short baseline oscillations (near detector): comprehensive, </a:t>
            </a:r>
            <a:br>
              <a:rPr lang="en-US" sz="2400" dirty="0">
                <a:ea typeface="Avenir"/>
                <a:cs typeface="Avenir"/>
                <a:sym typeface="Avenir"/>
              </a:rPr>
            </a:br>
            <a:r>
              <a:rPr lang="en-US" sz="2400" dirty="0">
                <a:ea typeface="Avenir"/>
                <a:cs typeface="Avenir"/>
                <a:sym typeface="Avenir"/>
              </a:rPr>
              <a:t>multi-channel exploration of short baseline anomalies:</a:t>
            </a:r>
          </a:p>
          <a:p>
            <a:pPr marL="990575" lvl="6" indent="-142236">
              <a:lnSpc>
                <a:spcPct val="115000"/>
              </a:lnSpc>
              <a:buClr>
                <a:srgbClr val="000000"/>
              </a:buClr>
              <a:buSzPts val="1200"/>
            </a:pPr>
            <a:endParaRPr sz="1600" dirty="0">
              <a:solidFill>
                <a:srgbClr val="282828"/>
              </a:solidFill>
              <a:latin typeface="Avenir"/>
              <a:ea typeface="Avenir"/>
              <a:cs typeface="Avenir"/>
              <a:sym typeface="Avenir"/>
            </a:endParaRPr>
          </a:p>
          <a:p>
            <a:pPr marL="990575" lvl="4" indent="-279393">
              <a:lnSpc>
                <a:spcPct val="115000"/>
              </a:lnSpc>
              <a:buClr>
                <a:srgbClr val="000000"/>
              </a:buClr>
              <a:buSzPts val="1200"/>
            </a:pPr>
            <a:endParaRPr sz="1600" dirty="0">
              <a:solidFill>
                <a:srgbClr val="282828"/>
              </a:solidFill>
              <a:latin typeface="Avenir"/>
              <a:ea typeface="Avenir"/>
              <a:cs typeface="Avenir"/>
              <a:sym typeface="Avenir"/>
            </a:endParaRPr>
          </a:p>
          <a:p>
            <a:pPr marL="990575" lvl="1" indent="-279393">
              <a:lnSpc>
                <a:spcPct val="115000"/>
              </a:lnSpc>
              <a:buClr>
                <a:srgbClr val="000000"/>
              </a:buClr>
              <a:buSzPts val="1200"/>
            </a:pPr>
            <a:endParaRPr sz="1600" dirty="0">
              <a:solidFill>
                <a:srgbClr val="282828"/>
              </a:solidFill>
              <a:latin typeface="Avenir"/>
              <a:ea typeface="Avenir"/>
              <a:cs typeface="Avenir"/>
              <a:sym typeface="Avenir"/>
            </a:endParaRPr>
          </a:p>
        </p:txBody>
      </p:sp>
      <p:pic>
        <p:nvPicPr>
          <p:cNvPr id="160" name="Google Shape;160;g34bf86d550e_0_70"/>
          <p:cNvPicPr preferRelativeResize="0"/>
          <p:nvPr/>
        </p:nvPicPr>
        <p:blipFill>
          <a:blip r:embed="rId3">
            <a:alphaModFix/>
          </a:blip>
          <a:stretch>
            <a:fillRect/>
          </a:stretch>
        </p:blipFill>
        <p:spPr>
          <a:xfrm>
            <a:off x="1306286" y="2133639"/>
            <a:ext cx="3829762" cy="3740032"/>
          </a:xfrm>
          <a:prstGeom prst="rect">
            <a:avLst/>
          </a:prstGeom>
          <a:noFill/>
          <a:ln>
            <a:noFill/>
          </a:ln>
        </p:spPr>
      </p:pic>
      <p:sp>
        <p:nvSpPr>
          <p:cNvPr id="163" name="Google Shape;163;g34bf86d550e_0_70"/>
          <p:cNvSpPr txBox="1"/>
          <p:nvPr/>
        </p:nvSpPr>
        <p:spPr>
          <a:xfrm>
            <a:off x="8974499" y="1260176"/>
            <a:ext cx="2514000" cy="471948"/>
          </a:xfrm>
          <a:prstGeom prst="rect">
            <a:avLst/>
          </a:prstGeom>
          <a:noFill/>
          <a:ln>
            <a:noFill/>
          </a:ln>
        </p:spPr>
        <p:txBody>
          <a:bodyPr spcFirstLastPara="1" wrap="square" lIns="121900" tIns="121900" rIns="121900" bIns="121900" anchor="t" anchorCtr="0">
            <a:spAutoFit/>
          </a:bodyPr>
          <a:lstStyle/>
          <a:p>
            <a:r>
              <a:rPr lang="en-US" sz="1467" u="sng" dirty="0">
                <a:solidFill>
                  <a:schemeClr val="hlink"/>
                </a:solidFill>
                <a:hlinkClick r:id="rId4"/>
              </a:rPr>
              <a:t>arXiv:2508.20239[hep-ex]</a:t>
            </a:r>
            <a:endParaRPr sz="2400" dirty="0"/>
          </a:p>
        </p:txBody>
      </p:sp>
      <p:sp>
        <p:nvSpPr>
          <p:cNvPr id="4" name="TextBox 3">
            <a:extLst>
              <a:ext uri="{FF2B5EF4-FFF2-40B4-BE49-F238E27FC236}">
                <a16:creationId xmlns:a16="http://schemas.microsoft.com/office/drawing/2014/main" id="{7826BB6D-C38B-C49A-F529-96313A733DCF}"/>
              </a:ext>
            </a:extLst>
          </p:cNvPr>
          <p:cNvSpPr txBox="1"/>
          <p:nvPr/>
        </p:nvSpPr>
        <p:spPr>
          <a:xfrm>
            <a:off x="6768935" y="3847605"/>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pic>
        <p:nvPicPr>
          <p:cNvPr id="5" name="Google Shape;161;g34bf86d550e_0_70">
            <a:extLst>
              <a:ext uri="{FF2B5EF4-FFF2-40B4-BE49-F238E27FC236}">
                <a16:creationId xmlns:a16="http://schemas.microsoft.com/office/drawing/2014/main" id="{528DBE5C-D4B9-A6D0-D6F4-4B018CDB21CA}"/>
              </a:ext>
            </a:extLst>
          </p:cNvPr>
          <p:cNvPicPr preferRelativeResize="0"/>
          <p:nvPr/>
        </p:nvPicPr>
        <p:blipFill>
          <a:blip r:embed="rId5">
            <a:alphaModFix/>
          </a:blip>
          <a:stretch>
            <a:fillRect/>
          </a:stretch>
        </p:blipFill>
        <p:spPr>
          <a:xfrm>
            <a:off x="6255050" y="2133639"/>
            <a:ext cx="4037610" cy="3882368"/>
          </a:xfrm>
          <a:prstGeom prst="rect">
            <a:avLst/>
          </a:prstGeom>
          <a:noFill/>
          <a:ln>
            <a:noFill/>
          </a:ln>
        </p:spPr>
      </p:pic>
      <p:sp>
        <p:nvSpPr>
          <p:cNvPr id="6" name="TextBox 5">
            <a:extLst>
              <a:ext uri="{FF2B5EF4-FFF2-40B4-BE49-F238E27FC236}">
                <a16:creationId xmlns:a16="http://schemas.microsoft.com/office/drawing/2014/main" id="{FEA3418D-7C59-DF5B-D856-065F6F523F09}"/>
              </a:ext>
            </a:extLst>
          </p:cNvPr>
          <p:cNvSpPr txBox="1"/>
          <p:nvPr/>
        </p:nvSpPr>
        <p:spPr>
          <a:xfrm>
            <a:off x="11582400" y="6108192"/>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7" name="TextBox 6">
            <a:extLst>
              <a:ext uri="{FF2B5EF4-FFF2-40B4-BE49-F238E27FC236}">
                <a16:creationId xmlns:a16="http://schemas.microsoft.com/office/drawing/2014/main" id="{D86A92AD-611C-50E3-9343-5AB40C55E04A}"/>
              </a:ext>
            </a:extLst>
          </p:cNvPr>
          <p:cNvSpPr txBox="1"/>
          <p:nvPr/>
        </p:nvSpPr>
        <p:spPr>
          <a:xfrm>
            <a:off x="4352544" y="6303264"/>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2" name="Date Placeholder 1">
            <a:extLst>
              <a:ext uri="{FF2B5EF4-FFF2-40B4-BE49-F238E27FC236}">
                <a16:creationId xmlns:a16="http://schemas.microsoft.com/office/drawing/2014/main" id="{8AE7C3E8-E775-A369-BF61-71AC42838F2C}"/>
              </a:ext>
            </a:extLst>
          </p:cNvPr>
          <p:cNvSpPr>
            <a:spLocks noGrp="1"/>
          </p:cNvSpPr>
          <p:nvPr>
            <p:ph type="dt" idx="10"/>
          </p:nvPr>
        </p:nvSpPr>
        <p:spPr/>
        <p:txBody>
          <a:bodyPr/>
          <a:lstStyle/>
          <a:p>
            <a:fld id="{5E12A54E-113E-5146-8C6D-9463F7A870BA}" type="datetime1">
              <a:rPr lang="en-GB" smtClean="0"/>
              <a:t>19/12/2025</a:t>
            </a:fld>
            <a:endParaRPr lang="en-GB"/>
          </a:p>
        </p:txBody>
      </p:sp>
      <p:sp>
        <p:nvSpPr>
          <p:cNvPr id="8" name="Slide Number Placeholder 7">
            <a:extLst>
              <a:ext uri="{FF2B5EF4-FFF2-40B4-BE49-F238E27FC236}">
                <a16:creationId xmlns:a16="http://schemas.microsoft.com/office/drawing/2014/main" id="{8FBC0F82-DAE0-40F0-9056-F4449CC7742A}"/>
              </a:ext>
            </a:extLst>
          </p:cNvPr>
          <p:cNvSpPr>
            <a:spLocks noGrp="1"/>
          </p:cNvSpPr>
          <p:nvPr>
            <p:ph type="sldNum" idx="12"/>
          </p:nvPr>
        </p:nvSpPr>
        <p:spPr/>
        <p:txBody>
          <a:bodyPr/>
          <a:lstStyle/>
          <a:p>
            <a:fld id="{00000000-1234-1234-1234-123412341234}"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DB2128C-0226-3A43-B70D-C638C86A9BF3}"/>
              </a:ext>
            </a:extLst>
          </p:cNvPr>
          <p:cNvGrpSpPr/>
          <p:nvPr/>
        </p:nvGrpSpPr>
        <p:grpSpPr>
          <a:xfrm>
            <a:off x="-234801" y="-3858"/>
            <a:ext cx="6609475" cy="6903794"/>
            <a:chOff x="-195612" y="1134280"/>
            <a:chExt cx="5507353" cy="5752595"/>
          </a:xfrm>
        </p:grpSpPr>
        <p:pic>
          <p:nvPicPr>
            <p:cNvPr id="8" name="Picture 7">
              <a:extLst>
                <a:ext uri="{FF2B5EF4-FFF2-40B4-BE49-F238E27FC236}">
                  <a16:creationId xmlns:a16="http://schemas.microsoft.com/office/drawing/2014/main" id="{88B78341-3B38-0242-8D24-620E8D86A65F}"/>
                </a:ext>
              </a:extLst>
            </p:cNvPr>
            <p:cNvPicPr>
              <a:picLocks noChangeAspect="1"/>
            </p:cNvPicPr>
            <p:nvPr/>
          </p:nvPicPr>
          <p:blipFill rotWithShape="1">
            <a:blip r:embed="rId2">
              <a:alphaModFix/>
              <a:extLst>
                <a:ext uri="{28A0092B-C50C-407E-A947-70E740481C1C}">
                  <a14:useLocalDpi xmlns:a14="http://schemas.microsoft.com/office/drawing/2010/main"/>
                </a:ext>
              </a:extLst>
            </a:blip>
            <a:srcRect/>
            <a:stretch/>
          </p:blipFill>
          <p:spPr>
            <a:xfrm>
              <a:off x="0" y="1134280"/>
              <a:ext cx="4479563" cy="2237084"/>
            </a:xfrm>
            <a:prstGeom prst="rect">
              <a:avLst/>
            </a:prstGeom>
          </p:spPr>
        </p:pic>
        <p:sp>
          <p:nvSpPr>
            <p:cNvPr id="9" name="Oval 8">
              <a:extLst>
                <a:ext uri="{FF2B5EF4-FFF2-40B4-BE49-F238E27FC236}">
                  <a16:creationId xmlns:a16="http://schemas.microsoft.com/office/drawing/2014/main" id="{3297000B-571B-D644-9568-A57421528E04}"/>
                </a:ext>
              </a:extLst>
            </p:cNvPr>
            <p:cNvSpPr/>
            <p:nvPr/>
          </p:nvSpPr>
          <p:spPr>
            <a:xfrm>
              <a:off x="3035774" y="2560320"/>
              <a:ext cx="1453414" cy="1453414"/>
            </a:xfrm>
            <a:prstGeom prst="ellipse">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60C5F80B-84F3-CD46-AFD4-980BF9986FB3}"/>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95612" y="2406317"/>
              <a:ext cx="5507353" cy="4480558"/>
            </a:xfrm>
            <a:prstGeom prst="rect">
              <a:avLst/>
            </a:prstGeom>
          </p:spPr>
        </p:pic>
        <p:pic>
          <p:nvPicPr>
            <p:cNvPr id="11" name="Picture 10" descr="14-0218-16D.lr.jpg">
              <a:extLst>
                <a:ext uri="{FF2B5EF4-FFF2-40B4-BE49-F238E27FC236}">
                  <a16:creationId xmlns:a16="http://schemas.microsoft.com/office/drawing/2014/main" id="{467786AE-6A69-A841-8921-C4B4780D181E}"/>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351262" y="5485276"/>
              <a:ext cx="1617289" cy="1379453"/>
            </a:xfrm>
            <a:prstGeom prst="rect">
              <a:avLst/>
            </a:prstGeom>
          </p:spPr>
        </p:pic>
      </p:grpSp>
      <p:pic>
        <p:nvPicPr>
          <p:cNvPr id="12" name="Picture 11">
            <a:extLst>
              <a:ext uri="{FF2B5EF4-FFF2-40B4-BE49-F238E27FC236}">
                <a16:creationId xmlns:a16="http://schemas.microsoft.com/office/drawing/2014/main" id="{67982469-D3AE-0848-9BBB-AD0ECDC4786E}"/>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3596277" y="1719497"/>
            <a:ext cx="1867840" cy="1744269"/>
          </a:xfrm>
          <a:prstGeom prst="ellipse">
            <a:avLst/>
          </a:prstGeom>
          <a:ln w="19050">
            <a:solidFill>
              <a:schemeClr val="tx1"/>
            </a:solidFill>
          </a:ln>
        </p:spPr>
      </p:pic>
      <p:pic>
        <p:nvPicPr>
          <p:cNvPr id="13" name="Picture 12">
            <a:extLst>
              <a:ext uri="{FF2B5EF4-FFF2-40B4-BE49-F238E27FC236}">
                <a16:creationId xmlns:a16="http://schemas.microsoft.com/office/drawing/2014/main" id="{155426AE-4DB7-6E4D-936E-C4F4C89F0167}"/>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4585389" y="5077582"/>
            <a:ext cx="1744269" cy="1753837"/>
          </a:xfrm>
          <a:prstGeom prst="ellipse">
            <a:avLst/>
          </a:prstGeom>
          <a:ln w="19050">
            <a:solidFill>
              <a:schemeClr val="tx1"/>
            </a:solidFill>
          </a:ln>
        </p:spPr>
      </p:pic>
      <p:sp>
        <p:nvSpPr>
          <p:cNvPr id="14" name="Content Placeholder 11">
            <a:extLst>
              <a:ext uri="{FF2B5EF4-FFF2-40B4-BE49-F238E27FC236}">
                <a16:creationId xmlns:a16="http://schemas.microsoft.com/office/drawing/2014/main" id="{7D71A5FD-34E6-444C-A396-03DC65E8B3F1}"/>
              </a:ext>
            </a:extLst>
          </p:cNvPr>
          <p:cNvSpPr txBox="1">
            <a:spLocks/>
          </p:cNvSpPr>
          <p:nvPr/>
        </p:nvSpPr>
        <p:spPr>
          <a:xfrm>
            <a:off x="6574209" y="1213118"/>
            <a:ext cx="5376005" cy="4821922"/>
          </a:xfrm>
          <a:prstGeom prst="rect">
            <a:avLst/>
          </a:prstGeom>
        </p:spPr>
        <p:txBody>
          <a:bodyPr>
            <a:normAutofit fontScale="85000" lnSpcReduction="20000"/>
          </a:bodyPr>
          <a:lst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dirty="0" err="1">
                <a:solidFill>
                  <a:schemeClr val="tx2"/>
                </a:solidFill>
                <a:latin typeface="Calibri" panose="020F0502020204030204" pitchFamily="34" charset="0"/>
                <a:cs typeface="Calibri" panose="020F0502020204030204" pitchFamily="34" charset="0"/>
              </a:rPr>
              <a:t>NuMI</a:t>
            </a:r>
            <a:r>
              <a:rPr lang="en-US" dirty="0">
                <a:solidFill>
                  <a:schemeClr val="tx2"/>
                </a:solidFill>
                <a:latin typeface="Calibri" panose="020F0502020204030204" pitchFamily="34" charset="0"/>
                <a:cs typeface="Calibri" panose="020F0502020204030204" pitchFamily="34" charset="0"/>
              </a:rPr>
              <a:t> beam: </a:t>
            </a:r>
            <a:r>
              <a:rPr lang="en-US" i="1" dirty="0" err="1">
                <a:solidFill>
                  <a:schemeClr val="tx2"/>
                </a:solidFill>
                <a:latin typeface="Calibri" panose="020F0502020204030204" pitchFamily="34" charset="0"/>
                <a:ea typeface="Georgia" charset="0"/>
                <a:cs typeface="Calibri" panose="020F0502020204030204" pitchFamily="34" charset="0"/>
              </a:rPr>
              <a:t>ν</a:t>
            </a:r>
            <a:r>
              <a:rPr lang="en-US" i="1" baseline="-25000" dirty="0" err="1">
                <a:solidFill>
                  <a:schemeClr val="tx2"/>
                </a:solidFill>
                <a:latin typeface="Calibri" panose="020F0502020204030204" pitchFamily="34" charset="0"/>
                <a:ea typeface="Georgia" charset="0"/>
                <a:cs typeface="Calibri" panose="020F0502020204030204" pitchFamily="34" charset="0"/>
              </a:rPr>
              <a:t>μ</a:t>
            </a:r>
            <a:r>
              <a:rPr lang="en-GB" dirty="0">
                <a:solidFill>
                  <a:schemeClr val="tx2"/>
                </a:solidFill>
                <a:latin typeface="Calibri" panose="020F0502020204030204" pitchFamily="34" charset="0"/>
                <a:ea typeface="Georgia" charset="0"/>
                <a:cs typeface="Calibri" panose="020F0502020204030204" pitchFamily="34" charset="0"/>
              </a:rPr>
              <a:t> or </a:t>
            </a:r>
            <a:r>
              <a:rPr lang="el-GR" i="1" dirty="0">
                <a:solidFill>
                  <a:schemeClr val="tx2"/>
                </a:solidFill>
                <a:latin typeface="Calibri" panose="020F0502020204030204" pitchFamily="34" charset="0"/>
                <a:ea typeface="Georgia" charset="0"/>
                <a:cs typeface="Calibri" panose="020F0502020204030204" pitchFamily="34" charset="0"/>
              </a:rPr>
              <a:t>ν̅</a:t>
            </a:r>
            <a:r>
              <a:rPr lang="en-GB" i="1" baseline="-25000" dirty="0" err="1">
                <a:solidFill>
                  <a:schemeClr val="tx2"/>
                </a:solidFill>
                <a:latin typeface="Calibri" panose="020F0502020204030204" pitchFamily="34" charset="0"/>
                <a:ea typeface="Georgia" charset="0"/>
                <a:cs typeface="Calibri" panose="020F0502020204030204" pitchFamily="34" charset="0"/>
              </a:rPr>
              <a:t>μ</a:t>
            </a:r>
            <a:endParaRPr lang="en-US" dirty="0">
              <a:solidFill>
                <a:schemeClr val="tx2"/>
              </a:solidFill>
              <a:latin typeface="Calibri" panose="020F0502020204030204" pitchFamily="34" charset="0"/>
              <a:cs typeface="Calibri" panose="020F0502020204030204" pitchFamily="34" charset="0"/>
            </a:endParaRPr>
          </a:p>
          <a:p>
            <a:pPr>
              <a:lnSpc>
                <a:spcPct val="120000"/>
              </a:lnSpc>
            </a:pPr>
            <a:r>
              <a:rPr lang="en-US" dirty="0">
                <a:solidFill>
                  <a:schemeClr val="tx2"/>
                </a:solidFill>
                <a:latin typeface="Calibri" panose="020F0502020204030204" pitchFamily="34" charset="0"/>
                <a:cs typeface="Calibri" panose="020F0502020204030204" pitchFamily="34" charset="0"/>
              </a:rPr>
              <a:t>Two functionally identical, tracking calorimeter detectors</a:t>
            </a:r>
          </a:p>
          <a:p>
            <a:pPr lvl="1">
              <a:lnSpc>
                <a:spcPct val="120000"/>
              </a:lnSpc>
            </a:pPr>
            <a:r>
              <a:rPr lang="en-US" dirty="0">
                <a:solidFill>
                  <a:schemeClr val="tx2"/>
                </a:solidFill>
                <a:latin typeface="Calibri" panose="020F0502020204030204" pitchFamily="34" charset="0"/>
                <a:cs typeface="Calibri" panose="020F0502020204030204" pitchFamily="34" charset="0"/>
              </a:rPr>
              <a:t>Near: 300 T underground</a:t>
            </a:r>
          </a:p>
          <a:p>
            <a:pPr lvl="1">
              <a:lnSpc>
                <a:spcPct val="120000"/>
              </a:lnSpc>
            </a:pPr>
            <a:r>
              <a:rPr lang="en-US" dirty="0">
                <a:solidFill>
                  <a:schemeClr val="tx2"/>
                </a:solidFill>
                <a:latin typeface="Calibri" panose="020F0502020204030204" pitchFamily="34" charset="0"/>
                <a:cs typeface="Calibri" panose="020F0502020204030204" pitchFamily="34" charset="0"/>
              </a:rPr>
              <a:t>Far: 14 </a:t>
            </a:r>
            <a:r>
              <a:rPr lang="en-US" dirty="0" err="1">
                <a:solidFill>
                  <a:schemeClr val="tx2"/>
                </a:solidFill>
                <a:latin typeface="Calibri" panose="020F0502020204030204" pitchFamily="34" charset="0"/>
                <a:cs typeface="Calibri" panose="020F0502020204030204" pitchFamily="34" charset="0"/>
              </a:rPr>
              <a:t>kT</a:t>
            </a:r>
            <a:r>
              <a:rPr lang="en-US" dirty="0">
                <a:solidFill>
                  <a:schemeClr val="tx2"/>
                </a:solidFill>
                <a:latin typeface="Calibri" panose="020F0502020204030204" pitchFamily="34" charset="0"/>
                <a:cs typeface="Calibri" panose="020F0502020204030204" pitchFamily="34" charset="0"/>
              </a:rPr>
              <a:t> on the surface</a:t>
            </a:r>
          </a:p>
          <a:p>
            <a:pPr>
              <a:lnSpc>
                <a:spcPct val="120000"/>
              </a:lnSpc>
            </a:pPr>
            <a:r>
              <a:rPr lang="en-US" dirty="0">
                <a:solidFill>
                  <a:schemeClr val="tx2"/>
                </a:solidFill>
                <a:latin typeface="Calibri" panose="020F0502020204030204" pitchFamily="34" charset="0"/>
                <a:cs typeface="Calibri" panose="020F0502020204030204" pitchFamily="34" charset="0"/>
              </a:rPr>
              <a:t>810 km baseline</a:t>
            </a:r>
          </a:p>
          <a:p>
            <a:pPr lvl="1">
              <a:lnSpc>
                <a:spcPct val="120000"/>
              </a:lnSpc>
            </a:pPr>
            <a:r>
              <a:rPr lang="en-US" dirty="0">
                <a:solidFill>
                  <a:schemeClr val="tx2"/>
                </a:solidFill>
                <a:latin typeface="Calibri" panose="020F0502020204030204" pitchFamily="34" charset="0"/>
                <a:cs typeface="Calibri" panose="020F0502020204030204" pitchFamily="34" charset="0"/>
              </a:rPr>
              <a:t>Longest baseline of current experiments.</a:t>
            </a:r>
          </a:p>
          <a:p>
            <a:pPr>
              <a:lnSpc>
                <a:spcPct val="120000"/>
              </a:lnSpc>
            </a:pPr>
            <a:r>
              <a:rPr lang="en-US" dirty="0">
                <a:solidFill>
                  <a:schemeClr val="tx2"/>
                </a:solidFill>
                <a:latin typeface="Calibri" panose="020F0502020204030204" pitchFamily="34" charset="0"/>
                <a:cs typeface="Calibri" panose="020F0502020204030204" pitchFamily="34" charset="0"/>
              </a:rPr>
              <a:t>Data taking started in 2014 and will end late 2026/early 2027.</a:t>
            </a:r>
          </a:p>
          <a:p>
            <a:pPr>
              <a:lnSpc>
                <a:spcPct val="120000"/>
              </a:lnSpc>
            </a:pPr>
            <a:endParaRPr lang="en-US" dirty="0">
              <a:solidFill>
                <a:schemeClr val="tx2"/>
              </a:solidFill>
              <a:latin typeface="Calibri" panose="020F0502020204030204" pitchFamily="34" charset="0"/>
              <a:cs typeface="Calibri" panose="020F0502020204030204" pitchFamily="34" charset="0"/>
            </a:endParaRPr>
          </a:p>
        </p:txBody>
      </p:sp>
      <p:sp>
        <p:nvSpPr>
          <p:cNvPr id="15" name="Retângulo 7">
            <a:extLst>
              <a:ext uri="{FF2B5EF4-FFF2-40B4-BE49-F238E27FC236}">
                <a16:creationId xmlns:a16="http://schemas.microsoft.com/office/drawing/2014/main" id="{2F46AF06-6320-D24F-9C83-0D962317D26D}"/>
              </a:ext>
            </a:extLst>
          </p:cNvPr>
          <p:cNvSpPr/>
          <p:nvPr/>
        </p:nvSpPr>
        <p:spPr>
          <a:xfrm>
            <a:off x="5464117" y="94837"/>
            <a:ext cx="6176481" cy="72403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16" name="Title 3">
            <a:extLst>
              <a:ext uri="{FF2B5EF4-FFF2-40B4-BE49-F238E27FC236}">
                <a16:creationId xmlns:a16="http://schemas.microsoft.com/office/drawing/2014/main" id="{E0002802-E65C-0C47-8BAB-63A8DB2AD897}"/>
              </a:ext>
            </a:extLst>
          </p:cNvPr>
          <p:cNvSpPr txBox="1">
            <a:spLocks/>
          </p:cNvSpPr>
          <p:nvPr/>
        </p:nvSpPr>
        <p:spPr>
          <a:xfrm>
            <a:off x="6095999" y="179662"/>
            <a:ext cx="5194299" cy="554387"/>
          </a:xfrm>
          <a:prstGeom prst="rect">
            <a:avLst/>
          </a:prstGeom>
        </p:spPr>
        <p:txBody>
          <a:bodyPr/>
          <a:lstStyle>
            <a:lvl1pPr algn="ctr" defTabSz="457200" rtl="0" fontAlgn="base">
              <a:spcBef>
                <a:spcPct val="0"/>
              </a:spcBef>
              <a:spcAft>
                <a:spcPct val="0"/>
              </a:spcAft>
              <a:defRPr sz="2800" kern="1200">
                <a:solidFill>
                  <a:schemeClr val="bg1"/>
                </a:solidFill>
                <a:latin typeface="+mj-lt"/>
                <a:ea typeface="Geneva" charset="0"/>
                <a:cs typeface="Geneva" charset="0"/>
              </a:defRPr>
            </a:lvl1pPr>
            <a:lvl2pPr algn="ctr" defTabSz="457200" rtl="0" fontAlgn="base">
              <a:spcBef>
                <a:spcPct val="0"/>
              </a:spcBef>
              <a:spcAft>
                <a:spcPct val="0"/>
              </a:spcAft>
              <a:defRPr sz="4400">
                <a:solidFill>
                  <a:schemeClr val="tx1"/>
                </a:solidFill>
                <a:latin typeface="Calibri" charset="0"/>
                <a:ea typeface="Geneva" charset="0"/>
                <a:cs typeface="Geneva" charset="0"/>
              </a:defRPr>
            </a:lvl2pPr>
            <a:lvl3pPr algn="ctr" defTabSz="457200" rtl="0" fontAlgn="base">
              <a:spcBef>
                <a:spcPct val="0"/>
              </a:spcBef>
              <a:spcAft>
                <a:spcPct val="0"/>
              </a:spcAft>
              <a:defRPr sz="4400">
                <a:solidFill>
                  <a:schemeClr val="tx1"/>
                </a:solidFill>
                <a:latin typeface="Calibri" charset="0"/>
                <a:ea typeface="Geneva" charset="0"/>
                <a:cs typeface="Geneva" charset="0"/>
              </a:defRPr>
            </a:lvl3pPr>
            <a:lvl4pPr algn="ctr" defTabSz="457200" rtl="0" fontAlgn="base">
              <a:spcBef>
                <a:spcPct val="0"/>
              </a:spcBef>
              <a:spcAft>
                <a:spcPct val="0"/>
              </a:spcAft>
              <a:defRPr sz="4400">
                <a:solidFill>
                  <a:schemeClr val="tx1"/>
                </a:solidFill>
                <a:latin typeface="Calibri" charset="0"/>
                <a:ea typeface="Geneva" charset="0"/>
                <a:cs typeface="Geneva" charset="0"/>
              </a:defRPr>
            </a:lvl4pPr>
            <a:lvl5pPr algn="ctr" defTabSz="457200" rtl="0" fontAlgn="base">
              <a:spcBef>
                <a:spcPct val="0"/>
              </a:spcBef>
              <a:spcAft>
                <a:spcPct val="0"/>
              </a:spcAft>
              <a:defRPr sz="4400">
                <a:solidFill>
                  <a:schemeClr val="tx1"/>
                </a:solidFill>
                <a:latin typeface="Calibri" charset="0"/>
                <a:ea typeface="Geneva" charset="0"/>
                <a:cs typeface="Geneva" charset="0"/>
              </a:defRPr>
            </a:lvl5pPr>
            <a:lvl6pPr marL="457200" algn="ctr" defTabSz="457200" rtl="0" fontAlgn="base">
              <a:spcBef>
                <a:spcPct val="0"/>
              </a:spcBef>
              <a:spcAft>
                <a:spcPct val="0"/>
              </a:spcAft>
              <a:defRPr sz="4400">
                <a:solidFill>
                  <a:schemeClr val="tx1"/>
                </a:solidFill>
                <a:latin typeface="Calibri" charset="0"/>
                <a:ea typeface="Geneva" charset="0"/>
                <a:cs typeface="Geneva" charset="0"/>
              </a:defRPr>
            </a:lvl6pPr>
            <a:lvl7pPr marL="914400" algn="ctr" defTabSz="457200" rtl="0" fontAlgn="base">
              <a:spcBef>
                <a:spcPct val="0"/>
              </a:spcBef>
              <a:spcAft>
                <a:spcPct val="0"/>
              </a:spcAft>
              <a:defRPr sz="4400">
                <a:solidFill>
                  <a:schemeClr val="tx1"/>
                </a:solidFill>
                <a:latin typeface="Calibri" charset="0"/>
                <a:ea typeface="Geneva" charset="0"/>
                <a:cs typeface="Geneva" charset="0"/>
              </a:defRPr>
            </a:lvl7pPr>
            <a:lvl8pPr marL="1371600" algn="ctr" defTabSz="457200" rtl="0" fontAlgn="base">
              <a:spcBef>
                <a:spcPct val="0"/>
              </a:spcBef>
              <a:spcAft>
                <a:spcPct val="0"/>
              </a:spcAft>
              <a:defRPr sz="4400">
                <a:solidFill>
                  <a:schemeClr val="tx1"/>
                </a:solidFill>
                <a:latin typeface="Calibri" charset="0"/>
                <a:ea typeface="Geneva" charset="0"/>
                <a:cs typeface="Geneva" charset="0"/>
              </a:defRPr>
            </a:lvl8pPr>
            <a:lvl9pPr marL="1828800" algn="ctr" defTabSz="457200" rtl="0" fontAlgn="base">
              <a:spcBef>
                <a:spcPct val="0"/>
              </a:spcBef>
              <a:spcAft>
                <a:spcPct val="0"/>
              </a:spcAft>
              <a:defRPr sz="4400">
                <a:solidFill>
                  <a:schemeClr val="tx1"/>
                </a:solidFill>
                <a:latin typeface="Calibri" charset="0"/>
                <a:ea typeface="Geneva" charset="0"/>
                <a:cs typeface="Geneva" charset="0"/>
              </a:defRPr>
            </a:lvl9pPr>
          </a:lstStyle>
          <a:p>
            <a:r>
              <a:rPr lang="en-US" dirty="0" err="1"/>
              <a:t>NOvA</a:t>
            </a:r>
            <a:r>
              <a:rPr lang="en-US" dirty="0"/>
              <a:t> Experiment</a:t>
            </a:r>
          </a:p>
        </p:txBody>
      </p:sp>
      <p:sp>
        <p:nvSpPr>
          <p:cNvPr id="2" name="Date Placeholder 1">
            <a:extLst>
              <a:ext uri="{FF2B5EF4-FFF2-40B4-BE49-F238E27FC236}">
                <a16:creationId xmlns:a16="http://schemas.microsoft.com/office/drawing/2014/main" id="{C6C655A0-85EA-6B5B-9472-1D5FD0C342F5}"/>
              </a:ext>
            </a:extLst>
          </p:cNvPr>
          <p:cNvSpPr>
            <a:spLocks noGrp="1"/>
          </p:cNvSpPr>
          <p:nvPr>
            <p:ph type="dt" sz="half" idx="10"/>
          </p:nvPr>
        </p:nvSpPr>
        <p:spPr/>
        <p:txBody>
          <a:bodyPr/>
          <a:lstStyle/>
          <a:p>
            <a:fld id="{8CC54986-75FE-A245-81B3-5D5660B778E7}" type="datetime1">
              <a:rPr lang="en-GB" smtClean="0"/>
              <a:t>19/12/2025</a:t>
            </a:fld>
            <a:endParaRPr lang="en-GB"/>
          </a:p>
        </p:txBody>
      </p:sp>
      <p:sp>
        <p:nvSpPr>
          <p:cNvPr id="4" name="Slide Number Placeholder 3">
            <a:extLst>
              <a:ext uri="{FF2B5EF4-FFF2-40B4-BE49-F238E27FC236}">
                <a16:creationId xmlns:a16="http://schemas.microsoft.com/office/drawing/2014/main" id="{4553F4F8-3E7E-5E82-5452-E0F446170745}"/>
              </a:ext>
            </a:extLst>
          </p:cNvPr>
          <p:cNvSpPr>
            <a:spLocks noGrp="1"/>
          </p:cNvSpPr>
          <p:nvPr>
            <p:ph type="sldNum" sz="quarter" idx="12"/>
          </p:nvPr>
        </p:nvSpPr>
        <p:spPr/>
        <p:txBody>
          <a:bodyPr/>
          <a:lstStyle/>
          <a:p>
            <a:fld id="{CBA53E11-492D-48B3-9F9B-09541CA2A39A}" type="slidenum">
              <a:rPr lang="en-GB" smtClean="0"/>
              <a:t>14</a:t>
            </a:fld>
            <a:endParaRPr lang="en-GB"/>
          </a:p>
        </p:txBody>
      </p:sp>
    </p:spTree>
    <p:extLst>
      <p:ext uri="{BB962C8B-B14F-4D97-AF65-F5344CB8AC3E}">
        <p14:creationId xmlns:p14="http://schemas.microsoft.com/office/powerpoint/2010/main" val="1826356702"/>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54B5-C5FE-DCB5-F70B-05D73E93AA89}"/>
              </a:ext>
            </a:extLst>
          </p:cNvPr>
          <p:cNvSpPr>
            <a:spLocks noGrp="1"/>
          </p:cNvSpPr>
          <p:nvPr>
            <p:ph type="title"/>
          </p:nvPr>
        </p:nvSpPr>
        <p:spPr/>
        <p:txBody>
          <a:bodyPr/>
          <a:lstStyle/>
          <a:p>
            <a:r>
              <a:rPr lang="en-US" dirty="0" err="1"/>
              <a:t>NOvA</a:t>
            </a:r>
            <a:r>
              <a:rPr lang="en-US" dirty="0"/>
              <a:t>: Mass Ordering and CP Results</a:t>
            </a:r>
          </a:p>
        </p:txBody>
      </p:sp>
      <p:sp>
        <p:nvSpPr>
          <p:cNvPr id="5" name="TextBox 4">
            <a:extLst>
              <a:ext uri="{FF2B5EF4-FFF2-40B4-BE49-F238E27FC236}">
                <a16:creationId xmlns:a16="http://schemas.microsoft.com/office/drawing/2014/main" id="{11FE07BF-7230-00F8-7285-9C9980C1978D}"/>
              </a:ext>
            </a:extLst>
          </p:cNvPr>
          <p:cNvSpPr txBox="1"/>
          <p:nvPr/>
        </p:nvSpPr>
        <p:spPr>
          <a:xfrm>
            <a:off x="579257" y="3780097"/>
            <a:ext cx="6003655" cy="646331"/>
          </a:xfrm>
          <a:prstGeom prst="rect">
            <a:avLst/>
          </a:prstGeom>
          <a:noFill/>
        </p:spPr>
        <p:txBody>
          <a:bodyPr wrap="square" rtlCol="0">
            <a:spAutoFit/>
          </a:bodyPr>
          <a:lstStyle/>
          <a:p>
            <a:r>
              <a:rPr lang="en-US" dirty="0"/>
              <a:t>Using Daya Bay to constrain both </a:t>
            </a:r>
            <a:r>
              <a:rPr lang="en-US" dirty="0">
                <a:latin typeface="Symbol" pitchFamily="2" charset="2"/>
              </a:rPr>
              <a:t>q</a:t>
            </a:r>
            <a:r>
              <a:rPr lang="en-US" baseline="-25000" dirty="0"/>
              <a:t>13</a:t>
            </a:r>
            <a:r>
              <a:rPr lang="en-US" dirty="0"/>
              <a:t> and </a:t>
            </a:r>
            <a:r>
              <a:rPr lang="en-US" dirty="0">
                <a:latin typeface="Symbol" pitchFamily="2" charset="2"/>
              </a:rPr>
              <a:t>D</a:t>
            </a:r>
            <a:r>
              <a:rPr lang="en-US" dirty="0"/>
              <a:t>m</a:t>
            </a:r>
            <a:r>
              <a:rPr lang="en-US" baseline="30000" dirty="0"/>
              <a:t>2</a:t>
            </a:r>
            <a:endParaRPr lang="en-US" dirty="0"/>
          </a:p>
          <a:p>
            <a:r>
              <a:rPr lang="en-US" dirty="0" err="1"/>
              <a:t>NOvA</a:t>
            </a:r>
            <a:r>
              <a:rPr lang="en-US" dirty="0"/>
              <a:t> data </a:t>
            </a:r>
            <a:r>
              <a:rPr lang="en-US" dirty="0" err="1"/>
              <a:t>favour</a:t>
            </a:r>
            <a:r>
              <a:rPr lang="en-US" dirty="0"/>
              <a:t> Normal Mass Ordering by ~7:1 odds.</a:t>
            </a:r>
            <a:endParaRPr lang="en-US" dirty="0">
              <a:latin typeface="Symbol" pitchFamily="2" charset="2"/>
            </a:endParaRPr>
          </a:p>
        </p:txBody>
      </p:sp>
      <p:pic>
        <p:nvPicPr>
          <p:cNvPr id="12" name="Picture 11" descr="A diagram of normal and normal values&#10;&#10;AI-generated content may be incorrect.">
            <a:extLst>
              <a:ext uri="{FF2B5EF4-FFF2-40B4-BE49-F238E27FC236}">
                <a16:creationId xmlns:a16="http://schemas.microsoft.com/office/drawing/2014/main" id="{C9B56115-1FBB-F2B0-C38A-440D1B99FA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166" y="758424"/>
            <a:ext cx="8330779" cy="2893293"/>
          </a:xfrm>
          <a:prstGeom prst="rect">
            <a:avLst/>
          </a:prstGeom>
        </p:spPr>
      </p:pic>
      <p:pic>
        <p:nvPicPr>
          <p:cNvPr id="4" name="Picture 3" descr="A graph of a graph of a graph&#10;&#10;AI-generated content may be incorrect.">
            <a:extLst>
              <a:ext uri="{FF2B5EF4-FFF2-40B4-BE49-F238E27FC236}">
                <a16:creationId xmlns:a16="http://schemas.microsoft.com/office/drawing/2014/main" id="{9D99CB97-02C7-6D48-C954-2A3920A34B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09959" y="3651717"/>
            <a:ext cx="4574875" cy="3098328"/>
          </a:xfrm>
          <a:prstGeom prst="rect">
            <a:avLst/>
          </a:prstGeom>
        </p:spPr>
      </p:pic>
      <p:sp>
        <p:nvSpPr>
          <p:cNvPr id="7" name="TextBox 6">
            <a:extLst>
              <a:ext uri="{FF2B5EF4-FFF2-40B4-BE49-F238E27FC236}">
                <a16:creationId xmlns:a16="http://schemas.microsoft.com/office/drawing/2014/main" id="{7D1EDD04-5E5D-843E-37B1-9C2D7AAB7C78}"/>
              </a:ext>
            </a:extLst>
          </p:cNvPr>
          <p:cNvSpPr txBox="1"/>
          <p:nvPr/>
        </p:nvSpPr>
        <p:spPr>
          <a:xfrm>
            <a:off x="1799992" y="4948400"/>
            <a:ext cx="5764100" cy="923330"/>
          </a:xfrm>
          <a:prstGeom prst="rect">
            <a:avLst/>
          </a:prstGeom>
          <a:noFill/>
        </p:spPr>
        <p:txBody>
          <a:bodyPr wrap="square" rtlCol="0">
            <a:spAutoFit/>
          </a:bodyPr>
          <a:lstStyle/>
          <a:p>
            <a:pPr marL="1552575" indent="-1544638">
              <a:tabLst>
                <a:tab pos="450850" algn="l"/>
                <a:tab pos="1539875" algn="l"/>
              </a:tabLst>
            </a:pPr>
            <a:r>
              <a:rPr lang="en-US" dirty="0">
                <a:solidFill>
                  <a:srgbClr val="0070C0"/>
                </a:solidFill>
                <a:latin typeface="+mj-lt"/>
              </a:rPr>
              <a:t>Normal MO:	data prefer small </a:t>
            </a:r>
            <a:r>
              <a:rPr lang="en-US" dirty="0" err="1">
                <a:solidFill>
                  <a:srgbClr val="0070C0"/>
                </a:solidFill>
                <a:latin typeface="Symbol" pitchFamily="2" charset="2"/>
              </a:rPr>
              <a:t>d</a:t>
            </a:r>
            <a:r>
              <a:rPr lang="en-US" baseline="-25000" dirty="0" err="1">
                <a:solidFill>
                  <a:srgbClr val="0070C0"/>
                </a:solidFill>
                <a:latin typeface="+mj-lt"/>
              </a:rPr>
              <a:t>CP</a:t>
            </a:r>
            <a:r>
              <a:rPr lang="en-US" dirty="0">
                <a:solidFill>
                  <a:srgbClr val="0070C0"/>
                </a:solidFill>
                <a:latin typeface="+mj-lt"/>
              </a:rPr>
              <a:t> values</a:t>
            </a:r>
            <a:endParaRPr lang="en-US" baseline="-25000" dirty="0">
              <a:solidFill>
                <a:srgbClr val="0070C0"/>
              </a:solidFill>
              <a:latin typeface="+mj-lt"/>
            </a:endParaRPr>
          </a:p>
          <a:p>
            <a:pPr marL="1552575" indent="-1544638">
              <a:tabLst>
                <a:tab pos="450850" algn="l"/>
                <a:tab pos="1539875" algn="l"/>
              </a:tabLst>
            </a:pPr>
            <a:r>
              <a:rPr lang="en-US" dirty="0">
                <a:solidFill>
                  <a:srgbClr val="FF2600"/>
                </a:solidFill>
                <a:latin typeface="+mj-lt"/>
              </a:rPr>
              <a:t>Inverted MO:	data prefer maximal CP-violation,</a:t>
            </a:r>
          </a:p>
          <a:p>
            <a:pPr marL="1552575" indent="-1544638">
              <a:tabLst>
                <a:tab pos="450850" algn="l"/>
                <a:tab pos="1539875" algn="l"/>
              </a:tabLst>
            </a:pPr>
            <a:r>
              <a:rPr lang="en-US" dirty="0">
                <a:solidFill>
                  <a:srgbClr val="FF2600"/>
                </a:solidFill>
                <a:latin typeface="+mj-lt"/>
              </a:rPr>
              <a:t>			</a:t>
            </a:r>
            <a:r>
              <a:rPr lang="en-US" dirty="0" err="1">
                <a:solidFill>
                  <a:srgbClr val="FF2600"/>
                </a:solidFill>
                <a:latin typeface="Symbol" pitchFamily="2" charset="2"/>
              </a:rPr>
              <a:t>d</a:t>
            </a:r>
            <a:r>
              <a:rPr lang="en-US" baseline="-25000" dirty="0" err="1">
                <a:solidFill>
                  <a:srgbClr val="FF2600"/>
                </a:solidFill>
                <a:latin typeface="+mj-lt"/>
              </a:rPr>
              <a:t>CP</a:t>
            </a:r>
            <a:r>
              <a:rPr lang="en-US" dirty="0">
                <a:solidFill>
                  <a:srgbClr val="FF2600"/>
                </a:solidFill>
                <a:latin typeface="+mj-lt"/>
              </a:rPr>
              <a:t>=0,</a:t>
            </a:r>
            <a:r>
              <a:rPr lang="en-US" dirty="0">
                <a:solidFill>
                  <a:srgbClr val="FF2600"/>
                </a:solidFill>
                <a:latin typeface="Symbol" pitchFamily="2" charset="2"/>
              </a:rPr>
              <a:t>p</a:t>
            </a:r>
            <a:r>
              <a:rPr lang="en-US" dirty="0">
                <a:solidFill>
                  <a:srgbClr val="FF2600"/>
                </a:solidFill>
                <a:latin typeface="+mj-lt"/>
              </a:rPr>
              <a:t> not in 3</a:t>
            </a:r>
            <a:r>
              <a:rPr lang="en-US" dirty="0">
                <a:solidFill>
                  <a:srgbClr val="FF2600"/>
                </a:solidFill>
                <a:latin typeface="Symbol" pitchFamily="2" charset="2"/>
              </a:rPr>
              <a:t>s</a:t>
            </a:r>
            <a:r>
              <a:rPr lang="en-US" dirty="0">
                <a:solidFill>
                  <a:srgbClr val="FF2600"/>
                </a:solidFill>
                <a:latin typeface="+mj-lt"/>
              </a:rPr>
              <a:t> allowed interval</a:t>
            </a:r>
          </a:p>
        </p:txBody>
      </p:sp>
      <p:sp>
        <p:nvSpPr>
          <p:cNvPr id="6" name="Slide Number Placeholder 5">
            <a:extLst>
              <a:ext uri="{FF2B5EF4-FFF2-40B4-BE49-F238E27FC236}">
                <a16:creationId xmlns:a16="http://schemas.microsoft.com/office/drawing/2014/main" id="{0C6E37A8-33CD-53CE-F75D-135937DE5FC8}"/>
              </a:ext>
            </a:extLst>
          </p:cNvPr>
          <p:cNvSpPr>
            <a:spLocks noGrp="1"/>
          </p:cNvSpPr>
          <p:nvPr>
            <p:ph type="sldNum" sz="quarter" idx="12"/>
          </p:nvPr>
        </p:nvSpPr>
        <p:spPr/>
        <p:txBody>
          <a:bodyPr/>
          <a:lstStyle/>
          <a:p>
            <a:pPr eaLnBrk="1" latinLnBrk="0" hangingPunct="1"/>
            <a:fld id="{F0C94032-CD4C-4C25-B0C2-CEC720522D92}" type="slidenum">
              <a:rPr kumimoji="0" lang="en-US" smtClean="0"/>
              <a:pPr eaLnBrk="1" latinLnBrk="0" hangingPunct="1"/>
              <a:t>15</a:t>
            </a:fld>
            <a:endParaRPr kumimoji="0" lang="en-US" dirty="0">
              <a:solidFill>
                <a:srgbClr val="FFFFFF"/>
              </a:solidFill>
            </a:endParaRPr>
          </a:p>
        </p:txBody>
      </p:sp>
    </p:spTree>
    <p:extLst>
      <p:ext uri="{BB962C8B-B14F-4D97-AF65-F5344CB8AC3E}">
        <p14:creationId xmlns:p14="http://schemas.microsoft.com/office/powerpoint/2010/main" val="33643650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12885D-58A1-4823-26F9-7B1F50BAA5BC}"/>
              </a:ext>
            </a:extLst>
          </p:cNvPr>
          <p:cNvSpPr>
            <a:spLocks noGrp="1"/>
          </p:cNvSpPr>
          <p:nvPr>
            <p:ph type="title"/>
          </p:nvPr>
        </p:nvSpPr>
        <p:spPr/>
        <p:txBody>
          <a:bodyPr/>
          <a:lstStyle/>
          <a:p>
            <a:r>
              <a:rPr lang="en-US" dirty="0" err="1"/>
              <a:t>NOvA</a:t>
            </a:r>
            <a:r>
              <a:rPr lang="en-US" dirty="0"/>
              <a:t> and T2K Comparisons</a:t>
            </a:r>
          </a:p>
        </p:txBody>
      </p:sp>
      <p:sp>
        <p:nvSpPr>
          <p:cNvPr id="15" name="Content Placeholder 4">
            <a:extLst>
              <a:ext uri="{FF2B5EF4-FFF2-40B4-BE49-F238E27FC236}">
                <a16:creationId xmlns:a16="http://schemas.microsoft.com/office/drawing/2014/main" id="{BACA8A15-E39B-8737-E484-0D85A5EB63E0}"/>
              </a:ext>
            </a:extLst>
          </p:cNvPr>
          <p:cNvSpPr txBox="1">
            <a:spLocks/>
          </p:cNvSpPr>
          <p:nvPr/>
        </p:nvSpPr>
        <p:spPr>
          <a:xfrm>
            <a:off x="1727990" y="4219498"/>
            <a:ext cx="9112348" cy="2100943"/>
          </a:xfrm>
          <a:prstGeom prst="rect">
            <a:avLst/>
          </a:prstGeom>
        </p:spPr>
        <p:txBody>
          <a:bodyPr>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buNone/>
            </a:pPr>
            <a:r>
              <a:rPr lang="en-US" sz="2000" dirty="0">
                <a:solidFill>
                  <a:schemeClr val="accent1"/>
                </a:solidFill>
              </a:rPr>
              <a:t>Comparisons of 1</a:t>
            </a:r>
            <a:r>
              <a:rPr lang="en-US" sz="2000" dirty="0">
                <a:solidFill>
                  <a:schemeClr val="accent1"/>
                </a:solidFill>
                <a:latin typeface="Symbol" pitchFamily="2" charset="2"/>
              </a:rPr>
              <a:t>s</a:t>
            </a:r>
            <a:r>
              <a:rPr lang="en-US" sz="2000" dirty="0">
                <a:solidFill>
                  <a:schemeClr val="accent1"/>
                </a:solidFill>
              </a:rPr>
              <a:t> contours in sin</a:t>
            </a:r>
            <a:r>
              <a:rPr lang="en-US" sz="2000" baseline="30000" dirty="0">
                <a:solidFill>
                  <a:schemeClr val="accent1"/>
                </a:solidFill>
              </a:rPr>
              <a:t>2</a:t>
            </a:r>
            <a:r>
              <a:rPr lang="en-US" sz="2000" dirty="0">
                <a:solidFill>
                  <a:schemeClr val="accent1"/>
                </a:solidFill>
                <a:latin typeface="Symbol" pitchFamily="2" charset="2"/>
              </a:rPr>
              <a:t>q</a:t>
            </a:r>
            <a:r>
              <a:rPr lang="en-US" sz="2000" baseline="-25000" dirty="0">
                <a:solidFill>
                  <a:schemeClr val="accent1"/>
                </a:solidFill>
              </a:rPr>
              <a:t>23</a:t>
            </a:r>
            <a:r>
              <a:rPr lang="en-US" sz="2000" dirty="0">
                <a:solidFill>
                  <a:schemeClr val="accent1"/>
                </a:solidFill>
              </a:rPr>
              <a:t> vs. </a:t>
            </a:r>
            <a:r>
              <a:rPr lang="en-US" sz="2000" dirty="0" err="1">
                <a:solidFill>
                  <a:schemeClr val="accent1"/>
                </a:solidFill>
                <a:latin typeface="Symbol" pitchFamily="2" charset="2"/>
              </a:rPr>
              <a:t>d</a:t>
            </a:r>
            <a:r>
              <a:rPr lang="en-US" sz="2000" baseline="-25000" dirty="0" err="1">
                <a:solidFill>
                  <a:schemeClr val="accent1"/>
                </a:solidFill>
              </a:rPr>
              <a:t>CP</a:t>
            </a:r>
            <a:r>
              <a:rPr lang="en-US" sz="2000" dirty="0">
                <a:solidFill>
                  <a:schemeClr val="accent1"/>
                </a:solidFill>
              </a:rPr>
              <a:t> between </a:t>
            </a:r>
            <a:r>
              <a:rPr lang="en-US" sz="2000" dirty="0" err="1">
                <a:solidFill>
                  <a:schemeClr val="accent1"/>
                </a:solidFill>
              </a:rPr>
              <a:t>NOvA</a:t>
            </a:r>
            <a:r>
              <a:rPr lang="en-US" sz="2000" dirty="0">
                <a:solidFill>
                  <a:schemeClr val="accent1"/>
                </a:solidFill>
              </a:rPr>
              <a:t>, T2K, and joint:</a:t>
            </a:r>
          </a:p>
          <a:p>
            <a:pPr marL="0" indent="0">
              <a:buNone/>
            </a:pPr>
            <a:r>
              <a:rPr lang="en-US" sz="2000" dirty="0"/>
              <a:t> </a:t>
            </a:r>
          </a:p>
          <a:p>
            <a:pPr lvl="1">
              <a:buClr>
                <a:schemeClr val="tx1"/>
              </a:buClr>
              <a:buSzPct val="75000"/>
              <a:buFont typeface="Arial" panose="020B0604020202020204" pitchFamily="34" charset="0"/>
              <a:buChar char="•"/>
            </a:pPr>
            <a:r>
              <a:rPr lang="en-US" sz="1700" dirty="0"/>
              <a:t>Normal MO: </a:t>
            </a:r>
            <a:r>
              <a:rPr lang="en-US" sz="1700" dirty="0" err="1"/>
              <a:t>NOvA</a:t>
            </a:r>
            <a:r>
              <a:rPr lang="en-US" sz="1700" dirty="0"/>
              <a:t> and T2K prefer different regions in </a:t>
            </a:r>
            <a:r>
              <a:rPr lang="en-US" sz="1700" dirty="0" err="1">
                <a:latin typeface="Symbol" pitchFamily="2" charset="2"/>
              </a:rPr>
              <a:t>d</a:t>
            </a:r>
            <a:r>
              <a:rPr lang="en-US" sz="1700" baseline="-25000" dirty="0" err="1"/>
              <a:t>CP</a:t>
            </a:r>
            <a:endParaRPr lang="en-US" sz="1700" baseline="-25000" dirty="0"/>
          </a:p>
          <a:p>
            <a:pPr lvl="1">
              <a:buClr>
                <a:schemeClr val="tx1"/>
              </a:buClr>
              <a:buSzPct val="75000"/>
              <a:buFont typeface="Arial" panose="020B0604020202020204" pitchFamily="34" charset="0"/>
              <a:buChar char="•"/>
            </a:pPr>
            <a:r>
              <a:rPr lang="en-US" sz="1700" dirty="0"/>
              <a:t>Inverted MO: </a:t>
            </a:r>
            <a:r>
              <a:rPr lang="en-US" sz="1700" dirty="0" err="1"/>
              <a:t>NOvA</a:t>
            </a:r>
            <a:r>
              <a:rPr lang="en-US" sz="1700" dirty="0"/>
              <a:t> and T2K contours overlap</a:t>
            </a:r>
          </a:p>
          <a:p>
            <a:pPr lvl="1">
              <a:buClr>
                <a:schemeClr val="tx1"/>
              </a:buClr>
              <a:buSzPct val="75000"/>
              <a:buFont typeface="Arial" panose="020B0604020202020204" pitchFamily="34" charset="0"/>
              <a:buChar char="•"/>
            </a:pPr>
            <a:r>
              <a:rPr lang="en-US" sz="1700" dirty="0"/>
              <a:t>Note: NOvA+T2K contours from smaller data set (both </a:t>
            </a:r>
            <a:r>
              <a:rPr lang="en-US" sz="1700" dirty="0" err="1"/>
              <a:t>NOvA</a:t>
            </a:r>
            <a:r>
              <a:rPr lang="en-US" sz="1700" dirty="0"/>
              <a:t> and T2K)</a:t>
            </a:r>
          </a:p>
          <a:p>
            <a:pPr marL="0" indent="0">
              <a:buNone/>
            </a:pPr>
            <a:endParaRPr lang="en-US" dirty="0"/>
          </a:p>
        </p:txBody>
      </p:sp>
      <p:pic>
        <p:nvPicPr>
          <p:cNvPr id="3" name="Picture 2" descr="A graph of a graph showing a number of numbers&#10;&#10;AI-generated content may be incorrect.">
            <a:extLst>
              <a:ext uri="{FF2B5EF4-FFF2-40B4-BE49-F238E27FC236}">
                <a16:creationId xmlns:a16="http://schemas.microsoft.com/office/drawing/2014/main" id="{3B8C3772-F6BC-7D94-1295-004100B6D3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6839" y="630044"/>
            <a:ext cx="5139916" cy="3481001"/>
          </a:xfrm>
          <a:prstGeom prst="rect">
            <a:avLst/>
          </a:prstGeom>
        </p:spPr>
      </p:pic>
      <p:pic>
        <p:nvPicPr>
          <p:cNvPr id="8" name="Picture 7">
            <a:extLst>
              <a:ext uri="{FF2B5EF4-FFF2-40B4-BE49-F238E27FC236}">
                <a16:creationId xmlns:a16="http://schemas.microsoft.com/office/drawing/2014/main" id="{3CFA1B3B-9920-ED57-0374-49E8DF0401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665236"/>
            <a:ext cx="5139915" cy="3481001"/>
          </a:xfrm>
          <a:prstGeom prst="rect">
            <a:avLst/>
          </a:prstGeom>
        </p:spPr>
      </p:pic>
      <p:sp>
        <p:nvSpPr>
          <p:cNvPr id="5" name="Slide Number Placeholder 4">
            <a:extLst>
              <a:ext uri="{FF2B5EF4-FFF2-40B4-BE49-F238E27FC236}">
                <a16:creationId xmlns:a16="http://schemas.microsoft.com/office/drawing/2014/main" id="{7937AAF9-ADBE-F6C0-C842-CE9543F7A6DD}"/>
              </a:ext>
            </a:extLst>
          </p:cNvPr>
          <p:cNvSpPr>
            <a:spLocks noGrp="1"/>
          </p:cNvSpPr>
          <p:nvPr>
            <p:ph type="sldNum" sz="quarter" idx="12"/>
          </p:nvPr>
        </p:nvSpPr>
        <p:spPr/>
        <p:txBody>
          <a:bodyPr/>
          <a:lstStyle/>
          <a:p>
            <a:pPr eaLnBrk="1" latinLnBrk="0" hangingPunct="1"/>
            <a:fld id="{F0C94032-CD4C-4C25-B0C2-CEC720522D92}" type="slidenum">
              <a:rPr kumimoji="0" lang="en-US" smtClean="0"/>
              <a:pPr eaLnBrk="1" latinLnBrk="0" hangingPunct="1"/>
              <a:t>16</a:t>
            </a:fld>
            <a:endParaRPr kumimoji="0" lang="en-US" dirty="0">
              <a:solidFill>
                <a:srgbClr val="FFFFFF"/>
              </a:solidFill>
            </a:endParaRPr>
          </a:p>
        </p:txBody>
      </p:sp>
    </p:spTree>
    <p:extLst>
      <p:ext uri="{BB962C8B-B14F-4D97-AF65-F5344CB8AC3E}">
        <p14:creationId xmlns:p14="http://schemas.microsoft.com/office/powerpoint/2010/main" val="7337394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95F363-AC61-C5BC-BFC5-7E43B899F0BF}"/>
              </a:ext>
            </a:extLst>
          </p:cNvPr>
          <p:cNvSpPr>
            <a:spLocks noGrp="1"/>
          </p:cNvSpPr>
          <p:nvPr>
            <p:ph type="title"/>
          </p:nvPr>
        </p:nvSpPr>
        <p:spPr/>
        <p:txBody>
          <a:bodyPr>
            <a:normAutofit/>
          </a:bodyPr>
          <a:lstStyle/>
          <a:p>
            <a:r>
              <a:rPr lang="en-US" dirty="0"/>
              <a:t>Joint </a:t>
            </a:r>
            <a:r>
              <a:rPr lang="en-US" dirty="0" err="1"/>
              <a:t>NOvA</a:t>
            </a:r>
            <a:r>
              <a:rPr lang="en-US" dirty="0"/>
              <a:t> and T2K Oscillation Fit</a:t>
            </a:r>
          </a:p>
        </p:txBody>
      </p:sp>
      <p:pic>
        <p:nvPicPr>
          <p:cNvPr id="21" name="Picture 20" descr="A screenshot of a web page&#10;&#10;AI-generated content may be incorrect.">
            <a:extLst>
              <a:ext uri="{FF2B5EF4-FFF2-40B4-BE49-F238E27FC236}">
                <a16:creationId xmlns:a16="http://schemas.microsoft.com/office/drawing/2014/main" id="{C7ED2054-C929-5662-0296-72651BD226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800" y="2411734"/>
            <a:ext cx="5488545" cy="2505640"/>
          </a:xfrm>
          <a:prstGeom prst="rect">
            <a:avLst/>
          </a:prstGeom>
          <a:effectLst/>
        </p:spPr>
      </p:pic>
      <p:graphicFrame>
        <p:nvGraphicFramePr>
          <p:cNvPr id="7" name="Table 6">
            <a:extLst>
              <a:ext uri="{FF2B5EF4-FFF2-40B4-BE49-F238E27FC236}">
                <a16:creationId xmlns:a16="http://schemas.microsoft.com/office/drawing/2014/main" id="{3E736521-DFB0-D66F-0475-E19832347B4E}"/>
              </a:ext>
            </a:extLst>
          </p:cNvPr>
          <p:cNvGraphicFramePr>
            <a:graphicFrameLocks noGrp="1"/>
          </p:cNvGraphicFramePr>
          <p:nvPr>
            <p:extLst>
              <p:ext uri="{D42A27DB-BD31-4B8C-83A1-F6EECF244321}">
                <p14:modId xmlns:p14="http://schemas.microsoft.com/office/powerpoint/2010/main" val="3850206056"/>
              </p:ext>
            </p:extLst>
          </p:nvPr>
        </p:nvGraphicFramePr>
        <p:xfrm>
          <a:off x="6096000" y="3763832"/>
          <a:ext cx="5450921" cy="2698506"/>
        </p:xfrm>
        <a:graphic>
          <a:graphicData uri="http://schemas.openxmlformats.org/drawingml/2006/table">
            <a:tbl>
              <a:tblPr firstRow="1" bandRow="1">
                <a:effectLst/>
                <a:tableStyleId>{5C22544A-7EE6-4342-B048-85BDC9FD1C3A}</a:tableStyleId>
              </a:tblPr>
              <a:tblGrid>
                <a:gridCol w="1523065">
                  <a:extLst>
                    <a:ext uri="{9D8B030D-6E8A-4147-A177-3AD203B41FA5}">
                      <a16:colId xmlns:a16="http://schemas.microsoft.com/office/drawing/2014/main" val="3550328710"/>
                    </a:ext>
                  </a:extLst>
                </a:gridCol>
                <a:gridCol w="1775630">
                  <a:extLst>
                    <a:ext uri="{9D8B030D-6E8A-4147-A177-3AD203B41FA5}">
                      <a16:colId xmlns:a16="http://schemas.microsoft.com/office/drawing/2014/main" val="3765433113"/>
                    </a:ext>
                  </a:extLst>
                </a:gridCol>
                <a:gridCol w="903604">
                  <a:extLst>
                    <a:ext uri="{9D8B030D-6E8A-4147-A177-3AD203B41FA5}">
                      <a16:colId xmlns:a16="http://schemas.microsoft.com/office/drawing/2014/main" val="2847223786"/>
                    </a:ext>
                  </a:extLst>
                </a:gridCol>
                <a:gridCol w="1248622">
                  <a:extLst>
                    <a:ext uri="{9D8B030D-6E8A-4147-A177-3AD203B41FA5}">
                      <a16:colId xmlns:a16="http://schemas.microsoft.com/office/drawing/2014/main" val="3876615812"/>
                    </a:ext>
                  </a:extLst>
                </a:gridCol>
              </a:tblGrid>
              <a:tr h="871392">
                <a:tc>
                  <a:txBody>
                    <a:bodyPr/>
                    <a:lstStyle/>
                    <a:p>
                      <a:endParaRPr lang="en-US" sz="1400"/>
                    </a:p>
                  </a:txBody>
                  <a:tcPr marL="68580" marR="68580" marT="34290" marB="34290"/>
                </a:tc>
                <a:tc>
                  <a:txBody>
                    <a:bodyPr/>
                    <a:lstStyle/>
                    <a:p>
                      <a:r>
                        <a:rPr lang="en-US" sz="1400" dirty="0"/>
                        <a:t>Preferred Mass Ordering</a:t>
                      </a:r>
                    </a:p>
                  </a:txBody>
                  <a:tcPr marL="68580" marR="68580" marT="34290" marB="34290"/>
                </a:tc>
                <a:tc>
                  <a:txBody>
                    <a:bodyPr/>
                    <a:lstStyle/>
                    <a:p>
                      <a:r>
                        <a:rPr lang="en-US" sz="1400" dirty="0"/>
                        <a:t>Bayes Factor</a:t>
                      </a:r>
                    </a:p>
                  </a:txBody>
                  <a:tcPr marL="68580" marR="68580" marT="34290" marB="34290"/>
                </a:tc>
                <a:tc>
                  <a:txBody>
                    <a:bodyPr/>
                    <a:lstStyle/>
                    <a:p>
                      <a:r>
                        <a:rPr lang="en-US" sz="1400" dirty="0"/>
                        <a:t>Odds</a:t>
                      </a:r>
                    </a:p>
                  </a:txBody>
                  <a:tcPr marL="68580" marR="68580" marT="34290" marB="34290"/>
                </a:tc>
                <a:extLst>
                  <a:ext uri="{0D108BD9-81ED-4DB2-BD59-A6C34878D82A}">
                    <a16:rowId xmlns:a16="http://schemas.microsoft.com/office/drawing/2014/main" val="2121023819"/>
                  </a:ext>
                </a:extLst>
              </a:tr>
              <a:tr h="609038">
                <a:tc>
                  <a:txBody>
                    <a:bodyPr/>
                    <a:lstStyle/>
                    <a:p>
                      <a:r>
                        <a:rPr lang="en-US" sz="1400" dirty="0"/>
                        <a:t>No Reactor</a:t>
                      </a:r>
                    </a:p>
                  </a:txBody>
                  <a:tcPr marL="68580" marR="68580" marT="34290" marB="34290"/>
                </a:tc>
                <a:tc>
                  <a:txBody>
                    <a:bodyPr/>
                    <a:lstStyle/>
                    <a:p>
                      <a:r>
                        <a:rPr lang="en-US" sz="1400" dirty="0"/>
                        <a:t>Inverted</a:t>
                      </a:r>
                    </a:p>
                  </a:txBody>
                  <a:tcPr marL="68580" marR="68580" marT="34290" marB="34290"/>
                </a:tc>
                <a:tc>
                  <a:txBody>
                    <a:bodyPr/>
                    <a:lstStyle/>
                    <a:p>
                      <a:r>
                        <a:rPr lang="en-US" sz="1400" dirty="0"/>
                        <a:t>2.47</a:t>
                      </a:r>
                    </a:p>
                  </a:txBody>
                  <a:tcPr marL="68580" marR="68580" marT="34290" marB="34290"/>
                </a:tc>
                <a:tc>
                  <a:txBody>
                    <a:bodyPr/>
                    <a:lstStyle/>
                    <a:p>
                      <a:r>
                        <a:rPr lang="en-US" sz="1400" dirty="0"/>
                        <a:t>71% : 29%</a:t>
                      </a:r>
                    </a:p>
                  </a:txBody>
                  <a:tcPr marL="68580" marR="68580" marT="34290" marB="34290"/>
                </a:tc>
                <a:extLst>
                  <a:ext uri="{0D108BD9-81ED-4DB2-BD59-A6C34878D82A}">
                    <a16:rowId xmlns:a16="http://schemas.microsoft.com/office/drawing/2014/main" val="1411971728"/>
                  </a:ext>
                </a:extLst>
              </a:tr>
              <a:tr h="609038">
                <a:tc>
                  <a:txBody>
                    <a:bodyPr/>
                    <a:lstStyle/>
                    <a:p>
                      <a:r>
                        <a:rPr lang="en-US" sz="1400" dirty="0"/>
                        <a:t>Daya Bay </a:t>
                      </a:r>
                      <a:r>
                        <a:rPr lang="en-US" sz="1400" dirty="0">
                          <a:latin typeface="Symbol" pitchFamily="2" charset="2"/>
                        </a:rPr>
                        <a:t>q</a:t>
                      </a:r>
                      <a:r>
                        <a:rPr lang="en-US" sz="1400" baseline="-25000" dirty="0"/>
                        <a:t>13</a:t>
                      </a:r>
                    </a:p>
                  </a:txBody>
                  <a:tcPr marL="68580" marR="68580" marT="34290" marB="34290"/>
                </a:tc>
                <a:tc>
                  <a:txBody>
                    <a:bodyPr/>
                    <a:lstStyle/>
                    <a:p>
                      <a:r>
                        <a:rPr lang="en-US" sz="1400" dirty="0"/>
                        <a:t>Inverted</a:t>
                      </a:r>
                    </a:p>
                  </a:txBody>
                  <a:tcPr marL="68580" marR="68580" marT="34290" marB="34290"/>
                </a:tc>
                <a:tc>
                  <a:txBody>
                    <a:bodyPr/>
                    <a:lstStyle/>
                    <a:p>
                      <a:r>
                        <a:rPr lang="en-US" sz="1400" dirty="0"/>
                        <a:t>1.34</a:t>
                      </a:r>
                    </a:p>
                  </a:txBody>
                  <a:tcPr marL="68580" marR="68580" marT="34290" marB="34290"/>
                </a:tc>
                <a:tc>
                  <a:txBody>
                    <a:bodyPr/>
                    <a:lstStyle/>
                    <a:p>
                      <a:r>
                        <a:rPr lang="en-US" sz="1400" dirty="0"/>
                        <a:t>57% : 43%</a:t>
                      </a:r>
                    </a:p>
                  </a:txBody>
                  <a:tcPr marL="68580" marR="68580" marT="34290" marB="34290"/>
                </a:tc>
                <a:extLst>
                  <a:ext uri="{0D108BD9-81ED-4DB2-BD59-A6C34878D82A}">
                    <a16:rowId xmlns:a16="http://schemas.microsoft.com/office/drawing/2014/main" val="2021426123"/>
                  </a:ext>
                </a:extLst>
              </a:tr>
              <a:tr h="609038">
                <a:tc>
                  <a:txBody>
                    <a:bodyPr/>
                    <a:lstStyle/>
                    <a:p>
                      <a:r>
                        <a:rPr lang="en-US" sz="1400" dirty="0"/>
                        <a:t>Daya Bay 2D</a:t>
                      </a:r>
                    </a:p>
                  </a:txBody>
                  <a:tcPr marL="68580" marR="68580" marT="34290" marB="34290"/>
                </a:tc>
                <a:tc>
                  <a:txBody>
                    <a:bodyPr/>
                    <a:lstStyle/>
                    <a:p>
                      <a:r>
                        <a:rPr lang="en-US" sz="1400" dirty="0"/>
                        <a:t>Normal</a:t>
                      </a:r>
                    </a:p>
                  </a:txBody>
                  <a:tcPr marL="68580" marR="68580" marT="34290" marB="34290"/>
                </a:tc>
                <a:tc>
                  <a:txBody>
                    <a:bodyPr/>
                    <a:lstStyle/>
                    <a:p>
                      <a:r>
                        <a:rPr lang="en-US" sz="1400" dirty="0"/>
                        <a:t>1.44</a:t>
                      </a:r>
                    </a:p>
                  </a:txBody>
                  <a:tcPr marL="68580" marR="68580" marT="34290" marB="34290"/>
                </a:tc>
                <a:tc>
                  <a:txBody>
                    <a:bodyPr/>
                    <a:lstStyle/>
                    <a:p>
                      <a:r>
                        <a:rPr lang="en-US" sz="1400" dirty="0"/>
                        <a:t>59% : 41%</a:t>
                      </a:r>
                    </a:p>
                  </a:txBody>
                  <a:tcPr marL="68580" marR="68580" marT="34290" marB="34290"/>
                </a:tc>
                <a:extLst>
                  <a:ext uri="{0D108BD9-81ED-4DB2-BD59-A6C34878D82A}">
                    <a16:rowId xmlns:a16="http://schemas.microsoft.com/office/drawing/2014/main" val="1242319343"/>
                  </a:ext>
                </a:extLst>
              </a:tr>
            </a:tbl>
          </a:graphicData>
        </a:graphic>
      </p:graphicFrame>
      <p:pic>
        <p:nvPicPr>
          <p:cNvPr id="9" name="Picture 8" descr="A diagram of different types of graphs&#10;&#10;AI-generated content may be incorrect.">
            <a:extLst>
              <a:ext uri="{FF2B5EF4-FFF2-40B4-BE49-F238E27FC236}">
                <a16:creationId xmlns:a16="http://schemas.microsoft.com/office/drawing/2014/main" id="{23E2624B-31B6-B096-8876-3A8A9066E1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17861" y="630044"/>
            <a:ext cx="6148339" cy="3068748"/>
          </a:xfrm>
          <a:prstGeom prst="rect">
            <a:avLst/>
          </a:prstGeom>
          <a:effectLst/>
        </p:spPr>
      </p:pic>
      <p:sp>
        <p:nvSpPr>
          <p:cNvPr id="3" name="Date Placeholder 2">
            <a:extLst>
              <a:ext uri="{FF2B5EF4-FFF2-40B4-BE49-F238E27FC236}">
                <a16:creationId xmlns:a16="http://schemas.microsoft.com/office/drawing/2014/main" id="{6A421496-823A-65E4-7EE5-BC349F9C5A8B}"/>
              </a:ext>
            </a:extLst>
          </p:cNvPr>
          <p:cNvSpPr>
            <a:spLocks noGrp="1"/>
          </p:cNvSpPr>
          <p:nvPr>
            <p:ph type="dt" sz="half" idx="10"/>
          </p:nvPr>
        </p:nvSpPr>
        <p:spPr/>
        <p:txBody>
          <a:bodyPr/>
          <a:lstStyle/>
          <a:p>
            <a:fld id="{7B70317B-7E2F-524F-896C-B7926B1642F6}" type="datetime1">
              <a:rPr lang="en-GB" smtClean="0"/>
              <a:t>19/12/2025</a:t>
            </a:fld>
            <a:endParaRPr lang="en-GB"/>
          </a:p>
        </p:txBody>
      </p:sp>
      <p:sp>
        <p:nvSpPr>
          <p:cNvPr id="5" name="Slide Number Placeholder 4">
            <a:extLst>
              <a:ext uri="{FF2B5EF4-FFF2-40B4-BE49-F238E27FC236}">
                <a16:creationId xmlns:a16="http://schemas.microsoft.com/office/drawing/2014/main" id="{4120D60B-0F20-9692-5058-9ACFC8A7FA58}"/>
              </a:ext>
            </a:extLst>
          </p:cNvPr>
          <p:cNvSpPr>
            <a:spLocks noGrp="1"/>
          </p:cNvSpPr>
          <p:nvPr>
            <p:ph type="sldNum" sz="quarter" idx="12"/>
          </p:nvPr>
        </p:nvSpPr>
        <p:spPr/>
        <p:txBody>
          <a:bodyPr/>
          <a:lstStyle/>
          <a:p>
            <a:fld id="{CBA53E11-492D-48B3-9F9B-09541CA2A39A}" type="slidenum">
              <a:rPr lang="en-GB" smtClean="0"/>
              <a:t>17</a:t>
            </a:fld>
            <a:endParaRPr lang="en-GB"/>
          </a:p>
        </p:txBody>
      </p:sp>
    </p:spTree>
    <p:extLst>
      <p:ext uri="{BB962C8B-B14F-4D97-AF65-F5344CB8AC3E}">
        <p14:creationId xmlns:p14="http://schemas.microsoft.com/office/powerpoint/2010/main" val="2884839672"/>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607597F-3730-CB77-F085-F78A2E4B477D}"/>
              </a:ext>
            </a:extLst>
          </p:cNvPr>
          <p:cNvSpPr>
            <a:spLocks noGrp="1"/>
          </p:cNvSpPr>
          <p:nvPr>
            <p:ph type="title"/>
          </p:nvPr>
        </p:nvSpPr>
        <p:spPr/>
        <p:txBody>
          <a:bodyPr/>
          <a:lstStyle/>
          <a:p>
            <a:r>
              <a:rPr lang="en-US" dirty="0"/>
              <a:t>DUNE as the flagship long-baseline neutrino oscillation experiment</a:t>
            </a:r>
          </a:p>
        </p:txBody>
      </p:sp>
      <p:sp>
        <p:nvSpPr>
          <p:cNvPr id="9" name="Subtitle 8">
            <a:extLst>
              <a:ext uri="{FF2B5EF4-FFF2-40B4-BE49-F238E27FC236}">
                <a16:creationId xmlns:a16="http://schemas.microsoft.com/office/drawing/2014/main" id="{9BE3B43D-4C8E-15A2-1E90-E6837DF30C2B}"/>
              </a:ext>
            </a:extLst>
          </p:cNvPr>
          <p:cNvSpPr>
            <a:spLocks noGrp="1"/>
          </p:cNvSpPr>
          <p:nvPr>
            <p:ph type="subTitle" idx="13"/>
          </p:nvPr>
        </p:nvSpPr>
        <p:spPr>
          <a:xfrm>
            <a:off x="325618" y="3994050"/>
            <a:ext cx="11540763" cy="371567"/>
          </a:xfrm>
        </p:spPr>
        <p:txBody>
          <a:bodyPr/>
          <a:lstStyle/>
          <a:p>
            <a:r>
              <a:rPr lang="en-US" dirty="0"/>
              <a:t> Four key ingredients:</a:t>
            </a:r>
          </a:p>
        </p:txBody>
      </p:sp>
      <p:grpSp>
        <p:nvGrpSpPr>
          <p:cNvPr id="7" name="Group 6"/>
          <p:cNvGrpSpPr/>
          <p:nvPr/>
        </p:nvGrpSpPr>
        <p:grpSpPr>
          <a:xfrm>
            <a:off x="1233487" y="630044"/>
            <a:ext cx="9283361" cy="3255606"/>
            <a:chOff x="0" y="2329019"/>
            <a:chExt cx="9144000" cy="3039165"/>
          </a:xfrm>
        </p:grpSpPr>
        <p:pic>
          <p:nvPicPr>
            <p:cNvPr id="8" name="Picture 7"/>
            <p:cNvPicPr>
              <a:picLocks noChangeAspect="1"/>
            </p:cNvPicPr>
            <p:nvPr/>
          </p:nvPicPr>
          <p:blipFill>
            <a:blip r:embed="rId2"/>
            <a:stretch>
              <a:fillRect/>
            </a:stretch>
          </p:blipFill>
          <p:spPr>
            <a:xfrm>
              <a:off x="0" y="2329019"/>
              <a:ext cx="9144000" cy="3039165"/>
            </a:xfrm>
            <a:prstGeom prst="rect">
              <a:avLst/>
            </a:prstGeom>
          </p:spPr>
        </p:pic>
        <p:sp>
          <p:nvSpPr>
            <p:cNvPr id="11" name="TextBox 10"/>
            <p:cNvSpPr txBox="1"/>
            <p:nvPr/>
          </p:nvSpPr>
          <p:spPr>
            <a:xfrm>
              <a:off x="3425402" y="4207459"/>
              <a:ext cx="461628" cy="419291"/>
            </a:xfrm>
            <a:prstGeom prst="rect">
              <a:avLst/>
            </a:prstGeom>
            <a:noFill/>
          </p:spPr>
          <p:txBody>
            <a:bodyPr wrap="none" rtlCol="0">
              <a:spAutoFit/>
            </a:bodyPr>
            <a:lstStyle/>
            <a:p>
              <a:r>
                <a:rPr lang="en-US" dirty="0">
                  <a:solidFill>
                    <a:srgbClr val="F37C23"/>
                  </a:solidFill>
                </a:rPr>
                <a:t>FD</a:t>
              </a:r>
            </a:p>
          </p:txBody>
        </p:sp>
        <p:sp>
          <p:nvSpPr>
            <p:cNvPr id="12" name="TextBox 11"/>
            <p:cNvSpPr txBox="1"/>
            <p:nvPr/>
          </p:nvSpPr>
          <p:spPr>
            <a:xfrm>
              <a:off x="5040308" y="4783183"/>
              <a:ext cx="507755" cy="419291"/>
            </a:xfrm>
            <a:prstGeom prst="rect">
              <a:avLst/>
            </a:prstGeom>
            <a:noFill/>
          </p:spPr>
          <p:txBody>
            <a:bodyPr wrap="none" rtlCol="0">
              <a:spAutoFit/>
            </a:bodyPr>
            <a:lstStyle/>
            <a:p>
              <a:r>
                <a:rPr lang="en-US" dirty="0">
                  <a:solidFill>
                    <a:srgbClr val="F37C23"/>
                  </a:solidFill>
                </a:rPr>
                <a:t>ND</a:t>
              </a:r>
            </a:p>
          </p:txBody>
        </p:sp>
        <p:sp>
          <p:nvSpPr>
            <p:cNvPr id="13" name="Rectangle 12"/>
            <p:cNvSpPr/>
            <p:nvPr/>
          </p:nvSpPr>
          <p:spPr>
            <a:xfrm rot="20856675">
              <a:off x="2720946" y="3708370"/>
              <a:ext cx="1603647" cy="187665"/>
            </a:xfrm>
            <a:prstGeom prst="rect">
              <a:avLst/>
            </a:prstGeom>
            <a:solidFill>
              <a:srgbClr val="53535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rot="20968053">
              <a:off x="3150011" y="3612553"/>
              <a:ext cx="830656" cy="296998"/>
            </a:xfrm>
            <a:prstGeom prst="rect">
              <a:avLst/>
            </a:prstGeom>
            <a:noFill/>
          </p:spPr>
          <p:txBody>
            <a:bodyPr wrap="none" rtlCol="0">
              <a:spAutoFit/>
            </a:bodyPr>
            <a:lstStyle/>
            <a:p>
              <a:r>
                <a:rPr lang="en-US" sz="1100" b="1" dirty="0">
                  <a:solidFill>
                    <a:schemeClr val="bg2">
                      <a:lumMod val="75000"/>
                    </a:schemeClr>
                  </a:solidFill>
                  <a:latin typeface="Helvetica"/>
                  <a:cs typeface="Helvetica"/>
                </a:rPr>
                <a:t>1300 km </a:t>
              </a:r>
            </a:p>
          </p:txBody>
        </p:sp>
      </p:grpSp>
      <p:sp>
        <p:nvSpPr>
          <p:cNvPr id="16" name="Rectangle 15"/>
          <p:cNvSpPr/>
          <p:nvPr/>
        </p:nvSpPr>
        <p:spPr>
          <a:xfrm>
            <a:off x="149657" y="4440945"/>
            <a:ext cx="7687270" cy="1631216"/>
          </a:xfrm>
          <a:prstGeom prst="rect">
            <a:avLst/>
          </a:prstGeom>
        </p:spPr>
        <p:txBody>
          <a:bodyPr wrap="square">
            <a:spAutoFit/>
          </a:bodyPr>
          <a:lstStyle/>
          <a:p>
            <a:pPr marL="914400" lvl="1" indent="-457200">
              <a:buFont typeface="+mj-lt"/>
              <a:buAutoNum type="arabicPeriod"/>
            </a:pPr>
            <a:r>
              <a:rPr lang="en-US" sz="2000" dirty="0">
                <a:latin typeface="Helvetica"/>
                <a:cs typeface="Helvetica"/>
              </a:rPr>
              <a:t>The high-power, wide-band </a:t>
            </a:r>
            <a:r>
              <a:rPr lang="en-US" sz="2000" b="1" dirty="0">
                <a:latin typeface="Helvetica"/>
                <a:cs typeface="Helvetica"/>
              </a:rPr>
              <a:t>neutrino beam.</a:t>
            </a:r>
            <a:endParaRPr lang="en-US" sz="2000" dirty="0">
              <a:latin typeface="Helvetica"/>
              <a:cs typeface="Helvetica"/>
            </a:endParaRPr>
          </a:p>
          <a:p>
            <a:pPr marL="914400" lvl="1" indent="-457200">
              <a:buFont typeface="+mj-lt"/>
              <a:buAutoNum type="arabicPeriod"/>
            </a:pPr>
            <a:r>
              <a:rPr lang="en-US" sz="2000" dirty="0">
                <a:latin typeface="Helvetica"/>
                <a:cs typeface="Helvetica"/>
              </a:rPr>
              <a:t>The</a:t>
            </a:r>
            <a:r>
              <a:rPr lang="en-US" sz="2000" b="1" dirty="0">
                <a:latin typeface="Helvetica"/>
                <a:cs typeface="Helvetica"/>
              </a:rPr>
              <a:t> Far Detector </a:t>
            </a:r>
            <a:r>
              <a:rPr lang="en-US" sz="2000" dirty="0">
                <a:latin typeface="Helvetica"/>
                <a:cs typeface="Helvetica"/>
              </a:rPr>
              <a:t>with a long baseline of about 1300 km.</a:t>
            </a:r>
          </a:p>
          <a:p>
            <a:pPr marL="914400" lvl="1" indent="-457200">
              <a:buFont typeface="+mj-lt"/>
              <a:buAutoNum type="arabicPeriod"/>
            </a:pPr>
            <a:r>
              <a:rPr lang="en-US" sz="2000" dirty="0">
                <a:latin typeface="Helvetica"/>
                <a:cs typeface="Helvetica"/>
              </a:rPr>
              <a:t>The </a:t>
            </a:r>
            <a:r>
              <a:rPr lang="en-US" sz="2000" b="1" dirty="0">
                <a:latin typeface="Helvetica"/>
                <a:cs typeface="Helvetica"/>
              </a:rPr>
              <a:t>liquid-argon technology </a:t>
            </a:r>
            <a:r>
              <a:rPr lang="en-US" sz="2000" dirty="0">
                <a:latin typeface="Helvetica"/>
                <a:cs typeface="Helvetica"/>
              </a:rPr>
              <a:t>providing </a:t>
            </a:r>
            <a:r>
              <a:rPr lang="en-US" sz="2000" dirty="0" err="1">
                <a:latin typeface="Helvetica"/>
                <a:cs typeface="Helvetica"/>
              </a:rPr>
              <a:t>flavour</a:t>
            </a:r>
            <a:r>
              <a:rPr lang="en-US" sz="2000" dirty="0">
                <a:latin typeface="Helvetica"/>
                <a:cs typeface="Helvetica"/>
              </a:rPr>
              <a:t> and topology reconstruction as a function of energy (L/E).</a:t>
            </a:r>
          </a:p>
          <a:p>
            <a:pPr marL="914400" lvl="1" indent="-457200">
              <a:buFont typeface="+mj-lt"/>
              <a:buAutoNum type="arabicPeriod"/>
            </a:pPr>
            <a:r>
              <a:rPr lang="en-US" sz="2000" dirty="0">
                <a:latin typeface="Helvetica"/>
                <a:cs typeface="Helvetica"/>
              </a:rPr>
              <a:t>A movable, highly capable </a:t>
            </a:r>
            <a:r>
              <a:rPr lang="en-US" sz="2000" b="1" dirty="0">
                <a:latin typeface="Helvetica"/>
                <a:cs typeface="Helvetica"/>
              </a:rPr>
              <a:t>Near Detector</a:t>
            </a:r>
            <a:r>
              <a:rPr lang="en-US" sz="2000" dirty="0">
                <a:latin typeface="Helvetica"/>
                <a:cs typeface="Helvetica"/>
              </a:rPr>
              <a:t>.</a:t>
            </a:r>
          </a:p>
        </p:txBody>
      </p:sp>
      <p:pic>
        <p:nvPicPr>
          <p:cNvPr id="17" name="pasted-image.png">
            <a:extLst>
              <a:ext uri="{FF2B5EF4-FFF2-40B4-BE49-F238E27FC236}">
                <a16:creationId xmlns:a16="http://schemas.microsoft.com/office/drawing/2014/main" id="{FA988B06-AD93-AC43-9B1E-0C44296B99E3}"/>
              </a:ext>
            </a:extLst>
          </p:cNvPr>
          <p:cNvPicPr>
            <a:picLocks noChangeAspect="1"/>
          </p:cNvPicPr>
          <p:nvPr/>
        </p:nvPicPr>
        <p:blipFill>
          <a:blip r:embed="rId3"/>
          <a:stretch>
            <a:fillRect/>
          </a:stretch>
        </p:blipFill>
        <p:spPr>
          <a:xfrm>
            <a:off x="1453644" y="785839"/>
            <a:ext cx="1217635" cy="906106"/>
          </a:xfrm>
          <a:prstGeom prst="rect">
            <a:avLst/>
          </a:prstGeom>
          <a:ln w="25400"/>
        </p:spPr>
      </p:pic>
      <p:pic>
        <p:nvPicPr>
          <p:cNvPr id="18" name="pasted-image.tiff">
            <a:extLst>
              <a:ext uri="{FF2B5EF4-FFF2-40B4-BE49-F238E27FC236}">
                <a16:creationId xmlns:a16="http://schemas.microsoft.com/office/drawing/2014/main" id="{AAAC1F9C-F157-B440-AAC7-9BEB171072BA}"/>
              </a:ext>
            </a:extLst>
          </p:cNvPr>
          <p:cNvPicPr>
            <a:picLocks noChangeAspect="1"/>
          </p:cNvPicPr>
          <p:nvPr/>
        </p:nvPicPr>
        <p:blipFill>
          <a:blip r:embed="rId4"/>
          <a:stretch>
            <a:fillRect/>
          </a:stretch>
        </p:blipFill>
        <p:spPr>
          <a:xfrm>
            <a:off x="2775801" y="785839"/>
            <a:ext cx="1276831" cy="883702"/>
          </a:xfrm>
          <a:prstGeom prst="rect">
            <a:avLst/>
          </a:prstGeom>
          <a:ln w="25400"/>
        </p:spPr>
      </p:pic>
      <p:pic>
        <p:nvPicPr>
          <p:cNvPr id="19" name="pasted-image.tiff">
            <a:extLst>
              <a:ext uri="{FF2B5EF4-FFF2-40B4-BE49-F238E27FC236}">
                <a16:creationId xmlns:a16="http://schemas.microsoft.com/office/drawing/2014/main" id="{E66A6BCC-6675-DF42-861A-3B94C22B669E}"/>
              </a:ext>
            </a:extLst>
          </p:cNvPr>
          <p:cNvPicPr>
            <a:picLocks noChangeAspect="1"/>
          </p:cNvPicPr>
          <p:nvPr/>
        </p:nvPicPr>
        <p:blipFill>
          <a:blip r:embed="rId5"/>
          <a:stretch>
            <a:fillRect/>
          </a:stretch>
        </p:blipFill>
        <p:spPr>
          <a:xfrm>
            <a:off x="4225156" y="774246"/>
            <a:ext cx="936517" cy="1057214"/>
          </a:xfrm>
          <a:prstGeom prst="rect">
            <a:avLst/>
          </a:prstGeom>
          <a:ln w="25400"/>
        </p:spPr>
      </p:pic>
      <p:pic>
        <p:nvPicPr>
          <p:cNvPr id="24" name="Content Placeholder 6" descr="proboverlay_1300km_nu_no.png">
            <a:extLst>
              <a:ext uri="{FF2B5EF4-FFF2-40B4-BE49-F238E27FC236}">
                <a16:creationId xmlns:a16="http://schemas.microsoft.com/office/drawing/2014/main" id="{83F372A2-5493-FC9A-2925-E40B3E3BE6E1}"/>
              </a:ext>
            </a:extLst>
          </p:cNvPr>
          <p:cNvPicPr>
            <a:picLocks noChangeAspect="1"/>
          </p:cNvPicPr>
          <p:nvPr/>
        </p:nvPicPr>
        <p:blipFill rotWithShape="1">
          <a:blip r:embed="rId6">
            <a:extLst>
              <a:ext uri="{28A0092B-C50C-407E-A947-70E740481C1C}">
                <a14:useLocalDpi xmlns:a14="http://schemas.microsoft.com/office/drawing/2010/main" val="0"/>
              </a:ext>
            </a:extLst>
          </a:blip>
          <a:srcRect l="-2614" r="-749"/>
          <a:stretch/>
        </p:blipFill>
        <p:spPr>
          <a:xfrm>
            <a:off x="7398327" y="3541894"/>
            <a:ext cx="4584906" cy="2698817"/>
          </a:xfrm>
          <a:prstGeom prst="rect">
            <a:avLst/>
          </a:prstGeom>
        </p:spPr>
      </p:pic>
      <p:sp>
        <p:nvSpPr>
          <p:cNvPr id="2" name="Date Placeholder 1">
            <a:extLst>
              <a:ext uri="{FF2B5EF4-FFF2-40B4-BE49-F238E27FC236}">
                <a16:creationId xmlns:a16="http://schemas.microsoft.com/office/drawing/2014/main" id="{DAC2BEAC-0254-20E6-0F2C-FB58F28B325C}"/>
              </a:ext>
            </a:extLst>
          </p:cNvPr>
          <p:cNvSpPr>
            <a:spLocks noGrp="1"/>
          </p:cNvSpPr>
          <p:nvPr>
            <p:ph type="dt" sz="half" idx="10"/>
          </p:nvPr>
        </p:nvSpPr>
        <p:spPr/>
        <p:txBody>
          <a:bodyPr/>
          <a:lstStyle/>
          <a:p>
            <a:fld id="{EF38A0BF-771E-1542-9CE9-6FC6D18DBA20}" type="datetime1">
              <a:rPr lang="en-GB" smtClean="0"/>
              <a:t>19/12/2025</a:t>
            </a:fld>
            <a:endParaRPr lang="en-GB"/>
          </a:p>
        </p:txBody>
      </p:sp>
      <p:sp>
        <p:nvSpPr>
          <p:cNvPr id="4" name="Slide Number Placeholder 3">
            <a:extLst>
              <a:ext uri="{FF2B5EF4-FFF2-40B4-BE49-F238E27FC236}">
                <a16:creationId xmlns:a16="http://schemas.microsoft.com/office/drawing/2014/main" id="{8226D8EA-C810-161C-22F3-82443F95DE10}"/>
              </a:ext>
            </a:extLst>
          </p:cNvPr>
          <p:cNvSpPr>
            <a:spLocks noGrp="1"/>
          </p:cNvSpPr>
          <p:nvPr>
            <p:ph type="sldNum" sz="quarter" idx="12"/>
          </p:nvPr>
        </p:nvSpPr>
        <p:spPr/>
        <p:txBody>
          <a:bodyPr/>
          <a:lstStyle/>
          <a:p>
            <a:fld id="{CBA53E11-492D-48B3-9F9B-09541CA2A39A}" type="slidenum">
              <a:rPr lang="en-GB" smtClean="0"/>
              <a:t>18</a:t>
            </a:fld>
            <a:endParaRPr lang="en-GB"/>
          </a:p>
        </p:txBody>
      </p:sp>
    </p:spTree>
    <p:extLst>
      <p:ext uri="{BB962C8B-B14F-4D97-AF65-F5344CB8AC3E}">
        <p14:creationId xmlns:p14="http://schemas.microsoft.com/office/powerpoint/2010/main" val="3105491124"/>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2BC4C-0619-2272-4101-5FFD979D842E}"/>
              </a:ext>
            </a:extLst>
          </p:cNvPr>
          <p:cNvSpPr>
            <a:spLocks noGrp="1"/>
          </p:cNvSpPr>
          <p:nvPr>
            <p:ph type="title"/>
          </p:nvPr>
        </p:nvSpPr>
        <p:spPr>
          <a:xfrm>
            <a:off x="334233" y="252000"/>
            <a:ext cx="11540763" cy="378044"/>
          </a:xfrm>
        </p:spPr>
        <p:txBody>
          <a:bodyPr/>
          <a:lstStyle/>
          <a:p>
            <a:r>
              <a:rPr lang="en-US" dirty="0"/>
              <a:t>A global collaboration</a:t>
            </a:r>
          </a:p>
        </p:txBody>
      </p:sp>
      <p:pic>
        <p:nvPicPr>
          <p:cNvPr id="6" name="Picture 5">
            <a:extLst>
              <a:ext uri="{FF2B5EF4-FFF2-40B4-BE49-F238E27FC236}">
                <a16:creationId xmlns:a16="http://schemas.microsoft.com/office/drawing/2014/main" id="{012B3869-7F2B-AF67-2192-CA33E4734554}"/>
              </a:ext>
            </a:extLst>
          </p:cNvPr>
          <p:cNvPicPr>
            <a:picLocks noChangeAspect="1"/>
          </p:cNvPicPr>
          <p:nvPr/>
        </p:nvPicPr>
        <p:blipFill>
          <a:blip r:embed="rId2"/>
          <a:stretch>
            <a:fillRect/>
          </a:stretch>
        </p:blipFill>
        <p:spPr>
          <a:xfrm>
            <a:off x="5238731" y="630044"/>
            <a:ext cx="6769973" cy="5258151"/>
          </a:xfrm>
          <a:prstGeom prst="rect">
            <a:avLst/>
          </a:prstGeom>
        </p:spPr>
      </p:pic>
      <p:pic>
        <p:nvPicPr>
          <p:cNvPr id="7170" name="Picture 2">
            <a:extLst>
              <a:ext uri="{FF2B5EF4-FFF2-40B4-BE49-F238E27FC236}">
                <a16:creationId xmlns:a16="http://schemas.microsoft.com/office/drawing/2014/main" id="{3E53341E-885C-5104-AC8B-CED96C335D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296" y="1983179"/>
            <a:ext cx="4998837" cy="2698591"/>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2">
            <a:extLst>
              <a:ext uri="{FF2B5EF4-FFF2-40B4-BE49-F238E27FC236}">
                <a16:creationId xmlns:a16="http://schemas.microsoft.com/office/drawing/2014/main" id="{650BACC9-0012-349C-13F1-14436C385060}"/>
              </a:ext>
            </a:extLst>
          </p:cNvPr>
          <p:cNvSpPr>
            <a:spLocks noGrp="1"/>
          </p:cNvSpPr>
          <p:nvPr>
            <p:ph type="dt" sz="half" idx="10"/>
          </p:nvPr>
        </p:nvSpPr>
        <p:spPr/>
        <p:txBody>
          <a:bodyPr/>
          <a:lstStyle/>
          <a:p>
            <a:fld id="{7E718525-DFD8-314F-A659-8E1AD3D6DA53}" type="datetime1">
              <a:rPr lang="en-GB" smtClean="0"/>
              <a:t>19/12/2025</a:t>
            </a:fld>
            <a:endParaRPr lang="en-GB"/>
          </a:p>
        </p:txBody>
      </p:sp>
      <p:sp>
        <p:nvSpPr>
          <p:cNvPr id="5" name="Slide Number Placeholder 4">
            <a:extLst>
              <a:ext uri="{FF2B5EF4-FFF2-40B4-BE49-F238E27FC236}">
                <a16:creationId xmlns:a16="http://schemas.microsoft.com/office/drawing/2014/main" id="{A64571D7-0B8B-2F44-4B59-A518AE367B6E}"/>
              </a:ext>
            </a:extLst>
          </p:cNvPr>
          <p:cNvSpPr>
            <a:spLocks noGrp="1"/>
          </p:cNvSpPr>
          <p:nvPr>
            <p:ph type="sldNum" sz="quarter" idx="12"/>
          </p:nvPr>
        </p:nvSpPr>
        <p:spPr/>
        <p:txBody>
          <a:bodyPr/>
          <a:lstStyle/>
          <a:p>
            <a:fld id="{CBA53E11-492D-48B3-9F9B-09541CA2A39A}" type="slidenum">
              <a:rPr lang="en-GB" smtClean="0"/>
              <a:t>19</a:t>
            </a:fld>
            <a:endParaRPr lang="en-GB"/>
          </a:p>
        </p:txBody>
      </p:sp>
    </p:spTree>
    <p:extLst>
      <p:ext uri="{BB962C8B-B14F-4D97-AF65-F5344CB8AC3E}">
        <p14:creationId xmlns:p14="http://schemas.microsoft.com/office/powerpoint/2010/main" val="78459257"/>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858E4E-E1A5-C8E3-08F8-EAD4355803E3}"/>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58513452-39C1-E3C7-4869-6857F53A77D2}"/>
              </a:ext>
            </a:extLst>
          </p:cNvPr>
          <p:cNvPicPr>
            <a:picLocks noChangeAspect="1"/>
          </p:cNvPicPr>
          <p:nvPr/>
        </p:nvPicPr>
        <p:blipFill>
          <a:blip r:embed="rId3"/>
          <a:stretch>
            <a:fillRect/>
          </a:stretch>
        </p:blipFill>
        <p:spPr>
          <a:xfrm>
            <a:off x="0" y="1070811"/>
            <a:ext cx="12192000" cy="5792020"/>
          </a:xfrm>
          <a:prstGeom prst="rect">
            <a:avLst/>
          </a:prstGeom>
        </p:spPr>
      </p:pic>
      <p:sp>
        <p:nvSpPr>
          <p:cNvPr id="8" name="Title 1">
            <a:extLst>
              <a:ext uri="{FF2B5EF4-FFF2-40B4-BE49-F238E27FC236}">
                <a16:creationId xmlns:a16="http://schemas.microsoft.com/office/drawing/2014/main" id="{0444C501-7A2C-7F3C-B682-F76EEDD3566C}"/>
              </a:ext>
            </a:extLst>
          </p:cNvPr>
          <p:cNvSpPr>
            <a:spLocks noGrp="1"/>
          </p:cNvSpPr>
          <p:nvPr>
            <p:ph type="title"/>
          </p:nvPr>
        </p:nvSpPr>
        <p:spPr/>
        <p:txBody>
          <a:bodyPr/>
          <a:lstStyle/>
          <a:p>
            <a:r>
              <a:rPr lang="en-US" dirty="0"/>
              <a:t>Fermilab short-baseline programme</a:t>
            </a:r>
            <a:endParaRPr lang="en-US" sz="4000" dirty="0"/>
          </a:p>
        </p:txBody>
      </p:sp>
      <p:sp>
        <p:nvSpPr>
          <p:cNvPr id="3" name="Subtitle 2">
            <a:extLst>
              <a:ext uri="{FF2B5EF4-FFF2-40B4-BE49-F238E27FC236}">
                <a16:creationId xmlns:a16="http://schemas.microsoft.com/office/drawing/2014/main" id="{DF0E80EE-3294-0466-3C87-3191FA96102D}"/>
              </a:ext>
            </a:extLst>
          </p:cNvPr>
          <p:cNvSpPr>
            <a:spLocks noGrp="1"/>
          </p:cNvSpPr>
          <p:nvPr>
            <p:ph type="subTitle" idx="13"/>
          </p:nvPr>
        </p:nvSpPr>
        <p:spPr/>
        <p:txBody>
          <a:bodyPr/>
          <a:lstStyle/>
          <a:p>
            <a:r>
              <a:rPr lang="en-US" dirty="0"/>
              <a:t>Studying oscillations at short baselines</a:t>
            </a:r>
          </a:p>
        </p:txBody>
      </p:sp>
      <p:graphicFrame>
        <p:nvGraphicFramePr>
          <p:cNvPr id="19" name="Table 18">
            <a:extLst>
              <a:ext uri="{FF2B5EF4-FFF2-40B4-BE49-F238E27FC236}">
                <a16:creationId xmlns:a16="http://schemas.microsoft.com/office/drawing/2014/main" id="{A266F9C8-E191-976A-A5F0-697FDA89FB32}"/>
              </a:ext>
            </a:extLst>
          </p:cNvPr>
          <p:cNvGraphicFramePr>
            <a:graphicFrameLocks noGrp="1"/>
          </p:cNvGraphicFramePr>
          <p:nvPr/>
        </p:nvGraphicFramePr>
        <p:xfrm>
          <a:off x="7506466" y="104237"/>
          <a:ext cx="4704218" cy="1584960"/>
        </p:xfrm>
        <a:graphic>
          <a:graphicData uri="http://schemas.openxmlformats.org/drawingml/2006/table">
            <a:tbl>
              <a:tblPr firstRow="1" bandRow="1">
                <a:tableStyleId>{2D5ABB26-0587-4C30-8999-92F81FD0307C}</a:tableStyleId>
              </a:tblPr>
              <a:tblGrid>
                <a:gridCol w="1480469">
                  <a:extLst>
                    <a:ext uri="{9D8B030D-6E8A-4147-A177-3AD203B41FA5}">
                      <a16:colId xmlns:a16="http://schemas.microsoft.com/office/drawing/2014/main" val="20000"/>
                    </a:ext>
                  </a:extLst>
                </a:gridCol>
                <a:gridCol w="1568965">
                  <a:extLst>
                    <a:ext uri="{9D8B030D-6E8A-4147-A177-3AD203B41FA5}">
                      <a16:colId xmlns:a16="http://schemas.microsoft.com/office/drawing/2014/main" val="20001"/>
                    </a:ext>
                  </a:extLst>
                </a:gridCol>
                <a:gridCol w="1654784">
                  <a:extLst>
                    <a:ext uri="{9D8B030D-6E8A-4147-A177-3AD203B41FA5}">
                      <a16:colId xmlns:a16="http://schemas.microsoft.com/office/drawing/2014/main" val="20002"/>
                    </a:ext>
                  </a:extLst>
                </a:gridCol>
              </a:tblGrid>
              <a:tr h="319991">
                <a:tc>
                  <a:txBody>
                    <a:bodyPr/>
                    <a:lstStyle/>
                    <a:p>
                      <a:pPr algn="l"/>
                      <a:endParaRPr lang="en-US" sz="1600" b="1" dirty="0">
                        <a:solidFill>
                          <a:schemeClr val="tx1"/>
                        </a:solidFill>
                      </a:endParaRPr>
                    </a:p>
                    <a:p>
                      <a:pPr algn="l"/>
                      <a:r>
                        <a:rPr lang="en-US" sz="1600" b="1" dirty="0">
                          <a:solidFill>
                            <a:schemeClr val="tx1"/>
                          </a:solidFill>
                        </a:rPr>
                        <a:t>Detector</a:t>
                      </a:r>
                    </a:p>
                  </a:txBody>
                  <a:tcPr>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sz="1600" b="1" dirty="0">
                          <a:solidFill>
                            <a:schemeClr val="tx1"/>
                          </a:solidFill>
                        </a:rPr>
                        <a:t>Distance</a:t>
                      </a:r>
                      <a:r>
                        <a:rPr lang="en-US" sz="1600" b="1" baseline="0" dirty="0">
                          <a:solidFill>
                            <a:schemeClr val="tx1"/>
                          </a:solidFill>
                        </a:rPr>
                        <a:t> from Target</a:t>
                      </a:r>
                      <a:endParaRPr lang="en-US" sz="1600" b="1" dirty="0">
                        <a:solidFill>
                          <a:schemeClr val="tx1"/>
                        </a:solidFill>
                      </a:endParaRPr>
                    </a:p>
                  </a:txBody>
                  <a:tcPr>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sz="1600" b="1" baseline="0" dirty="0">
                          <a:solidFill>
                            <a:schemeClr val="tx1"/>
                          </a:solidFill>
                        </a:rPr>
                        <a:t>Instrumented </a:t>
                      </a:r>
                      <a:r>
                        <a:rPr lang="en-US" sz="1600" b="1" baseline="0" dirty="0" err="1">
                          <a:solidFill>
                            <a:schemeClr val="tx1"/>
                          </a:solidFill>
                        </a:rPr>
                        <a:t>LAr</a:t>
                      </a:r>
                      <a:r>
                        <a:rPr lang="en-US" sz="1600" b="1" baseline="0" dirty="0">
                          <a:solidFill>
                            <a:schemeClr val="tx1"/>
                          </a:solidFill>
                        </a:rPr>
                        <a:t> Mass</a:t>
                      </a:r>
                      <a:endParaRPr lang="en-US" sz="1600" b="1" dirty="0">
                        <a:solidFill>
                          <a:schemeClr val="tx1"/>
                        </a:solidFill>
                      </a:endParaRPr>
                    </a:p>
                  </a:txBody>
                  <a:tcPr>
                    <a:lnB w="12700" cap="flat" cmpd="sng" algn="ctr">
                      <a:solidFill>
                        <a:scrgbClr r="0" g="0" b="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195550">
                <a:tc>
                  <a:txBody>
                    <a:bodyPr/>
                    <a:lstStyle/>
                    <a:p>
                      <a:r>
                        <a:rPr lang="en-US" sz="1600" dirty="0">
                          <a:solidFill>
                            <a:schemeClr val="accent1"/>
                          </a:solidFill>
                        </a:rPr>
                        <a:t>SBND</a:t>
                      </a:r>
                    </a:p>
                  </a:txBody>
                  <a:tcPr>
                    <a:lnT w="12700" cap="flat" cmpd="sng" algn="ctr">
                      <a:solidFill>
                        <a:scrgbClr r="0" g="0" b="0"/>
                      </a:solidFill>
                      <a:prstDash val="solid"/>
                      <a:round/>
                      <a:headEnd type="none" w="med" len="med"/>
                      <a:tailEnd type="none" w="med" len="med"/>
                    </a:lnT>
                    <a:solidFill>
                      <a:schemeClr val="bg1"/>
                    </a:solidFill>
                  </a:tcPr>
                </a:tc>
                <a:tc>
                  <a:txBody>
                    <a:bodyPr/>
                    <a:lstStyle/>
                    <a:p>
                      <a:pPr algn="ctr"/>
                      <a:r>
                        <a:rPr lang="en-US" sz="1600" dirty="0">
                          <a:solidFill>
                            <a:schemeClr val="tx1"/>
                          </a:solidFill>
                        </a:rPr>
                        <a:t>110 m</a:t>
                      </a:r>
                    </a:p>
                  </a:txBody>
                  <a:tcPr>
                    <a:lnT w="12700" cap="flat" cmpd="sng" algn="ctr">
                      <a:solidFill>
                        <a:scrgbClr r="0" g="0" b="0"/>
                      </a:solidFill>
                      <a:prstDash val="solid"/>
                      <a:round/>
                      <a:headEnd type="none" w="med" len="med"/>
                      <a:tailEnd type="none" w="med" len="med"/>
                    </a:lnT>
                    <a:solidFill>
                      <a:schemeClr val="bg1"/>
                    </a:solidFill>
                  </a:tcPr>
                </a:tc>
                <a:tc>
                  <a:txBody>
                    <a:bodyPr/>
                    <a:lstStyle/>
                    <a:p>
                      <a:pPr algn="ctr"/>
                      <a:r>
                        <a:rPr lang="en-US" sz="1600" dirty="0">
                          <a:solidFill>
                            <a:schemeClr val="tx1"/>
                          </a:solidFill>
                        </a:rPr>
                        <a:t>112 ton</a:t>
                      </a:r>
                    </a:p>
                  </a:txBody>
                  <a:tcPr>
                    <a:lnT w="12700" cap="flat" cmpd="sng" algn="ctr">
                      <a:solidFill>
                        <a:scrgbClr r="0" g="0" b="0"/>
                      </a:solidFill>
                      <a:prstDash val="solid"/>
                      <a:round/>
                      <a:headEnd type="none" w="med" len="med"/>
                      <a:tailEnd type="none" w="med" len="med"/>
                    </a:lnT>
                    <a:solidFill>
                      <a:schemeClr val="bg1"/>
                    </a:solidFill>
                  </a:tcPr>
                </a:tc>
                <a:extLst>
                  <a:ext uri="{0D108BD9-81ED-4DB2-BD59-A6C34878D82A}">
                    <a16:rowId xmlns:a16="http://schemas.microsoft.com/office/drawing/2014/main" val="10001"/>
                  </a:ext>
                </a:extLst>
              </a:tr>
              <a:tr h="195550">
                <a:tc>
                  <a:txBody>
                    <a:bodyPr/>
                    <a:lstStyle/>
                    <a:p>
                      <a:r>
                        <a:rPr lang="en-US" sz="1600" dirty="0">
                          <a:solidFill>
                            <a:schemeClr val="accent1"/>
                          </a:solidFill>
                        </a:rPr>
                        <a:t>MicroBooNE</a:t>
                      </a:r>
                    </a:p>
                  </a:txBody>
                  <a:tcPr>
                    <a:solidFill>
                      <a:schemeClr val="bg1"/>
                    </a:solidFill>
                  </a:tcPr>
                </a:tc>
                <a:tc>
                  <a:txBody>
                    <a:bodyPr/>
                    <a:lstStyle/>
                    <a:p>
                      <a:pPr algn="ctr"/>
                      <a:r>
                        <a:rPr lang="en-US" sz="1600" dirty="0">
                          <a:solidFill>
                            <a:schemeClr val="tx1"/>
                          </a:solidFill>
                        </a:rPr>
                        <a:t>470 m</a:t>
                      </a:r>
                    </a:p>
                  </a:txBody>
                  <a:tcPr>
                    <a:solidFill>
                      <a:schemeClr val="bg1"/>
                    </a:solidFill>
                  </a:tcPr>
                </a:tc>
                <a:tc>
                  <a:txBody>
                    <a:bodyPr/>
                    <a:lstStyle/>
                    <a:p>
                      <a:pPr algn="ctr"/>
                      <a:r>
                        <a:rPr lang="en-US" sz="1600" dirty="0">
                          <a:solidFill>
                            <a:schemeClr val="tx1"/>
                          </a:solidFill>
                        </a:rPr>
                        <a:t>87 ton</a:t>
                      </a:r>
                    </a:p>
                  </a:txBody>
                  <a:tcPr>
                    <a:solidFill>
                      <a:schemeClr val="bg1"/>
                    </a:solidFill>
                  </a:tcPr>
                </a:tc>
                <a:extLst>
                  <a:ext uri="{0D108BD9-81ED-4DB2-BD59-A6C34878D82A}">
                    <a16:rowId xmlns:a16="http://schemas.microsoft.com/office/drawing/2014/main" val="10002"/>
                  </a:ext>
                </a:extLst>
              </a:tr>
              <a:tr h="195550">
                <a:tc>
                  <a:txBody>
                    <a:bodyPr/>
                    <a:lstStyle/>
                    <a:p>
                      <a:r>
                        <a:rPr lang="en-US" sz="1600" dirty="0">
                          <a:solidFill>
                            <a:schemeClr val="accent1"/>
                          </a:solidFill>
                        </a:rPr>
                        <a:t>ICARUS</a:t>
                      </a:r>
                    </a:p>
                  </a:txBody>
                  <a:tcPr>
                    <a:solidFill>
                      <a:schemeClr val="bg1"/>
                    </a:solidFill>
                  </a:tcPr>
                </a:tc>
                <a:tc>
                  <a:txBody>
                    <a:bodyPr/>
                    <a:lstStyle/>
                    <a:p>
                      <a:pPr algn="ctr"/>
                      <a:r>
                        <a:rPr lang="en-US" sz="1600" dirty="0">
                          <a:solidFill>
                            <a:schemeClr val="tx1"/>
                          </a:solidFill>
                        </a:rPr>
                        <a:t>600 m</a:t>
                      </a:r>
                    </a:p>
                  </a:txBody>
                  <a:tcPr>
                    <a:solidFill>
                      <a:schemeClr val="bg1"/>
                    </a:solidFill>
                  </a:tcPr>
                </a:tc>
                <a:tc>
                  <a:txBody>
                    <a:bodyPr/>
                    <a:lstStyle/>
                    <a:p>
                      <a:pPr algn="ctr"/>
                      <a:r>
                        <a:rPr lang="en-US" sz="1600" dirty="0">
                          <a:solidFill>
                            <a:schemeClr val="tx1"/>
                          </a:solidFill>
                        </a:rPr>
                        <a:t>476 ton</a:t>
                      </a:r>
                    </a:p>
                  </a:txBody>
                  <a:tcPr>
                    <a:solidFill>
                      <a:schemeClr val="bg1"/>
                    </a:solidFill>
                  </a:tcPr>
                </a:tc>
                <a:extLst>
                  <a:ext uri="{0D108BD9-81ED-4DB2-BD59-A6C34878D82A}">
                    <a16:rowId xmlns:a16="http://schemas.microsoft.com/office/drawing/2014/main" val="10003"/>
                  </a:ext>
                </a:extLst>
              </a:tr>
            </a:tbl>
          </a:graphicData>
        </a:graphic>
      </p:graphicFrame>
      <p:pic>
        <p:nvPicPr>
          <p:cNvPr id="21" name="Picture 20">
            <a:extLst>
              <a:ext uri="{FF2B5EF4-FFF2-40B4-BE49-F238E27FC236}">
                <a16:creationId xmlns:a16="http://schemas.microsoft.com/office/drawing/2014/main" id="{BF2F56CA-3B6C-D977-214F-AC94951A087E}"/>
              </a:ext>
            </a:extLst>
          </p:cNvPr>
          <p:cNvPicPr>
            <a:picLocks noChangeAspect="1"/>
          </p:cNvPicPr>
          <p:nvPr/>
        </p:nvPicPr>
        <p:blipFill>
          <a:blip r:embed="rId4"/>
          <a:stretch>
            <a:fillRect/>
          </a:stretch>
        </p:blipFill>
        <p:spPr>
          <a:xfrm>
            <a:off x="3157765" y="4426087"/>
            <a:ext cx="2289482" cy="1361102"/>
          </a:xfrm>
          <a:prstGeom prst="rect">
            <a:avLst/>
          </a:prstGeom>
        </p:spPr>
      </p:pic>
      <p:pic>
        <p:nvPicPr>
          <p:cNvPr id="7" name="Picture 6">
            <a:extLst>
              <a:ext uri="{FF2B5EF4-FFF2-40B4-BE49-F238E27FC236}">
                <a16:creationId xmlns:a16="http://schemas.microsoft.com/office/drawing/2014/main" id="{0859CC25-153F-9660-74FE-54A9065F4056}"/>
              </a:ext>
            </a:extLst>
          </p:cNvPr>
          <p:cNvPicPr>
            <a:picLocks noChangeAspect="1"/>
          </p:cNvPicPr>
          <p:nvPr/>
        </p:nvPicPr>
        <p:blipFill>
          <a:blip r:embed="rId5"/>
          <a:stretch>
            <a:fillRect/>
          </a:stretch>
        </p:blipFill>
        <p:spPr>
          <a:xfrm>
            <a:off x="1639997" y="2023668"/>
            <a:ext cx="1890368" cy="1584960"/>
          </a:xfrm>
          <a:prstGeom prst="rect">
            <a:avLst/>
          </a:prstGeom>
        </p:spPr>
      </p:pic>
      <p:pic>
        <p:nvPicPr>
          <p:cNvPr id="1026" name="Picture 2" descr="They are there and they are gone: ICARUS chases a fourth neutrino">
            <a:extLst>
              <a:ext uri="{FF2B5EF4-FFF2-40B4-BE49-F238E27FC236}">
                <a16:creationId xmlns:a16="http://schemas.microsoft.com/office/drawing/2014/main" id="{BE93B8B4-DA53-F6F0-33A5-6F4E0FCC651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41798" y="3489158"/>
            <a:ext cx="2168631" cy="1445977"/>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1">
            <a:extLst>
              <a:ext uri="{FF2B5EF4-FFF2-40B4-BE49-F238E27FC236}">
                <a16:creationId xmlns:a16="http://schemas.microsoft.com/office/drawing/2014/main" id="{2BB24CB8-6262-70E3-7EDC-1159FD23C4C9}"/>
              </a:ext>
            </a:extLst>
          </p:cNvPr>
          <p:cNvSpPr>
            <a:spLocks noGrp="1"/>
          </p:cNvSpPr>
          <p:nvPr>
            <p:ph type="dt" sz="half" idx="10"/>
          </p:nvPr>
        </p:nvSpPr>
        <p:spPr/>
        <p:txBody>
          <a:bodyPr/>
          <a:lstStyle/>
          <a:p>
            <a:fld id="{9909D4F9-2A7F-3141-9612-7513A275714A}" type="datetime1">
              <a:rPr lang="en-GB" smtClean="0"/>
              <a:t>19/12/2025</a:t>
            </a:fld>
            <a:endParaRPr lang="en-GB"/>
          </a:p>
        </p:txBody>
      </p:sp>
      <p:sp>
        <p:nvSpPr>
          <p:cNvPr id="6" name="Slide Number Placeholder 5">
            <a:extLst>
              <a:ext uri="{FF2B5EF4-FFF2-40B4-BE49-F238E27FC236}">
                <a16:creationId xmlns:a16="http://schemas.microsoft.com/office/drawing/2014/main" id="{10B93481-A977-0B65-FB0D-C0EE01C2DF0F}"/>
              </a:ext>
            </a:extLst>
          </p:cNvPr>
          <p:cNvSpPr>
            <a:spLocks noGrp="1"/>
          </p:cNvSpPr>
          <p:nvPr>
            <p:ph type="sldNum" sz="quarter" idx="12"/>
          </p:nvPr>
        </p:nvSpPr>
        <p:spPr/>
        <p:txBody>
          <a:bodyPr/>
          <a:lstStyle/>
          <a:p>
            <a:fld id="{CBA53E11-492D-48B3-9F9B-09541CA2A39A}" type="slidenum">
              <a:rPr lang="en-GB" smtClean="0"/>
              <a:t>2</a:t>
            </a:fld>
            <a:endParaRPr lang="en-GB"/>
          </a:p>
        </p:txBody>
      </p:sp>
    </p:spTree>
    <p:extLst>
      <p:ext uri="{BB962C8B-B14F-4D97-AF65-F5344CB8AC3E}">
        <p14:creationId xmlns:p14="http://schemas.microsoft.com/office/powerpoint/2010/main" val="407666454"/>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4E279-AD9D-217B-454D-D6A61DF31086}"/>
              </a:ext>
            </a:extLst>
          </p:cNvPr>
          <p:cNvSpPr>
            <a:spLocks noGrp="1"/>
          </p:cNvSpPr>
          <p:nvPr>
            <p:ph type="title"/>
          </p:nvPr>
        </p:nvSpPr>
        <p:spPr/>
        <p:txBody>
          <a:bodyPr/>
          <a:lstStyle/>
          <a:p>
            <a:r>
              <a:rPr lang="en-GB" dirty="0"/>
              <a:t>DUNE is envisaged in two phases (Phase I + Phase II)</a:t>
            </a:r>
            <a:br>
              <a:rPr lang="en-GB" dirty="0"/>
            </a:br>
            <a:endParaRPr lang="en-US" dirty="0"/>
          </a:p>
        </p:txBody>
      </p:sp>
      <p:pic>
        <p:nvPicPr>
          <p:cNvPr id="360" name="Image" descr="Image"/>
          <p:cNvPicPr>
            <a:picLocks noChangeAspect="1"/>
          </p:cNvPicPr>
          <p:nvPr/>
        </p:nvPicPr>
        <p:blipFill>
          <a:blip r:embed="rId2"/>
          <a:stretch>
            <a:fillRect/>
          </a:stretch>
        </p:blipFill>
        <p:spPr>
          <a:xfrm>
            <a:off x="1150944" y="1282567"/>
            <a:ext cx="2118013" cy="1613851"/>
          </a:xfrm>
          <a:prstGeom prst="rect">
            <a:avLst/>
          </a:prstGeom>
          <a:ln w="12700">
            <a:miter lim="400000"/>
          </a:ln>
        </p:spPr>
      </p:pic>
      <p:pic>
        <p:nvPicPr>
          <p:cNvPr id="361" name="Image" descr="Image"/>
          <p:cNvPicPr>
            <a:picLocks noChangeAspect="1"/>
          </p:cNvPicPr>
          <p:nvPr/>
        </p:nvPicPr>
        <p:blipFill>
          <a:blip r:embed="rId3"/>
          <a:stretch>
            <a:fillRect/>
          </a:stretch>
        </p:blipFill>
        <p:spPr>
          <a:xfrm>
            <a:off x="1022435" y="3004133"/>
            <a:ext cx="2375031" cy="1781273"/>
          </a:xfrm>
          <a:prstGeom prst="rect">
            <a:avLst/>
          </a:prstGeom>
          <a:ln w="12700">
            <a:miter lim="400000"/>
          </a:ln>
        </p:spPr>
      </p:pic>
      <p:pic>
        <p:nvPicPr>
          <p:cNvPr id="362" name="Image" descr="Image"/>
          <p:cNvPicPr>
            <a:picLocks noChangeAspect="1"/>
          </p:cNvPicPr>
          <p:nvPr/>
        </p:nvPicPr>
        <p:blipFill>
          <a:blip r:embed="rId4"/>
          <a:stretch>
            <a:fillRect/>
          </a:stretch>
        </p:blipFill>
        <p:spPr>
          <a:xfrm>
            <a:off x="5995590" y="1239612"/>
            <a:ext cx="2226539" cy="1710560"/>
          </a:xfrm>
          <a:prstGeom prst="rect">
            <a:avLst/>
          </a:prstGeom>
          <a:ln w="12700">
            <a:miter lim="400000"/>
          </a:ln>
        </p:spPr>
      </p:pic>
      <p:pic>
        <p:nvPicPr>
          <p:cNvPr id="363" name="Image" descr="Image"/>
          <p:cNvPicPr>
            <a:picLocks noChangeAspect="1"/>
          </p:cNvPicPr>
          <p:nvPr/>
        </p:nvPicPr>
        <p:blipFill>
          <a:blip r:embed="rId5"/>
          <a:stretch>
            <a:fillRect/>
          </a:stretch>
        </p:blipFill>
        <p:spPr>
          <a:xfrm>
            <a:off x="5921275" y="2979817"/>
            <a:ext cx="2375168" cy="1900134"/>
          </a:xfrm>
          <a:prstGeom prst="rect">
            <a:avLst/>
          </a:prstGeom>
          <a:ln w="12700">
            <a:miter lim="400000"/>
          </a:ln>
        </p:spPr>
      </p:pic>
      <p:grpSp>
        <p:nvGrpSpPr>
          <p:cNvPr id="366" name="Phase I…"/>
          <p:cNvGrpSpPr/>
          <p:nvPr/>
        </p:nvGrpSpPr>
        <p:grpSpPr>
          <a:xfrm>
            <a:off x="3577743" y="1274455"/>
            <a:ext cx="2375031" cy="1423641"/>
            <a:chOff x="0" y="0"/>
            <a:chExt cx="4750060" cy="2847281"/>
          </a:xfrm>
        </p:grpSpPr>
        <p:sp>
          <p:nvSpPr>
            <p:cNvPr id="365" name="Phase I…"/>
            <p:cNvSpPr txBox="1"/>
            <p:nvPr/>
          </p:nvSpPr>
          <p:spPr>
            <a:xfrm>
              <a:off x="25400" y="191284"/>
              <a:ext cx="4699260" cy="2464715"/>
            </a:xfrm>
            <a:prstGeom prst="rect">
              <a:avLst/>
            </a:prstGeom>
            <a:noFill/>
            <a:ln>
              <a:noFill/>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9670" tIns="19670" rIns="19670" bIns="19670" numCol="1" anchor="ctr">
              <a:spAutoFit/>
            </a:bodyPr>
            <a:lstStyle/>
            <a:p>
              <a:pPr lvl="2" defTabSz="228600">
                <a:tabLst>
                  <a:tab pos="361950" algn="l"/>
                  <a:tab pos="723900" algn="l"/>
                  <a:tab pos="1085850" algn="l"/>
                  <a:tab pos="1447800" algn="l"/>
                  <a:tab pos="1809750" algn="l"/>
                  <a:tab pos="2171700" algn="l"/>
                  <a:tab pos="2533650" algn="l"/>
                  <a:tab pos="2895600" algn="l"/>
                  <a:tab pos="3257550" algn="l"/>
                  <a:tab pos="3619500" algn="l"/>
                  <a:tab pos="3981450" algn="l"/>
                  <a:tab pos="4343400" algn="l"/>
                </a:tabLst>
                <a:defRPr sz="3000" b="1">
                  <a:solidFill>
                    <a:srgbClr val="000000"/>
                  </a:solidFill>
                  <a:latin typeface="Palatino"/>
                  <a:ea typeface="Palatino"/>
                  <a:cs typeface="Palatino"/>
                  <a:sym typeface="Palatino"/>
                </a:defRPr>
              </a:pPr>
              <a:r>
                <a:rPr sz="1500"/>
                <a:t>         </a:t>
              </a:r>
              <a:r>
                <a:rPr sz="1500">
                  <a:solidFill>
                    <a:schemeClr val="accent1">
                      <a:lumOff val="-13575"/>
                    </a:schemeClr>
                  </a:solidFill>
                </a:rPr>
                <a:t>       </a:t>
              </a:r>
              <a:r>
                <a:rPr sz="1500">
                  <a:solidFill>
                    <a:srgbClr val="214B76"/>
                  </a:solidFill>
                </a:rPr>
                <a:t>Phase I</a:t>
              </a:r>
            </a:p>
            <a:p>
              <a:pPr marL="100506" indent="-100506" defTabSz="228600">
                <a:buSzPct val="75000"/>
                <a:buChar char="•"/>
                <a:tabLst>
                  <a:tab pos="361950" algn="l"/>
                  <a:tab pos="723900" algn="l"/>
                  <a:tab pos="1085850" algn="l"/>
                  <a:tab pos="1447800" algn="l"/>
                  <a:tab pos="1809750" algn="l"/>
                  <a:tab pos="2171700" algn="l"/>
                  <a:tab pos="2533650" algn="l"/>
                  <a:tab pos="2895600" algn="l"/>
                  <a:tab pos="3257550" algn="l"/>
                  <a:tab pos="3619500" algn="l"/>
                  <a:tab pos="3981450" algn="l"/>
                  <a:tab pos="4343400" algn="l"/>
                </a:tabLst>
                <a:defRPr sz="2500">
                  <a:solidFill>
                    <a:srgbClr val="204A73"/>
                  </a:solidFill>
                  <a:latin typeface="Palatino"/>
                  <a:ea typeface="Palatino"/>
                  <a:cs typeface="Palatino"/>
                  <a:sym typeface="Palatino"/>
                </a:defRPr>
              </a:pPr>
              <a:r>
                <a:rPr sz="1250" b="1"/>
                <a:t>FD: </a:t>
              </a:r>
              <a:r>
                <a:rPr sz="1250"/>
                <a:t>2 x 17 kt LArTPC modules</a:t>
              </a:r>
            </a:p>
            <a:p>
              <a:pPr marL="100506" indent="-100506" defTabSz="228600">
                <a:buSzPct val="75000"/>
                <a:buChar char="•"/>
                <a:tabLst>
                  <a:tab pos="361950" algn="l"/>
                  <a:tab pos="723900" algn="l"/>
                  <a:tab pos="1085850" algn="l"/>
                  <a:tab pos="1447800" algn="l"/>
                  <a:tab pos="1809750" algn="l"/>
                  <a:tab pos="2171700" algn="l"/>
                  <a:tab pos="2533650" algn="l"/>
                  <a:tab pos="2895600" algn="l"/>
                  <a:tab pos="3257550" algn="l"/>
                  <a:tab pos="3619500" algn="l"/>
                  <a:tab pos="3981450" algn="l"/>
                  <a:tab pos="4343400" algn="l"/>
                </a:tabLst>
                <a:defRPr sz="2500">
                  <a:solidFill>
                    <a:srgbClr val="204A73"/>
                  </a:solidFill>
                  <a:latin typeface="Palatino"/>
                  <a:ea typeface="Palatino"/>
                  <a:cs typeface="Palatino"/>
                  <a:sym typeface="Palatino"/>
                </a:defRPr>
              </a:pPr>
              <a:r>
                <a:rPr sz="1250" b="1"/>
                <a:t>ND:</a:t>
              </a:r>
              <a:r>
                <a:rPr sz="1250"/>
                <a:t> ND-LAr+TMS (with PRISM) + SAND </a:t>
              </a:r>
            </a:p>
            <a:p>
              <a:pPr marL="100506" indent="-100506" defTabSz="228600">
                <a:buSzPct val="75000"/>
                <a:buChar char="•"/>
                <a:tabLst>
                  <a:tab pos="361950" algn="l"/>
                  <a:tab pos="723900" algn="l"/>
                  <a:tab pos="1085850" algn="l"/>
                  <a:tab pos="1447800" algn="l"/>
                  <a:tab pos="1809750" algn="l"/>
                  <a:tab pos="2171700" algn="l"/>
                  <a:tab pos="2533650" algn="l"/>
                  <a:tab pos="2895600" algn="l"/>
                  <a:tab pos="3257550" algn="l"/>
                  <a:tab pos="3619500" algn="l"/>
                  <a:tab pos="3981450" algn="l"/>
                  <a:tab pos="4343400" algn="l"/>
                </a:tabLst>
                <a:defRPr sz="2500">
                  <a:solidFill>
                    <a:srgbClr val="204A73"/>
                  </a:solidFill>
                  <a:latin typeface="Palatino"/>
                  <a:ea typeface="Palatino"/>
                  <a:cs typeface="Palatino"/>
                  <a:sym typeface="Palatino"/>
                </a:defRPr>
              </a:pPr>
              <a:r>
                <a:rPr sz="1250" b="1"/>
                <a:t>Beam:</a:t>
              </a:r>
              <a:r>
                <a:rPr sz="1250"/>
                <a:t> 1.2 MW beam line  (PIP-II)</a:t>
              </a:r>
            </a:p>
          </p:txBody>
        </p:sp>
        <p:pic>
          <p:nvPicPr>
            <p:cNvPr id="364" name="Phase I…                 Phase IFD: 2 x 17 kt LArTPC modulesND: ND-LAr+TMS (with PRISM) + SAND Beam: 1.2 MW beam line  (PIP-II)" descr="Phase I…                 Phase IFD: 2 x 17 kt LArTPC modulesND: ND-LAr+TMS (with PRISM) + SAND Beam: 1.2 MW beam line  (PIP-II)"/>
            <p:cNvPicPr>
              <a:picLocks/>
            </p:cNvPicPr>
            <p:nvPr/>
          </p:nvPicPr>
          <p:blipFill>
            <a:blip r:embed="rId6"/>
            <a:stretch>
              <a:fillRect/>
            </a:stretch>
          </p:blipFill>
          <p:spPr>
            <a:xfrm>
              <a:off x="0" y="0"/>
              <a:ext cx="4750060" cy="2847281"/>
            </a:xfrm>
            <a:prstGeom prst="rect">
              <a:avLst/>
            </a:prstGeom>
            <a:effectLst/>
          </p:spPr>
        </p:pic>
      </p:grpSp>
      <p:grpSp>
        <p:nvGrpSpPr>
          <p:cNvPr id="369" name="Phase II…"/>
          <p:cNvGrpSpPr/>
          <p:nvPr/>
        </p:nvGrpSpPr>
        <p:grpSpPr>
          <a:xfrm>
            <a:off x="3519595" y="2871174"/>
            <a:ext cx="2439534" cy="1803284"/>
            <a:chOff x="0" y="-82462"/>
            <a:chExt cx="4879065" cy="3606567"/>
          </a:xfrm>
        </p:grpSpPr>
        <p:sp>
          <p:nvSpPr>
            <p:cNvPr id="368" name="Phase II…"/>
            <p:cNvSpPr txBox="1"/>
            <p:nvPr/>
          </p:nvSpPr>
          <p:spPr>
            <a:xfrm>
              <a:off x="25400" y="-82462"/>
              <a:ext cx="4828265" cy="3606567"/>
            </a:xfrm>
            <a:prstGeom prst="rect">
              <a:avLst/>
            </a:prstGeom>
            <a:noFill/>
            <a:ln>
              <a:noFill/>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9670" tIns="19670" rIns="19670" bIns="19670" numCol="1" anchor="ctr">
              <a:spAutoFit/>
            </a:bodyPr>
            <a:lstStyle/>
            <a:p>
              <a:pPr lvl="2" defTabSz="228600">
                <a:lnSpc>
                  <a:spcPct val="132000"/>
                </a:lnSpc>
                <a:tabLst>
                  <a:tab pos="361950" algn="l"/>
                  <a:tab pos="723900" algn="l"/>
                  <a:tab pos="1085850" algn="l"/>
                  <a:tab pos="1447800" algn="l"/>
                  <a:tab pos="1809750" algn="l"/>
                  <a:tab pos="2171700" algn="l"/>
                  <a:tab pos="2533650" algn="l"/>
                  <a:tab pos="2895600" algn="l"/>
                  <a:tab pos="3257550" algn="l"/>
                  <a:tab pos="3619500" algn="l"/>
                  <a:tab pos="3981450" algn="l"/>
                  <a:tab pos="4343400" algn="l"/>
                </a:tabLst>
                <a:defRPr sz="3000" b="1">
                  <a:solidFill>
                    <a:srgbClr val="204B75"/>
                  </a:solidFill>
                  <a:latin typeface="Palatino"/>
                  <a:ea typeface="Palatino"/>
                  <a:cs typeface="Palatino"/>
                  <a:sym typeface="Palatino"/>
                </a:defRPr>
              </a:pPr>
              <a:r>
                <a:rPr sz="1500"/>
                <a:t>                Phase II</a:t>
              </a:r>
            </a:p>
            <a:p>
              <a:pPr marL="100506" indent="-100506" defTabSz="228600">
                <a:buSzPct val="75000"/>
                <a:buChar char="•"/>
                <a:tabLst>
                  <a:tab pos="361950" algn="l"/>
                  <a:tab pos="723900" algn="l"/>
                  <a:tab pos="1085850" algn="l"/>
                  <a:tab pos="1447800" algn="l"/>
                  <a:tab pos="1809750" algn="l"/>
                  <a:tab pos="2171700" algn="l"/>
                  <a:tab pos="2533650" algn="l"/>
                  <a:tab pos="2895600" algn="l"/>
                  <a:tab pos="3257550" algn="l"/>
                  <a:tab pos="3619500" algn="l"/>
                  <a:tab pos="3981450" algn="l"/>
                  <a:tab pos="4343400" algn="l"/>
                </a:tabLst>
                <a:defRPr sz="2500">
                  <a:solidFill>
                    <a:srgbClr val="204B75"/>
                  </a:solidFill>
                  <a:latin typeface="Palatino"/>
                  <a:ea typeface="Palatino"/>
                  <a:cs typeface="Palatino"/>
                  <a:sym typeface="Palatino"/>
                </a:defRPr>
              </a:pPr>
              <a:r>
                <a:rPr sz="1250" b="1"/>
                <a:t>FD: </a:t>
              </a:r>
              <a:r>
                <a:rPr sz="1250"/>
                <a:t>2 additional modules     (total: 4 x 17 kt LAr-equivalent)</a:t>
              </a:r>
            </a:p>
            <a:p>
              <a:pPr marL="100506" indent="-100506" defTabSz="228600">
                <a:buSzPct val="75000"/>
                <a:buChar char="•"/>
                <a:tabLst>
                  <a:tab pos="361950" algn="l"/>
                  <a:tab pos="723900" algn="l"/>
                  <a:tab pos="1085850" algn="l"/>
                  <a:tab pos="1447800" algn="l"/>
                  <a:tab pos="1809750" algn="l"/>
                  <a:tab pos="2171700" algn="l"/>
                  <a:tab pos="2533650" algn="l"/>
                  <a:tab pos="2895600" algn="l"/>
                  <a:tab pos="3257550" algn="l"/>
                  <a:tab pos="3619500" algn="l"/>
                  <a:tab pos="3981450" algn="l"/>
                  <a:tab pos="4343400" algn="l"/>
                </a:tabLst>
                <a:defRPr sz="2500">
                  <a:solidFill>
                    <a:srgbClr val="204B75"/>
                  </a:solidFill>
                  <a:latin typeface="Palatino"/>
                  <a:ea typeface="Palatino"/>
                  <a:cs typeface="Palatino"/>
                  <a:sym typeface="Palatino"/>
                </a:defRPr>
              </a:pPr>
              <a:r>
                <a:rPr sz="1250" b="1"/>
                <a:t>MCND:</a:t>
              </a:r>
              <a:r>
                <a:rPr sz="1250"/>
                <a:t> ND-LAr+ND-GAr (with PRISM) + SAND</a:t>
              </a:r>
            </a:p>
            <a:p>
              <a:pPr marL="100506" indent="-100506" defTabSz="228600">
                <a:buSzPct val="75000"/>
                <a:buChar char="•"/>
                <a:tabLst>
                  <a:tab pos="361950" algn="l"/>
                  <a:tab pos="723900" algn="l"/>
                  <a:tab pos="1085850" algn="l"/>
                  <a:tab pos="1447800" algn="l"/>
                  <a:tab pos="1809750" algn="l"/>
                  <a:tab pos="2171700" algn="l"/>
                  <a:tab pos="2533650" algn="l"/>
                  <a:tab pos="2895600" algn="l"/>
                  <a:tab pos="3257550" algn="l"/>
                  <a:tab pos="3619500" algn="l"/>
                  <a:tab pos="3981450" algn="l"/>
                  <a:tab pos="4343400" algn="l"/>
                </a:tabLst>
                <a:defRPr sz="2500">
                  <a:solidFill>
                    <a:srgbClr val="204B75"/>
                  </a:solidFill>
                  <a:latin typeface="Palatino"/>
                  <a:ea typeface="Palatino"/>
                  <a:cs typeface="Palatino"/>
                  <a:sym typeface="Palatino"/>
                </a:defRPr>
              </a:pPr>
              <a:r>
                <a:rPr sz="1250" b="1"/>
                <a:t>Beam:</a:t>
              </a:r>
              <a:r>
                <a:rPr sz="1250"/>
                <a:t> &gt; 2 MW beam line    (ACE Upgrades)</a:t>
              </a:r>
            </a:p>
          </p:txBody>
        </p:sp>
        <p:pic>
          <p:nvPicPr>
            <p:cNvPr id="367" name="Phase II…                 Phase IIFD: 2 additional modules     (total: 4 x 17 kt LAr-equivalent)MCND: ND-LAr+ND-GAr (with PRISM) + SANDBeam: &gt; 2 MW beam line    (ACE Upgrades)" descr="Phase II…                 Phase IIFD: 2 additional modules     (total: 4 x 17 kt LAr-equivalent)MCND: ND-LAr+ND-GAr (with PRISM) + SANDBeam: &gt; 2 MW beam line    (ACE Upgrades)"/>
            <p:cNvPicPr>
              <a:picLocks/>
            </p:cNvPicPr>
            <p:nvPr/>
          </p:nvPicPr>
          <p:blipFill>
            <a:blip r:embed="rId7"/>
            <a:stretch>
              <a:fillRect/>
            </a:stretch>
          </p:blipFill>
          <p:spPr>
            <a:xfrm>
              <a:off x="0" y="0"/>
              <a:ext cx="4879065" cy="3441641"/>
            </a:xfrm>
            <a:prstGeom prst="rect">
              <a:avLst/>
            </a:prstGeom>
            <a:effectLst/>
          </p:spPr>
        </p:pic>
      </p:grpSp>
      <p:sp>
        <p:nvSpPr>
          <p:cNvPr id="370" name="Far Detector (FD)"/>
          <p:cNvSpPr txBox="1"/>
          <p:nvPr/>
        </p:nvSpPr>
        <p:spPr>
          <a:xfrm>
            <a:off x="6136422" y="847944"/>
            <a:ext cx="1880323" cy="3491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lgn="l">
              <a:spcBef>
                <a:spcPts val="2000"/>
              </a:spcBef>
              <a:defRPr sz="3600" b="1">
                <a:solidFill>
                  <a:srgbClr val="3C5A77"/>
                </a:solidFill>
              </a:defRPr>
            </a:lvl1pPr>
          </a:lstStyle>
          <a:p>
            <a:pPr>
              <a:defRPr b="0"/>
            </a:pPr>
            <a:r>
              <a:rPr sz="1800"/>
              <a:t>Far Detector (FD)</a:t>
            </a:r>
          </a:p>
        </p:txBody>
      </p:sp>
      <p:sp>
        <p:nvSpPr>
          <p:cNvPr id="371" name="Near Detector (ND)"/>
          <p:cNvSpPr txBox="1"/>
          <p:nvPr/>
        </p:nvSpPr>
        <p:spPr>
          <a:xfrm>
            <a:off x="1199296" y="828042"/>
            <a:ext cx="2059859" cy="3491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lgn="l">
              <a:spcBef>
                <a:spcPts val="2000"/>
              </a:spcBef>
              <a:defRPr sz="3600" b="1">
                <a:solidFill>
                  <a:srgbClr val="3C5A77"/>
                </a:solidFill>
              </a:defRPr>
            </a:lvl1pPr>
          </a:lstStyle>
          <a:p>
            <a:pPr>
              <a:defRPr b="0"/>
            </a:pPr>
            <a:r>
              <a:rPr sz="1800"/>
              <a:t>Near Detector (ND)</a:t>
            </a:r>
          </a:p>
        </p:txBody>
      </p:sp>
      <p:sp>
        <p:nvSpPr>
          <p:cNvPr id="372" name="Arrow"/>
          <p:cNvSpPr/>
          <p:nvPr/>
        </p:nvSpPr>
        <p:spPr>
          <a:xfrm rot="5400000">
            <a:off x="2165733" y="2800516"/>
            <a:ext cx="402579" cy="374105"/>
          </a:xfrm>
          <a:prstGeom prst="rightArrow">
            <a:avLst>
              <a:gd name="adj1" fmla="val 32000"/>
              <a:gd name="adj2" fmla="val 68871"/>
            </a:avLst>
          </a:prstGeom>
          <a:solidFill>
            <a:srgbClr val="D75C3F"/>
          </a:solidFill>
          <a:ln w="12700">
            <a:solidFill>
              <a:srgbClr val="000000"/>
            </a:solidFill>
            <a:miter lim="400000"/>
          </a:ln>
          <a:effectLst>
            <a:outerShdw blurRad="63500" dist="25400" dir="5400000" rotWithShape="0">
              <a:srgbClr val="000000">
                <a:alpha val="50000"/>
              </a:srgbClr>
            </a:outerShdw>
          </a:effectLst>
        </p:spPr>
        <p:txBody>
          <a:bodyPr lIns="35719" tIns="35719" rIns="35719" bIns="35719" anchor="ctr"/>
          <a:lstStyle/>
          <a:p>
            <a:pPr>
              <a:defRPr sz="3000">
                <a:solidFill>
                  <a:srgbClr val="FFFFFF"/>
                </a:solidFill>
                <a:latin typeface="+mn-lt"/>
                <a:ea typeface="+mn-ea"/>
                <a:cs typeface="+mn-cs"/>
                <a:sym typeface="Helvetica Neue Medium"/>
              </a:defRPr>
            </a:pPr>
            <a:endParaRPr sz="1500"/>
          </a:p>
        </p:txBody>
      </p:sp>
      <p:sp>
        <p:nvSpPr>
          <p:cNvPr id="373" name="Arrow"/>
          <p:cNvSpPr/>
          <p:nvPr/>
        </p:nvSpPr>
        <p:spPr>
          <a:xfrm rot="5400000">
            <a:off x="7113612" y="2870137"/>
            <a:ext cx="402579" cy="374104"/>
          </a:xfrm>
          <a:prstGeom prst="rightArrow">
            <a:avLst>
              <a:gd name="adj1" fmla="val 32000"/>
              <a:gd name="adj2" fmla="val 68871"/>
            </a:avLst>
          </a:prstGeom>
          <a:solidFill>
            <a:srgbClr val="D75C3F"/>
          </a:solidFill>
          <a:ln w="12700">
            <a:solidFill>
              <a:srgbClr val="000000"/>
            </a:solidFill>
            <a:miter lim="400000"/>
          </a:ln>
          <a:effectLst>
            <a:outerShdw blurRad="63500" dist="25400" dir="5400000" rotWithShape="0">
              <a:srgbClr val="000000">
                <a:alpha val="50000"/>
              </a:srgbClr>
            </a:outerShdw>
          </a:effectLst>
        </p:spPr>
        <p:txBody>
          <a:bodyPr lIns="35719" tIns="35719" rIns="35719" bIns="35719" anchor="ctr"/>
          <a:lstStyle/>
          <a:p>
            <a:pPr>
              <a:defRPr sz="3000">
                <a:solidFill>
                  <a:srgbClr val="FFFFFF"/>
                </a:solidFill>
                <a:latin typeface="+mn-lt"/>
                <a:ea typeface="+mn-ea"/>
                <a:cs typeface="+mn-cs"/>
                <a:sym typeface="Helvetica Neue Medium"/>
              </a:defRPr>
            </a:pPr>
            <a:endParaRPr sz="1500"/>
          </a:p>
        </p:txBody>
      </p:sp>
      <p:sp>
        <p:nvSpPr>
          <p:cNvPr id="374" name="LArTPC: Liquid Argon Time Projection Chamber…"/>
          <p:cNvSpPr txBox="1"/>
          <p:nvPr/>
        </p:nvSpPr>
        <p:spPr>
          <a:xfrm>
            <a:off x="8482938" y="1282567"/>
            <a:ext cx="3338891" cy="19957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lgn="l">
              <a:defRPr sz="2500" i="1">
                <a:solidFill>
                  <a:srgbClr val="000000"/>
                </a:solidFill>
                <a:latin typeface="Palatino"/>
                <a:ea typeface="Palatino"/>
                <a:cs typeface="Palatino"/>
                <a:sym typeface="Palatino"/>
              </a:defRPr>
            </a:pPr>
            <a:r>
              <a:rPr sz="1250" b="1" dirty="0"/>
              <a:t>LArTPC:</a:t>
            </a:r>
            <a:r>
              <a:rPr sz="1250" dirty="0"/>
              <a:t> Liquid Argon Time Projection Chamber</a:t>
            </a:r>
          </a:p>
          <a:p>
            <a:pPr algn="l">
              <a:defRPr sz="2500" i="1">
                <a:solidFill>
                  <a:srgbClr val="000000"/>
                </a:solidFill>
                <a:latin typeface="Palatino"/>
                <a:ea typeface="Palatino"/>
                <a:cs typeface="Palatino"/>
                <a:sym typeface="Palatino"/>
              </a:defRPr>
            </a:pPr>
            <a:r>
              <a:rPr sz="1250" b="1" dirty="0"/>
              <a:t>ND-</a:t>
            </a:r>
            <a:r>
              <a:rPr sz="1250" b="1" dirty="0" err="1"/>
              <a:t>LAr</a:t>
            </a:r>
            <a:r>
              <a:rPr sz="1250" b="1" dirty="0"/>
              <a:t>:</a:t>
            </a:r>
            <a:r>
              <a:rPr sz="1250" dirty="0"/>
              <a:t> Liquid argon-based ND</a:t>
            </a:r>
          </a:p>
          <a:p>
            <a:pPr algn="l">
              <a:defRPr sz="2500" i="1">
                <a:solidFill>
                  <a:srgbClr val="000000"/>
                </a:solidFill>
                <a:latin typeface="Palatino"/>
                <a:ea typeface="Palatino"/>
                <a:cs typeface="Palatino"/>
                <a:sym typeface="Palatino"/>
              </a:defRPr>
            </a:pPr>
            <a:r>
              <a:rPr sz="1250" b="1" dirty="0"/>
              <a:t>TMS: </a:t>
            </a:r>
            <a:r>
              <a:rPr sz="1250" dirty="0"/>
              <a:t>Temporary Muon Spectrometer</a:t>
            </a:r>
          </a:p>
          <a:p>
            <a:pPr algn="l">
              <a:defRPr sz="2500" i="1">
                <a:solidFill>
                  <a:srgbClr val="000000"/>
                </a:solidFill>
                <a:latin typeface="Palatino"/>
                <a:ea typeface="Palatino"/>
                <a:cs typeface="Palatino"/>
                <a:sym typeface="Palatino"/>
              </a:defRPr>
            </a:pPr>
            <a:r>
              <a:rPr sz="1250" b="1" dirty="0"/>
              <a:t>SAND:</a:t>
            </a:r>
            <a:r>
              <a:rPr sz="1250" dirty="0"/>
              <a:t> System for on-axis ND</a:t>
            </a:r>
          </a:p>
          <a:p>
            <a:pPr algn="l">
              <a:defRPr sz="2500" i="1">
                <a:solidFill>
                  <a:srgbClr val="000000"/>
                </a:solidFill>
                <a:latin typeface="Palatino"/>
                <a:ea typeface="Palatino"/>
                <a:cs typeface="Palatino"/>
                <a:sym typeface="Palatino"/>
              </a:defRPr>
            </a:pPr>
            <a:r>
              <a:rPr sz="1250" b="1" dirty="0"/>
              <a:t>MCND: </a:t>
            </a:r>
            <a:r>
              <a:rPr sz="1250" dirty="0"/>
              <a:t>More Capable ND</a:t>
            </a:r>
          </a:p>
          <a:p>
            <a:pPr algn="l">
              <a:defRPr sz="2500" i="1">
                <a:solidFill>
                  <a:srgbClr val="000000"/>
                </a:solidFill>
                <a:latin typeface="Palatino"/>
                <a:ea typeface="Palatino"/>
                <a:cs typeface="Palatino"/>
                <a:sym typeface="Palatino"/>
              </a:defRPr>
            </a:pPr>
            <a:r>
              <a:rPr sz="1250" b="1" dirty="0"/>
              <a:t>ND-</a:t>
            </a:r>
            <a:r>
              <a:rPr sz="1250" b="1" dirty="0" err="1"/>
              <a:t>GAr</a:t>
            </a:r>
            <a:r>
              <a:rPr sz="1250" b="1" dirty="0"/>
              <a:t>:</a:t>
            </a:r>
            <a:r>
              <a:rPr sz="1250" dirty="0"/>
              <a:t> Gaseous argon-based ND </a:t>
            </a:r>
          </a:p>
          <a:p>
            <a:pPr algn="l">
              <a:defRPr sz="2500" i="1">
                <a:solidFill>
                  <a:srgbClr val="000000"/>
                </a:solidFill>
                <a:latin typeface="Palatino"/>
                <a:ea typeface="Palatino"/>
                <a:cs typeface="Palatino"/>
                <a:sym typeface="Palatino"/>
              </a:defRPr>
            </a:pPr>
            <a:r>
              <a:rPr sz="1250" b="1" dirty="0"/>
              <a:t>PRISM:</a:t>
            </a:r>
            <a:r>
              <a:rPr sz="1250" dirty="0"/>
              <a:t> movable ND capability for off-axis beam measurements</a:t>
            </a:r>
          </a:p>
          <a:p>
            <a:pPr algn="l">
              <a:defRPr sz="2500" i="1">
                <a:solidFill>
                  <a:srgbClr val="000000"/>
                </a:solidFill>
                <a:latin typeface="Palatino"/>
                <a:ea typeface="Palatino"/>
                <a:cs typeface="Palatino"/>
                <a:sym typeface="Palatino"/>
              </a:defRPr>
            </a:pPr>
            <a:r>
              <a:rPr sz="1250" b="1" dirty="0"/>
              <a:t>PIP-II:</a:t>
            </a:r>
            <a:r>
              <a:rPr sz="1250" dirty="0"/>
              <a:t> Proton Improvement Plan-II</a:t>
            </a:r>
          </a:p>
          <a:p>
            <a:pPr algn="l">
              <a:defRPr sz="2500" i="1">
                <a:solidFill>
                  <a:srgbClr val="000000"/>
                </a:solidFill>
                <a:latin typeface="Palatino"/>
                <a:ea typeface="Palatino"/>
                <a:cs typeface="Palatino"/>
                <a:sym typeface="Palatino"/>
              </a:defRPr>
            </a:pPr>
            <a:r>
              <a:rPr sz="1250" b="1" dirty="0"/>
              <a:t>ACE: </a:t>
            </a:r>
            <a:r>
              <a:rPr sz="1250" dirty="0"/>
              <a:t>Accelerator Complex Evolution at Fermilab</a:t>
            </a:r>
          </a:p>
        </p:txBody>
      </p:sp>
      <p:pic>
        <p:nvPicPr>
          <p:cNvPr id="376" name="pasted-movie.png" descr="pasted-movie.png"/>
          <p:cNvPicPr>
            <a:picLocks noChangeAspect="1"/>
          </p:cNvPicPr>
          <p:nvPr/>
        </p:nvPicPr>
        <p:blipFill>
          <a:blip r:embed="rId8"/>
          <a:stretch>
            <a:fillRect/>
          </a:stretch>
        </p:blipFill>
        <p:spPr>
          <a:xfrm>
            <a:off x="1198521" y="4921852"/>
            <a:ext cx="6828669" cy="1245428"/>
          </a:xfrm>
          <a:prstGeom prst="rect">
            <a:avLst/>
          </a:prstGeom>
          <a:ln w="25400">
            <a:miter lim="400000"/>
          </a:ln>
          <a:effectLst>
            <a:outerShdw blurRad="355600" dist="177800" dir="5400000" rotWithShape="0">
              <a:srgbClr val="000000">
                <a:alpha val="70000"/>
              </a:srgbClr>
            </a:outerShdw>
          </a:effectLst>
        </p:spPr>
      </p:pic>
      <p:sp>
        <p:nvSpPr>
          <p:cNvPr id="3" name="TextBox 2">
            <a:extLst>
              <a:ext uri="{FF2B5EF4-FFF2-40B4-BE49-F238E27FC236}">
                <a16:creationId xmlns:a16="http://schemas.microsoft.com/office/drawing/2014/main" id="{0D0F63FE-0CD9-4C14-E069-423EC56226E5}"/>
              </a:ext>
            </a:extLst>
          </p:cNvPr>
          <p:cNvSpPr txBox="1"/>
          <p:nvPr/>
        </p:nvSpPr>
        <p:spPr>
          <a:xfrm>
            <a:off x="8989621" y="4702629"/>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4" name="TextBox 3">
            <a:extLst>
              <a:ext uri="{FF2B5EF4-FFF2-40B4-BE49-F238E27FC236}">
                <a16:creationId xmlns:a16="http://schemas.microsoft.com/office/drawing/2014/main" id="{F3ADFFE5-C1EE-ED30-4FE2-3F58900D3B3C}"/>
              </a:ext>
            </a:extLst>
          </p:cNvPr>
          <p:cNvSpPr txBox="1"/>
          <p:nvPr/>
        </p:nvSpPr>
        <p:spPr>
          <a:xfrm>
            <a:off x="8538358" y="3942608"/>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5" name="TextBox 4">
            <a:extLst>
              <a:ext uri="{FF2B5EF4-FFF2-40B4-BE49-F238E27FC236}">
                <a16:creationId xmlns:a16="http://schemas.microsoft.com/office/drawing/2014/main" id="{09D90838-B325-19BE-A89A-85E31C7D728B}"/>
              </a:ext>
            </a:extLst>
          </p:cNvPr>
          <p:cNvSpPr txBox="1"/>
          <p:nvPr/>
        </p:nvSpPr>
        <p:spPr>
          <a:xfrm>
            <a:off x="8386806" y="4481256"/>
            <a:ext cx="3479757" cy="1094177"/>
          </a:xfrm>
          <a:prstGeom prst="rect">
            <a:avLst/>
          </a:prstGeom>
          <a:noFill/>
          <a:ln>
            <a:solidFill>
              <a:schemeClr val="dk2"/>
            </a:solidFill>
          </a:ln>
        </p:spPr>
        <p:txBody>
          <a:bodyPr wrap="square" lIns="0" tIns="0" rIns="0" bIns="0" rtlCol="0">
            <a:noAutofit/>
          </a:bodyPr>
          <a:lstStyle/>
          <a:p>
            <a:pPr algn="l">
              <a:lnSpc>
                <a:spcPct val="105000"/>
              </a:lnSpc>
            </a:pPr>
            <a:r>
              <a:rPr lang="en-US" sz="2400" dirty="0">
                <a:solidFill>
                  <a:schemeClr val="tx1"/>
                </a:solidFill>
              </a:rPr>
              <a:t>Current LBNF/DUNE-US project covers facility and Phase-I detector</a:t>
            </a:r>
            <a:r>
              <a:rPr lang="en-US" sz="1600" dirty="0">
                <a:solidFill>
                  <a:schemeClr val="tx1"/>
                </a:solidFill>
              </a:rPr>
              <a:t>.</a:t>
            </a:r>
          </a:p>
        </p:txBody>
      </p:sp>
      <p:sp>
        <p:nvSpPr>
          <p:cNvPr id="6" name="Date Placeholder 5">
            <a:extLst>
              <a:ext uri="{FF2B5EF4-FFF2-40B4-BE49-F238E27FC236}">
                <a16:creationId xmlns:a16="http://schemas.microsoft.com/office/drawing/2014/main" id="{7C47009C-EA4A-0B42-FA8C-4C47B01E6D56}"/>
              </a:ext>
            </a:extLst>
          </p:cNvPr>
          <p:cNvSpPr>
            <a:spLocks noGrp="1"/>
          </p:cNvSpPr>
          <p:nvPr>
            <p:ph type="dt" sz="half" idx="10"/>
          </p:nvPr>
        </p:nvSpPr>
        <p:spPr/>
        <p:txBody>
          <a:bodyPr/>
          <a:lstStyle/>
          <a:p>
            <a:fld id="{F35553EA-273C-DC41-87E1-A70B97FB9B69}" type="datetime1">
              <a:rPr lang="en-GB" smtClean="0"/>
              <a:t>19/12/2025</a:t>
            </a:fld>
            <a:endParaRPr lang="en-GB"/>
          </a:p>
        </p:txBody>
      </p:sp>
      <p:sp>
        <p:nvSpPr>
          <p:cNvPr id="8" name="Slide Number Placeholder 7">
            <a:extLst>
              <a:ext uri="{FF2B5EF4-FFF2-40B4-BE49-F238E27FC236}">
                <a16:creationId xmlns:a16="http://schemas.microsoft.com/office/drawing/2014/main" id="{4B936BAE-B5EA-C258-A5E8-9EAA1BD48934}"/>
              </a:ext>
            </a:extLst>
          </p:cNvPr>
          <p:cNvSpPr>
            <a:spLocks noGrp="1"/>
          </p:cNvSpPr>
          <p:nvPr>
            <p:ph type="sldNum" sz="quarter" idx="12"/>
          </p:nvPr>
        </p:nvSpPr>
        <p:spPr/>
        <p:txBody>
          <a:bodyPr/>
          <a:lstStyle/>
          <a:p>
            <a:fld id="{CBA53E11-492D-48B3-9F9B-09541CA2A39A}" type="slidenum">
              <a:rPr lang="en-GB" smtClean="0"/>
              <a:t>20</a:t>
            </a:fld>
            <a:endParaRPr lang="en-GB"/>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asted-image.png">
            <a:extLst>
              <a:ext uri="{FF2B5EF4-FFF2-40B4-BE49-F238E27FC236}">
                <a16:creationId xmlns:a16="http://schemas.microsoft.com/office/drawing/2014/main" id="{957CA933-6790-F345-8485-9A493D1AA9AC}"/>
              </a:ext>
            </a:extLst>
          </p:cNvPr>
          <p:cNvPicPr>
            <a:picLocks noChangeAspect="1"/>
          </p:cNvPicPr>
          <p:nvPr/>
        </p:nvPicPr>
        <p:blipFill>
          <a:blip r:embed="rId2"/>
          <a:stretch>
            <a:fillRect/>
          </a:stretch>
        </p:blipFill>
        <p:spPr>
          <a:xfrm>
            <a:off x="605368" y="149754"/>
            <a:ext cx="7030777" cy="6067656"/>
          </a:xfrm>
          <a:prstGeom prst="rect">
            <a:avLst/>
          </a:prstGeom>
          <a:ln w="25400"/>
        </p:spPr>
      </p:pic>
      <p:sp>
        <p:nvSpPr>
          <p:cNvPr id="3" name="TextBox 2">
            <a:extLst>
              <a:ext uri="{FF2B5EF4-FFF2-40B4-BE49-F238E27FC236}">
                <a16:creationId xmlns:a16="http://schemas.microsoft.com/office/drawing/2014/main" id="{86D727E6-6438-3C0E-24DB-B4890B6C3F35}"/>
              </a:ext>
            </a:extLst>
          </p:cNvPr>
          <p:cNvSpPr txBox="1"/>
          <p:nvPr/>
        </p:nvSpPr>
        <p:spPr>
          <a:xfrm>
            <a:off x="7726871" y="1861481"/>
            <a:ext cx="4298874" cy="3416320"/>
          </a:xfrm>
          <a:prstGeom prst="rect">
            <a:avLst/>
          </a:prstGeom>
          <a:noFill/>
        </p:spPr>
        <p:txBody>
          <a:bodyPr wrap="square" rtlCol="0">
            <a:spAutoFit/>
          </a:bodyPr>
          <a:lstStyle/>
          <a:p>
            <a:r>
              <a:rPr lang="en-US" sz="2400" dirty="0"/>
              <a:t>ProtoDUNE critical – they taught us how to build liquid-argon TPCs with:</a:t>
            </a:r>
          </a:p>
          <a:p>
            <a:endParaRPr lang="en-US" sz="2400" dirty="0"/>
          </a:p>
          <a:p>
            <a:pPr marL="285750" indent="-285750">
              <a:buFont typeface="Arial" panose="020B0604020202020204" pitchFamily="34" charset="0"/>
              <a:buChar char="•"/>
            </a:pPr>
            <a:r>
              <a:rPr lang="en-US" sz="2400" dirty="0">
                <a:solidFill>
                  <a:schemeClr val="tx2"/>
                </a:solidFill>
              </a:rPr>
              <a:t>several </a:t>
            </a:r>
            <a:r>
              <a:rPr lang="en-US" sz="2400" dirty="0" err="1">
                <a:solidFill>
                  <a:schemeClr val="tx2"/>
                </a:solidFill>
              </a:rPr>
              <a:t>metres</a:t>
            </a:r>
            <a:r>
              <a:rPr lang="en-US" sz="2400" dirty="0">
                <a:solidFill>
                  <a:schemeClr val="tx2"/>
                </a:solidFill>
              </a:rPr>
              <a:t> of drift</a:t>
            </a:r>
          </a:p>
          <a:p>
            <a:pPr marL="285750" indent="-285750">
              <a:buFont typeface="Arial" panose="020B0604020202020204" pitchFamily="34" charset="0"/>
              <a:buChar char="•"/>
            </a:pPr>
            <a:r>
              <a:rPr lang="en-US" sz="2400" dirty="0">
                <a:solidFill>
                  <a:schemeClr val="tx2"/>
                </a:solidFill>
              </a:rPr>
              <a:t>excellent </a:t>
            </a:r>
            <a:r>
              <a:rPr lang="en-US" sz="2400" dirty="0" err="1">
                <a:solidFill>
                  <a:schemeClr val="tx2"/>
                </a:solidFill>
              </a:rPr>
              <a:t>ionisation</a:t>
            </a:r>
            <a:r>
              <a:rPr lang="en-US" sz="2400" dirty="0">
                <a:solidFill>
                  <a:schemeClr val="tx2"/>
                </a:solidFill>
              </a:rPr>
              <a:t> charge and scintillation light collection</a:t>
            </a:r>
          </a:p>
          <a:p>
            <a:endParaRPr lang="en-US" sz="2400" dirty="0"/>
          </a:p>
        </p:txBody>
      </p:sp>
      <p:sp>
        <p:nvSpPr>
          <p:cNvPr id="4" name="Slide Number Placeholder 3">
            <a:extLst>
              <a:ext uri="{FF2B5EF4-FFF2-40B4-BE49-F238E27FC236}">
                <a16:creationId xmlns:a16="http://schemas.microsoft.com/office/drawing/2014/main" id="{EAB9A050-05F3-D27F-71C5-4B838450CC89}"/>
              </a:ext>
            </a:extLst>
          </p:cNvPr>
          <p:cNvSpPr>
            <a:spLocks noGrp="1"/>
          </p:cNvSpPr>
          <p:nvPr>
            <p:ph type="sldNum" sz="quarter" idx="10"/>
          </p:nvPr>
        </p:nvSpPr>
        <p:spPr/>
        <p:txBody>
          <a:bodyPr/>
          <a:lstStyle/>
          <a:p>
            <a:pPr>
              <a:defRPr/>
            </a:pPr>
            <a:fld id="{0C39C72E-2A13-EB4D-AD45-6D4E6ACAED8D}" type="slidenum">
              <a:rPr lang="en-US" smtClean="0"/>
              <a:pPr>
                <a:defRPr/>
              </a:pPr>
              <a:t>21</a:t>
            </a:fld>
            <a:endParaRPr lang="en-US" dirty="0"/>
          </a:p>
        </p:txBody>
      </p:sp>
    </p:spTree>
    <p:extLst>
      <p:ext uri="{BB962C8B-B14F-4D97-AF65-F5344CB8AC3E}">
        <p14:creationId xmlns:p14="http://schemas.microsoft.com/office/powerpoint/2010/main" val="42484283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protodune cryostat">
            <a:extLst>
              <a:ext uri="{FF2B5EF4-FFF2-40B4-BE49-F238E27FC236}">
                <a16:creationId xmlns:a16="http://schemas.microsoft.com/office/drawing/2014/main" id="{839BA83C-34DE-EC47-B748-B2BFFA8A3C90}"/>
              </a:ext>
            </a:extLst>
          </p:cNvPr>
          <p:cNvPicPr>
            <a:picLocks noGrp="1" noChangeAspect="1" noChangeArrowheads="1"/>
          </p:cNvPicPr>
          <p:nvPr>
            <p:ph type="pic" sz="quarter" idx="13"/>
          </p:nvPr>
        </p:nvPicPr>
        <p:blipFill>
          <a:blip r:embed="rId2">
            <a:extLst>
              <a:ext uri="{28A0092B-C50C-407E-A947-70E740481C1C}">
                <a14:useLocalDpi xmlns:a14="http://schemas.microsoft.com/office/drawing/2010/main" val="0"/>
              </a:ext>
            </a:extLst>
          </a:blip>
          <a:srcRect t="3924" b="3924"/>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1640F685-7223-AF06-A3F0-C30376B74CA4}"/>
              </a:ext>
            </a:extLst>
          </p:cNvPr>
          <p:cNvSpPr>
            <a:spLocks noGrp="1"/>
          </p:cNvSpPr>
          <p:nvPr>
            <p:ph type="sldNum" sz="quarter" idx="10"/>
          </p:nvPr>
        </p:nvSpPr>
        <p:spPr/>
        <p:txBody>
          <a:bodyPr/>
          <a:lstStyle/>
          <a:p>
            <a:pPr>
              <a:defRPr/>
            </a:pPr>
            <a:fld id="{0C39C72E-2A13-EB4D-AD45-6D4E6ACAED8D}" type="slidenum">
              <a:rPr lang="en-US" smtClean="0"/>
              <a:pPr>
                <a:defRPr/>
              </a:pPr>
              <a:t>22</a:t>
            </a:fld>
            <a:endParaRPr lang="en-US" dirty="0"/>
          </a:p>
        </p:txBody>
      </p:sp>
    </p:spTree>
    <p:extLst>
      <p:ext uri="{BB962C8B-B14F-4D97-AF65-F5344CB8AC3E}">
        <p14:creationId xmlns:p14="http://schemas.microsoft.com/office/powerpoint/2010/main" val="40696012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a:extLst>
              <a:ext uri="{FF2B5EF4-FFF2-40B4-BE49-F238E27FC236}">
                <a16:creationId xmlns:a16="http://schemas.microsoft.com/office/drawing/2014/main" id="{492C68FC-2887-C5D1-BC74-AF51A33C39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18793" y="3841868"/>
            <a:ext cx="4974997" cy="2802009"/>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a:extLst>
              <a:ext uri="{FF2B5EF4-FFF2-40B4-BE49-F238E27FC236}">
                <a16:creationId xmlns:a16="http://schemas.microsoft.com/office/drawing/2014/main" id="{40E1FD4C-4BF3-EEF1-35AA-A98A941F860B}"/>
              </a:ext>
            </a:extLst>
          </p:cNvPr>
          <p:cNvSpPr>
            <a:spLocks noGrp="1"/>
          </p:cNvSpPr>
          <p:nvPr>
            <p:ph type="body" sz="quarter" idx="21"/>
          </p:nvPr>
        </p:nvSpPr>
        <p:spPr>
          <a:xfrm>
            <a:off x="698500" y="214123"/>
            <a:ext cx="10795000" cy="662089"/>
          </a:xfrm>
        </p:spPr>
        <p:txBody>
          <a:bodyPr/>
          <a:lstStyle/>
          <a:p>
            <a:r>
              <a:rPr lang="en-US" sz="3200" dirty="0" err="1">
                <a:solidFill>
                  <a:schemeClr val="accent1"/>
                </a:solidFill>
              </a:rPr>
              <a:t>ProtoDUNEs</a:t>
            </a:r>
            <a:r>
              <a:rPr lang="en-US" sz="3200" dirty="0">
                <a:solidFill>
                  <a:schemeClr val="accent1"/>
                </a:solidFill>
              </a:rPr>
              <a:t> at CERN (HD and VD)</a:t>
            </a:r>
          </a:p>
        </p:txBody>
      </p:sp>
      <p:pic>
        <p:nvPicPr>
          <p:cNvPr id="5" name="Picture 4">
            <a:extLst>
              <a:ext uri="{FF2B5EF4-FFF2-40B4-BE49-F238E27FC236}">
                <a16:creationId xmlns:a16="http://schemas.microsoft.com/office/drawing/2014/main" id="{5FDD344C-2605-DF76-FAD0-E1303438134F}"/>
              </a:ext>
            </a:extLst>
          </p:cNvPr>
          <p:cNvPicPr>
            <a:picLocks noChangeAspect="1"/>
          </p:cNvPicPr>
          <p:nvPr/>
        </p:nvPicPr>
        <p:blipFill>
          <a:blip r:embed="rId3"/>
          <a:stretch>
            <a:fillRect/>
          </a:stretch>
        </p:blipFill>
        <p:spPr>
          <a:xfrm>
            <a:off x="9248579" y="1524000"/>
            <a:ext cx="2843501" cy="3793752"/>
          </a:xfrm>
          <a:prstGeom prst="rect">
            <a:avLst/>
          </a:prstGeom>
        </p:spPr>
      </p:pic>
      <p:pic>
        <p:nvPicPr>
          <p:cNvPr id="6" name="Picture 5">
            <a:extLst>
              <a:ext uri="{FF2B5EF4-FFF2-40B4-BE49-F238E27FC236}">
                <a16:creationId xmlns:a16="http://schemas.microsoft.com/office/drawing/2014/main" id="{90A74440-8BC0-C9F1-8B28-BA1B034E23AC}"/>
              </a:ext>
            </a:extLst>
          </p:cNvPr>
          <p:cNvPicPr>
            <a:picLocks noChangeAspect="1"/>
          </p:cNvPicPr>
          <p:nvPr/>
        </p:nvPicPr>
        <p:blipFill>
          <a:blip r:embed="rId4"/>
          <a:stretch>
            <a:fillRect/>
          </a:stretch>
        </p:blipFill>
        <p:spPr>
          <a:xfrm>
            <a:off x="475612" y="1081695"/>
            <a:ext cx="3283857" cy="4453968"/>
          </a:xfrm>
          <a:prstGeom prst="rect">
            <a:avLst/>
          </a:prstGeom>
        </p:spPr>
      </p:pic>
      <p:sp>
        <p:nvSpPr>
          <p:cNvPr id="8" name="TextBox 7">
            <a:extLst>
              <a:ext uri="{FF2B5EF4-FFF2-40B4-BE49-F238E27FC236}">
                <a16:creationId xmlns:a16="http://schemas.microsoft.com/office/drawing/2014/main" id="{870D68D5-C7BD-49DA-D839-AE6253FE4622}"/>
              </a:ext>
            </a:extLst>
          </p:cNvPr>
          <p:cNvSpPr txBox="1"/>
          <p:nvPr/>
        </p:nvSpPr>
        <p:spPr>
          <a:xfrm>
            <a:off x="9832769" y="5545777"/>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pic>
        <p:nvPicPr>
          <p:cNvPr id="10" name="Picture 2">
            <a:extLst>
              <a:ext uri="{FF2B5EF4-FFF2-40B4-BE49-F238E27FC236}">
                <a16:creationId xmlns:a16="http://schemas.microsoft.com/office/drawing/2014/main" id="{8A1D41F4-4C24-1CFA-0C05-5FCB27CBB1B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15443" b="15443"/>
          <a:stretch>
            <a:fillRect/>
          </a:stretch>
        </p:blipFill>
        <p:spPr bwMode="auto">
          <a:xfrm>
            <a:off x="4114258" y="971967"/>
            <a:ext cx="4948907" cy="2565546"/>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2A2D68EB-29D0-98FE-53E7-96EDAB39F442}"/>
              </a:ext>
            </a:extLst>
          </p:cNvPr>
          <p:cNvSpPr>
            <a:spLocks noGrp="1"/>
          </p:cNvSpPr>
          <p:nvPr>
            <p:ph type="sldNum" sz="quarter" idx="2"/>
          </p:nvPr>
        </p:nvSpPr>
        <p:spPr/>
        <p:txBody>
          <a:bodyPr/>
          <a:lstStyle/>
          <a:p>
            <a:fld id="{86CB4B4D-7CA3-9044-876B-883B54F8677D}" type="slidenum">
              <a:rPr lang="en-GB" smtClean="0"/>
              <a:t>23</a:t>
            </a:fld>
            <a:endParaRPr lang="en-GB"/>
          </a:p>
        </p:txBody>
      </p:sp>
    </p:spTree>
    <p:extLst>
      <p:ext uri="{BB962C8B-B14F-4D97-AF65-F5344CB8AC3E}">
        <p14:creationId xmlns:p14="http://schemas.microsoft.com/office/powerpoint/2010/main" val="970267718"/>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729BC-1698-114A-AE05-ECA8D3FB9C7B}"/>
              </a:ext>
            </a:extLst>
          </p:cNvPr>
          <p:cNvSpPr>
            <a:spLocks noGrp="1"/>
          </p:cNvSpPr>
          <p:nvPr>
            <p:ph type="title"/>
          </p:nvPr>
        </p:nvSpPr>
        <p:spPr/>
        <p:txBody>
          <a:bodyPr/>
          <a:lstStyle/>
          <a:p>
            <a:r>
              <a:rPr lang="en-US" sz="4000" dirty="0">
                <a:solidFill>
                  <a:schemeClr val="accent1"/>
                </a:solidFill>
              </a:rPr>
              <a:t>A </a:t>
            </a:r>
            <a:r>
              <a:rPr lang="en-US" sz="4000" dirty="0" err="1">
                <a:solidFill>
                  <a:schemeClr val="accent1"/>
                </a:solidFill>
              </a:rPr>
              <a:t>ProtoDUNE</a:t>
            </a:r>
            <a:r>
              <a:rPr lang="en-US" sz="4000" dirty="0">
                <a:solidFill>
                  <a:schemeClr val="accent1"/>
                </a:solidFill>
              </a:rPr>
              <a:t> Data Event</a:t>
            </a:r>
          </a:p>
        </p:txBody>
      </p:sp>
      <p:pic>
        <p:nvPicPr>
          <p:cNvPr id="9" name="Picture 8">
            <a:extLst>
              <a:ext uri="{FF2B5EF4-FFF2-40B4-BE49-F238E27FC236}">
                <a16:creationId xmlns:a16="http://schemas.microsoft.com/office/drawing/2014/main" id="{3FEAD5DC-8B37-6C49-8B27-CD85C3A57C6C}"/>
              </a:ext>
            </a:extLst>
          </p:cNvPr>
          <p:cNvPicPr>
            <a:picLocks noChangeAspect="1"/>
          </p:cNvPicPr>
          <p:nvPr/>
        </p:nvPicPr>
        <p:blipFill>
          <a:blip r:embed="rId2"/>
          <a:stretch>
            <a:fillRect/>
          </a:stretch>
        </p:blipFill>
        <p:spPr>
          <a:xfrm>
            <a:off x="230723" y="2047650"/>
            <a:ext cx="9128091" cy="4216589"/>
          </a:xfrm>
          <a:prstGeom prst="rect">
            <a:avLst/>
          </a:prstGeom>
        </p:spPr>
      </p:pic>
      <p:pic>
        <p:nvPicPr>
          <p:cNvPr id="4" name="Picture 3">
            <a:extLst>
              <a:ext uri="{FF2B5EF4-FFF2-40B4-BE49-F238E27FC236}">
                <a16:creationId xmlns:a16="http://schemas.microsoft.com/office/drawing/2014/main" id="{5279A0A0-24AD-C004-C67D-CD2078290AA2}"/>
              </a:ext>
            </a:extLst>
          </p:cNvPr>
          <p:cNvPicPr/>
          <p:nvPr/>
        </p:nvPicPr>
        <p:blipFill>
          <a:blip r:embed="rId3"/>
          <a:stretch/>
        </p:blipFill>
        <p:spPr>
          <a:xfrm>
            <a:off x="7048715" y="171590"/>
            <a:ext cx="4912562" cy="1876060"/>
          </a:xfrm>
          <a:prstGeom prst="rect">
            <a:avLst/>
          </a:prstGeom>
          <a:ln w="18360">
            <a:noFill/>
          </a:ln>
        </p:spPr>
      </p:pic>
    </p:spTree>
    <p:extLst>
      <p:ext uri="{BB962C8B-B14F-4D97-AF65-F5344CB8AC3E}">
        <p14:creationId xmlns:p14="http://schemas.microsoft.com/office/powerpoint/2010/main" val="19687856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2AFE8B-EC0C-1ADC-EB47-0640DE0175B6}"/>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5D426D9D-9B9B-FD9C-793C-75E9AA419EC1}"/>
              </a:ext>
            </a:extLst>
          </p:cNvPr>
          <p:cNvSpPr>
            <a:spLocks noGrp="1"/>
          </p:cNvSpPr>
          <p:nvPr>
            <p:ph type="title"/>
          </p:nvPr>
        </p:nvSpPr>
        <p:spPr>
          <a:xfrm>
            <a:off x="605368" y="241706"/>
            <a:ext cx="10972800" cy="647102"/>
          </a:xfrm>
        </p:spPr>
        <p:txBody>
          <a:bodyPr>
            <a:normAutofit/>
          </a:bodyPr>
          <a:lstStyle/>
          <a:p>
            <a:r>
              <a:rPr lang="en-US" sz="3200" dirty="0">
                <a:solidFill>
                  <a:schemeClr val="accent1"/>
                </a:solidFill>
                <a:latin typeface="+mj-lt"/>
              </a:rPr>
              <a:t>DUNE Phase-I Timeline</a:t>
            </a:r>
          </a:p>
        </p:txBody>
      </p:sp>
      <p:sp>
        <p:nvSpPr>
          <p:cNvPr id="3" name="Marcador de contenido 2">
            <a:extLst>
              <a:ext uri="{FF2B5EF4-FFF2-40B4-BE49-F238E27FC236}">
                <a16:creationId xmlns:a16="http://schemas.microsoft.com/office/drawing/2014/main" id="{84F7A2B1-E200-49F5-BAD2-71B2876A2CF0}"/>
              </a:ext>
            </a:extLst>
          </p:cNvPr>
          <p:cNvSpPr>
            <a:spLocks noGrp="1"/>
          </p:cNvSpPr>
          <p:nvPr>
            <p:ph idx="11"/>
          </p:nvPr>
        </p:nvSpPr>
        <p:spPr>
          <a:xfrm>
            <a:off x="1021278" y="1381174"/>
            <a:ext cx="10687094" cy="500229"/>
          </a:xfrm>
        </p:spPr>
        <p:txBody>
          <a:bodyPr>
            <a:normAutofit/>
          </a:bodyPr>
          <a:lstStyle/>
          <a:p>
            <a:pPr marL="0" indent="0">
              <a:buNone/>
            </a:pPr>
            <a:r>
              <a:rPr lang="en-US" sz="2800" dirty="0">
                <a:latin typeface="+mj-lt"/>
              </a:rPr>
              <a:t>Phase I being on schedule is paramount for DUNE’s success</a:t>
            </a:r>
          </a:p>
          <a:p>
            <a:pPr marL="0" indent="0">
              <a:buNone/>
            </a:pPr>
            <a:endParaRPr lang="en-US" sz="2000" i="1" dirty="0"/>
          </a:p>
          <a:p>
            <a:pPr marL="342900" indent="-342900" algn="just"/>
            <a:endParaRPr lang="en-US" sz="2000" dirty="0"/>
          </a:p>
          <a:p>
            <a:pPr marL="342900" indent="-342900" algn="just"/>
            <a:endParaRPr lang="en-US" sz="2000" dirty="0"/>
          </a:p>
          <a:p>
            <a:pPr marL="0" indent="0" algn="just">
              <a:buNone/>
            </a:pPr>
            <a:endParaRPr lang="en-US" dirty="0"/>
          </a:p>
          <a:p>
            <a:pPr>
              <a:spcBef>
                <a:spcPts val="1800"/>
              </a:spcBef>
            </a:pPr>
            <a:endParaRPr lang="en-US" dirty="0"/>
          </a:p>
          <a:p>
            <a:pPr>
              <a:spcBef>
                <a:spcPts val="1800"/>
              </a:spcBef>
            </a:pPr>
            <a:endParaRPr lang="en-US" dirty="0"/>
          </a:p>
          <a:p>
            <a:pPr>
              <a:spcBef>
                <a:spcPts val="1800"/>
              </a:spcBef>
            </a:pPr>
            <a:endParaRPr lang="en-US" dirty="0"/>
          </a:p>
          <a:p>
            <a:pPr>
              <a:spcBef>
                <a:spcPts val="1800"/>
              </a:spcBef>
            </a:pPr>
            <a:endParaRPr lang="en-US" dirty="0"/>
          </a:p>
        </p:txBody>
      </p:sp>
      <p:pic>
        <p:nvPicPr>
          <p:cNvPr id="8" name="Picture 7">
            <a:extLst>
              <a:ext uri="{FF2B5EF4-FFF2-40B4-BE49-F238E27FC236}">
                <a16:creationId xmlns:a16="http://schemas.microsoft.com/office/drawing/2014/main" id="{6C0D641A-DB34-BC0E-6CF8-1FBC100694A9}"/>
              </a:ext>
            </a:extLst>
          </p:cNvPr>
          <p:cNvPicPr>
            <a:picLocks noChangeAspect="1"/>
          </p:cNvPicPr>
          <p:nvPr/>
        </p:nvPicPr>
        <p:blipFill>
          <a:blip r:embed="rId3"/>
          <a:stretch>
            <a:fillRect/>
          </a:stretch>
        </p:blipFill>
        <p:spPr>
          <a:xfrm>
            <a:off x="746287" y="2169641"/>
            <a:ext cx="10323798" cy="3621201"/>
          </a:xfrm>
          <a:prstGeom prst="rect">
            <a:avLst/>
          </a:prstGeom>
        </p:spPr>
      </p:pic>
    </p:spTree>
    <p:extLst>
      <p:ext uri="{BB962C8B-B14F-4D97-AF65-F5344CB8AC3E}">
        <p14:creationId xmlns:p14="http://schemas.microsoft.com/office/powerpoint/2010/main" val="1399516308"/>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919334-F436-52BB-84FC-C883584FB750}"/>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8EA2EBB4-EBCC-145B-7353-FEABAFC9B790}"/>
              </a:ext>
            </a:extLst>
          </p:cNvPr>
          <p:cNvSpPr>
            <a:spLocks noGrp="1"/>
          </p:cNvSpPr>
          <p:nvPr>
            <p:ph type="title"/>
          </p:nvPr>
        </p:nvSpPr>
        <p:spPr>
          <a:xfrm>
            <a:off x="609600" y="383176"/>
            <a:ext cx="10972800" cy="647102"/>
          </a:xfrm>
        </p:spPr>
        <p:txBody>
          <a:bodyPr>
            <a:normAutofit fontScale="90000"/>
          </a:bodyPr>
          <a:lstStyle/>
          <a:p>
            <a:r>
              <a:rPr lang="en-US" sz="3600" dirty="0">
                <a:solidFill>
                  <a:schemeClr val="accent1"/>
                </a:solidFill>
                <a:latin typeface="+mj-lt"/>
              </a:rPr>
              <a:t>Phase I: Excavation and Cryostat Installation at SURF </a:t>
            </a:r>
          </a:p>
        </p:txBody>
      </p:sp>
      <p:sp>
        <p:nvSpPr>
          <p:cNvPr id="3" name="Marcador de contenido 2">
            <a:extLst>
              <a:ext uri="{FF2B5EF4-FFF2-40B4-BE49-F238E27FC236}">
                <a16:creationId xmlns:a16="http://schemas.microsoft.com/office/drawing/2014/main" id="{0104F5B1-B17B-64CB-4C03-CE1E45650635}"/>
              </a:ext>
            </a:extLst>
          </p:cNvPr>
          <p:cNvSpPr>
            <a:spLocks noGrp="1"/>
          </p:cNvSpPr>
          <p:nvPr>
            <p:ph idx="11"/>
          </p:nvPr>
        </p:nvSpPr>
        <p:spPr>
          <a:xfrm>
            <a:off x="522240" y="1769488"/>
            <a:ext cx="4537439" cy="4021712"/>
          </a:xfrm>
        </p:spPr>
        <p:txBody>
          <a:bodyPr>
            <a:normAutofit fontScale="92500" lnSpcReduction="10000"/>
          </a:bodyPr>
          <a:lstStyle/>
          <a:p>
            <a:pPr marL="342900" indent="-342900"/>
            <a:r>
              <a:rPr lang="en-US" sz="2800" dirty="0">
                <a:latin typeface="+mn-lt"/>
              </a:rPr>
              <a:t>Excavation of caverns at SURF is complete</a:t>
            </a:r>
          </a:p>
          <a:p>
            <a:pPr marL="342900" indent="-342900"/>
            <a:r>
              <a:rPr lang="en-US" sz="2800" dirty="0">
                <a:latin typeface="+mn-lt"/>
              </a:rPr>
              <a:t>All cryostat material delivered to SURF </a:t>
            </a:r>
          </a:p>
          <a:p>
            <a:pPr marL="342900" indent="-342900"/>
            <a:r>
              <a:rPr lang="en-US" sz="2800" dirty="0">
                <a:latin typeface="+mn-lt"/>
              </a:rPr>
              <a:t>Cryostat construction and assembly in early 2026</a:t>
            </a:r>
          </a:p>
          <a:p>
            <a:pPr marL="342900" indent="-342900"/>
            <a:r>
              <a:rPr lang="en-US" sz="2800" dirty="0">
                <a:latin typeface="+mn-lt"/>
              </a:rPr>
              <a:t>Followed by installation of the first two modules (VD and HD).</a:t>
            </a:r>
          </a:p>
          <a:p>
            <a:pPr marL="342900" indent="-342900"/>
            <a:endParaRPr lang="en-US" dirty="0"/>
          </a:p>
          <a:p>
            <a:pPr>
              <a:spcBef>
                <a:spcPts val="1800"/>
              </a:spcBef>
            </a:pPr>
            <a:endParaRPr lang="en-US" dirty="0"/>
          </a:p>
          <a:p>
            <a:pPr>
              <a:spcBef>
                <a:spcPts val="1800"/>
              </a:spcBef>
            </a:pPr>
            <a:endParaRPr lang="en-US" dirty="0"/>
          </a:p>
          <a:p>
            <a:pPr>
              <a:spcBef>
                <a:spcPts val="1800"/>
              </a:spcBef>
            </a:pPr>
            <a:endParaRPr lang="en-US" dirty="0"/>
          </a:p>
          <a:p>
            <a:pPr>
              <a:spcBef>
                <a:spcPts val="1800"/>
              </a:spcBef>
            </a:pPr>
            <a:endParaRPr lang="en-US" dirty="0"/>
          </a:p>
        </p:txBody>
      </p:sp>
      <p:pic>
        <p:nvPicPr>
          <p:cNvPr id="7" name="Picture 6" descr="A crane lifting a red container&#10;&#10;Description automatically generated with medium confidence">
            <a:extLst>
              <a:ext uri="{FF2B5EF4-FFF2-40B4-BE49-F238E27FC236}">
                <a16:creationId xmlns:a16="http://schemas.microsoft.com/office/drawing/2014/main" id="{A80567EA-9BB9-4FF0-5D3F-142DC0DAA1B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69084" y="4228574"/>
            <a:ext cx="2666753" cy="2000065"/>
          </a:xfrm>
          <a:prstGeom prst="rect">
            <a:avLst/>
          </a:prstGeom>
        </p:spPr>
      </p:pic>
      <p:pic>
        <p:nvPicPr>
          <p:cNvPr id="9" name="Picture 8">
            <a:extLst>
              <a:ext uri="{FF2B5EF4-FFF2-40B4-BE49-F238E27FC236}">
                <a16:creationId xmlns:a16="http://schemas.microsoft.com/office/drawing/2014/main" id="{5F214548-E03A-6E1A-D06C-D9CA84921704}"/>
              </a:ext>
            </a:extLst>
          </p:cNvPr>
          <p:cNvPicPr>
            <a:picLocks noChangeAspect="1"/>
          </p:cNvPicPr>
          <p:nvPr/>
        </p:nvPicPr>
        <p:blipFill>
          <a:blip r:embed="rId4"/>
          <a:stretch>
            <a:fillRect/>
          </a:stretch>
        </p:blipFill>
        <p:spPr>
          <a:xfrm>
            <a:off x="5480411" y="1137955"/>
            <a:ext cx="2655426" cy="2982942"/>
          </a:xfrm>
          <a:prstGeom prst="rect">
            <a:avLst/>
          </a:prstGeom>
        </p:spPr>
      </p:pic>
      <p:pic>
        <p:nvPicPr>
          <p:cNvPr id="13" name="Picture 12" descr="A person standing in a tunnel&#10;&#10;AI-generated content may be incorrect.">
            <a:extLst>
              <a:ext uri="{FF2B5EF4-FFF2-40B4-BE49-F238E27FC236}">
                <a16:creationId xmlns:a16="http://schemas.microsoft.com/office/drawing/2014/main" id="{B4DB2E7C-0F5A-96E2-6740-41CF3306E6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13222" y="1137955"/>
            <a:ext cx="3878778" cy="5171704"/>
          </a:xfrm>
          <a:prstGeom prst="rect">
            <a:avLst/>
          </a:prstGeom>
        </p:spPr>
      </p:pic>
    </p:spTree>
    <p:extLst>
      <p:ext uri="{BB962C8B-B14F-4D97-AF65-F5344CB8AC3E}">
        <p14:creationId xmlns:p14="http://schemas.microsoft.com/office/powerpoint/2010/main" val="39456481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21DD59E-A8C6-57A5-3BD7-2051CF8D3919}"/>
              </a:ext>
            </a:extLst>
          </p:cNvPr>
          <p:cNvSpPr>
            <a:spLocks noGrp="1"/>
          </p:cNvSpPr>
          <p:nvPr>
            <p:ph type="body" idx="1"/>
          </p:nvPr>
        </p:nvSpPr>
        <p:spPr>
          <a:xfrm>
            <a:off x="635000" y="1083462"/>
            <a:ext cx="6882081" cy="4127406"/>
          </a:xfrm>
        </p:spPr>
        <p:txBody>
          <a:bodyPr/>
          <a:lstStyle/>
          <a:p>
            <a:pPr marL="342900" indent="-342900">
              <a:buFont typeface="Arial" panose="020B0604020202020204" pitchFamily="34" charset="0"/>
              <a:buChar char="•"/>
            </a:pPr>
            <a:r>
              <a:rPr lang="en-US" dirty="0"/>
              <a:t>Near Detector will comprise four components (ND-</a:t>
            </a:r>
            <a:r>
              <a:rPr lang="en-US" dirty="0" err="1"/>
              <a:t>LAr</a:t>
            </a:r>
            <a:r>
              <a:rPr lang="en-US" dirty="0"/>
              <a:t>, TMS, PRISM, SAND) with a gas-argon TPC replacing TMS for Phase-II.</a:t>
            </a:r>
          </a:p>
          <a:p>
            <a:endParaRPr lang="en-US" dirty="0"/>
          </a:p>
          <a:p>
            <a:pPr marL="342900" indent="-342900">
              <a:buFont typeface="Arial" panose="020B0604020202020204" pitchFamily="34" charset="0"/>
              <a:buChar char="•"/>
            </a:pPr>
            <a:r>
              <a:rPr lang="en-US" dirty="0"/>
              <a:t>A highly capable Near Detector is essential for achieving DUNE physics goals.</a:t>
            </a:r>
          </a:p>
          <a:p>
            <a:endParaRPr lang="en-US" dirty="0"/>
          </a:p>
          <a:p>
            <a:pPr marL="342900" indent="-342900">
              <a:buFont typeface="Arial" panose="020B0604020202020204" pitchFamily="34" charset="0"/>
              <a:buChar char="•"/>
            </a:pPr>
            <a:r>
              <a:rPr lang="en-US" dirty="0"/>
              <a:t>DOE in September </a:t>
            </a:r>
            <a:r>
              <a:rPr lang="en-US" i="1" u="sng" dirty="0"/>
              <a:t>removed the $200M cost cap set by CD-1RR </a:t>
            </a:r>
            <a:r>
              <a:rPr lang="en-US" dirty="0"/>
              <a:t>and provides </a:t>
            </a:r>
            <a:r>
              <a:rPr lang="en-US" i="1" u="sng" dirty="0"/>
              <a:t>a clear path for US-ND to deliver fully qualified detectors</a:t>
            </a:r>
            <a:r>
              <a:rPr lang="en-US" i="1" dirty="0"/>
              <a:t> </a:t>
            </a:r>
            <a:r>
              <a:rPr lang="en-US" dirty="0"/>
              <a:t>for DUNE Phase I.</a:t>
            </a:r>
          </a:p>
          <a:p>
            <a:pPr marL="342900" indent="-342900">
              <a:buFont typeface="Arial" panose="020B0604020202020204" pitchFamily="34" charset="0"/>
              <a:buChar char="•"/>
            </a:pPr>
            <a:endParaRPr lang="en-US" b="1" i="1" dirty="0"/>
          </a:p>
          <a:p>
            <a:pPr marL="342900" indent="-342900">
              <a:buFont typeface="Arial" panose="020B0604020202020204" pitchFamily="34" charset="0"/>
              <a:buChar char="•"/>
            </a:pPr>
            <a:r>
              <a:rPr lang="en-US" dirty="0"/>
              <a:t>Near Site Civil construction at Fermilab remains a challenge – LBNF/DUNE-US project and DUNE Collaboration are exploring different options to address this issue.</a:t>
            </a:r>
          </a:p>
          <a:p>
            <a:pPr marL="342900" indent="-342900">
              <a:buFont typeface="Arial" panose="020B0604020202020204" pitchFamily="34" charset="0"/>
              <a:buChar char="•"/>
            </a:pPr>
            <a:endParaRPr lang="en-US" dirty="0"/>
          </a:p>
        </p:txBody>
      </p:sp>
      <p:sp>
        <p:nvSpPr>
          <p:cNvPr id="3" name="Text Placeholder 2">
            <a:extLst>
              <a:ext uri="{FF2B5EF4-FFF2-40B4-BE49-F238E27FC236}">
                <a16:creationId xmlns:a16="http://schemas.microsoft.com/office/drawing/2014/main" id="{BFEB001A-A1ED-7CE0-D22F-8EAA9515BA1F}"/>
              </a:ext>
            </a:extLst>
          </p:cNvPr>
          <p:cNvSpPr>
            <a:spLocks noGrp="1"/>
          </p:cNvSpPr>
          <p:nvPr>
            <p:ph type="body" sz="quarter" idx="21"/>
          </p:nvPr>
        </p:nvSpPr>
        <p:spPr>
          <a:xfrm>
            <a:off x="635000" y="327026"/>
            <a:ext cx="10795000" cy="662089"/>
          </a:xfrm>
        </p:spPr>
        <p:txBody>
          <a:bodyPr/>
          <a:lstStyle/>
          <a:p>
            <a:r>
              <a:rPr lang="en-US" dirty="0">
                <a:solidFill>
                  <a:schemeClr val="accent1"/>
                </a:solidFill>
              </a:rPr>
              <a:t>DUNE Near Detector</a:t>
            </a:r>
          </a:p>
        </p:txBody>
      </p:sp>
      <p:pic>
        <p:nvPicPr>
          <p:cNvPr id="6146" name="Picture 2" descr="A tale of two detectors | University of Oxford Department of Physics">
            <a:extLst>
              <a:ext uri="{FF2B5EF4-FFF2-40B4-BE49-F238E27FC236}">
                <a16:creationId xmlns:a16="http://schemas.microsoft.com/office/drawing/2014/main" id="{766BB4A4-8B5A-FD10-718A-AD625B9072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77842" y="2175992"/>
            <a:ext cx="4114800" cy="2743200"/>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287D3A48-944F-39B7-C627-5571F9EC90DB}"/>
              </a:ext>
            </a:extLst>
          </p:cNvPr>
          <p:cNvSpPr>
            <a:spLocks noGrp="1"/>
          </p:cNvSpPr>
          <p:nvPr>
            <p:ph type="sldNum" sz="quarter" idx="2"/>
          </p:nvPr>
        </p:nvSpPr>
        <p:spPr/>
        <p:txBody>
          <a:bodyPr/>
          <a:lstStyle/>
          <a:p>
            <a:fld id="{86CB4B4D-7CA3-9044-876B-883B54F8677D}" type="slidenum">
              <a:rPr lang="en-GB" smtClean="0"/>
              <a:t>27</a:t>
            </a:fld>
            <a:endParaRPr lang="en-GB"/>
          </a:p>
        </p:txBody>
      </p:sp>
    </p:spTree>
    <p:extLst>
      <p:ext uri="{BB962C8B-B14F-4D97-AF65-F5344CB8AC3E}">
        <p14:creationId xmlns:p14="http://schemas.microsoft.com/office/powerpoint/2010/main" val="3812582386"/>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D0DCF2-2248-9FE3-B605-55A5CFC5F534}"/>
            </a:ext>
          </a:extLst>
        </p:cNvPr>
        <p:cNvGrpSpPr/>
        <p:nvPr/>
      </p:nvGrpSpPr>
      <p:grpSpPr>
        <a:xfrm>
          <a:off x="0" y="0"/>
          <a:ext cx="0" cy="0"/>
          <a:chOff x="0" y="0"/>
          <a:chExt cx="0" cy="0"/>
        </a:xfrm>
      </p:grpSpPr>
      <p:sp>
        <p:nvSpPr>
          <p:cNvPr id="5" name="Rounded Rectangle 4">
            <a:extLst>
              <a:ext uri="{FF2B5EF4-FFF2-40B4-BE49-F238E27FC236}">
                <a16:creationId xmlns:a16="http://schemas.microsoft.com/office/drawing/2014/main" id="{E2747DDF-3547-3643-63D5-2151A0FD9881}"/>
              </a:ext>
            </a:extLst>
          </p:cNvPr>
          <p:cNvSpPr/>
          <p:nvPr/>
        </p:nvSpPr>
        <p:spPr>
          <a:xfrm>
            <a:off x="613832" y="684173"/>
            <a:ext cx="5701624" cy="431308"/>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ítulo 1">
            <a:extLst>
              <a:ext uri="{FF2B5EF4-FFF2-40B4-BE49-F238E27FC236}">
                <a16:creationId xmlns:a16="http://schemas.microsoft.com/office/drawing/2014/main" id="{C86DF274-1E65-C294-71E6-DCC2F01561D9}"/>
              </a:ext>
            </a:extLst>
          </p:cNvPr>
          <p:cNvSpPr txBox="1">
            <a:spLocks/>
          </p:cNvSpPr>
          <p:nvPr/>
        </p:nvSpPr>
        <p:spPr>
          <a:xfrm>
            <a:off x="613831" y="201309"/>
            <a:ext cx="11403997" cy="965727"/>
          </a:xfrm>
          <a:prstGeom prst="rect">
            <a:avLst/>
          </a:prstGeom>
        </p:spPr>
        <p:txBody>
          <a:bodyPr vert="horz" lIns="0" tIns="0" rIns="0" bIns="0">
            <a:normAutofit/>
          </a:bodyPr>
          <a:lstStyle>
            <a:lvl1pPr algn="l" defTabSz="457200" rtl="0" fontAlgn="base">
              <a:spcBef>
                <a:spcPct val="0"/>
              </a:spcBef>
              <a:spcAft>
                <a:spcPct val="0"/>
              </a:spcAft>
              <a:defRPr sz="4000" b="1" i="0" kern="1200" baseline="0">
                <a:solidFill>
                  <a:srgbClr val="E95125"/>
                </a:solidFill>
                <a:latin typeface="Helvetica Neue" panose="02000503000000020004" pitchFamily="2" charset="0"/>
                <a:ea typeface="Helvetica Neue" panose="02000503000000020004" pitchFamily="2" charset="0"/>
                <a:cs typeface="Helvetica Neue" panose="02000503000000020004" pitchFamily="2" charset="0"/>
              </a:defRPr>
            </a:lvl1pPr>
            <a:lvl2pPr algn="ctr" defTabSz="457200" rtl="0" fontAlgn="base">
              <a:spcBef>
                <a:spcPct val="0"/>
              </a:spcBef>
              <a:spcAft>
                <a:spcPct val="0"/>
              </a:spcAft>
              <a:defRPr sz="4400">
                <a:solidFill>
                  <a:schemeClr val="tx1"/>
                </a:solidFill>
                <a:latin typeface="Calibri" charset="0"/>
                <a:ea typeface="Geneva" charset="0"/>
                <a:cs typeface="Geneva" charset="0"/>
              </a:defRPr>
            </a:lvl2pPr>
            <a:lvl3pPr algn="ctr" defTabSz="457200" rtl="0" fontAlgn="base">
              <a:spcBef>
                <a:spcPct val="0"/>
              </a:spcBef>
              <a:spcAft>
                <a:spcPct val="0"/>
              </a:spcAft>
              <a:defRPr sz="4400">
                <a:solidFill>
                  <a:schemeClr val="tx1"/>
                </a:solidFill>
                <a:latin typeface="Calibri" charset="0"/>
                <a:ea typeface="Geneva" charset="0"/>
                <a:cs typeface="Geneva" charset="0"/>
              </a:defRPr>
            </a:lvl3pPr>
            <a:lvl4pPr algn="ctr" defTabSz="457200" rtl="0" fontAlgn="base">
              <a:spcBef>
                <a:spcPct val="0"/>
              </a:spcBef>
              <a:spcAft>
                <a:spcPct val="0"/>
              </a:spcAft>
              <a:defRPr sz="4400">
                <a:solidFill>
                  <a:schemeClr val="tx1"/>
                </a:solidFill>
                <a:latin typeface="Calibri" charset="0"/>
                <a:ea typeface="Geneva" charset="0"/>
                <a:cs typeface="Geneva" charset="0"/>
              </a:defRPr>
            </a:lvl4pPr>
            <a:lvl5pPr algn="ctr" defTabSz="457200" rtl="0" fontAlgn="base">
              <a:spcBef>
                <a:spcPct val="0"/>
              </a:spcBef>
              <a:spcAft>
                <a:spcPct val="0"/>
              </a:spcAft>
              <a:defRPr sz="4400">
                <a:solidFill>
                  <a:schemeClr val="tx1"/>
                </a:solidFill>
                <a:latin typeface="Calibri" charset="0"/>
                <a:ea typeface="Geneva" charset="0"/>
                <a:cs typeface="Geneva" charset="0"/>
              </a:defRPr>
            </a:lvl5pPr>
            <a:lvl6pPr marL="457200" algn="ctr" defTabSz="457200" rtl="0" fontAlgn="base">
              <a:spcBef>
                <a:spcPct val="0"/>
              </a:spcBef>
              <a:spcAft>
                <a:spcPct val="0"/>
              </a:spcAft>
              <a:defRPr sz="4400">
                <a:solidFill>
                  <a:schemeClr val="tx1"/>
                </a:solidFill>
                <a:latin typeface="Calibri" charset="0"/>
                <a:ea typeface="Geneva" charset="0"/>
                <a:cs typeface="Geneva" charset="0"/>
              </a:defRPr>
            </a:lvl6pPr>
            <a:lvl7pPr marL="914400" algn="ctr" defTabSz="457200" rtl="0" fontAlgn="base">
              <a:spcBef>
                <a:spcPct val="0"/>
              </a:spcBef>
              <a:spcAft>
                <a:spcPct val="0"/>
              </a:spcAft>
              <a:defRPr sz="4400">
                <a:solidFill>
                  <a:schemeClr val="tx1"/>
                </a:solidFill>
                <a:latin typeface="Calibri" charset="0"/>
                <a:ea typeface="Geneva" charset="0"/>
                <a:cs typeface="Geneva" charset="0"/>
              </a:defRPr>
            </a:lvl7pPr>
            <a:lvl8pPr marL="1371600" algn="ctr" defTabSz="457200" rtl="0" fontAlgn="base">
              <a:spcBef>
                <a:spcPct val="0"/>
              </a:spcBef>
              <a:spcAft>
                <a:spcPct val="0"/>
              </a:spcAft>
              <a:defRPr sz="4400">
                <a:solidFill>
                  <a:schemeClr val="tx1"/>
                </a:solidFill>
                <a:latin typeface="Calibri" charset="0"/>
                <a:ea typeface="Geneva" charset="0"/>
                <a:cs typeface="Geneva" charset="0"/>
              </a:defRPr>
            </a:lvl8pPr>
            <a:lvl9pPr marL="1828800" algn="ctr" defTabSz="457200" rtl="0" fontAlgn="base">
              <a:spcBef>
                <a:spcPct val="0"/>
              </a:spcBef>
              <a:spcAft>
                <a:spcPct val="0"/>
              </a:spcAft>
              <a:defRPr sz="4400">
                <a:solidFill>
                  <a:schemeClr val="tx1"/>
                </a:solidFill>
                <a:latin typeface="Calibri" charset="0"/>
                <a:ea typeface="Geneva" charset="0"/>
                <a:cs typeface="Geneva" charset="0"/>
              </a:defRPr>
            </a:lvl9pPr>
          </a:lstStyle>
          <a:p>
            <a:r>
              <a:rPr lang="en-US" sz="3500" dirty="0">
                <a:solidFill>
                  <a:schemeClr val="accent1"/>
                </a:solidFill>
                <a:latin typeface="+mn-lt"/>
              </a:rPr>
              <a:t>Near Detector Prototyping (ND-</a:t>
            </a:r>
            <a:r>
              <a:rPr lang="en-US" sz="3500" dirty="0" err="1">
                <a:solidFill>
                  <a:schemeClr val="accent1"/>
                </a:solidFill>
                <a:latin typeface="+mn-lt"/>
              </a:rPr>
              <a:t>LAr</a:t>
            </a:r>
            <a:r>
              <a:rPr lang="en-US" sz="3500" dirty="0">
                <a:solidFill>
                  <a:schemeClr val="accent1"/>
                </a:solidFill>
                <a:latin typeface="+mn-lt"/>
              </a:rPr>
              <a:t>) </a:t>
            </a:r>
          </a:p>
        </p:txBody>
      </p:sp>
      <p:pic>
        <p:nvPicPr>
          <p:cNvPr id="2" name="Picture 1">
            <a:extLst>
              <a:ext uri="{FF2B5EF4-FFF2-40B4-BE49-F238E27FC236}">
                <a16:creationId xmlns:a16="http://schemas.microsoft.com/office/drawing/2014/main" id="{E428B914-FFDD-36D3-F32C-4C2DE1C7EF2D}"/>
              </a:ext>
            </a:extLst>
          </p:cNvPr>
          <p:cNvPicPr>
            <a:picLocks noChangeAspect="1"/>
          </p:cNvPicPr>
          <p:nvPr/>
        </p:nvPicPr>
        <p:blipFill>
          <a:blip r:embed="rId3"/>
          <a:stretch>
            <a:fillRect/>
          </a:stretch>
        </p:blipFill>
        <p:spPr>
          <a:xfrm>
            <a:off x="5475513" y="1400901"/>
            <a:ext cx="5746668" cy="4772926"/>
          </a:xfrm>
          <a:prstGeom prst="rect">
            <a:avLst/>
          </a:prstGeom>
        </p:spPr>
      </p:pic>
      <p:sp>
        <p:nvSpPr>
          <p:cNvPr id="8" name="TextBox 7">
            <a:extLst>
              <a:ext uri="{FF2B5EF4-FFF2-40B4-BE49-F238E27FC236}">
                <a16:creationId xmlns:a16="http://schemas.microsoft.com/office/drawing/2014/main" id="{1DB8D572-BBC0-F2D5-B4ED-9CB256CD3DF2}"/>
              </a:ext>
            </a:extLst>
          </p:cNvPr>
          <p:cNvSpPr txBox="1"/>
          <p:nvPr/>
        </p:nvSpPr>
        <p:spPr>
          <a:xfrm>
            <a:off x="736270" y="1733797"/>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9" name="TextBox 8">
            <a:extLst>
              <a:ext uri="{FF2B5EF4-FFF2-40B4-BE49-F238E27FC236}">
                <a16:creationId xmlns:a16="http://schemas.microsoft.com/office/drawing/2014/main" id="{AC89E9BC-00B1-8906-7443-3EDFE1B53D53}"/>
              </a:ext>
            </a:extLst>
          </p:cNvPr>
          <p:cNvSpPr txBox="1"/>
          <p:nvPr/>
        </p:nvSpPr>
        <p:spPr>
          <a:xfrm>
            <a:off x="5649685" y="1129652"/>
            <a:ext cx="6542315" cy="439387"/>
          </a:xfrm>
          <a:prstGeom prst="rect">
            <a:avLst/>
          </a:prstGeom>
          <a:noFill/>
        </p:spPr>
        <p:txBody>
          <a:bodyPr wrap="none" lIns="0" tIns="0" rIns="0" bIns="0" rtlCol="0">
            <a:noAutofit/>
          </a:bodyPr>
          <a:lstStyle/>
          <a:p>
            <a:pPr algn="l">
              <a:lnSpc>
                <a:spcPct val="105000"/>
              </a:lnSpc>
            </a:pPr>
            <a:r>
              <a:rPr lang="en-US" sz="2000" dirty="0">
                <a:solidFill>
                  <a:schemeClr val="tx1"/>
                </a:solidFill>
              </a:rPr>
              <a:t>Successful start of Run-2 at Fermilab </a:t>
            </a:r>
            <a:r>
              <a:rPr lang="en-US" sz="2000" dirty="0"/>
              <a:t>this</a:t>
            </a:r>
            <a:r>
              <a:rPr lang="en-US" sz="2000" dirty="0">
                <a:solidFill>
                  <a:schemeClr val="tx1"/>
                </a:solidFill>
              </a:rPr>
              <a:t> October</a:t>
            </a:r>
          </a:p>
        </p:txBody>
      </p:sp>
      <p:pic>
        <p:nvPicPr>
          <p:cNvPr id="11" name="Picture 10">
            <a:extLst>
              <a:ext uri="{FF2B5EF4-FFF2-40B4-BE49-F238E27FC236}">
                <a16:creationId xmlns:a16="http://schemas.microsoft.com/office/drawing/2014/main" id="{30F44CA8-6BC5-EDCB-E25B-AC3337252EB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2207" y="1115481"/>
            <a:ext cx="3549460" cy="4732613"/>
          </a:xfrm>
          <a:prstGeom prst="rect">
            <a:avLst/>
          </a:prstGeom>
        </p:spPr>
      </p:pic>
      <p:sp>
        <p:nvSpPr>
          <p:cNvPr id="12" name="TextBox 11">
            <a:extLst>
              <a:ext uri="{FF2B5EF4-FFF2-40B4-BE49-F238E27FC236}">
                <a16:creationId xmlns:a16="http://schemas.microsoft.com/office/drawing/2014/main" id="{220D39FE-8043-134A-25CE-4A5CF7BDAF45}"/>
              </a:ext>
            </a:extLst>
          </p:cNvPr>
          <p:cNvSpPr txBox="1"/>
          <p:nvPr/>
        </p:nvSpPr>
        <p:spPr>
          <a:xfrm>
            <a:off x="629392" y="3051958"/>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13" name="TextBox 12">
            <a:extLst>
              <a:ext uri="{FF2B5EF4-FFF2-40B4-BE49-F238E27FC236}">
                <a16:creationId xmlns:a16="http://schemas.microsoft.com/office/drawing/2014/main" id="{96CAB8D1-BB7E-197F-0437-617D7FE993B6}"/>
              </a:ext>
            </a:extLst>
          </p:cNvPr>
          <p:cNvSpPr txBox="1"/>
          <p:nvPr/>
        </p:nvSpPr>
        <p:spPr>
          <a:xfrm>
            <a:off x="285008" y="1721922"/>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14" name="TextBox 13">
            <a:extLst>
              <a:ext uri="{FF2B5EF4-FFF2-40B4-BE49-F238E27FC236}">
                <a16:creationId xmlns:a16="http://schemas.microsoft.com/office/drawing/2014/main" id="{1BBFA7DB-4CBD-79FB-4EBB-670ACD3B2E57}"/>
              </a:ext>
            </a:extLst>
          </p:cNvPr>
          <p:cNvSpPr txBox="1"/>
          <p:nvPr/>
        </p:nvSpPr>
        <p:spPr>
          <a:xfrm>
            <a:off x="1068779" y="6092042"/>
            <a:ext cx="0" cy="0"/>
          </a:xfrm>
          <a:prstGeom prst="rect">
            <a:avLst/>
          </a:prstGeom>
          <a:noFill/>
        </p:spPr>
        <p:txBody>
          <a:bodyPr wrap="none" lIns="0" tIns="0" rIns="0" bIns="0" rtlCol="0">
            <a:noAutofit/>
          </a:bodyPr>
          <a:lstStyle/>
          <a:p>
            <a:pPr algn="l">
              <a:lnSpc>
                <a:spcPct val="105000"/>
              </a:lnSpc>
            </a:pPr>
            <a:r>
              <a:rPr lang="en-US" sz="2000" dirty="0">
                <a:solidFill>
                  <a:schemeClr val="tx1"/>
                </a:solidFill>
              </a:rPr>
              <a:t>University of Bern, Switzerland</a:t>
            </a:r>
          </a:p>
        </p:txBody>
      </p:sp>
    </p:spTree>
    <p:extLst>
      <p:ext uri="{BB962C8B-B14F-4D97-AF65-F5344CB8AC3E}">
        <p14:creationId xmlns:p14="http://schemas.microsoft.com/office/powerpoint/2010/main" val="4267706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4D0857-A615-87D8-B862-8A9CBD87B135}"/>
            </a:ext>
          </a:extLst>
        </p:cNvPr>
        <p:cNvGrpSpPr/>
        <p:nvPr/>
      </p:nvGrpSpPr>
      <p:grpSpPr>
        <a:xfrm>
          <a:off x="0" y="0"/>
          <a:ext cx="0" cy="0"/>
          <a:chOff x="0" y="0"/>
          <a:chExt cx="0" cy="0"/>
        </a:xfrm>
      </p:grpSpPr>
      <p:sp>
        <p:nvSpPr>
          <p:cNvPr id="5" name="Rounded Rectangle 4">
            <a:extLst>
              <a:ext uri="{FF2B5EF4-FFF2-40B4-BE49-F238E27FC236}">
                <a16:creationId xmlns:a16="http://schemas.microsoft.com/office/drawing/2014/main" id="{8441E4D1-0FE4-A32D-670D-A327DA625720}"/>
              </a:ext>
            </a:extLst>
          </p:cNvPr>
          <p:cNvSpPr/>
          <p:nvPr/>
        </p:nvSpPr>
        <p:spPr>
          <a:xfrm>
            <a:off x="613832" y="684173"/>
            <a:ext cx="5701624" cy="431308"/>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ítulo 1">
            <a:extLst>
              <a:ext uri="{FF2B5EF4-FFF2-40B4-BE49-F238E27FC236}">
                <a16:creationId xmlns:a16="http://schemas.microsoft.com/office/drawing/2014/main" id="{102D74C7-7DB0-0CB8-CEE8-AE6428596282}"/>
              </a:ext>
            </a:extLst>
          </p:cNvPr>
          <p:cNvSpPr txBox="1">
            <a:spLocks/>
          </p:cNvSpPr>
          <p:nvPr/>
        </p:nvSpPr>
        <p:spPr>
          <a:xfrm>
            <a:off x="613831" y="201309"/>
            <a:ext cx="11403997" cy="965727"/>
          </a:xfrm>
          <a:prstGeom prst="rect">
            <a:avLst/>
          </a:prstGeom>
        </p:spPr>
        <p:txBody>
          <a:bodyPr vert="horz" lIns="0" tIns="0" rIns="0" bIns="0">
            <a:normAutofit/>
          </a:bodyPr>
          <a:lstStyle>
            <a:lvl1pPr algn="l" defTabSz="457200" rtl="0" fontAlgn="base">
              <a:spcBef>
                <a:spcPct val="0"/>
              </a:spcBef>
              <a:spcAft>
                <a:spcPct val="0"/>
              </a:spcAft>
              <a:defRPr sz="4000" b="1" i="0" kern="1200" baseline="0">
                <a:solidFill>
                  <a:srgbClr val="E95125"/>
                </a:solidFill>
                <a:latin typeface="Helvetica Neue" panose="02000503000000020004" pitchFamily="2" charset="0"/>
                <a:ea typeface="Helvetica Neue" panose="02000503000000020004" pitchFamily="2" charset="0"/>
                <a:cs typeface="Helvetica Neue" panose="02000503000000020004" pitchFamily="2" charset="0"/>
              </a:defRPr>
            </a:lvl1pPr>
            <a:lvl2pPr algn="ctr" defTabSz="457200" rtl="0" fontAlgn="base">
              <a:spcBef>
                <a:spcPct val="0"/>
              </a:spcBef>
              <a:spcAft>
                <a:spcPct val="0"/>
              </a:spcAft>
              <a:defRPr sz="4400">
                <a:solidFill>
                  <a:schemeClr val="tx1"/>
                </a:solidFill>
                <a:latin typeface="Calibri" charset="0"/>
                <a:ea typeface="Geneva" charset="0"/>
                <a:cs typeface="Geneva" charset="0"/>
              </a:defRPr>
            </a:lvl2pPr>
            <a:lvl3pPr algn="ctr" defTabSz="457200" rtl="0" fontAlgn="base">
              <a:spcBef>
                <a:spcPct val="0"/>
              </a:spcBef>
              <a:spcAft>
                <a:spcPct val="0"/>
              </a:spcAft>
              <a:defRPr sz="4400">
                <a:solidFill>
                  <a:schemeClr val="tx1"/>
                </a:solidFill>
                <a:latin typeface="Calibri" charset="0"/>
                <a:ea typeface="Geneva" charset="0"/>
                <a:cs typeface="Geneva" charset="0"/>
              </a:defRPr>
            </a:lvl3pPr>
            <a:lvl4pPr algn="ctr" defTabSz="457200" rtl="0" fontAlgn="base">
              <a:spcBef>
                <a:spcPct val="0"/>
              </a:spcBef>
              <a:spcAft>
                <a:spcPct val="0"/>
              </a:spcAft>
              <a:defRPr sz="4400">
                <a:solidFill>
                  <a:schemeClr val="tx1"/>
                </a:solidFill>
                <a:latin typeface="Calibri" charset="0"/>
                <a:ea typeface="Geneva" charset="0"/>
                <a:cs typeface="Geneva" charset="0"/>
              </a:defRPr>
            </a:lvl4pPr>
            <a:lvl5pPr algn="ctr" defTabSz="457200" rtl="0" fontAlgn="base">
              <a:spcBef>
                <a:spcPct val="0"/>
              </a:spcBef>
              <a:spcAft>
                <a:spcPct val="0"/>
              </a:spcAft>
              <a:defRPr sz="4400">
                <a:solidFill>
                  <a:schemeClr val="tx1"/>
                </a:solidFill>
                <a:latin typeface="Calibri" charset="0"/>
                <a:ea typeface="Geneva" charset="0"/>
                <a:cs typeface="Geneva" charset="0"/>
              </a:defRPr>
            </a:lvl5pPr>
            <a:lvl6pPr marL="457200" algn="ctr" defTabSz="457200" rtl="0" fontAlgn="base">
              <a:spcBef>
                <a:spcPct val="0"/>
              </a:spcBef>
              <a:spcAft>
                <a:spcPct val="0"/>
              </a:spcAft>
              <a:defRPr sz="4400">
                <a:solidFill>
                  <a:schemeClr val="tx1"/>
                </a:solidFill>
                <a:latin typeface="Calibri" charset="0"/>
                <a:ea typeface="Geneva" charset="0"/>
                <a:cs typeface="Geneva" charset="0"/>
              </a:defRPr>
            </a:lvl6pPr>
            <a:lvl7pPr marL="914400" algn="ctr" defTabSz="457200" rtl="0" fontAlgn="base">
              <a:spcBef>
                <a:spcPct val="0"/>
              </a:spcBef>
              <a:spcAft>
                <a:spcPct val="0"/>
              </a:spcAft>
              <a:defRPr sz="4400">
                <a:solidFill>
                  <a:schemeClr val="tx1"/>
                </a:solidFill>
                <a:latin typeface="Calibri" charset="0"/>
                <a:ea typeface="Geneva" charset="0"/>
                <a:cs typeface="Geneva" charset="0"/>
              </a:defRPr>
            </a:lvl7pPr>
            <a:lvl8pPr marL="1371600" algn="ctr" defTabSz="457200" rtl="0" fontAlgn="base">
              <a:spcBef>
                <a:spcPct val="0"/>
              </a:spcBef>
              <a:spcAft>
                <a:spcPct val="0"/>
              </a:spcAft>
              <a:defRPr sz="4400">
                <a:solidFill>
                  <a:schemeClr val="tx1"/>
                </a:solidFill>
                <a:latin typeface="Calibri" charset="0"/>
                <a:ea typeface="Geneva" charset="0"/>
                <a:cs typeface="Geneva" charset="0"/>
              </a:defRPr>
            </a:lvl8pPr>
            <a:lvl9pPr marL="1828800" algn="ctr" defTabSz="457200" rtl="0" fontAlgn="base">
              <a:spcBef>
                <a:spcPct val="0"/>
              </a:spcBef>
              <a:spcAft>
                <a:spcPct val="0"/>
              </a:spcAft>
              <a:defRPr sz="4400">
                <a:solidFill>
                  <a:schemeClr val="tx1"/>
                </a:solidFill>
                <a:latin typeface="Calibri" charset="0"/>
                <a:ea typeface="Geneva" charset="0"/>
                <a:cs typeface="Geneva" charset="0"/>
              </a:defRPr>
            </a:lvl9pPr>
          </a:lstStyle>
          <a:p>
            <a:r>
              <a:rPr lang="en-US" sz="3500" dirty="0">
                <a:solidFill>
                  <a:schemeClr val="accent1"/>
                </a:solidFill>
                <a:latin typeface="+mn-lt"/>
              </a:rPr>
              <a:t>Near Detector uses pixel technology </a:t>
            </a:r>
          </a:p>
        </p:txBody>
      </p:sp>
      <p:sp>
        <p:nvSpPr>
          <p:cNvPr id="8" name="TextBox 7">
            <a:extLst>
              <a:ext uri="{FF2B5EF4-FFF2-40B4-BE49-F238E27FC236}">
                <a16:creationId xmlns:a16="http://schemas.microsoft.com/office/drawing/2014/main" id="{0389E4CE-9505-303C-434A-D68C365DAD29}"/>
              </a:ext>
            </a:extLst>
          </p:cNvPr>
          <p:cNvSpPr txBox="1"/>
          <p:nvPr/>
        </p:nvSpPr>
        <p:spPr>
          <a:xfrm>
            <a:off x="736270" y="1733797"/>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12" name="TextBox 11">
            <a:extLst>
              <a:ext uri="{FF2B5EF4-FFF2-40B4-BE49-F238E27FC236}">
                <a16:creationId xmlns:a16="http://schemas.microsoft.com/office/drawing/2014/main" id="{EB256141-970E-0753-0683-9EFC1E25994B}"/>
              </a:ext>
            </a:extLst>
          </p:cNvPr>
          <p:cNvSpPr txBox="1"/>
          <p:nvPr/>
        </p:nvSpPr>
        <p:spPr>
          <a:xfrm>
            <a:off x="629392" y="3051958"/>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13" name="TextBox 12">
            <a:extLst>
              <a:ext uri="{FF2B5EF4-FFF2-40B4-BE49-F238E27FC236}">
                <a16:creationId xmlns:a16="http://schemas.microsoft.com/office/drawing/2014/main" id="{C836308C-08B7-DE06-79BE-03C1EEC4D01D}"/>
              </a:ext>
            </a:extLst>
          </p:cNvPr>
          <p:cNvSpPr txBox="1"/>
          <p:nvPr/>
        </p:nvSpPr>
        <p:spPr>
          <a:xfrm>
            <a:off x="285008" y="1721922"/>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14" name="TextBox 13">
            <a:extLst>
              <a:ext uri="{FF2B5EF4-FFF2-40B4-BE49-F238E27FC236}">
                <a16:creationId xmlns:a16="http://schemas.microsoft.com/office/drawing/2014/main" id="{D149385F-1A29-5AE9-5855-7C3E68F1E012}"/>
              </a:ext>
            </a:extLst>
          </p:cNvPr>
          <p:cNvSpPr txBox="1"/>
          <p:nvPr/>
        </p:nvSpPr>
        <p:spPr>
          <a:xfrm>
            <a:off x="1068779" y="6092042"/>
            <a:ext cx="0" cy="0"/>
          </a:xfrm>
          <a:prstGeom prst="rect">
            <a:avLst/>
          </a:prstGeom>
          <a:noFill/>
        </p:spPr>
        <p:txBody>
          <a:bodyPr wrap="none" lIns="0" tIns="0" rIns="0" bIns="0" rtlCol="0">
            <a:noAutofit/>
          </a:bodyPr>
          <a:lstStyle/>
          <a:p>
            <a:pPr algn="l">
              <a:lnSpc>
                <a:spcPct val="105000"/>
              </a:lnSpc>
            </a:pPr>
            <a:endParaRPr lang="en-US" sz="2000" dirty="0">
              <a:solidFill>
                <a:schemeClr val="tx1"/>
              </a:solidFill>
            </a:endParaRPr>
          </a:p>
        </p:txBody>
      </p:sp>
      <p:pic>
        <p:nvPicPr>
          <p:cNvPr id="3" name="Picture 2">
            <a:extLst>
              <a:ext uri="{FF2B5EF4-FFF2-40B4-BE49-F238E27FC236}">
                <a16:creationId xmlns:a16="http://schemas.microsoft.com/office/drawing/2014/main" id="{FE2B4365-EF6F-1441-4796-FC2021988C23}"/>
              </a:ext>
            </a:extLst>
          </p:cNvPr>
          <p:cNvPicPr/>
          <p:nvPr/>
        </p:nvPicPr>
        <p:blipFill>
          <a:blip r:embed="rId3"/>
          <a:srcRect l="3537" r="7"/>
          <a:stretch/>
        </p:blipFill>
        <p:spPr>
          <a:xfrm>
            <a:off x="1148731" y="1964980"/>
            <a:ext cx="4374360" cy="4154040"/>
          </a:xfrm>
          <a:prstGeom prst="rect">
            <a:avLst/>
          </a:prstGeom>
          <a:ln w="18360">
            <a:noFill/>
          </a:ln>
        </p:spPr>
      </p:pic>
      <p:sp>
        <p:nvSpPr>
          <p:cNvPr id="4" name="TextShape 2">
            <a:extLst>
              <a:ext uri="{FF2B5EF4-FFF2-40B4-BE49-F238E27FC236}">
                <a16:creationId xmlns:a16="http://schemas.microsoft.com/office/drawing/2014/main" id="{7627D6F5-DD70-E33C-435E-472721869A60}"/>
              </a:ext>
            </a:extLst>
          </p:cNvPr>
          <p:cNvSpPr txBox="1"/>
          <p:nvPr/>
        </p:nvSpPr>
        <p:spPr>
          <a:xfrm>
            <a:off x="904497" y="1050808"/>
            <a:ext cx="5900063" cy="715320"/>
          </a:xfrm>
          <a:prstGeom prst="rect">
            <a:avLst/>
          </a:prstGeom>
          <a:noFill/>
          <a:ln w="18360">
            <a:noFill/>
          </a:ln>
        </p:spPr>
        <p:txBody>
          <a:bodyPr lIns="90000" tIns="45000" rIns="90000" bIns="45000">
            <a:noAutofit/>
          </a:bodyPr>
          <a:lstStyle/>
          <a:p>
            <a:r>
              <a:rPr lang="en-US" sz="2200" b="0" strike="noStrike" spc="-1" dirty="0">
                <a:solidFill>
                  <a:srgbClr val="336699"/>
                </a:solidFill>
                <a:latin typeface="Arial"/>
              </a:rPr>
              <a:t>One beam spill at ND-Lar</a:t>
            </a:r>
            <a:r>
              <a:rPr lang="en-US" sz="2200" spc="-1" dirty="0">
                <a:latin typeface="Times New Roman"/>
              </a:rPr>
              <a:t> </a:t>
            </a:r>
            <a:r>
              <a:rPr lang="en-US" sz="2200" b="0" strike="noStrike" spc="-1" dirty="0">
                <a:solidFill>
                  <a:srgbClr val="336699"/>
                </a:solidFill>
                <a:latin typeface="Arial"/>
              </a:rPr>
              <a:t>(7.5E13 POT)</a:t>
            </a:r>
            <a:endParaRPr lang="en-US" sz="2200" b="0" strike="noStrike" spc="-1" dirty="0">
              <a:latin typeface="Times New Roman"/>
            </a:endParaRPr>
          </a:p>
        </p:txBody>
      </p:sp>
      <p:sp>
        <p:nvSpPr>
          <p:cNvPr id="6" name="TextBox 5">
            <a:extLst>
              <a:ext uri="{FF2B5EF4-FFF2-40B4-BE49-F238E27FC236}">
                <a16:creationId xmlns:a16="http://schemas.microsoft.com/office/drawing/2014/main" id="{8EBC0826-87C9-351E-4A91-85D754B8F23E}"/>
              </a:ext>
            </a:extLst>
          </p:cNvPr>
          <p:cNvSpPr txBox="1"/>
          <p:nvPr/>
        </p:nvSpPr>
        <p:spPr>
          <a:xfrm>
            <a:off x="8419605" y="2446317"/>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7" name="TextShape 3">
            <a:extLst>
              <a:ext uri="{FF2B5EF4-FFF2-40B4-BE49-F238E27FC236}">
                <a16:creationId xmlns:a16="http://schemas.microsoft.com/office/drawing/2014/main" id="{9CC6044D-D67C-0B27-6202-F1A712848270}"/>
              </a:ext>
            </a:extLst>
          </p:cNvPr>
          <p:cNvSpPr txBox="1"/>
          <p:nvPr/>
        </p:nvSpPr>
        <p:spPr>
          <a:xfrm>
            <a:off x="6620042" y="1167036"/>
            <a:ext cx="5336280" cy="5131440"/>
          </a:xfrm>
          <a:prstGeom prst="rect">
            <a:avLst/>
          </a:prstGeom>
          <a:noFill/>
          <a:ln>
            <a:noFill/>
          </a:ln>
        </p:spPr>
        <p:txBody>
          <a:bodyPr lIns="0" tIns="0" rIns="0" bIns="0">
            <a:normAutofit/>
          </a:bodyPr>
          <a:lstStyle/>
          <a:p>
            <a:pPr marL="432000" indent="-324000">
              <a:spcAft>
                <a:spcPts val="1412"/>
              </a:spcAft>
              <a:buClr>
                <a:srgbClr val="2A6099"/>
              </a:buClr>
              <a:buSzPct val="45000"/>
              <a:buFont typeface="Wingdings" charset="2"/>
              <a:buChar char=""/>
            </a:pPr>
            <a:r>
              <a:rPr lang="en-US" sz="2800" b="0" strike="noStrike" spc="-1" dirty="0">
                <a:latin typeface="Arial"/>
              </a:rPr>
              <a:t>DUNE ND-</a:t>
            </a:r>
            <a:r>
              <a:rPr lang="en-US" sz="2800" b="0" strike="noStrike" spc="-1" dirty="0" err="1">
                <a:latin typeface="Arial"/>
              </a:rPr>
              <a:t>LAr</a:t>
            </a:r>
            <a:r>
              <a:rPr lang="en-US" sz="2800" b="0" strike="noStrike" spc="-1" dirty="0">
                <a:latin typeface="Arial"/>
              </a:rPr>
              <a:t> has a new challenge: LBNF is really intense</a:t>
            </a:r>
          </a:p>
          <a:p>
            <a:pPr marL="432000" indent="-324000">
              <a:spcAft>
                <a:spcPts val="1412"/>
              </a:spcAft>
              <a:buClr>
                <a:srgbClr val="2A6099"/>
              </a:buClr>
              <a:buSzPct val="45000"/>
              <a:buFont typeface="Wingdings" charset="2"/>
              <a:buChar char=""/>
            </a:pPr>
            <a:r>
              <a:rPr lang="en-US" sz="2800" b="0" strike="noStrike" spc="-1" dirty="0">
                <a:latin typeface="Arial"/>
              </a:rPr>
              <a:t>To reconstruct individual neutrinos with inherently slow LArTPC requires:</a:t>
            </a:r>
          </a:p>
          <a:p>
            <a:pPr marL="864000" lvl="1" indent="-324000">
              <a:spcAft>
                <a:spcPts val="1134"/>
              </a:spcAft>
              <a:buClr>
                <a:srgbClr val="2A6099"/>
              </a:buClr>
              <a:buSzPct val="35000"/>
              <a:buFont typeface="Wingdings" charset="2"/>
              <a:buChar char=""/>
            </a:pPr>
            <a:r>
              <a:rPr lang="en-US" sz="2400" b="0" strike="noStrike" spc="-1" dirty="0">
                <a:latin typeface="Arial"/>
              </a:rPr>
              <a:t>Pixelated readout to segment charge signals</a:t>
            </a:r>
          </a:p>
          <a:p>
            <a:pPr marL="864000" lvl="1" indent="-324000">
              <a:spcAft>
                <a:spcPts val="1134"/>
              </a:spcAft>
              <a:buClr>
                <a:srgbClr val="2A6099"/>
              </a:buClr>
              <a:buSzPct val="35000"/>
              <a:buFont typeface="Wingdings" charset="2"/>
              <a:buChar char=""/>
            </a:pPr>
            <a:r>
              <a:rPr lang="en-US" sz="2400" b="0" strike="noStrike" spc="-1" dirty="0">
                <a:latin typeface="Arial"/>
              </a:rPr>
              <a:t>Optical modularity to segment light signals</a:t>
            </a:r>
          </a:p>
        </p:txBody>
      </p:sp>
    </p:spTree>
    <p:extLst>
      <p:ext uri="{BB962C8B-B14F-4D97-AF65-F5344CB8AC3E}">
        <p14:creationId xmlns:p14="http://schemas.microsoft.com/office/powerpoint/2010/main" val="1404847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995FD7-6A2F-D342-8DBC-A2606C9FE8D6}"/>
              </a:ext>
            </a:extLst>
          </p:cNvPr>
          <p:cNvSpPr>
            <a:spLocks noGrp="1"/>
          </p:cNvSpPr>
          <p:nvPr>
            <p:ph type="sldNum" sz="quarter" idx="4"/>
          </p:nvPr>
        </p:nvSpPr>
        <p:spPr/>
        <p:txBody>
          <a:bodyPr/>
          <a:lstStyle/>
          <a:p>
            <a:pPr>
              <a:defRPr/>
            </a:pPr>
            <a:fld id="{0C39C72E-2A13-EB4D-AD45-6D4E6ACAED8D}" type="slidenum">
              <a:rPr lang="en-US" smtClean="0"/>
              <a:pPr>
                <a:defRPr/>
              </a:pPr>
              <a:t>3</a:t>
            </a:fld>
            <a:endParaRPr lang="en-US" dirty="0"/>
          </a:p>
        </p:txBody>
      </p:sp>
      <p:pic>
        <p:nvPicPr>
          <p:cNvPr id="5" name="Picture 2" descr="C:\Documents and Settings\flanni\Desktop\TPC.gif">
            <a:extLst>
              <a:ext uri="{FF2B5EF4-FFF2-40B4-BE49-F238E27FC236}">
                <a16:creationId xmlns:a16="http://schemas.microsoft.com/office/drawing/2014/main" id="{150CAFA7-FD34-964B-A9D2-22A14AEA0B90}"/>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888830" y="268775"/>
            <a:ext cx="6865213" cy="57759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extBox 10">
            <a:extLst>
              <a:ext uri="{FF2B5EF4-FFF2-40B4-BE49-F238E27FC236}">
                <a16:creationId xmlns:a16="http://schemas.microsoft.com/office/drawing/2014/main" id="{51594A2C-5858-CD4F-8DC1-F372B98FFAC7}"/>
              </a:ext>
            </a:extLst>
          </p:cNvPr>
          <p:cNvSpPr txBox="1">
            <a:spLocks noChangeArrowheads="1"/>
          </p:cNvSpPr>
          <p:nvPr/>
        </p:nvSpPr>
        <p:spPr bwMode="auto">
          <a:xfrm>
            <a:off x="1029704" y="5865544"/>
            <a:ext cx="320541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400" dirty="0"/>
              <a:t>3.4 m </a:t>
            </a:r>
            <a:r>
              <a:rPr lang="en-US" sz="2400" dirty="0">
                <a:sym typeface="Wingdings" charset="0"/>
              </a:rPr>
              <a:t></a:t>
            </a:r>
            <a:r>
              <a:rPr lang="en-US" sz="2400" dirty="0"/>
              <a:t>  about 2 </a:t>
            </a:r>
            <a:r>
              <a:rPr lang="en-US" sz="2400" dirty="0" err="1"/>
              <a:t>ms</a:t>
            </a:r>
            <a:endParaRPr lang="en-US" sz="2400" dirty="0"/>
          </a:p>
        </p:txBody>
      </p:sp>
      <p:sp>
        <p:nvSpPr>
          <p:cNvPr id="7" name="TextBox 13">
            <a:extLst>
              <a:ext uri="{FF2B5EF4-FFF2-40B4-BE49-F238E27FC236}">
                <a16:creationId xmlns:a16="http://schemas.microsoft.com/office/drawing/2014/main" id="{D629670B-F64A-BB46-9FC4-E89284FD75A9}"/>
              </a:ext>
            </a:extLst>
          </p:cNvPr>
          <p:cNvSpPr txBox="1">
            <a:spLocks noChangeArrowheads="1"/>
          </p:cNvSpPr>
          <p:nvPr/>
        </p:nvSpPr>
        <p:spPr bwMode="auto">
          <a:xfrm>
            <a:off x="1573672" y="2822983"/>
            <a:ext cx="150114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dirty="0"/>
              <a:t>170 kV</a:t>
            </a:r>
          </a:p>
        </p:txBody>
      </p:sp>
      <p:sp>
        <p:nvSpPr>
          <p:cNvPr id="8" name="Title 1">
            <a:extLst>
              <a:ext uri="{FF2B5EF4-FFF2-40B4-BE49-F238E27FC236}">
                <a16:creationId xmlns:a16="http://schemas.microsoft.com/office/drawing/2014/main" id="{B8CE2676-85A4-4D12-43E7-85C2F39D12A1}"/>
              </a:ext>
            </a:extLst>
          </p:cNvPr>
          <p:cNvSpPr>
            <a:spLocks noGrp="1"/>
          </p:cNvSpPr>
          <p:nvPr>
            <p:ph type="title"/>
          </p:nvPr>
        </p:nvSpPr>
        <p:spPr>
          <a:xfrm>
            <a:off x="177738" y="149754"/>
            <a:ext cx="10482036" cy="554387"/>
          </a:xfrm>
        </p:spPr>
        <p:txBody>
          <a:bodyPr/>
          <a:lstStyle/>
          <a:p>
            <a:r>
              <a:rPr lang="en-US" sz="4000" b="1" dirty="0">
                <a:solidFill>
                  <a:schemeClr val="accent1"/>
                </a:solidFill>
                <a:latin typeface="Helvetica" pitchFamily="2" charset="0"/>
              </a:rPr>
              <a:t>Liquid-argon Time Projection Chambers</a:t>
            </a:r>
          </a:p>
        </p:txBody>
      </p:sp>
      <p:pic>
        <p:nvPicPr>
          <p:cNvPr id="4" name="pasted-image.png">
            <a:extLst>
              <a:ext uri="{FF2B5EF4-FFF2-40B4-BE49-F238E27FC236}">
                <a16:creationId xmlns:a16="http://schemas.microsoft.com/office/drawing/2014/main" id="{C6878C52-CF1A-6F5A-731F-C0D261304E90}"/>
              </a:ext>
            </a:extLst>
          </p:cNvPr>
          <p:cNvPicPr>
            <a:picLocks noChangeAspect="1"/>
          </p:cNvPicPr>
          <p:nvPr/>
        </p:nvPicPr>
        <p:blipFill>
          <a:blip r:embed="rId3"/>
          <a:stretch>
            <a:fillRect/>
          </a:stretch>
        </p:blipFill>
        <p:spPr>
          <a:xfrm>
            <a:off x="7704352" y="1357014"/>
            <a:ext cx="3598818" cy="3739642"/>
          </a:xfrm>
          <a:prstGeom prst="rect">
            <a:avLst/>
          </a:prstGeom>
          <a:ln w="12700">
            <a:miter lim="400000"/>
          </a:ln>
        </p:spPr>
      </p:pic>
    </p:spTree>
    <p:extLst>
      <p:ext uri="{BB962C8B-B14F-4D97-AF65-F5344CB8AC3E}">
        <p14:creationId xmlns:p14="http://schemas.microsoft.com/office/powerpoint/2010/main" val="37041050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TextShape 1"/>
          <p:cNvSpPr txBox="1"/>
          <p:nvPr/>
        </p:nvSpPr>
        <p:spPr>
          <a:xfrm>
            <a:off x="890338" y="77401"/>
            <a:ext cx="10474348" cy="1145009"/>
          </a:xfrm>
          <a:prstGeom prst="rect">
            <a:avLst/>
          </a:prstGeom>
          <a:noFill/>
          <a:ln>
            <a:noFill/>
          </a:ln>
        </p:spPr>
        <p:txBody>
          <a:bodyPr lIns="0" tIns="0" rIns="0" bIns="0" anchor="ctr">
            <a:noAutofit/>
          </a:bodyPr>
          <a:lstStyle/>
          <a:p>
            <a:pPr algn="ctr"/>
            <a:r>
              <a:rPr lang="en-US" sz="3600" b="1" spc="-1" dirty="0">
                <a:solidFill>
                  <a:schemeClr val="accent1"/>
                </a:solidFill>
                <a:latin typeface="Arial"/>
              </a:rPr>
              <a:t>Early DUNE Physics Highlight: Mass Ordering</a:t>
            </a:r>
          </a:p>
        </p:txBody>
      </p:sp>
      <p:sp>
        <p:nvSpPr>
          <p:cNvPr id="273" name="TextShape 2"/>
          <p:cNvSpPr txBox="1"/>
          <p:nvPr/>
        </p:nvSpPr>
        <p:spPr>
          <a:xfrm>
            <a:off x="7687136" y="1740416"/>
            <a:ext cx="3677550" cy="4645678"/>
          </a:xfrm>
          <a:prstGeom prst="rect">
            <a:avLst/>
          </a:prstGeom>
          <a:noFill/>
          <a:ln>
            <a:noFill/>
          </a:ln>
        </p:spPr>
        <p:txBody>
          <a:bodyPr lIns="0" tIns="0" rIns="0" bIns="0">
            <a:normAutofit fontScale="70500" lnSpcReduction="20000"/>
          </a:bodyPr>
          <a:lstStyle/>
          <a:p>
            <a:pPr marL="391910" indent="-293933">
              <a:spcAft>
                <a:spcPts val="1281"/>
              </a:spcAft>
              <a:buClr>
                <a:srgbClr val="2A6099"/>
              </a:buClr>
              <a:buSzPct val="45000"/>
              <a:buFont typeface="Wingdings" charset="2"/>
              <a:buChar char=""/>
            </a:pPr>
            <a:r>
              <a:rPr lang="en-US" sz="2903" spc="-1" dirty="0">
                <a:solidFill>
                  <a:srgbClr val="336699"/>
                </a:solidFill>
                <a:latin typeface="Arial"/>
              </a:rPr>
              <a:t>DUNE’s mass ordering sensitivity depends on true oscillation parameters</a:t>
            </a:r>
          </a:p>
          <a:p>
            <a:pPr marL="391910" indent="-293933">
              <a:spcAft>
                <a:spcPts val="1281"/>
              </a:spcAft>
              <a:buClr>
                <a:srgbClr val="2A6099"/>
              </a:buClr>
              <a:buSzPct val="45000"/>
              <a:buFont typeface="Wingdings" charset="2"/>
              <a:buChar char=""/>
            </a:pPr>
            <a:r>
              <a:rPr lang="en-US" sz="2903" spc="-1" dirty="0">
                <a:solidFill>
                  <a:srgbClr val="336699"/>
                </a:solidFill>
                <a:latin typeface="Arial"/>
              </a:rPr>
              <a:t>In the “easy” scenario, DUNE surpasses 5σ in &lt;1 yr</a:t>
            </a:r>
          </a:p>
          <a:p>
            <a:pPr marL="391910" indent="-293933">
              <a:spcAft>
                <a:spcPts val="1281"/>
              </a:spcAft>
              <a:buClr>
                <a:srgbClr val="2A6099"/>
              </a:buClr>
              <a:buSzPct val="45000"/>
              <a:buFont typeface="Wingdings" charset="2"/>
              <a:buChar char=""/>
            </a:pPr>
            <a:r>
              <a:rPr lang="en-US" sz="2903" spc="-1" dirty="0">
                <a:solidFill>
                  <a:srgbClr val="336699"/>
                </a:solidFill>
                <a:latin typeface="Arial"/>
              </a:rPr>
              <a:t>But even in the most pessimistic scenario, DUNE reaches &gt;5σ in about 5 yrs</a:t>
            </a:r>
          </a:p>
          <a:p>
            <a:pPr marL="391910" indent="-293933">
              <a:spcAft>
                <a:spcPts val="1281"/>
              </a:spcAft>
              <a:buClr>
                <a:srgbClr val="2A6099"/>
              </a:buClr>
              <a:buSzPct val="45000"/>
              <a:buFont typeface="Wingdings" charset="2"/>
              <a:buChar char=""/>
            </a:pPr>
            <a:r>
              <a:rPr lang="en-US" sz="2903" spc="-1" dirty="0">
                <a:solidFill>
                  <a:srgbClr val="336699"/>
                </a:solidFill>
                <a:latin typeface="Arial"/>
              </a:rPr>
              <a:t>Other techniques (e.g. atmospherics) take far longer, or never reach 5σ in </a:t>
            </a:r>
            <a:r>
              <a:rPr lang="en-US" sz="2903" spc="-1" dirty="0" err="1">
                <a:solidFill>
                  <a:srgbClr val="336699"/>
                </a:solidFill>
                <a:latin typeface="Arial"/>
              </a:rPr>
              <a:t>unfavourable</a:t>
            </a:r>
            <a:r>
              <a:rPr lang="en-US" sz="2903" spc="-1" dirty="0">
                <a:solidFill>
                  <a:srgbClr val="336699"/>
                </a:solidFill>
                <a:latin typeface="Arial"/>
              </a:rPr>
              <a:t> scenarios</a:t>
            </a:r>
          </a:p>
        </p:txBody>
      </p:sp>
      <p:pic>
        <p:nvPicPr>
          <p:cNvPr id="274" name="Picture 273"/>
          <p:cNvPicPr/>
          <p:nvPr/>
        </p:nvPicPr>
        <p:blipFill>
          <a:blip r:embed="rId2"/>
          <a:srcRect t="8953" r="9077"/>
          <a:stretch/>
        </p:blipFill>
        <p:spPr>
          <a:xfrm>
            <a:off x="1122745" y="1578715"/>
            <a:ext cx="5975264" cy="4474844"/>
          </a:xfrm>
          <a:prstGeom prst="rect">
            <a:avLst/>
          </a:prstGeom>
          <a:ln w="18360">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 name="Oscillation Physics with DUNE"/>
          <p:cNvSpPr txBox="1">
            <a:spLocks noGrp="1"/>
          </p:cNvSpPr>
          <p:nvPr>
            <p:ph type="body" idx="21"/>
          </p:nvPr>
        </p:nvSpPr>
        <p:spPr>
          <a:prstGeom prst="rect">
            <a:avLst/>
          </a:prstGeom>
        </p:spPr>
        <p:txBody>
          <a:bodyPr/>
          <a:lstStyle/>
          <a:p>
            <a:r>
              <a:rPr lang="en-GB" dirty="0">
                <a:solidFill>
                  <a:schemeClr val="accent1"/>
                </a:solidFill>
              </a:rPr>
              <a:t>CPV and Precision </a:t>
            </a:r>
            <a:r>
              <a:rPr dirty="0">
                <a:solidFill>
                  <a:schemeClr val="accent1"/>
                </a:solidFill>
              </a:rPr>
              <a:t>Oscillation Physics</a:t>
            </a:r>
          </a:p>
        </p:txBody>
      </p:sp>
      <p:pic>
        <p:nvPicPr>
          <p:cNvPr id="381" name="Image" descr="Image"/>
          <p:cNvPicPr>
            <a:picLocks noChangeAspect="1"/>
          </p:cNvPicPr>
          <p:nvPr/>
        </p:nvPicPr>
        <p:blipFill>
          <a:blip r:embed="rId2"/>
          <a:stretch>
            <a:fillRect/>
          </a:stretch>
        </p:blipFill>
        <p:spPr>
          <a:xfrm>
            <a:off x="496956" y="1180300"/>
            <a:ext cx="5211732" cy="3908799"/>
          </a:xfrm>
          <a:prstGeom prst="rect">
            <a:avLst/>
          </a:prstGeom>
          <a:ln w="12700">
            <a:miter lim="400000"/>
          </a:ln>
        </p:spPr>
      </p:pic>
      <p:pic>
        <p:nvPicPr>
          <p:cNvPr id="382" name="pasted-movie.png" descr="pasted-movie.png"/>
          <p:cNvPicPr>
            <a:picLocks noChangeAspect="1"/>
          </p:cNvPicPr>
          <p:nvPr/>
        </p:nvPicPr>
        <p:blipFill>
          <a:blip r:embed="rId3"/>
          <a:stretch>
            <a:fillRect/>
          </a:stretch>
        </p:blipFill>
        <p:spPr>
          <a:xfrm>
            <a:off x="6421949" y="1402399"/>
            <a:ext cx="5008052" cy="4784645"/>
          </a:xfrm>
          <a:prstGeom prst="rect">
            <a:avLst/>
          </a:prstGeom>
          <a:ln w="12700">
            <a:miter lim="400000"/>
          </a:ln>
        </p:spPr>
      </p:pic>
      <p:sp>
        <p:nvSpPr>
          <p:cNvPr id="383" name="Phase-II elements (ACE-MIRT, FD3, FD4, and MCND) are essential to achieve DUNE’s full physics potential"/>
          <p:cNvSpPr txBox="1"/>
          <p:nvPr/>
        </p:nvSpPr>
        <p:spPr>
          <a:xfrm>
            <a:off x="1083093" y="5185937"/>
            <a:ext cx="4856206" cy="9031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p>
            <a:pPr>
              <a:defRPr>
                <a:solidFill>
                  <a:schemeClr val="accent1">
                    <a:hueOff val="114395"/>
                    <a:lumOff val="-24975"/>
                  </a:schemeClr>
                </a:solidFill>
              </a:defRPr>
            </a:pPr>
            <a:r>
              <a:rPr dirty="0"/>
              <a:t>Phase-II elements (ACE-MIRT, FD3, FD4, and MCND) </a:t>
            </a:r>
            <a:r>
              <a:rPr b="1" dirty="0"/>
              <a:t>are essential</a:t>
            </a:r>
            <a:r>
              <a:rPr dirty="0"/>
              <a:t> to achieve DUNE’s full physics potential</a:t>
            </a:r>
          </a:p>
        </p:txBody>
      </p:sp>
      <p:sp>
        <p:nvSpPr>
          <p:cNvPr id="3" name="Slide Number Placeholder 2">
            <a:extLst>
              <a:ext uri="{FF2B5EF4-FFF2-40B4-BE49-F238E27FC236}">
                <a16:creationId xmlns:a16="http://schemas.microsoft.com/office/drawing/2014/main" id="{74730711-A305-07FD-EAB6-7927B66C3112}"/>
              </a:ext>
            </a:extLst>
          </p:cNvPr>
          <p:cNvSpPr>
            <a:spLocks noGrp="1"/>
          </p:cNvSpPr>
          <p:nvPr>
            <p:ph type="sldNum" sz="quarter" idx="2"/>
          </p:nvPr>
        </p:nvSpPr>
        <p:spPr/>
        <p:txBody>
          <a:bodyPr/>
          <a:lstStyle/>
          <a:p>
            <a:fld id="{86CB4B4D-7CA3-9044-876B-883B54F8677D}" type="slidenum">
              <a:rPr lang="en-GB" smtClean="0"/>
              <a:t>31</a:t>
            </a:fld>
            <a:endParaRPr lang="en-GB"/>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EDD443-7CF2-DAD8-5995-8348BC12A15A}"/>
            </a:ext>
          </a:extLst>
        </p:cNvPr>
        <p:cNvGrpSpPr/>
        <p:nvPr/>
      </p:nvGrpSpPr>
      <p:grpSpPr>
        <a:xfrm>
          <a:off x="0" y="0"/>
          <a:ext cx="0" cy="0"/>
          <a:chOff x="0" y="0"/>
          <a:chExt cx="0" cy="0"/>
        </a:xfrm>
      </p:grpSpPr>
      <p:sp>
        <p:nvSpPr>
          <p:cNvPr id="379" name="Oscillation Physics with DUNE">
            <a:extLst>
              <a:ext uri="{FF2B5EF4-FFF2-40B4-BE49-F238E27FC236}">
                <a16:creationId xmlns:a16="http://schemas.microsoft.com/office/drawing/2014/main" id="{751BF61B-EE11-CA52-D974-494E910BA219}"/>
              </a:ext>
            </a:extLst>
          </p:cNvPr>
          <p:cNvSpPr txBox="1">
            <a:spLocks noGrp="1"/>
          </p:cNvSpPr>
          <p:nvPr>
            <p:ph type="body" idx="21"/>
          </p:nvPr>
        </p:nvSpPr>
        <p:spPr>
          <a:prstGeom prst="rect">
            <a:avLst/>
          </a:prstGeom>
        </p:spPr>
        <p:txBody>
          <a:bodyPr/>
          <a:lstStyle/>
          <a:p>
            <a:r>
              <a:rPr lang="en-GB" dirty="0">
                <a:solidFill>
                  <a:schemeClr val="accent1"/>
                </a:solidFill>
              </a:rPr>
              <a:t>CPV and Precision </a:t>
            </a:r>
            <a:r>
              <a:rPr dirty="0">
                <a:solidFill>
                  <a:schemeClr val="accent1"/>
                </a:solidFill>
              </a:rPr>
              <a:t>Oscillation Physics</a:t>
            </a:r>
          </a:p>
        </p:txBody>
      </p:sp>
      <p:pic>
        <p:nvPicPr>
          <p:cNvPr id="3" name="Picture 2">
            <a:extLst>
              <a:ext uri="{FF2B5EF4-FFF2-40B4-BE49-F238E27FC236}">
                <a16:creationId xmlns:a16="http://schemas.microsoft.com/office/drawing/2014/main" id="{F8F094A1-060C-0DFF-53EF-97A8C1C42519}"/>
              </a:ext>
            </a:extLst>
          </p:cNvPr>
          <p:cNvPicPr/>
          <p:nvPr/>
        </p:nvPicPr>
        <p:blipFill>
          <a:blip r:embed="rId2"/>
          <a:srcRect t="9047" r="6053"/>
          <a:stretch/>
        </p:blipFill>
        <p:spPr>
          <a:xfrm>
            <a:off x="635000" y="1257924"/>
            <a:ext cx="5005080" cy="3634200"/>
          </a:xfrm>
          <a:prstGeom prst="rect">
            <a:avLst/>
          </a:prstGeom>
          <a:ln w="18360">
            <a:noFill/>
          </a:ln>
        </p:spPr>
      </p:pic>
      <p:sp>
        <p:nvSpPr>
          <p:cNvPr id="4" name="TextBox 3">
            <a:extLst>
              <a:ext uri="{FF2B5EF4-FFF2-40B4-BE49-F238E27FC236}">
                <a16:creationId xmlns:a16="http://schemas.microsoft.com/office/drawing/2014/main" id="{3A53058A-FED2-6CE6-B5F2-ADF78636F75E}"/>
              </a:ext>
            </a:extLst>
          </p:cNvPr>
          <p:cNvSpPr txBox="1"/>
          <p:nvPr/>
        </p:nvSpPr>
        <p:spPr>
          <a:xfrm>
            <a:off x="7849590" y="3206338"/>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pic>
        <p:nvPicPr>
          <p:cNvPr id="5" name="Picture 4">
            <a:extLst>
              <a:ext uri="{FF2B5EF4-FFF2-40B4-BE49-F238E27FC236}">
                <a16:creationId xmlns:a16="http://schemas.microsoft.com/office/drawing/2014/main" id="{B3EFA5C9-30CA-EAD8-642E-57F538A9A172}"/>
              </a:ext>
            </a:extLst>
          </p:cNvPr>
          <p:cNvPicPr/>
          <p:nvPr/>
        </p:nvPicPr>
        <p:blipFill>
          <a:blip r:embed="rId3"/>
          <a:srcRect t="9496" r="8333"/>
          <a:stretch/>
        </p:blipFill>
        <p:spPr>
          <a:xfrm>
            <a:off x="5936755" y="1257924"/>
            <a:ext cx="4797000" cy="3552120"/>
          </a:xfrm>
          <a:prstGeom prst="rect">
            <a:avLst/>
          </a:prstGeom>
          <a:ln w="18360">
            <a:noFill/>
          </a:ln>
        </p:spPr>
      </p:pic>
      <p:sp>
        <p:nvSpPr>
          <p:cNvPr id="6" name="TextShape 2">
            <a:extLst>
              <a:ext uri="{FF2B5EF4-FFF2-40B4-BE49-F238E27FC236}">
                <a16:creationId xmlns:a16="http://schemas.microsoft.com/office/drawing/2014/main" id="{0FEF3122-0A28-D8A5-2918-A81FF59B1BC7}"/>
              </a:ext>
            </a:extLst>
          </p:cNvPr>
          <p:cNvSpPr txBox="1"/>
          <p:nvPr/>
        </p:nvSpPr>
        <p:spPr>
          <a:xfrm>
            <a:off x="1268080" y="5032545"/>
            <a:ext cx="9528840" cy="1275160"/>
          </a:xfrm>
          <a:prstGeom prst="rect">
            <a:avLst/>
          </a:prstGeom>
          <a:noFill/>
          <a:ln>
            <a:noFill/>
          </a:ln>
        </p:spPr>
        <p:txBody>
          <a:bodyPr lIns="0" tIns="0" rIns="0" bIns="0">
            <a:normAutofit fontScale="98000"/>
          </a:bodyPr>
          <a:lstStyle/>
          <a:p>
            <a:pPr marL="432000" indent="-324000">
              <a:spcAft>
                <a:spcPts val="1412"/>
              </a:spcAft>
              <a:buClr>
                <a:srgbClr val="2A6099"/>
              </a:buClr>
              <a:buSzPct val="45000"/>
              <a:buFont typeface="Wingdings" charset="2"/>
              <a:buChar char=""/>
            </a:pPr>
            <a:r>
              <a:rPr lang="en-US" sz="2000" b="0" strike="noStrike" spc="-1" dirty="0">
                <a:latin typeface="Arial"/>
              </a:rPr>
              <a:t>DUNE has the best ultimate </a:t>
            </a:r>
            <a:r>
              <a:rPr lang="en-US" sz="2000" b="0" strike="noStrike" spc="-1" dirty="0" err="1">
                <a:latin typeface="Arial"/>
              </a:rPr>
              <a:t>δ</a:t>
            </a:r>
            <a:r>
              <a:rPr lang="en-US" sz="2000" b="0" strike="noStrike" spc="-1" baseline="-33000" dirty="0" err="1">
                <a:latin typeface="Arial"/>
              </a:rPr>
              <a:t>CP</a:t>
            </a:r>
            <a:r>
              <a:rPr lang="en-US" sz="2000" b="0" strike="noStrike" spc="-1" dirty="0">
                <a:latin typeface="Arial"/>
              </a:rPr>
              <a:t> resolution, especially if CP is violated.</a:t>
            </a:r>
          </a:p>
          <a:p>
            <a:pPr marL="432000" indent="-324000">
              <a:spcAft>
                <a:spcPts val="1412"/>
              </a:spcAft>
              <a:buClr>
                <a:srgbClr val="2A6099"/>
              </a:buClr>
              <a:buSzPct val="45000"/>
              <a:buFont typeface="Wingdings" charset="2"/>
              <a:buChar char=""/>
            </a:pPr>
            <a:r>
              <a:rPr lang="en-US" sz="2000" b="0" strike="noStrike" spc="-1" dirty="0">
                <a:latin typeface="Arial"/>
                <a:ea typeface="WenQuanYi Micro Hei"/>
              </a:rPr>
              <a:t>DUNE can resolve degeneracies between different values of </a:t>
            </a:r>
            <a:r>
              <a:rPr lang="en-US" sz="2000" b="0" strike="noStrike" spc="-1" dirty="0" err="1">
                <a:latin typeface="Arial"/>
              </a:rPr>
              <a:t>δ</a:t>
            </a:r>
            <a:r>
              <a:rPr lang="en-US" sz="2000" b="0" strike="noStrike" spc="-1" baseline="-33000" dirty="0" err="1">
                <a:latin typeface="Arial"/>
              </a:rPr>
              <a:t>CP</a:t>
            </a:r>
            <a:r>
              <a:rPr lang="en-US" sz="2000" b="0" strike="noStrike" spc="-1" dirty="0">
                <a:latin typeface="Arial"/>
              </a:rPr>
              <a:t> with broad L/E spectrum.</a:t>
            </a:r>
          </a:p>
        </p:txBody>
      </p:sp>
      <p:sp>
        <p:nvSpPr>
          <p:cNvPr id="7" name="Slide Number Placeholder 6">
            <a:extLst>
              <a:ext uri="{FF2B5EF4-FFF2-40B4-BE49-F238E27FC236}">
                <a16:creationId xmlns:a16="http://schemas.microsoft.com/office/drawing/2014/main" id="{03EC9F04-20DD-195F-0F78-0A49EE71DACE}"/>
              </a:ext>
            </a:extLst>
          </p:cNvPr>
          <p:cNvSpPr>
            <a:spLocks noGrp="1"/>
          </p:cNvSpPr>
          <p:nvPr>
            <p:ph type="sldNum" sz="quarter" idx="2"/>
          </p:nvPr>
        </p:nvSpPr>
        <p:spPr/>
        <p:txBody>
          <a:bodyPr/>
          <a:lstStyle/>
          <a:p>
            <a:fld id="{86CB4B4D-7CA3-9044-876B-883B54F8677D}" type="slidenum">
              <a:rPr lang="en-GB" smtClean="0"/>
              <a:t>32</a:t>
            </a:fld>
            <a:endParaRPr lang="en-GB"/>
          </a:p>
        </p:txBody>
      </p:sp>
    </p:spTree>
    <p:extLst>
      <p:ext uri="{BB962C8B-B14F-4D97-AF65-F5344CB8AC3E}">
        <p14:creationId xmlns:p14="http://schemas.microsoft.com/office/powerpoint/2010/main" val="2308410402"/>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 name="TextShape 1"/>
          <p:cNvSpPr txBox="1"/>
          <p:nvPr/>
        </p:nvSpPr>
        <p:spPr>
          <a:xfrm>
            <a:off x="265216" y="-35170"/>
            <a:ext cx="11661568" cy="1145009"/>
          </a:xfrm>
          <a:prstGeom prst="rect">
            <a:avLst/>
          </a:prstGeom>
          <a:noFill/>
          <a:ln>
            <a:noFill/>
          </a:ln>
        </p:spPr>
        <p:txBody>
          <a:bodyPr lIns="0" tIns="0" rIns="0" bIns="0" anchor="ctr">
            <a:noAutofit/>
          </a:bodyPr>
          <a:lstStyle/>
          <a:p>
            <a:pPr algn="ctr"/>
            <a:r>
              <a:rPr lang="en-US" sz="2800" b="1" spc="-1" dirty="0">
                <a:solidFill>
                  <a:schemeClr val="accent1"/>
                </a:solidFill>
                <a:latin typeface="Arial"/>
              </a:rPr>
              <a:t>Beyond oscillations: unique reach in supernova physics</a:t>
            </a:r>
          </a:p>
        </p:txBody>
      </p:sp>
      <p:sp>
        <p:nvSpPr>
          <p:cNvPr id="435" name="TextShape 2"/>
          <p:cNvSpPr txBox="1"/>
          <p:nvPr/>
        </p:nvSpPr>
        <p:spPr>
          <a:xfrm>
            <a:off x="6939287" y="1430439"/>
            <a:ext cx="4164141" cy="4732855"/>
          </a:xfrm>
          <a:prstGeom prst="rect">
            <a:avLst/>
          </a:prstGeom>
          <a:noFill/>
          <a:ln>
            <a:noFill/>
          </a:ln>
        </p:spPr>
        <p:txBody>
          <a:bodyPr lIns="0" tIns="0" rIns="0" bIns="0">
            <a:normAutofit fontScale="82500" lnSpcReduction="10000"/>
          </a:bodyPr>
          <a:lstStyle/>
          <a:p>
            <a:pPr marL="391910" indent="-293933">
              <a:spcAft>
                <a:spcPts val="1281"/>
              </a:spcAft>
              <a:buClr>
                <a:srgbClr val="2A6099"/>
              </a:buClr>
              <a:buSzPct val="45000"/>
              <a:buFont typeface="Wingdings" charset="2"/>
              <a:buChar char=""/>
            </a:pPr>
            <a:r>
              <a:rPr lang="en-US" sz="2400" spc="-1" dirty="0">
                <a:solidFill>
                  <a:srgbClr val="336699"/>
                </a:solidFill>
                <a:latin typeface="Arial"/>
              </a:rPr>
              <a:t>Time and energy profile of SNB neutrino flux is rich in supernova astrophysics</a:t>
            </a:r>
          </a:p>
          <a:p>
            <a:pPr marL="391910" indent="-293933">
              <a:spcAft>
                <a:spcPts val="1281"/>
              </a:spcAft>
              <a:buClr>
                <a:srgbClr val="2A6099"/>
              </a:buClr>
              <a:buSzPct val="45000"/>
              <a:buFont typeface="Wingdings" charset="2"/>
              <a:buChar char=""/>
            </a:pPr>
            <a:r>
              <a:rPr lang="en-US" sz="2400" spc="-1" dirty="0">
                <a:solidFill>
                  <a:srgbClr val="336699"/>
                </a:solidFill>
                <a:latin typeface="Arial"/>
              </a:rPr>
              <a:t>~5° pointing resolution depending on SNB location</a:t>
            </a:r>
          </a:p>
          <a:p>
            <a:pPr marL="391910" indent="-293933">
              <a:spcAft>
                <a:spcPts val="1281"/>
              </a:spcAft>
              <a:buClr>
                <a:srgbClr val="2A6099"/>
              </a:buClr>
              <a:buSzPct val="45000"/>
              <a:buFont typeface="Wingdings" charset="2"/>
              <a:buChar char=""/>
            </a:pPr>
            <a:r>
              <a:rPr lang="en-US" sz="2400" spc="-1" dirty="0">
                <a:solidFill>
                  <a:srgbClr val="336699"/>
                </a:solidFill>
                <a:latin typeface="Arial"/>
                <a:ea typeface="WenQuanYi Micro Hei"/>
              </a:rPr>
              <a:t>Flux includes </a:t>
            </a:r>
            <a:r>
              <a:rPr lang="en-US" sz="2400" spc="-1" dirty="0" err="1">
                <a:solidFill>
                  <a:srgbClr val="336699"/>
                </a:solidFill>
                <a:latin typeface="Arial"/>
                <a:ea typeface="WenQuanYi Micro Hei"/>
              </a:rPr>
              <a:t>ν</a:t>
            </a:r>
            <a:r>
              <a:rPr lang="en-US" sz="2400" spc="-1" baseline="-33000" dirty="0" err="1">
                <a:solidFill>
                  <a:srgbClr val="336699"/>
                </a:solidFill>
                <a:latin typeface="Arial"/>
                <a:ea typeface="WenQuanYi Micro Hei"/>
              </a:rPr>
              <a:t>e</a:t>
            </a:r>
            <a:r>
              <a:rPr lang="en-US" sz="2400" spc="-1" dirty="0">
                <a:solidFill>
                  <a:srgbClr val="336699"/>
                </a:solidFill>
                <a:latin typeface="Arial"/>
                <a:ea typeface="WenQuanYi Micro Hei"/>
              </a:rPr>
              <a:t>, </a:t>
            </a:r>
            <a:r>
              <a:rPr lang="en-US" sz="2400" spc="-1" dirty="0" err="1">
                <a:solidFill>
                  <a:srgbClr val="336699"/>
                </a:solidFill>
                <a:latin typeface="Arial"/>
                <a:ea typeface="WenQuanYi Micro Hei"/>
              </a:rPr>
              <a:t>ν</a:t>
            </a:r>
            <a:r>
              <a:rPr lang="en-US" sz="2400" spc="-1" baseline="-33000" dirty="0" err="1">
                <a:solidFill>
                  <a:srgbClr val="336699"/>
                </a:solidFill>
                <a:latin typeface="Arial"/>
                <a:ea typeface="WenQuanYi Micro Hei"/>
              </a:rPr>
              <a:t>e</a:t>
            </a:r>
            <a:r>
              <a:rPr lang="en-US" sz="2400" spc="-1" dirty="0">
                <a:solidFill>
                  <a:srgbClr val="336699"/>
                </a:solidFill>
                <a:latin typeface="Arial"/>
                <a:ea typeface="WenQuanYi Micro Hei"/>
              </a:rPr>
              <a:t>, and other </a:t>
            </a:r>
            <a:r>
              <a:rPr lang="en-US" sz="2400" spc="-1" dirty="0" err="1">
                <a:solidFill>
                  <a:srgbClr val="336699"/>
                </a:solidFill>
                <a:latin typeface="Arial"/>
                <a:ea typeface="WenQuanYi Micro Hei"/>
              </a:rPr>
              <a:t>flavours</a:t>
            </a:r>
            <a:r>
              <a:rPr lang="en-US" sz="2400" spc="-1" dirty="0">
                <a:solidFill>
                  <a:srgbClr val="336699"/>
                </a:solidFill>
                <a:latin typeface="Arial"/>
                <a:ea typeface="WenQuanYi Micro Hei"/>
              </a:rPr>
              <a:t> (</a:t>
            </a:r>
            <a:r>
              <a:rPr lang="en-US" sz="2400" spc="-1" dirty="0" err="1">
                <a:solidFill>
                  <a:srgbClr val="336699"/>
                </a:solidFill>
                <a:latin typeface="Arial"/>
                <a:ea typeface="WenQuanYi Micro Hei"/>
              </a:rPr>
              <a:t>ν</a:t>
            </a:r>
            <a:r>
              <a:rPr lang="en-US" sz="2400" spc="-1" baseline="-33000" dirty="0" err="1">
                <a:solidFill>
                  <a:srgbClr val="336699"/>
                </a:solidFill>
                <a:latin typeface="Arial"/>
                <a:ea typeface="WenQuanYi Micro Hei"/>
              </a:rPr>
              <a:t>x</a:t>
            </a:r>
            <a:r>
              <a:rPr lang="en-US" sz="2400" spc="-1" dirty="0">
                <a:solidFill>
                  <a:srgbClr val="336699"/>
                </a:solidFill>
                <a:latin typeface="Arial"/>
                <a:ea typeface="WenQuanYi Micro Hei"/>
              </a:rPr>
              <a:t>), </a:t>
            </a:r>
            <a:r>
              <a:rPr lang="en-US" sz="2400" b="1" spc="-1" dirty="0">
                <a:solidFill>
                  <a:srgbClr val="336699"/>
                </a:solidFill>
                <a:latin typeface="Arial"/>
                <a:ea typeface="WenQuanYi Micro Hei"/>
              </a:rPr>
              <a:t>only DUNE measures </a:t>
            </a:r>
            <a:r>
              <a:rPr lang="en-US" sz="2400" b="1" spc="-1" dirty="0" err="1">
                <a:solidFill>
                  <a:srgbClr val="336699"/>
                </a:solidFill>
                <a:latin typeface="Arial"/>
              </a:rPr>
              <a:t>ν</a:t>
            </a:r>
            <a:r>
              <a:rPr lang="en-US" sz="2400" b="1" spc="-1" baseline="-33000" dirty="0" err="1">
                <a:solidFill>
                  <a:srgbClr val="336699"/>
                </a:solidFill>
                <a:latin typeface="Arial"/>
              </a:rPr>
              <a:t>e</a:t>
            </a:r>
            <a:r>
              <a:rPr lang="en-US" sz="2400" b="1" spc="-1" dirty="0">
                <a:solidFill>
                  <a:srgbClr val="336699"/>
                </a:solidFill>
                <a:latin typeface="Arial"/>
              </a:rPr>
              <a:t> </a:t>
            </a:r>
            <a:r>
              <a:rPr lang="en-US" sz="2400" spc="-1" dirty="0">
                <a:solidFill>
                  <a:srgbClr val="336699"/>
                </a:solidFill>
                <a:latin typeface="Arial"/>
              </a:rPr>
              <a:t>due to </a:t>
            </a:r>
            <a:r>
              <a:rPr lang="en-US" sz="2400" spc="-1" dirty="0" err="1">
                <a:solidFill>
                  <a:srgbClr val="336699"/>
                </a:solidFill>
                <a:latin typeface="Arial"/>
              </a:rPr>
              <a:t>Ar</a:t>
            </a:r>
            <a:r>
              <a:rPr lang="en-US" sz="2400" spc="-1" dirty="0">
                <a:solidFill>
                  <a:srgbClr val="336699"/>
                </a:solidFill>
                <a:latin typeface="Arial"/>
              </a:rPr>
              <a:t> target</a:t>
            </a:r>
          </a:p>
          <a:p>
            <a:pPr marL="391910" indent="-293933">
              <a:spcAft>
                <a:spcPts val="1281"/>
              </a:spcAft>
              <a:buClr>
                <a:srgbClr val="2A6099"/>
              </a:buClr>
              <a:buSzPct val="45000"/>
              <a:buFont typeface="Wingdings" charset="2"/>
              <a:buChar char=""/>
            </a:pPr>
            <a:r>
              <a:rPr lang="en-US" sz="2400" spc="-1" dirty="0">
                <a:solidFill>
                  <a:srgbClr val="336699"/>
                </a:solidFill>
                <a:latin typeface="Arial"/>
              </a:rPr>
              <a:t>DUNE is uniquely sensitive to mass ordering via SNB detection</a:t>
            </a:r>
          </a:p>
          <a:p>
            <a:pPr marL="391910" indent="-293933">
              <a:spcAft>
                <a:spcPts val="1281"/>
              </a:spcAft>
              <a:buClr>
                <a:srgbClr val="2A6099"/>
              </a:buClr>
              <a:buSzPct val="45000"/>
              <a:buFont typeface="Wingdings" charset="2"/>
              <a:buChar char=""/>
            </a:pPr>
            <a:r>
              <a:rPr lang="en-US" sz="2400" spc="-1" dirty="0">
                <a:solidFill>
                  <a:srgbClr val="336699"/>
                </a:solidFill>
                <a:latin typeface="Arial"/>
              </a:rPr>
              <a:t>DUNE supernova program starts the moment FD1 is turned on, reach extends beyond the Milky Way with additional modules</a:t>
            </a:r>
          </a:p>
        </p:txBody>
      </p:sp>
      <p:sp>
        <p:nvSpPr>
          <p:cNvPr id="436" name="TextShape 3"/>
          <p:cNvSpPr txBox="1"/>
          <p:nvPr/>
        </p:nvSpPr>
        <p:spPr>
          <a:xfrm>
            <a:off x="225632" y="805932"/>
            <a:ext cx="2198573" cy="541152"/>
          </a:xfrm>
          <a:prstGeom prst="rect">
            <a:avLst/>
          </a:prstGeom>
          <a:noFill/>
          <a:ln w="18360">
            <a:noFill/>
          </a:ln>
        </p:spPr>
        <p:txBody>
          <a:bodyPr lIns="81646" tIns="40823" rIns="81646" bIns="40823">
            <a:noAutofit/>
          </a:bodyPr>
          <a:lstStyle/>
          <a:p>
            <a:r>
              <a:rPr lang="en-US" sz="1633" spc="-1" dirty="0">
                <a:latin typeface="Times New Roman"/>
              </a:rPr>
              <a:t>10 kpc supernova burst</a:t>
            </a:r>
          </a:p>
        </p:txBody>
      </p:sp>
      <p:pic>
        <p:nvPicPr>
          <p:cNvPr id="437" name="Picture 436"/>
          <p:cNvPicPr/>
          <p:nvPr/>
        </p:nvPicPr>
        <p:blipFill>
          <a:blip r:embed="rId2"/>
          <a:stretch/>
        </p:blipFill>
        <p:spPr>
          <a:xfrm>
            <a:off x="2320063" y="4947325"/>
            <a:ext cx="3488913" cy="1613659"/>
          </a:xfrm>
          <a:prstGeom prst="rect">
            <a:avLst/>
          </a:prstGeom>
          <a:ln w="18360">
            <a:noFill/>
          </a:ln>
        </p:spPr>
      </p:pic>
      <p:pic>
        <p:nvPicPr>
          <p:cNvPr id="438" name="Picture 437"/>
          <p:cNvPicPr/>
          <p:nvPr/>
        </p:nvPicPr>
        <p:blipFill>
          <a:blip r:embed="rId3"/>
          <a:stretch/>
        </p:blipFill>
        <p:spPr>
          <a:xfrm>
            <a:off x="368135" y="2726337"/>
            <a:ext cx="3958796" cy="2083169"/>
          </a:xfrm>
          <a:prstGeom prst="rect">
            <a:avLst/>
          </a:prstGeom>
          <a:ln w="18360">
            <a:noFill/>
          </a:ln>
        </p:spPr>
      </p:pic>
      <p:pic>
        <p:nvPicPr>
          <p:cNvPr id="439" name="Picture 438"/>
          <p:cNvPicPr/>
          <p:nvPr/>
        </p:nvPicPr>
        <p:blipFill>
          <a:blip r:embed="rId4"/>
          <a:stretch/>
        </p:blipFill>
        <p:spPr>
          <a:xfrm>
            <a:off x="699710" y="1120190"/>
            <a:ext cx="4751064" cy="1522830"/>
          </a:xfrm>
          <a:prstGeom prst="rect">
            <a:avLst/>
          </a:prstGeom>
          <a:ln w="18360">
            <a:noFill/>
          </a:ln>
        </p:spPr>
      </p:pic>
      <p:sp>
        <p:nvSpPr>
          <p:cNvPr id="440" name="TextShape 4"/>
          <p:cNvSpPr txBox="1"/>
          <p:nvPr/>
        </p:nvSpPr>
        <p:spPr>
          <a:xfrm>
            <a:off x="699710" y="4697977"/>
            <a:ext cx="1217184" cy="360877"/>
          </a:xfrm>
          <a:prstGeom prst="rect">
            <a:avLst/>
          </a:prstGeom>
          <a:noFill/>
          <a:ln w="18360">
            <a:noFill/>
          </a:ln>
        </p:spPr>
        <p:txBody>
          <a:bodyPr lIns="81646" tIns="40823" rIns="81646" bIns="40823">
            <a:noAutofit/>
          </a:bodyPr>
          <a:lstStyle/>
          <a:p>
            <a:r>
              <a:rPr lang="en-US" sz="1633" spc="-1" dirty="0">
                <a:latin typeface="Times New Roman"/>
              </a:rPr>
              <a:t>DUNE </a:t>
            </a:r>
            <a:r>
              <a:rPr lang="en-US" sz="1633" spc="-1" dirty="0" err="1">
                <a:latin typeface="Times New Roman"/>
              </a:rPr>
              <a:t>ν</a:t>
            </a:r>
            <a:r>
              <a:rPr lang="en-US" sz="1633" spc="-1" baseline="-33000" dirty="0" err="1">
                <a:latin typeface="Times New Roman"/>
              </a:rPr>
              <a:t>e</a:t>
            </a:r>
            <a:endParaRPr lang="en-US" sz="1633" spc="-1" dirty="0">
              <a:latin typeface="Times New Roman"/>
            </a:endParaRPr>
          </a:p>
        </p:txBody>
      </p:sp>
      <p:pic>
        <p:nvPicPr>
          <p:cNvPr id="441" name="Picture 440"/>
          <p:cNvPicPr/>
          <p:nvPr/>
        </p:nvPicPr>
        <p:blipFill>
          <a:blip r:embed="rId5"/>
          <a:stretch/>
        </p:blipFill>
        <p:spPr>
          <a:xfrm>
            <a:off x="4294272" y="3009486"/>
            <a:ext cx="2102557" cy="1297524"/>
          </a:xfrm>
          <a:prstGeom prst="rect">
            <a:avLst/>
          </a:prstGeom>
          <a:ln w="18360">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 name="Phase-II White Paper published in JINST"/>
          <p:cNvSpPr txBox="1">
            <a:spLocks noGrp="1"/>
          </p:cNvSpPr>
          <p:nvPr>
            <p:ph type="body" idx="21"/>
          </p:nvPr>
        </p:nvSpPr>
        <p:spPr>
          <a:xfrm>
            <a:off x="635000" y="195227"/>
            <a:ext cx="10795000" cy="662090"/>
          </a:xfrm>
          <a:prstGeom prst="rect">
            <a:avLst/>
          </a:prstGeom>
        </p:spPr>
        <p:txBody>
          <a:bodyPr/>
          <a:lstStyle/>
          <a:p>
            <a:r>
              <a:rPr lang="en-GB" dirty="0">
                <a:solidFill>
                  <a:schemeClr val="accent1"/>
                </a:solidFill>
              </a:rPr>
              <a:t>The path towards </a:t>
            </a:r>
            <a:r>
              <a:rPr dirty="0">
                <a:solidFill>
                  <a:schemeClr val="accent1"/>
                </a:solidFill>
              </a:rPr>
              <a:t>Phase-II</a:t>
            </a:r>
          </a:p>
        </p:txBody>
      </p:sp>
      <p:pic>
        <p:nvPicPr>
          <p:cNvPr id="640" name="pasted-movie.png" descr="pasted-movie.png"/>
          <p:cNvPicPr>
            <a:picLocks noChangeAspect="1"/>
          </p:cNvPicPr>
          <p:nvPr/>
        </p:nvPicPr>
        <p:blipFill>
          <a:blip r:embed="rId2"/>
          <a:stretch>
            <a:fillRect/>
          </a:stretch>
        </p:blipFill>
        <p:spPr>
          <a:xfrm>
            <a:off x="374309" y="1915568"/>
            <a:ext cx="4239919" cy="3665836"/>
          </a:xfrm>
          <a:prstGeom prst="rect">
            <a:avLst/>
          </a:prstGeom>
          <a:ln w="12700">
            <a:miter lim="400000"/>
          </a:ln>
        </p:spPr>
      </p:pic>
      <p:pic>
        <p:nvPicPr>
          <p:cNvPr id="3" name="Picture 2">
            <a:extLst>
              <a:ext uri="{FF2B5EF4-FFF2-40B4-BE49-F238E27FC236}">
                <a16:creationId xmlns:a16="http://schemas.microsoft.com/office/drawing/2014/main" id="{80B38E5D-D60C-009E-FF99-D68C3369B69F}"/>
              </a:ext>
            </a:extLst>
          </p:cNvPr>
          <p:cNvPicPr>
            <a:picLocks noChangeAspect="1"/>
          </p:cNvPicPr>
          <p:nvPr/>
        </p:nvPicPr>
        <p:blipFill>
          <a:blip r:embed="rId3"/>
          <a:stretch>
            <a:fillRect/>
          </a:stretch>
        </p:blipFill>
        <p:spPr>
          <a:xfrm>
            <a:off x="4781753" y="1678272"/>
            <a:ext cx="7211220" cy="1278155"/>
          </a:xfrm>
          <a:prstGeom prst="rect">
            <a:avLst/>
          </a:prstGeom>
          <a:ln>
            <a:solidFill>
              <a:schemeClr val="dk2"/>
            </a:solidFill>
          </a:ln>
        </p:spPr>
      </p:pic>
      <p:sp>
        <p:nvSpPr>
          <p:cNvPr id="4" name="TextBox 3">
            <a:extLst>
              <a:ext uri="{FF2B5EF4-FFF2-40B4-BE49-F238E27FC236}">
                <a16:creationId xmlns:a16="http://schemas.microsoft.com/office/drawing/2014/main" id="{30FD830E-E65B-B4B7-4850-B7978015435E}"/>
              </a:ext>
            </a:extLst>
          </p:cNvPr>
          <p:cNvSpPr txBox="1"/>
          <p:nvPr/>
        </p:nvSpPr>
        <p:spPr>
          <a:xfrm>
            <a:off x="5115215" y="1221072"/>
            <a:ext cx="3161886" cy="914400"/>
          </a:xfrm>
          <a:prstGeom prst="rect">
            <a:avLst/>
          </a:prstGeom>
          <a:noFill/>
        </p:spPr>
        <p:txBody>
          <a:bodyPr wrap="none" lIns="0" tIns="0" rIns="0" bIns="0" rtlCol="0">
            <a:noAutofit/>
          </a:bodyPr>
          <a:lstStyle/>
          <a:p>
            <a:pPr algn="l">
              <a:lnSpc>
                <a:spcPct val="105000"/>
              </a:lnSpc>
            </a:pPr>
            <a:r>
              <a:rPr lang="en-US" sz="2000" dirty="0">
                <a:solidFill>
                  <a:schemeClr val="accent1"/>
                </a:solidFill>
              </a:rPr>
              <a:t>P5 Recommendation:</a:t>
            </a:r>
          </a:p>
        </p:txBody>
      </p:sp>
      <p:pic>
        <p:nvPicPr>
          <p:cNvPr id="5" name="pasted-movie.png" descr="pasted-movie.png">
            <a:extLst>
              <a:ext uri="{FF2B5EF4-FFF2-40B4-BE49-F238E27FC236}">
                <a16:creationId xmlns:a16="http://schemas.microsoft.com/office/drawing/2014/main" id="{4BAB7B14-BA42-72A4-2AC9-C33D7E635B81}"/>
              </a:ext>
            </a:extLst>
          </p:cNvPr>
          <p:cNvPicPr>
            <a:picLocks noChangeAspect="1"/>
          </p:cNvPicPr>
          <p:nvPr/>
        </p:nvPicPr>
        <p:blipFill>
          <a:blip r:embed="rId4"/>
          <a:srcRect t="12449"/>
          <a:stretch>
            <a:fillRect/>
          </a:stretch>
        </p:blipFill>
        <p:spPr>
          <a:xfrm>
            <a:off x="6447395" y="3771081"/>
            <a:ext cx="4239920" cy="2647668"/>
          </a:xfrm>
          <a:prstGeom prst="rect">
            <a:avLst/>
          </a:prstGeom>
          <a:ln w="12700">
            <a:solidFill>
              <a:schemeClr val="dk2"/>
            </a:solidFill>
            <a:miter lim="400000"/>
          </a:ln>
        </p:spPr>
      </p:pic>
      <p:sp>
        <p:nvSpPr>
          <p:cNvPr id="6" name="TextBox 5">
            <a:extLst>
              <a:ext uri="{FF2B5EF4-FFF2-40B4-BE49-F238E27FC236}">
                <a16:creationId xmlns:a16="http://schemas.microsoft.com/office/drawing/2014/main" id="{FA93A35E-0F7D-AE76-C0BB-8C77B36BC3D4}"/>
              </a:ext>
            </a:extLst>
          </p:cNvPr>
          <p:cNvSpPr txBox="1"/>
          <p:nvPr/>
        </p:nvSpPr>
        <p:spPr>
          <a:xfrm>
            <a:off x="486888" y="1579418"/>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7" name="TextBox 6">
            <a:extLst>
              <a:ext uri="{FF2B5EF4-FFF2-40B4-BE49-F238E27FC236}">
                <a16:creationId xmlns:a16="http://schemas.microsoft.com/office/drawing/2014/main" id="{C45A618D-2C15-15EC-891E-DE7B94960AA1}"/>
              </a:ext>
            </a:extLst>
          </p:cNvPr>
          <p:cNvSpPr txBox="1"/>
          <p:nvPr/>
        </p:nvSpPr>
        <p:spPr>
          <a:xfrm>
            <a:off x="468745" y="1678272"/>
            <a:ext cx="3161886" cy="914400"/>
          </a:xfrm>
          <a:prstGeom prst="rect">
            <a:avLst/>
          </a:prstGeom>
          <a:noFill/>
        </p:spPr>
        <p:txBody>
          <a:bodyPr wrap="none" lIns="0" tIns="0" rIns="0" bIns="0" rtlCol="0">
            <a:noAutofit/>
          </a:bodyPr>
          <a:lstStyle/>
          <a:p>
            <a:pPr algn="l">
              <a:lnSpc>
                <a:spcPct val="105000"/>
              </a:lnSpc>
            </a:pPr>
            <a:r>
              <a:rPr lang="en-US" sz="2000" dirty="0">
                <a:solidFill>
                  <a:schemeClr val="accent1"/>
                </a:solidFill>
              </a:rPr>
              <a:t>White Paper published in JINST</a:t>
            </a:r>
          </a:p>
        </p:txBody>
      </p:sp>
      <p:sp>
        <p:nvSpPr>
          <p:cNvPr id="8" name="TextBox 7">
            <a:extLst>
              <a:ext uri="{FF2B5EF4-FFF2-40B4-BE49-F238E27FC236}">
                <a16:creationId xmlns:a16="http://schemas.microsoft.com/office/drawing/2014/main" id="{590699E9-F9C6-AF71-6674-42F96F0C32F7}"/>
              </a:ext>
            </a:extLst>
          </p:cNvPr>
          <p:cNvSpPr txBox="1"/>
          <p:nvPr/>
        </p:nvSpPr>
        <p:spPr>
          <a:xfrm>
            <a:off x="5936755" y="3291286"/>
            <a:ext cx="3161886" cy="914400"/>
          </a:xfrm>
          <a:prstGeom prst="rect">
            <a:avLst/>
          </a:prstGeom>
          <a:noFill/>
        </p:spPr>
        <p:txBody>
          <a:bodyPr wrap="none" lIns="0" tIns="0" rIns="0" bIns="0" rtlCol="0">
            <a:noAutofit/>
          </a:bodyPr>
          <a:lstStyle/>
          <a:p>
            <a:pPr algn="l">
              <a:lnSpc>
                <a:spcPct val="105000"/>
              </a:lnSpc>
            </a:pPr>
            <a:r>
              <a:rPr lang="en-US" sz="2000" dirty="0" err="1">
                <a:solidFill>
                  <a:schemeClr val="accent1"/>
                </a:solidFill>
              </a:rPr>
              <a:t>LoI</a:t>
            </a:r>
            <a:r>
              <a:rPr lang="en-US" sz="2000" dirty="0">
                <a:solidFill>
                  <a:schemeClr val="accent1"/>
                </a:solidFill>
              </a:rPr>
              <a:t> for ProtoDUNE-III Run at NP02:</a:t>
            </a:r>
          </a:p>
        </p:txBody>
      </p:sp>
      <p:sp>
        <p:nvSpPr>
          <p:cNvPr id="9" name="Slide Number Placeholder 8">
            <a:extLst>
              <a:ext uri="{FF2B5EF4-FFF2-40B4-BE49-F238E27FC236}">
                <a16:creationId xmlns:a16="http://schemas.microsoft.com/office/drawing/2014/main" id="{996B3FD6-4AEE-7666-FC12-9B79F488A840}"/>
              </a:ext>
            </a:extLst>
          </p:cNvPr>
          <p:cNvSpPr>
            <a:spLocks noGrp="1"/>
          </p:cNvSpPr>
          <p:nvPr>
            <p:ph type="sldNum" sz="quarter" idx="2"/>
          </p:nvPr>
        </p:nvSpPr>
        <p:spPr/>
        <p:txBody>
          <a:bodyPr/>
          <a:lstStyle/>
          <a:p>
            <a:fld id="{86CB4B4D-7CA3-9044-876B-883B54F8677D}" type="slidenum">
              <a:rPr lang="en-GB" smtClean="0"/>
              <a:t>34</a:t>
            </a:fld>
            <a:endParaRPr lang="en-GB"/>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6D582-64F5-1D71-1BB8-9D7CADC7371A}"/>
              </a:ext>
            </a:extLst>
          </p:cNvPr>
          <p:cNvSpPr>
            <a:spLocks noGrp="1"/>
          </p:cNvSpPr>
          <p:nvPr>
            <p:ph type="title"/>
          </p:nvPr>
        </p:nvSpPr>
        <p:spPr/>
        <p:txBody>
          <a:bodyPr/>
          <a:lstStyle/>
          <a:p>
            <a:r>
              <a:rPr lang="en-US" dirty="0"/>
              <a:t>European Strategy Update – Recommendations by Strategy Group</a:t>
            </a:r>
          </a:p>
        </p:txBody>
      </p:sp>
      <p:sp>
        <p:nvSpPr>
          <p:cNvPr id="3" name="Text Placeholder 2">
            <a:extLst>
              <a:ext uri="{FF2B5EF4-FFF2-40B4-BE49-F238E27FC236}">
                <a16:creationId xmlns:a16="http://schemas.microsoft.com/office/drawing/2014/main" id="{80A3396D-1AA2-E685-DBCF-3168FC041E8D}"/>
              </a:ext>
            </a:extLst>
          </p:cNvPr>
          <p:cNvSpPr>
            <a:spLocks noGrp="1"/>
          </p:cNvSpPr>
          <p:nvPr>
            <p:ph type="body"/>
          </p:nvPr>
        </p:nvSpPr>
        <p:spPr>
          <a:xfrm>
            <a:off x="605208" y="3208241"/>
            <a:ext cx="11277638" cy="970286"/>
          </a:xfrm>
          <a:ln>
            <a:solidFill>
              <a:schemeClr val="dk2"/>
            </a:solidFill>
          </a:ln>
        </p:spPr>
        <p:txBody>
          <a:bodyPr/>
          <a:lstStyle/>
          <a:p>
            <a:r>
              <a:rPr lang="en-US" sz="2000" dirty="0">
                <a:solidFill>
                  <a:schemeClr val="tx1"/>
                </a:solidFill>
              </a:rPr>
              <a:t>“The CERN Neutrino Platform is a focal point of European participation in the global long-baseline neutrino programme. In particular, the current commitments to the LBNF/DUNE project have been decisive and remain a priority for CERN.”</a:t>
            </a:r>
          </a:p>
        </p:txBody>
      </p:sp>
      <p:sp>
        <p:nvSpPr>
          <p:cNvPr id="5" name="Text Placeholder 4">
            <a:extLst>
              <a:ext uri="{FF2B5EF4-FFF2-40B4-BE49-F238E27FC236}">
                <a16:creationId xmlns:a16="http://schemas.microsoft.com/office/drawing/2014/main" id="{68F410C3-FB24-755B-470C-96F81C704715}"/>
              </a:ext>
            </a:extLst>
          </p:cNvPr>
          <p:cNvSpPr>
            <a:spLocks noGrp="1"/>
          </p:cNvSpPr>
          <p:nvPr>
            <p:ph type="body"/>
          </p:nvPr>
        </p:nvSpPr>
        <p:spPr>
          <a:xfrm>
            <a:off x="791549" y="4753909"/>
            <a:ext cx="10600744" cy="1080395"/>
          </a:xfrm>
          <a:ln>
            <a:solidFill>
              <a:schemeClr val="dk2"/>
            </a:solidFill>
          </a:ln>
        </p:spPr>
        <p:txBody>
          <a:bodyPr/>
          <a:lstStyle/>
          <a:p>
            <a:r>
              <a:rPr lang="en-US" sz="2000" dirty="0">
                <a:solidFill>
                  <a:schemeClr val="tx1"/>
                </a:solidFill>
              </a:rPr>
              <a:t>“The origin of neutrino masses is one of the most important open questions in particle physics. The long-baseline experiments DUNE and Hyper-K, along with other neutrino experiments, will be key to determining the neutrino parameters.”</a:t>
            </a:r>
          </a:p>
        </p:txBody>
      </p:sp>
      <p:pic>
        <p:nvPicPr>
          <p:cNvPr id="7" name="Picture 6">
            <a:extLst>
              <a:ext uri="{FF2B5EF4-FFF2-40B4-BE49-F238E27FC236}">
                <a16:creationId xmlns:a16="http://schemas.microsoft.com/office/drawing/2014/main" id="{AC4403AB-108E-8B00-5BBB-9921DE92CD62}"/>
              </a:ext>
            </a:extLst>
          </p:cNvPr>
          <p:cNvPicPr>
            <a:picLocks noChangeAspect="1"/>
          </p:cNvPicPr>
          <p:nvPr/>
        </p:nvPicPr>
        <p:blipFill>
          <a:blip r:embed="rId2"/>
          <a:stretch>
            <a:fillRect/>
          </a:stretch>
        </p:blipFill>
        <p:spPr>
          <a:xfrm>
            <a:off x="10061960" y="1014822"/>
            <a:ext cx="2168900" cy="730344"/>
          </a:xfrm>
          <a:prstGeom prst="rect">
            <a:avLst/>
          </a:prstGeom>
        </p:spPr>
      </p:pic>
      <p:pic>
        <p:nvPicPr>
          <p:cNvPr id="8" name="Picture 7">
            <a:extLst>
              <a:ext uri="{FF2B5EF4-FFF2-40B4-BE49-F238E27FC236}">
                <a16:creationId xmlns:a16="http://schemas.microsoft.com/office/drawing/2014/main" id="{08940739-64ED-B15D-BE06-034D7E6324A3}"/>
              </a:ext>
            </a:extLst>
          </p:cNvPr>
          <p:cNvPicPr>
            <a:picLocks noChangeAspect="1"/>
          </p:cNvPicPr>
          <p:nvPr/>
        </p:nvPicPr>
        <p:blipFill>
          <a:blip r:embed="rId3"/>
          <a:stretch>
            <a:fillRect/>
          </a:stretch>
        </p:blipFill>
        <p:spPr>
          <a:xfrm>
            <a:off x="462704" y="1379994"/>
            <a:ext cx="4139540" cy="1162125"/>
          </a:xfrm>
          <a:prstGeom prst="rect">
            <a:avLst/>
          </a:prstGeom>
        </p:spPr>
      </p:pic>
      <p:pic>
        <p:nvPicPr>
          <p:cNvPr id="9" name="Picture 8">
            <a:extLst>
              <a:ext uri="{FF2B5EF4-FFF2-40B4-BE49-F238E27FC236}">
                <a16:creationId xmlns:a16="http://schemas.microsoft.com/office/drawing/2014/main" id="{E99D00B8-8FA4-649F-9249-E67313674E51}"/>
              </a:ext>
            </a:extLst>
          </p:cNvPr>
          <p:cNvPicPr>
            <a:picLocks noChangeAspect="1"/>
          </p:cNvPicPr>
          <p:nvPr/>
        </p:nvPicPr>
        <p:blipFill>
          <a:blip r:embed="rId4"/>
          <a:stretch>
            <a:fillRect/>
          </a:stretch>
        </p:blipFill>
        <p:spPr>
          <a:xfrm>
            <a:off x="5254470" y="1100337"/>
            <a:ext cx="4718075" cy="1815024"/>
          </a:xfrm>
          <a:prstGeom prst="rect">
            <a:avLst/>
          </a:prstGeom>
        </p:spPr>
      </p:pic>
    </p:spTree>
    <p:extLst>
      <p:ext uri="{BB962C8B-B14F-4D97-AF65-F5344CB8AC3E}">
        <p14:creationId xmlns:p14="http://schemas.microsoft.com/office/powerpoint/2010/main" val="23063461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9E0415-B174-0F6F-0C8D-69A1D9F7D6D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1F4CA29-002C-A01C-4C0F-821F1A5F9938}"/>
              </a:ext>
            </a:extLst>
          </p:cNvPr>
          <p:cNvSpPr>
            <a:spLocks noGrp="1"/>
          </p:cNvSpPr>
          <p:nvPr>
            <p:ph type="title"/>
          </p:nvPr>
        </p:nvSpPr>
        <p:spPr>
          <a:xfrm>
            <a:off x="334233" y="596900"/>
            <a:ext cx="11540763" cy="378044"/>
          </a:xfrm>
        </p:spPr>
        <p:txBody>
          <a:bodyPr/>
          <a:lstStyle/>
          <a:p>
            <a:r>
              <a:rPr lang="en-US" dirty="0"/>
              <a:t>Summary</a:t>
            </a:r>
          </a:p>
        </p:txBody>
      </p:sp>
      <p:sp>
        <p:nvSpPr>
          <p:cNvPr id="3" name="Content Placeholder 2">
            <a:extLst>
              <a:ext uri="{FF2B5EF4-FFF2-40B4-BE49-F238E27FC236}">
                <a16:creationId xmlns:a16="http://schemas.microsoft.com/office/drawing/2014/main" id="{2F5C27B7-5BCF-9284-5128-5FA2064A6A2B}"/>
              </a:ext>
            </a:extLst>
          </p:cNvPr>
          <p:cNvSpPr>
            <a:spLocks noGrp="1"/>
          </p:cNvSpPr>
          <p:nvPr>
            <p:ph idx="1"/>
          </p:nvPr>
        </p:nvSpPr>
        <p:spPr>
          <a:xfrm>
            <a:off x="334233" y="1085860"/>
            <a:ext cx="11540763" cy="4866481"/>
          </a:xfrm>
        </p:spPr>
        <p:txBody>
          <a:bodyPr/>
          <a:lstStyle/>
          <a:p>
            <a:pPr marL="432000" indent="-324000">
              <a:spcAft>
                <a:spcPts val="1412"/>
              </a:spcAft>
              <a:buClr>
                <a:srgbClr val="2A6099"/>
              </a:buClr>
              <a:buSzPct val="45000"/>
              <a:buFont typeface="Wingdings" charset="2"/>
              <a:buChar char=""/>
            </a:pPr>
            <a:r>
              <a:rPr lang="en-US" spc="-1" dirty="0"/>
              <a:t>The US neutrino programme covers both short- and long-baseline neutrino physics exploiting the unique capabilities of the Fermilab accelerator complex.</a:t>
            </a:r>
          </a:p>
          <a:p>
            <a:pPr marL="432000" indent="-324000">
              <a:spcAft>
                <a:spcPts val="1412"/>
              </a:spcAft>
              <a:buClr>
                <a:srgbClr val="2A6099"/>
              </a:buClr>
              <a:buSzPct val="45000"/>
              <a:buFont typeface="Wingdings" charset="2"/>
              <a:buChar char=""/>
            </a:pPr>
            <a:r>
              <a:rPr lang="en-US" spc="-1" dirty="0"/>
              <a:t>The short-baseline programme (MicroBooNE, SBND, ICARUS) is demonstrating the power of the liquid-argon technology with a rich physics programme of cross-section measurements, providing sterile neutrino constraints, and BSM physics.</a:t>
            </a:r>
          </a:p>
          <a:p>
            <a:pPr marL="432000" indent="-324000">
              <a:spcAft>
                <a:spcPts val="1412"/>
              </a:spcAft>
              <a:buClr>
                <a:srgbClr val="2A6099"/>
              </a:buClr>
              <a:buSzPct val="45000"/>
              <a:buFont typeface="Wingdings" charset="2"/>
              <a:buChar char=""/>
            </a:pPr>
            <a:r>
              <a:rPr lang="en-US" spc="-1" dirty="0" err="1"/>
              <a:t>NOvA’s</a:t>
            </a:r>
            <a:r>
              <a:rPr lang="en-US" spc="-1" dirty="0"/>
              <a:t> data continues to provide intriguing hints regarding possible CPV in the neutrino sector and the neutrino mass ordering.</a:t>
            </a:r>
          </a:p>
          <a:p>
            <a:pPr marL="432000" indent="-324000">
              <a:spcAft>
                <a:spcPts val="1412"/>
              </a:spcAft>
              <a:buClr>
                <a:srgbClr val="2A6099"/>
              </a:buClr>
              <a:buSzPct val="45000"/>
              <a:buFont typeface="Wingdings" charset="2"/>
              <a:buChar char=""/>
            </a:pPr>
            <a:r>
              <a:rPr lang="en-US" spc="-1" dirty="0"/>
              <a:t>DUNE is designed to test the three-</a:t>
            </a:r>
            <a:r>
              <a:rPr lang="en-US" spc="-1" dirty="0" err="1"/>
              <a:t>flavour</a:t>
            </a:r>
            <a:r>
              <a:rPr lang="en-US" spc="-1" dirty="0"/>
              <a:t> paradigm. If the three-</a:t>
            </a:r>
            <a:r>
              <a:rPr lang="en-US" spc="-1" dirty="0" err="1"/>
              <a:t>flavour</a:t>
            </a:r>
            <a:r>
              <a:rPr lang="en-US" spc="-1" dirty="0"/>
              <a:t> picture is correct, DUNE will make the most precise measurements of its parameters, leveraging spectral information to break degeneracies. DUNE also has qualitatively superior ability to determine the neutrino mass ordering definitively.</a:t>
            </a:r>
          </a:p>
          <a:p>
            <a:pPr marL="432000" indent="-324000">
              <a:spcAft>
                <a:spcPts val="1412"/>
              </a:spcAft>
              <a:buClr>
                <a:srgbClr val="2A6099"/>
              </a:buClr>
              <a:buSzPct val="45000"/>
              <a:buFont typeface="Wingdings" charset="2"/>
              <a:buChar char=""/>
            </a:pPr>
            <a:r>
              <a:rPr lang="en-US" spc="-1" dirty="0"/>
              <a:t>The wideband beam, very long baseline, liquid-argon technology, and the movable near detector are key in enabling DUNE’s unique science reach.</a:t>
            </a:r>
          </a:p>
          <a:p>
            <a:pPr marL="342900" indent="-342900">
              <a:buFont typeface="Arial" panose="020B0604020202020204" pitchFamily="34" charset="0"/>
              <a:buChar char="•"/>
            </a:pPr>
            <a:endParaRPr lang="en-GB" dirty="0"/>
          </a:p>
        </p:txBody>
      </p:sp>
      <p:sp>
        <p:nvSpPr>
          <p:cNvPr id="4" name="Date Placeholder 3">
            <a:extLst>
              <a:ext uri="{FF2B5EF4-FFF2-40B4-BE49-F238E27FC236}">
                <a16:creationId xmlns:a16="http://schemas.microsoft.com/office/drawing/2014/main" id="{5997BF54-87D3-A6BD-26DF-3A66A9CB7EB9}"/>
              </a:ext>
            </a:extLst>
          </p:cNvPr>
          <p:cNvSpPr>
            <a:spLocks noGrp="1"/>
          </p:cNvSpPr>
          <p:nvPr>
            <p:ph type="dt" sz="half" idx="10"/>
          </p:nvPr>
        </p:nvSpPr>
        <p:spPr/>
        <p:txBody>
          <a:bodyPr/>
          <a:lstStyle/>
          <a:p>
            <a:fld id="{124655EB-E3E2-4E4C-9151-F986146DB646}" type="datetime1">
              <a:rPr lang="en-GB" smtClean="0"/>
              <a:t>19/12/2025</a:t>
            </a:fld>
            <a:endParaRPr lang="en-GB"/>
          </a:p>
        </p:txBody>
      </p:sp>
      <p:sp>
        <p:nvSpPr>
          <p:cNvPr id="6" name="Slide Number Placeholder 5">
            <a:extLst>
              <a:ext uri="{FF2B5EF4-FFF2-40B4-BE49-F238E27FC236}">
                <a16:creationId xmlns:a16="http://schemas.microsoft.com/office/drawing/2014/main" id="{910B5858-8B5D-48C4-1D35-F490804BEA6B}"/>
              </a:ext>
            </a:extLst>
          </p:cNvPr>
          <p:cNvSpPr>
            <a:spLocks noGrp="1"/>
          </p:cNvSpPr>
          <p:nvPr>
            <p:ph type="sldNum" sz="quarter" idx="12"/>
          </p:nvPr>
        </p:nvSpPr>
        <p:spPr/>
        <p:txBody>
          <a:bodyPr/>
          <a:lstStyle/>
          <a:p>
            <a:fld id="{CBA53E11-492D-48B3-9F9B-09541CA2A39A}" type="slidenum">
              <a:rPr lang="en-GB" smtClean="0"/>
              <a:t>36</a:t>
            </a:fld>
            <a:endParaRPr lang="en-GB"/>
          </a:p>
        </p:txBody>
      </p:sp>
    </p:spTree>
    <p:extLst>
      <p:ext uri="{BB962C8B-B14F-4D97-AF65-F5344CB8AC3E}">
        <p14:creationId xmlns:p14="http://schemas.microsoft.com/office/powerpoint/2010/main" val="316559509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32CAB8E-53EC-1B56-57A4-4E367EECA452}"/>
              </a:ext>
            </a:extLst>
          </p:cNvPr>
          <p:cNvGrpSpPr/>
          <p:nvPr/>
        </p:nvGrpSpPr>
        <p:grpSpPr>
          <a:xfrm>
            <a:off x="9329256" y="19237"/>
            <a:ext cx="2862745" cy="4060323"/>
            <a:chOff x="6996941" y="14428"/>
            <a:chExt cx="2147059" cy="3045242"/>
          </a:xfrm>
        </p:grpSpPr>
        <p:pic>
          <p:nvPicPr>
            <p:cNvPr id="6" name="Picture 5">
              <a:extLst>
                <a:ext uri="{FF2B5EF4-FFF2-40B4-BE49-F238E27FC236}">
                  <a16:creationId xmlns:a16="http://schemas.microsoft.com/office/drawing/2014/main" id="{30FF04C2-ACF4-C5A2-F490-FDA2C5B54045}"/>
                </a:ext>
              </a:extLst>
            </p:cNvPr>
            <p:cNvPicPr>
              <a:picLocks noChangeAspect="1"/>
            </p:cNvPicPr>
            <p:nvPr/>
          </p:nvPicPr>
          <p:blipFill>
            <a:blip r:embed="rId2"/>
            <a:stretch>
              <a:fillRect/>
            </a:stretch>
          </p:blipFill>
          <p:spPr>
            <a:xfrm>
              <a:off x="6996941" y="14428"/>
              <a:ext cx="2049927" cy="3045242"/>
            </a:xfrm>
            <a:prstGeom prst="rect">
              <a:avLst/>
            </a:prstGeom>
          </p:spPr>
        </p:pic>
        <p:sp>
          <p:nvSpPr>
            <p:cNvPr id="9" name="Rectangle 8">
              <a:extLst>
                <a:ext uri="{FF2B5EF4-FFF2-40B4-BE49-F238E27FC236}">
                  <a16:creationId xmlns:a16="http://schemas.microsoft.com/office/drawing/2014/main" id="{C7A7E34B-5950-3370-7177-593926FC9548}"/>
                </a:ext>
              </a:extLst>
            </p:cNvPr>
            <p:cNvSpPr/>
            <p:nvPr/>
          </p:nvSpPr>
          <p:spPr bwMode="auto">
            <a:xfrm>
              <a:off x="8022210" y="14428"/>
              <a:ext cx="1121790" cy="400351"/>
            </a:xfrm>
            <a:prstGeom prst="rect">
              <a:avLst/>
            </a:prstGeom>
            <a:solidFill>
              <a:schemeClr val="bg1"/>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121920" tIns="60960" rIns="121920" bIns="60960" numCol="1" rtlCol="0" anchor="t" anchorCtr="0" compatLnSpc="1">
              <a:prstTxWarp prst="textNoShape">
                <a:avLst/>
              </a:prstTxWarp>
            </a:bodyPr>
            <a:lstStyle/>
            <a:p>
              <a:pPr defTabSz="1219170" fontAlgn="base">
                <a:spcBef>
                  <a:spcPct val="0"/>
                </a:spcBef>
                <a:spcAft>
                  <a:spcPct val="0"/>
                </a:spcAft>
              </a:pPr>
              <a:endParaRPr lang="en-US" sz="2400">
                <a:solidFill>
                  <a:srgbClr val="000000"/>
                </a:solidFill>
                <a:latin typeface="Arial" charset="0"/>
                <a:ea typeface="ヒラギノ角ゴ ProN W3" charset="0"/>
                <a:cs typeface="ヒラギノ角ゴ ProN W3" charset="0"/>
                <a:sym typeface="Arial" charset="0"/>
              </a:endParaRPr>
            </a:p>
          </p:txBody>
        </p:sp>
        <p:sp>
          <p:nvSpPr>
            <p:cNvPr id="10" name="Rectangle 9">
              <a:extLst>
                <a:ext uri="{FF2B5EF4-FFF2-40B4-BE49-F238E27FC236}">
                  <a16:creationId xmlns:a16="http://schemas.microsoft.com/office/drawing/2014/main" id="{0AE078B5-1E02-BFAE-6944-574B161B1327}"/>
                </a:ext>
              </a:extLst>
            </p:cNvPr>
            <p:cNvSpPr/>
            <p:nvPr/>
          </p:nvSpPr>
          <p:spPr bwMode="auto">
            <a:xfrm>
              <a:off x="8540684" y="331484"/>
              <a:ext cx="592761" cy="400351"/>
            </a:xfrm>
            <a:prstGeom prst="rect">
              <a:avLst/>
            </a:prstGeom>
            <a:solidFill>
              <a:schemeClr val="bg1"/>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121920" tIns="60960" rIns="121920" bIns="60960" numCol="1" rtlCol="0" anchor="t" anchorCtr="0" compatLnSpc="1">
              <a:prstTxWarp prst="textNoShape">
                <a:avLst/>
              </a:prstTxWarp>
            </a:bodyPr>
            <a:lstStyle/>
            <a:p>
              <a:pPr defTabSz="1219170" fontAlgn="base">
                <a:spcBef>
                  <a:spcPct val="0"/>
                </a:spcBef>
                <a:spcAft>
                  <a:spcPct val="0"/>
                </a:spcAft>
              </a:pPr>
              <a:endParaRPr lang="en-US" sz="2400">
                <a:solidFill>
                  <a:srgbClr val="000000"/>
                </a:solidFill>
                <a:latin typeface="Arial" charset="0"/>
                <a:ea typeface="ヒラギノ角ゴ ProN W3" charset="0"/>
                <a:cs typeface="ヒラギノ角ゴ ProN W3" charset="0"/>
                <a:sym typeface="Arial" charset="0"/>
              </a:endParaRPr>
            </a:p>
          </p:txBody>
        </p:sp>
      </p:grpSp>
      <p:pic>
        <p:nvPicPr>
          <p:cNvPr id="5" name="Picture 4">
            <a:extLst>
              <a:ext uri="{FF2B5EF4-FFF2-40B4-BE49-F238E27FC236}">
                <a16:creationId xmlns:a16="http://schemas.microsoft.com/office/drawing/2014/main" id="{00DE933E-377B-72C0-72B5-AE770917D4DF}"/>
              </a:ext>
            </a:extLst>
          </p:cNvPr>
          <p:cNvPicPr>
            <a:picLocks noChangeAspect="1"/>
          </p:cNvPicPr>
          <p:nvPr/>
        </p:nvPicPr>
        <p:blipFill>
          <a:blip r:embed="rId3"/>
          <a:stretch>
            <a:fillRect/>
          </a:stretch>
        </p:blipFill>
        <p:spPr>
          <a:xfrm>
            <a:off x="5449830" y="4170578"/>
            <a:ext cx="6684957" cy="2634500"/>
          </a:xfrm>
          <a:prstGeom prst="rect">
            <a:avLst/>
          </a:prstGeom>
        </p:spPr>
      </p:pic>
      <p:sp>
        <p:nvSpPr>
          <p:cNvPr id="2" name="Title 1">
            <a:extLst>
              <a:ext uri="{FF2B5EF4-FFF2-40B4-BE49-F238E27FC236}">
                <a16:creationId xmlns:a16="http://schemas.microsoft.com/office/drawing/2014/main" id="{CBFC470F-3EA1-3F03-D655-841A9F938C7F}"/>
              </a:ext>
            </a:extLst>
          </p:cNvPr>
          <p:cNvSpPr>
            <a:spLocks noGrp="1"/>
          </p:cNvSpPr>
          <p:nvPr>
            <p:ph type="title"/>
          </p:nvPr>
        </p:nvSpPr>
        <p:spPr/>
        <p:txBody>
          <a:bodyPr/>
          <a:lstStyle/>
          <a:p>
            <a:r>
              <a:rPr lang="en-US" dirty="0" err="1"/>
              <a:t>MicroBooNE</a:t>
            </a:r>
            <a:endParaRPr lang="en-US" dirty="0"/>
          </a:p>
        </p:txBody>
      </p:sp>
      <p:sp>
        <p:nvSpPr>
          <p:cNvPr id="3" name="Content Placeholder 2">
            <a:extLst>
              <a:ext uri="{FF2B5EF4-FFF2-40B4-BE49-F238E27FC236}">
                <a16:creationId xmlns:a16="http://schemas.microsoft.com/office/drawing/2014/main" id="{2C08C432-906A-04F6-2B4D-B573E1CF3EC3}"/>
              </a:ext>
            </a:extLst>
          </p:cNvPr>
          <p:cNvSpPr>
            <a:spLocks noGrp="1"/>
          </p:cNvSpPr>
          <p:nvPr>
            <p:ph idx="1"/>
          </p:nvPr>
        </p:nvSpPr>
        <p:spPr>
          <a:xfrm>
            <a:off x="339506" y="911160"/>
            <a:ext cx="5110324" cy="5035679"/>
          </a:xfrm>
        </p:spPr>
        <p:txBody>
          <a:bodyPr>
            <a:normAutofit fontScale="92500" lnSpcReduction="10000"/>
          </a:bodyPr>
          <a:lstStyle/>
          <a:p>
            <a:pPr marL="510116" indent="-457200">
              <a:buFont typeface="Arial" panose="020B0604020202020204" pitchFamily="34" charset="0"/>
              <a:buChar char="•"/>
            </a:pPr>
            <a:r>
              <a:rPr lang="en-US" dirty="0"/>
              <a:t>Five years of data </a:t>
            </a:r>
          </a:p>
          <a:p>
            <a:pPr marL="510116" indent="-457200">
              <a:buFont typeface="Arial" panose="020B0604020202020204" pitchFamily="34" charset="0"/>
              <a:buChar char="•"/>
            </a:pPr>
            <a:endParaRPr lang="en-US" dirty="0"/>
          </a:p>
          <a:p>
            <a:pPr marL="834100" lvl="3" indent="-457200"/>
            <a:r>
              <a:rPr lang="en-US" dirty="0"/>
              <a:t>1x10</a:t>
            </a:r>
            <a:r>
              <a:rPr lang="en-US" baseline="30000" dirty="0"/>
              <a:t>21</a:t>
            </a:r>
            <a:r>
              <a:rPr lang="en-US" dirty="0"/>
              <a:t> POT from the BNB</a:t>
            </a:r>
          </a:p>
          <a:p>
            <a:pPr marL="834100" lvl="3" indent="-457200"/>
            <a:r>
              <a:rPr lang="en-US" dirty="0"/>
              <a:t>2x10</a:t>
            </a:r>
            <a:r>
              <a:rPr lang="en-US" baseline="30000" dirty="0"/>
              <a:t>21</a:t>
            </a:r>
            <a:r>
              <a:rPr lang="en-US" dirty="0"/>
              <a:t> POT from the </a:t>
            </a:r>
            <a:r>
              <a:rPr lang="en-US" dirty="0" err="1"/>
              <a:t>NuMI</a:t>
            </a:r>
            <a:r>
              <a:rPr lang="en-US" dirty="0"/>
              <a:t> beam</a:t>
            </a:r>
          </a:p>
          <a:p>
            <a:pPr marL="834100" lvl="3" indent="-457200"/>
            <a:r>
              <a:rPr lang="en-US" dirty="0"/>
              <a:t>800k neutrino interactions</a:t>
            </a:r>
          </a:p>
          <a:p>
            <a:pPr marL="510116" indent="-457200">
              <a:buFont typeface="Arial" panose="020B0604020202020204" pitchFamily="34" charset="0"/>
              <a:buChar char="•"/>
            </a:pPr>
            <a:endParaRPr lang="en-US" dirty="0"/>
          </a:p>
          <a:p>
            <a:pPr marL="510116" indent="-457200">
              <a:buFont typeface="Arial" panose="020B0604020202020204" pitchFamily="34" charset="0"/>
              <a:buChar char="•"/>
            </a:pPr>
            <a:r>
              <a:rPr lang="en-US" dirty="0"/>
              <a:t>84 scientific publications and 76 PhD students graduated.</a:t>
            </a:r>
          </a:p>
          <a:p>
            <a:pPr marL="510116" indent="-457200">
              <a:buFont typeface="Arial" panose="020B0604020202020204" pitchFamily="34" charset="0"/>
              <a:buChar char="•"/>
            </a:pPr>
            <a:endParaRPr lang="en-US" dirty="0"/>
          </a:p>
          <a:p>
            <a:pPr marL="510116" indent="-457200">
              <a:buFont typeface="Arial" panose="020B0604020202020204" pitchFamily="34" charset="0"/>
              <a:buChar char="•"/>
            </a:pPr>
            <a:r>
              <a:rPr lang="en-US" dirty="0"/>
              <a:t>Demonstrated that a large LArTPC could run stably for many years and deliver a broad, world-class physics programme.</a:t>
            </a:r>
          </a:p>
          <a:p>
            <a:endParaRPr lang="en-US" dirty="0"/>
          </a:p>
        </p:txBody>
      </p:sp>
      <p:pic>
        <p:nvPicPr>
          <p:cNvPr id="7" name="Picture 6">
            <a:extLst>
              <a:ext uri="{FF2B5EF4-FFF2-40B4-BE49-F238E27FC236}">
                <a16:creationId xmlns:a16="http://schemas.microsoft.com/office/drawing/2014/main" id="{DE9A57E5-F6D2-F935-A24E-C3C682076FA2}"/>
              </a:ext>
            </a:extLst>
          </p:cNvPr>
          <p:cNvPicPr>
            <a:picLocks noChangeAspect="1"/>
          </p:cNvPicPr>
          <p:nvPr/>
        </p:nvPicPr>
        <p:blipFill>
          <a:blip r:embed="rId4"/>
          <a:stretch>
            <a:fillRect/>
          </a:stretch>
        </p:blipFill>
        <p:spPr>
          <a:xfrm>
            <a:off x="6005193" y="91018"/>
            <a:ext cx="3500032" cy="2634500"/>
          </a:xfrm>
          <a:prstGeom prst="rect">
            <a:avLst/>
          </a:prstGeom>
        </p:spPr>
      </p:pic>
      <p:sp>
        <p:nvSpPr>
          <p:cNvPr id="8" name="TextBox 7">
            <a:extLst>
              <a:ext uri="{FF2B5EF4-FFF2-40B4-BE49-F238E27FC236}">
                <a16:creationId xmlns:a16="http://schemas.microsoft.com/office/drawing/2014/main" id="{EB59C2FE-32E8-4C8A-B8CF-D5BEF6E0872E}"/>
              </a:ext>
            </a:extLst>
          </p:cNvPr>
          <p:cNvSpPr txBox="1"/>
          <p:nvPr/>
        </p:nvSpPr>
        <p:spPr>
          <a:xfrm>
            <a:off x="6344560" y="2873105"/>
            <a:ext cx="2068195" cy="1200329"/>
          </a:xfrm>
          <a:prstGeom prst="rect">
            <a:avLst/>
          </a:prstGeom>
          <a:noFill/>
        </p:spPr>
        <p:txBody>
          <a:bodyPr wrap="none" rtlCol="0">
            <a:spAutoFit/>
          </a:bodyPr>
          <a:lstStyle/>
          <a:p>
            <a:r>
              <a:rPr lang="en-US" sz="2400" dirty="0"/>
              <a:t>187 scientists</a:t>
            </a:r>
          </a:p>
          <a:p>
            <a:r>
              <a:rPr lang="en-US" sz="2400" dirty="0"/>
              <a:t>41 institutions</a:t>
            </a:r>
          </a:p>
          <a:p>
            <a:r>
              <a:rPr lang="en-US" sz="2400" dirty="0"/>
              <a:t>6 countries</a:t>
            </a:r>
          </a:p>
        </p:txBody>
      </p:sp>
      <p:sp>
        <p:nvSpPr>
          <p:cNvPr id="13" name="TextBox 12">
            <a:extLst>
              <a:ext uri="{FF2B5EF4-FFF2-40B4-BE49-F238E27FC236}">
                <a16:creationId xmlns:a16="http://schemas.microsoft.com/office/drawing/2014/main" id="{F712A75B-66B7-84CC-F4CE-5FEC05E9C1DB}"/>
              </a:ext>
            </a:extLst>
          </p:cNvPr>
          <p:cNvSpPr txBox="1"/>
          <p:nvPr/>
        </p:nvSpPr>
        <p:spPr>
          <a:xfrm>
            <a:off x="1341120" y="6132576"/>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12" name="Slide Number Placeholder 11">
            <a:extLst>
              <a:ext uri="{FF2B5EF4-FFF2-40B4-BE49-F238E27FC236}">
                <a16:creationId xmlns:a16="http://schemas.microsoft.com/office/drawing/2014/main" id="{61851AD1-B01A-20CE-15DB-F0A5BF2B859A}"/>
              </a:ext>
            </a:extLst>
          </p:cNvPr>
          <p:cNvSpPr>
            <a:spLocks noGrp="1"/>
          </p:cNvSpPr>
          <p:nvPr>
            <p:ph type="sldNum" sz="quarter" idx="10"/>
          </p:nvPr>
        </p:nvSpPr>
        <p:spPr/>
        <p:txBody>
          <a:bodyPr/>
          <a:lstStyle/>
          <a:p>
            <a:pPr>
              <a:defRPr/>
            </a:pPr>
            <a:fld id="{AE455622-828F-1441-A1AD-D1D626BCA947}" type="slidenum">
              <a:rPr lang="en-US" altLang="en-US" smtClean="0"/>
              <a:pPr>
                <a:defRPr/>
              </a:pPr>
              <a:t>4</a:t>
            </a:fld>
            <a:endParaRPr lang="en-US" altLang="en-US"/>
          </a:p>
        </p:txBody>
      </p:sp>
    </p:spTree>
    <p:extLst>
      <p:ext uri="{BB962C8B-B14F-4D97-AF65-F5344CB8AC3E}">
        <p14:creationId xmlns:p14="http://schemas.microsoft.com/office/powerpoint/2010/main" val="2388284998"/>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7" name="Google Shape;97;g3b0a3037a66_0_0"/>
          <p:cNvSpPr txBox="1">
            <a:spLocks noGrp="1"/>
          </p:cNvSpPr>
          <p:nvPr>
            <p:ph type="title"/>
          </p:nvPr>
        </p:nvSpPr>
        <p:spPr>
          <a:prstGeom prst="rect">
            <a:avLst/>
          </a:prstGeom>
          <a:noFill/>
          <a:ln>
            <a:noFill/>
          </a:ln>
        </p:spPr>
        <p:txBody>
          <a:bodyPr spcFirstLastPara="1" vert="horz" wrap="square" lIns="0" tIns="0" rIns="0" bIns="0" rtlCol="0" anchor="b" anchorCtr="0">
            <a:noAutofit/>
          </a:bodyPr>
          <a:lstStyle/>
          <a:p>
            <a:r>
              <a:rPr lang="en-US" dirty="0"/>
              <a:t>SBND – Near Detector of SBN Programme</a:t>
            </a:r>
            <a:endParaRPr dirty="0"/>
          </a:p>
        </p:txBody>
      </p:sp>
      <p:sp>
        <p:nvSpPr>
          <p:cNvPr id="98" name="Google Shape;98;g3b0a3037a66_0_0"/>
          <p:cNvSpPr txBox="1"/>
          <p:nvPr/>
        </p:nvSpPr>
        <p:spPr>
          <a:xfrm>
            <a:off x="12348" y="908000"/>
            <a:ext cx="6507205" cy="5005912"/>
          </a:xfrm>
          <a:prstGeom prst="rect">
            <a:avLst/>
          </a:prstGeom>
          <a:noFill/>
          <a:ln>
            <a:noFill/>
          </a:ln>
        </p:spPr>
        <p:txBody>
          <a:bodyPr spcFirstLastPara="1" wrap="square" lIns="121900" tIns="60933" rIns="121900" bIns="60933" anchor="t" anchorCtr="0">
            <a:noAutofit/>
          </a:bodyPr>
          <a:lstStyle/>
          <a:p>
            <a:pPr marL="609585" indent="-406390">
              <a:lnSpc>
                <a:spcPct val="115000"/>
              </a:lnSpc>
              <a:buClr>
                <a:srgbClr val="282828"/>
              </a:buClr>
              <a:buSzPts val="1200"/>
              <a:buFont typeface="Avenir"/>
              <a:buChar char="●"/>
            </a:pPr>
            <a:r>
              <a:rPr lang="en-US" sz="2000" dirty="0">
                <a:solidFill>
                  <a:srgbClr val="282828"/>
                </a:solidFill>
                <a:ea typeface="Avenir"/>
                <a:cs typeface="Avenir"/>
                <a:sym typeface="Avenir"/>
              </a:rPr>
              <a:t>112 tons active argon mass</a:t>
            </a:r>
            <a:endParaRPr sz="2000" dirty="0">
              <a:solidFill>
                <a:srgbClr val="282828"/>
              </a:solidFill>
              <a:ea typeface="Avenir"/>
              <a:cs typeface="Avenir"/>
              <a:sym typeface="Avenir"/>
            </a:endParaRPr>
          </a:p>
          <a:p>
            <a:pPr marL="1219170" indent="-406390">
              <a:lnSpc>
                <a:spcPct val="115000"/>
              </a:lnSpc>
              <a:buClr>
                <a:srgbClr val="282828"/>
              </a:buClr>
              <a:buSzPts val="1200"/>
              <a:buFont typeface="Avenir"/>
              <a:buChar char="●"/>
            </a:pPr>
            <a:r>
              <a:rPr lang="en-US" sz="2000" dirty="0">
                <a:solidFill>
                  <a:srgbClr val="282828"/>
                </a:solidFill>
                <a:ea typeface="Avenir"/>
                <a:cs typeface="Avenir"/>
                <a:sym typeface="Avenir"/>
              </a:rPr>
              <a:t>2 TPCs instrumented with wire planes.</a:t>
            </a:r>
            <a:endParaRPr sz="2000" dirty="0">
              <a:solidFill>
                <a:srgbClr val="282828"/>
              </a:solidFill>
              <a:ea typeface="Avenir"/>
              <a:cs typeface="Avenir"/>
              <a:sym typeface="Avenir"/>
            </a:endParaRPr>
          </a:p>
          <a:p>
            <a:pPr marL="1219170" indent="-406390">
              <a:lnSpc>
                <a:spcPct val="115000"/>
              </a:lnSpc>
              <a:buClr>
                <a:srgbClr val="282828"/>
              </a:buClr>
              <a:buSzPts val="1200"/>
              <a:buFont typeface="Avenir"/>
              <a:buChar char="●"/>
            </a:pPr>
            <a:r>
              <a:rPr lang="en-US" sz="2000" dirty="0">
                <a:solidFill>
                  <a:srgbClr val="282828"/>
                </a:solidFill>
                <a:ea typeface="Avenir"/>
                <a:cs typeface="Avenir"/>
                <a:sym typeface="Avenir"/>
              </a:rPr>
              <a:t>2m drift, -100 kV HV at the cathode</a:t>
            </a:r>
            <a:endParaRPr sz="2000" dirty="0">
              <a:solidFill>
                <a:srgbClr val="282828"/>
              </a:solidFill>
              <a:ea typeface="Avenir"/>
              <a:cs typeface="Avenir"/>
              <a:sym typeface="Avenir"/>
            </a:endParaRPr>
          </a:p>
          <a:p>
            <a:pPr marL="1219170" indent="-406390">
              <a:lnSpc>
                <a:spcPct val="115000"/>
              </a:lnSpc>
              <a:buClr>
                <a:srgbClr val="282828"/>
              </a:buClr>
              <a:buSzPts val="1200"/>
              <a:buFont typeface="Avenir"/>
              <a:buChar char="●"/>
            </a:pPr>
            <a:r>
              <a:rPr lang="en-US" sz="2000" dirty="0">
                <a:solidFill>
                  <a:srgbClr val="282828"/>
                </a:solidFill>
                <a:ea typeface="Avenir"/>
                <a:cs typeface="Avenir"/>
                <a:sym typeface="Avenir"/>
              </a:rPr>
              <a:t>high efficiency light collection system composed of 120 PMTs, </a:t>
            </a:r>
            <a:r>
              <a:rPr lang="en-US" sz="2000" dirty="0">
                <a:solidFill>
                  <a:srgbClr val="282828"/>
                </a:solidFill>
                <a:ea typeface="Avenir"/>
                <a:cs typeface="Avenir"/>
                <a:sym typeface="Avenir"/>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19</a:t>
            </a:r>
            <a:r>
              <a:rPr lang="en-US" sz="2000" dirty="0">
                <a:solidFill>
                  <a:srgbClr val="282828"/>
                </a:solidFill>
                <a:ea typeface="Avenir"/>
                <a:cs typeface="Avenir"/>
                <a:sym typeface="Avenir"/>
              </a:rPr>
              <a:t>2 X-</a:t>
            </a:r>
            <a:r>
              <a:rPr lang="en-US" sz="2000" dirty="0">
                <a:solidFill>
                  <a:srgbClr val="282828"/>
                </a:solidFill>
                <a:ea typeface="Avenir"/>
                <a:cs typeface="Avenir"/>
                <a:sym typeface="Avenir"/>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ARAPUCA’s</a:t>
            </a:r>
            <a:r>
              <a:rPr lang="en-US" sz="2000" dirty="0">
                <a:solidFill>
                  <a:srgbClr val="282828"/>
                </a:solidFill>
                <a:ea typeface="Avenir"/>
                <a:cs typeface="Avenir"/>
                <a:sym typeface="Avenir"/>
              </a:rPr>
              <a:t>, and wavelength-shifting foils on the TPC cathode.</a:t>
            </a:r>
            <a:endParaRPr sz="2000" dirty="0">
              <a:solidFill>
                <a:srgbClr val="282828"/>
              </a:solidFill>
              <a:ea typeface="Avenir"/>
              <a:cs typeface="Avenir"/>
              <a:sym typeface="Avenir"/>
            </a:endParaRPr>
          </a:p>
          <a:p>
            <a:pPr marL="1219170" indent="-406390">
              <a:lnSpc>
                <a:spcPct val="115000"/>
              </a:lnSpc>
              <a:buClr>
                <a:srgbClr val="282828"/>
              </a:buClr>
              <a:buSzPts val="1200"/>
              <a:buFont typeface="Avenir"/>
              <a:buChar char="●"/>
            </a:pPr>
            <a:r>
              <a:rPr lang="en-US" sz="2000" dirty="0">
                <a:solidFill>
                  <a:srgbClr val="282828"/>
                </a:solidFill>
                <a:ea typeface="Avenir"/>
                <a:cs typeface="Avenir"/>
                <a:sym typeface="Avenir"/>
              </a:rPr>
              <a:t>4π coverage with Cosmic Ray Tagger panels</a:t>
            </a:r>
            <a:endParaRPr sz="2000" dirty="0">
              <a:solidFill>
                <a:srgbClr val="282828"/>
              </a:solidFill>
              <a:ea typeface="Avenir"/>
              <a:cs typeface="Avenir"/>
              <a:sym typeface="Avenir"/>
            </a:endParaRPr>
          </a:p>
          <a:p>
            <a:pPr marL="609585" indent="-406390">
              <a:lnSpc>
                <a:spcPct val="115000"/>
              </a:lnSpc>
              <a:buClr>
                <a:srgbClr val="282828"/>
              </a:buClr>
              <a:buSzPts val="1200"/>
              <a:buFont typeface="Avenir"/>
              <a:buChar char="●"/>
            </a:pPr>
            <a:r>
              <a:rPr lang="en-US" sz="2000" dirty="0">
                <a:solidFill>
                  <a:srgbClr val="282828"/>
                </a:solidFill>
                <a:ea typeface="Avenir"/>
                <a:cs typeface="Avenir"/>
                <a:sym typeface="Avenir"/>
              </a:rPr>
              <a:t>600 m from the </a:t>
            </a:r>
            <a:r>
              <a:rPr lang="en-US" sz="2000" dirty="0">
                <a:solidFill>
                  <a:srgbClr val="282828"/>
                </a:solidFill>
                <a:ea typeface="Avenir"/>
                <a:cs typeface="Avenir"/>
                <a:sym typeface="Avenir"/>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Booster Neutrino B</a:t>
            </a:r>
            <a:r>
              <a:rPr lang="en-US" sz="2000" dirty="0">
                <a:solidFill>
                  <a:srgbClr val="282828"/>
                </a:solidFill>
                <a:ea typeface="Avenir"/>
                <a:cs typeface="Avenir"/>
                <a:sym typeface="Avenir"/>
              </a:rPr>
              <a:t>eam target</a:t>
            </a:r>
            <a:endParaRPr sz="2000" dirty="0">
              <a:solidFill>
                <a:srgbClr val="282828"/>
              </a:solidFill>
              <a:ea typeface="Avenir"/>
              <a:cs typeface="Avenir"/>
              <a:sym typeface="Avenir"/>
            </a:endParaRPr>
          </a:p>
          <a:p>
            <a:pPr>
              <a:lnSpc>
                <a:spcPct val="115000"/>
              </a:lnSpc>
            </a:pPr>
            <a:endParaRPr lang="en-GB" sz="2000" dirty="0">
              <a:solidFill>
                <a:srgbClr val="282828"/>
              </a:solidFill>
              <a:ea typeface="Avenir"/>
              <a:cs typeface="Avenir"/>
              <a:sym typeface="Avenir"/>
            </a:endParaRPr>
          </a:p>
          <a:p>
            <a:pPr marL="609585" indent="-406390">
              <a:lnSpc>
                <a:spcPct val="115000"/>
              </a:lnSpc>
              <a:buClr>
                <a:srgbClr val="282828"/>
              </a:buClr>
              <a:buSzPts val="1200"/>
              <a:buFont typeface="Avenir"/>
              <a:buChar char="●"/>
            </a:pPr>
            <a:r>
              <a:rPr lang="en-US" sz="2000" dirty="0">
                <a:solidFill>
                  <a:schemeClr val="accent1"/>
                </a:solidFill>
                <a:ea typeface="Avenir"/>
                <a:cs typeface="Avenir"/>
                <a:sym typeface="Avenir"/>
              </a:rPr>
              <a:t>Operations started in June 2022</a:t>
            </a:r>
          </a:p>
          <a:p>
            <a:pPr marL="609585" indent="-406390">
              <a:lnSpc>
                <a:spcPct val="115000"/>
              </a:lnSpc>
              <a:buClr>
                <a:srgbClr val="282828"/>
              </a:buClr>
              <a:buSzPts val="1200"/>
              <a:buFont typeface="Avenir"/>
              <a:buChar char="●"/>
            </a:pPr>
            <a:r>
              <a:rPr lang="en-US" sz="2000" dirty="0">
                <a:solidFill>
                  <a:schemeClr val="accent1"/>
                </a:solidFill>
                <a:ea typeface="Avenir"/>
                <a:cs typeface="Avenir"/>
                <a:sym typeface="Avenir"/>
              </a:rPr>
              <a:t>First Physics Run complete </a:t>
            </a:r>
          </a:p>
          <a:p>
            <a:pPr marL="609585" indent="-406390">
              <a:lnSpc>
                <a:spcPct val="115000"/>
              </a:lnSpc>
              <a:buClr>
                <a:srgbClr val="282828"/>
              </a:buClr>
              <a:buSzPts val="1200"/>
              <a:buFont typeface="Avenir"/>
              <a:buChar char="●"/>
            </a:pPr>
            <a:r>
              <a:rPr lang="en-US" sz="2000" dirty="0">
                <a:solidFill>
                  <a:schemeClr val="accent1"/>
                </a:solidFill>
                <a:ea typeface="Avenir"/>
                <a:cs typeface="Avenir"/>
                <a:sym typeface="Avenir"/>
              </a:rPr>
              <a:t>Second Physics Run in Progress</a:t>
            </a:r>
          </a:p>
          <a:p>
            <a:pPr marL="1219170">
              <a:lnSpc>
                <a:spcPct val="115000"/>
              </a:lnSpc>
            </a:pPr>
            <a:endParaRPr lang="en-US" sz="1600" dirty="0">
              <a:solidFill>
                <a:srgbClr val="282828"/>
              </a:solidFill>
              <a:latin typeface="Avenir"/>
              <a:ea typeface="Avenir"/>
              <a:cs typeface="Avenir"/>
              <a:sym typeface="Avenir"/>
            </a:endParaRPr>
          </a:p>
        </p:txBody>
      </p:sp>
      <p:pic>
        <p:nvPicPr>
          <p:cNvPr id="100" name="Google Shape;100;g3b0a3037a66_0_0"/>
          <p:cNvPicPr preferRelativeResize="0"/>
          <p:nvPr/>
        </p:nvPicPr>
        <p:blipFill>
          <a:blip r:embed="rId3">
            <a:alphaModFix/>
          </a:blip>
          <a:stretch>
            <a:fillRect/>
          </a:stretch>
        </p:blipFill>
        <p:spPr>
          <a:xfrm>
            <a:off x="6948602" y="181753"/>
            <a:ext cx="4053717" cy="5841847"/>
          </a:xfrm>
          <a:prstGeom prst="rect">
            <a:avLst/>
          </a:prstGeom>
          <a:noFill/>
          <a:ln>
            <a:noFill/>
          </a:ln>
        </p:spPr>
      </p:pic>
      <p:pic>
        <p:nvPicPr>
          <p:cNvPr id="102" name="Google Shape;102;g3b0a3037a66_0_0" descr="A round white logo with blue and red lines and white text&#10;&#10;Description automatically generated"/>
          <p:cNvPicPr preferRelativeResize="0"/>
          <p:nvPr/>
        </p:nvPicPr>
        <p:blipFill rotWithShape="1">
          <a:blip r:embed="rId4">
            <a:alphaModFix/>
          </a:blip>
          <a:srcRect/>
          <a:stretch/>
        </p:blipFill>
        <p:spPr>
          <a:xfrm>
            <a:off x="10187234" y="69434"/>
            <a:ext cx="1905201" cy="1905201"/>
          </a:xfrm>
          <a:prstGeom prst="rect">
            <a:avLst/>
          </a:prstGeom>
          <a:noFill/>
          <a:ln>
            <a:noFill/>
          </a:ln>
        </p:spPr>
      </p:pic>
      <p:sp>
        <p:nvSpPr>
          <p:cNvPr id="9" name="TextBox 8">
            <a:extLst>
              <a:ext uri="{FF2B5EF4-FFF2-40B4-BE49-F238E27FC236}">
                <a16:creationId xmlns:a16="http://schemas.microsoft.com/office/drawing/2014/main" id="{EA4D253B-38DC-109C-45BF-A17136C0FA5E}"/>
              </a:ext>
            </a:extLst>
          </p:cNvPr>
          <p:cNvSpPr txBox="1"/>
          <p:nvPr/>
        </p:nvSpPr>
        <p:spPr>
          <a:xfrm>
            <a:off x="5333558" y="5026670"/>
            <a:ext cx="1615044" cy="923330"/>
          </a:xfrm>
          <a:prstGeom prst="rect">
            <a:avLst/>
          </a:prstGeom>
          <a:noFill/>
        </p:spPr>
        <p:txBody>
          <a:bodyPr wrap="square">
            <a:spAutoFit/>
          </a:bodyPr>
          <a:lstStyle/>
          <a:p>
            <a:r>
              <a:rPr lang="en-US" dirty="0"/>
              <a:t>250</a:t>
            </a:r>
            <a:r>
              <a:rPr lang="en-US" sz="1800" dirty="0"/>
              <a:t> scientists</a:t>
            </a:r>
          </a:p>
          <a:p>
            <a:r>
              <a:rPr lang="en-US" sz="1800" dirty="0"/>
              <a:t>40 institutions</a:t>
            </a:r>
          </a:p>
          <a:p>
            <a:r>
              <a:rPr lang="en-US" dirty="0"/>
              <a:t>5</a:t>
            </a:r>
            <a:r>
              <a:rPr lang="en-US" sz="1800" dirty="0"/>
              <a:t> countries</a:t>
            </a:r>
          </a:p>
        </p:txBody>
      </p:sp>
      <p:sp>
        <p:nvSpPr>
          <p:cNvPr id="2" name="Date Placeholder 1">
            <a:extLst>
              <a:ext uri="{FF2B5EF4-FFF2-40B4-BE49-F238E27FC236}">
                <a16:creationId xmlns:a16="http://schemas.microsoft.com/office/drawing/2014/main" id="{9CF5CA78-3C05-0201-1D5D-D38F25BACA16}"/>
              </a:ext>
            </a:extLst>
          </p:cNvPr>
          <p:cNvSpPr>
            <a:spLocks noGrp="1"/>
          </p:cNvSpPr>
          <p:nvPr>
            <p:ph type="dt" sz="half" idx="10"/>
          </p:nvPr>
        </p:nvSpPr>
        <p:spPr/>
        <p:txBody>
          <a:bodyPr/>
          <a:lstStyle/>
          <a:p>
            <a:fld id="{199C977E-D8F9-A747-A65E-41194F012E20}" type="datetime1">
              <a:rPr lang="en-GB" smtClean="0"/>
              <a:t>19/12/2025</a:t>
            </a:fld>
            <a:endParaRPr lang="en-GB"/>
          </a:p>
        </p:txBody>
      </p:sp>
      <p:sp>
        <p:nvSpPr>
          <p:cNvPr id="4" name="Slide Number Placeholder 3">
            <a:extLst>
              <a:ext uri="{FF2B5EF4-FFF2-40B4-BE49-F238E27FC236}">
                <a16:creationId xmlns:a16="http://schemas.microsoft.com/office/drawing/2014/main" id="{656B661A-A659-DE5F-F514-D30381D7355B}"/>
              </a:ext>
            </a:extLst>
          </p:cNvPr>
          <p:cNvSpPr>
            <a:spLocks noGrp="1"/>
          </p:cNvSpPr>
          <p:nvPr>
            <p:ph type="sldNum" sz="quarter" idx="12"/>
          </p:nvPr>
        </p:nvSpPr>
        <p:spPr/>
        <p:txBody>
          <a:bodyPr/>
          <a:lstStyle/>
          <a:p>
            <a:fld id="{CBA53E11-492D-48B3-9F9B-09541CA2A39A}" type="slidenum">
              <a:rPr lang="en-GB" smtClean="0"/>
              <a:t>5</a:t>
            </a:fld>
            <a:endParaRPr lang="en-GB"/>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pic>
        <p:nvPicPr>
          <p:cNvPr id="107" name="Google Shape;107;p3"/>
          <p:cNvPicPr preferRelativeResize="0"/>
          <p:nvPr/>
        </p:nvPicPr>
        <p:blipFill>
          <a:blip r:embed="rId3">
            <a:alphaModFix/>
          </a:blip>
          <a:stretch>
            <a:fillRect/>
          </a:stretch>
        </p:blipFill>
        <p:spPr>
          <a:xfrm>
            <a:off x="2418662" y="4151241"/>
            <a:ext cx="3186010" cy="2481991"/>
          </a:xfrm>
          <a:prstGeom prst="rect">
            <a:avLst/>
          </a:prstGeom>
          <a:noFill/>
          <a:ln>
            <a:noFill/>
          </a:ln>
        </p:spPr>
      </p:pic>
      <p:sp>
        <p:nvSpPr>
          <p:cNvPr id="109" name="Google Shape;109;p3"/>
          <p:cNvSpPr txBox="1">
            <a:spLocks noGrp="1"/>
          </p:cNvSpPr>
          <p:nvPr>
            <p:ph type="title"/>
          </p:nvPr>
        </p:nvSpPr>
        <p:spPr>
          <a:prstGeom prst="rect">
            <a:avLst/>
          </a:prstGeom>
          <a:noFill/>
          <a:ln>
            <a:noFill/>
          </a:ln>
        </p:spPr>
        <p:txBody>
          <a:bodyPr spcFirstLastPara="1" vert="horz" wrap="square" lIns="0" tIns="0" rIns="0" bIns="0" rtlCol="0" anchor="b" anchorCtr="0">
            <a:noAutofit/>
          </a:bodyPr>
          <a:lstStyle/>
          <a:p>
            <a:r>
              <a:rPr lang="en-US" dirty="0"/>
              <a:t>SBND Detector Performance</a:t>
            </a:r>
            <a:endParaRPr dirty="0"/>
          </a:p>
        </p:txBody>
      </p:sp>
      <p:sp>
        <p:nvSpPr>
          <p:cNvPr id="110" name="Google Shape;110;p3"/>
          <p:cNvSpPr txBox="1"/>
          <p:nvPr/>
        </p:nvSpPr>
        <p:spPr>
          <a:xfrm>
            <a:off x="-89588" y="1050225"/>
            <a:ext cx="7218705" cy="920792"/>
          </a:xfrm>
          <a:prstGeom prst="rect">
            <a:avLst/>
          </a:prstGeom>
          <a:noFill/>
          <a:ln>
            <a:noFill/>
          </a:ln>
        </p:spPr>
        <p:txBody>
          <a:bodyPr spcFirstLastPara="1" wrap="square" lIns="121900" tIns="60933" rIns="121900" bIns="60933" anchor="t" anchorCtr="0">
            <a:noAutofit/>
          </a:bodyPr>
          <a:lstStyle/>
          <a:p>
            <a:pPr marL="338670">
              <a:lnSpc>
                <a:spcPct val="115000"/>
              </a:lnSpc>
              <a:buClr>
                <a:srgbClr val="212121"/>
              </a:buClr>
              <a:buSzPts val="1400"/>
            </a:pPr>
            <a:r>
              <a:rPr lang="en-US" sz="2400" dirty="0">
                <a:solidFill>
                  <a:srgbClr val="212121"/>
                </a:solidFill>
                <a:ea typeface="Avenir"/>
                <a:cs typeface="Avenir"/>
                <a:sym typeface="Avenir"/>
              </a:rPr>
              <a:t>99.4% working channels and &gt;98% uptime </a:t>
            </a:r>
            <a:endParaRPr sz="2400" dirty="0">
              <a:solidFill>
                <a:srgbClr val="212121"/>
              </a:solidFill>
              <a:ea typeface="Avenir"/>
              <a:cs typeface="Avenir"/>
              <a:sym typeface="Avenir"/>
            </a:endParaRPr>
          </a:p>
          <a:p>
            <a:pPr>
              <a:lnSpc>
                <a:spcPct val="115000"/>
              </a:lnSpc>
              <a:buClr>
                <a:srgbClr val="000000"/>
              </a:buClr>
              <a:buSzPts val="1200"/>
            </a:pPr>
            <a:endParaRPr sz="1600" dirty="0">
              <a:solidFill>
                <a:srgbClr val="212121"/>
              </a:solidFill>
              <a:latin typeface="Avenir"/>
              <a:ea typeface="Avenir"/>
              <a:cs typeface="Avenir"/>
              <a:sym typeface="Avenir"/>
            </a:endParaRPr>
          </a:p>
          <a:p>
            <a:pPr marL="990575" lvl="6" indent="-142236">
              <a:lnSpc>
                <a:spcPct val="115000"/>
              </a:lnSpc>
              <a:buClr>
                <a:srgbClr val="000000"/>
              </a:buClr>
              <a:buSzPts val="1200"/>
            </a:pPr>
            <a:endParaRPr sz="1600" dirty="0">
              <a:solidFill>
                <a:srgbClr val="282828"/>
              </a:solidFill>
              <a:latin typeface="Avenir"/>
              <a:ea typeface="Avenir"/>
              <a:cs typeface="Avenir"/>
              <a:sym typeface="Avenir"/>
            </a:endParaRPr>
          </a:p>
          <a:p>
            <a:pPr marL="990575" lvl="4" indent="-279393">
              <a:lnSpc>
                <a:spcPct val="115000"/>
              </a:lnSpc>
              <a:buClr>
                <a:srgbClr val="000000"/>
              </a:buClr>
              <a:buSzPts val="1200"/>
            </a:pPr>
            <a:endParaRPr sz="1600" dirty="0">
              <a:solidFill>
                <a:srgbClr val="282828"/>
              </a:solidFill>
              <a:latin typeface="Avenir"/>
              <a:ea typeface="Avenir"/>
              <a:cs typeface="Avenir"/>
              <a:sym typeface="Avenir"/>
            </a:endParaRPr>
          </a:p>
          <a:p>
            <a:pPr marL="990575" lvl="1" indent="-279393">
              <a:lnSpc>
                <a:spcPct val="115000"/>
              </a:lnSpc>
              <a:buClr>
                <a:srgbClr val="000000"/>
              </a:buClr>
              <a:buSzPts val="1200"/>
            </a:pPr>
            <a:endParaRPr sz="1600" dirty="0">
              <a:solidFill>
                <a:srgbClr val="282828"/>
              </a:solidFill>
              <a:latin typeface="Avenir"/>
              <a:ea typeface="Avenir"/>
              <a:cs typeface="Avenir"/>
              <a:sym typeface="Avenir"/>
            </a:endParaRPr>
          </a:p>
        </p:txBody>
      </p:sp>
      <p:pic>
        <p:nvPicPr>
          <p:cNvPr id="113" name="Google Shape;113;p3"/>
          <p:cNvPicPr preferRelativeResize="0"/>
          <p:nvPr/>
        </p:nvPicPr>
        <p:blipFill>
          <a:blip r:embed="rId4">
            <a:alphaModFix/>
          </a:blip>
          <a:stretch>
            <a:fillRect/>
          </a:stretch>
        </p:blipFill>
        <p:spPr>
          <a:xfrm>
            <a:off x="818181" y="1642017"/>
            <a:ext cx="4323836" cy="2481991"/>
          </a:xfrm>
          <a:prstGeom prst="rect">
            <a:avLst/>
          </a:prstGeom>
          <a:noFill/>
          <a:ln>
            <a:noFill/>
          </a:ln>
        </p:spPr>
      </p:pic>
      <p:pic>
        <p:nvPicPr>
          <p:cNvPr id="114" name="Google Shape;114;p3"/>
          <p:cNvPicPr preferRelativeResize="0"/>
          <p:nvPr/>
        </p:nvPicPr>
        <p:blipFill>
          <a:blip r:embed="rId5">
            <a:alphaModFix/>
          </a:blip>
          <a:stretch>
            <a:fillRect/>
          </a:stretch>
        </p:blipFill>
        <p:spPr>
          <a:xfrm>
            <a:off x="6314768" y="620196"/>
            <a:ext cx="5551431" cy="2802105"/>
          </a:xfrm>
          <a:prstGeom prst="rect">
            <a:avLst/>
          </a:prstGeom>
          <a:noFill/>
          <a:ln>
            <a:noFill/>
          </a:ln>
        </p:spPr>
      </p:pic>
      <p:pic>
        <p:nvPicPr>
          <p:cNvPr id="115" name="Google Shape;115;p3"/>
          <p:cNvPicPr preferRelativeResize="0"/>
          <p:nvPr/>
        </p:nvPicPr>
        <p:blipFill>
          <a:blip r:embed="rId6">
            <a:alphaModFix/>
          </a:blip>
          <a:stretch>
            <a:fillRect/>
          </a:stretch>
        </p:blipFill>
        <p:spPr>
          <a:xfrm>
            <a:off x="6505144" y="3842482"/>
            <a:ext cx="3897730" cy="2688492"/>
          </a:xfrm>
          <a:prstGeom prst="rect">
            <a:avLst/>
          </a:prstGeom>
          <a:noFill/>
          <a:ln>
            <a:noFill/>
          </a:ln>
        </p:spPr>
      </p:pic>
      <p:sp>
        <p:nvSpPr>
          <p:cNvPr id="116" name="Google Shape;116;p3"/>
          <p:cNvSpPr txBox="1"/>
          <p:nvPr/>
        </p:nvSpPr>
        <p:spPr>
          <a:xfrm>
            <a:off x="4011667" y="837467"/>
            <a:ext cx="470000" cy="242800"/>
          </a:xfrm>
          <a:prstGeom prst="rect">
            <a:avLst/>
          </a:prstGeom>
          <a:noFill/>
          <a:ln>
            <a:noFill/>
          </a:ln>
        </p:spPr>
        <p:txBody>
          <a:bodyPr spcFirstLastPara="1" wrap="square" lIns="121900" tIns="121900" rIns="121900" bIns="121900" anchor="t" anchorCtr="0">
            <a:noAutofit/>
          </a:bodyPr>
          <a:lstStyle/>
          <a:p>
            <a:endParaRPr sz="2400" dirty="0"/>
          </a:p>
        </p:txBody>
      </p:sp>
      <p:sp>
        <p:nvSpPr>
          <p:cNvPr id="4" name="TextBox 3">
            <a:extLst>
              <a:ext uri="{FF2B5EF4-FFF2-40B4-BE49-F238E27FC236}">
                <a16:creationId xmlns:a16="http://schemas.microsoft.com/office/drawing/2014/main" id="{FD7D136C-CC19-9D35-4716-166EF47A4A0C}"/>
              </a:ext>
            </a:extLst>
          </p:cNvPr>
          <p:cNvSpPr txBox="1"/>
          <p:nvPr/>
        </p:nvSpPr>
        <p:spPr>
          <a:xfrm>
            <a:off x="1485324" y="2750423"/>
            <a:ext cx="6117220" cy="383759"/>
          </a:xfrm>
          <a:prstGeom prst="rect">
            <a:avLst/>
          </a:prstGeom>
          <a:noFill/>
        </p:spPr>
        <p:txBody>
          <a:bodyPr wrap="square">
            <a:spAutoFit/>
          </a:bodyPr>
          <a:lstStyle/>
          <a:p>
            <a:pPr marL="338670">
              <a:lnSpc>
                <a:spcPct val="115000"/>
              </a:lnSpc>
              <a:buClr>
                <a:srgbClr val="212121"/>
              </a:buClr>
              <a:buSzPts val="1400"/>
            </a:pPr>
            <a:r>
              <a:rPr lang="en-US" sz="1800" dirty="0">
                <a:solidFill>
                  <a:srgbClr val="212121"/>
                </a:solidFill>
                <a:ea typeface="Avenir"/>
                <a:cs typeface="Avenir"/>
                <a:sym typeface="Avenir"/>
              </a:rPr>
              <a:t>Excellent lifetime (&gt;30ms).</a:t>
            </a:r>
          </a:p>
        </p:txBody>
      </p:sp>
      <p:sp>
        <p:nvSpPr>
          <p:cNvPr id="5" name="TextBox 4">
            <a:extLst>
              <a:ext uri="{FF2B5EF4-FFF2-40B4-BE49-F238E27FC236}">
                <a16:creationId xmlns:a16="http://schemas.microsoft.com/office/drawing/2014/main" id="{42A21BE2-6153-DFBF-574B-DDCBB4309B3C}"/>
              </a:ext>
            </a:extLst>
          </p:cNvPr>
          <p:cNvSpPr txBox="1"/>
          <p:nvPr/>
        </p:nvSpPr>
        <p:spPr>
          <a:xfrm>
            <a:off x="11146420" y="5104435"/>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sp>
        <p:nvSpPr>
          <p:cNvPr id="7" name="TextBox 6">
            <a:extLst>
              <a:ext uri="{FF2B5EF4-FFF2-40B4-BE49-F238E27FC236}">
                <a16:creationId xmlns:a16="http://schemas.microsoft.com/office/drawing/2014/main" id="{23E9CA91-585C-253A-B1B6-DE3E30F3CE05}"/>
              </a:ext>
            </a:extLst>
          </p:cNvPr>
          <p:cNvSpPr txBox="1"/>
          <p:nvPr/>
        </p:nvSpPr>
        <p:spPr>
          <a:xfrm flipH="1">
            <a:off x="10703921" y="3842482"/>
            <a:ext cx="1162278" cy="308759"/>
          </a:xfrm>
          <a:prstGeom prst="rect">
            <a:avLst/>
          </a:prstGeom>
          <a:noFill/>
        </p:spPr>
        <p:txBody>
          <a:bodyPr wrap="none" lIns="0" tIns="0" rIns="0" bIns="0" rtlCol="0">
            <a:noAutofit/>
          </a:bodyPr>
          <a:lstStyle/>
          <a:p>
            <a:pPr algn="l">
              <a:lnSpc>
                <a:spcPct val="105000"/>
              </a:lnSpc>
            </a:pPr>
            <a:r>
              <a:rPr lang="en-US" sz="2000" dirty="0">
                <a:solidFill>
                  <a:schemeClr val="tx1"/>
                </a:solidFill>
              </a:rPr>
              <a:t>Calibration</a:t>
            </a:r>
          </a:p>
        </p:txBody>
      </p:sp>
      <p:sp>
        <p:nvSpPr>
          <p:cNvPr id="2" name="Date Placeholder 1">
            <a:extLst>
              <a:ext uri="{FF2B5EF4-FFF2-40B4-BE49-F238E27FC236}">
                <a16:creationId xmlns:a16="http://schemas.microsoft.com/office/drawing/2014/main" id="{8A059078-5100-6E9D-F06C-38288C448ABE}"/>
              </a:ext>
            </a:extLst>
          </p:cNvPr>
          <p:cNvSpPr>
            <a:spLocks noGrp="1"/>
          </p:cNvSpPr>
          <p:nvPr>
            <p:ph type="dt" sz="half" idx="10"/>
          </p:nvPr>
        </p:nvSpPr>
        <p:spPr/>
        <p:txBody>
          <a:bodyPr/>
          <a:lstStyle/>
          <a:p>
            <a:fld id="{950FE5D0-E0C2-BD45-83BB-AF436E9A7032}" type="datetime1">
              <a:rPr lang="en-GB" smtClean="0"/>
              <a:t>19/12/2025</a:t>
            </a:fld>
            <a:endParaRPr lang="en-GB"/>
          </a:p>
        </p:txBody>
      </p:sp>
      <p:sp>
        <p:nvSpPr>
          <p:cNvPr id="6" name="Slide Number Placeholder 5">
            <a:extLst>
              <a:ext uri="{FF2B5EF4-FFF2-40B4-BE49-F238E27FC236}">
                <a16:creationId xmlns:a16="http://schemas.microsoft.com/office/drawing/2014/main" id="{0397AE38-30B3-56B2-6E39-EE6F13487DA7}"/>
              </a:ext>
            </a:extLst>
          </p:cNvPr>
          <p:cNvSpPr>
            <a:spLocks noGrp="1"/>
          </p:cNvSpPr>
          <p:nvPr>
            <p:ph type="sldNum" sz="quarter" idx="12"/>
          </p:nvPr>
        </p:nvSpPr>
        <p:spPr/>
        <p:txBody>
          <a:bodyPr/>
          <a:lstStyle/>
          <a:p>
            <a:fld id="{CBA53E11-492D-48B3-9F9B-09541CA2A39A}" type="slidenum">
              <a:rPr lang="en-GB" smtClean="0"/>
              <a:t>6</a:t>
            </a:fld>
            <a:endParaRPr lang="en-GB"/>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g34bf86d550e_0_0"/>
          <p:cNvSpPr txBox="1">
            <a:spLocks noGrp="1"/>
          </p:cNvSpPr>
          <p:nvPr>
            <p:ph type="title"/>
          </p:nvPr>
        </p:nvSpPr>
        <p:spPr>
          <a:prstGeom prst="rect">
            <a:avLst/>
          </a:prstGeom>
          <a:noFill/>
          <a:ln>
            <a:noFill/>
          </a:ln>
        </p:spPr>
        <p:txBody>
          <a:bodyPr spcFirstLastPara="1" vert="horz" wrap="square" lIns="0" tIns="0" rIns="0" bIns="0" rtlCol="0" anchor="b" anchorCtr="0">
            <a:noAutofit/>
          </a:bodyPr>
          <a:lstStyle/>
          <a:p>
            <a:r>
              <a:rPr lang="en-US" dirty="0"/>
              <a:t>SBND Neutrino Event Displays</a:t>
            </a:r>
            <a:endParaRPr dirty="0"/>
          </a:p>
        </p:txBody>
      </p:sp>
      <p:grpSp>
        <p:nvGrpSpPr>
          <p:cNvPr id="128" name="Google Shape;128;g34bf86d550e_0_0"/>
          <p:cNvGrpSpPr/>
          <p:nvPr/>
        </p:nvGrpSpPr>
        <p:grpSpPr>
          <a:xfrm>
            <a:off x="54153" y="1508620"/>
            <a:ext cx="5615767" cy="4156584"/>
            <a:chOff x="61924" y="374350"/>
            <a:chExt cx="4211825" cy="3117438"/>
          </a:xfrm>
        </p:grpSpPr>
        <p:pic>
          <p:nvPicPr>
            <p:cNvPr id="129" name="Google Shape;129;g34bf86d550e_0_0"/>
            <p:cNvPicPr preferRelativeResize="0"/>
            <p:nvPr/>
          </p:nvPicPr>
          <p:blipFill rotWithShape="1">
            <a:blip r:embed="rId3">
              <a:alphaModFix/>
            </a:blip>
            <a:srcRect/>
            <a:stretch/>
          </p:blipFill>
          <p:spPr>
            <a:xfrm>
              <a:off x="341150" y="821800"/>
              <a:ext cx="2380750" cy="2388925"/>
            </a:xfrm>
            <a:prstGeom prst="rect">
              <a:avLst/>
            </a:prstGeom>
            <a:noFill/>
            <a:ln>
              <a:noFill/>
            </a:ln>
          </p:spPr>
        </p:pic>
        <p:sp>
          <p:nvSpPr>
            <p:cNvPr id="130" name="Google Shape;130;g34bf86d550e_0_0"/>
            <p:cNvSpPr txBox="1"/>
            <p:nvPr/>
          </p:nvSpPr>
          <p:spPr>
            <a:xfrm rot="16200000" flipH="1">
              <a:off x="-400787" y="1580061"/>
              <a:ext cx="1263900" cy="338477"/>
            </a:xfrm>
            <a:prstGeom prst="rect">
              <a:avLst/>
            </a:prstGeom>
            <a:noFill/>
            <a:ln>
              <a:noFill/>
            </a:ln>
          </p:spPr>
          <p:txBody>
            <a:bodyPr spcFirstLastPara="1" wrap="square" lIns="121900" tIns="121900" rIns="121900" bIns="121900" anchor="t" anchorCtr="0">
              <a:spAutoFit/>
            </a:bodyPr>
            <a:lstStyle/>
            <a:p>
              <a:pPr>
                <a:buClr>
                  <a:srgbClr val="000000"/>
                </a:buClr>
                <a:buSzPts val="1200"/>
              </a:pPr>
              <a:r>
                <a:rPr lang="en-US" sz="1333">
                  <a:solidFill>
                    <a:schemeClr val="accent6"/>
                  </a:solidFill>
                  <a:latin typeface="Arial"/>
                  <a:ea typeface="Arial"/>
                  <a:cs typeface="Arial"/>
                  <a:sym typeface="Arial"/>
                </a:rPr>
                <a:t>Time tick</a:t>
              </a:r>
              <a:r>
                <a:rPr lang="en-US" sz="1333">
                  <a:solidFill>
                    <a:srgbClr val="000000"/>
                  </a:solidFill>
                  <a:latin typeface="Arial"/>
                  <a:ea typeface="Arial"/>
                  <a:cs typeface="Arial"/>
                  <a:sym typeface="Arial"/>
                </a:rPr>
                <a:t> </a:t>
              </a:r>
              <a:endParaRPr sz="1333">
                <a:solidFill>
                  <a:srgbClr val="000000"/>
                </a:solidFill>
                <a:latin typeface="Arial"/>
                <a:ea typeface="Arial"/>
                <a:cs typeface="Arial"/>
                <a:sym typeface="Arial"/>
              </a:endParaRPr>
            </a:p>
          </p:txBody>
        </p:sp>
        <p:sp>
          <p:nvSpPr>
            <p:cNvPr id="131" name="Google Shape;131;g34bf86d550e_0_0"/>
            <p:cNvSpPr txBox="1"/>
            <p:nvPr/>
          </p:nvSpPr>
          <p:spPr>
            <a:xfrm>
              <a:off x="712749" y="530092"/>
              <a:ext cx="3561000" cy="338477"/>
            </a:xfrm>
            <a:prstGeom prst="rect">
              <a:avLst/>
            </a:prstGeom>
            <a:noFill/>
            <a:ln>
              <a:noFill/>
            </a:ln>
          </p:spPr>
          <p:txBody>
            <a:bodyPr spcFirstLastPara="1" wrap="square" lIns="121900" tIns="121900" rIns="121900" bIns="121900" anchor="t" anchorCtr="0">
              <a:spAutoFit/>
            </a:bodyPr>
            <a:lstStyle/>
            <a:p>
              <a:pPr>
                <a:buClr>
                  <a:srgbClr val="000000"/>
                </a:buClr>
                <a:buSzPts val="1000"/>
              </a:pPr>
              <a:r>
                <a:rPr lang="en-US" sz="1333">
                  <a:solidFill>
                    <a:srgbClr val="666666"/>
                  </a:solidFill>
                  <a:latin typeface="Calibri"/>
                  <a:ea typeface="Calibri"/>
                  <a:cs typeface="Calibri"/>
                  <a:sym typeface="Calibri"/>
                </a:rPr>
                <a:t>collection plane, zoomed</a:t>
              </a:r>
              <a:endParaRPr sz="1333">
                <a:solidFill>
                  <a:srgbClr val="666666"/>
                </a:solidFill>
                <a:latin typeface="Calibri"/>
                <a:ea typeface="Calibri"/>
                <a:cs typeface="Calibri"/>
                <a:sym typeface="Calibri"/>
              </a:endParaRPr>
            </a:p>
          </p:txBody>
        </p:sp>
        <p:sp>
          <p:nvSpPr>
            <p:cNvPr id="132" name="Google Shape;132;g34bf86d550e_0_0"/>
            <p:cNvSpPr txBox="1"/>
            <p:nvPr/>
          </p:nvSpPr>
          <p:spPr>
            <a:xfrm>
              <a:off x="476726" y="374350"/>
              <a:ext cx="2281500" cy="353961"/>
            </a:xfrm>
            <a:prstGeom prst="rect">
              <a:avLst/>
            </a:prstGeom>
            <a:noFill/>
            <a:ln>
              <a:noFill/>
            </a:ln>
          </p:spPr>
          <p:txBody>
            <a:bodyPr spcFirstLastPara="1" wrap="square" lIns="121900" tIns="121900" rIns="121900" bIns="121900" anchor="t" anchorCtr="0">
              <a:spAutoFit/>
            </a:bodyPr>
            <a:lstStyle/>
            <a:p>
              <a:pPr>
                <a:buClr>
                  <a:srgbClr val="000000"/>
                </a:buClr>
                <a:buSzPts val="1100"/>
              </a:pPr>
              <a:r>
                <a:rPr lang="en-US" sz="1467" b="1">
                  <a:solidFill>
                    <a:srgbClr val="0231FF"/>
                  </a:solidFill>
                  <a:latin typeface="Arial"/>
                  <a:ea typeface="Arial"/>
                  <a:cs typeface="Arial"/>
                  <a:sym typeface="Arial"/>
                </a:rPr>
                <a:t>SBND Data: </a:t>
              </a:r>
              <a:r>
                <a:rPr lang="en-US" sz="1467" i="1">
                  <a:solidFill>
                    <a:srgbClr val="0231FF"/>
                  </a:solidFill>
                  <a:latin typeface="Helvetica Neue"/>
                  <a:ea typeface="Helvetica Neue"/>
                  <a:cs typeface="Helvetica Neue"/>
                  <a:sym typeface="Helvetica Neue"/>
                </a:rPr>
                <a:t>ν</a:t>
              </a:r>
              <a:r>
                <a:rPr lang="en-US" sz="1467" i="1" baseline="-25000">
                  <a:solidFill>
                    <a:srgbClr val="0231FF"/>
                  </a:solidFill>
                  <a:latin typeface="Helvetica Neue"/>
                  <a:ea typeface="Helvetica Neue"/>
                  <a:cs typeface="Helvetica Neue"/>
                  <a:sym typeface="Helvetica Neue"/>
                </a:rPr>
                <a:t>μ</a:t>
              </a:r>
              <a:r>
                <a:rPr lang="en-US" sz="1467" i="1">
                  <a:solidFill>
                    <a:srgbClr val="0231FF"/>
                  </a:solidFill>
                  <a:latin typeface="Helvetica Neue"/>
                  <a:ea typeface="Helvetica Neue"/>
                  <a:cs typeface="Helvetica Neue"/>
                  <a:sym typeface="Helvetica Neue"/>
                </a:rPr>
                <a:t> </a:t>
              </a:r>
              <a:r>
                <a:rPr lang="en-US" sz="1467" b="1">
                  <a:solidFill>
                    <a:srgbClr val="0231FF"/>
                  </a:solidFill>
                  <a:latin typeface="Arial"/>
                  <a:ea typeface="Arial"/>
                  <a:cs typeface="Arial"/>
                  <a:sym typeface="Arial"/>
                </a:rPr>
                <a:t>CC Candidate</a:t>
              </a:r>
              <a:endParaRPr sz="1467">
                <a:solidFill>
                  <a:srgbClr val="0231FF"/>
                </a:solidFill>
                <a:latin typeface="Arial"/>
                <a:ea typeface="Arial"/>
                <a:cs typeface="Arial"/>
                <a:sym typeface="Arial"/>
              </a:endParaRPr>
            </a:p>
          </p:txBody>
        </p:sp>
        <p:sp>
          <p:nvSpPr>
            <p:cNvPr id="133" name="Google Shape;133;g34bf86d550e_0_0"/>
            <p:cNvSpPr txBox="1"/>
            <p:nvPr/>
          </p:nvSpPr>
          <p:spPr>
            <a:xfrm flipH="1">
              <a:off x="1076400" y="3153311"/>
              <a:ext cx="798900" cy="338477"/>
            </a:xfrm>
            <a:prstGeom prst="rect">
              <a:avLst/>
            </a:prstGeom>
            <a:noFill/>
            <a:ln>
              <a:noFill/>
            </a:ln>
          </p:spPr>
          <p:txBody>
            <a:bodyPr spcFirstLastPara="1" wrap="square" lIns="121900" tIns="121900" rIns="121900" bIns="121900" anchor="t" anchorCtr="0">
              <a:spAutoFit/>
            </a:bodyPr>
            <a:lstStyle/>
            <a:p>
              <a:pPr algn="ctr">
                <a:buClr>
                  <a:srgbClr val="000000"/>
                </a:buClr>
                <a:buSzPts val="1100"/>
              </a:pPr>
              <a:r>
                <a:rPr lang="en-US" sz="1333">
                  <a:solidFill>
                    <a:schemeClr val="accent6"/>
                  </a:solidFill>
                  <a:latin typeface="Arial"/>
                  <a:ea typeface="Arial"/>
                  <a:cs typeface="Arial"/>
                  <a:sym typeface="Arial"/>
                </a:rPr>
                <a:t>Wire #</a:t>
              </a:r>
              <a:r>
                <a:rPr lang="en-US" sz="1333">
                  <a:solidFill>
                    <a:srgbClr val="000000"/>
                  </a:solidFill>
                  <a:latin typeface="Arial"/>
                  <a:ea typeface="Arial"/>
                  <a:cs typeface="Arial"/>
                  <a:sym typeface="Arial"/>
                </a:rPr>
                <a:t> </a:t>
              </a:r>
              <a:endParaRPr sz="1333">
                <a:solidFill>
                  <a:srgbClr val="000000"/>
                </a:solidFill>
                <a:latin typeface="Arial"/>
                <a:ea typeface="Arial"/>
                <a:cs typeface="Arial"/>
                <a:sym typeface="Arial"/>
              </a:endParaRPr>
            </a:p>
          </p:txBody>
        </p:sp>
      </p:grpSp>
      <p:grpSp>
        <p:nvGrpSpPr>
          <p:cNvPr id="134" name="Google Shape;134;g34bf86d550e_0_0"/>
          <p:cNvGrpSpPr/>
          <p:nvPr/>
        </p:nvGrpSpPr>
        <p:grpSpPr>
          <a:xfrm>
            <a:off x="3937505" y="1462477"/>
            <a:ext cx="3507052" cy="4155837"/>
            <a:chOff x="2961229" y="374904"/>
            <a:chExt cx="2630289" cy="3116878"/>
          </a:xfrm>
        </p:grpSpPr>
        <p:sp>
          <p:nvSpPr>
            <p:cNvPr id="135" name="Google Shape;135;g34bf86d550e_0_0"/>
            <p:cNvSpPr txBox="1"/>
            <p:nvPr/>
          </p:nvSpPr>
          <p:spPr>
            <a:xfrm flipH="1">
              <a:off x="4008125" y="3153305"/>
              <a:ext cx="798900" cy="338477"/>
            </a:xfrm>
            <a:prstGeom prst="rect">
              <a:avLst/>
            </a:prstGeom>
            <a:noFill/>
            <a:ln>
              <a:noFill/>
            </a:ln>
          </p:spPr>
          <p:txBody>
            <a:bodyPr spcFirstLastPara="1" wrap="square" lIns="121900" tIns="121900" rIns="121900" bIns="121900" anchor="t" anchorCtr="0">
              <a:spAutoFit/>
            </a:bodyPr>
            <a:lstStyle/>
            <a:p>
              <a:pPr algn="ctr">
                <a:buClr>
                  <a:srgbClr val="000000"/>
                </a:buClr>
                <a:buSzPts val="1100"/>
              </a:pPr>
              <a:r>
                <a:rPr lang="en-US" sz="1333">
                  <a:solidFill>
                    <a:schemeClr val="accent6"/>
                  </a:solidFill>
                  <a:latin typeface="Arial"/>
                  <a:ea typeface="Arial"/>
                  <a:cs typeface="Arial"/>
                  <a:sym typeface="Arial"/>
                </a:rPr>
                <a:t>Wire #</a:t>
              </a:r>
              <a:r>
                <a:rPr lang="en-US" sz="1333">
                  <a:solidFill>
                    <a:srgbClr val="000000"/>
                  </a:solidFill>
                  <a:latin typeface="Arial"/>
                  <a:ea typeface="Arial"/>
                  <a:cs typeface="Arial"/>
                  <a:sym typeface="Arial"/>
                </a:rPr>
                <a:t> </a:t>
              </a:r>
              <a:endParaRPr sz="1333">
                <a:solidFill>
                  <a:srgbClr val="000000"/>
                </a:solidFill>
                <a:latin typeface="Arial"/>
                <a:ea typeface="Arial"/>
                <a:cs typeface="Arial"/>
                <a:sym typeface="Arial"/>
              </a:endParaRPr>
            </a:p>
          </p:txBody>
        </p:sp>
        <p:sp>
          <p:nvSpPr>
            <p:cNvPr id="136" name="Google Shape;136;g34bf86d550e_0_0"/>
            <p:cNvSpPr txBox="1"/>
            <p:nvPr/>
          </p:nvSpPr>
          <p:spPr>
            <a:xfrm rot="16200000" flipH="1">
              <a:off x="2498517" y="1578279"/>
              <a:ext cx="1263900" cy="338476"/>
            </a:xfrm>
            <a:prstGeom prst="rect">
              <a:avLst/>
            </a:prstGeom>
            <a:noFill/>
            <a:ln>
              <a:noFill/>
            </a:ln>
          </p:spPr>
          <p:txBody>
            <a:bodyPr spcFirstLastPara="1" wrap="square" lIns="121900" tIns="121900" rIns="121900" bIns="121900" anchor="t" anchorCtr="0">
              <a:spAutoFit/>
            </a:bodyPr>
            <a:lstStyle/>
            <a:p>
              <a:pPr>
                <a:buClr>
                  <a:srgbClr val="000000"/>
                </a:buClr>
                <a:buSzPts val="1200"/>
              </a:pPr>
              <a:r>
                <a:rPr lang="en-US" sz="1333">
                  <a:solidFill>
                    <a:schemeClr val="accent6"/>
                  </a:solidFill>
                  <a:latin typeface="Arial"/>
                  <a:ea typeface="Arial"/>
                  <a:cs typeface="Arial"/>
                  <a:sym typeface="Arial"/>
                </a:rPr>
                <a:t>Time tick</a:t>
              </a:r>
              <a:r>
                <a:rPr lang="en-US" sz="1333">
                  <a:solidFill>
                    <a:srgbClr val="000000"/>
                  </a:solidFill>
                  <a:latin typeface="Arial"/>
                  <a:ea typeface="Arial"/>
                  <a:cs typeface="Arial"/>
                  <a:sym typeface="Arial"/>
                </a:rPr>
                <a:t> </a:t>
              </a:r>
              <a:endParaRPr sz="1333">
                <a:solidFill>
                  <a:srgbClr val="000000"/>
                </a:solidFill>
                <a:latin typeface="Arial"/>
                <a:ea typeface="Arial"/>
                <a:cs typeface="Arial"/>
                <a:sym typeface="Arial"/>
              </a:endParaRPr>
            </a:p>
          </p:txBody>
        </p:sp>
        <p:sp>
          <p:nvSpPr>
            <p:cNvPr id="137" name="Google Shape;137;g34bf86d550e_0_0"/>
            <p:cNvSpPr txBox="1"/>
            <p:nvPr/>
          </p:nvSpPr>
          <p:spPr>
            <a:xfrm>
              <a:off x="3373500" y="374904"/>
              <a:ext cx="2128200" cy="261618"/>
            </a:xfrm>
            <a:prstGeom prst="rect">
              <a:avLst/>
            </a:prstGeom>
            <a:noFill/>
            <a:ln>
              <a:noFill/>
            </a:ln>
          </p:spPr>
          <p:txBody>
            <a:bodyPr spcFirstLastPara="1" wrap="square" lIns="121900" tIns="60933" rIns="121900" bIns="60933" anchor="t" anchorCtr="0">
              <a:spAutoFit/>
            </a:bodyPr>
            <a:lstStyle/>
            <a:p>
              <a:pPr>
                <a:buClr>
                  <a:srgbClr val="000000"/>
                </a:buClr>
                <a:buSzPts val="1100"/>
              </a:pPr>
              <a:r>
                <a:rPr lang="en-US" sz="1467" b="1">
                  <a:solidFill>
                    <a:srgbClr val="0231FF"/>
                  </a:solidFill>
                  <a:latin typeface="Arial"/>
                  <a:ea typeface="Arial"/>
                  <a:cs typeface="Arial"/>
                  <a:sym typeface="Arial"/>
                </a:rPr>
                <a:t>SBND Data: </a:t>
              </a:r>
              <a:r>
                <a:rPr lang="en-US" sz="1467" i="1">
                  <a:solidFill>
                    <a:srgbClr val="0231FF"/>
                  </a:solidFill>
                  <a:latin typeface="Helvetica Neue"/>
                  <a:ea typeface="Helvetica Neue"/>
                  <a:cs typeface="Helvetica Neue"/>
                  <a:sym typeface="Helvetica Neue"/>
                </a:rPr>
                <a:t>ν</a:t>
              </a:r>
              <a:r>
                <a:rPr lang="en-US" sz="1467" i="1" baseline="-25000">
                  <a:solidFill>
                    <a:srgbClr val="0231FF"/>
                  </a:solidFill>
                  <a:latin typeface="Helvetica Neue"/>
                  <a:ea typeface="Helvetica Neue"/>
                  <a:cs typeface="Helvetica Neue"/>
                  <a:sym typeface="Helvetica Neue"/>
                </a:rPr>
                <a:t>e</a:t>
              </a:r>
              <a:r>
                <a:rPr lang="en-US" sz="1467" i="1">
                  <a:solidFill>
                    <a:srgbClr val="0231FF"/>
                  </a:solidFill>
                  <a:latin typeface="Helvetica Neue"/>
                  <a:ea typeface="Helvetica Neue"/>
                  <a:cs typeface="Helvetica Neue"/>
                  <a:sym typeface="Helvetica Neue"/>
                </a:rPr>
                <a:t> </a:t>
              </a:r>
              <a:r>
                <a:rPr lang="en-US" sz="1467" b="1">
                  <a:solidFill>
                    <a:srgbClr val="0231FF"/>
                  </a:solidFill>
                  <a:latin typeface="Arial"/>
                  <a:ea typeface="Arial"/>
                  <a:cs typeface="Arial"/>
                  <a:sym typeface="Arial"/>
                </a:rPr>
                <a:t>CC Candidate</a:t>
              </a:r>
              <a:endParaRPr sz="1467">
                <a:solidFill>
                  <a:srgbClr val="0231FF"/>
                </a:solidFill>
                <a:latin typeface="Arial"/>
                <a:ea typeface="Arial"/>
                <a:cs typeface="Arial"/>
                <a:sym typeface="Arial"/>
              </a:endParaRPr>
            </a:p>
          </p:txBody>
        </p:sp>
        <p:sp>
          <p:nvSpPr>
            <p:cNvPr id="138" name="Google Shape;138;g34bf86d550e_0_0"/>
            <p:cNvSpPr txBox="1"/>
            <p:nvPr/>
          </p:nvSpPr>
          <p:spPr>
            <a:xfrm>
              <a:off x="3642299" y="530100"/>
              <a:ext cx="1859400" cy="338477"/>
            </a:xfrm>
            <a:prstGeom prst="rect">
              <a:avLst/>
            </a:prstGeom>
            <a:noFill/>
            <a:ln>
              <a:noFill/>
            </a:ln>
          </p:spPr>
          <p:txBody>
            <a:bodyPr spcFirstLastPara="1" wrap="square" lIns="121900" tIns="121900" rIns="121900" bIns="121900" anchor="t" anchorCtr="0">
              <a:spAutoFit/>
            </a:bodyPr>
            <a:lstStyle/>
            <a:p>
              <a:pPr>
                <a:buClr>
                  <a:srgbClr val="000000"/>
                </a:buClr>
                <a:buSzPts val="1000"/>
              </a:pPr>
              <a:r>
                <a:rPr lang="en-US" sz="1333">
                  <a:solidFill>
                    <a:srgbClr val="666666"/>
                  </a:solidFill>
                  <a:latin typeface="Calibri"/>
                  <a:ea typeface="Calibri"/>
                  <a:cs typeface="Calibri"/>
                  <a:sym typeface="Calibri"/>
                </a:rPr>
                <a:t>collection plane, zoomed</a:t>
              </a:r>
              <a:endParaRPr sz="1333">
                <a:solidFill>
                  <a:srgbClr val="666666"/>
                </a:solidFill>
                <a:latin typeface="Calibri"/>
                <a:ea typeface="Calibri"/>
                <a:cs typeface="Calibri"/>
                <a:sym typeface="Calibri"/>
              </a:endParaRPr>
            </a:p>
          </p:txBody>
        </p:sp>
        <p:pic>
          <p:nvPicPr>
            <p:cNvPr id="139" name="Google Shape;139;g34bf86d550e_0_0"/>
            <p:cNvPicPr preferRelativeResize="0"/>
            <p:nvPr/>
          </p:nvPicPr>
          <p:blipFill rotWithShape="1">
            <a:blip r:embed="rId4">
              <a:alphaModFix/>
            </a:blip>
            <a:srcRect/>
            <a:stretch/>
          </p:blipFill>
          <p:spPr>
            <a:xfrm>
              <a:off x="3223626" y="828251"/>
              <a:ext cx="2367892" cy="2376023"/>
            </a:xfrm>
            <a:prstGeom prst="rect">
              <a:avLst/>
            </a:prstGeom>
            <a:noFill/>
            <a:ln>
              <a:noFill/>
            </a:ln>
          </p:spPr>
        </p:pic>
      </p:grpSp>
      <p:grpSp>
        <p:nvGrpSpPr>
          <p:cNvPr id="140" name="Google Shape;140;g34bf86d550e_0_0"/>
          <p:cNvGrpSpPr/>
          <p:nvPr/>
        </p:nvGrpSpPr>
        <p:grpSpPr>
          <a:xfrm>
            <a:off x="7693133" y="1462476"/>
            <a:ext cx="4037225" cy="4030910"/>
            <a:chOff x="5769849" y="664731"/>
            <a:chExt cx="3027919" cy="3023182"/>
          </a:xfrm>
        </p:grpSpPr>
        <p:sp>
          <p:nvSpPr>
            <p:cNvPr id="141" name="Google Shape;141;g34bf86d550e_0_0"/>
            <p:cNvSpPr txBox="1"/>
            <p:nvPr/>
          </p:nvSpPr>
          <p:spPr>
            <a:xfrm>
              <a:off x="6162763" y="664731"/>
              <a:ext cx="2630400" cy="261618"/>
            </a:xfrm>
            <a:prstGeom prst="rect">
              <a:avLst/>
            </a:prstGeom>
            <a:noFill/>
            <a:ln>
              <a:noFill/>
            </a:ln>
          </p:spPr>
          <p:txBody>
            <a:bodyPr spcFirstLastPara="1" wrap="square" lIns="121900" tIns="60933" rIns="121900" bIns="60933" anchor="t" anchorCtr="0">
              <a:spAutoFit/>
            </a:bodyPr>
            <a:lstStyle/>
            <a:p>
              <a:pPr>
                <a:buClr>
                  <a:srgbClr val="000000"/>
                </a:buClr>
                <a:buSzPts val="1100"/>
              </a:pPr>
              <a:r>
                <a:rPr lang="en-US" sz="1467" b="1" dirty="0">
                  <a:solidFill>
                    <a:srgbClr val="0231FF"/>
                  </a:solidFill>
                  <a:latin typeface="Arial"/>
                  <a:ea typeface="Arial"/>
                  <a:cs typeface="Arial"/>
                  <a:sym typeface="Arial"/>
                </a:rPr>
                <a:t>SBND Data: </a:t>
              </a:r>
              <a:r>
                <a:rPr lang="en-US" sz="1467" b="1" dirty="0">
                  <a:solidFill>
                    <a:srgbClr val="0231FF"/>
                  </a:solidFill>
                </a:rPr>
                <a:t>C</a:t>
              </a:r>
              <a:r>
                <a:rPr lang="en-US" sz="1467" b="1" dirty="0">
                  <a:solidFill>
                    <a:srgbClr val="0231FF"/>
                  </a:solidFill>
                  <a:latin typeface="Arial"/>
                  <a:ea typeface="Arial"/>
                  <a:cs typeface="Arial"/>
                  <a:sym typeface="Arial"/>
                </a:rPr>
                <a:t>C with 𝜋</a:t>
              </a:r>
              <a:r>
                <a:rPr lang="en-US" sz="1467" baseline="30000" dirty="0">
                  <a:solidFill>
                    <a:srgbClr val="0231FF"/>
                  </a:solidFill>
                  <a:latin typeface="Arial"/>
                  <a:ea typeface="Arial"/>
                  <a:cs typeface="Arial"/>
                  <a:sym typeface="Arial"/>
                </a:rPr>
                <a:t>0</a:t>
              </a:r>
              <a:r>
                <a:rPr lang="en-US" sz="1467" b="1" dirty="0">
                  <a:solidFill>
                    <a:srgbClr val="0231FF"/>
                  </a:solidFill>
                  <a:latin typeface="Arial"/>
                  <a:ea typeface="Arial"/>
                  <a:cs typeface="Arial"/>
                  <a:sym typeface="Arial"/>
                </a:rPr>
                <a:t>s Candidate</a:t>
              </a:r>
              <a:endParaRPr sz="1467" dirty="0">
                <a:solidFill>
                  <a:srgbClr val="0231FF"/>
                </a:solidFill>
                <a:latin typeface="Arial"/>
                <a:ea typeface="Arial"/>
                <a:cs typeface="Arial"/>
                <a:sym typeface="Arial"/>
              </a:endParaRPr>
            </a:p>
          </p:txBody>
        </p:sp>
        <p:sp>
          <p:nvSpPr>
            <p:cNvPr id="142" name="Google Shape;142;g34bf86d550e_0_0"/>
            <p:cNvSpPr txBox="1"/>
            <p:nvPr/>
          </p:nvSpPr>
          <p:spPr>
            <a:xfrm>
              <a:off x="6562487" y="876605"/>
              <a:ext cx="1859400" cy="338477"/>
            </a:xfrm>
            <a:prstGeom prst="rect">
              <a:avLst/>
            </a:prstGeom>
            <a:noFill/>
            <a:ln>
              <a:noFill/>
            </a:ln>
          </p:spPr>
          <p:txBody>
            <a:bodyPr spcFirstLastPara="1" wrap="square" lIns="121900" tIns="121900" rIns="121900" bIns="121900" anchor="t" anchorCtr="0">
              <a:spAutoFit/>
            </a:bodyPr>
            <a:lstStyle/>
            <a:p>
              <a:pPr>
                <a:buClr>
                  <a:srgbClr val="000000"/>
                </a:buClr>
                <a:buSzPts val="1000"/>
              </a:pPr>
              <a:r>
                <a:rPr lang="en-US" sz="1333">
                  <a:solidFill>
                    <a:srgbClr val="666666"/>
                  </a:solidFill>
                  <a:latin typeface="Calibri"/>
                  <a:ea typeface="Calibri"/>
                  <a:cs typeface="Calibri"/>
                  <a:sym typeface="Calibri"/>
                </a:rPr>
                <a:t>collection plane, zoomed</a:t>
              </a:r>
              <a:endParaRPr sz="1333">
                <a:solidFill>
                  <a:srgbClr val="666666"/>
                </a:solidFill>
                <a:latin typeface="Calibri"/>
                <a:ea typeface="Calibri"/>
                <a:cs typeface="Calibri"/>
                <a:sym typeface="Calibri"/>
              </a:endParaRPr>
            </a:p>
          </p:txBody>
        </p:sp>
        <p:grpSp>
          <p:nvGrpSpPr>
            <p:cNvPr id="143" name="Google Shape;143;g34bf86d550e_0_0"/>
            <p:cNvGrpSpPr/>
            <p:nvPr/>
          </p:nvGrpSpPr>
          <p:grpSpPr>
            <a:xfrm>
              <a:off x="5769849" y="821796"/>
              <a:ext cx="3027919" cy="2866117"/>
              <a:chOff x="6079499" y="813371"/>
              <a:chExt cx="3027919" cy="2866117"/>
            </a:xfrm>
          </p:grpSpPr>
          <p:sp>
            <p:nvSpPr>
              <p:cNvPr id="144" name="Google Shape;144;g34bf86d550e_0_0"/>
              <p:cNvSpPr txBox="1"/>
              <p:nvPr/>
            </p:nvSpPr>
            <p:spPr>
              <a:xfrm flipH="1">
                <a:off x="7317576" y="3341012"/>
                <a:ext cx="798900" cy="338476"/>
              </a:xfrm>
              <a:prstGeom prst="rect">
                <a:avLst/>
              </a:prstGeom>
              <a:noFill/>
              <a:ln>
                <a:noFill/>
              </a:ln>
            </p:spPr>
            <p:txBody>
              <a:bodyPr spcFirstLastPara="1" wrap="square" lIns="121900" tIns="121900" rIns="121900" bIns="121900" anchor="t" anchorCtr="0">
                <a:spAutoFit/>
              </a:bodyPr>
              <a:lstStyle/>
              <a:p>
                <a:pPr algn="ctr">
                  <a:buClr>
                    <a:srgbClr val="000000"/>
                  </a:buClr>
                  <a:buSzPts val="1100"/>
                </a:pPr>
                <a:r>
                  <a:rPr lang="en-US" sz="1333" dirty="0">
                    <a:solidFill>
                      <a:schemeClr val="accent6"/>
                    </a:solidFill>
                    <a:latin typeface="Arial"/>
                    <a:ea typeface="Arial"/>
                    <a:cs typeface="Arial"/>
                    <a:sym typeface="Arial"/>
                  </a:rPr>
                  <a:t>Wire #</a:t>
                </a:r>
                <a:r>
                  <a:rPr lang="en-US" sz="1333" dirty="0">
                    <a:solidFill>
                      <a:srgbClr val="000000"/>
                    </a:solidFill>
                    <a:latin typeface="Arial"/>
                    <a:ea typeface="Arial"/>
                    <a:cs typeface="Arial"/>
                    <a:sym typeface="Arial"/>
                  </a:rPr>
                  <a:t> </a:t>
                </a:r>
                <a:endParaRPr sz="1333" dirty="0">
                  <a:solidFill>
                    <a:srgbClr val="000000"/>
                  </a:solidFill>
                  <a:latin typeface="Arial"/>
                  <a:ea typeface="Arial"/>
                  <a:cs typeface="Arial"/>
                  <a:sym typeface="Arial"/>
                </a:endParaRPr>
              </a:p>
            </p:txBody>
          </p:sp>
          <p:grpSp>
            <p:nvGrpSpPr>
              <p:cNvPr id="145" name="Google Shape;145;g34bf86d550e_0_0"/>
              <p:cNvGrpSpPr/>
              <p:nvPr/>
            </p:nvGrpSpPr>
            <p:grpSpPr>
              <a:xfrm>
                <a:off x="6263739" y="813371"/>
                <a:ext cx="2843679" cy="2418215"/>
                <a:chOff x="6213075" y="1404900"/>
                <a:chExt cx="2727750" cy="2464800"/>
              </a:xfrm>
            </p:grpSpPr>
            <p:sp>
              <p:nvSpPr>
                <p:cNvPr id="146" name="Google Shape;146;g34bf86d550e_0_0"/>
                <p:cNvSpPr/>
                <p:nvPr/>
              </p:nvSpPr>
              <p:spPr>
                <a:xfrm>
                  <a:off x="6213075" y="1404900"/>
                  <a:ext cx="110700" cy="2464800"/>
                </a:xfrm>
                <a:prstGeom prst="rect">
                  <a:avLst/>
                </a:prstGeom>
                <a:solidFill>
                  <a:schemeClr val="lt2"/>
                </a:solidFill>
                <a:ln>
                  <a:noFill/>
                </a:ln>
              </p:spPr>
              <p:txBody>
                <a:bodyPr spcFirstLastPara="1" wrap="square" lIns="121900" tIns="121900" rIns="121900" bIns="121900" anchor="ctr" anchorCtr="0">
                  <a:noAutofit/>
                </a:bodyPr>
                <a:lstStyle/>
                <a:p>
                  <a:pPr algn="ctr">
                    <a:buClr>
                      <a:srgbClr val="000000"/>
                    </a:buClr>
                    <a:buSzPts val="1400"/>
                  </a:pPr>
                  <a:endParaRPr sz="1867">
                    <a:solidFill>
                      <a:srgbClr val="000000"/>
                    </a:solidFill>
                    <a:latin typeface="Arial"/>
                    <a:ea typeface="Arial"/>
                    <a:cs typeface="Arial"/>
                    <a:sym typeface="Arial"/>
                  </a:endParaRPr>
                </a:p>
              </p:txBody>
            </p:sp>
            <p:sp>
              <p:nvSpPr>
                <p:cNvPr id="147" name="Google Shape;147;g34bf86d550e_0_0"/>
                <p:cNvSpPr/>
                <p:nvPr/>
              </p:nvSpPr>
              <p:spPr>
                <a:xfrm>
                  <a:off x="8830125" y="1404900"/>
                  <a:ext cx="110700" cy="2464800"/>
                </a:xfrm>
                <a:prstGeom prst="rect">
                  <a:avLst/>
                </a:prstGeom>
                <a:solidFill>
                  <a:schemeClr val="lt2"/>
                </a:solidFill>
                <a:ln>
                  <a:noFill/>
                </a:ln>
              </p:spPr>
              <p:txBody>
                <a:bodyPr spcFirstLastPara="1" wrap="square" lIns="121900" tIns="121900" rIns="121900" bIns="121900" anchor="ctr" anchorCtr="0">
                  <a:noAutofit/>
                </a:bodyPr>
                <a:lstStyle/>
                <a:p>
                  <a:pPr algn="ctr">
                    <a:buClr>
                      <a:srgbClr val="000000"/>
                    </a:buClr>
                    <a:buSzPts val="1400"/>
                  </a:pPr>
                  <a:endParaRPr sz="1867">
                    <a:solidFill>
                      <a:srgbClr val="000000"/>
                    </a:solidFill>
                    <a:latin typeface="Arial"/>
                    <a:ea typeface="Arial"/>
                    <a:cs typeface="Arial"/>
                    <a:sym typeface="Arial"/>
                  </a:endParaRPr>
                </a:p>
              </p:txBody>
            </p:sp>
          </p:grpSp>
          <p:sp>
            <p:nvSpPr>
              <p:cNvPr id="148" name="Google Shape;148;g34bf86d550e_0_0"/>
              <p:cNvSpPr txBox="1"/>
              <p:nvPr/>
            </p:nvSpPr>
            <p:spPr>
              <a:xfrm rot="16200000" flipH="1">
                <a:off x="5616788" y="1580061"/>
                <a:ext cx="1263900" cy="338477"/>
              </a:xfrm>
              <a:prstGeom prst="rect">
                <a:avLst/>
              </a:prstGeom>
              <a:noFill/>
              <a:ln>
                <a:noFill/>
              </a:ln>
            </p:spPr>
            <p:txBody>
              <a:bodyPr spcFirstLastPara="1" wrap="square" lIns="121900" tIns="121900" rIns="121900" bIns="121900" anchor="t" anchorCtr="0">
                <a:spAutoFit/>
              </a:bodyPr>
              <a:lstStyle/>
              <a:p>
                <a:pPr>
                  <a:buClr>
                    <a:srgbClr val="000000"/>
                  </a:buClr>
                  <a:buSzPts val="1200"/>
                </a:pPr>
                <a:r>
                  <a:rPr lang="en-US" sz="1333">
                    <a:solidFill>
                      <a:schemeClr val="accent6"/>
                    </a:solidFill>
                    <a:latin typeface="Arial"/>
                    <a:ea typeface="Arial"/>
                    <a:cs typeface="Arial"/>
                    <a:sym typeface="Arial"/>
                  </a:rPr>
                  <a:t>Time tick</a:t>
                </a:r>
                <a:r>
                  <a:rPr lang="en-US" sz="1333">
                    <a:solidFill>
                      <a:srgbClr val="000000"/>
                    </a:solidFill>
                    <a:latin typeface="Arial"/>
                    <a:ea typeface="Arial"/>
                    <a:cs typeface="Arial"/>
                    <a:sym typeface="Arial"/>
                  </a:rPr>
                  <a:t> </a:t>
                </a:r>
                <a:endParaRPr sz="1333">
                  <a:solidFill>
                    <a:srgbClr val="000000"/>
                  </a:solidFill>
                  <a:latin typeface="Arial"/>
                  <a:ea typeface="Arial"/>
                  <a:cs typeface="Arial"/>
                  <a:sym typeface="Arial"/>
                </a:endParaRPr>
              </a:p>
            </p:txBody>
          </p:sp>
        </p:grpSp>
      </p:grpSp>
      <p:pic>
        <p:nvPicPr>
          <p:cNvPr id="150" name="Google Shape;150;g34bf86d550e_0_0"/>
          <p:cNvPicPr preferRelativeResize="0"/>
          <p:nvPr/>
        </p:nvPicPr>
        <p:blipFill>
          <a:blip r:embed="rId5">
            <a:alphaModFix/>
          </a:blip>
          <a:stretch>
            <a:fillRect/>
          </a:stretch>
        </p:blipFill>
        <p:spPr>
          <a:xfrm>
            <a:off x="8058544" y="2431494"/>
            <a:ext cx="3925167" cy="2425833"/>
          </a:xfrm>
          <a:prstGeom prst="rect">
            <a:avLst/>
          </a:prstGeom>
          <a:noFill/>
          <a:ln>
            <a:noFill/>
          </a:ln>
        </p:spPr>
      </p:pic>
      <p:sp>
        <p:nvSpPr>
          <p:cNvPr id="2" name="Date Placeholder 1">
            <a:extLst>
              <a:ext uri="{FF2B5EF4-FFF2-40B4-BE49-F238E27FC236}">
                <a16:creationId xmlns:a16="http://schemas.microsoft.com/office/drawing/2014/main" id="{554FDFF0-EBAC-27F7-DF18-B8AE6DD464F5}"/>
              </a:ext>
            </a:extLst>
          </p:cNvPr>
          <p:cNvSpPr>
            <a:spLocks noGrp="1"/>
          </p:cNvSpPr>
          <p:nvPr>
            <p:ph type="dt" sz="half" idx="10"/>
          </p:nvPr>
        </p:nvSpPr>
        <p:spPr/>
        <p:txBody>
          <a:bodyPr/>
          <a:lstStyle/>
          <a:p>
            <a:fld id="{0D653F61-8769-1440-A40D-D2A9C119CFDF}" type="datetime1">
              <a:rPr lang="en-GB" smtClean="0"/>
              <a:t>19/12/2025</a:t>
            </a:fld>
            <a:endParaRPr lang="en-GB"/>
          </a:p>
        </p:txBody>
      </p:sp>
      <p:sp>
        <p:nvSpPr>
          <p:cNvPr id="4" name="Slide Number Placeholder 3">
            <a:extLst>
              <a:ext uri="{FF2B5EF4-FFF2-40B4-BE49-F238E27FC236}">
                <a16:creationId xmlns:a16="http://schemas.microsoft.com/office/drawing/2014/main" id="{DC12F9A9-E8A2-FD5F-C7DF-6F3A7633C180}"/>
              </a:ext>
            </a:extLst>
          </p:cNvPr>
          <p:cNvSpPr>
            <a:spLocks noGrp="1"/>
          </p:cNvSpPr>
          <p:nvPr>
            <p:ph type="sldNum" sz="quarter" idx="12"/>
          </p:nvPr>
        </p:nvSpPr>
        <p:spPr/>
        <p:txBody>
          <a:bodyPr/>
          <a:lstStyle/>
          <a:p>
            <a:fld id="{CBA53E11-492D-48B3-9F9B-09541CA2A39A}" type="slidenum">
              <a:rPr lang="en-GB" smtClean="0"/>
              <a:t>7</a:t>
            </a:fld>
            <a:endParaRPr lang="en-GB"/>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D6A80-C3CE-EE6E-9C44-2B6923E300E5}"/>
              </a:ext>
            </a:extLst>
          </p:cNvPr>
          <p:cNvSpPr>
            <a:spLocks noGrp="1"/>
          </p:cNvSpPr>
          <p:nvPr>
            <p:ph type="title"/>
          </p:nvPr>
        </p:nvSpPr>
        <p:spPr/>
        <p:txBody>
          <a:bodyPr/>
          <a:lstStyle/>
          <a:p>
            <a:r>
              <a:rPr lang="en-US" dirty="0"/>
              <a:t>ICARUS – Far Detector of the SBN Programme </a:t>
            </a:r>
          </a:p>
        </p:txBody>
      </p:sp>
      <p:sp>
        <p:nvSpPr>
          <p:cNvPr id="7" name="Google Shape;98;g3b0a3037a66_0_0">
            <a:extLst>
              <a:ext uri="{FF2B5EF4-FFF2-40B4-BE49-F238E27FC236}">
                <a16:creationId xmlns:a16="http://schemas.microsoft.com/office/drawing/2014/main" id="{0D6FDC1F-891A-0377-004D-02261E3815BC}"/>
              </a:ext>
            </a:extLst>
          </p:cNvPr>
          <p:cNvSpPr txBox="1"/>
          <p:nvPr/>
        </p:nvSpPr>
        <p:spPr>
          <a:xfrm>
            <a:off x="12348" y="1256265"/>
            <a:ext cx="6871600" cy="5042000"/>
          </a:xfrm>
          <a:prstGeom prst="rect">
            <a:avLst/>
          </a:prstGeom>
          <a:noFill/>
          <a:ln>
            <a:noFill/>
          </a:ln>
        </p:spPr>
        <p:txBody>
          <a:bodyPr spcFirstLastPara="1" wrap="square" lIns="121900" tIns="60933" rIns="121900" bIns="60933" anchor="t" anchorCtr="0">
            <a:noAutofit/>
          </a:bodyPr>
          <a:lstStyle/>
          <a:p>
            <a:pPr marL="609585" indent="-406390">
              <a:lnSpc>
                <a:spcPct val="115000"/>
              </a:lnSpc>
              <a:buClr>
                <a:srgbClr val="282828"/>
              </a:buClr>
              <a:buSzPts val="1200"/>
              <a:buFont typeface="Avenir"/>
              <a:buChar char="●"/>
            </a:pPr>
            <a:r>
              <a:rPr lang="en-US" dirty="0">
                <a:solidFill>
                  <a:srgbClr val="282828"/>
                </a:solidFill>
                <a:ea typeface="Avenir"/>
                <a:cs typeface="Avenir"/>
                <a:sym typeface="Avenir"/>
              </a:rPr>
              <a:t>476 tons active argon mass</a:t>
            </a:r>
            <a:endParaRPr dirty="0">
              <a:solidFill>
                <a:srgbClr val="282828"/>
              </a:solidFill>
              <a:ea typeface="Avenir"/>
              <a:cs typeface="Avenir"/>
              <a:sym typeface="Avenir"/>
            </a:endParaRPr>
          </a:p>
          <a:p>
            <a:pPr marL="1219170" indent="-406390">
              <a:lnSpc>
                <a:spcPct val="115000"/>
              </a:lnSpc>
              <a:buClr>
                <a:srgbClr val="282828"/>
              </a:buClr>
              <a:buSzPts val="1200"/>
              <a:buFont typeface="Avenir"/>
              <a:buChar char="●"/>
            </a:pPr>
            <a:r>
              <a:rPr lang="en-US" dirty="0">
                <a:solidFill>
                  <a:srgbClr val="282828"/>
                </a:solidFill>
                <a:ea typeface="Avenir"/>
                <a:cs typeface="Avenir"/>
                <a:sym typeface="Avenir"/>
              </a:rPr>
              <a:t>2 modules, with 2 TPCs </a:t>
            </a:r>
          </a:p>
          <a:p>
            <a:pPr marL="1219170" indent="-406390">
              <a:lnSpc>
                <a:spcPct val="115000"/>
              </a:lnSpc>
              <a:buClr>
                <a:srgbClr val="282828"/>
              </a:buClr>
              <a:buSzPts val="1200"/>
              <a:buFont typeface="Avenir"/>
              <a:buChar char="●"/>
            </a:pPr>
            <a:r>
              <a:rPr lang="en-US" dirty="0">
                <a:solidFill>
                  <a:srgbClr val="282828"/>
                </a:solidFill>
                <a:ea typeface="Avenir"/>
                <a:cs typeface="Avenir"/>
                <a:sym typeface="Avenir"/>
              </a:rPr>
              <a:t>1.5m drift, Drift field 500 V/cm</a:t>
            </a:r>
          </a:p>
          <a:p>
            <a:pPr marL="1219170" indent="-406390">
              <a:lnSpc>
                <a:spcPct val="115000"/>
              </a:lnSpc>
              <a:buClr>
                <a:srgbClr val="282828"/>
              </a:buClr>
              <a:buSzPts val="1200"/>
              <a:buFont typeface="Avenir"/>
              <a:buChar char="●"/>
            </a:pPr>
            <a:r>
              <a:rPr lang="en-US" dirty="0">
                <a:solidFill>
                  <a:srgbClr val="282828"/>
                </a:solidFill>
                <a:ea typeface="Avenir"/>
                <a:cs typeface="Avenir"/>
                <a:sym typeface="Avenir"/>
              </a:rPr>
              <a:t>high efficiency light collection system (360 8’’ PMTs)</a:t>
            </a:r>
          </a:p>
          <a:p>
            <a:pPr marL="1219170" indent="-406390">
              <a:lnSpc>
                <a:spcPct val="115000"/>
              </a:lnSpc>
              <a:buClr>
                <a:srgbClr val="282828"/>
              </a:buClr>
              <a:buSzPts val="1200"/>
              <a:buFont typeface="Avenir"/>
              <a:buChar char="●"/>
            </a:pPr>
            <a:r>
              <a:rPr lang="en-US" dirty="0">
                <a:solidFill>
                  <a:srgbClr val="282828"/>
                </a:solidFill>
                <a:ea typeface="Avenir"/>
                <a:cs typeface="Avenir"/>
                <a:sym typeface="Avenir"/>
              </a:rPr>
              <a:t>110 meters from the </a:t>
            </a:r>
            <a:r>
              <a:rPr lang="en-US" dirty="0">
                <a:solidFill>
                  <a:srgbClr val="282828"/>
                </a:solidFill>
                <a:ea typeface="Avenir"/>
                <a:cs typeface="Avenir"/>
                <a:sym typeface="Avenir"/>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Booster Neutrino B</a:t>
            </a:r>
            <a:r>
              <a:rPr lang="en-US" dirty="0">
                <a:solidFill>
                  <a:srgbClr val="282828"/>
                </a:solidFill>
                <a:ea typeface="Avenir"/>
                <a:cs typeface="Avenir"/>
                <a:sym typeface="Avenir"/>
              </a:rPr>
              <a:t>eam target</a:t>
            </a:r>
            <a:endParaRPr dirty="0">
              <a:solidFill>
                <a:srgbClr val="282828"/>
              </a:solidFill>
              <a:ea typeface="Avenir"/>
              <a:cs typeface="Avenir"/>
              <a:sym typeface="Avenir"/>
            </a:endParaRPr>
          </a:p>
          <a:p>
            <a:pPr>
              <a:lnSpc>
                <a:spcPct val="115000"/>
              </a:lnSpc>
            </a:pPr>
            <a:endParaRPr dirty="0">
              <a:solidFill>
                <a:srgbClr val="282828"/>
              </a:solidFill>
              <a:ea typeface="Avenir"/>
              <a:cs typeface="Avenir"/>
              <a:sym typeface="Avenir"/>
            </a:endParaRPr>
          </a:p>
          <a:p>
            <a:pPr marL="1219170">
              <a:lnSpc>
                <a:spcPct val="115000"/>
              </a:lnSpc>
            </a:pPr>
            <a:endParaRPr sz="1600" dirty="0">
              <a:solidFill>
                <a:srgbClr val="282828"/>
              </a:solidFill>
              <a:latin typeface="Avenir"/>
              <a:ea typeface="Avenir"/>
              <a:cs typeface="Avenir"/>
              <a:sym typeface="Avenir"/>
            </a:endParaRPr>
          </a:p>
        </p:txBody>
      </p:sp>
      <p:pic>
        <p:nvPicPr>
          <p:cNvPr id="3074" name="Picture 2" descr="ICARUS gets ready to fly">
            <a:extLst>
              <a:ext uri="{FF2B5EF4-FFF2-40B4-BE49-F238E27FC236}">
                <a16:creationId xmlns:a16="http://schemas.microsoft.com/office/drawing/2014/main" id="{995D7565-9D4C-9D96-3533-0C41F0570D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9337" y="805979"/>
            <a:ext cx="4871837" cy="324839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14A53D24-4E7D-74D0-9314-C42E5F624B3A}"/>
              </a:ext>
            </a:extLst>
          </p:cNvPr>
          <p:cNvSpPr txBox="1"/>
          <p:nvPr/>
        </p:nvSpPr>
        <p:spPr>
          <a:xfrm>
            <a:off x="9225023" y="5347504"/>
            <a:ext cx="0" cy="0"/>
          </a:xfrm>
          <a:prstGeom prst="rect">
            <a:avLst/>
          </a:prstGeom>
          <a:noFill/>
        </p:spPr>
        <p:txBody>
          <a:bodyPr wrap="none" lIns="0" tIns="0" rIns="0" bIns="0" rtlCol="0">
            <a:noAutofit/>
          </a:bodyPr>
          <a:lstStyle/>
          <a:p>
            <a:pPr algn="l">
              <a:lnSpc>
                <a:spcPct val="105000"/>
              </a:lnSpc>
            </a:pPr>
            <a:endParaRPr lang="en-US" sz="1600" dirty="0">
              <a:solidFill>
                <a:schemeClr val="tx1"/>
              </a:solidFill>
            </a:endParaRPr>
          </a:p>
        </p:txBody>
      </p:sp>
      <p:pic>
        <p:nvPicPr>
          <p:cNvPr id="9" name="Picture 8">
            <a:extLst>
              <a:ext uri="{FF2B5EF4-FFF2-40B4-BE49-F238E27FC236}">
                <a16:creationId xmlns:a16="http://schemas.microsoft.com/office/drawing/2014/main" id="{97735119-0CFE-18B1-C7FB-AD69A84EF342}"/>
              </a:ext>
            </a:extLst>
          </p:cNvPr>
          <p:cNvPicPr>
            <a:picLocks noChangeAspect="1"/>
          </p:cNvPicPr>
          <p:nvPr/>
        </p:nvPicPr>
        <p:blipFill>
          <a:blip r:embed="rId3"/>
          <a:stretch>
            <a:fillRect/>
          </a:stretch>
        </p:blipFill>
        <p:spPr>
          <a:xfrm>
            <a:off x="1002388" y="4138984"/>
            <a:ext cx="9868733" cy="2254718"/>
          </a:xfrm>
          <a:prstGeom prst="rect">
            <a:avLst/>
          </a:prstGeom>
        </p:spPr>
      </p:pic>
      <p:sp>
        <p:nvSpPr>
          <p:cNvPr id="3" name="Date Placeholder 2">
            <a:extLst>
              <a:ext uri="{FF2B5EF4-FFF2-40B4-BE49-F238E27FC236}">
                <a16:creationId xmlns:a16="http://schemas.microsoft.com/office/drawing/2014/main" id="{3BA332C1-4F0E-B596-5F18-D3591022D97A}"/>
              </a:ext>
            </a:extLst>
          </p:cNvPr>
          <p:cNvSpPr>
            <a:spLocks noGrp="1"/>
          </p:cNvSpPr>
          <p:nvPr>
            <p:ph type="dt" sz="half" idx="10"/>
          </p:nvPr>
        </p:nvSpPr>
        <p:spPr/>
        <p:txBody>
          <a:bodyPr/>
          <a:lstStyle/>
          <a:p>
            <a:fld id="{41B30748-9E93-5C43-BF32-1B01ECB84BFF}" type="datetime1">
              <a:rPr lang="en-GB" smtClean="0"/>
              <a:t>19/12/2025</a:t>
            </a:fld>
            <a:endParaRPr lang="en-GB"/>
          </a:p>
        </p:txBody>
      </p:sp>
      <p:sp>
        <p:nvSpPr>
          <p:cNvPr id="5" name="Slide Number Placeholder 4">
            <a:extLst>
              <a:ext uri="{FF2B5EF4-FFF2-40B4-BE49-F238E27FC236}">
                <a16:creationId xmlns:a16="http://schemas.microsoft.com/office/drawing/2014/main" id="{AD7F5BB5-55DD-13B5-B16A-E71EA07324C4}"/>
              </a:ext>
            </a:extLst>
          </p:cNvPr>
          <p:cNvSpPr>
            <a:spLocks noGrp="1"/>
          </p:cNvSpPr>
          <p:nvPr>
            <p:ph type="sldNum" sz="quarter" idx="12"/>
          </p:nvPr>
        </p:nvSpPr>
        <p:spPr/>
        <p:txBody>
          <a:bodyPr/>
          <a:lstStyle/>
          <a:p>
            <a:fld id="{CBA53E11-492D-48B3-9F9B-09541CA2A39A}" type="slidenum">
              <a:rPr lang="en-GB" smtClean="0"/>
              <a:t>8</a:t>
            </a:fld>
            <a:endParaRPr lang="en-GB"/>
          </a:p>
        </p:txBody>
      </p:sp>
    </p:spTree>
    <p:extLst>
      <p:ext uri="{BB962C8B-B14F-4D97-AF65-F5344CB8AC3E}">
        <p14:creationId xmlns:p14="http://schemas.microsoft.com/office/powerpoint/2010/main" val="3855136581"/>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D491BA-3EB8-148C-C607-10A41A0C3971}"/>
              </a:ext>
            </a:extLst>
          </p:cNvPr>
          <p:cNvSpPr>
            <a:spLocks noGrp="1"/>
          </p:cNvSpPr>
          <p:nvPr>
            <p:ph type="title"/>
          </p:nvPr>
        </p:nvSpPr>
        <p:spPr/>
        <p:txBody>
          <a:bodyPr/>
          <a:lstStyle/>
          <a:p>
            <a:r>
              <a:rPr lang="en-US" sz="2400" dirty="0"/>
              <a:t>MicroBooNE: two-beam sterile neutrino search</a:t>
            </a:r>
          </a:p>
        </p:txBody>
      </p:sp>
      <p:sp>
        <p:nvSpPr>
          <p:cNvPr id="3" name="Content Placeholder 2">
            <a:extLst>
              <a:ext uri="{FF2B5EF4-FFF2-40B4-BE49-F238E27FC236}">
                <a16:creationId xmlns:a16="http://schemas.microsoft.com/office/drawing/2014/main" id="{83CC7665-E677-F6DC-2EF2-0CA96ED69D5E}"/>
              </a:ext>
            </a:extLst>
          </p:cNvPr>
          <p:cNvSpPr>
            <a:spLocks noGrp="1"/>
          </p:cNvSpPr>
          <p:nvPr>
            <p:ph idx="1"/>
          </p:nvPr>
        </p:nvSpPr>
        <p:spPr>
          <a:xfrm>
            <a:off x="609600" y="1047751"/>
            <a:ext cx="5954376" cy="4853516"/>
          </a:xfrm>
        </p:spPr>
        <p:txBody>
          <a:bodyPr>
            <a:normAutofit fontScale="85000" lnSpcReduction="10000"/>
          </a:bodyPr>
          <a:lstStyle/>
          <a:p>
            <a:pPr marL="457200" indent="-457200">
              <a:buFont typeface="Arial" panose="020B0604020202020204" pitchFamily="34" charset="0"/>
              <a:buChar char="•"/>
            </a:pPr>
            <a:r>
              <a:rPr lang="en-US" dirty="0"/>
              <a:t>Uses data from the BNB and the </a:t>
            </a:r>
            <a:r>
              <a:rPr lang="en-US" dirty="0" err="1"/>
              <a:t>NuMI</a:t>
            </a:r>
            <a:r>
              <a:rPr lang="en-US" dirty="0"/>
              <a:t> beam simultaneously to break appearance-disappearance degeneracies.</a:t>
            </a:r>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r>
              <a:rPr lang="en-US" dirty="0"/>
              <a:t>Excludes, at 95% CL, the 3+1 explanation of the LSND and MiniBooNE anomalies.</a:t>
            </a:r>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r>
              <a:rPr lang="en-US" dirty="0"/>
              <a:t>Excludes much of the regions allowed by the gallium and Neutrino-4 anomalies.</a:t>
            </a:r>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r>
              <a:rPr lang="en-US" dirty="0"/>
              <a:t>Closes the window on the 3+1 model as an explanation to the long-standing LSND and MiniBooNE anomalies.</a:t>
            </a:r>
          </a:p>
        </p:txBody>
      </p:sp>
      <p:pic>
        <p:nvPicPr>
          <p:cNvPr id="5" name="Figure3a.pdf" descr="Figure3a.pdf">
            <a:extLst>
              <a:ext uri="{FF2B5EF4-FFF2-40B4-BE49-F238E27FC236}">
                <a16:creationId xmlns:a16="http://schemas.microsoft.com/office/drawing/2014/main" id="{2DCA51BE-A907-844E-1886-4813BD72EC4B}"/>
              </a:ext>
            </a:extLst>
          </p:cNvPr>
          <p:cNvPicPr>
            <a:picLocks noChangeAspect="1"/>
          </p:cNvPicPr>
          <p:nvPr/>
        </p:nvPicPr>
        <p:blipFill>
          <a:blip r:embed="rId2"/>
          <a:stretch>
            <a:fillRect/>
          </a:stretch>
        </p:blipFill>
        <p:spPr>
          <a:xfrm>
            <a:off x="7089510" y="252000"/>
            <a:ext cx="4514401" cy="3541376"/>
          </a:xfrm>
          <a:prstGeom prst="rect">
            <a:avLst/>
          </a:prstGeom>
          <a:ln w="12700">
            <a:miter lim="400000"/>
          </a:ln>
        </p:spPr>
      </p:pic>
      <p:pic>
        <p:nvPicPr>
          <p:cNvPr id="6" name="Figure3b.pdf" descr="Figure3b.pdf">
            <a:extLst>
              <a:ext uri="{FF2B5EF4-FFF2-40B4-BE49-F238E27FC236}">
                <a16:creationId xmlns:a16="http://schemas.microsoft.com/office/drawing/2014/main" id="{62D56D09-C253-D824-C6E3-7A3FCC7C1C06}"/>
              </a:ext>
            </a:extLst>
          </p:cNvPr>
          <p:cNvPicPr>
            <a:picLocks noChangeAspect="1"/>
          </p:cNvPicPr>
          <p:nvPr/>
        </p:nvPicPr>
        <p:blipFill>
          <a:blip r:embed="rId3"/>
          <a:srcRect t="3538" b="-1"/>
          <a:stretch/>
        </p:blipFill>
        <p:spPr>
          <a:xfrm>
            <a:off x="7089510" y="3441909"/>
            <a:ext cx="4514401" cy="3416092"/>
          </a:xfrm>
          <a:prstGeom prst="rect">
            <a:avLst/>
          </a:prstGeom>
          <a:ln w="12700">
            <a:miter lim="400000"/>
          </a:ln>
        </p:spPr>
      </p:pic>
      <p:sp>
        <p:nvSpPr>
          <p:cNvPr id="7" name="TextBox 6">
            <a:extLst>
              <a:ext uri="{FF2B5EF4-FFF2-40B4-BE49-F238E27FC236}">
                <a16:creationId xmlns:a16="http://schemas.microsoft.com/office/drawing/2014/main" id="{0038BB21-88E4-C0CF-F55C-CF476927BCE9}"/>
              </a:ext>
            </a:extLst>
          </p:cNvPr>
          <p:cNvSpPr txBox="1"/>
          <p:nvPr/>
        </p:nvSpPr>
        <p:spPr>
          <a:xfrm>
            <a:off x="3056935" y="5579416"/>
            <a:ext cx="3198311" cy="461665"/>
          </a:xfrm>
          <a:prstGeom prst="rect">
            <a:avLst/>
          </a:prstGeom>
          <a:noFill/>
        </p:spPr>
        <p:txBody>
          <a:bodyPr wrap="none" rtlCol="0">
            <a:spAutoFit/>
          </a:bodyPr>
          <a:lstStyle/>
          <a:p>
            <a:r>
              <a:rPr lang="en-US" sz="2400" dirty="0">
                <a:hlinkClick r:id="rId4"/>
              </a:rPr>
              <a:t>Nature </a:t>
            </a:r>
            <a:r>
              <a:rPr lang="en-US" sz="2400" b="1" dirty="0">
                <a:hlinkClick r:id="rId4"/>
              </a:rPr>
              <a:t>648</a:t>
            </a:r>
            <a:r>
              <a:rPr lang="en-US" sz="2400" dirty="0">
                <a:hlinkClick r:id="rId4"/>
              </a:rPr>
              <a:t>, 64 (2025)</a:t>
            </a:r>
            <a:endParaRPr lang="en-US" sz="2400" dirty="0"/>
          </a:p>
        </p:txBody>
      </p:sp>
      <p:sp>
        <p:nvSpPr>
          <p:cNvPr id="8" name="Slide Number Placeholder 7">
            <a:extLst>
              <a:ext uri="{FF2B5EF4-FFF2-40B4-BE49-F238E27FC236}">
                <a16:creationId xmlns:a16="http://schemas.microsoft.com/office/drawing/2014/main" id="{225F9878-B4A9-E5E0-932D-09391DFB1033}"/>
              </a:ext>
            </a:extLst>
          </p:cNvPr>
          <p:cNvSpPr>
            <a:spLocks noGrp="1"/>
          </p:cNvSpPr>
          <p:nvPr>
            <p:ph type="sldNum" sz="quarter" idx="10"/>
          </p:nvPr>
        </p:nvSpPr>
        <p:spPr/>
        <p:txBody>
          <a:bodyPr/>
          <a:lstStyle/>
          <a:p>
            <a:pPr>
              <a:defRPr/>
            </a:pPr>
            <a:fld id="{AE455622-828F-1441-A1AD-D1D626BCA947}" type="slidenum">
              <a:rPr lang="en-US" altLang="en-US" smtClean="0"/>
              <a:pPr>
                <a:defRPr/>
              </a:pPr>
              <a:t>9</a:t>
            </a:fld>
            <a:endParaRPr lang="en-US" altLang="en-US"/>
          </a:p>
        </p:txBody>
      </p:sp>
    </p:spTree>
    <p:extLst>
      <p:ext uri="{BB962C8B-B14F-4D97-AF65-F5344CB8AC3E}">
        <p14:creationId xmlns:p14="http://schemas.microsoft.com/office/powerpoint/2010/main" val="3779583417"/>
      </p:ext>
    </p:extLst>
  </p:cSld>
  <p:clrMapOvr>
    <a:masterClrMapping/>
  </p:clrMapOvr>
  <p:transition/>
</p:sld>
</file>

<file path=ppt/theme/theme1.xml><?xml version="1.0" encoding="utf-8"?>
<a:theme xmlns:a="http://schemas.openxmlformats.org/drawingml/2006/main" name="ICL PPT Theme">
  <a:themeElements>
    <a:clrScheme name="Imperial colour theme">
      <a:dk1>
        <a:sysClr val="windowText" lastClr="000000"/>
      </a:dk1>
      <a:lt1>
        <a:sysClr val="window" lastClr="FFFFFF"/>
      </a:lt1>
      <a:dk2>
        <a:srgbClr val="000080"/>
      </a:dk2>
      <a:lt2>
        <a:srgbClr val="F5F5F5"/>
      </a:lt2>
      <a:accent1>
        <a:srgbClr val="0000CD"/>
      </a:accent1>
      <a:accent2>
        <a:srgbClr val="C71585"/>
      </a:accent2>
      <a:accent3>
        <a:srgbClr val="7B68EE"/>
      </a:accent3>
      <a:accent4>
        <a:srgbClr val="FF0000"/>
      </a:accent4>
      <a:accent5>
        <a:srgbClr val="FF4500"/>
      </a:accent5>
      <a:accent6>
        <a:srgbClr val="006400"/>
      </a:accent6>
      <a:hlink>
        <a:srgbClr val="000080"/>
      </a:hlink>
      <a:folHlink>
        <a:srgbClr val="C71585"/>
      </a:folHlink>
    </a:clrScheme>
    <a:fontScheme name="Imperial College Standard Font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sz="160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lnSpc>
            <a:spcPct val="105000"/>
          </a:lnSpc>
          <a:defRPr sz="1600" dirty="0">
            <a:solidFill>
              <a:schemeClr val="tx1"/>
            </a:solidFill>
          </a:defRPr>
        </a:defPPr>
      </a:lstStyle>
    </a:txDef>
  </a:objectDefaults>
  <a:extraClrSchemeLst/>
  <a:custClrLst>
    <a:custClr name="Dark">
      <a:srgbClr val="232333"/>
    </a:custClr>
    <a:custClr name="Navy">
      <a:srgbClr val="000080"/>
    </a:custClr>
    <a:custClr name="Saddle Brown">
      <a:srgbClr val="8B4513"/>
    </a:custClr>
    <a:custClr name="Teal">
      <a:srgbClr val="008080"/>
    </a:custClr>
    <a:custClr name="Medium Violet Red">
      <a:srgbClr val="C71585"/>
    </a:custClr>
    <a:custClr name="Indigo">
      <a:srgbClr val="4B0082"/>
    </a:custClr>
    <a:custClr name="Crimson">
      <a:srgbClr val="DC143C"/>
    </a:custClr>
    <a:custClr name="Orange Red">
      <a:srgbClr val="FF4500"/>
    </a:custClr>
    <a:custClr name="Dark Green">
      <a:srgbClr val="006400"/>
    </a:custClr>
    <a:custClr>
      <a:srgbClr val="FFFFFF"/>
    </a:custClr>
    <a:custClr name="Slate Grey">
      <a:srgbClr val="708090"/>
    </a:custClr>
    <a:custClr name="Imperial Blue">
      <a:srgbClr val="0000CD"/>
    </a:custClr>
    <a:custClr name="Yellow">
      <a:srgbClr val="FFFF00"/>
    </a:custClr>
    <a:custClr name="Turquoise">
      <a:srgbClr val="40E0D0"/>
    </a:custClr>
    <a:custClr name="Violet">
      <a:srgbClr val="EE82EE"/>
    </a:custClr>
    <a:custClr name="Medium Blue Slate">
      <a:srgbClr val="7B68EE"/>
    </a:custClr>
    <a:custClr name="Red">
      <a:srgbClr val="FF0000"/>
    </a:custClr>
    <a:custClr name="Dark Orange">
      <a:srgbClr val="FF8C00"/>
    </a:custClr>
    <a:custClr name="Spring Green">
      <a:srgbClr val="00FF7F"/>
    </a:custClr>
    <a:custClr>
      <a:srgbClr val="FFFFFF"/>
    </a:custClr>
    <a:custClr name="White Smoke">
      <a:srgbClr val="F5F5F5"/>
    </a:custClr>
    <a:custClr name="Deep Sky Blue">
      <a:srgbClr val="00BFFF"/>
    </a:custClr>
    <a:custClr name="Khaki">
      <a:srgbClr val="F0E68C"/>
    </a:custClr>
    <a:custClr name="Pale Turquoise">
      <a:srgbClr val="AFEEEE"/>
    </a:custClr>
    <a:custClr name="Light Pink">
      <a:srgbClr val="FFB6C1"/>
    </a:custClr>
    <a:custClr name="Lavender">
      <a:srgbClr val="E6E6FA"/>
    </a:custClr>
    <a:custClr name="Salmon">
      <a:srgbClr val="FA8072"/>
    </a:custClr>
    <a:custClr name="Orange">
      <a:srgbClr val="FFA500"/>
    </a:custClr>
    <a:custClr name="Pale Green">
      <a:srgbClr val="98FB98"/>
    </a:custClr>
  </a:custClrLst>
  <a:extLst>
    <a:ext uri="{05A4C25C-085E-4340-85A3-A5531E510DB2}">
      <thm15:themeFamily xmlns:thm15="http://schemas.microsoft.com/office/thememl/2012/main" name="Arial_Imperial_PowerPoint_16_9_simplified template_with_instrucs" id="{E2003566-CB3B-AF4B-AC63-3C69992DFC2C}" vid="{F435D263-C53D-E44B-AFB4-0237A8A90C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Dark">
      <a:srgbClr val="232333"/>
    </a:custClr>
    <a:custClr name="Navy">
      <a:srgbClr val="000080"/>
    </a:custClr>
    <a:custClr name="Saddle Brown">
      <a:srgbClr val="8B4513"/>
    </a:custClr>
    <a:custClr name="Teal">
      <a:srgbClr val="008080"/>
    </a:custClr>
    <a:custClr name="Medium Violet Red">
      <a:srgbClr val="C71585"/>
    </a:custClr>
    <a:custClr name="Indigo">
      <a:srgbClr val="4B0082"/>
    </a:custClr>
    <a:custClr name="Crimson">
      <a:srgbClr val="DC143C"/>
    </a:custClr>
    <a:custClr name="Orange Red">
      <a:srgbClr val="FF4500"/>
    </a:custClr>
    <a:custClr name="Dark Green">
      <a:srgbClr val="006400"/>
    </a:custClr>
    <a:custClr>
      <a:srgbClr val="FFFFFF"/>
    </a:custClr>
    <a:custClr name="Slate Grey">
      <a:srgbClr val="708090"/>
    </a:custClr>
    <a:custClr name="Imperial Blue">
      <a:srgbClr val="0000CD"/>
    </a:custClr>
    <a:custClr name="Yellow">
      <a:srgbClr val="FFFF00"/>
    </a:custClr>
    <a:custClr name="Turquoise">
      <a:srgbClr val="40E0D0"/>
    </a:custClr>
    <a:custClr name="Violet">
      <a:srgbClr val="EE82EE"/>
    </a:custClr>
    <a:custClr name="Medium Blue Slate">
      <a:srgbClr val="7B68EE"/>
    </a:custClr>
    <a:custClr name="Red">
      <a:srgbClr val="FF0000"/>
    </a:custClr>
    <a:custClr name="Dark Orange">
      <a:srgbClr val="FF8C00"/>
    </a:custClr>
    <a:custClr name="Spring Green">
      <a:srgbClr val="00FF7F"/>
    </a:custClr>
    <a:custClr>
      <a:srgbClr val="FFFFFF"/>
    </a:custClr>
    <a:custClr name="White Smoke">
      <a:srgbClr val="F5F5F5"/>
    </a:custClr>
    <a:custClr name="Deep Sky Blue">
      <a:srgbClr val="00BFFF"/>
    </a:custClr>
    <a:custClr name="Khaki">
      <a:srgbClr val="F0E68C"/>
    </a:custClr>
    <a:custClr name="Pale Turquoise">
      <a:srgbClr val="AFEEEE"/>
    </a:custClr>
    <a:custClr name="Light Pink">
      <a:srgbClr val="FFB6C1"/>
    </a:custClr>
    <a:custClr name="Lavender">
      <a:srgbClr val="E6E6FA"/>
    </a:custClr>
    <a:custClr name="Salmon">
      <a:srgbClr val="FA8072"/>
    </a:custClr>
    <a:custClr name="Orange">
      <a:srgbClr val="FFA500"/>
    </a:custClr>
    <a:custClr name="Pale Green">
      <a:srgbClr val="98FB98"/>
    </a:custClr>
  </a:custClr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04BBFDCE9C65C45B257CD4C89E0CC4C" ma:contentTypeVersion="3" ma:contentTypeDescription="Create a new document." ma:contentTypeScope="" ma:versionID="024eea61a99e276f29bb4de829abc010">
  <xsd:schema xmlns:xsd="http://www.w3.org/2001/XMLSchema" xmlns:xs="http://www.w3.org/2001/XMLSchema" xmlns:p="http://schemas.microsoft.com/office/2006/metadata/properties" xmlns:ns2="58ccc919-a085-4c55-a8d0-fc57436857d8" targetNamespace="http://schemas.microsoft.com/office/2006/metadata/properties" ma:root="true" ma:fieldsID="6c52aa458bad14d68220b81cc9789cb2" ns2:_="">
    <xsd:import namespace="58ccc919-a085-4c55-a8d0-fc57436857d8"/>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8ccc919-a085-4c55-a8d0-fc57436857d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15F9C85-2A2E-4CCB-A15B-A8CB00AEF0F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8ccc919-a085-4c55-a8d0-fc57436857d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CC2720-3352-404F-8526-0437378EE581}">
  <ds:schemaRefs>
    <ds:schemaRef ds:uri="http://schemas.microsoft.com/sharepoint/v3/contenttype/forms"/>
  </ds:schemaRefs>
</ds:datastoreItem>
</file>

<file path=customXml/itemProps3.xml><?xml version="1.0" encoding="utf-8"?>
<ds:datastoreItem xmlns:ds="http://schemas.openxmlformats.org/officeDocument/2006/customXml" ds:itemID="{8D7BB4C6-127E-40DB-83D0-BAD626190316}">
  <ds:schemaRefs>
    <ds:schemaRef ds:uri="http://schemas.openxmlformats.org/package/2006/metadata/core-properties"/>
    <ds:schemaRef ds:uri="df1ede62-d5df-40e3-a8ec-fa53b1631612"/>
    <ds:schemaRef ds:uri="http://schemas.microsoft.com/office/2006/documentManagement/types"/>
    <ds:schemaRef ds:uri="http://purl.org/dc/dcmitype/"/>
    <ds:schemaRef ds:uri="6d1e2927-7a8e-4755-b112-de5aaecc1c06"/>
    <ds:schemaRef ds:uri="http://www.w3.org/XML/1998/namespace"/>
    <ds:schemaRef ds:uri="http://schemas.microsoft.com/office/2006/metadata/properties"/>
    <ds:schemaRef ds:uri="http://purl.org/dc/elements/1.1/"/>
    <ds:schemaRef ds:uri="http://purl.org/dc/terms/"/>
    <ds:schemaRef ds:uri="http://schemas.microsoft.com/office/infopath/2007/PartnerControls"/>
    <ds:schemaRef ds:uri="d0201ca7-26fa-426c-b12d-c4c6e5857dcc"/>
  </ds:schemaRefs>
</ds:datastoreItem>
</file>

<file path=docProps/app.xml><?xml version="1.0" encoding="utf-8"?>
<Properties xmlns="http://schemas.openxmlformats.org/officeDocument/2006/extended-properties" xmlns:vt="http://schemas.openxmlformats.org/officeDocument/2006/docPropsVTypes">
  <Template>ICL PPT Theme</Template>
  <TotalTime>5742</TotalTime>
  <Words>1980</Words>
  <Application>Microsoft Macintosh PowerPoint</Application>
  <PresentationFormat>Widescreen</PresentationFormat>
  <Paragraphs>348</Paragraphs>
  <Slides>36</Slides>
  <Notes>11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36</vt:i4>
      </vt:variant>
    </vt:vector>
  </HeadingPairs>
  <TitlesOfParts>
    <vt:vector size="47" baseType="lpstr">
      <vt:lpstr>Arial</vt:lpstr>
      <vt:lpstr>Avenir</vt:lpstr>
      <vt:lpstr>Calibri</vt:lpstr>
      <vt:lpstr>Helvetica</vt:lpstr>
      <vt:lpstr>Helvetica Neue</vt:lpstr>
      <vt:lpstr>Inter Medium</vt:lpstr>
      <vt:lpstr>Lucida Grande</vt:lpstr>
      <vt:lpstr>Symbol</vt:lpstr>
      <vt:lpstr>Times New Roman</vt:lpstr>
      <vt:lpstr>Wingdings</vt:lpstr>
      <vt:lpstr>ICL PPT Theme</vt:lpstr>
      <vt:lpstr>US Neutrino Programme - from short to long baselines</vt:lpstr>
      <vt:lpstr>Fermilab short-baseline programme</vt:lpstr>
      <vt:lpstr>Liquid-argon Time Projection Chambers</vt:lpstr>
      <vt:lpstr>MicroBooNE</vt:lpstr>
      <vt:lpstr>SBND – Near Detector of SBN Programme</vt:lpstr>
      <vt:lpstr>SBND Detector Performance</vt:lpstr>
      <vt:lpstr>SBND Neutrino Event Displays</vt:lpstr>
      <vt:lpstr>ICARUS – Far Detector of the SBN Programme </vt:lpstr>
      <vt:lpstr>MicroBooNE: two-beam sterile neutrino search</vt:lpstr>
      <vt:lpstr>Neutrino-Argon Scattering</vt:lpstr>
      <vt:lpstr>Beyond the Standard Model</vt:lpstr>
      <vt:lpstr>  SBND cross-section programme and first results</vt:lpstr>
      <vt:lpstr>SBN Physics (SBN=“SBND+ICARUS”)  </vt:lpstr>
      <vt:lpstr>PowerPoint Presentation</vt:lpstr>
      <vt:lpstr>NOvA: Mass Ordering and CP Results</vt:lpstr>
      <vt:lpstr>NOvA and T2K Comparisons</vt:lpstr>
      <vt:lpstr>Joint NOvA and T2K Oscillation Fit</vt:lpstr>
      <vt:lpstr>DUNE as the flagship long-baseline neutrino oscillation experiment</vt:lpstr>
      <vt:lpstr>A global collaboration</vt:lpstr>
      <vt:lpstr>DUNE is envisaged in two phases (Phase I + Phase II) </vt:lpstr>
      <vt:lpstr>PowerPoint Presentation</vt:lpstr>
      <vt:lpstr>PowerPoint Presentation</vt:lpstr>
      <vt:lpstr>PowerPoint Presentation</vt:lpstr>
      <vt:lpstr>A ProtoDUNE Data Event</vt:lpstr>
      <vt:lpstr>DUNE Phase-I Timeline</vt:lpstr>
      <vt:lpstr>Phase I: Excavation and Cryostat Installation at SURF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European Strategy Update – Recommendations by Strategy Group</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Soldner-Rembold, Stefan</dc:creator>
  <cp:lastModifiedBy>Soldner-Rembold, Stefan</cp:lastModifiedBy>
  <cp:revision>22</cp:revision>
  <cp:lastPrinted>2025-12-19T14:33:26Z</cp:lastPrinted>
  <dcterms:created xsi:type="dcterms:W3CDTF">2025-12-15T16:48:46Z</dcterms:created>
  <dcterms:modified xsi:type="dcterms:W3CDTF">2025-12-19T16:35:41Z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0x010100A04BBFDCE9C65C45B257CD4C89E0CC4C</vt:lpwstr>
  </property>
</Properties>
</file>