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sldIdLst>
    <p:sldId id="256" r:id="rId5"/>
    <p:sldId id="1451" r:id="rId6"/>
    <p:sldId id="1431" r:id="rId7"/>
    <p:sldId id="1446" r:id="rId8"/>
    <p:sldId id="1433" r:id="rId9"/>
    <p:sldId id="1457" r:id="rId10"/>
    <p:sldId id="2147469739" r:id="rId11"/>
    <p:sldId id="1455" r:id="rId12"/>
    <p:sldId id="1453" r:id="rId13"/>
    <p:sldId id="1459" r:id="rId14"/>
    <p:sldId id="1458" r:id="rId15"/>
    <p:sldId id="1461" r:id="rId16"/>
    <p:sldId id="1462" r:id="rId17"/>
    <p:sldId id="1465" r:id="rId18"/>
    <p:sldId id="2147469729" r:id="rId19"/>
    <p:sldId id="2147469730" r:id="rId20"/>
    <p:sldId id="1432" r:id="rId21"/>
    <p:sldId id="1450" r:id="rId22"/>
    <p:sldId id="2147469738" r:id="rId23"/>
    <p:sldId id="266" r:id="rId24"/>
    <p:sldId id="1444" r:id="rId25"/>
    <p:sldId id="1460"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B107"/>
    <a:srgbClr val="128044"/>
    <a:srgbClr val="0E6636"/>
    <a:srgbClr val="222546"/>
    <a:srgbClr val="282B52"/>
    <a:srgbClr val="262C40"/>
    <a:srgbClr val="003366"/>
    <a:srgbClr val="0B1A3A"/>
    <a:srgbClr val="0000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1ED661-8BBB-4B68-A02C-E874E9572168}" v="27" dt="2025-12-18T14:45:33.7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32" autoAdjust="0"/>
  </p:normalViewPr>
  <p:slideViewPr>
    <p:cSldViewPr snapToGrid="0">
      <p:cViewPr varScale="1">
        <p:scale>
          <a:sx n="63" d="100"/>
          <a:sy n="63" d="100"/>
        </p:scale>
        <p:origin x="2932"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utista, Manuel" userId="85b02b1b-cafe-494f-9f6d-5275219334f2" providerId="ADAL" clId="{1B3F489B-5D09-4D84-AA9D-1C2DD4221764}"/>
    <pc:docChg chg="undo custSel addSld delSld modSld sldOrd delMainMaster modMainMaster">
      <pc:chgData name="Bautista, Manuel" userId="85b02b1b-cafe-494f-9f6d-5275219334f2" providerId="ADAL" clId="{1B3F489B-5D09-4D84-AA9D-1C2DD4221764}" dt="2025-12-18T16:20:53.799" v="4289" actId="1076"/>
      <pc:docMkLst>
        <pc:docMk/>
      </pc:docMkLst>
      <pc:sldChg chg="modSp mod">
        <pc:chgData name="Bautista, Manuel" userId="85b02b1b-cafe-494f-9f6d-5275219334f2" providerId="ADAL" clId="{1B3F489B-5D09-4D84-AA9D-1C2DD4221764}" dt="2025-12-17T18:50:07.224" v="4088" actId="20577"/>
        <pc:sldMkLst>
          <pc:docMk/>
          <pc:sldMk cId="163644448" sldId="256"/>
        </pc:sldMkLst>
        <pc:spChg chg="mod">
          <ac:chgData name="Bautista, Manuel" userId="85b02b1b-cafe-494f-9f6d-5275219334f2" providerId="ADAL" clId="{1B3F489B-5D09-4D84-AA9D-1C2DD4221764}" dt="2025-12-17T18:50:07.224" v="4088" actId="20577"/>
          <ac:spMkLst>
            <pc:docMk/>
            <pc:sldMk cId="163644448" sldId="256"/>
            <ac:spMk id="2" creationId="{6CB3E769-5C00-9344-B187-FBD335610058}"/>
          </ac:spMkLst>
        </pc:spChg>
      </pc:sldChg>
      <pc:sldChg chg="modSp mod">
        <pc:chgData name="Bautista, Manuel" userId="85b02b1b-cafe-494f-9f6d-5275219334f2" providerId="ADAL" clId="{1B3F489B-5D09-4D84-AA9D-1C2DD4221764}" dt="2025-12-18T16:20:53.799" v="4289" actId="1076"/>
        <pc:sldMkLst>
          <pc:docMk/>
          <pc:sldMk cId="344148133" sldId="266"/>
        </pc:sldMkLst>
        <pc:spChg chg="mod">
          <ac:chgData name="Bautista, Manuel" userId="85b02b1b-cafe-494f-9f6d-5275219334f2" providerId="ADAL" clId="{1B3F489B-5D09-4D84-AA9D-1C2DD4221764}" dt="2025-12-09T14:40:23.652" v="697"/>
          <ac:spMkLst>
            <pc:docMk/>
            <pc:sldMk cId="344148133" sldId="266"/>
            <ac:spMk id="2" creationId="{5E032C60-3A15-2049-BA8B-69C172617E62}"/>
          </ac:spMkLst>
        </pc:spChg>
        <pc:spChg chg="mod">
          <ac:chgData name="Bautista, Manuel" userId="85b02b1b-cafe-494f-9f6d-5275219334f2" providerId="ADAL" clId="{1B3F489B-5D09-4D84-AA9D-1C2DD4221764}" dt="2025-12-09T14:40:23.652" v="697"/>
          <ac:spMkLst>
            <pc:docMk/>
            <pc:sldMk cId="344148133" sldId="266"/>
            <ac:spMk id="3" creationId="{2A0B2D23-DBAF-AE47-B659-DE970514B13A}"/>
          </ac:spMkLst>
        </pc:spChg>
        <pc:spChg chg="mod">
          <ac:chgData name="Bautista, Manuel" userId="85b02b1b-cafe-494f-9f6d-5275219334f2" providerId="ADAL" clId="{1B3F489B-5D09-4D84-AA9D-1C2DD4221764}" dt="2025-12-09T14:40:23.652" v="697"/>
          <ac:spMkLst>
            <pc:docMk/>
            <pc:sldMk cId="344148133" sldId="266"/>
            <ac:spMk id="5" creationId="{432B68FD-6440-FD92-0C3E-4B207002FFEA}"/>
          </ac:spMkLst>
        </pc:spChg>
        <pc:spChg chg="mod">
          <ac:chgData name="Bautista, Manuel" userId="85b02b1b-cafe-494f-9f6d-5275219334f2" providerId="ADAL" clId="{1B3F489B-5D09-4D84-AA9D-1C2DD4221764}" dt="2025-12-18T16:20:53.799" v="4289" actId="1076"/>
          <ac:spMkLst>
            <pc:docMk/>
            <pc:sldMk cId="344148133" sldId="266"/>
            <ac:spMk id="7" creationId="{C09BF976-2938-5948-BF68-E9E5921FE6D8}"/>
          </ac:spMkLst>
        </pc:spChg>
      </pc:sldChg>
      <pc:sldChg chg="delSp modSp del mod">
        <pc:chgData name="Bautista, Manuel" userId="85b02b1b-cafe-494f-9f6d-5275219334f2" providerId="ADAL" clId="{1B3F489B-5D09-4D84-AA9D-1C2DD4221764}" dt="2025-12-15T14:44:51.638" v="3896" actId="2696"/>
        <pc:sldMkLst>
          <pc:docMk/>
          <pc:sldMk cId="4075944316" sldId="1430"/>
        </pc:sldMkLst>
      </pc:sldChg>
      <pc:sldChg chg="modSp mod ord">
        <pc:chgData name="Bautista, Manuel" userId="85b02b1b-cafe-494f-9f6d-5275219334f2" providerId="ADAL" clId="{1B3F489B-5D09-4D84-AA9D-1C2DD4221764}" dt="2025-12-15T14:33:18.968" v="3656" actId="20577"/>
        <pc:sldMkLst>
          <pc:docMk/>
          <pc:sldMk cId="2652312451" sldId="1431"/>
        </pc:sldMkLst>
        <pc:spChg chg="mod">
          <ac:chgData name="Bautista, Manuel" userId="85b02b1b-cafe-494f-9f6d-5275219334f2" providerId="ADAL" clId="{1B3F489B-5D09-4D84-AA9D-1C2DD4221764}" dt="2025-12-10T17:16:29.612" v="3359" actId="20577"/>
          <ac:spMkLst>
            <pc:docMk/>
            <pc:sldMk cId="2652312451" sldId="1431"/>
            <ac:spMk id="2" creationId="{208FC362-C486-7B48-B5DC-53E1ED2A2872}"/>
          </ac:spMkLst>
        </pc:spChg>
        <pc:spChg chg="mod">
          <ac:chgData name="Bautista, Manuel" userId="85b02b1b-cafe-494f-9f6d-5275219334f2" providerId="ADAL" clId="{1B3F489B-5D09-4D84-AA9D-1C2DD4221764}" dt="2025-12-09T14:40:23.652" v="697"/>
          <ac:spMkLst>
            <pc:docMk/>
            <pc:sldMk cId="2652312451" sldId="1431"/>
            <ac:spMk id="5" creationId="{47D5993C-A442-49CA-450F-1095D8DBAF03}"/>
          </ac:spMkLst>
        </pc:spChg>
        <pc:spChg chg="mod">
          <ac:chgData name="Bautista, Manuel" userId="85b02b1b-cafe-494f-9f6d-5275219334f2" providerId="ADAL" clId="{1B3F489B-5D09-4D84-AA9D-1C2DD4221764}" dt="2025-12-15T14:33:18.968" v="3656" actId="20577"/>
          <ac:spMkLst>
            <pc:docMk/>
            <pc:sldMk cId="2652312451" sldId="1431"/>
            <ac:spMk id="7" creationId="{448421A5-D097-BC98-DFB2-C76713A6B120}"/>
          </ac:spMkLst>
        </pc:spChg>
      </pc:sldChg>
      <pc:sldChg chg="addSp delSp modSp mod ord delDesignElem">
        <pc:chgData name="Bautista, Manuel" userId="85b02b1b-cafe-494f-9f6d-5275219334f2" providerId="ADAL" clId="{1B3F489B-5D09-4D84-AA9D-1C2DD4221764}" dt="2025-12-09T21:33:56.778" v="1942" actId="207"/>
        <pc:sldMkLst>
          <pc:docMk/>
          <pc:sldMk cId="3356863128" sldId="1432"/>
        </pc:sldMkLst>
        <pc:spChg chg="mod">
          <ac:chgData name="Bautista, Manuel" userId="85b02b1b-cafe-494f-9f6d-5275219334f2" providerId="ADAL" clId="{1B3F489B-5D09-4D84-AA9D-1C2DD4221764}" dt="2025-12-09T21:33:56.778" v="1942" actId="207"/>
          <ac:spMkLst>
            <pc:docMk/>
            <pc:sldMk cId="3356863128" sldId="1432"/>
            <ac:spMk id="2" creationId="{205B909F-E186-0E25-E6CE-F51B45B6DBEF}"/>
          </ac:spMkLst>
        </pc:spChg>
        <pc:spChg chg="add del">
          <ac:chgData name="Bautista, Manuel" userId="85b02b1b-cafe-494f-9f6d-5275219334f2" providerId="ADAL" clId="{1B3F489B-5D09-4D84-AA9D-1C2DD4221764}" dt="2025-12-09T14:40:23.652" v="697"/>
          <ac:spMkLst>
            <pc:docMk/>
            <pc:sldMk cId="3356863128" sldId="1432"/>
            <ac:spMk id="14" creationId="{04812C46-200A-4DEB-A05E-3ED6C68C2387}"/>
          </ac:spMkLst>
        </pc:spChg>
      </pc:sldChg>
      <pc:sldChg chg="modSp mod">
        <pc:chgData name="Bautista, Manuel" userId="85b02b1b-cafe-494f-9f6d-5275219334f2" providerId="ADAL" clId="{1B3F489B-5D09-4D84-AA9D-1C2DD4221764}" dt="2025-12-17T19:26:11.306" v="4109" actId="20577"/>
        <pc:sldMkLst>
          <pc:docMk/>
          <pc:sldMk cId="359409206" sldId="1433"/>
        </pc:sldMkLst>
        <pc:spChg chg="mod">
          <ac:chgData name="Bautista, Manuel" userId="85b02b1b-cafe-494f-9f6d-5275219334f2" providerId="ADAL" clId="{1B3F489B-5D09-4D84-AA9D-1C2DD4221764}" dt="2025-12-09T21:11:49.008" v="1768" actId="207"/>
          <ac:spMkLst>
            <pc:docMk/>
            <pc:sldMk cId="359409206" sldId="1433"/>
            <ac:spMk id="2" creationId="{7538A1BE-1F48-9361-413A-0B11FC7418D4}"/>
          </ac:spMkLst>
        </pc:spChg>
        <pc:spChg chg="mod">
          <ac:chgData name="Bautista, Manuel" userId="85b02b1b-cafe-494f-9f6d-5275219334f2" providerId="ADAL" clId="{1B3F489B-5D09-4D84-AA9D-1C2DD4221764}" dt="2025-12-09T14:40:23.652" v="697"/>
          <ac:spMkLst>
            <pc:docMk/>
            <pc:sldMk cId="359409206" sldId="1433"/>
            <ac:spMk id="5" creationId="{D0AD1498-39FA-9C82-A6E2-B98347E30268}"/>
          </ac:spMkLst>
        </pc:spChg>
        <pc:spChg chg="mod">
          <ac:chgData name="Bautista, Manuel" userId="85b02b1b-cafe-494f-9f6d-5275219334f2" providerId="ADAL" clId="{1B3F489B-5D09-4D84-AA9D-1C2DD4221764}" dt="2025-12-17T19:26:11.306" v="4109" actId="20577"/>
          <ac:spMkLst>
            <pc:docMk/>
            <pc:sldMk cId="359409206" sldId="1433"/>
            <ac:spMk id="7" creationId="{56C59806-4E8F-5D33-BF91-F99770E43AD9}"/>
          </ac:spMkLst>
        </pc:spChg>
      </pc:sldChg>
      <pc:sldChg chg="addSp delSp del delDesignElem">
        <pc:chgData name="Bautista, Manuel" userId="85b02b1b-cafe-494f-9f6d-5275219334f2" providerId="ADAL" clId="{1B3F489B-5D09-4D84-AA9D-1C2DD4221764}" dt="2025-12-09T21:35:17.136" v="1944" actId="47"/>
        <pc:sldMkLst>
          <pc:docMk/>
          <pc:sldMk cId="4238007852" sldId="1434"/>
        </pc:sldMkLst>
      </pc:sldChg>
      <pc:sldChg chg="modSp del">
        <pc:chgData name="Bautista, Manuel" userId="85b02b1b-cafe-494f-9f6d-5275219334f2" providerId="ADAL" clId="{1B3F489B-5D09-4D84-AA9D-1C2DD4221764}" dt="2025-12-09T21:34:43.141" v="1943" actId="47"/>
        <pc:sldMkLst>
          <pc:docMk/>
          <pc:sldMk cId="3353543349" sldId="1438"/>
        </pc:sldMkLst>
      </pc:sldChg>
      <pc:sldChg chg="modSp del">
        <pc:chgData name="Bautista, Manuel" userId="85b02b1b-cafe-494f-9f6d-5275219334f2" providerId="ADAL" clId="{1B3F489B-5D09-4D84-AA9D-1C2DD4221764}" dt="2025-12-09T21:35:17.136" v="1944" actId="47"/>
        <pc:sldMkLst>
          <pc:docMk/>
          <pc:sldMk cId="2278596957" sldId="1439"/>
        </pc:sldMkLst>
      </pc:sldChg>
      <pc:sldChg chg="modSp del">
        <pc:chgData name="Bautista, Manuel" userId="85b02b1b-cafe-494f-9f6d-5275219334f2" providerId="ADAL" clId="{1B3F489B-5D09-4D84-AA9D-1C2DD4221764}" dt="2025-12-09T21:35:17.136" v="1944" actId="47"/>
        <pc:sldMkLst>
          <pc:docMk/>
          <pc:sldMk cId="1069650374" sldId="1443"/>
        </pc:sldMkLst>
      </pc:sldChg>
      <pc:sldChg chg="addSp delSp modSp mod ord delDesignElem">
        <pc:chgData name="Bautista, Manuel" userId="85b02b1b-cafe-494f-9f6d-5275219334f2" providerId="ADAL" clId="{1B3F489B-5D09-4D84-AA9D-1C2DD4221764}" dt="2025-12-15T15:10:47.116" v="3910"/>
        <pc:sldMkLst>
          <pc:docMk/>
          <pc:sldMk cId="2757517227" sldId="1444"/>
        </pc:sldMkLst>
        <pc:spChg chg="mod">
          <ac:chgData name="Bautista, Manuel" userId="85b02b1b-cafe-494f-9f6d-5275219334f2" providerId="ADAL" clId="{1B3F489B-5D09-4D84-AA9D-1C2DD4221764}" dt="2025-12-10T21:35:17.844" v="3569" actId="27636"/>
          <ac:spMkLst>
            <pc:docMk/>
            <pc:sldMk cId="2757517227" sldId="1444"/>
            <ac:spMk id="7" creationId="{8FD575B2-AE4E-7123-2FD3-DDCF0FDAD6D1}"/>
          </ac:spMkLst>
        </pc:spChg>
        <pc:spChg chg="add del">
          <ac:chgData name="Bautista, Manuel" userId="85b02b1b-cafe-494f-9f6d-5275219334f2" providerId="ADAL" clId="{1B3F489B-5D09-4D84-AA9D-1C2DD4221764}" dt="2025-12-09T14:40:23.652" v="697"/>
          <ac:spMkLst>
            <pc:docMk/>
            <pc:sldMk cId="2757517227" sldId="1444"/>
            <ac:spMk id="2062" creationId="{C5E6CFF1-2F42-4E10-9A97-F116F46F53FE}"/>
          </ac:spMkLst>
        </pc:spChg>
        <pc:cxnChg chg="add del">
          <ac:chgData name="Bautista, Manuel" userId="85b02b1b-cafe-494f-9f6d-5275219334f2" providerId="ADAL" clId="{1B3F489B-5D09-4D84-AA9D-1C2DD4221764}" dt="2025-12-09T14:40:23.652" v="697"/>
          <ac:cxnSpMkLst>
            <pc:docMk/>
            <pc:sldMk cId="2757517227" sldId="1444"/>
            <ac:cxnSpMk id="2063" creationId="{96A8629B-8289-498B-939B-1CA0C106182C}"/>
          </ac:cxnSpMkLst>
        </pc:cxnChg>
      </pc:sldChg>
      <pc:sldChg chg="addSp delSp modSp mod ord">
        <pc:chgData name="Bautista, Manuel" userId="85b02b1b-cafe-494f-9f6d-5275219334f2" providerId="ADAL" clId="{1B3F489B-5D09-4D84-AA9D-1C2DD4221764}" dt="2025-12-17T16:40:22.205" v="4057" actId="1036"/>
        <pc:sldMkLst>
          <pc:docMk/>
          <pc:sldMk cId="300141983" sldId="1446"/>
        </pc:sldMkLst>
        <pc:spChg chg="mod">
          <ac:chgData name="Bautista, Manuel" userId="85b02b1b-cafe-494f-9f6d-5275219334f2" providerId="ADAL" clId="{1B3F489B-5D09-4D84-AA9D-1C2DD4221764}" dt="2025-12-10T16:50:36.499" v="3333" actId="207"/>
          <ac:spMkLst>
            <pc:docMk/>
            <pc:sldMk cId="300141983" sldId="1446"/>
            <ac:spMk id="2" creationId="{AA3788C5-9C3A-C0E6-9C61-2564A477B7AC}"/>
          </ac:spMkLst>
        </pc:spChg>
        <pc:spChg chg="mod">
          <ac:chgData name="Bautista, Manuel" userId="85b02b1b-cafe-494f-9f6d-5275219334f2" providerId="ADAL" clId="{1B3F489B-5D09-4D84-AA9D-1C2DD4221764}" dt="2025-12-09T14:40:23.652" v="697"/>
          <ac:spMkLst>
            <pc:docMk/>
            <pc:sldMk cId="300141983" sldId="1446"/>
            <ac:spMk id="5" creationId="{F9689F41-AA28-8513-00BB-D6FC7F62BA7A}"/>
          </ac:spMkLst>
        </pc:spChg>
        <pc:picChg chg="add mod">
          <ac:chgData name="Bautista, Manuel" userId="85b02b1b-cafe-494f-9f6d-5275219334f2" providerId="ADAL" clId="{1B3F489B-5D09-4D84-AA9D-1C2DD4221764}" dt="2025-12-17T16:40:22.205" v="4057" actId="1036"/>
          <ac:picMkLst>
            <pc:docMk/>
            <pc:sldMk cId="300141983" sldId="1446"/>
            <ac:picMk id="4" creationId="{3A1FB8F2-08D0-6B5B-B3A6-6DEB5CC34BD1}"/>
          </ac:picMkLst>
        </pc:picChg>
        <pc:picChg chg="add del mod">
          <ac:chgData name="Bautista, Manuel" userId="85b02b1b-cafe-494f-9f6d-5275219334f2" providerId="ADAL" clId="{1B3F489B-5D09-4D84-AA9D-1C2DD4221764}" dt="2025-12-17T16:40:01.140" v="4033" actId="478"/>
          <ac:picMkLst>
            <pc:docMk/>
            <pc:sldMk cId="300141983" sldId="1446"/>
            <ac:picMk id="10" creationId="{11BAC6B3-8B7A-4B5F-5736-BBEE168087AA}"/>
          </ac:picMkLst>
        </pc:picChg>
      </pc:sldChg>
      <pc:sldChg chg="del">
        <pc:chgData name="Bautista, Manuel" userId="85b02b1b-cafe-494f-9f6d-5275219334f2" providerId="ADAL" clId="{1B3F489B-5D09-4D84-AA9D-1C2DD4221764}" dt="2025-12-08T15:43:43.754" v="280" actId="47"/>
        <pc:sldMkLst>
          <pc:docMk/>
          <pc:sldMk cId="2239220921" sldId="1447"/>
        </pc:sldMkLst>
      </pc:sldChg>
      <pc:sldChg chg="del">
        <pc:chgData name="Bautista, Manuel" userId="85b02b1b-cafe-494f-9f6d-5275219334f2" providerId="ADAL" clId="{1B3F489B-5D09-4D84-AA9D-1C2DD4221764}" dt="2025-12-08T15:43:57.696" v="281" actId="47"/>
        <pc:sldMkLst>
          <pc:docMk/>
          <pc:sldMk cId="3253646238" sldId="1448"/>
        </pc:sldMkLst>
      </pc:sldChg>
      <pc:sldChg chg="addSp delSp modSp mod">
        <pc:chgData name="Bautista, Manuel" userId="85b02b1b-cafe-494f-9f6d-5275219334f2" providerId="ADAL" clId="{1B3F489B-5D09-4D84-AA9D-1C2DD4221764}" dt="2025-12-17T20:04:49.775" v="4143"/>
        <pc:sldMkLst>
          <pc:docMk/>
          <pc:sldMk cId="122117766" sldId="1450"/>
        </pc:sldMkLst>
        <pc:spChg chg="mod">
          <ac:chgData name="Bautista, Manuel" userId="85b02b1b-cafe-494f-9f6d-5275219334f2" providerId="ADAL" clId="{1B3F489B-5D09-4D84-AA9D-1C2DD4221764}" dt="2025-12-09T14:40:23.652" v="697"/>
          <ac:spMkLst>
            <pc:docMk/>
            <pc:sldMk cId="122117766" sldId="1450"/>
            <ac:spMk id="2" creationId="{54322B72-564B-54AE-CFB3-7C78B5BFDC2D}"/>
          </ac:spMkLst>
        </pc:spChg>
        <pc:spChg chg="mod">
          <ac:chgData name="Bautista, Manuel" userId="85b02b1b-cafe-494f-9f6d-5275219334f2" providerId="ADAL" clId="{1B3F489B-5D09-4D84-AA9D-1C2DD4221764}" dt="2025-12-09T14:40:23.652" v="697"/>
          <ac:spMkLst>
            <pc:docMk/>
            <pc:sldMk cId="122117766" sldId="1450"/>
            <ac:spMk id="3" creationId="{153F5C8E-AE64-9158-4FA5-7954E88B915D}"/>
          </ac:spMkLst>
        </pc:spChg>
        <pc:spChg chg="mod">
          <ac:chgData name="Bautista, Manuel" userId="85b02b1b-cafe-494f-9f6d-5275219334f2" providerId="ADAL" clId="{1B3F489B-5D09-4D84-AA9D-1C2DD4221764}" dt="2025-12-10T15:27:59.746" v="2559" actId="207"/>
          <ac:spMkLst>
            <pc:docMk/>
            <pc:sldMk cId="122117766" sldId="1450"/>
            <ac:spMk id="8" creationId="{01B509EF-8748-A90D-A206-E773C217D175}"/>
          </ac:spMkLst>
        </pc:spChg>
        <pc:spChg chg="mod">
          <ac:chgData name="Bautista, Manuel" userId="85b02b1b-cafe-494f-9f6d-5275219334f2" providerId="ADAL" clId="{1B3F489B-5D09-4D84-AA9D-1C2DD4221764}" dt="2025-12-10T15:27:56.218" v="2558" actId="207"/>
          <ac:spMkLst>
            <pc:docMk/>
            <pc:sldMk cId="122117766" sldId="1450"/>
            <ac:spMk id="9" creationId="{45CF3544-563E-8B6A-CD35-9489B3C0C28D}"/>
          </ac:spMkLst>
        </pc:spChg>
        <pc:spChg chg="mod">
          <ac:chgData name="Bautista, Manuel" userId="85b02b1b-cafe-494f-9f6d-5275219334f2" providerId="ADAL" clId="{1B3F489B-5D09-4D84-AA9D-1C2DD4221764}" dt="2025-12-10T15:27:50.378" v="2557" actId="207"/>
          <ac:spMkLst>
            <pc:docMk/>
            <pc:sldMk cId="122117766" sldId="1450"/>
            <ac:spMk id="10" creationId="{10BCD30A-F9E4-7C2C-8D3A-EA380D7BD4A8}"/>
          </ac:spMkLst>
        </pc:spChg>
        <pc:spChg chg="add del mod">
          <ac:chgData name="Bautista, Manuel" userId="85b02b1b-cafe-494f-9f6d-5275219334f2" providerId="ADAL" clId="{1B3F489B-5D09-4D84-AA9D-1C2DD4221764}" dt="2025-12-17T20:02:09.115" v="4122" actId="478"/>
          <ac:spMkLst>
            <pc:docMk/>
            <pc:sldMk cId="122117766" sldId="1450"/>
            <ac:spMk id="11" creationId="{5E676EFC-4AE1-CC7A-2B12-7BA29DECE630}"/>
          </ac:spMkLst>
        </pc:spChg>
        <pc:spChg chg="add mod">
          <ac:chgData name="Bautista, Manuel" userId="85b02b1b-cafe-494f-9f6d-5275219334f2" providerId="ADAL" clId="{1B3F489B-5D09-4D84-AA9D-1C2DD4221764}" dt="2025-12-17T20:03:08.481" v="4127" actId="207"/>
          <ac:spMkLst>
            <pc:docMk/>
            <pc:sldMk cId="122117766" sldId="1450"/>
            <ac:spMk id="12" creationId="{4F9E6CDB-485B-1E79-D1BA-817A9232D2E9}"/>
          </ac:spMkLst>
        </pc:spChg>
        <pc:spChg chg="mod">
          <ac:chgData name="Bautista, Manuel" userId="85b02b1b-cafe-494f-9f6d-5275219334f2" providerId="ADAL" clId="{1B3F489B-5D09-4D84-AA9D-1C2DD4221764}" dt="2025-12-10T15:28:07.630" v="2560" actId="113"/>
          <ac:spMkLst>
            <pc:docMk/>
            <pc:sldMk cId="122117766" sldId="1450"/>
            <ac:spMk id="13" creationId="{CBE616E9-9C98-C29A-F1AF-8521ABCBE653}"/>
          </ac:spMkLst>
        </pc:spChg>
        <pc:spChg chg="mod">
          <ac:chgData name="Bautista, Manuel" userId="85b02b1b-cafe-494f-9f6d-5275219334f2" providerId="ADAL" clId="{1B3F489B-5D09-4D84-AA9D-1C2DD4221764}" dt="2025-12-10T15:28:16.721" v="2561" actId="113"/>
          <ac:spMkLst>
            <pc:docMk/>
            <pc:sldMk cId="122117766" sldId="1450"/>
            <ac:spMk id="14" creationId="{B99BA505-DB0B-A62D-EB56-4955A96E9F54}"/>
          </ac:spMkLst>
        </pc:spChg>
        <pc:graphicFrameChg chg="add del mod modGraphic">
          <ac:chgData name="Bautista, Manuel" userId="85b02b1b-cafe-494f-9f6d-5275219334f2" providerId="ADAL" clId="{1B3F489B-5D09-4D84-AA9D-1C2DD4221764}" dt="2025-12-17T20:04:49.775" v="4143"/>
          <ac:graphicFrameMkLst>
            <pc:docMk/>
            <pc:sldMk cId="122117766" sldId="1450"/>
            <ac:graphicFrameMk id="4" creationId="{F5705F50-483B-587B-0F6C-B364870C9B21}"/>
          </ac:graphicFrameMkLst>
        </pc:graphicFrameChg>
        <pc:graphicFrameChg chg="mod modGraphic">
          <ac:chgData name="Bautista, Manuel" userId="85b02b1b-cafe-494f-9f6d-5275219334f2" providerId="ADAL" clId="{1B3F489B-5D09-4D84-AA9D-1C2DD4221764}" dt="2025-12-17T20:02:28.803" v="4125" actId="1076"/>
          <ac:graphicFrameMkLst>
            <pc:docMk/>
            <pc:sldMk cId="122117766" sldId="1450"/>
            <ac:graphicFrameMk id="6" creationId="{707873E9-D945-95C6-8521-F80CE7242544}"/>
          </ac:graphicFrameMkLst>
        </pc:graphicFrameChg>
        <pc:graphicFrameChg chg="add del mod modGraphic">
          <ac:chgData name="Bautista, Manuel" userId="85b02b1b-cafe-494f-9f6d-5275219334f2" providerId="ADAL" clId="{1B3F489B-5D09-4D84-AA9D-1C2DD4221764}" dt="2025-12-17T18:32:22.105" v="4060"/>
          <ac:graphicFrameMkLst>
            <pc:docMk/>
            <pc:sldMk cId="122117766" sldId="1450"/>
            <ac:graphicFrameMk id="7" creationId="{6F612C66-C907-6557-6E05-B01E3C433914}"/>
          </ac:graphicFrameMkLst>
        </pc:graphicFrameChg>
        <pc:cxnChg chg="add mod">
          <ac:chgData name="Bautista, Manuel" userId="85b02b1b-cafe-494f-9f6d-5275219334f2" providerId="ADAL" clId="{1B3F489B-5D09-4D84-AA9D-1C2DD4221764}" dt="2025-12-10T15:24:16.636" v="2539" actId="692"/>
          <ac:cxnSpMkLst>
            <pc:docMk/>
            <pc:sldMk cId="122117766" sldId="1450"/>
            <ac:cxnSpMk id="15" creationId="{63BCD621-17C0-C331-D3C2-3F353C0D33AF}"/>
          </ac:cxnSpMkLst>
        </pc:cxnChg>
      </pc:sldChg>
      <pc:sldChg chg="modSp mod">
        <pc:chgData name="Bautista, Manuel" userId="85b02b1b-cafe-494f-9f6d-5275219334f2" providerId="ADAL" clId="{1B3F489B-5D09-4D84-AA9D-1C2DD4221764}" dt="2025-12-15T14:32:51.693" v="3655" actId="20577"/>
        <pc:sldMkLst>
          <pc:docMk/>
          <pc:sldMk cId="3655388002" sldId="1451"/>
        </pc:sldMkLst>
        <pc:spChg chg="mod">
          <ac:chgData name="Bautista, Manuel" userId="85b02b1b-cafe-494f-9f6d-5275219334f2" providerId="ADAL" clId="{1B3F489B-5D09-4D84-AA9D-1C2DD4221764}" dt="2025-12-09T21:11:24.047" v="1765" actId="207"/>
          <ac:spMkLst>
            <pc:docMk/>
            <pc:sldMk cId="3655388002" sldId="1451"/>
            <ac:spMk id="2" creationId="{828CEFD5-A78B-216D-A953-884428EDDF52}"/>
          </ac:spMkLst>
        </pc:spChg>
        <pc:spChg chg="mod">
          <ac:chgData name="Bautista, Manuel" userId="85b02b1b-cafe-494f-9f6d-5275219334f2" providerId="ADAL" clId="{1B3F489B-5D09-4D84-AA9D-1C2DD4221764}" dt="2025-12-09T14:40:23.652" v="697"/>
          <ac:spMkLst>
            <pc:docMk/>
            <pc:sldMk cId="3655388002" sldId="1451"/>
            <ac:spMk id="5" creationId="{5D418708-2796-C135-FE06-090C909996DF}"/>
          </ac:spMkLst>
        </pc:spChg>
        <pc:spChg chg="mod">
          <ac:chgData name="Bautista, Manuel" userId="85b02b1b-cafe-494f-9f6d-5275219334f2" providerId="ADAL" clId="{1B3F489B-5D09-4D84-AA9D-1C2DD4221764}" dt="2025-12-15T14:32:51.693" v="3655" actId="20577"/>
          <ac:spMkLst>
            <pc:docMk/>
            <pc:sldMk cId="3655388002" sldId="1451"/>
            <ac:spMk id="7" creationId="{C6805BB4-958C-0678-A495-50260F2C78F1}"/>
          </ac:spMkLst>
        </pc:spChg>
      </pc:sldChg>
      <pc:sldChg chg="modSp del">
        <pc:chgData name="Bautista, Manuel" userId="85b02b1b-cafe-494f-9f6d-5275219334f2" providerId="ADAL" clId="{1B3F489B-5D09-4D84-AA9D-1C2DD4221764}" dt="2025-12-09T21:34:43.141" v="1943" actId="47"/>
        <pc:sldMkLst>
          <pc:docMk/>
          <pc:sldMk cId="4106223831" sldId="1452"/>
        </pc:sldMkLst>
      </pc:sldChg>
      <pc:sldChg chg="modSp mod">
        <pc:chgData name="Bautista, Manuel" userId="85b02b1b-cafe-494f-9f6d-5275219334f2" providerId="ADAL" clId="{1B3F489B-5D09-4D84-AA9D-1C2DD4221764}" dt="2025-12-15T14:36:37.561" v="3728" actId="20577"/>
        <pc:sldMkLst>
          <pc:docMk/>
          <pc:sldMk cId="1911513789" sldId="1453"/>
        </pc:sldMkLst>
        <pc:spChg chg="mod">
          <ac:chgData name="Bautista, Manuel" userId="85b02b1b-cafe-494f-9f6d-5275219334f2" providerId="ADAL" clId="{1B3F489B-5D09-4D84-AA9D-1C2DD4221764}" dt="2025-12-09T21:12:50.210" v="1777" actId="207"/>
          <ac:spMkLst>
            <pc:docMk/>
            <pc:sldMk cId="1911513789" sldId="1453"/>
            <ac:spMk id="2" creationId="{BDF99512-55A5-1AEB-1224-1684A6D44489}"/>
          </ac:spMkLst>
        </pc:spChg>
        <pc:spChg chg="mod">
          <ac:chgData name="Bautista, Manuel" userId="85b02b1b-cafe-494f-9f6d-5275219334f2" providerId="ADAL" clId="{1B3F489B-5D09-4D84-AA9D-1C2DD4221764}" dt="2025-12-09T14:40:23.652" v="697"/>
          <ac:spMkLst>
            <pc:docMk/>
            <pc:sldMk cId="1911513789" sldId="1453"/>
            <ac:spMk id="5" creationId="{C39AB8B3-12C4-DD36-31AF-16BECAED3CBD}"/>
          </ac:spMkLst>
        </pc:spChg>
        <pc:spChg chg="mod">
          <ac:chgData name="Bautista, Manuel" userId="85b02b1b-cafe-494f-9f6d-5275219334f2" providerId="ADAL" clId="{1B3F489B-5D09-4D84-AA9D-1C2DD4221764}" dt="2025-12-15T14:36:37.561" v="3728" actId="20577"/>
          <ac:spMkLst>
            <pc:docMk/>
            <pc:sldMk cId="1911513789" sldId="1453"/>
            <ac:spMk id="7" creationId="{532A30E3-3FFE-7397-F1FE-909258DBBD86}"/>
          </ac:spMkLst>
        </pc:spChg>
      </pc:sldChg>
      <pc:sldChg chg="modSp del mod">
        <pc:chgData name="Bautista, Manuel" userId="85b02b1b-cafe-494f-9f6d-5275219334f2" providerId="ADAL" clId="{1B3F489B-5D09-4D84-AA9D-1C2DD4221764}" dt="2025-12-09T21:33:43.152" v="1941" actId="47"/>
        <pc:sldMkLst>
          <pc:docMk/>
          <pc:sldMk cId="2789854630" sldId="1454"/>
        </pc:sldMkLst>
      </pc:sldChg>
      <pc:sldChg chg="modSp mod">
        <pc:chgData name="Bautista, Manuel" userId="85b02b1b-cafe-494f-9f6d-5275219334f2" providerId="ADAL" clId="{1B3F489B-5D09-4D84-AA9D-1C2DD4221764}" dt="2025-12-15T14:35:44.559" v="3720" actId="113"/>
        <pc:sldMkLst>
          <pc:docMk/>
          <pc:sldMk cId="2531080024" sldId="1455"/>
        </pc:sldMkLst>
        <pc:spChg chg="mod">
          <ac:chgData name="Bautista, Manuel" userId="85b02b1b-cafe-494f-9f6d-5275219334f2" providerId="ADAL" clId="{1B3F489B-5D09-4D84-AA9D-1C2DD4221764}" dt="2025-12-09T21:12:19.268" v="1773" actId="207"/>
          <ac:spMkLst>
            <pc:docMk/>
            <pc:sldMk cId="2531080024" sldId="1455"/>
            <ac:spMk id="2" creationId="{2D4C3D2A-631A-A1C4-2077-D7FB67663D26}"/>
          </ac:spMkLst>
        </pc:spChg>
        <pc:spChg chg="mod">
          <ac:chgData name="Bautista, Manuel" userId="85b02b1b-cafe-494f-9f6d-5275219334f2" providerId="ADAL" clId="{1B3F489B-5D09-4D84-AA9D-1C2DD4221764}" dt="2025-12-09T14:40:23.652" v="697"/>
          <ac:spMkLst>
            <pc:docMk/>
            <pc:sldMk cId="2531080024" sldId="1455"/>
            <ac:spMk id="5" creationId="{5C966CC5-F677-8CA5-BA97-0E7C6C1A8C20}"/>
          </ac:spMkLst>
        </pc:spChg>
        <pc:spChg chg="mod">
          <ac:chgData name="Bautista, Manuel" userId="85b02b1b-cafe-494f-9f6d-5275219334f2" providerId="ADAL" clId="{1B3F489B-5D09-4D84-AA9D-1C2DD4221764}" dt="2025-12-15T14:35:44.559" v="3720" actId="113"/>
          <ac:spMkLst>
            <pc:docMk/>
            <pc:sldMk cId="2531080024" sldId="1455"/>
            <ac:spMk id="7" creationId="{5BE23CA5-00C1-48A7-0430-DC742100DDF8}"/>
          </ac:spMkLst>
        </pc:spChg>
      </pc:sldChg>
      <pc:sldChg chg="del">
        <pc:chgData name="Bautista, Manuel" userId="85b02b1b-cafe-494f-9f6d-5275219334f2" providerId="ADAL" clId="{1B3F489B-5D09-4D84-AA9D-1C2DD4221764}" dt="2025-12-08T15:34:45.651" v="79" actId="47"/>
        <pc:sldMkLst>
          <pc:docMk/>
          <pc:sldMk cId="2080272209" sldId="1456"/>
        </pc:sldMkLst>
      </pc:sldChg>
      <pc:sldChg chg="modSp mod">
        <pc:chgData name="Bautista, Manuel" userId="85b02b1b-cafe-494f-9f6d-5275219334f2" providerId="ADAL" clId="{1B3F489B-5D09-4D84-AA9D-1C2DD4221764}" dt="2025-12-17T19:28:01.974" v="4110" actId="20577"/>
        <pc:sldMkLst>
          <pc:docMk/>
          <pc:sldMk cId="2458156840" sldId="1457"/>
        </pc:sldMkLst>
        <pc:spChg chg="mod">
          <ac:chgData name="Bautista, Manuel" userId="85b02b1b-cafe-494f-9f6d-5275219334f2" providerId="ADAL" clId="{1B3F489B-5D09-4D84-AA9D-1C2DD4221764}" dt="2025-12-09T21:12:00.754" v="1770" actId="207"/>
          <ac:spMkLst>
            <pc:docMk/>
            <pc:sldMk cId="2458156840" sldId="1457"/>
            <ac:spMk id="2" creationId="{6682A9CE-0679-E9FC-02C3-4D3C7DBC4CB8}"/>
          </ac:spMkLst>
        </pc:spChg>
        <pc:spChg chg="mod">
          <ac:chgData name="Bautista, Manuel" userId="85b02b1b-cafe-494f-9f6d-5275219334f2" providerId="ADAL" clId="{1B3F489B-5D09-4D84-AA9D-1C2DD4221764}" dt="2025-12-09T14:40:23.652" v="697"/>
          <ac:spMkLst>
            <pc:docMk/>
            <pc:sldMk cId="2458156840" sldId="1457"/>
            <ac:spMk id="5" creationId="{AE72961F-5C6E-BD57-833F-406BFC8AD5A3}"/>
          </ac:spMkLst>
        </pc:spChg>
        <pc:spChg chg="mod">
          <ac:chgData name="Bautista, Manuel" userId="85b02b1b-cafe-494f-9f6d-5275219334f2" providerId="ADAL" clId="{1B3F489B-5D09-4D84-AA9D-1C2DD4221764}" dt="2025-12-09T21:12:08.340" v="1772" actId="207"/>
          <ac:spMkLst>
            <pc:docMk/>
            <pc:sldMk cId="2458156840" sldId="1457"/>
            <ac:spMk id="6" creationId="{DAE5D682-525E-6252-CC7F-A09E856778D3}"/>
          </ac:spMkLst>
        </pc:spChg>
        <pc:spChg chg="mod">
          <ac:chgData name="Bautista, Manuel" userId="85b02b1b-cafe-494f-9f6d-5275219334f2" providerId="ADAL" clId="{1B3F489B-5D09-4D84-AA9D-1C2DD4221764}" dt="2025-12-17T19:28:01.974" v="4110" actId="20577"/>
          <ac:spMkLst>
            <pc:docMk/>
            <pc:sldMk cId="2458156840" sldId="1457"/>
            <ac:spMk id="7" creationId="{8E525CE3-0FEF-E47D-D7FC-F80835926E7F}"/>
          </ac:spMkLst>
        </pc:spChg>
        <pc:picChg chg="mod">
          <ac:chgData name="Bautista, Manuel" userId="85b02b1b-cafe-494f-9f6d-5275219334f2" providerId="ADAL" clId="{1B3F489B-5D09-4D84-AA9D-1C2DD4221764}" dt="2025-12-09T14:40:23.652" v="697"/>
          <ac:picMkLst>
            <pc:docMk/>
            <pc:sldMk cId="2458156840" sldId="1457"/>
            <ac:picMk id="8" creationId="{A2949C7F-B3FF-0920-4D4C-455F0F61415F}"/>
          </ac:picMkLst>
        </pc:picChg>
      </pc:sldChg>
      <pc:sldChg chg="modSp mod">
        <pc:chgData name="Bautista, Manuel" userId="85b02b1b-cafe-494f-9f6d-5275219334f2" providerId="ADAL" clId="{1B3F489B-5D09-4D84-AA9D-1C2DD4221764}" dt="2025-12-15T14:40:37.054" v="3850" actId="20577"/>
        <pc:sldMkLst>
          <pc:docMk/>
          <pc:sldMk cId="320880806" sldId="1458"/>
        </pc:sldMkLst>
        <pc:spChg chg="mod">
          <ac:chgData name="Bautista, Manuel" userId="85b02b1b-cafe-494f-9f6d-5275219334f2" providerId="ADAL" clId="{1B3F489B-5D09-4D84-AA9D-1C2DD4221764}" dt="2025-12-09T14:40:23.652" v="697"/>
          <ac:spMkLst>
            <pc:docMk/>
            <pc:sldMk cId="320880806" sldId="1458"/>
            <ac:spMk id="5" creationId="{A772C9F3-87B4-6ABD-F27A-06EA1AB637DD}"/>
          </ac:spMkLst>
        </pc:spChg>
        <pc:spChg chg="mod">
          <ac:chgData name="Bautista, Manuel" userId="85b02b1b-cafe-494f-9f6d-5275219334f2" providerId="ADAL" clId="{1B3F489B-5D09-4D84-AA9D-1C2DD4221764}" dt="2025-12-15T14:40:37.054" v="3850" actId="20577"/>
          <ac:spMkLst>
            <pc:docMk/>
            <pc:sldMk cId="320880806" sldId="1458"/>
            <ac:spMk id="7" creationId="{75B4F1BA-328E-B916-7AF7-D6C41F3AC0AC}"/>
          </ac:spMkLst>
        </pc:spChg>
        <pc:spChg chg="mod">
          <ac:chgData name="Bautista, Manuel" userId="85b02b1b-cafe-494f-9f6d-5275219334f2" providerId="ADAL" clId="{1B3F489B-5D09-4D84-AA9D-1C2DD4221764}" dt="2025-12-09T21:09:35.077" v="1764" actId="207"/>
          <ac:spMkLst>
            <pc:docMk/>
            <pc:sldMk cId="320880806" sldId="1458"/>
            <ac:spMk id="9" creationId="{6315C1F3-D934-B42C-7E6E-18F23AF6CD7B}"/>
          </ac:spMkLst>
        </pc:spChg>
      </pc:sldChg>
      <pc:sldChg chg="modSp mod">
        <pc:chgData name="Bautista, Manuel" userId="85b02b1b-cafe-494f-9f6d-5275219334f2" providerId="ADAL" clId="{1B3F489B-5D09-4D84-AA9D-1C2DD4221764}" dt="2025-12-17T19:43:15.378" v="4119" actId="20577"/>
        <pc:sldMkLst>
          <pc:docMk/>
          <pc:sldMk cId="3615965796" sldId="1459"/>
        </pc:sldMkLst>
        <pc:spChg chg="mod">
          <ac:chgData name="Bautista, Manuel" userId="85b02b1b-cafe-494f-9f6d-5275219334f2" providerId="ADAL" clId="{1B3F489B-5D09-4D84-AA9D-1C2DD4221764}" dt="2025-12-09T21:13:10.883" v="1781" actId="207"/>
          <ac:spMkLst>
            <pc:docMk/>
            <pc:sldMk cId="3615965796" sldId="1459"/>
            <ac:spMk id="2" creationId="{AB67C855-44BC-96E4-983F-C4699607F17E}"/>
          </ac:spMkLst>
        </pc:spChg>
        <pc:spChg chg="mod">
          <ac:chgData name="Bautista, Manuel" userId="85b02b1b-cafe-494f-9f6d-5275219334f2" providerId="ADAL" clId="{1B3F489B-5D09-4D84-AA9D-1C2DD4221764}" dt="2025-12-09T14:40:23.652" v="697"/>
          <ac:spMkLst>
            <pc:docMk/>
            <pc:sldMk cId="3615965796" sldId="1459"/>
            <ac:spMk id="5" creationId="{B4F18FED-4AB6-965C-B875-67DA2EADCFF9}"/>
          </ac:spMkLst>
        </pc:spChg>
        <pc:spChg chg="mod">
          <ac:chgData name="Bautista, Manuel" userId="85b02b1b-cafe-494f-9f6d-5275219334f2" providerId="ADAL" clId="{1B3F489B-5D09-4D84-AA9D-1C2DD4221764}" dt="2025-12-17T19:43:15.378" v="4119" actId="20577"/>
          <ac:spMkLst>
            <pc:docMk/>
            <pc:sldMk cId="3615965796" sldId="1459"/>
            <ac:spMk id="8" creationId="{5D51DED1-AD4E-A550-6672-F3C0CF710ED4}"/>
          </ac:spMkLst>
        </pc:spChg>
        <pc:spChg chg="mod">
          <ac:chgData name="Bautista, Manuel" userId="85b02b1b-cafe-494f-9f6d-5275219334f2" providerId="ADAL" clId="{1B3F489B-5D09-4D84-AA9D-1C2DD4221764}" dt="2025-12-15T14:37:13.644" v="3740" actId="20577"/>
          <ac:spMkLst>
            <pc:docMk/>
            <pc:sldMk cId="3615965796" sldId="1459"/>
            <ac:spMk id="12" creationId="{F63BEB9D-8284-D62A-0209-8B3626931E00}"/>
          </ac:spMkLst>
        </pc:spChg>
        <pc:picChg chg="mod">
          <ac:chgData name="Bautista, Manuel" userId="85b02b1b-cafe-494f-9f6d-5275219334f2" providerId="ADAL" clId="{1B3F489B-5D09-4D84-AA9D-1C2DD4221764}" dt="2025-12-08T15:54:41.647" v="598" actId="1036"/>
          <ac:picMkLst>
            <pc:docMk/>
            <pc:sldMk cId="3615965796" sldId="1459"/>
            <ac:picMk id="6" creationId="{E2ABBC48-6989-2B6A-8D99-C3E2A88E5566}"/>
          </ac:picMkLst>
        </pc:picChg>
        <pc:picChg chg="mod">
          <ac:chgData name="Bautista, Manuel" userId="85b02b1b-cafe-494f-9f6d-5275219334f2" providerId="ADAL" clId="{1B3F489B-5D09-4D84-AA9D-1C2DD4221764}" dt="2025-12-08T15:54:52.248" v="636" actId="1035"/>
          <ac:picMkLst>
            <pc:docMk/>
            <pc:sldMk cId="3615965796" sldId="1459"/>
            <ac:picMk id="13" creationId="{A6494CE8-C127-A32A-9027-231DA6D9E314}"/>
          </ac:picMkLst>
        </pc:picChg>
      </pc:sldChg>
      <pc:sldChg chg="modSp mod ord">
        <pc:chgData name="Bautista, Manuel" userId="85b02b1b-cafe-494f-9f6d-5275219334f2" providerId="ADAL" clId="{1B3F489B-5D09-4D84-AA9D-1C2DD4221764}" dt="2025-12-15T14:37:38.860" v="3742"/>
        <pc:sldMkLst>
          <pc:docMk/>
          <pc:sldMk cId="1612258397" sldId="1460"/>
        </pc:sldMkLst>
        <pc:spChg chg="mod">
          <ac:chgData name="Bautista, Manuel" userId="85b02b1b-cafe-494f-9f6d-5275219334f2" providerId="ADAL" clId="{1B3F489B-5D09-4D84-AA9D-1C2DD4221764}" dt="2025-12-10T16:50:58.963" v="3334" actId="207"/>
          <ac:spMkLst>
            <pc:docMk/>
            <pc:sldMk cId="1612258397" sldId="1460"/>
            <ac:spMk id="2" creationId="{90A0EB5F-03D7-969E-5D64-462D1CA1055A}"/>
          </ac:spMkLst>
        </pc:spChg>
        <pc:spChg chg="mod">
          <ac:chgData name="Bautista, Manuel" userId="85b02b1b-cafe-494f-9f6d-5275219334f2" providerId="ADAL" clId="{1B3F489B-5D09-4D84-AA9D-1C2DD4221764}" dt="2025-12-09T14:40:23.652" v="697"/>
          <ac:spMkLst>
            <pc:docMk/>
            <pc:sldMk cId="1612258397" sldId="1460"/>
            <ac:spMk id="5" creationId="{E17B6BDD-CE16-36E9-9CDB-AFBE023B37AF}"/>
          </ac:spMkLst>
        </pc:spChg>
        <pc:spChg chg="mod">
          <ac:chgData name="Bautista, Manuel" userId="85b02b1b-cafe-494f-9f6d-5275219334f2" providerId="ADAL" clId="{1B3F489B-5D09-4D84-AA9D-1C2DD4221764}" dt="2025-12-10T16:51:02.217" v="3335" actId="207"/>
          <ac:spMkLst>
            <pc:docMk/>
            <pc:sldMk cId="1612258397" sldId="1460"/>
            <ac:spMk id="8" creationId="{C318885A-5532-CB42-8124-D69A99CDECBB}"/>
          </ac:spMkLst>
        </pc:spChg>
      </pc:sldChg>
      <pc:sldChg chg="modSp mod">
        <pc:chgData name="Bautista, Manuel" userId="85b02b1b-cafe-494f-9f6d-5275219334f2" providerId="ADAL" clId="{1B3F489B-5D09-4D84-AA9D-1C2DD4221764}" dt="2025-12-09T21:24:22.467" v="1819" actId="2711"/>
        <pc:sldMkLst>
          <pc:docMk/>
          <pc:sldMk cId="733006706" sldId="1461"/>
        </pc:sldMkLst>
        <pc:spChg chg="mod">
          <ac:chgData name="Bautista, Manuel" userId="85b02b1b-cafe-494f-9f6d-5275219334f2" providerId="ADAL" clId="{1B3F489B-5D09-4D84-AA9D-1C2DD4221764}" dt="2025-12-09T14:40:23.652" v="697"/>
          <ac:spMkLst>
            <pc:docMk/>
            <pc:sldMk cId="733006706" sldId="1461"/>
            <ac:spMk id="5" creationId="{6E7E1257-BF8C-AA73-EFFB-EBBBE4DE2344}"/>
          </ac:spMkLst>
        </pc:spChg>
        <pc:spChg chg="mod">
          <ac:chgData name="Bautista, Manuel" userId="85b02b1b-cafe-494f-9f6d-5275219334f2" providerId="ADAL" clId="{1B3F489B-5D09-4D84-AA9D-1C2DD4221764}" dt="2025-12-09T21:24:22.467" v="1819" actId="2711"/>
          <ac:spMkLst>
            <pc:docMk/>
            <pc:sldMk cId="733006706" sldId="1461"/>
            <ac:spMk id="7" creationId="{EE534695-F5BE-D60E-7D55-356C90BE02D9}"/>
          </ac:spMkLst>
        </pc:spChg>
        <pc:spChg chg="mod">
          <ac:chgData name="Bautista, Manuel" userId="85b02b1b-cafe-494f-9f6d-5275219334f2" providerId="ADAL" clId="{1B3F489B-5D09-4D84-AA9D-1C2DD4221764}" dt="2025-12-09T21:13:30.189" v="1782" actId="207"/>
          <ac:spMkLst>
            <pc:docMk/>
            <pc:sldMk cId="733006706" sldId="1461"/>
            <ac:spMk id="9" creationId="{0047FD30-CE43-81BD-8D88-527E834E60CC}"/>
          </ac:spMkLst>
        </pc:spChg>
      </pc:sldChg>
      <pc:sldChg chg="delSp modSp mod">
        <pc:chgData name="Bautista, Manuel" userId="85b02b1b-cafe-494f-9f6d-5275219334f2" providerId="ADAL" clId="{1B3F489B-5D09-4D84-AA9D-1C2DD4221764}" dt="2025-12-15T14:38:06.781" v="3743" actId="20577"/>
        <pc:sldMkLst>
          <pc:docMk/>
          <pc:sldMk cId="1237361450" sldId="1462"/>
        </pc:sldMkLst>
        <pc:spChg chg="mod">
          <ac:chgData name="Bautista, Manuel" userId="85b02b1b-cafe-494f-9f6d-5275219334f2" providerId="ADAL" clId="{1B3F489B-5D09-4D84-AA9D-1C2DD4221764}" dt="2025-12-09T14:40:23.652" v="697"/>
          <ac:spMkLst>
            <pc:docMk/>
            <pc:sldMk cId="1237361450" sldId="1462"/>
            <ac:spMk id="5" creationId="{CAEFA6FF-5B4B-727E-93D5-7A853A0E04A9}"/>
          </ac:spMkLst>
        </pc:spChg>
        <pc:spChg chg="mod">
          <ac:chgData name="Bautista, Manuel" userId="85b02b1b-cafe-494f-9f6d-5275219334f2" providerId="ADAL" clId="{1B3F489B-5D09-4D84-AA9D-1C2DD4221764}" dt="2025-12-15T14:38:06.781" v="3743" actId="20577"/>
          <ac:spMkLst>
            <pc:docMk/>
            <pc:sldMk cId="1237361450" sldId="1462"/>
            <ac:spMk id="7" creationId="{E3457DFD-2D8C-7443-81B4-4674129DF5CE}"/>
          </ac:spMkLst>
        </pc:spChg>
        <pc:spChg chg="mod">
          <ac:chgData name="Bautista, Manuel" userId="85b02b1b-cafe-494f-9f6d-5275219334f2" providerId="ADAL" clId="{1B3F489B-5D09-4D84-AA9D-1C2DD4221764}" dt="2025-12-09T21:24:41.691" v="1820" actId="207"/>
          <ac:spMkLst>
            <pc:docMk/>
            <pc:sldMk cId="1237361450" sldId="1462"/>
            <ac:spMk id="9" creationId="{362193AE-9AC3-482E-DDFA-DCBE156648EC}"/>
          </ac:spMkLst>
        </pc:spChg>
      </pc:sldChg>
      <pc:sldChg chg="modSp del mod">
        <pc:chgData name="Bautista, Manuel" userId="85b02b1b-cafe-494f-9f6d-5275219334f2" providerId="ADAL" clId="{1B3F489B-5D09-4D84-AA9D-1C2DD4221764}" dt="2025-12-08T16:02:56.071" v="663" actId="47"/>
        <pc:sldMkLst>
          <pc:docMk/>
          <pc:sldMk cId="2733717880" sldId="1463"/>
        </pc:sldMkLst>
      </pc:sldChg>
      <pc:sldChg chg="modSp del">
        <pc:chgData name="Bautista, Manuel" userId="85b02b1b-cafe-494f-9f6d-5275219334f2" providerId="ADAL" clId="{1B3F489B-5D09-4D84-AA9D-1C2DD4221764}" dt="2025-12-09T21:35:17.136" v="1944" actId="47"/>
        <pc:sldMkLst>
          <pc:docMk/>
          <pc:sldMk cId="108559338" sldId="1464"/>
        </pc:sldMkLst>
      </pc:sldChg>
      <pc:sldChg chg="delSp modSp mod">
        <pc:chgData name="Bautista, Manuel" userId="85b02b1b-cafe-494f-9f6d-5275219334f2" providerId="ADAL" clId="{1B3F489B-5D09-4D84-AA9D-1C2DD4221764}" dt="2025-12-17T19:53:05.582" v="4120" actId="20577"/>
        <pc:sldMkLst>
          <pc:docMk/>
          <pc:sldMk cId="1081479076" sldId="1465"/>
        </pc:sldMkLst>
        <pc:spChg chg="mod">
          <ac:chgData name="Bautista, Manuel" userId="85b02b1b-cafe-494f-9f6d-5275219334f2" providerId="ADAL" clId="{1B3F489B-5D09-4D84-AA9D-1C2DD4221764}" dt="2025-12-09T21:28:52.116" v="1889" actId="207"/>
          <ac:spMkLst>
            <pc:docMk/>
            <pc:sldMk cId="1081479076" sldId="1465"/>
            <ac:spMk id="2" creationId="{73EE02E9-52C8-645C-FAFE-66AF7652D9D5}"/>
          </ac:spMkLst>
        </pc:spChg>
        <pc:spChg chg="mod">
          <ac:chgData name="Bautista, Manuel" userId="85b02b1b-cafe-494f-9f6d-5275219334f2" providerId="ADAL" clId="{1B3F489B-5D09-4D84-AA9D-1C2DD4221764}" dt="2025-12-09T14:40:23.652" v="697"/>
          <ac:spMkLst>
            <pc:docMk/>
            <pc:sldMk cId="1081479076" sldId="1465"/>
            <ac:spMk id="5" creationId="{BE229DBB-98CE-C6D9-2E05-319A197794E5}"/>
          </ac:spMkLst>
        </pc:spChg>
        <pc:spChg chg="mod">
          <ac:chgData name="Bautista, Manuel" userId="85b02b1b-cafe-494f-9f6d-5275219334f2" providerId="ADAL" clId="{1B3F489B-5D09-4D84-AA9D-1C2DD4221764}" dt="2025-12-17T19:53:05.582" v="4120" actId="20577"/>
          <ac:spMkLst>
            <pc:docMk/>
            <pc:sldMk cId="1081479076" sldId="1465"/>
            <ac:spMk id="7" creationId="{43B1FB28-07F0-DCE5-34DF-3F306BAE1FE4}"/>
          </ac:spMkLst>
        </pc:spChg>
      </pc:sldChg>
      <pc:sldChg chg="modSp del ord">
        <pc:chgData name="Bautista, Manuel" userId="85b02b1b-cafe-494f-9f6d-5275219334f2" providerId="ADAL" clId="{1B3F489B-5D09-4D84-AA9D-1C2DD4221764}" dt="2025-12-09T21:34:43.141" v="1943" actId="47"/>
        <pc:sldMkLst>
          <pc:docMk/>
          <pc:sldMk cId="1461849576" sldId="1466"/>
        </pc:sldMkLst>
      </pc:sldChg>
      <pc:sldChg chg="del">
        <pc:chgData name="Bautista, Manuel" userId="85b02b1b-cafe-494f-9f6d-5275219334f2" providerId="ADAL" clId="{1B3F489B-5D09-4D84-AA9D-1C2DD4221764}" dt="2025-12-09T20:43:57.732" v="1249" actId="47"/>
        <pc:sldMkLst>
          <pc:docMk/>
          <pc:sldMk cId="3281609140" sldId="2142534254"/>
        </pc:sldMkLst>
      </pc:sldChg>
      <pc:sldChg chg="del">
        <pc:chgData name="Bautista, Manuel" userId="85b02b1b-cafe-494f-9f6d-5275219334f2" providerId="ADAL" clId="{1B3F489B-5D09-4D84-AA9D-1C2DD4221764}" dt="2025-12-08T16:04:07.184" v="667" actId="47"/>
        <pc:sldMkLst>
          <pc:docMk/>
          <pc:sldMk cId="3549684707" sldId="2142534256"/>
        </pc:sldMkLst>
      </pc:sldChg>
      <pc:sldChg chg="modSp del">
        <pc:chgData name="Bautista, Manuel" userId="85b02b1b-cafe-494f-9f6d-5275219334f2" providerId="ADAL" clId="{1B3F489B-5D09-4D84-AA9D-1C2DD4221764}" dt="2025-12-09T21:35:17.136" v="1944" actId="47"/>
        <pc:sldMkLst>
          <pc:docMk/>
          <pc:sldMk cId="3057399427" sldId="2142534257"/>
        </pc:sldMkLst>
      </pc:sldChg>
      <pc:sldChg chg="modSp del ord">
        <pc:chgData name="Bautista, Manuel" userId="85b02b1b-cafe-494f-9f6d-5275219334f2" providerId="ADAL" clId="{1B3F489B-5D09-4D84-AA9D-1C2DD4221764}" dt="2025-12-09T21:34:43.141" v="1943" actId="47"/>
        <pc:sldMkLst>
          <pc:docMk/>
          <pc:sldMk cId="4051007898" sldId="2142534258"/>
        </pc:sldMkLst>
      </pc:sldChg>
      <pc:sldChg chg="modSp del">
        <pc:chgData name="Bautista, Manuel" userId="85b02b1b-cafe-494f-9f6d-5275219334f2" providerId="ADAL" clId="{1B3F489B-5D09-4D84-AA9D-1C2DD4221764}" dt="2025-12-09T18:19:18.744" v="776" actId="47"/>
        <pc:sldMkLst>
          <pc:docMk/>
          <pc:sldMk cId="4120987509" sldId="2142534259"/>
        </pc:sldMkLst>
      </pc:sldChg>
      <pc:sldChg chg="addSp delSp modSp add mod ord setBg">
        <pc:chgData name="Bautista, Manuel" userId="85b02b1b-cafe-494f-9f6d-5275219334f2" providerId="ADAL" clId="{1B3F489B-5D09-4D84-AA9D-1C2DD4221764}" dt="2025-12-15T14:42:03.310" v="3895" actId="14100"/>
        <pc:sldMkLst>
          <pc:docMk/>
          <pc:sldMk cId="1544023163" sldId="2147469729"/>
        </pc:sldMkLst>
        <pc:spChg chg="mod">
          <ac:chgData name="Bautista, Manuel" userId="85b02b1b-cafe-494f-9f6d-5275219334f2" providerId="ADAL" clId="{1B3F489B-5D09-4D84-AA9D-1C2DD4221764}" dt="2025-12-09T14:40:23.652" v="697"/>
          <ac:spMkLst>
            <pc:docMk/>
            <pc:sldMk cId="1544023163" sldId="2147469729"/>
            <ac:spMk id="4" creationId="{6FD7C556-BD70-2E1A-0F7E-A8BD4A52622E}"/>
          </ac:spMkLst>
        </pc:spChg>
        <pc:spChg chg="mod">
          <ac:chgData name="Bautista, Manuel" userId="85b02b1b-cafe-494f-9f6d-5275219334f2" providerId="ADAL" clId="{1B3F489B-5D09-4D84-AA9D-1C2DD4221764}" dt="2025-12-15T14:42:03.310" v="3895" actId="14100"/>
          <ac:spMkLst>
            <pc:docMk/>
            <pc:sldMk cId="1544023163" sldId="2147469729"/>
            <ac:spMk id="5" creationId="{EA6F16B1-D7F9-C66D-1B20-F1B00BCB41CD}"/>
          </ac:spMkLst>
        </pc:spChg>
      </pc:sldChg>
      <pc:sldChg chg="modSp add mod ord">
        <pc:chgData name="Bautista, Manuel" userId="85b02b1b-cafe-494f-9f6d-5275219334f2" providerId="ADAL" clId="{1B3F489B-5D09-4D84-AA9D-1C2DD4221764}" dt="2025-12-18T15:53:12.237" v="4288" actId="14100"/>
        <pc:sldMkLst>
          <pc:docMk/>
          <pc:sldMk cId="193347973" sldId="2147469730"/>
        </pc:sldMkLst>
        <pc:spChg chg="mod">
          <ac:chgData name="Bautista, Manuel" userId="85b02b1b-cafe-494f-9f6d-5275219334f2" providerId="ADAL" clId="{1B3F489B-5D09-4D84-AA9D-1C2DD4221764}" dt="2025-12-18T15:53:12.237" v="4288" actId="14100"/>
          <ac:spMkLst>
            <pc:docMk/>
            <pc:sldMk cId="193347973" sldId="2147469730"/>
            <ac:spMk id="7" creationId="{40792711-179C-B008-5041-E3156DED8536}"/>
          </ac:spMkLst>
        </pc:spChg>
        <pc:spChg chg="mod">
          <ac:chgData name="Bautista, Manuel" userId="85b02b1b-cafe-494f-9f6d-5275219334f2" providerId="ADAL" clId="{1B3F489B-5D09-4D84-AA9D-1C2DD4221764}" dt="2025-12-09T21:32:24.697" v="1905" actId="207"/>
          <ac:spMkLst>
            <pc:docMk/>
            <pc:sldMk cId="193347973" sldId="2147469730"/>
            <ac:spMk id="9" creationId="{13B3265D-9C83-7201-F242-541361A97D18}"/>
          </ac:spMkLst>
        </pc:spChg>
      </pc:sldChg>
      <pc:sldChg chg="addSp delSp modSp add mod">
        <pc:chgData name="Bautista, Manuel" userId="85b02b1b-cafe-494f-9f6d-5275219334f2" providerId="ADAL" clId="{1B3F489B-5D09-4D84-AA9D-1C2DD4221764}" dt="2025-12-17T20:10:26.272" v="4144" actId="20577"/>
        <pc:sldMkLst>
          <pc:docMk/>
          <pc:sldMk cId="3707916584" sldId="2147469738"/>
        </pc:sldMkLst>
        <pc:spChg chg="mod">
          <ac:chgData name="Bautista, Manuel" userId="85b02b1b-cafe-494f-9f6d-5275219334f2" providerId="ADAL" clId="{1B3F489B-5D09-4D84-AA9D-1C2DD4221764}" dt="2025-12-10T15:34:17.353" v="2566" actId="207"/>
          <ac:spMkLst>
            <pc:docMk/>
            <pc:sldMk cId="3707916584" sldId="2147469738"/>
            <ac:spMk id="2" creationId="{A177554E-1798-127B-A294-9531D7913E6B}"/>
          </ac:spMkLst>
        </pc:spChg>
        <pc:spChg chg="add mod">
          <ac:chgData name="Bautista, Manuel" userId="85b02b1b-cafe-494f-9f6d-5275219334f2" providerId="ADAL" clId="{1B3F489B-5D09-4D84-AA9D-1C2DD4221764}" dt="2025-12-10T21:35:04.641" v="3567" actId="1076"/>
          <ac:spMkLst>
            <pc:docMk/>
            <pc:sldMk cId="3707916584" sldId="2147469738"/>
            <ac:spMk id="3" creationId="{96CD7367-D024-7C28-D882-E51D9FA9D1CF}"/>
          </ac:spMkLst>
        </pc:spChg>
        <pc:spChg chg="mod">
          <ac:chgData name="Bautista, Manuel" userId="85b02b1b-cafe-494f-9f6d-5275219334f2" providerId="ADAL" clId="{1B3F489B-5D09-4D84-AA9D-1C2DD4221764}" dt="2025-12-17T20:10:26.272" v="4144" actId="20577"/>
          <ac:spMkLst>
            <pc:docMk/>
            <pc:sldMk cId="3707916584" sldId="2147469738"/>
            <ac:spMk id="8" creationId="{FAD6A2C2-2388-C49C-125D-6EE9DE8FD46C}"/>
          </ac:spMkLst>
        </pc:spChg>
      </pc:sldChg>
      <pc:sldChg chg="addSp delSp modSp add mod">
        <pc:chgData name="Bautista, Manuel" userId="85b02b1b-cafe-494f-9f6d-5275219334f2" providerId="ADAL" clId="{1B3F489B-5D09-4D84-AA9D-1C2DD4221764}" dt="2025-12-18T14:46:06.564" v="4276" actId="1076"/>
        <pc:sldMkLst>
          <pc:docMk/>
          <pc:sldMk cId="4151866114" sldId="2147469739"/>
        </pc:sldMkLst>
        <pc:spChg chg="mod">
          <ac:chgData name="Bautista, Manuel" userId="85b02b1b-cafe-494f-9f6d-5275219334f2" providerId="ADAL" clId="{1B3F489B-5D09-4D84-AA9D-1C2DD4221764}" dt="2025-12-18T14:40:08.596" v="4222" actId="20577"/>
          <ac:spMkLst>
            <pc:docMk/>
            <pc:sldMk cId="4151866114" sldId="2147469739"/>
            <ac:spMk id="2" creationId="{DB1F7CE8-1C44-5A82-36C6-FE72513800BE}"/>
          </ac:spMkLst>
        </pc:spChg>
        <pc:spChg chg="add del mod">
          <ac:chgData name="Bautista, Manuel" userId="85b02b1b-cafe-494f-9f6d-5275219334f2" providerId="ADAL" clId="{1B3F489B-5D09-4D84-AA9D-1C2DD4221764}" dt="2025-12-18T14:28:03.115" v="4150" actId="478"/>
          <ac:spMkLst>
            <pc:docMk/>
            <pc:sldMk cId="4151866114" sldId="2147469739"/>
            <ac:spMk id="4" creationId="{FB4BF612-F304-8FE2-C1FA-3535CF58BB18}"/>
          </ac:spMkLst>
        </pc:spChg>
        <pc:spChg chg="mod">
          <ac:chgData name="Bautista, Manuel" userId="85b02b1b-cafe-494f-9f6d-5275219334f2" providerId="ADAL" clId="{1B3F489B-5D09-4D84-AA9D-1C2DD4221764}" dt="2025-12-18T14:45:51.676" v="4272" actId="1076"/>
          <ac:spMkLst>
            <pc:docMk/>
            <pc:sldMk cId="4151866114" sldId="2147469739"/>
            <ac:spMk id="6" creationId="{1F50ABAC-823A-10E4-4186-B9655C7E78F7}"/>
          </ac:spMkLst>
        </pc:spChg>
        <pc:spChg chg="mod">
          <ac:chgData name="Bautista, Manuel" userId="85b02b1b-cafe-494f-9f6d-5275219334f2" providerId="ADAL" clId="{1B3F489B-5D09-4D84-AA9D-1C2DD4221764}" dt="2025-12-18T14:45:45.629" v="4271" actId="20577"/>
          <ac:spMkLst>
            <pc:docMk/>
            <pc:sldMk cId="4151866114" sldId="2147469739"/>
            <ac:spMk id="7" creationId="{87409100-F83E-EABC-F150-449F807A84E0}"/>
          </ac:spMkLst>
        </pc:spChg>
        <pc:spChg chg="add mod">
          <ac:chgData name="Bautista, Manuel" userId="85b02b1b-cafe-494f-9f6d-5275219334f2" providerId="ADAL" clId="{1B3F489B-5D09-4D84-AA9D-1C2DD4221764}" dt="2025-12-18T14:46:06.564" v="4276" actId="1076"/>
          <ac:spMkLst>
            <pc:docMk/>
            <pc:sldMk cId="4151866114" sldId="2147469739"/>
            <ac:spMk id="16" creationId="{A634F296-4B0D-9F17-D486-675BC2F408CE}"/>
          </ac:spMkLst>
        </pc:spChg>
        <pc:picChg chg="del">
          <ac:chgData name="Bautista, Manuel" userId="85b02b1b-cafe-494f-9f6d-5275219334f2" providerId="ADAL" clId="{1B3F489B-5D09-4D84-AA9D-1C2DD4221764}" dt="2025-12-18T14:25:31.198" v="4146" actId="478"/>
          <ac:picMkLst>
            <pc:docMk/>
            <pc:sldMk cId="4151866114" sldId="2147469739"/>
            <ac:picMk id="8" creationId="{03286DC1-270A-ACF9-7501-D0376036047A}"/>
          </ac:picMkLst>
        </pc:picChg>
        <pc:picChg chg="add mod">
          <ac:chgData name="Bautista, Manuel" userId="85b02b1b-cafe-494f-9f6d-5275219334f2" providerId="ADAL" clId="{1B3F489B-5D09-4D84-AA9D-1C2DD4221764}" dt="2025-12-18T14:30:51.370" v="4174" actId="14100"/>
          <ac:picMkLst>
            <pc:docMk/>
            <pc:sldMk cId="4151866114" sldId="2147469739"/>
            <ac:picMk id="10" creationId="{F1FA7270-C6AE-BEE6-018B-63438630E1EE}"/>
          </ac:picMkLst>
        </pc:picChg>
        <pc:picChg chg="add mod">
          <ac:chgData name="Bautista, Manuel" userId="85b02b1b-cafe-494f-9f6d-5275219334f2" providerId="ADAL" clId="{1B3F489B-5D09-4D84-AA9D-1C2DD4221764}" dt="2025-12-18T14:30:44.855" v="4172" actId="1076"/>
          <ac:picMkLst>
            <pc:docMk/>
            <pc:sldMk cId="4151866114" sldId="2147469739"/>
            <ac:picMk id="12" creationId="{5B079657-D6DF-2C91-18E3-A0D7E57C0FF1}"/>
          </ac:picMkLst>
        </pc:picChg>
        <pc:picChg chg="add mod">
          <ac:chgData name="Bautista, Manuel" userId="85b02b1b-cafe-494f-9f6d-5275219334f2" providerId="ADAL" clId="{1B3F489B-5D09-4D84-AA9D-1C2DD4221764}" dt="2025-12-18T14:45:54.299" v="4273" actId="1076"/>
          <ac:picMkLst>
            <pc:docMk/>
            <pc:sldMk cId="4151866114" sldId="2147469739"/>
            <ac:picMk id="14" creationId="{8CBE9DAB-5C51-8DDE-3CBF-A9802F8A0EA7}"/>
          </ac:picMkLst>
        </pc:picChg>
      </pc:sldChg>
      <pc:sldMasterChg chg="del delSldLayout">
        <pc:chgData name="Bautista, Manuel" userId="85b02b1b-cafe-494f-9f6d-5275219334f2" providerId="ADAL" clId="{1B3F489B-5D09-4D84-AA9D-1C2DD4221764}" dt="2025-12-09T20:43:57.732" v="1249" actId="47"/>
        <pc:sldMasterMkLst>
          <pc:docMk/>
          <pc:sldMasterMk cId="241896173" sldId="2147483660"/>
        </pc:sldMasterMkLst>
        <pc:sldLayoutChg chg="del">
          <pc:chgData name="Bautista, Manuel" userId="85b02b1b-cafe-494f-9f6d-5275219334f2" providerId="ADAL" clId="{1B3F489B-5D09-4D84-AA9D-1C2DD4221764}" dt="2025-12-09T20:43:57.732" v="1249" actId="47"/>
          <pc:sldLayoutMkLst>
            <pc:docMk/>
            <pc:sldMasterMk cId="241896173" sldId="2147483660"/>
            <pc:sldLayoutMk cId="3904302026" sldId="2147483661"/>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1829709778" sldId="2147483662"/>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986214035" sldId="2147483663"/>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815862401" sldId="2147483664"/>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3152042493" sldId="2147483665"/>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3152657121" sldId="2147483666"/>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3916378130" sldId="2147483667"/>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1785134522" sldId="2147483668"/>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3297446428" sldId="2147483669"/>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632775827" sldId="2147483670"/>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1538586236" sldId="2147483671"/>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3844407217" sldId="2147483672"/>
          </pc:sldLayoutMkLst>
        </pc:sldLayoutChg>
        <pc:sldLayoutChg chg="del">
          <pc:chgData name="Bautista, Manuel" userId="85b02b1b-cafe-494f-9f6d-5275219334f2" providerId="ADAL" clId="{1B3F489B-5D09-4D84-AA9D-1C2DD4221764}" dt="2025-12-09T20:43:57.732" v="1249" actId="47"/>
          <pc:sldLayoutMkLst>
            <pc:docMk/>
            <pc:sldMasterMk cId="241896173" sldId="2147483660"/>
            <pc:sldLayoutMk cId="1343903915" sldId="2147483673"/>
          </pc:sldLayoutMkLst>
        </pc:sldLayoutChg>
      </pc:sldMasterChg>
      <pc:sldMasterChg chg="modSldLayout">
        <pc:chgData name="Bautista, Manuel" userId="85b02b1b-cafe-494f-9f6d-5275219334f2" providerId="ADAL" clId="{1B3F489B-5D09-4D84-AA9D-1C2DD4221764}" dt="2025-12-09T14:39:44.786" v="691"/>
        <pc:sldMasterMkLst>
          <pc:docMk/>
          <pc:sldMasterMk cId="141651682" sldId="2147483674"/>
        </pc:sldMasterMkLst>
        <pc:sldLayoutChg chg="addSp">
          <pc:chgData name="Bautista, Manuel" userId="85b02b1b-cafe-494f-9f6d-5275219334f2" providerId="ADAL" clId="{1B3F489B-5D09-4D84-AA9D-1C2DD4221764}" dt="2025-12-09T14:39:44.786" v="691"/>
          <pc:sldLayoutMkLst>
            <pc:docMk/>
            <pc:sldMasterMk cId="141651682" sldId="2147483674"/>
            <pc:sldLayoutMk cId="2101360500" sldId="2147483675"/>
          </pc:sldLayoutMkLst>
        </pc:sldLayoutChg>
        <pc:sldLayoutChg chg="addSp">
          <pc:chgData name="Bautista, Manuel" userId="85b02b1b-cafe-494f-9f6d-5275219334f2" providerId="ADAL" clId="{1B3F489B-5D09-4D84-AA9D-1C2DD4221764}" dt="2025-12-09T14:39:44.786" v="691"/>
          <pc:sldLayoutMkLst>
            <pc:docMk/>
            <pc:sldMasterMk cId="141651682" sldId="2147483674"/>
            <pc:sldLayoutMk cId="3013651826" sldId="2147483676"/>
          </pc:sldLayoutMkLst>
        </pc:sldLayoutChg>
        <pc:sldLayoutChg chg="addSp">
          <pc:chgData name="Bautista, Manuel" userId="85b02b1b-cafe-494f-9f6d-5275219334f2" providerId="ADAL" clId="{1B3F489B-5D09-4D84-AA9D-1C2DD4221764}" dt="2025-12-09T14:39:44.786" v="691"/>
          <pc:sldLayoutMkLst>
            <pc:docMk/>
            <pc:sldMasterMk cId="141651682" sldId="2147483674"/>
            <pc:sldLayoutMk cId="3488575769" sldId="2147483677"/>
          </pc:sldLayoutMkLst>
        </pc:sldLayoutChg>
        <pc:sldLayoutChg chg="addSp">
          <pc:chgData name="Bautista, Manuel" userId="85b02b1b-cafe-494f-9f6d-5275219334f2" providerId="ADAL" clId="{1B3F489B-5D09-4D84-AA9D-1C2DD4221764}" dt="2025-12-09T14:39:44.786" v="691"/>
          <pc:sldLayoutMkLst>
            <pc:docMk/>
            <pc:sldMasterMk cId="141651682" sldId="2147483674"/>
            <pc:sldLayoutMk cId="455610268" sldId="2147483678"/>
          </pc:sldLayoutMkLst>
        </pc:sldLayoutChg>
        <pc:sldLayoutChg chg="addSp">
          <pc:chgData name="Bautista, Manuel" userId="85b02b1b-cafe-494f-9f6d-5275219334f2" providerId="ADAL" clId="{1B3F489B-5D09-4D84-AA9D-1C2DD4221764}" dt="2025-12-09T14:39:44.786" v="691"/>
          <pc:sldLayoutMkLst>
            <pc:docMk/>
            <pc:sldMasterMk cId="141651682" sldId="2147483674"/>
            <pc:sldLayoutMk cId="170037082" sldId="2147483679"/>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v>Minima</c:v>
          </c:tx>
          <c:spPr>
            <a:noFill/>
            <a:ln>
              <a:noFill/>
            </a:ln>
            <a:effectLst/>
          </c:spPr>
          <c:invertIfNegative val="0"/>
          <c:dLbls>
            <c:dLbl>
              <c:idx val="0"/>
              <c:layout>
                <c:manualLayout>
                  <c:x val="3.4187788335933063E-2"/>
                  <c:y val="0"/>
                </c:manualLayout>
              </c:layout>
              <c:tx>
                <c:rich>
                  <a:bodyPr/>
                  <a:lstStyle/>
                  <a:p>
                    <a:fld id="{A8ED9379-230F-4AD4-AB6B-E5FBE94965DE}" type="CELLRANGE">
                      <a:rPr lang="en-US" dirty="0"/>
                      <a:pPr/>
                      <a:t>[CELLRANGE]</a:t>
                    </a:fld>
                    <a:endParaRPr lang="en-US"/>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919F-47BC-84A3-1BA7667A74A7}"/>
                </c:ext>
              </c:extLst>
            </c:dLbl>
            <c:dLbl>
              <c:idx val="1"/>
              <c:tx>
                <c:rich>
                  <a:bodyPr/>
                  <a:lstStyle/>
                  <a:p>
                    <a:fld id="{59A25F9B-5B88-49D1-BB5C-13D41737C178}"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919F-47BC-84A3-1BA7667A74A7}"/>
                </c:ext>
              </c:extLst>
            </c:dLbl>
            <c:dLbl>
              <c:idx val="2"/>
              <c:tx>
                <c:rich>
                  <a:bodyPr/>
                  <a:lstStyle/>
                  <a:p>
                    <a:fld id="{8023D0B4-C237-4D83-8C38-73186B58DF36}"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919F-47BC-84A3-1BA7667A74A7}"/>
                </c:ext>
              </c:extLst>
            </c:dLbl>
            <c:dLbl>
              <c:idx val="3"/>
              <c:tx>
                <c:rich>
                  <a:bodyPr/>
                  <a:lstStyle/>
                  <a:p>
                    <a:fld id="{6AC996AC-99ED-4CE0-9BBC-80DC16CB444D}"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919F-47BC-84A3-1BA7667A74A7}"/>
                </c:ext>
              </c:extLst>
            </c:dLbl>
            <c:dLbl>
              <c:idx val="4"/>
              <c:tx>
                <c:rich>
                  <a:bodyPr/>
                  <a:lstStyle/>
                  <a:p>
                    <a:fld id="{4A4DABD9-A920-4FF6-9057-AEAE9736D314}"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919F-47BC-84A3-1BA7667A74A7}"/>
                </c:ext>
              </c:extLst>
            </c:dLbl>
            <c:dLbl>
              <c:idx val="5"/>
              <c:tx>
                <c:rich>
                  <a:bodyPr/>
                  <a:lstStyle/>
                  <a:p>
                    <a:fld id="{ABCF64B2-C0B8-4B7C-B280-AC0F46B6A5CE}"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919F-47BC-84A3-1BA7667A74A7}"/>
                </c:ext>
              </c:extLst>
            </c:dLbl>
            <c:dLbl>
              <c:idx val="6"/>
              <c:tx>
                <c:rich>
                  <a:bodyPr/>
                  <a:lstStyle/>
                  <a:p>
                    <a:fld id="{6EF67CA7-957E-4CD3-86DB-F7BE0056D18C}"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919F-47BC-84A3-1BA7667A74A7}"/>
                </c:ext>
              </c:extLst>
            </c:dLbl>
            <c:dLbl>
              <c:idx val="7"/>
              <c:tx>
                <c:rich>
                  <a:bodyPr/>
                  <a:lstStyle/>
                  <a:p>
                    <a:fld id="{B717FC80-1943-44CE-ACB1-17F3B97CC5CA}"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919F-47BC-84A3-1BA7667A74A7}"/>
                </c:ext>
              </c:extLst>
            </c:dLbl>
            <c:dLbl>
              <c:idx val="8"/>
              <c:tx>
                <c:rich>
                  <a:bodyPr/>
                  <a:lstStyle/>
                  <a:p>
                    <a:fld id="{A6DA1636-CE6A-47E7-9DAD-26B53DA6BEB1}"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919F-47BC-84A3-1BA7667A74A7}"/>
                </c:ext>
              </c:extLst>
            </c:dLbl>
            <c:dLbl>
              <c:idx val="9"/>
              <c:tx>
                <c:rich>
                  <a:bodyPr/>
                  <a:lstStyle/>
                  <a:p>
                    <a:fld id="{779AFFB9-9878-4D6F-A6BF-4233687649B6}"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919F-47BC-84A3-1BA7667A74A7}"/>
                </c:ext>
              </c:extLst>
            </c:dLbl>
            <c:dLbl>
              <c:idx val="10"/>
              <c:tx>
                <c:rich>
                  <a:bodyPr/>
                  <a:lstStyle/>
                  <a:p>
                    <a:fld id="{971F3B4D-7C0E-4347-91DE-C03D602760F2}" type="CELLRANGE">
                      <a:rPr lang="en-US"/>
                      <a:pPr/>
                      <a:t>[CELLRANGE]</a:t>
                    </a:fld>
                    <a:endParaRPr lang="en-US"/>
                  </a:p>
                </c:rich>
              </c:tx>
              <c:dLblPos val="inEnd"/>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919F-47BC-84A3-1BA7667A74A7}"/>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strRef>
              <c:f>'[Axion Mass Coverage Plot.xlsx]Axion Mass Coverage'!$E$4:$E$26</c:f>
              <c:strCache>
                <c:ptCount val="11"/>
                <c:pt idx="0">
                  <c:v>SLAC - Irwin</c:v>
                </c:pt>
                <c:pt idx="1">
                  <c:v>LANL - Kim</c:v>
                </c:pt>
                <c:pt idx="2">
                  <c:v>MIT - Winslow</c:v>
                </c:pt>
                <c:pt idx="3">
                  <c:v>FNAL - Chou</c:v>
                </c:pt>
                <c:pt idx="4">
                  <c:v>PNNL - Lentz</c:v>
                </c:pt>
                <c:pt idx="5">
                  <c:v>NYU - Davis</c:v>
                </c:pt>
                <c:pt idx="6">
                  <c:v>UC Boulder - McRae</c:v>
                </c:pt>
                <c:pt idx="7">
                  <c:v>Yale - Maruyama</c:v>
                </c:pt>
                <c:pt idx="8">
                  <c:v>NEU - Fong</c:v>
                </c:pt>
                <c:pt idx="9">
                  <c:v>SLAC - Kurinsky</c:v>
                </c:pt>
                <c:pt idx="10">
                  <c:v>IIT - Khatiwada</c:v>
                </c:pt>
              </c:strCache>
            </c:strRef>
          </c:cat>
          <c:val>
            <c:numRef>
              <c:f>'[Axion Mass Coverage Plot.xlsx]Axion Mass Coverage'!$I$2:$I$27</c:f>
              <c:numCache>
                <c:formatCode>0.00E+00</c:formatCode>
                <c:ptCount val="11"/>
                <c:pt idx="0">
                  <c:v>9.9999999999999998E-13</c:v>
                </c:pt>
                <c:pt idx="1">
                  <c:v>4.0000000000000002E-9</c:v>
                </c:pt>
                <c:pt idx="2">
                  <c:v>9.9999999999999995E-7</c:v>
                </c:pt>
                <c:pt idx="3">
                  <c:v>1.0000000000000001E-5</c:v>
                </c:pt>
                <c:pt idx="4">
                  <c:v>1.5999999999999999E-5</c:v>
                </c:pt>
                <c:pt idx="5">
                  <c:v>2.0000000000000002E-5</c:v>
                </c:pt>
                <c:pt idx="6">
                  <c:v>4.0000000000000003E-5</c:v>
                </c:pt>
                <c:pt idx="7">
                  <c:v>8.0000000000000007E-5</c:v>
                </c:pt>
                <c:pt idx="8">
                  <c:v>4.0000000000000002E-4</c:v>
                </c:pt>
                <c:pt idx="9">
                  <c:v>4.0000000000000002E-4</c:v>
                </c:pt>
                <c:pt idx="10">
                  <c:v>0.04</c:v>
                </c:pt>
              </c:numCache>
            </c:numRef>
          </c:val>
          <c:extLst>
            <c:ext xmlns:c15="http://schemas.microsoft.com/office/drawing/2012/chart" uri="{02D57815-91ED-43cb-92C2-25804820EDAC}">
              <c15:datalabelsRange>
                <c15:f>'[Axion Mass Coverage Plot.xlsx]Axion Mass Coverage'!$E$4:$E$26</c15:f>
                <c15:dlblRangeCache>
                  <c:ptCount val="11"/>
                  <c:pt idx="0">
                    <c:v>SLAC - Irwin</c:v>
                  </c:pt>
                  <c:pt idx="1">
                    <c:v>LANL - Kim</c:v>
                  </c:pt>
                  <c:pt idx="2">
                    <c:v>MIT - Winslow</c:v>
                  </c:pt>
                  <c:pt idx="3">
                    <c:v>FNAL - Chou</c:v>
                  </c:pt>
                  <c:pt idx="4">
                    <c:v>PNNL - Lentz</c:v>
                  </c:pt>
                  <c:pt idx="5">
                    <c:v>NYU - Davis</c:v>
                  </c:pt>
                  <c:pt idx="6">
                    <c:v>UC Boulder - McRae</c:v>
                  </c:pt>
                  <c:pt idx="7">
                    <c:v>Yale - Maruyama</c:v>
                  </c:pt>
                  <c:pt idx="8">
                    <c:v>NEU - Fong</c:v>
                  </c:pt>
                  <c:pt idx="9">
                    <c:v>SLAC - Kurinsky</c:v>
                  </c:pt>
                  <c:pt idx="10">
                    <c:v>IIT - Khatiwada</c:v>
                  </c:pt>
                </c15:dlblRangeCache>
              </c15:datalabelsRange>
            </c:ext>
            <c:ext xmlns:c16="http://schemas.microsoft.com/office/drawing/2014/chart" uri="{C3380CC4-5D6E-409C-BE32-E72D297353CC}">
              <c16:uniqueId val="{0000000B-919F-47BC-84A3-1BA7667A74A7}"/>
            </c:ext>
          </c:extLst>
        </c:ser>
        <c:ser>
          <c:idx val="1"/>
          <c:order val="1"/>
          <c:tx>
            <c:v>Maxima</c:v>
          </c:tx>
          <c:spPr>
            <a:solidFill>
              <a:schemeClr val="accent5">
                <a:lumMod val="60000"/>
                <a:lumOff val="40000"/>
              </a:schemeClr>
            </a:solidFill>
            <a:ln w="0">
              <a:solidFill>
                <a:schemeClr val="accent1"/>
              </a:solidFill>
            </a:ln>
            <a:effectLst/>
          </c:spPr>
          <c:invertIfNegative val="0"/>
          <c:dPt>
            <c:idx val="5"/>
            <c:invertIfNegative val="0"/>
            <c:bubble3D val="0"/>
            <c:spPr>
              <a:solidFill>
                <a:schemeClr val="accent1">
                  <a:lumMod val="60000"/>
                  <a:lumOff val="40000"/>
                </a:schemeClr>
              </a:solidFill>
              <a:ln w="0">
                <a:solidFill>
                  <a:schemeClr val="accent1"/>
                </a:solidFill>
              </a:ln>
              <a:effectLst/>
            </c:spPr>
            <c:extLst>
              <c:ext xmlns:c16="http://schemas.microsoft.com/office/drawing/2014/chart" uri="{C3380CC4-5D6E-409C-BE32-E72D297353CC}">
                <c16:uniqueId val="{0000000D-919F-47BC-84A3-1BA7667A74A7}"/>
              </c:ext>
            </c:extLst>
          </c:dPt>
          <c:dPt>
            <c:idx val="6"/>
            <c:invertIfNegative val="0"/>
            <c:bubble3D val="0"/>
            <c:spPr>
              <a:solidFill>
                <a:schemeClr val="accent1">
                  <a:lumMod val="60000"/>
                  <a:lumOff val="40000"/>
                </a:schemeClr>
              </a:solidFill>
              <a:ln w="0">
                <a:solidFill>
                  <a:schemeClr val="accent1"/>
                </a:solidFill>
              </a:ln>
              <a:effectLst/>
            </c:spPr>
            <c:extLst>
              <c:ext xmlns:c16="http://schemas.microsoft.com/office/drawing/2014/chart" uri="{C3380CC4-5D6E-409C-BE32-E72D297353CC}">
                <c16:uniqueId val="{0000000F-919F-47BC-84A3-1BA7667A74A7}"/>
              </c:ext>
            </c:extLst>
          </c:dPt>
          <c:dPt>
            <c:idx val="8"/>
            <c:invertIfNegative val="0"/>
            <c:bubble3D val="0"/>
            <c:spPr>
              <a:solidFill>
                <a:schemeClr val="accent1">
                  <a:lumMod val="60000"/>
                  <a:lumOff val="40000"/>
                </a:schemeClr>
              </a:solidFill>
              <a:ln w="0">
                <a:solidFill>
                  <a:schemeClr val="accent1"/>
                </a:solidFill>
              </a:ln>
              <a:effectLst/>
            </c:spPr>
            <c:extLst>
              <c:ext xmlns:c16="http://schemas.microsoft.com/office/drawing/2014/chart" uri="{C3380CC4-5D6E-409C-BE32-E72D297353CC}">
                <c16:uniqueId val="{00000011-919F-47BC-84A3-1BA7667A74A7}"/>
              </c:ext>
            </c:extLst>
          </c:dPt>
          <c:dPt>
            <c:idx val="9"/>
            <c:invertIfNegative val="0"/>
            <c:bubble3D val="0"/>
            <c:spPr>
              <a:solidFill>
                <a:schemeClr val="accent1">
                  <a:lumMod val="60000"/>
                  <a:lumOff val="40000"/>
                </a:schemeClr>
              </a:solidFill>
              <a:ln w="0">
                <a:solidFill>
                  <a:schemeClr val="accent1"/>
                </a:solidFill>
              </a:ln>
              <a:effectLst/>
            </c:spPr>
            <c:extLst>
              <c:ext xmlns:c16="http://schemas.microsoft.com/office/drawing/2014/chart" uri="{C3380CC4-5D6E-409C-BE32-E72D297353CC}">
                <c16:uniqueId val="{00000013-919F-47BC-84A3-1BA7667A74A7}"/>
              </c:ext>
            </c:extLst>
          </c:dPt>
          <c:dLbls>
            <c:delete val="1"/>
          </c:dLbls>
          <c:cat>
            <c:strRef>
              <c:f>'[Axion Mass Coverage Plot.xlsx]Axion Mass Coverage'!$E$4:$E$26</c:f>
              <c:strCache>
                <c:ptCount val="11"/>
                <c:pt idx="0">
                  <c:v>SLAC - Irwin</c:v>
                </c:pt>
                <c:pt idx="1">
                  <c:v>LANL - Kim</c:v>
                </c:pt>
                <c:pt idx="2">
                  <c:v>MIT - Winslow</c:v>
                </c:pt>
                <c:pt idx="3">
                  <c:v>FNAL - Chou</c:v>
                </c:pt>
                <c:pt idx="4">
                  <c:v>PNNL - Lentz</c:v>
                </c:pt>
                <c:pt idx="5">
                  <c:v>NYU - Davis</c:v>
                </c:pt>
                <c:pt idx="6">
                  <c:v>UC Boulder - McRae</c:v>
                </c:pt>
                <c:pt idx="7">
                  <c:v>Yale - Maruyama</c:v>
                </c:pt>
                <c:pt idx="8">
                  <c:v>NEU - Fong</c:v>
                </c:pt>
                <c:pt idx="9">
                  <c:v>SLAC - Kurinsky</c:v>
                </c:pt>
                <c:pt idx="10">
                  <c:v>IIT - Khatiwada</c:v>
                </c:pt>
              </c:strCache>
            </c:strRef>
          </c:cat>
          <c:val>
            <c:numRef>
              <c:f>'[Axion Mass Coverage Plot.xlsx]Axion Mass Coverage'!$J$2:$J$27</c:f>
              <c:numCache>
                <c:formatCode>0.00E+00</c:formatCode>
                <c:ptCount val="11"/>
                <c:pt idx="0">
                  <c:v>9.9999999999999995E-7</c:v>
                </c:pt>
                <c:pt idx="1">
                  <c:v>4.0000000000000001E-8</c:v>
                </c:pt>
                <c:pt idx="2">
                  <c:v>1</c:v>
                </c:pt>
                <c:pt idx="3">
                  <c:v>1E-4</c:v>
                </c:pt>
                <c:pt idx="4">
                  <c:v>2.4000000000000001E-5</c:v>
                </c:pt>
                <c:pt idx="5">
                  <c:v>6.0000000000000002E-5</c:v>
                </c:pt>
                <c:pt idx="6">
                  <c:v>1.2E-4</c:v>
                </c:pt>
                <c:pt idx="7">
                  <c:v>2.0000000000000001E-4</c:v>
                </c:pt>
                <c:pt idx="8">
                  <c:v>0.04</c:v>
                </c:pt>
                <c:pt idx="9">
                  <c:v>0.04</c:v>
                </c:pt>
                <c:pt idx="10">
                  <c:v>0.1</c:v>
                </c:pt>
              </c:numCache>
            </c:numRef>
          </c:val>
          <c:extLst>
            <c:ext xmlns:c16="http://schemas.microsoft.com/office/drawing/2014/chart" uri="{C3380CC4-5D6E-409C-BE32-E72D297353CC}">
              <c16:uniqueId val="{00000014-919F-47BC-84A3-1BA7667A74A7}"/>
            </c:ext>
          </c:extLst>
        </c:ser>
        <c:dLbls>
          <c:showLegendKey val="0"/>
          <c:showVal val="1"/>
          <c:showCatName val="0"/>
          <c:showSerName val="0"/>
          <c:showPercent val="0"/>
          <c:showBubbleSize val="0"/>
        </c:dLbls>
        <c:gapWidth val="50"/>
        <c:overlap val="100"/>
        <c:axId val="575567455"/>
        <c:axId val="1088465872"/>
      </c:barChart>
      <c:catAx>
        <c:axId val="575567455"/>
        <c:scaling>
          <c:orientation val="minMax"/>
        </c:scaling>
        <c:delete val="1"/>
        <c:axPos val="l"/>
        <c:numFmt formatCode="General" sourceLinked="1"/>
        <c:majorTickMark val="none"/>
        <c:minorTickMark val="none"/>
        <c:tickLblPos val="high"/>
        <c:crossAx val="1088465872"/>
        <c:crosses val="autoZero"/>
        <c:auto val="1"/>
        <c:lblAlgn val="ctr"/>
        <c:lblOffset val="100"/>
        <c:tickLblSkip val="1"/>
        <c:noMultiLvlLbl val="0"/>
      </c:catAx>
      <c:valAx>
        <c:axId val="1088465872"/>
        <c:scaling>
          <c:logBase val="10"/>
          <c:orientation val="minMax"/>
          <c:max val="1"/>
        </c:scaling>
        <c:delete val="0"/>
        <c:axPos val="b"/>
        <c:numFmt formatCode="0.E+00" sourceLinked="0"/>
        <c:majorTickMark val="out"/>
        <c:minorTickMark val="none"/>
        <c:tickLblPos val="low"/>
        <c:spPr>
          <a:noFill/>
          <a:ln>
            <a:solidFill>
              <a:schemeClr val="accent1"/>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575567455"/>
        <c:crosses val="autoZero"/>
        <c:crossBetween val="between"/>
      </c:valAx>
      <c:spPr>
        <a:noFill/>
        <a:ln>
          <a:solidFill>
            <a:schemeClr val="accent1"/>
          </a:solid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BAFD0D-47E1-4DCB-A4B7-433EDC657A6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71A153B7-1CAA-4C4C-AADC-ABC0F18C363A}">
      <dgm:prSet phldrT="[Text]" phldr="0" custT="1"/>
      <dgm:spPr>
        <a:solidFill>
          <a:srgbClr val="128044"/>
        </a:solidFill>
        <a:ln>
          <a:solidFill>
            <a:srgbClr val="00B050"/>
          </a:solidFill>
        </a:ln>
      </dgm:spPr>
      <dgm:t>
        <a:bodyPr/>
        <a:lstStyle/>
        <a:p>
          <a:r>
            <a:rPr lang="en-US" sz="2000" b="1" dirty="0"/>
            <a:t>LZ experiment</a:t>
          </a:r>
        </a:p>
      </dgm:t>
    </dgm:pt>
    <dgm:pt modelId="{A6216EE8-752F-4AC7-AD9E-6FC2A79044B5}" type="parTrans" cxnId="{2A13B9F1-7456-4969-93BD-8BFBC19925B1}">
      <dgm:prSet/>
      <dgm:spPr/>
      <dgm:t>
        <a:bodyPr/>
        <a:lstStyle/>
        <a:p>
          <a:endParaRPr lang="en-US"/>
        </a:p>
      </dgm:t>
    </dgm:pt>
    <dgm:pt modelId="{F51BB687-B9FC-4CFF-9F6E-9D298C406DD1}" type="sibTrans" cxnId="{2A13B9F1-7456-4969-93BD-8BFBC19925B1}">
      <dgm:prSet/>
      <dgm:spPr>
        <a:solidFill>
          <a:schemeClr val="bg1">
            <a:alpha val="0"/>
          </a:schemeClr>
        </a:solidFill>
        <a:ln>
          <a:noFill/>
        </a:ln>
      </dgm:spPr>
      <dgm:t>
        <a:bodyPr/>
        <a:lstStyle/>
        <a:p>
          <a:endParaRPr lang="en-US" dirty="0"/>
        </a:p>
      </dgm:t>
    </dgm:pt>
    <dgm:pt modelId="{904E347D-86AB-40C0-AD1B-6EEA07DF4A9D}">
      <dgm:prSet phldrT="[Text]" phldr="0" custT="1"/>
      <dgm:spPr>
        <a:solidFill>
          <a:srgbClr val="FFC000"/>
        </a:solidFill>
      </dgm:spPr>
      <dgm:t>
        <a:bodyPr/>
        <a:lstStyle/>
        <a:p>
          <a:r>
            <a:rPr lang="en-US" sz="2000" b="1" dirty="0">
              <a:solidFill>
                <a:schemeClr val="tx1"/>
              </a:solidFill>
            </a:rPr>
            <a:t>LZ 2028+ (?)</a:t>
          </a:r>
        </a:p>
      </dgm:t>
    </dgm:pt>
    <dgm:pt modelId="{EE95BEFF-DC5E-4C4C-8A06-334C87E61BCD}" type="parTrans" cxnId="{14418535-E721-4309-98F5-A93949C7FD4B}">
      <dgm:prSet/>
      <dgm:spPr/>
      <dgm:t>
        <a:bodyPr/>
        <a:lstStyle/>
        <a:p>
          <a:endParaRPr lang="en-US"/>
        </a:p>
      </dgm:t>
    </dgm:pt>
    <dgm:pt modelId="{AEB555B4-7EC6-41FA-8CAB-5593D63BFF04}" type="sibTrans" cxnId="{14418535-E721-4309-98F5-A93949C7FD4B}">
      <dgm:prSet/>
      <dgm:spPr>
        <a:solidFill>
          <a:schemeClr val="bg1">
            <a:alpha val="90000"/>
          </a:schemeClr>
        </a:solidFill>
        <a:ln>
          <a:noFill/>
        </a:ln>
      </dgm:spPr>
      <dgm:t>
        <a:bodyPr/>
        <a:lstStyle/>
        <a:p>
          <a:endParaRPr lang="en-US"/>
        </a:p>
      </dgm:t>
    </dgm:pt>
    <dgm:pt modelId="{B9E8D268-2554-4970-9D07-DF284A42D750}">
      <dgm:prSet phldrT="[Text]" phldr="0" custT="1"/>
      <dgm:spPr>
        <a:solidFill>
          <a:srgbClr val="00B0F0"/>
        </a:solidFill>
      </dgm:spPr>
      <dgm:t>
        <a:bodyPr/>
        <a:lstStyle/>
        <a:p>
          <a:r>
            <a:rPr lang="en-US" sz="2000" b="1" dirty="0"/>
            <a:t>Next generation experiment (?)</a:t>
          </a:r>
        </a:p>
      </dgm:t>
    </dgm:pt>
    <dgm:pt modelId="{A99756C2-B4C9-42E1-9401-AAE7CF41BCE9}" type="sibTrans" cxnId="{AC207F5F-281B-4C6D-81D2-ACEEC7D2918A}">
      <dgm:prSet/>
      <dgm:spPr/>
      <dgm:t>
        <a:bodyPr/>
        <a:lstStyle/>
        <a:p>
          <a:endParaRPr lang="en-US"/>
        </a:p>
      </dgm:t>
    </dgm:pt>
    <dgm:pt modelId="{873ED95C-ACE9-4826-B0B3-CD6D28F14DF8}" type="parTrans" cxnId="{AC207F5F-281B-4C6D-81D2-ACEEC7D2918A}">
      <dgm:prSet/>
      <dgm:spPr/>
      <dgm:t>
        <a:bodyPr/>
        <a:lstStyle/>
        <a:p>
          <a:endParaRPr lang="en-US"/>
        </a:p>
      </dgm:t>
    </dgm:pt>
    <dgm:pt modelId="{3165CD06-6A90-4D7A-862D-2E125FAF0894}" type="pres">
      <dgm:prSet presAssocID="{A5BAFD0D-47E1-4DCB-A4B7-433EDC657A62}" presName="outerComposite" presStyleCnt="0">
        <dgm:presLayoutVars>
          <dgm:chMax val="5"/>
          <dgm:dir/>
          <dgm:resizeHandles val="exact"/>
        </dgm:presLayoutVars>
      </dgm:prSet>
      <dgm:spPr/>
    </dgm:pt>
    <dgm:pt modelId="{02D2E458-5563-4AB3-9F0D-D36AB136E11C}" type="pres">
      <dgm:prSet presAssocID="{A5BAFD0D-47E1-4DCB-A4B7-433EDC657A62}" presName="dummyMaxCanvas" presStyleCnt="0">
        <dgm:presLayoutVars/>
      </dgm:prSet>
      <dgm:spPr/>
    </dgm:pt>
    <dgm:pt modelId="{0D0E18AE-AAE4-4A87-8972-F53865F4366F}" type="pres">
      <dgm:prSet presAssocID="{A5BAFD0D-47E1-4DCB-A4B7-433EDC657A62}" presName="ThreeNodes_1" presStyleLbl="node1" presStyleIdx="0" presStyleCnt="3" custScaleX="36083" custScaleY="97245" custLinFactNeighborX="-31958" custLinFactNeighborY="-9184">
        <dgm:presLayoutVars>
          <dgm:bulletEnabled val="1"/>
        </dgm:presLayoutVars>
      </dgm:prSet>
      <dgm:spPr/>
    </dgm:pt>
    <dgm:pt modelId="{9DC95090-C295-4B10-9C10-E3F8363A2A5D}" type="pres">
      <dgm:prSet presAssocID="{A5BAFD0D-47E1-4DCB-A4B7-433EDC657A62}" presName="ThreeNodes_2" presStyleLbl="node1" presStyleIdx="1" presStyleCnt="3" custScaleX="53159" custScaleY="85652" custLinFactNeighborX="-14706" custLinFactNeighborY="-9960">
        <dgm:presLayoutVars>
          <dgm:bulletEnabled val="1"/>
        </dgm:presLayoutVars>
      </dgm:prSet>
      <dgm:spPr/>
    </dgm:pt>
    <dgm:pt modelId="{1883A01A-F389-4B3A-994D-C76F055979FD}" type="pres">
      <dgm:prSet presAssocID="{A5BAFD0D-47E1-4DCB-A4B7-433EDC657A62}" presName="ThreeNodes_3" presStyleLbl="node1" presStyleIdx="2" presStyleCnt="3" custScaleX="58647" custLinFactNeighborX="20586" custLinFactNeighborY="-14820">
        <dgm:presLayoutVars>
          <dgm:bulletEnabled val="1"/>
        </dgm:presLayoutVars>
      </dgm:prSet>
      <dgm:spPr/>
    </dgm:pt>
    <dgm:pt modelId="{8D78A24A-697B-42CE-A5BA-D0389DC26C8A}" type="pres">
      <dgm:prSet presAssocID="{A5BAFD0D-47E1-4DCB-A4B7-433EDC657A62}" presName="ThreeConn_1-2" presStyleLbl="fgAccFollowNode1" presStyleIdx="0" presStyleCnt="2" custFlipHor="1" custScaleX="380342" custScaleY="222420" custLinFactX="-272775" custLinFactNeighborX="-300000" custLinFactNeighborY="28093">
        <dgm:presLayoutVars>
          <dgm:bulletEnabled val="1"/>
        </dgm:presLayoutVars>
      </dgm:prSet>
      <dgm:spPr/>
    </dgm:pt>
    <dgm:pt modelId="{CE22FBE6-5A95-4B56-BD40-3AA4AB7D6F68}" type="pres">
      <dgm:prSet presAssocID="{A5BAFD0D-47E1-4DCB-A4B7-433EDC657A62}" presName="ThreeConn_2-3" presStyleLbl="fgAccFollowNode1" presStyleIdx="1" presStyleCnt="2" custLinFactX="-200000" custLinFactY="-5548" custLinFactNeighborX="-205085" custLinFactNeighborY="-100000">
        <dgm:presLayoutVars>
          <dgm:bulletEnabled val="1"/>
        </dgm:presLayoutVars>
      </dgm:prSet>
      <dgm:spPr/>
    </dgm:pt>
    <dgm:pt modelId="{748E7FDE-D182-4025-A23F-CF0D618CEEDF}" type="pres">
      <dgm:prSet presAssocID="{A5BAFD0D-47E1-4DCB-A4B7-433EDC657A62}" presName="ThreeNodes_1_text" presStyleLbl="node1" presStyleIdx="2" presStyleCnt="3">
        <dgm:presLayoutVars>
          <dgm:bulletEnabled val="1"/>
        </dgm:presLayoutVars>
      </dgm:prSet>
      <dgm:spPr/>
    </dgm:pt>
    <dgm:pt modelId="{65A35503-993A-4777-81CF-61C1517CA269}" type="pres">
      <dgm:prSet presAssocID="{A5BAFD0D-47E1-4DCB-A4B7-433EDC657A62}" presName="ThreeNodes_2_text" presStyleLbl="node1" presStyleIdx="2" presStyleCnt="3">
        <dgm:presLayoutVars>
          <dgm:bulletEnabled val="1"/>
        </dgm:presLayoutVars>
      </dgm:prSet>
      <dgm:spPr/>
    </dgm:pt>
    <dgm:pt modelId="{015D6D7C-6214-4456-9A91-033485A21A61}" type="pres">
      <dgm:prSet presAssocID="{A5BAFD0D-47E1-4DCB-A4B7-433EDC657A62}" presName="ThreeNodes_3_text" presStyleLbl="node1" presStyleIdx="2" presStyleCnt="3">
        <dgm:presLayoutVars>
          <dgm:bulletEnabled val="1"/>
        </dgm:presLayoutVars>
      </dgm:prSet>
      <dgm:spPr/>
    </dgm:pt>
  </dgm:ptLst>
  <dgm:cxnLst>
    <dgm:cxn modelId="{D4683305-E345-4D78-B99D-C1CFBDBA3F90}" type="presOf" srcId="{B9E8D268-2554-4970-9D07-DF284A42D750}" destId="{1883A01A-F389-4B3A-994D-C76F055979FD}" srcOrd="0" destOrd="0" presId="urn:microsoft.com/office/officeart/2005/8/layout/vProcess5"/>
    <dgm:cxn modelId="{14418535-E721-4309-98F5-A93949C7FD4B}" srcId="{A5BAFD0D-47E1-4DCB-A4B7-433EDC657A62}" destId="{904E347D-86AB-40C0-AD1B-6EEA07DF4A9D}" srcOrd="1" destOrd="0" parTransId="{EE95BEFF-DC5E-4C4C-8A06-334C87E61BCD}" sibTransId="{AEB555B4-7EC6-41FA-8CAB-5593D63BFF04}"/>
    <dgm:cxn modelId="{F51DCF5B-FDE4-4C35-97B0-6676FBC09AD1}" type="presOf" srcId="{71A153B7-1CAA-4C4C-AADC-ABC0F18C363A}" destId="{748E7FDE-D182-4025-A23F-CF0D618CEEDF}" srcOrd="1" destOrd="0" presId="urn:microsoft.com/office/officeart/2005/8/layout/vProcess5"/>
    <dgm:cxn modelId="{AC207F5F-281B-4C6D-81D2-ACEEC7D2918A}" srcId="{A5BAFD0D-47E1-4DCB-A4B7-433EDC657A62}" destId="{B9E8D268-2554-4970-9D07-DF284A42D750}" srcOrd="2" destOrd="0" parTransId="{873ED95C-ACE9-4826-B0B3-CD6D28F14DF8}" sibTransId="{A99756C2-B4C9-42E1-9401-AAE7CF41BCE9}"/>
    <dgm:cxn modelId="{99B48165-2D6F-432E-90E3-2DA523255F04}" type="presOf" srcId="{F51BB687-B9FC-4CFF-9F6E-9D298C406DD1}" destId="{8D78A24A-697B-42CE-A5BA-D0389DC26C8A}" srcOrd="0" destOrd="0" presId="urn:microsoft.com/office/officeart/2005/8/layout/vProcess5"/>
    <dgm:cxn modelId="{15F1944F-2728-4EF2-8FB5-8224F241AD47}" type="presOf" srcId="{A5BAFD0D-47E1-4DCB-A4B7-433EDC657A62}" destId="{3165CD06-6A90-4D7A-862D-2E125FAF0894}" srcOrd="0" destOrd="0" presId="urn:microsoft.com/office/officeart/2005/8/layout/vProcess5"/>
    <dgm:cxn modelId="{F6584190-DA40-4FFE-9642-4F981B290063}" type="presOf" srcId="{71A153B7-1CAA-4C4C-AADC-ABC0F18C363A}" destId="{0D0E18AE-AAE4-4A87-8972-F53865F4366F}" srcOrd="0" destOrd="0" presId="urn:microsoft.com/office/officeart/2005/8/layout/vProcess5"/>
    <dgm:cxn modelId="{D79A7EA5-4B04-4229-8145-7C214A763E3C}" type="presOf" srcId="{B9E8D268-2554-4970-9D07-DF284A42D750}" destId="{015D6D7C-6214-4456-9A91-033485A21A61}" srcOrd="1" destOrd="0" presId="urn:microsoft.com/office/officeart/2005/8/layout/vProcess5"/>
    <dgm:cxn modelId="{20C0A3AB-2403-40BF-A2CF-D893A8E49407}" type="presOf" srcId="{AEB555B4-7EC6-41FA-8CAB-5593D63BFF04}" destId="{CE22FBE6-5A95-4B56-BD40-3AA4AB7D6F68}" srcOrd="0" destOrd="0" presId="urn:microsoft.com/office/officeart/2005/8/layout/vProcess5"/>
    <dgm:cxn modelId="{2A13B9F1-7456-4969-93BD-8BFBC19925B1}" srcId="{A5BAFD0D-47E1-4DCB-A4B7-433EDC657A62}" destId="{71A153B7-1CAA-4C4C-AADC-ABC0F18C363A}" srcOrd="0" destOrd="0" parTransId="{A6216EE8-752F-4AC7-AD9E-6FC2A79044B5}" sibTransId="{F51BB687-B9FC-4CFF-9F6E-9D298C406DD1}"/>
    <dgm:cxn modelId="{5255D2FB-D532-47EA-914A-CBA8E8CF4344}" type="presOf" srcId="{904E347D-86AB-40C0-AD1B-6EEA07DF4A9D}" destId="{9DC95090-C295-4B10-9C10-E3F8363A2A5D}" srcOrd="0" destOrd="0" presId="urn:microsoft.com/office/officeart/2005/8/layout/vProcess5"/>
    <dgm:cxn modelId="{9D8FBEFC-52B2-4BAD-81C3-D94717784376}" type="presOf" srcId="{904E347D-86AB-40C0-AD1B-6EEA07DF4A9D}" destId="{65A35503-993A-4777-81CF-61C1517CA269}" srcOrd="1" destOrd="0" presId="urn:microsoft.com/office/officeart/2005/8/layout/vProcess5"/>
    <dgm:cxn modelId="{055EF7A7-EAE0-431D-B64F-4CF4F27499D9}" type="presParOf" srcId="{3165CD06-6A90-4D7A-862D-2E125FAF0894}" destId="{02D2E458-5563-4AB3-9F0D-D36AB136E11C}" srcOrd="0" destOrd="0" presId="urn:microsoft.com/office/officeart/2005/8/layout/vProcess5"/>
    <dgm:cxn modelId="{32542F03-2B1B-4260-8F38-0D6F3C793766}" type="presParOf" srcId="{3165CD06-6A90-4D7A-862D-2E125FAF0894}" destId="{0D0E18AE-AAE4-4A87-8972-F53865F4366F}" srcOrd="1" destOrd="0" presId="urn:microsoft.com/office/officeart/2005/8/layout/vProcess5"/>
    <dgm:cxn modelId="{D4C9EFC3-F109-4D73-9E04-96B8FCA77DA5}" type="presParOf" srcId="{3165CD06-6A90-4D7A-862D-2E125FAF0894}" destId="{9DC95090-C295-4B10-9C10-E3F8363A2A5D}" srcOrd="2" destOrd="0" presId="urn:microsoft.com/office/officeart/2005/8/layout/vProcess5"/>
    <dgm:cxn modelId="{2AAAC541-7654-4DAC-9250-43190995C427}" type="presParOf" srcId="{3165CD06-6A90-4D7A-862D-2E125FAF0894}" destId="{1883A01A-F389-4B3A-994D-C76F055979FD}" srcOrd="3" destOrd="0" presId="urn:microsoft.com/office/officeart/2005/8/layout/vProcess5"/>
    <dgm:cxn modelId="{C5EE9A43-20A0-4A5A-A84C-A0F482AAFEB5}" type="presParOf" srcId="{3165CD06-6A90-4D7A-862D-2E125FAF0894}" destId="{8D78A24A-697B-42CE-A5BA-D0389DC26C8A}" srcOrd="4" destOrd="0" presId="urn:microsoft.com/office/officeart/2005/8/layout/vProcess5"/>
    <dgm:cxn modelId="{602D47C8-630B-448B-8B7E-D22818780646}" type="presParOf" srcId="{3165CD06-6A90-4D7A-862D-2E125FAF0894}" destId="{CE22FBE6-5A95-4B56-BD40-3AA4AB7D6F68}" srcOrd="5" destOrd="0" presId="urn:microsoft.com/office/officeart/2005/8/layout/vProcess5"/>
    <dgm:cxn modelId="{265BC01D-0615-4D01-B437-567EB35525E7}" type="presParOf" srcId="{3165CD06-6A90-4D7A-862D-2E125FAF0894}" destId="{748E7FDE-D182-4025-A23F-CF0D618CEEDF}" srcOrd="6" destOrd="0" presId="urn:microsoft.com/office/officeart/2005/8/layout/vProcess5"/>
    <dgm:cxn modelId="{92E0A570-B264-4262-B0B9-DD2D473C02E1}" type="presParOf" srcId="{3165CD06-6A90-4D7A-862D-2E125FAF0894}" destId="{65A35503-993A-4777-81CF-61C1517CA269}" srcOrd="7" destOrd="0" presId="urn:microsoft.com/office/officeart/2005/8/layout/vProcess5"/>
    <dgm:cxn modelId="{1354BA43-4615-4E00-A6AB-B1679AB452AC}" type="presParOf" srcId="{3165CD06-6A90-4D7A-862D-2E125FAF0894}" destId="{015D6D7C-6214-4456-9A91-033485A21A61}" srcOrd="8" destOrd="0" presId="urn:microsoft.com/office/officeart/2005/8/layout/vProcess5"/>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BAFD0D-47E1-4DCB-A4B7-433EDC657A6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71A153B7-1CAA-4C4C-AADC-ABC0F18C363A}">
      <dgm:prSet phldrT="[Text]" phldr="0" custT="1"/>
      <dgm:spPr>
        <a:solidFill>
          <a:srgbClr val="5CB107"/>
        </a:solidFill>
      </dgm:spPr>
      <dgm:t>
        <a:bodyPr/>
        <a:lstStyle/>
        <a:p>
          <a:r>
            <a:rPr lang="en-US" sz="2000" b="1" dirty="0" err="1"/>
            <a:t>SuperCDMS</a:t>
          </a:r>
          <a:r>
            <a:rPr lang="en-US" sz="2000" b="1" dirty="0"/>
            <a:t> operations</a:t>
          </a:r>
        </a:p>
      </dgm:t>
    </dgm:pt>
    <dgm:pt modelId="{A6216EE8-752F-4AC7-AD9E-6FC2A79044B5}" type="parTrans" cxnId="{2A13B9F1-7456-4969-93BD-8BFBC19925B1}">
      <dgm:prSet/>
      <dgm:spPr/>
      <dgm:t>
        <a:bodyPr/>
        <a:lstStyle/>
        <a:p>
          <a:endParaRPr lang="en-US"/>
        </a:p>
      </dgm:t>
    </dgm:pt>
    <dgm:pt modelId="{F51BB687-B9FC-4CFF-9F6E-9D298C406DD1}" type="sibTrans" cxnId="{2A13B9F1-7456-4969-93BD-8BFBC19925B1}">
      <dgm:prSet/>
      <dgm:spPr>
        <a:noFill/>
        <a:ln>
          <a:noFill/>
        </a:ln>
      </dgm:spPr>
      <dgm:t>
        <a:bodyPr/>
        <a:lstStyle/>
        <a:p>
          <a:endParaRPr lang="en-US"/>
        </a:p>
      </dgm:t>
    </dgm:pt>
    <dgm:pt modelId="{EAD34FBA-C2C4-4C1B-90C1-4EE97883E674}">
      <dgm:prSet phldrT="[Text]" phldr="0" custT="1"/>
      <dgm:spPr>
        <a:solidFill>
          <a:srgbClr val="128044"/>
        </a:solidFill>
      </dgm:spPr>
      <dgm:t>
        <a:bodyPr/>
        <a:lstStyle/>
        <a:p>
          <a:r>
            <a:rPr lang="en-US" sz="2000" b="1" dirty="0"/>
            <a:t>TESSERACT construction</a:t>
          </a:r>
        </a:p>
      </dgm:t>
    </dgm:pt>
    <dgm:pt modelId="{2520F54A-A377-41E6-864D-A04932D9678C}" type="parTrans" cxnId="{59000E7F-DF01-4B4F-8150-F7B1ABC04220}">
      <dgm:prSet/>
      <dgm:spPr/>
      <dgm:t>
        <a:bodyPr/>
        <a:lstStyle/>
        <a:p>
          <a:endParaRPr lang="en-US"/>
        </a:p>
      </dgm:t>
    </dgm:pt>
    <dgm:pt modelId="{00AAEC30-5448-44AB-A06B-1592209B8E4C}" type="sibTrans" cxnId="{59000E7F-DF01-4B4F-8150-F7B1ABC04220}">
      <dgm:prSet/>
      <dgm:spPr>
        <a:solidFill>
          <a:schemeClr val="bg1">
            <a:alpha val="90000"/>
          </a:schemeClr>
        </a:solidFill>
        <a:ln>
          <a:noFill/>
        </a:ln>
      </dgm:spPr>
      <dgm:t>
        <a:bodyPr/>
        <a:lstStyle/>
        <a:p>
          <a:endParaRPr lang="en-US" dirty="0"/>
        </a:p>
      </dgm:t>
    </dgm:pt>
    <dgm:pt modelId="{8E8BC0B3-0C82-4B9B-91F8-45892D9A6DAE}">
      <dgm:prSet phldrT="[Text]" phldr="0" custT="1"/>
      <dgm:spPr>
        <a:solidFill>
          <a:srgbClr val="5CB107"/>
        </a:solidFill>
      </dgm:spPr>
      <dgm:t>
        <a:bodyPr/>
        <a:lstStyle/>
        <a:p>
          <a:r>
            <a:rPr lang="en-US" sz="2000" b="1" dirty="0"/>
            <a:t>Operations</a:t>
          </a:r>
        </a:p>
      </dgm:t>
    </dgm:pt>
    <dgm:pt modelId="{71AAAEB4-CB70-4D52-A67B-C3B460DB9B85}" type="parTrans" cxnId="{73A62B27-570C-442F-BAF3-988F05602D5E}">
      <dgm:prSet/>
      <dgm:spPr/>
      <dgm:t>
        <a:bodyPr/>
        <a:lstStyle/>
        <a:p>
          <a:endParaRPr lang="en-US"/>
        </a:p>
      </dgm:t>
    </dgm:pt>
    <dgm:pt modelId="{1E9E9A1C-F7AC-4CFD-A7F7-DBE2D2DD00AC}" type="sibTrans" cxnId="{73A62B27-570C-442F-BAF3-988F05602D5E}">
      <dgm:prSet/>
      <dgm:spPr>
        <a:solidFill>
          <a:schemeClr val="bg1">
            <a:alpha val="90000"/>
          </a:schemeClr>
        </a:solidFill>
        <a:ln>
          <a:noFill/>
        </a:ln>
      </dgm:spPr>
      <dgm:t>
        <a:bodyPr/>
        <a:lstStyle/>
        <a:p>
          <a:endParaRPr lang="en-US" dirty="0"/>
        </a:p>
      </dgm:t>
    </dgm:pt>
    <dgm:pt modelId="{904E347D-86AB-40C0-AD1B-6EEA07DF4A9D}">
      <dgm:prSet phldrT="[Text]" phldr="0" custT="1"/>
      <dgm:spPr>
        <a:solidFill>
          <a:srgbClr val="FFC000"/>
        </a:solidFill>
      </dgm:spPr>
      <dgm:t>
        <a:bodyPr/>
        <a:lstStyle/>
        <a:p>
          <a:r>
            <a:rPr lang="en-US" sz="2000" b="1" dirty="0">
              <a:solidFill>
                <a:schemeClr val="tx1"/>
              </a:solidFill>
            </a:rPr>
            <a:t>LDMX  (?)</a:t>
          </a:r>
        </a:p>
      </dgm:t>
    </dgm:pt>
    <dgm:pt modelId="{EE95BEFF-DC5E-4C4C-8A06-334C87E61BCD}" type="parTrans" cxnId="{14418535-E721-4309-98F5-A93949C7FD4B}">
      <dgm:prSet/>
      <dgm:spPr/>
      <dgm:t>
        <a:bodyPr/>
        <a:lstStyle/>
        <a:p>
          <a:endParaRPr lang="en-US"/>
        </a:p>
      </dgm:t>
    </dgm:pt>
    <dgm:pt modelId="{AEB555B4-7EC6-41FA-8CAB-5593D63BFF04}" type="sibTrans" cxnId="{14418535-E721-4309-98F5-A93949C7FD4B}">
      <dgm:prSet/>
      <dgm:spPr/>
      <dgm:t>
        <a:bodyPr/>
        <a:lstStyle/>
        <a:p>
          <a:endParaRPr lang="en-US" dirty="0"/>
        </a:p>
      </dgm:t>
    </dgm:pt>
    <dgm:pt modelId="{3165CD06-6A90-4D7A-862D-2E125FAF0894}" type="pres">
      <dgm:prSet presAssocID="{A5BAFD0D-47E1-4DCB-A4B7-433EDC657A62}" presName="outerComposite" presStyleCnt="0">
        <dgm:presLayoutVars>
          <dgm:chMax val="5"/>
          <dgm:dir/>
          <dgm:resizeHandles val="exact"/>
        </dgm:presLayoutVars>
      </dgm:prSet>
      <dgm:spPr/>
    </dgm:pt>
    <dgm:pt modelId="{02D2E458-5563-4AB3-9F0D-D36AB136E11C}" type="pres">
      <dgm:prSet presAssocID="{A5BAFD0D-47E1-4DCB-A4B7-433EDC657A62}" presName="dummyMaxCanvas" presStyleCnt="0">
        <dgm:presLayoutVars/>
      </dgm:prSet>
      <dgm:spPr/>
    </dgm:pt>
    <dgm:pt modelId="{860CB670-03D6-449E-A41B-11216DC90025}" type="pres">
      <dgm:prSet presAssocID="{A5BAFD0D-47E1-4DCB-A4B7-433EDC657A62}" presName="FourNodes_1" presStyleLbl="node1" presStyleIdx="0" presStyleCnt="4" custScaleX="38239" custScaleY="123671" custLinFactNeighborX="-24681" custLinFactNeighborY="20858">
        <dgm:presLayoutVars>
          <dgm:bulletEnabled val="1"/>
        </dgm:presLayoutVars>
      </dgm:prSet>
      <dgm:spPr/>
    </dgm:pt>
    <dgm:pt modelId="{8F6A56FD-1B07-4EEE-95A3-07BE5FB8C7DF}" type="pres">
      <dgm:prSet presAssocID="{A5BAFD0D-47E1-4DCB-A4B7-433EDC657A62}" presName="FourNodes_2" presStyleLbl="node1" presStyleIdx="1" presStyleCnt="4" custScaleX="38889" custScaleY="124005" custLinFactNeighborX="-38931" custLinFactNeighborY="37311">
        <dgm:presLayoutVars>
          <dgm:bulletEnabled val="1"/>
        </dgm:presLayoutVars>
      </dgm:prSet>
      <dgm:spPr/>
    </dgm:pt>
    <dgm:pt modelId="{A7A1641B-97A0-40B5-A5A5-F7F93DBD3E88}" type="pres">
      <dgm:prSet presAssocID="{A5BAFD0D-47E1-4DCB-A4B7-433EDC657A62}" presName="FourNodes_3" presStyleLbl="node1" presStyleIdx="2" presStyleCnt="4" custScaleX="43575" custScaleY="129399" custLinFactNeighborX="-6484" custLinFactNeighborY="-81000">
        <dgm:presLayoutVars>
          <dgm:bulletEnabled val="1"/>
        </dgm:presLayoutVars>
      </dgm:prSet>
      <dgm:spPr/>
    </dgm:pt>
    <dgm:pt modelId="{8B2E24ED-E5C2-400D-9ED1-76E448E97AED}" type="pres">
      <dgm:prSet presAssocID="{A5BAFD0D-47E1-4DCB-A4B7-433EDC657A62}" presName="FourNodes_4" presStyleLbl="node1" presStyleIdx="3" presStyleCnt="4" custScaleX="61854" custScaleY="125738" custLinFactNeighborX="-11836" custLinFactNeighborY="-54676">
        <dgm:presLayoutVars>
          <dgm:bulletEnabled val="1"/>
        </dgm:presLayoutVars>
      </dgm:prSet>
      <dgm:spPr/>
    </dgm:pt>
    <dgm:pt modelId="{7F040685-04B7-44C6-B508-254481652B03}" type="pres">
      <dgm:prSet presAssocID="{A5BAFD0D-47E1-4DCB-A4B7-433EDC657A62}" presName="FourConn_1-2" presStyleLbl="fgAccFollowNode1" presStyleIdx="0" presStyleCnt="3">
        <dgm:presLayoutVars>
          <dgm:bulletEnabled val="1"/>
        </dgm:presLayoutVars>
      </dgm:prSet>
      <dgm:spPr/>
    </dgm:pt>
    <dgm:pt modelId="{7ED7F547-391F-433E-A2EA-C53EFCAB289E}" type="pres">
      <dgm:prSet presAssocID="{A5BAFD0D-47E1-4DCB-A4B7-433EDC657A62}" presName="FourConn_2-3" presStyleLbl="fgAccFollowNode1" presStyleIdx="1" presStyleCnt="3">
        <dgm:presLayoutVars>
          <dgm:bulletEnabled val="1"/>
        </dgm:presLayoutVars>
      </dgm:prSet>
      <dgm:spPr/>
    </dgm:pt>
    <dgm:pt modelId="{3667FF14-BCF5-4137-8F1B-1DD6A9726227}" type="pres">
      <dgm:prSet presAssocID="{A5BAFD0D-47E1-4DCB-A4B7-433EDC657A62}" presName="FourConn_3-4" presStyleLbl="fgAccFollowNode1" presStyleIdx="2" presStyleCnt="3">
        <dgm:presLayoutVars>
          <dgm:bulletEnabled val="1"/>
        </dgm:presLayoutVars>
      </dgm:prSet>
      <dgm:spPr/>
    </dgm:pt>
    <dgm:pt modelId="{6F92EA24-5EC6-4CA4-BEF9-2298C511CB33}" type="pres">
      <dgm:prSet presAssocID="{A5BAFD0D-47E1-4DCB-A4B7-433EDC657A62}" presName="FourNodes_1_text" presStyleLbl="node1" presStyleIdx="3" presStyleCnt="4">
        <dgm:presLayoutVars>
          <dgm:bulletEnabled val="1"/>
        </dgm:presLayoutVars>
      </dgm:prSet>
      <dgm:spPr/>
    </dgm:pt>
    <dgm:pt modelId="{FB58AAFF-FE8B-4C91-9BD7-C3FFB552BB9F}" type="pres">
      <dgm:prSet presAssocID="{A5BAFD0D-47E1-4DCB-A4B7-433EDC657A62}" presName="FourNodes_2_text" presStyleLbl="node1" presStyleIdx="3" presStyleCnt="4">
        <dgm:presLayoutVars>
          <dgm:bulletEnabled val="1"/>
        </dgm:presLayoutVars>
      </dgm:prSet>
      <dgm:spPr/>
    </dgm:pt>
    <dgm:pt modelId="{1C29784E-ABA8-45EA-AF39-00A1375C1242}" type="pres">
      <dgm:prSet presAssocID="{A5BAFD0D-47E1-4DCB-A4B7-433EDC657A62}" presName="FourNodes_3_text" presStyleLbl="node1" presStyleIdx="3" presStyleCnt="4">
        <dgm:presLayoutVars>
          <dgm:bulletEnabled val="1"/>
        </dgm:presLayoutVars>
      </dgm:prSet>
      <dgm:spPr/>
    </dgm:pt>
    <dgm:pt modelId="{FC6BB27A-EDED-4784-8406-FC9D6D3AD523}" type="pres">
      <dgm:prSet presAssocID="{A5BAFD0D-47E1-4DCB-A4B7-433EDC657A62}" presName="FourNodes_4_text" presStyleLbl="node1" presStyleIdx="3" presStyleCnt="4">
        <dgm:presLayoutVars>
          <dgm:bulletEnabled val="1"/>
        </dgm:presLayoutVars>
      </dgm:prSet>
      <dgm:spPr/>
    </dgm:pt>
  </dgm:ptLst>
  <dgm:cxnLst>
    <dgm:cxn modelId="{2F42C700-F8BD-4B95-8642-1EDC094513A8}" type="presOf" srcId="{8E8BC0B3-0C82-4B9B-91F8-45892D9A6DAE}" destId="{A7A1641B-97A0-40B5-A5A5-F7F93DBD3E88}" srcOrd="0" destOrd="0" presId="urn:microsoft.com/office/officeart/2005/8/layout/vProcess5"/>
    <dgm:cxn modelId="{70072D14-7016-48FD-9CCD-2A2BFC672793}" type="presOf" srcId="{EAD34FBA-C2C4-4C1B-90C1-4EE97883E674}" destId="{FB58AAFF-FE8B-4C91-9BD7-C3FFB552BB9F}" srcOrd="1" destOrd="0" presId="urn:microsoft.com/office/officeart/2005/8/layout/vProcess5"/>
    <dgm:cxn modelId="{73A62B27-570C-442F-BAF3-988F05602D5E}" srcId="{A5BAFD0D-47E1-4DCB-A4B7-433EDC657A62}" destId="{8E8BC0B3-0C82-4B9B-91F8-45892D9A6DAE}" srcOrd="2" destOrd="0" parTransId="{71AAAEB4-CB70-4D52-A67B-C3B460DB9B85}" sibTransId="{1E9E9A1C-F7AC-4CFD-A7F7-DBE2D2DD00AC}"/>
    <dgm:cxn modelId="{14418535-E721-4309-98F5-A93949C7FD4B}" srcId="{A5BAFD0D-47E1-4DCB-A4B7-433EDC657A62}" destId="{904E347D-86AB-40C0-AD1B-6EEA07DF4A9D}" srcOrd="3" destOrd="0" parTransId="{EE95BEFF-DC5E-4C4C-8A06-334C87E61BCD}" sibTransId="{AEB555B4-7EC6-41FA-8CAB-5593D63BFF04}"/>
    <dgm:cxn modelId="{CB500E37-BA21-4F09-909F-220137544BC0}" type="presOf" srcId="{904E347D-86AB-40C0-AD1B-6EEA07DF4A9D}" destId="{FC6BB27A-EDED-4784-8406-FC9D6D3AD523}" srcOrd="1" destOrd="0" presId="urn:microsoft.com/office/officeart/2005/8/layout/vProcess5"/>
    <dgm:cxn modelId="{0CEF0845-41B4-4E63-854D-D56BD78D2BC2}" type="presOf" srcId="{71A153B7-1CAA-4C4C-AADC-ABC0F18C363A}" destId="{6F92EA24-5EC6-4CA4-BEF9-2298C511CB33}" srcOrd="1" destOrd="0" presId="urn:microsoft.com/office/officeart/2005/8/layout/vProcess5"/>
    <dgm:cxn modelId="{8B258366-9BDC-4CCE-9352-10D5279E11AA}" type="presOf" srcId="{00AAEC30-5448-44AB-A06B-1592209B8E4C}" destId="{7ED7F547-391F-433E-A2EA-C53EFCAB289E}" srcOrd="0" destOrd="0" presId="urn:microsoft.com/office/officeart/2005/8/layout/vProcess5"/>
    <dgm:cxn modelId="{DF8E024D-05C2-4801-86E9-C3EC2E69FDF9}" type="presOf" srcId="{F51BB687-B9FC-4CFF-9F6E-9D298C406DD1}" destId="{7F040685-04B7-44C6-B508-254481652B03}" srcOrd="0" destOrd="0" presId="urn:microsoft.com/office/officeart/2005/8/layout/vProcess5"/>
    <dgm:cxn modelId="{B989776E-7F7D-47E5-8E56-BB87A7631539}" type="presOf" srcId="{1E9E9A1C-F7AC-4CFD-A7F7-DBE2D2DD00AC}" destId="{3667FF14-BCF5-4137-8F1B-1DD6A9726227}" srcOrd="0" destOrd="0" presId="urn:microsoft.com/office/officeart/2005/8/layout/vProcess5"/>
    <dgm:cxn modelId="{15F1944F-2728-4EF2-8FB5-8224F241AD47}" type="presOf" srcId="{A5BAFD0D-47E1-4DCB-A4B7-433EDC657A62}" destId="{3165CD06-6A90-4D7A-862D-2E125FAF0894}" srcOrd="0" destOrd="0" presId="urn:microsoft.com/office/officeart/2005/8/layout/vProcess5"/>
    <dgm:cxn modelId="{59000E7F-DF01-4B4F-8150-F7B1ABC04220}" srcId="{A5BAFD0D-47E1-4DCB-A4B7-433EDC657A62}" destId="{EAD34FBA-C2C4-4C1B-90C1-4EE97883E674}" srcOrd="1" destOrd="0" parTransId="{2520F54A-A377-41E6-864D-A04932D9678C}" sibTransId="{00AAEC30-5448-44AB-A06B-1592209B8E4C}"/>
    <dgm:cxn modelId="{99D830B2-ACF5-467F-A4FD-4C84B5FE7E59}" type="presOf" srcId="{8E8BC0B3-0C82-4B9B-91F8-45892D9A6DAE}" destId="{1C29784E-ABA8-45EA-AF39-00A1375C1242}" srcOrd="1" destOrd="0" presId="urn:microsoft.com/office/officeart/2005/8/layout/vProcess5"/>
    <dgm:cxn modelId="{85DB02C0-64CD-4DE6-A21A-4DA1F9386BB5}" type="presOf" srcId="{EAD34FBA-C2C4-4C1B-90C1-4EE97883E674}" destId="{8F6A56FD-1B07-4EEE-95A3-07BE5FB8C7DF}" srcOrd="0" destOrd="0" presId="urn:microsoft.com/office/officeart/2005/8/layout/vProcess5"/>
    <dgm:cxn modelId="{88505AEE-D0A3-4374-A433-E9FD05E88A24}" type="presOf" srcId="{71A153B7-1CAA-4C4C-AADC-ABC0F18C363A}" destId="{860CB670-03D6-449E-A41B-11216DC90025}" srcOrd="0" destOrd="0" presId="urn:microsoft.com/office/officeart/2005/8/layout/vProcess5"/>
    <dgm:cxn modelId="{2A13B9F1-7456-4969-93BD-8BFBC19925B1}" srcId="{A5BAFD0D-47E1-4DCB-A4B7-433EDC657A62}" destId="{71A153B7-1CAA-4C4C-AADC-ABC0F18C363A}" srcOrd="0" destOrd="0" parTransId="{A6216EE8-752F-4AC7-AD9E-6FC2A79044B5}" sibTransId="{F51BB687-B9FC-4CFF-9F6E-9D298C406DD1}"/>
    <dgm:cxn modelId="{39C0F3F5-7DCA-441C-9D9F-63E6E31FAB5C}" type="presOf" srcId="{904E347D-86AB-40C0-AD1B-6EEA07DF4A9D}" destId="{8B2E24ED-E5C2-400D-9ED1-76E448E97AED}" srcOrd="0" destOrd="0" presId="urn:microsoft.com/office/officeart/2005/8/layout/vProcess5"/>
    <dgm:cxn modelId="{055EF7A7-EAE0-431D-B64F-4CF4F27499D9}" type="presParOf" srcId="{3165CD06-6A90-4D7A-862D-2E125FAF0894}" destId="{02D2E458-5563-4AB3-9F0D-D36AB136E11C}" srcOrd="0" destOrd="0" presId="urn:microsoft.com/office/officeart/2005/8/layout/vProcess5"/>
    <dgm:cxn modelId="{921BF7E7-2B0E-4517-B1A5-54620A4F06BC}" type="presParOf" srcId="{3165CD06-6A90-4D7A-862D-2E125FAF0894}" destId="{860CB670-03D6-449E-A41B-11216DC90025}" srcOrd="1" destOrd="0" presId="urn:microsoft.com/office/officeart/2005/8/layout/vProcess5"/>
    <dgm:cxn modelId="{12F09243-FE5C-4EA5-AD2C-7BDC59287FB7}" type="presParOf" srcId="{3165CD06-6A90-4D7A-862D-2E125FAF0894}" destId="{8F6A56FD-1B07-4EEE-95A3-07BE5FB8C7DF}" srcOrd="2" destOrd="0" presId="urn:microsoft.com/office/officeart/2005/8/layout/vProcess5"/>
    <dgm:cxn modelId="{6CA5E1FE-C968-43D3-955B-A34ED53C40AE}" type="presParOf" srcId="{3165CD06-6A90-4D7A-862D-2E125FAF0894}" destId="{A7A1641B-97A0-40B5-A5A5-F7F93DBD3E88}" srcOrd="3" destOrd="0" presId="urn:microsoft.com/office/officeart/2005/8/layout/vProcess5"/>
    <dgm:cxn modelId="{5EC056F2-E902-460A-A1FE-BF901433BF54}" type="presParOf" srcId="{3165CD06-6A90-4D7A-862D-2E125FAF0894}" destId="{8B2E24ED-E5C2-400D-9ED1-76E448E97AED}" srcOrd="4" destOrd="0" presId="urn:microsoft.com/office/officeart/2005/8/layout/vProcess5"/>
    <dgm:cxn modelId="{EA96BE9E-802F-4986-A6E4-708FD4531040}" type="presParOf" srcId="{3165CD06-6A90-4D7A-862D-2E125FAF0894}" destId="{7F040685-04B7-44C6-B508-254481652B03}" srcOrd="5" destOrd="0" presId="urn:microsoft.com/office/officeart/2005/8/layout/vProcess5"/>
    <dgm:cxn modelId="{7954EE04-244E-44E1-B6B2-1F717ABB6E45}" type="presParOf" srcId="{3165CD06-6A90-4D7A-862D-2E125FAF0894}" destId="{7ED7F547-391F-433E-A2EA-C53EFCAB289E}" srcOrd="6" destOrd="0" presId="urn:microsoft.com/office/officeart/2005/8/layout/vProcess5"/>
    <dgm:cxn modelId="{1CC1ACA4-67B6-4915-ABEA-56FC1CA15009}" type="presParOf" srcId="{3165CD06-6A90-4D7A-862D-2E125FAF0894}" destId="{3667FF14-BCF5-4137-8F1B-1DD6A9726227}" srcOrd="7" destOrd="0" presId="urn:microsoft.com/office/officeart/2005/8/layout/vProcess5"/>
    <dgm:cxn modelId="{1F8544FA-1D58-4F63-80F4-53F8B6561F02}" type="presParOf" srcId="{3165CD06-6A90-4D7A-862D-2E125FAF0894}" destId="{6F92EA24-5EC6-4CA4-BEF9-2298C511CB33}" srcOrd="8" destOrd="0" presId="urn:microsoft.com/office/officeart/2005/8/layout/vProcess5"/>
    <dgm:cxn modelId="{E98B827A-CD3B-4212-9E14-51C169C91CCF}" type="presParOf" srcId="{3165CD06-6A90-4D7A-862D-2E125FAF0894}" destId="{FB58AAFF-FE8B-4C91-9BD7-C3FFB552BB9F}" srcOrd="9" destOrd="0" presId="urn:microsoft.com/office/officeart/2005/8/layout/vProcess5"/>
    <dgm:cxn modelId="{2A9AD3EB-EE6A-4A68-A084-6F45F523D90E}" type="presParOf" srcId="{3165CD06-6A90-4D7A-862D-2E125FAF0894}" destId="{1C29784E-ABA8-45EA-AF39-00A1375C1242}" srcOrd="10" destOrd="0" presId="urn:microsoft.com/office/officeart/2005/8/layout/vProcess5"/>
    <dgm:cxn modelId="{48AD8BAA-87F8-44F9-A541-93ADE89114F5}" type="presParOf" srcId="{3165CD06-6A90-4D7A-862D-2E125FAF0894}" destId="{FC6BB27A-EDED-4784-8406-FC9D6D3AD523}" srcOrd="11" destOrd="0" presId="urn:microsoft.com/office/officeart/2005/8/layout/vProcess5"/>
  </dgm:cxnLst>
  <dgm:bg>
    <a:solidFill>
      <a:schemeClr val="bg1"/>
    </a:solid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BAFD0D-47E1-4DCB-A4B7-433EDC657A6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FD95D051-AD4E-44C0-93BE-8CCA40397474}">
      <dgm:prSet custT="1"/>
      <dgm:spPr>
        <a:solidFill>
          <a:srgbClr val="128044"/>
        </a:solidFill>
      </dgm:spPr>
      <dgm:t>
        <a:bodyPr/>
        <a:lstStyle/>
        <a:p>
          <a:r>
            <a:rPr lang="en-US" sz="2000" b="1" dirty="0"/>
            <a:t>QIS Sensing &amp; Pathfinders</a:t>
          </a:r>
        </a:p>
      </dgm:t>
    </dgm:pt>
    <dgm:pt modelId="{5F1D2630-13B9-4B0D-9DAB-107D96B8D350}" type="parTrans" cxnId="{012FC44E-1B1D-4189-A6EC-E9E39EA959C7}">
      <dgm:prSet/>
      <dgm:spPr/>
      <dgm:t>
        <a:bodyPr/>
        <a:lstStyle/>
        <a:p>
          <a:endParaRPr lang="en-US"/>
        </a:p>
      </dgm:t>
    </dgm:pt>
    <dgm:pt modelId="{17EB185A-5D8C-4071-8048-A4D377F8BA66}" type="sibTrans" cxnId="{012FC44E-1B1D-4189-A6EC-E9E39EA959C7}">
      <dgm:prSet/>
      <dgm:spPr>
        <a:solidFill>
          <a:schemeClr val="bg1">
            <a:alpha val="90000"/>
          </a:schemeClr>
        </a:solidFill>
        <a:ln>
          <a:noFill/>
        </a:ln>
      </dgm:spPr>
      <dgm:t>
        <a:bodyPr/>
        <a:lstStyle/>
        <a:p>
          <a:endParaRPr lang="en-US"/>
        </a:p>
      </dgm:t>
    </dgm:pt>
    <dgm:pt modelId="{EAD34FBA-C2C4-4C1B-90C1-4EE97883E674}">
      <dgm:prSet phldrT="[Text]" phldr="0" custT="1"/>
      <dgm:spPr>
        <a:solidFill>
          <a:srgbClr val="128044"/>
        </a:solidFill>
        <a:ln>
          <a:solidFill>
            <a:schemeClr val="accent2">
              <a:lumMod val="60000"/>
              <a:lumOff val="40000"/>
            </a:schemeClr>
          </a:solidFill>
        </a:ln>
      </dgm:spPr>
      <dgm:t>
        <a:bodyPr/>
        <a:lstStyle/>
        <a:p>
          <a:r>
            <a:rPr lang="en-US" sz="2000" b="1" dirty="0"/>
            <a:t>ADMX-G2</a:t>
          </a:r>
        </a:p>
      </dgm:t>
    </dgm:pt>
    <dgm:pt modelId="{00AAEC30-5448-44AB-A06B-1592209B8E4C}" type="sibTrans" cxnId="{59000E7F-DF01-4B4F-8150-F7B1ABC04220}">
      <dgm:prSet/>
      <dgm:spPr>
        <a:solidFill>
          <a:schemeClr val="bg1">
            <a:alpha val="90000"/>
          </a:schemeClr>
        </a:solidFill>
        <a:ln>
          <a:noFill/>
        </a:ln>
      </dgm:spPr>
      <dgm:t>
        <a:bodyPr/>
        <a:lstStyle/>
        <a:p>
          <a:endParaRPr lang="en-US"/>
        </a:p>
      </dgm:t>
    </dgm:pt>
    <dgm:pt modelId="{2520F54A-A377-41E6-864D-A04932D9678C}" type="parTrans" cxnId="{59000E7F-DF01-4B4F-8150-F7B1ABC04220}">
      <dgm:prSet/>
      <dgm:spPr/>
      <dgm:t>
        <a:bodyPr/>
        <a:lstStyle/>
        <a:p>
          <a:endParaRPr lang="en-US"/>
        </a:p>
      </dgm:t>
    </dgm:pt>
    <dgm:pt modelId="{BF59247F-54B1-4F47-830C-B87873862A19}">
      <dgm:prSet custT="1"/>
      <dgm:spPr>
        <a:solidFill>
          <a:srgbClr val="FFC000"/>
        </a:solidFill>
      </dgm:spPr>
      <dgm:t>
        <a:bodyPr/>
        <a:lstStyle/>
        <a:p>
          <a:r>
            <a:rPr lang="en-US" sz="2000" b="1" dirty="0">
              <a:solidFill>
                <a:schemeClr val="tx1"/>
              </a:solidFill>
            </a:rPr>
            <a:t>QIS broad field axion sensing strategy</a:t>
          </a:r>
        </a:p>
      </dgm:t>
    </dgm:pt>
    <dgm:pt modelId="{2DC37D0F-6AA5-432A-87A2-645575BA17B6}" type="parTrans" cxnId="{6BA50DBA-1E18-4743-B01F-FD90690344AC}">
      <dgm:prSet/>
      <dgm:spPr/>
      <dgm:t>
        <a:bodyPr/>
        <a:lstStyle/>
        <a:p>
          <a:endParaRPr lang="en-US"/>
        </a:p>
      </dgm:t>
    </dgm:pt>
    <dgm:pt modelId="{15CE2F8A-07F3-49B2-9CFE-68D424918463}" type="sibTrans" cxnId="{6BA50DBA-1E18-4743-B01F-FD90690344AC}">
      <dgm:prSet/>
      <dgm:spPr>
        <a:solidFill>
          <a:schemeClr val="bg1">
            <a:alpha val="90000"/>
          </a:schemeClr>
        </a:solidFill>
        <a:ln>
          <a:noFill/>
        </a:ln>
      </dgm:spPr>
      <dgm:t>
        <a:bodyPr/>
        <a:lstStyle/>
        <a:p>
          <a:endParaRPr lang="en-US"/>
        </a:p>
      </dgm:t>
    </dgm:pt>
    <dgm:pt modelId="{CFEDC940-4FC7-477A-9717-12172F8C8ADF}">
      <dgm:prSet custT="1"/>
      <dgm:spPr>
        <a:solidFill>
          <a:srgbClr val="00B0F0"/>
        </a:solidFill>
      </dgm:spPr>
      <dgm:t>
        <a:bodyPr/>
        <a:lstStyle/>
        <a:p>
          <a:r>
            <a:rPr lang="en-US" sz="2000" b="1" dirty="0">
              <a:solidFill>
                <a:schemeClr val="bg1"/>
              </a:solidFill>
              <a:latin typeface="Calibri  "/>
              <a:cs typeface="Arial" panose="020B0604020202020204" pitchFamily="34" charset="0"/>
            </a:rPr>
            <a:t> G3 broad band axion search experiments (?)</a:t>
          </a:r>
        </a:p>
      </dgm:t>
    </dgm:pt>
    <dgm:pt modelId="{70E696F4-B2F0-451F-98DF-0359AB9304E3}" type="parTrans" cxnId="{48008B3E-5113-4F20-8A8B-D343292EC235}">
      <dgm:prSet/>
      <dgm:spPr/>
      <dgm:t>
        <a:bodyPr/>
        <a:lstStyle/>
        <a:p>
          <a:endParaRPr lang="en-US"/>
        </a:p>
      </dgm:t>
    </dgm:pt>
    <dgm:pt modelId="{442F2051-E042-4210-8607-653220F977BB}" type="sibTrans" cxnId="{48008B3E-5113-4F20-8A8B-D343292EC235}">
      <dgm:prSet/>
      <dgm:spPr/>
      <dgm:t>
        <a:bodyPr/>
        <a:lstStyle/>
        <a:p>
          <a:endParaRPr lang="en-US"/>
        </a:p>
      </dgm:t>
    </dgm:pt>
    <dgm:pt modelId="{3165CD06-6A90-4D7A-862D-2E125FAF0894}" type="pres">
      <dgm:prSet presAssocID="{A5BAFD0D-47E1-4DCB-A4B7-433EDC657A62}" presName="outerComposite" presStyleCnt="0">
        <dgm:presLayoutVars>
          <dgm:chMax val="5"/>
          <dgm:dir/>
          <dgm:resizeHandles val="exact"/>
        </dgm:presLayoutVars>
      </dgm:prSet>
      <dgm:spPr/>
    </dgm:pt>
    <dgm:pt modelId="{02D2E458-5563-4AB3-9F0D-D36AB136E11C}" type="pres">
      <dgm:prSet presAssocID="{A5BAFD0D-47E1-4DCB-A4B7-433EDC657A62}" presName="dummyMaxCanvas" presStyleCnt="0">
        <dgm:presLayoutVars/>
      </dgm:prSet>
      <dgm:spPr/>
    </dgm:pt>
    <dgm:pt modelId="{FEC1180A-BECC-4D81-9FC6-F5F6BCFA59F4}" type="pres">
      <dgm:prSet presAssocID="{A5BAFD0D-47E1-4DCB-A4B7-433EDC657A62}" presName="FourNodes_1" presStyleLbl="node1" presStyleIdx="0" presStyleCnt="4" custScaleX="50827" custLinFactNeighborX="-26982" custLinFactNeighborY="5470">
        <dgm:presLayoutVars>
          <dgm:bulletEnabled val="1"/>
        </dgm:presLayoutVars>
      </dgm:prSet>
      <dgm:spPr/>
    </dgm:pt>
    <dgm:pt modelId="{ACAAAA2D-CCD0-449B-86E5-B7BA6950A614}" type="pres">
      <dgm:prSet presAssocID="{A5BAFD0D-47E1-4DCB-A4B7-433EDC657A62}" presName="FourNodes_2" presStyleLbl="node1" presStyleIdx="1" presStyleCnt="4" custScaleX="62602" custLinFactNeighborX="-31124" custLinFactNeighborY="3949">
        <dgm:presLayoutVars>
          <dgm:bulletEnabled val="1"/>
        </dgm:presLayoutVars>
      </dgm:prSet>
      <dgm:spPr/>
    </dgm:pt>
    <dgm:pt modelId="{E587C38C-D8B7-403F-B8D5-B39EC1DEA3E7}" type="pres">
      <dgm:prSet presAssocID="{A5BAFD0D-47E1-4DCB-A4B7-433EDC657A62}" presName="FourNodes_3" presStyleLbl="node1" presStyleIdx="2" presStyleCnt="4" custScaleX="65717" custScaleY="71138" custLinFactNeighborX="-20548" custLinFactNeighborY="-11409">
        <dgm:presLayoutVars>
          <dgm:bulletEnabled val="1"/>
        </dgm:presLayoutVars>
      </dgm:prSet>
      <dgm:spPr/>
    </dgm:pt>
    <dgm:pt modelId="{5DE92217-75C2-431D-972A-733F91D31BFD}" type="pres">
      <dgm:prSet presAssocID="{A5BAFD0D-47E1-4DCB-A4B7-433EDC657A62}" presName="FourNodes_4" presStyleLbl="node1" presStyleIdx="3" presStyleCnt="4" custScaleX="63123" custScaleY="84398" custLinFactNeighborX="18439" custLinFactNeighborY="-10566">
        <dgm:presLayoutVars>
          <dgm:bulletEnabled val="1"/>
        </dgm:presLayoutVars>
      </dgm:prSet>
      <dgm:spPr/>
    </dgm:pt>
    <dgm:pt modelId="{1A616EAB-7FAC-4CE9-B385-7E3CF363CA4A}" type="pres">
      <dgm:prSet presAssocID="{A5BAFD0D-47E1-4DCB-A4B7-433EDC657A62}" presName="FourConn_1-2" presStyleLbl="fgAccFollowNode1" presStyleIdx="0" presStyleCnt="3">
        <dgm:presLayoutVars>
          <dgm:bulletEnabled val="1"/>
        </dgm:presLayoutVars>
      </dgm:prSet>
      <dgm:spPr/>
    </dgm:pt>
    <dgm:pt modelId="{647E3A31-5C1E-4C6C-AA1A-DE8B16E447B0}" type="pres">
      <dgm:prSet presAssocID="{A5BAFD0D-47E1-4DCB-A4B7-433EDC657A62}" presName="FourConn_2-3" presStyleLbl="fgAccFollowNode1" presStyleIdx="1" presStyleCnt="3" custLinFactX="-12706" custLinFactY="-56854" custLinFactNeighborX="-100000" custLinFactNeighborY="-100000">
        <dgm:presLayoutVars>
          <dgm:bulletEnabled val="1"/>
        </dgm:presLayoutVars>
      </dgm:prSet>
      <dgm:spPr/>
    </dgm:pt>
    <dgm:pt modelId="{2952C577-8C2D-4800-ACB9-738A2B622BC8}" type="pres">
      <dgm:prSet presAssocID="{A5BAFD0D-47E1-4DCB-A4B7-433EDC657A62}" presName="FourConn_3-4" presStyleLbl="fgAccFollowNode1" presStyleIdx="2" presStyleCnt="3" custLinFactY="-143123" custLinFactNeighborX="85145" custLinFactNeighborY="-200000">
        <dgm:presLayoutVars>
          <dgm:bulletEnabled val="1"/>
        </dgm:presLayoutVars>
      </dgm:prSet>
      <dgm:spPr/>
    </dgm:pt>
    <dgm:pt modelId="{BFF1C1E3-25CB-4540-B539-CECC4608F77B}" type="pres">
      <dgm:prSet presAssocID="{A5BAFD0D-47E1-4DCB-A4B7-433EDC657A62}" presName="FourNodes_1_text" presStyleLbl="node1" presStyleIdx="3" presStyleCnt="4">
        <dgm:presLayoutVars>
          <dgm:bulletEnabled val="1"/>
        </dgm:presLayoutVars>
      </dgm:prSet>
      <dgm:spPr/>
    </dgm:pt>
    <dgm:pt modelId="{C0925416-4712-41F3-833E-520E4E3C9E87}" type="pres">
      <dgm:prSet presAssocID="{A5BAFD0D-47E1-4DCB-A4B7-433EDC657A62}" presName="FourNodes_2_text" presStyleLbl="node1" presStyleIdx="3" presStyleCnt="4">
        <dgm:presLayoutVars>
          <dgm:bulletEnabled val="1"/>
        </dgm:presLayoutVars>
      </dgm:prSet>
      <dgm:spPr/>
    </dgm:pt>
    <dgm:pt modelId="{F0CF56C3-56E5-4AA4-BB3D-1E87DCEDF092}" type="pres">
      <dgm:prSet presAssocID="{A5BAFD0D-47E1-4DCB-A4B7-433EDC657A62}" presName="FourNodes_3_text" presStyleLbl="node1" presStyleIdx="3" presStyleCnt="4">
        <dgm:presLayoutVars>
          <dgm:bulletEnabled val="1"/>
        </dgm:presLayoutVars>
      </dgm:prSet>
      <dgm:spPr/>
    </dgm:pt>
    <dgm:pt modelId="{B729B0B6-8682-4A31-AF2C-9D7CABFBD19E}" type="pres">
      <dgm:prSet presAssocID="{A5BAFD0D-47E1-4DCB-A4B7-433EDC657A62}" presName="FourNodes_4_text" presStyleLbl="node1" presStyleIdx="3" presStyleCnt="4">
        <dgm:presLayoutVars>
          <dgm:bulletEnabled val="1"/>
        </dgm:presLayoutVars>
      </dgm:prSet>
      <dgm:spPr/>
    </dgm:pt>
  </dgm:ptLst>
  <dgm:cxnLst>
    <dgm:cxn modelId="{ACD63E27-3432-4EDF-ACF6-22824DC13A88}" type="presOf" srcId="{15CE2F8A-07F3-49B2-9CFE-68D424918463}" destId="{2952C577-8C2D-4800-ACB9-738A2B622BC8}" srcOrd="0" destOrd="0" presId="urn:microsoft.com/office/officeart/2005/8/layout/vProcess5"/>
    <dgm:cxn modelId="{DA53F82A-68A5-4C4F-8D38-F7B4C260A9A9}" type="presOf" srcId="{EAD34FBA-C2C4-4C1B-90C1-4EE97883E674}" destId="{BFF1C1E3-25CB-4540-B539-CECC4608F77B}" srcOrd="1" destOrd="0" presId="urn:microsoft.com/office/officeart/2005/8/layout/vProcess5"/>
    <dgm:cxn modelId="{48008B3E-5113-4F20-8A8B-D343292EC235}" srcId="{A5BAFD0D-47E1-4DCB-A4B7-433EDC657A62}" destId="{CFEDC940-4FC7-477A-9717-12172F8C8ADF}" srcOrd="3" destOrd="0" parTransId="{70E696F4-B2F0-451F-98DF-0359AB9304E3}" sibTransId="{442F2051-E042-4210-8607-653220F977BB}"/>
    <dgm:cxn modelId="{5B3EC340-01EA-4B46-9CD3-453EE6C91C9F}" type="presOf" srcId="{FD95D051-AD4E-44C0-93BE-8CCA40397474}" destId="{ACAAAA2D-CCD0-449B-86E5-B7BA6950A614}" srcOrd="0" destOrd="0" presId="urn:microsoft.com/office/officeart/2005/8/layout/vProcess5"/>
    <dgm:cxn modelId="{012FC44E-1B1D-4189-A6EC-E9E39EA959C7}" srcId="{A5BAFD0D-47E1-4DCB-A4B7-433EDC657A62}" destId="{FD95D051-AD4E-44C0-93BE-8CCA40397474}" srcOrd="1" destOrd="0" parTransId="{5F1D2630-13B9-4B0D-9DAB-107D96B8D350}" sibTransId="{17EB185A-5D8C-4071-8048-A4D377F8BA66}"/>
    <dgm:cxn modelId="{15F1944F-2728-4EF2-8FB5-8224F241AD47}" type="presOf" srcId="{A5BAFD0D-47E1-4DCB-A4B7-433EDC657A62}" destId="{3165CD06-6A90-4D7A-862D-2E125FAF0894}" srcOrd="0" destOrd="0" presId="urn:microsoft.com/office/officeart/2005/8/layout/vProcess5"/>
    <dgm:cxn modelId="{6D016F59-5F59-4682-A4BE-E5E296824043}" type="presOf" srcId="{CFEDC940-4FC7-477A-9717-12172F8C8ADF}" destId="{5DE92217-75C2-431D-972A-733F91D31BFD}" srcOrd="0" destOrd="0" presId="urn:microsoft.com/office/officeart/2005/8/layout/vProcess5"/>
    <dgm:cxn modelId="{1276457C-ED3E-493E-9564-07B94CA615C8}" type="presOf" srcId="{17EB185A-5D8C-4071-8048-A4D377F8BA66}" destId="{647E3A31-5C1E-4C6C-AA1A-DE8B16E447B0}" srcOrd="0" destOrd="0" presId="urn:microsoft.com/office/officeart/2005/8/layout/vProcess5"/>
    <dgm:cxn modelId="{59000E7F-DF01-4B4F-8150-F7B1ABC04220}" srcId="{A5BAFD0D-47E1-4DCB-A4B7-433EDC657A62}" destId="{EAD34FBA-C2C4-4C1B-90C1-4EE97883E674}" srcOrd="0" destOrd="0" parTransId="{2520F54A-A377-41E6-864D-A04932D9678C}" sibTransId="{00AAEC30-5448-44AB-A06B-1592209B8E4C}"/>
    <dgm:cxn modelId="{CA401088-17E9-4DEF-B2AA-8400F257E791}" type="presOf" srcId="{00AAEC30-5448-44AB-A06B-1592209B8E4C}" destId="{1A616EAB-7FAC-4CE9-B385-7E3CF363CA4A}" srcOrd="0" destOrd="0" presId="urn:microsoft.com/office/officeart/2005/8/layout/vProcess5"/>
    <dgm:cxn modelId="{0F813B8F-DBC3-4911-A906-19ADF8CC06BA}" type="presOf" srcId="{BF59247F-54B1-4F47-830C-B87873862A19}" destId="{F0CF56C3-56E5-4AA4-BB3D-1E87DCEDF092}" srcOrd="1" destOrd="0" presId="urn:microsoft.com/office/officeart/2005/8/layout/vProcess5"/>
    <dgm:cxn modelId="{4E261694-1D65-48E2-870F-4909C1BF2997}" type="presOf" srcId="{FD95D051-AD4E-44C0-93BE-8CCA40397474}" destId="{C0925416-4712-41F3-833E-520E4E3C9E87}" srcOrd="1" destOrd="0" presId="urn:microsoft.com/office/officeart/2005/8/layout/vProcess5"/>
    <dgm:cxn modelId="{793102B3-E2DF-42AD-9E67-8BB39B06B3E0}" type="presOf" srcId="{BF59247F-54B1-4F47-830C-B87873862A19}" destId="{E587C38C-D8B7-403F-B8D5-B39EC1DEA3E7}" srcOrd="0" destOrd="0" presId="urn:microsoft.com/office/officeart/2005/8/layout/vProcess5"/>
    <dgm:cxn modelId="{6BA50DBA-1E18-4743-B01F-FD90690344AC}" srcId="{A5BAFD0D-47E1-4DCB-A4B7-433EDC657A62}" destId="{BF59247F-54B1-4F47-830C-B87873862A19}" srcOrd="2" destOrd="0" parTransId="{2DC37D0F-6AA5-432A-87A2-645575BA17B6}" sibTransId="{15CE2F8A-07F3-49B2-9CFE-68D424918463}"/>
    <dgm:cxn modelId="{07A99DDB-A434-4A5B-A9D2-06BDB58B8D14}" type="presOf" srcId="{CFEDC940-4FC7-477A-9717-12172F8C8ADF}" destId="{B729B0B6-8682-4A31-AF2C-9D7CABFBD19E}" srcOrd="1" destOrd="0" presId="urn:microsoft.com/office/officeart/2005/8/layout/vProcess5"/>
    <dgm:cxn modelId="{EE6346E4-514C-4FB7-90BC-38FDAD894529}" type="presOf" srcId="{EAD34FBA-C2C4-4C1B-90C1-4EE97883E674}" destId="{FEC1180A-BECC-4D81-9FC6-F5F6BCFA59F4}" srcOrd="0" destOrd="0" presId="urn:microsoft.com/office/officeart/2005/8/layout/vProcess5"/>
    <dgm:cxn modelId="{055EF7A7-EAE0-431D-B64F-4CF4F27499D9}" type="presParOf" srcId="{3165CD06-6A90-4D7A-862D-2E125FAF0894}" destId="{02D2E458-5563-4AB3-9F0D-D36AB136E11C}" srcOrd="0" destOrd="0" presId="urn:microsoft.com/office/officeart/2005/8/layout/vProcess5"/>
    <dgm:cxn modelId="{4A9E3A4A-FE56-4464-A5CA-59B08E2AFE0A}" type="presParOf" srcId="{3165CD06-6A90-4D7A-862D-2E125FAF0894}" destId="{FEC1180A-BECC-4D81-9FC6-F5F6BCFA59F4}" srcOrd="1" destOrd="0" presId="urn:microsoft.com/office/officeart/2005/8/layout/vProcess5"/>
    <dgm:cxn modelId="{191A295B-91F6-4241-91EE-B7F7EFBD6994}" type="presParOf" srcId="{3165CD06-6A90-4D7A-862D-2E125FAF0894}" destId="{ACAAAA2D-CCD0-449B-86E5-B7BA6950A614}" srcOrd="2" destOrd="0" presId="urn:microsoft.com/office/officeart/2005/8/layout/vProcess5"/>
    <dgm:cxn modelId="{004ABA37-9804-4845-8F8D-546DA7C009A1}" type="presParOf" srcId="{3165CD06-6A90-4D7A-862D-2E125FAF0894}" destId="{E587C38C-D8B7-403F-B8D5-B39EC1DEA3E7}" srcOrd="3" destOrd="0" presId="urn:microsoft.com/office/officeart/2005/8/layout/vProcess5"/>
    <dgm:cxn modelId="{46A8AF82-B655-4F31-AD9A-993F833F056A}" type="presParOf" srcId="{3165CD06-6A90-4D7A-862D-2E125FAF0894}" destId="{5DE92217-75C2-431D-972A-733F91D31BFD}" srcOrd="4" destOrd="0" presId="urn:microsoft.com/office/officeart/2005/8/layout/vProcess5"/>
    <dgm:cxn modelId="{F7546EFC-FAC9-4971-9C61-8A6A335AD429}" type="presParOf" srcId="{3165CD06-6A90-4D7A-862D-2E125FAF0894}" destId="{1A616EAB-7FAC-4CE9-B385-7E3CF363CA4A}" srcOrd="5" destOrd="0" presId="urn:microsoft.com/office/officeart/2005/8/layout/vProcess5"/>
    <dgm:cxn modelId="{0FE78D6C-0DA0-4F50-BB22-3C0376507779}" type="presParOf" srcId="{3165CD06-6A90-4D7A-862D-2E125FAF0894}" destId="{647E3A31-5C1E-4C6C-AA1A-DE8B16E447B0}" srcOrd="6" destOrd="0" presId="urn:microsoft.com/office/officeart/2005/8/layout/vProcess5"/>
    <dgm:cxn modelId="{258164F2-7E0D-404A-81CC-60DCDD13F4FB}" type="presParOf" srcId="{3165CD06-6A90-4D7A-862D-2E125FAF0894}" destId="{2952C577-8C2D-4800-ACB9-738A2B622BC8}" srcOrd="7" destOrd="0" presId="urn:microsoft.com/office/officeart/2005/8/layout/vProcess5"/>
    <dgm:cxn modelId="{B1B5681C-6E8F-4D5B-B733-2BB93E5DCFD6}" type="presParOf" srcId="{3165CD06-6A90-4D7A-862D-2E125FAF0894}" destId="{BFF1C1E3-25CB-4540-B539-CECC4608F77B}" srcOrd="8" destOrd="0" presId="urn:microsoft.com/office/officeart/2005/8/layout/vProcess5"/>
    <dgm:cxn modelId="{C3642B1C-BB80-479C-B1BD-348E95F76D62}" type="presParOf" srcId="{3165CD06-6A90-4D7A-862D-2E125FAF0894}" destId="{C0925416-4712-41F3-833E-520E4E3C9E87}" srcOrd="9" destOrd="0" presId="urn:microsoft.com/office/officeart/2005/8/layout/vProcess5"/>
    <dgm:cxn modelId="{82F8B225-FE08-43CA-9205-F106B23A70F0}" type="presParOf" srcId="{3165CD06-6A90-4D7A-862D-2E125FAF0894}" destId="{F0CF56C3-56E5-4AA4-BB3D-1E87DCEDF092}" srcOrd="10" destOrd="0" presId="urn:microsoft.com/office/officeart/2005/8/layout/vProcess5"/>
    <dgm:cxn modelId="{0B22E9E2-D0A3-467D-8CAE-5C0F7C812769}" type="presParOf" srcId="{3165CD06-6A90-4D7A-862D-2E125FAF0894}" destId="{B729B0B6-8682-4A31-AF2C-9D7CABFBD19E}" srcOrd="11" destOrd="0" presId="urn:microsoft.com/office/officeart/2005/8/layout/vProcess5"/>
  </dgm:cxnLst>
  <dgm:bg>
    <a:solidFill>
      <a:schemeClr val="bg1"/>
    </a:solidFill>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0E18AE-AAE4-4A87-8972-F53865F4366F}">
      <dsp:nvSpPr>
        <dsp:cNvPr id="0" name=""/>
        <dsp:cNvSpPr/>
      </dsp:nvSpPr>
      <dsp:spPr>
        <a:xfrm>
          <a:off x="47" y="0"/>
          <a:ext cx="3408264" cy="410911"/>
        </a:xfrm>
        <a:prstGeom prst="roundRect">
          <a:avLst>
            <a:gd name="adj" fmla="val 10000"/>
          </a:avLst>
        </a:prstGeom>
        <a:solidFill>
          <a:srgbClr val="128044"/>
        </a:solid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LZ experiment</a:t>
          </a:r>
        </a:p>
      </dsp:txBody>
      <dsp:txXfrm>
        <a:off x="12082" y="12035"/>
        <a:ext cx="3228599" cy="386841"/>
      </dsp:txXfrm>
    </dsp:sp>
    <dsp:sp modelId="{9DC95090-C295-4B10-9C10-E3F8363A2A5D}">
      <dsp:nvSpPr>
        <dsp:cNvPr id="0" name=""/>
        <dsp:cNvSpPr/>
      </dsp:nvSpPr>
      <dsp:spPr>
        <a:xfrm>
          <a:off x="1656576" y="481205"/>
          <a:ext cx="5021199" cy="361924"/>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tx1"/>
              </a:solidFill>
            </a:rPr>
            <a:t>LZ 2028+ (?)</a:t>
          </a:r>
        </a:p>
      </dsp:txBody>
      <dsp:txXfrm>
        <a:off x="1667176" y="491805"/>
        <a:ext cx="4410946" cy="340724"/>
      </dsp:txXfrm>
    </dsp:sp>
    <dsp:sp modelId="{1883A01A-F389-4B3A-994D-C76F055979FD}">
      <dsp:nvSpPr>
        <dsp:cNvPr id="0" name=""/>
        <dsp:cNvSpPr/>
      </dsp:nvSpPr>
      <dsp:spPr>
        <a:xfrm>
          <a:off x="5564376" y="923333"/>
          <a:ext cx="5539575" cy="422552"/>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Next generation experiment (?)</a:t>
          </a:r>
        </a:p>
      </dsp:txBody>
      <dsp:txXfrm>
        <a:off x="5576752" y="935709"/>
        <a:ext cx="4864958" cy="397800"/>
      </dsp:txXfrm>
    </dsp:sp>
    <dsp:sp modelId="{8D78A24A-697B-42CE-A5BA-D0389DC26C8A}">
      <dsp:nvSpPr>
        <dsp:cNvPr id="0" name=""/>
        <dsp:cNvSpPr/>
      </dsp:nvSpPr>
      <dsp:spPr>
        <a:xfrm flipH="1">
          <a:off x="7212793" y="229476"/>
          <a:ext cx="1044644" cy="610897"/>
        </a:xfrm>
        <a:prstGeom prst="downArrow">
          <a:avLst>
            <a:gd name="adj1" fmla="val 55000"/>
            <a:gd name="adj2" fmla="val 45000"/>
          </a:avLst>
        </a:prstGeom>
        <a:solidFill>
          <a:schemeClr val="bg1">
            <a:alpha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dsp:txBody>
      <dsp:txXfrm>
        <a:off x="7447838" y="229476"/>
        <a:ext cx="574554" cy="459700"/>
      </dsp:txXfrm>
    </dsp:sp>
    <dsp:sp modelId="{CE22FBE6-5A95-4B56-BD40-3AA4AB7D6F68}">
      <dsp:nvSpPr>
        <dsp:cNvPr id="0" name=""/>
        <dsp:cNvSpPr/>
      </dsp:nvSpPr>
      <dsp:spPr>
        <a:xfrm>
          <a:off x="8891799" y="520699"/>
          <a:ext cx="274659" cy="274659"/>
        </a:xfrm>
        <a:prstGeom prst="downArrow">
          <a:avLst>
            <a:gd name="adj1" fmla="val 55000"/>
            <a:gd name="adj2" fmla="val 45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8953597" y="520699"/>
        <a:ext cx="151063" cy="2066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0CB670-03D6-449E-A41B-11216DC90025}">
      <dsp:nvSpPr>
        <dsp:cNvPr id="0" name=""/>
        <dsp:cNvSpPr/>
      </dsp:nvSpPr>
      <dsp:spPr>
        <a:xfrm>
          <a:off x="551135" y="25932"/>
          <a:ext cx="3399447" cy="377048"/>
        </a:xfrm>
        <a:prstGeom prst="roundRect">
          <a:avLst>
            <a:gd name="adj" fmla="val 10000"/>
          </a:avLst>
        </a:prstGeom>
        <a:solidFill>
          <a:srgbClr val="5CB10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err="1"/>
            <a:t>SuperCDMS</a:t>
          </a:r>
          <a:r>
            <a:rPr lang="en-US" sz="2000" b="1" kern="1200" dirty="0"/>
            <a:t> operations</a:t>
          </a:r>
        </a:p>
      </dsp:txBody>
      <dsp:txXfrm>
        <a:off x="562178" y="36975"/>
        <a:ext cx="3248536" cy="354962"/>
      </dsp:txXfrm>
    </dsp:sp>
    <dsp:sp modelId="{8F6A56FD-1B07-4EEE-95A3-07BE5FB8C7DF}">
      <dsp:nvSpPr>
        <dsp:cNvPr id="0" name=""/>
        <dsp:cNvSpPr/>
      </dsp:nvSpPr>
      <dsp:spPr>
        <a:xfrm>
          <a:off x="0" y="435897"/>
          <a:ext cx="3457232" cy="378066"/>
        </a:xfrm>
        <a:prstGeom prst="roundRect">
          <a:avLst>
            <a:gd name="adj" fmla="val 10000"/>
          </a:avLst>
        </a:prstGeom>
        <a:solidFill>
          <a:srgbClr val="12804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TESSERACT construction</a:t>
          </a:r>
        </a:p>
      </dsp:txBody>
      <dsp:txXfrm>
        <a:off x="11073" y="446970"/>
        <a:ext cx="3068475" cy="355920"/>
      </dsp:txXfrm>
    </dsp:sp>
    <dsp:sp modelId="{A7A1641B-97A0-40B5-A5A5-F7F93DBD3E88}">
      <dsp:nvSpPr>
        <dsp:cNvPr id="0" name=""/>
        <dsp:cNvSpPr/>
      </dsp:nvSpPr>
      <dsp:spPr>
        <a:xfrm>
          <a:off x="3409626" y="427281"/>
          <a:ext cx="3873817" cy="394511"/>
        </a:xfrm>
        <a:prstGeom prst="roundRect">
          <a:avLst>
            <a:gd name="adj" fmla="val 10000"/>
          </a:avLst>
        </a:prstGeom>
        <a:solidFill>
          <a:srgbClr val="5CB10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Operations</a:t>
          </a:r>
        </a:p>
      </dsp:txBody>
      <dsp:txXfrm>
        <a:off x="3421181" y="438836"/>
        <a:ext cx="3444764" cy="371401"/>
      </dsp:txXfrm>
    </dsp:sp>
    <dsp:sp modelId="{8B2E24ED-E5C2-400D-9ED1-76E448E97AED}">
      <dsp:nvSpPr>
        <dsp:cNvPr id="0" name=""/>
        <dsp:cNvSpPr/>
      </dsp:nvSpPr>
      <dsp:spPr>
        <a:xfrm>
          <a:off x="2865869" y="873431"/>
          <a:ext cx="5498820" cy="383349"/>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tx1"/>
              </a:solidFill>
            </a:rPr>
            <a:t>LDMX  (?)</a:t>
          </a:r>
        </a:p>
      </dsp:txBody>
      <dsp:txXfrm>
        <a:off x="2877097" y="884659"/>
        <a:ext cx="4893261" cy="360893"/>
      </dsp:txXfrm>
    </dsp:sp>
    <dsp:sp modelId="{7F040685-04B7-44C6-B508-254481652B03}">
      <dsp:nvSpPr>
        <dsp:cNvPr id="0" name=""/>
        <dsp:cNvSpPr/>
      </dsp:nvSpPr>
      <dsp:spPr>
        <a:xfrm>
          <a:off x="8691828" y="231934"/>
          <a:ext cx="198171" cy="198171"/>
        </a:xfrm>
        <a:prstGeom prst="downArrow">
          <a:avLst>
            <a:gd name="adj1" fmla="val 55000"/>
            <a:gd name="adj2" fmla="val 45000"/>
          </a:avLst>
        </a:prstGeom>
        <a:no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8736416" y="231934"/>
        <a:ext cx="108995" cy="149124"/>
      </dsp:txXfrm>
    </dsp:sp>
    <dsp:sp modelId="{7ED7F547-391F-433E-A2EA-C53EFCAB289E}">
      <dsp:nvSpPr>
        <dsp:cNvPr id="0" name=""/>
        <dsp:cNvSpPr/>
      </dsp:nvSpPr>
      <dsp:spPr>
        <a:xfrm>
          <a:off x="9436365" y="592247"/>
          <a:ext cx="198171" cy="198171"/>
        </a:xfrm>
        <a:prstGeom prst="downArrow">
          <a:avLst>
            <a:gd name="adj1" fmla="val 55000"/>
            <a:gd name="adj2" fmla="val 45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9480953" y="592247"/>
        <a:ext cx="108995" cy="149124"/>
      </dsp:txXfrm>
    </dsp:sp>
    <dsp:sp modelId="{3667FF14-BCF5-4137-8F1B-1DD6A9726227}">
      <dsp:nvSpPr>
        <dsp:cNvPr id="0" name=""/>
        <dsp:cNvSpPr/>
      </dsp:nvSpPr>
      <dsp:spPr>
        <a:xfrm>
          <a:off x="10169790" y="952560"/>
          <a:ext cx="198171" cy="198171"/>
        </a:xfrm>
        <a:prstGeom prst="downArrow">
          <a:avLst>
            <a:gd name="adj1" fmla="val 55000"/>
            <a:gd name="adj2" fmla="val 45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endParaRPr lang="en-US" sz="900" kern="1200" dirty="0"/>
        </a:p>
      </dsp:txBody>
      <dsp:txXfrm>
        <a:off x="10214378" y="952560"/>
        <a:ext cx="108995" cy="1491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C1180A-BECC-4D81-9FC6-F5F6BCFA59F4}">
      <dsp:nvSpPr>
        <dsp:cNvPr id="0" name=""/>
        <dsp:cNvSpPr/>
      </dsp:nvSpPr>
      <dsp:spPr>
        <a:xfrm>
          <a:off x="0" y="28353"/>
          <a:ext cx="4518520" cy="518354"/>
        </a:xfrm>
        <a:prstGeom prst="roundRect">
          <a:avLst>
            <a:gd name="adj" fmla="val 10000"/>
          </a:avLst>
        </a:prstGeom>
        <a:solidFill>
          <a:srgbClr val="128044"/>
        </a:solidFill>
        <a:ln w="12700" cap="flat" cmpd="sng" algn="ctr">
          <a:solidFill>
            <a:schemeClr val="accent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ADMX-G2</a:t>
          </a:r>
        </a:p>
      </dsp:txBody>
      <dsp:txXfrm>
        <a:off x="15182" y="43535"/>
        <a:ext cx="4197028" cy="487990"/>
      </dsp:txXfrm>
    </dsp:sp>
    <dsp:sp modelId="{ACAAAA2D-CCD0-449B-86E5-B7BA6950A614}">
      <dsp:nvSpPr>
        <dsp:cNvPr id="0" name=""/>
        <dsp:cNvSpPr/>
      </dsp:nvSpPr>
      <dsp:spPr>
        <a:xfrm>
          <a:off x="0" y="633070"/>
          <a:ext cx="5565317" cy="518354"/>
        </a:xfrm>
        <a:prstGeom prst="roundRect">
          <a:avLst>
            <a:gd name="adj" fmla="val 10000"/>
          </a:avLst>
        </a:prstGeom>
        <a:solidFill>
          <a:srgbClr val="12804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t>QIS Sensing &amp; Pathfinders</a:t>
          </a:r>
        </a:p>
      </dsp:txBody>
      <dsp:txXfrm>
        <a:off x="15182" y="648252"/>
        <a:ext cx="4857933" cy="487990"/>
      </dsp:txXfrm>
    </dsp:sp>
    <dsp:sp modelId="{E587C38C-D8B7-403F-B8D5-B39EC1DEA3E7}">
      <dsp:nvSpPr>
        <dsp:cNvPr id="0" name=""/>
        <dsp:cNvSpPr/>
      </dsp:nvSpPr>
      <dsp:spPr>
        <a:xfrm>
          <a:off x="1175124" y="1240865"/>
          <a:ext cx="5842241" cy="368746"/>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tx1"/>
              </a:solidFill>
            </a:rPr>
            <a:t>QIS broad field axion sensing strategy</a:t>
          </a:r>
        </a:p>
      </dsp:txBody>
      <dsp:txXfrm>
        <a:off x="1185924" y="1251665"/>
        <a:ext cx="5117235" cy="347146"/>
      </dsp:txXfrm>
    </dsp:sp>
    <dsp:sp modelId="{5DE92217-75C2-431D-972A-733F91D31BFD}">
      <dsp:nvSpPr>
        <dsp:cNvPr id="0" name=""/>
        <dsp:cNvSpPr/>
      </dsp:nvSpPr>
      <dsp:spPr>
        <a:xfrm>
          <a:off x="5500865" y="1823469"/>
          <a:ext cx="5611634" cy="43748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bg1"/>
              </a:solidFill>
              <a:latin typeface="Calibri  "/>
              <a:cs typeface="Arial" panose="020B0604020202020204" pitchFamily="34" charset="0"/>
            </a:rPr>
            <a:t> G3 broad band axion search experiments (?)</a:t>
          </a:r>
        </a:p>
      </dsp:txBody>
      <dsp:txXfrm>
        <a:off x="5513678" y="1836282"/>
        <a:ext cx="4903353" cy="411854"/>
      </dsp:txXfrm>
    </dsp:sp>
    <dsp:sp modelId="{1A616EAB-7FAC-4CE9-B385-7E3CF363CA4A}">
      <dsp:nvSpPr>
        <dsp:cNvPr id="0" name=""/>
        <dsp:cNvSpPr/>
      </dsp:nvSpPr>
      <dsp:spPr>
        <a:xfrm>
          <a:off x="8553069" y="397012"/>
          <a:ext cx="336930" cy="336930"/>
        </a:xfrm>
        <a:prstGeom prst="downArrow">
          <a:avLst>
            <a:gd name="adj1" fmla="val 55000"/>
            <a:gd name="adj2" fmla="val 45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8628878" y="397012"/>
        <a:ext cx="185312" cy="253540"/>
      </dsp:txXfrm>
    </dsp:sp>
    <dsp:sp modelId="{647E3A31-5C1E-4C6C-AA1A-DE8B16E447B0}">
      <dsp:nvSpPr>
        <dsp:cNvPr id="0" name=""/>
        <dsp:cNvSpPr/>
      </dsp:nvSpPr>
      <dsp:spPr>
        <a:xfrm>
          <a:off x="8917866" y="481124"/>
          <a:ext cx="336930" cy="336930"/>
        </a:xfrm>
        <a:prstGeom prst="downArrow">
          <a:avLst>
            <a:gd name="adj1" fmla="val 55000"/>
            <a:gd name="adj2" fmla="val 45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8993675" y="481124"/>
        <a:ext cx="185312" cy="253540"/>
      </dsp:txXfrm>
    </dsp:sp>
    <dsp:sp modelId="{2952C577-8C2D-4800-ACB9-738A2B622BC8}">
      <dsp:nvSpPr>
        <dsp:cNvPr id="0" name=""/>
        <dsp:cNvSpPr/>
      </dsp:nvSpPr>
      <dsp:spPr>
        <a:xfrm>
          <a:off x="10317911" y="466128"/>
          <a:ext cx="336930" cy="336930"/>
        </a:xfrm>
        <a:prstGeom prst="downArrow">
          <a:avLst>
            <a:gd name="adj1" fmla="val 55000"/>
            <a:gd name="adj2" fmla="val 45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0393720" y="466128"/>
        <a:ext cx="185312" cy="25354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6727614-3DC9-6744-9264-08EEED5EEAF4}" type="datetimeFigureOut">
              <a:rPr lang="en-US" smtClean="0"/>
              <a:t>12/18/2025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7B54AB5-898D-5C43-92E6-10E58A797450}" type="slidenum">
              <a:rPr lang="en-US" smtClean="0"/>
              <a:t>‹#›</a:t>
            </a:fld>
            <a:endParaRPr lang="en-US"/>
          </a:p>
        </p:txBody>
      </p:sp>
    </p:spTree>
    <p:extLst>
      <p:ext uri="{BB962C8B-B14F-4D97-AF65-F5344CB8AC3E}">
        <p14:creationId xmlns:p14="http://schemas.microsoft.com/office/powerpoint/2010/main" val="1739874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science.osti.gov/Initiatives/QIS/Community-Resources/SC-Sponsored-Reports"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B54AB5-898D-5C43-92E6-10E58A797450}" type="slidenum">
              <a:rPr lang="en-US" smtClean="0"/>
              <a:t>1</a:t>
            </a:fld>
            <a:endParaRPr lang="en-US"/>
          </a:p>
        </p:txBody>
      </p:sp>
    </p:spTree>
    <p:extLst>
      <p:ext uri="{BB962C8B-B14F-4D97-AF65-F5344CB8AC3E}">
        <p14:creationId xmlns:p14="http://schemas.microsoft.com/office/powerpoint/2010/main" val="1054086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79493-AB87-6F19-E535-391CB9488A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C0FB22-1D11-EA8F-3604-1B3D13E41B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C9B7B3-03A1-94FD-F350-EBCE069B638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45C96D5-9235-1DE1-E26C-BA8B47B6730B}"/>
              </a:ext>
            </a:extLst>
          </p:cNvPr>
          <p:cNvSpPr>
            <a:spLocks noGrp="1"/>
          </p:cNvSpPr>
          <p:nvPr>
            <p:ph type="sldNum" sz="quarter" idx="5"/>
          </p:nvPr>
        </p:nvSpPr>
        <p:spPr/>
        <p:txBody>
          <a:bodyPr/>
          <a:lstStyle/>
          <a:p>
            <a:fld id="{57B54AB5-898D-5C43-92E6-10E58A797450}" type="slidenum">
              <a:rPr lang="en-US" smtClean="0"/>
              <a:t>10</a:t>
            </a:fld>
            <a:endParaRPr lang="en-US"/>
          </a:p>
        </p:txBody>
      </p:sp>
    </p:spTree>
    <p:extLst>
      <p:ext uri="{BB962C8B-B14F-4D97-AF65-F5344CB8AC3E}">
        <p14:creationId xmlns:p14="http://schemas.microsoft.com/office/powerpoint/2010/main" val="897669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6FE4F-75D4-B134-0138-26DE0FDAEC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D72FDB-8D33-7129-E87A-264B69EF7C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8CC846-0790-B766-7AAA-BE0C0C0D686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4E70EE2-A27F-C907-2668-F4669B7AB52C}"/>
              </a:ext>
            </a:extLst>
          </p:cNvPr>
          <p:cNvSpPr>
            <a:spLocks noGrp="1"/>
          </p:cNvSpPr>
          <p:nvPr>
            <p:ph type="sldNum" sz="quarter" idx="5"/>
          </p:nvPr>
        </p:nvSpPr>
        <p:spPr/>
        <p:txBody>
          <a:bodyPr/>
          <a:lstStyle/>
          <a:p>
            <a:fld id="{57B54AB5-898D-5C43-92E6-10E58A797450}" type="slidenum">
              <a:rPr lang="en-US" smtClean="0"/>
              <a:t>11</a:t>
            </a:fld>
            <a:endParaRPr lang="en-US"/>
          </a:p>
        </p:txBody>
      </p:sp>
    </p:spTree>
    <p:extLst>
      <p:ext uri="{BB962C8B-B14F-4D97-AF65-F5344CB8AC3E}">
        <p14:creationId xmlns:p14="http://schemas.microsoft.com/office/powerpoint/2010/main" val="1252388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E82CF-D046-7AF4-AD89-0D4E5758AF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2B9A35-8596-36E1-A49F-69EBFE50FB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D22F99-2654-8871-0C54-16D275CC99E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93F1020-AFDE-BC2F-BCB1-8BBF526CCF3C}"/>
              </a:ext>
            </a:extLst>
          </p:cNvPr>
          <p:cNvSpPr>
            <a:spLocks noGrp="1"/>
          </p:cNvSpPr>
          <p:nvPr>
            <p:ph type="sldNum" sz="quarter" idx="5"/>
          </p:nvPr>
        </p:nvSpPr>
        <p:spPr/>
        <p:txBody>
          <a:bodyPr/>
          <a:lstStyle/>
          <a:p>
            <a:fld id="{57B54AB5-898D-5C43-92E6-10E58A797450}" type="slidenum">
              <a:rPr lang="en-US" smtClean="0"/>
              <a:t>12</a:t>
            </a:fld>
            <a:endParaRPr lang="en-US"/>
          </a:p>
        </p:txBody>
      </p:sp>
    </p:spTree>
    <p:extLst>
      <p:ext uri="{BB962C8B-B14F-4D97-AF65-F5344CB8AC3E}">
        <p14:creationId xmlns:p14="http://schemas.microsoft.com/office/powerpoint/2010/main" val="2764315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58CFC-68DA-F952-3A37-68B13B49B6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236129-C78B-E39B-2FA3-46DC1B6CC7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310128-EF63-A31A-DB94-06C31B3C4A3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0B846AA-3EE2-3A1B-178E-F314ABD16949}"/>
              </a:ext>
            </a:extLst>
          </p:cNvPr>
          <p:cNvSpPr>
            <a:spLocks noGrp="1"/>
          </p:cNvSpPr>
          <p:nvPr>
            <p:ph type="sldNum" sz="quarter" idx="5"/>
          </p:nvPr>
        </p:nvSpPr>
        <p:spPr/>
        <p:txBody>
          <a:bodyPr/>
          <a:lstStyle/>
          <a:p>
            <a:fld id="{57B54AB5-898D-5C43-92E6-10E58A797450}" type="slidenum">
              <a:rPr lang="en-US" smtClean="0"/>
              <a:t>13</a:t>
            </a:fld>
            <a:endParaRPr lang="en-US"/>
          </a:p>
        </p:txBody>
      </p:sp>
    </p:spTree>
    <p:extLst>
      <p:ext uri="{BB962C8B-B14F-4D97-AF65-F5344CB8AC3E}">
        <p14:creationId xmlns:p14="http://schemas.microsoft.com/office/powerpoint/2010/main" val="1690274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65304-6BDC-0028-DAD2-735F665EDE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018FA9-DF43-971F-FA97-975851A812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C18A66-8FF3-C39B-4A9E-5FB52E83178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D039A3-A533-740E-248E-97973D052AEB}"/>
              </a:ext>
            </a:extLst>
          </p:cNvPr>
          <p:cNvSpPr>
            <a:spLocks noGrp="1"/>
          </p:cNvSpPr>
          <p:nvPr>
            <p:ph type="sldNum" sz="quarter" idx="5"/>
          </p:nvPr>
        </p:nvSpPr>
        <p:spPr/>
        <p:txBody>
          <a:bodyPr/>
          <a:lstStyle/>
          <a:p>
            <a:fld id="{57B54AB5-898D-5C43-92E6-10E58A797450}" type="slidenum">
              <a:rPr lang="en-US" smtClean="0"/>
              <a:t>14</a:t>
            </a:fld>
            <a:endParaRPr lang="en-US"/>
          </a:p>
        </p:txBody>
      </p:sp>
    </p:spTree>
    <p:extLst>
      <p:ext uri="{BB962C8B-B14F-4D97-AF65-F5344CB8AC3E}">
        <p14:creationId xmlns:p14="http://schemas.microsoft.com/office/powerpoint/2010/main" val="3303861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93856A-75D2-42A6-90A7-46D3019DB1E5}" type="slidenum">
              <a:rPr lang="en-US" smtClean="0"/>
              <a:t>15</a:t>
            </a:fld>
            <a:endParaRPr lang="en-US" dirty="0"/>
          </a:p>
        </p:txBody>
      </p:sp>
    </p:spTree>
    <p:extLst>
      <p:ext uri="{BB962C8B-B14F-4D97-AF65-F5344CB8AC3E}">
        <p14:creationId xmlns:p14="http://schemas.microsoft.com/office/powerpoint/2010/main" val="2075371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7BDBE-5E72-3A1D-9ACE-227C3D40C3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92E403-2409-B210-9077-DC61A80D7A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AC2E75-3491-3724-9A08-F13B5158F41E}"/>
              </a:ext>
            </a:extLst>
          </p:cNvPr>
          <p:cNvSpPr>
            <a:spLocks noGrp="1"/>
          </p:cNvSpPr>
          <p:nvPr>
            <p:ph type="body" idx="1"/>
          </p:nvPr>
        </p:nvSpPr>
        <p:spPr/>
        <p:txBody>
          <a:bodyPr/>
          <a:lstStyle/>
          <a:p>
            <a:r>
              <a:rPr lang="en-US" dirty="0"/>
              <a:t>*</a:t>
            </a:r>
            <a:r>
              <a:rPr lang="en-US" dirty="0">
                <a:hlinkClick r:id="rId3"/>
              </a:rPr>
              <a:t>QIS SC-Sponsored Reports | U.S. DOE Office of Science(SC)</a:t>
            </a:r>
            <a:endParaRPr lang="en-US" dirty="0"/>
          </a:p>
        </p:txBody>
      </p:sp>
      <p:sp>
        <p:nvSpPr>
          <p:cNvPr id="4" name="Slide Number Placeholder 3">
            <a:extLst>
              <a:ext uri="{FF2B5EF4-FFF2-40B4-BE49-F238E27FC236}">
                <a16:creationId xmlns:a16="http://schemas.microsoft.com/office/drawing/2014/main" id="{2BECE435-07E0-B20E-332A-B0EAC73EA8F9}"/>
              </a:ext>
            </a:extLst>
          </p:cNvPr>
          <p:cNvSpPr>
            <a:spLocks noGrp="1"/>
          </p:cNvSpPr>
          <p:nvPr>
            <p:ph type="sldNum" sz="quarter" idx="5"/>
          </p:nvPr>
        </p:nvSpPr>
        <p:spPr/>
        <p:txBody>
          <a:bodyPr/>
          <a:lstStyle/>
          <a:p>
            <a:fld id="{57B54AB5-898D-5C43-92E6-10E58A797450}" type="slidenum">
              <a:rPr lang="en-US" smtClean="0"/>
              <a:t>16</a:t>
            </a:fld>
            <a:endParaRPr lang="en-US"/>
          </a:p>
        </p:txBody>
      </p:sp>
    </p:spTree>
    <p:extLst>
      <p:ext uri="{BB962C8B-B14F-4D97-AF65-F5344CB8AC3E}">
        <p14:creationId xmlns:p14="http://schemas.microsoft.com/office/powerpoint/2010/main" val="1893942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4836F-C80D-F567-E0C7-19CABF1639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EDA412-F820-77E2-9DC0-366CE3F583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80C1B8-3587-99EC-F7B0-C23FDE23A7C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48EE4C1-2EC4-549E-E4E9-69DB74BC3EFC}"/>
              </a:ext>
            </a:extLst>
          </p:cNvPr>
          <p:cNvSpPr>
            <a:spLocks noGrp="1"/>
          </p:cNvSpPr>
          <p:nvPr>
            <p:ph type="sldNum" sz="quarter" idx="5"/>
          </p:nvPr>
        </p:nvSpPr>
        <p:spPr/>
        <p:txBody>
          <a:bodyPr/>
          <a:lstStyle/>
          <a:p>
            <a:fld id="{57B54AB5-898D-5C43-92E6-10E58A797450}" type="slidenum">
              <a:rPr lang="en-US" smtClean="0"/>
              <a:t>17</a:t>
            </a:fld>
            <a:endParaRPr lang="en-US"/>
          </a:p>
        </p:txBody>
      </p:sp>
    </p:spTree>
    <p:extLst>
      <p:ext uri="{BB962C8B-B14F-4D97-AF65-F5344CB8AC3E}">
        <p14:creationId xmlns:p14="http://schemas.microsoft.com/office/powerpoint/2010/main" val="3927436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B54AB5-898D-5C43-92E6-10E58A797450}" type="slidenum">
              <a:rPr lang="en-US" smtClean="0"/>
              <a:t>18</a:t>
            </a:fld>
            <a:endParaRPr lang="en-US"/>
          </a:p>
        </p:txBody>
      </p:sp>
    </p:spTree>
    <p:extLst>
      <p:ext uri="{BB962C8B-B14F-4D97-AF65-F5344CB8AC3E}">
        <p14:creationId xmlns:p14="http://schemas.microsoft.com/office/powerpoint/2010/main" val="2587645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69E133-1AB6-A810-DA2F-EF04FE8C0E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D128A5-FDD9-2959-422E-DA056BD7FB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862D92-47EB-5C93-B0E9-49C9B452FFB4}"/>
              </a:ext>
            </a:extLst>
          </p:cNvPr>
          <p:cNvSpPr>
            <a:spLocks noGrp="1"/>
          </p:cNvSpPr>
          <p:nvPr>
            <p:ph type="body" idx="1"/>
          </p:nvPr>
        </p:nvSpPr>
        <p:spPr/>
        <p:txBody>
          <a:bodyPr/>
          <a:lstStyle/>
          <a:p>
            <a:pPr defTabSz="931774">
              <a:defRPr/>
            </a:pPr>
            <a:endParaRPr lang="en-US" sz="1600" dirty="0">
              <a:solidFill>
                <a:srgbClr val="003399"/>
              </a:solidFill>
              <a:latin typeface="Candara" panose="020E0502030303020204" pitchFamily="34" charset="0"/>
            </a:endParaRPr>
          </a:p>
          <a:p>
            <a:endParaRPr lang="en-US" dirty="0"/>
          </a:p>
        </p:txBody>
      </p:sp>
      <p:sp>
        <p:nvSpPr>
          <p:cNvPr id="4" name="Slide Number Placeholder 3">
            <a:extLst>
              <a:ext uri="{FF2B5EF4-FFF2-40B4-BE49-F238E27FC236}">
                <a16:creationId xmlns:a16="http://schemas.microsoft.com/office/drawing/2014/main" id="{9F398C0A-C531-F8C6-10B2-F6A25EC4571B}"/>
              </a:ext>
            </a:extLst>
          </p:cNvPr>
          <p:cNvSpPr>
            <a:spLocks noGrp="1"/>
          </p:cNvSpPr>
          <p:nvPr>
            <p:ph type="sldNum" sz="quarter" idx="5"/>
          </p:nvPr>
        </p:nvSpPr>
        <p:spPr/>
        <p:txBody>
          <a:bodyPr/>
          <a:lstStyle/>
          <a:p>
            <a:fld id="{57B54AB5-898D-5C43-92E6-10E58A797450}" type="slidenum">
              <a:rPr lang="en-US" smtClean="0"/>
              <a:t>21</a:t>
            </a:fld>
            <a:endParaRPr lang="en-US"/>
          </a:p>
        </p:txBody>
      </p:sp>
    </p:spTree>
    <p:extLst>
      <p:ext uri="{BB962C8B-B14F-4D97-AF65-F5344CB8AC3E}">
        <p14:creationId xmlns:p14="http://schemas.microsoft.com/office/powerpoint/2010/main" val="2662155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7BC092-30DC-D8BD-CB2D-8457DDD0BD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AC3648-A4CA-1082-7022-A349A35F7C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D0AB9A-B622-4367-9D4D-E4002E12350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09904E4-E13A-51EE-A1AA-9D1F27EFDEB8}"/>
              </a:ext>
            </a:extLst>
          </p:cNvPr>
          <p:cNvSpPr>
            <a:spLocks noGrp="1"/>
          </p:cNvSpPr>
          <p:nvPr>
            <p:ph type="sldNum" sz="quarter" idx="5"/>
          </p:nvPr>
        </p:nvSpPr>
        <p:spPr/>
        <p:txBody>
          <a:bodyPr/>
          <a:lstStyle/>
          <a:p>
            <a:fld id="{57B54AB5-898D-5C43-92E6-10E58A797450}" type="slidenum">
              <a:rPr lang="en-US" smtClean="0"/>
              <a:t>2</a:t>
            </a:fld>
            <a:endParaRPr lang="en-US"/>
          </a:p>
        </p:txBody>
      </p:sp>
    </p:spTree>
    <p:extLst>
      <p:ext uri="{BB962C8B-B14F-4D97-AF65-F5344CB8AC3E}">
        <p14:creationId xmlns:p14="http://schemas.microsoft.com/office/powerpoint/2010/main" val="4131162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0E701-A44D-DE16-AD1E-8D21BE226B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51545B-5CCB-7742-7D5E-5A531D422D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069688-B38D-CE6A-56AE-778A1A152B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B382C67-95AB-A0F0-3AE0-3252466DB11D}"/>
              </a:ext>
            </a:extLst>
          </p:cNvPr>
          <p:cNvSpPr>
            <a:spLocks noGrp="1"/>
          </p:cNvSpPr>
          <p:nvPr>
            <p:ph type="sldNum" sz="quarter" idx="5"/>
          </p:nvPr>
        </p:nvSpPr>
        <p:spPr/>
        <p:txBody>
          <a:bodyPr/>
          <a:lstStyle/>
          <a:p>
            <a:fld id="{57B54AB5-898D-5C43-92E6-10E58A797450}" type="slidenum">
              <a:rPr lang="en-US" smtClean="0"/>
              <a:t>22</a:t>
            </a:fld>
            <a:endParaRPr lang="en-US"/>
          </a:p>
        </p:txBody>
      </p:sp>
    </p:spTree>
    <p:extLst>
      <p:ext uri="{BB962C8B-B14F-4D97-AF65-F5344CB8AC3E}">
        <p14:creationId xmlns:p14="http://schemas.microsoft.com/office/powerpoint/2010/main" val="332238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7C64B-5261-0DC7-F32E-15D5A6FB75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643CBF-74E2-9C1E-2492-A6CF586FAE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32B262-AA8E-E7F8-9B58-1BB5E92A7D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2BAB755-A83F-7551-0974-E01EBE5F9EAF}"/>
              </a:ext>
            </a:extLst>
          </p:cNvPr>
          <p:cNvSpPr>
            <a:spLocks noGrp="1"/>
          </p:cNvSpPr>
          <p:nvPr>
            <p:ph type="sldNum" sz="quarter" idx="5"/>
          </p:nvPr>
        </p:nvSpPr>
        <p:spPr/>
        <p:txBody>
          <a:bodyPr/>
          <a:lstStyle/>
          <a:p>
            <a:fld id="{57B54AB5-898D-5C43-92E6-10E58A797450}" type="slidenum">
              <a:rPr lang="en-US" smtClean="0"/>
              <a:t>3</a:t>
            </a:fld>
            <a:endParaRPr lang="en-US"/>
          </a:p>
        </p:txBody>
      </p:sp>
    </p:spTree>
    <p:extLst>
      <p:ext uri="{BB962C8B-B14F-4D97-AF65-F5344CB8AC3E}">
        <p14:creationId xmlns:p14="http://schemas.microsoft.com/office/powerpoint/2010/main" val="1763199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E5A89-AD52-9683-3A81-B42BFB86B0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25E7FF-7D06-A0DC-1EF2-9299545331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A54B9F-6D01-C406-ADE8-3FA3DEAF4B4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3E546CF-1807-72E6-738E-6BAFE424AC20}"/>
              </a:ext>
            </a:extLst>
          </p:cNvPr>
          <p:cNvSpPr>
            <a:spLocks noGrp="1"/>
          </p:cNvSpPr>
          <p:nvPr>
            <p:ph type="sldNum" sz="quarter" idx="5"/>
          </p:nvPr>
        </p:nvSpPr>
        <p:spPr/>
        <p:txBody>
          <a:bodyPr/>
          <a:lstStyle/>
          <a:p>
            <a:fld id="{57B54AB5-898D-5C43-92E6-10E58A797450}" type="slidenum">
              <a:rPr lang="en-US" smtClean="0"/>
              <a:t>4</a:t>
            </a:fld>
            <a:endParaRPr lang="en-US"/>
          </a:p>
        </p:txBody>
      </p:sp>
    </p:spTree>
    <p:extLst>
      <p:ext uri="{BB962C8B-B14F-4D97-AF65-F5344CB8AC3E}">
        <p14:creationId xmlns:p14="http://schemas.microsoft.com/office/powerpoint/2010/main" val="1581954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01992-C3F6-A5C3-F096-EF8CA5C9C5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9355E8-FED8-AC28-03CC-C49FC25778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BE3BB7-717C-820B-8F65-B3B934C69B1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FDC918-2E55-F790-0694-5555BF61C5DE}"/>
              </a:ext>
            </a:extLst>
          </p:cNvPr>
          <p:cNvSpPr>
            <a:spLocks noGrp="1"/>
          </p:cNvSpPr>
          <p:nvPr>
            <p:ph type="sldNum" sz="quarter" idx="5"/>
          </p:nvPr>
        </p:nvSpPr>
        <p:spPr/>
        <p:txBody>
          <a:bodyPr/>
          <a:lstStyle/>
          <a:p>
            <a:fld id="{57B54AB5-898D-5C43-92E6-10E58A797450}" type="slidenum">
              <a:rPr lang="en-US" smtClean="0"/>
              <a:t>5</a:t>
            </a:fld>
            <a:endParaRPr lang="en-US"/>
          </a:p>
        </p:txBody>
      </p:sp>
    </p:spTree>
    <p:extLst>
      <p:ext uri="{BB962C8B-B14F-4D97-AF65-F5344CB8AC3E}">
        <p14:creationId xmlns:p14="http://schemas.microsoft.com/office/powerpoint/2010/main" val="3351112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D30D4A-3165-506E-6FE2-035E98B82B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1D2CAD-0702-41B3-9613-EBA768CDA7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3B4649-7C5C-F421-9CFC-858A0DE4C29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F021465-98E8-954A-E170-DE05A4032119}"/>
              </a:ext>
            </a:extLst>
          </p:cNvPr>
          <p:cNvSpPr>
            <a:spLocks noGrp="1"/>
          </p:cNvSpPr>
          <p:nvPr>
            <p:ph type="sldNum" sz="quarter" idx="5"/>
          </p:nvPr>
        </p:nvSpPr>
        <p:spPr/>
        <p:txBody>
          <a:bodyPr/>
          <a:lstStyle/>
          <a:p>
            <a:fld id="{57B54AB5-898D-5C43-92E6-10E58A797450}" type="slidenum">
              <a:rPr lang="en-US" smtClean="0"/>
              <a:t>6</a:t>
            </a:fld>
            <a:endParaRPr lang="en-US"/>
          </a:p>
        </p:txBody>
      </p:sp>
    </p:spTree>
    <p:extLst>
      <p:ext uri="{BB962C8B-B14F-4D97-AF65-F5344CB8AC3E}">
        <p14:creationId xmlns:p14="http://schemas.microsoft.com/office/powerpoint/2010/main" val="3629146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CAB2F-A427-1CC3-74BA-26F52F0790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26685A-17A3-D12C-C1D9-38F403C3D9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0B3592-DEDA-F347-6573-F8A93AE6AA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9F0E6D2-F7C6-B86A-6DB9-DA1A10053F3B}"/>
              </a:ext>
            </a:extLst>
          </p:cNvPr>
          <p:cNvSpPr>
            <a:spLocks noGrp="1"/>
          </p:cNvSpPr>
          <p:nvPr>
            <p:ph type="sldNum" sz="quarter" idx="5"/>
          </p:nvPr>
        </p:nvSpPr>
        <p:spPr/>
        <p:txBody>
          <a:bodyPr/>
          <a:lstStyle/>
          <a:p>
            <a:fld id="{57B54AB5-898D-5C43-92E6-10E58A797450}" type="slidenum">
              <a:rPr lang="en-US" smtClean="0"/>
              <a:t>7</a:t>
            </a:fld>
            <a:endParaRPr lang="en-US"/>
          </a:p>
        </p:txBody>
      </p:sp>
    </p:spTree>
    <p:extLst>
      <p:ext uri="{BB962C8B-B14F-4D97-AF65-F5344CB8AC3E}">
        <p14:creationId xmlns:p14="http://schemas.microsoft.com/office/powerpoint/2010/main" val="2627224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A6B95-8682-4D41-52A9-39DAA61310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7DE856-5FBD-38DD-926D-F2C3E0A7F5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88DEAE-D440-B95A-2399-9F5A60C9EB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266EB22-B3C8-702C-84CB-DA8130D66584}"/>
              </a:ext>
            </a:extLst>
          </p:cNvPr>
          <p:cNvSpPr>
            <a:spLocks noGrp="1"/>
          </p:cNvSpPr>
          <p:nvPr>
            <p:ph type="sldNum" sz="quarter" idx="5"/>
          </p:nvPr>
        </p:nvSpPr>
        <p:spPr/>
        <p:txBody>
          <a:bodyPr/>
          <a:lstStyle/>
          <a:p>
            <a:fld id="{57B54AB5-898D-5C43-92E6-10E58A797450}" type="slidenum">
              <a:rPr lang="en-US" smtClean="0"/>
              <a:t>8</a:t>
            </a:fld>
            <a:endParaRPr lang="en-US"/>
          </a:p>
        </p:txBody>
      </p:sp>
    </p:spTree>
    <p:extLst>
      <p:ext uri="{BB962C8B-B14F-4D97-AF65-F5344CB8AC3E}">
        <p14:creationId xmlns:p14="http://schemas.microsoft.com/office/powerpoint/2010/main" val="3621673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15D9E-6582-C3D5-3E03-11B86FAD55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D42796-2CF1-CFAA-0176-F42CF10484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E393D0-9747-1A1E-18BA-CBB8C36920F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0418A70-229E-E528-7AA3-15BF2A059D71}"/>
              </a:ext>
            </a:extLst>
          </p:cNvPr>
          <p:cNvSpPr>
            <a:spLocks noGrp="1"/>
          </p:cNvSpPr>
          <p:nvPr>
            <p:ph type="sldNum" sz="quarter" idx="5"/>
          </p:nvPr>
        </p:nvSpPr>
        <p:spPr/>
        <p:txBody>
          <a:bodyPr/>
          <a:lstStyle/>
          <a:p>
            <a:fld id="{57B54AB5-898D-5C43-92E6-10E58A797450}" type="slidenum">
              <a:rPr lang="en-US" smtClean="0"/>
              <a:t>9</a:t>
            </a:fld>
            <a:endParaRPr lang="en-US"/>
          </a:p>
        </p:txBody>
      </p:sp>
    </p:spTree>
    <p:extLst>
      <p:ext uri="{BB962C8B-B14F-4D97-AF65-F5344CB8AC3E}">
        <p14:creationId xmlns:p14="http://schemas.microsoft.com/office/powerpoint/2010/main" val="176823234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tiff"/><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071E104-9D1A-C242-A572-53E131303A1F}"/>
              </a:ext>
            </a:extLst>
          </p:cNvPr>
          <p:cNvSpPr/>
          <p:nvPr userDrawn="1"/>
        </p:nvSpPr>
        <p:spPr>
          <a:xfrm>
            <a:off x="-22302" y="-3826"/>
            <a:ext cx="10906968" cy="6876288"/>
          </a:xfrm>
          <a:prstGeom prst="rect">
            <a:avLst/>
          </a:prstGeom>
          <a:solidFill>
            <a:srgbClr val="1D497D"/>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pic>
        <p:nvPicPr>
          <p:cNvPr id="8" name="Picture 7">
            <a:extLst>
              <a:ext uri="{FF2B5EF4-FFF2-40B4-BE49-F238E27FC236}">
                <a16:creationId xmlns:a16="http://schemas.microsoft.com/office/drawing/2014/main" id="{5FD3F3D2-AF24-0D43-9CE0-8DA3AD11FFD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2304" y="215900"/>
            <a:ext cx="4847692" cy="6454929"/>
          </a:xfrm>
          <a:prstGeom prst="rect">
            <a:avLst/>
          </a:prstGeom>
        </p:spPr>
      </p:pic>
      <p:sp>
        <p:nvSpPr>
          <p:cNvPr id="2" name="Title 1">
            <a:extLst>
              <a:ext uri="{FF2B5EF4-FFF2-40B4-BE49-F238E27FC236}">
                <a16:creationId xmlns:a16="http://schemas.microsoft.com/office/drawing/2014/main" id="{A7BA5C7D-AA41-0B41-88AA-7D3C84B0B90B}"/>
              </a:ext>
            </a:extLst>
          </p:cNvPr>
          <p:cNvSpPr>
            <a:spLocks noGrp="1"/>
          </p:cNvSpPr>
          <p:nvPr>
            <p:ph type="ctrTitle" hasCustomPrompt="1"/>
          </p:nvPr>
        </p:nvSpPr>
        <p:spPr>
          <a:xfrm>
            <a:off x="1524000" y="351180"/>
            <a:ext cx="8787788" cy="2387600"/>
          </a:xfrm>
        </p:spPr>
        <p:txBody>
          <a:bodyPr anchor="b">
            <a:normAutofit/>
          </a:bodyPr>
          <a:lstStyle>
            <a:lvl1pPr algn="r">
              <a:defRPr sz="4000" b="1" i="0">
                <a:solidFill>
                  <a:schemeClr val="accent4">
                    <a:lumMod val="20000"/>
                    <a:lumOff val="80000"/>
                  </a:schemeClr>
                </a:solidFill>
                <a:latin typeface="Candara" panose="020E0502030303020204" pitchFamily="34" charset="0"/>
              </a:defRPr>
            </a:lvl1pPr>
          </a:lstStyle>
          <a:p>
            <a:r>
              <a:rPr lang="en-US"/>
              <a:t>Click to edit Master title style</a:t>
            </a:r>
            <a:br>
              <a:rPr lang="en-US"/>
            </a:br>
            <a:br>
              <a:rPr lang="en-US"/>
            </a:br>
            <a:br>
              <a:rPr lang="en-US"/>
            </a:br>
            <a:endParaRPr lang="en-US"/>
          </a:p>
        </p:txBody>
      </p:sp>
      <p:sp>
        <p:nvSpPr>
          <p:cNvPr id="3" name="Subtitle 2">
            <a:extLst>
              <a:ext uri="{FF2B5EF4-FFF2-40B4-BE49-F238E27FC236}">
                <a16:creationId xmlns:a16="http://schemas.microsoft.com/office/drawing/2014/main" id="{9CA30AEE-D9F7-0F44-B9D2-790BBA1B657C}"/>
              </a:ext>
            </a:extLst>
          </p:cNvPr>
          <p:cNvSpPr>
            <a:spLocks noGrp="1"/>
          </p:cNvSpPr>
          <p:nvPr>
            <p:ph type="subTitle" idx="1"/>
          </p:nvPr>
        </p:nvSpPr>
        <p:spPr>
          <a:xfrm>
            <a:off x="1535017" y="3574815"/>
            <a:ext cx="8787788" cy="1682985"/>
          </a:xfrm>
        </p:spPr>
        <p:txBody>
          <a:bodyPr>
            <a:normAutofit/>
          </a:bodyPr>
          <a:lstStyle>
            <a:lvl1pPr marL="0" indent="0" algn="r">
              <a:buNone/>
              <a:defRPr sz="2200" b="1" i="0">
                <a:solidFill>
                  <a:srgbClr val="F0CFE2"/>
                </a:solidFill>
                <a:latin typeface="Candara" panose="020E05020303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a:p>
          <a:p>
            <a:endParaRPr lang="en-US"/>
          </a:p>
          <a:p>
            <a:endParaRPr lang="en-US"/>
          </a:p>
          <a:p>
            <a:r>
              <a:rPr lang="en-US"/>
              <a:t>Click to edit Master subtitle style</a:t>
            </a:r>
          </a:p>
        </p:txBody>
      </p:sp>
      <p:pic>
        <p:nvPicPr>
          <p:cNvPr id="16" name="Picture 15">
            <a:extLst>
              <a:ext uri="{FF2B5EF4-FFF2-40B4-BE49-F238E27FC236}">
                <a16:creationId xmlns:a16="http://schemas.microsoft.com/office/drawing/2014/main" id="{DAFCA00E-2436-B447-BD9D-72FC2FD238C5}"/>
              </a:ext>
            </a:extLst>
          </p:cNvPr>
          <p:cNvPicPr>
            <a:picLocks noChangeAspect="1"/>
          </p:cNvPicPr>
          <p:nvPr userDrawn="1"/>
        </p:nvPicPr>
        <p:blipFill>
          <a:blip r:embed="rId3"/>
          <a:srcRect/>
          <a:stretch/>
        </p:blipFill>
        <p:spPr>
          <a:xfrm>
            <a:off x="5194442" y="5626207"/>
            <a:ext cx="4971415" cy="877848"/>
          </a:xfrm>
          <a:prstGeom prst="rect">
            <a:avLst/>
          </a:prstGeom>
        </p:spPr>
      </p:pic>
      <p:pic>
        <p:nvPicPr>
          <p:cNvPr id="9" name="Picture 8" descr="A close up of a sign&#10;&#10;Description automatically generated">
            <a:extLst>
              <a:ext uri="{FF2B5EF4-FFF2-40B4-BE49-F238E27FC236}">
                <a16:creationId xmlns:a16="http://schemas.microsoft.com/office/drawing/2014/main" id="{CA172726-09BC-3617-C665-1C67AE8027E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8363" y="105755"/>
            <a:ext cx="730972" cy="591296"/>
          </a:xfrm>
          <a:prstGeom prst="rect">
            <a:avLst/>
          </a:prstGeom>
          <a:effectLst/>
        </p:spPr>
      </p:pic>
      <p:pic>
        <p:nvPicPr>
          <p:cNvPr id="11" name="Picture 10">
            <a:extLst>
              <a:ext uri="{FF2B5EF4-FFF2-40B4-BE49-F238E27FC236}">
                <a16:creationId xmlns:a16="http://schemas.microsoft.com/office/drawing/2014/main" id="{B0A515F0-B58D-067D-1DA0-A6E7AB791EC8}"/>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10088" t="24843" r="7421" b="23571"/>
          <a:stretch/>
        </p:blipFill>
        <p:spPr>
          <a:xfrm>
            <a:off x="11008518" y="773595"/>
            <a:ext cx="1070662" cy="801224"/>
          </a:xfrm>
          <a:prstGeom prst="rect">
            <a:avLst/>
          </a:prstGeom>
        </p:spPr>
      </p:pic>
      <p:pic>
        <p:nvPicPr>
          <p:cNvPr id="13" name="Picture 12" descr="Logo, company name&#10;&#10;Description automatically generated">
            <a:extLst>
              <a:ext uri="{FF2B5EF4-FFF2-40B4-BE49-F238E27FC236}">
                <a16:creationId xmlns:a16="http://schemas.microsoft.com/office/drawing/2014/main" id="{7EE55393-1F40-6D0E-3A38-51FD912E77FB}"/>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964152" y="3510068"/>
            <a:ext cx="1115028" cy="343300"/>
          </a:xfrm>
          <a:prstGeom prst="rect">
            <a:avLst/>
          </a:prstGeom>
        </p:spPr>
      </p:pic>
      <p:pic>
        <p:nvPicPr>
          <p:cNvPr id="14" name="Google Shape;96;p15" descr="page1image10998448.png">
            <a:extLst>
              <a:ext uri="{FF2B5EF4-FFF2-40B4-BE49-F238E27FC236}">
                <a16:creationId xmlns:a16="http://schemas.microsoft.com/office/drawing/2014/main" id="{A81BDC12-2AE1-FEE3-C65F-4181EE6847DC}"/>
              </a:ext>
            </a:extLst>
          </p:cNvPr>
          <p:cNvPicPr preferRelativeResize="0"/>
          <p:nvPr userDrawn="1"/>
        </p:nvPicPr>
        <p:blipFill rotWithShape="1">
          <a:blip r:embed="rId7">
            <a:alphaModFix/>
          </a:blip>
          <a:srcRect/>
          <a:stretch/>
        </p:blipFill>
        <p:spPr>
          <a:xfrm>
            <a:off x="11128976" y="4038053"/>
            <a:ext cx="818373" cy="948717"/>
          </a:xfrm>
          <a:prstGeom prst="rect">
            <a:avLst/>
          </a:prstGeom>
          <a:noFill/>
          <a:ln>
            <a:noFill/>
          </a:ln>
        </p:spPr>
      </p:pic>
      <p:pic>
        <p:nvPicPr>
          <p:cNvPr id="19" name="Picture 18">
            <a:extLst>
              <a:ext uri="{FF2B5EF4-FFF2-40B4-BE49-F238E27FC236}">
                <a16:creationId xmlns:a16="http://schemas.microsoft.com/office/drawing/2014/main" id="{BF6E6531-2062-6392-5BD9-A0DC6BB31377}"/>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066899" y="5174766"/>
            <a:ext cx="953900" cy="573830"/>
          </a:xfrm>
          <a:prstGeom prst="rect">
            <a:avLst/>
          </a:prstGeom>
        </p:spPr>
      </p:pic>
      <p:pic>
        <p:nvPicPr>
          <p:cNvPr id="20" name="Picture 4">
            <a:extLst>
              <a:ext uri="{FF2B5EF4-FFF2-40B4-BE49-F238E27FC236}">
                <a16:creationId xmlns:a16="http://schemas.microsoft.com/office/drawing/2014/main" id="{853EDFCE-2147-C50C-1203-50DAED08BF18}"/>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1157329" y="1718100"/>
            <a:ext cx="773040" cy="51655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Chart&#10;&#10;Description automatically generated with low confidence">
            <a:extLst>
              <a:ext uri="{FF2B5EF4-FFF2-40B4-BE49-F238E27FC236}">
                <a16:creationId xmlns:a16="http://schemas.microsoft.com/office/drawing/2014/main" id="{CC7C51FD-DFFC-9FB1-2118-3E7D37111EE6}"/>
              </a:ext>
            </a:extLst>
          </p:cNvPr>
          <p:cNvPicPr>
            <a:picLocks noChangeAspect="1"/>
          </p:cNvPicPr>
          <p:nvPr userDrawn="1"/>
        </p:nvPicPr>
        <p:blipFill>
          <a:blip r:embed="rId10"/>
          <a:stretch>
            <a:fillRect/>
          </a:stretch>
        </p:blipFill>
        <p:spPr>
          <a:xfrm>
            <a:off x="11189431" y="2504258"/>
            <a:ext cx="708836" cy="645660"/>
          </a:xfrm>
          <a:prstGeom prst="rect">
            <a:avLst/>
          </a:prstGeom>
        </p:spPr>
      </p:pic>
      <p:pic>
        <p:nvPicPr>
          <p:cNvPr id="4" name="Picture 3">
            <a:extLst>
              <a:ext uri="{FF2B5EF4-FFF2-40B4-BE49-F238E27FC236}">
                <a16:creationId xmlns:a16="http://schemas.microsoft.com/office/drawing/2014/main" id="{523B937F-9F89-EC61-5312-E166D1E2E123}"/>
              </a:ext>
            </a:extLst>
          </p:cNvPr>
          <p:cNvPicPr>
            <a:picLocks noChangeAspect="1"/>
          </p:cNvPicPr>
          <p:nvPr userDrawn="1"/>
        </p:nvPicPr>
        <p:blipFill>
          <a:blip r:embed="rId11"/>
          <a:stretch>
            <a:fillRect/>
          </a:stretch>
        </p:blipFill>
        <p:spPr>
          <a:xfrm>
            <a:off x="11066899" y="5919312"/>
            <a:ext cx="942528" cy="832933"/>
          </a:xfrm>
          <a:prstGeom prst="rect">
            <a:avLst/>
          </a:prstGeom>
        </p:spPr>
      </p:pic>
    </p:spTree>
    <p:extLst>
      <p:ext uri="{BB962C8B-B14F-4D97-AF65-F5344CB8AC3E}">
        <p14:creationId xmlns:p14="http://schemas.microsoft.com/office/powerpoint/2010/main" val="1723442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7D658-ECEE-5D4C-AEBE-EEAA1B2DD9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FDED71-B6C2-1942-904F-BBC7169952F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F193B2-1828-BC4F-A2E5-E60F7E3F303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3CB7D96-A2E2-F949-98F9-C7A3C373CA35}"/>
              </a:ext>
            </a:extLst>
          </p:cNvPr>
          <p:cNvSpPr>
            <a:spLocks noGrp="1"/>
          </p:cNvSpPr>
          <p:nvPr>
            <p:ph type="ftr" sz="quarter" idx="11"/>
          </p:nvPr>
        </p:nvSpPr>
        <p:spPr/>
        <p:txBody>
          <a:bodyPr/>
          <a:lstStyle/>
          <a:p>
            <a:r>
              <a:rPr lang="en-US"/>
              <a:t>HEP Cosmic Frontier at DPF, August 2025</a:t>
            </a:r>
          </a:p>
        </p:txBody>
      </p:sp>
      <p:sp>
        <p:nvSpPr>
          <p:cNvPr id="6" name="Slide Number Placeholder 5">
            <a:extLst>
              <a:ext uri="{FF2B5EF4-FFF2-40B4-BE49-F238E27FC236}">
                <a16:creationId xmlns:a16="http://schemas.microsoft.com/office/drawing/2014/main" id="{4D0F712A-9660-A742-A70B-EDAEC82CF5B0}"/>
              </a:ext>
            </a:extLst>
          </p:cNvPr>
          <p:cNvSpPr>
            <a:spLocks noGrp="1"/>
          </p:cNvSpPr>
          <p:nvPr>
            <p:ph type="sldNum" sz="quarter" idx="12"/>
          </p:nvPr>
        </p:nvSpPr>
        <p:spPr/>
        <p:txBody>
          <a:bodyPr/>
          <a:lstStyle/>
          <a:p>
            <a:fld id="{3BED7E35-CF80-D24E-8FC1-B11BD33B142C}" type="slidenum">
              <a:rPr lang="en-US" smtClean="0"/>
              <a:t>‹#›</a:t>
            </a:fld>
            <a:endParaRPr lang="en-US"/>
          </a:p>
        </p:txBody>
      </p:sp>
    </p:spTree>
    <p:extLst>
      <p:ext uri="{BB962C8B-B14F-4D97-AF65-F5344CB8AC3E}">
        <p14:creationId xmlns:p14="http://schemas.microsoft.com/office/powerpoint/2010/main" val="2603193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57558D-962B-DB4E-8108-BC96A085AAA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8A28C88-C7C3-B04A-89C3-71022BB3E7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1502E5-381B-B84A-8470-25FDA84831B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93488FE-A64E-F140-B22A-30D493D2E247}"/>
              </a:ext>
            </a:extLst>
          </p:cNvPr>
          <p:cNvSpPr>
            <a:spLocks noGrp="1"/>
          </p:cNvSpPr>
          <p:nvPr>
            <p:ph type="ftr" sz="quarter" idx="11"/>
          </p:nvPr>
        </p:nvSpPr>
        <p:spPr/>
        <p:txBody>
          <a:bodyPr/>
          <a:lstStyle/>
          <a:p>
            <a:r>
              <a:rPr lang="en-US"/>
              <a:t>HEP Cosmic Frontier at DPF, August 2025</a:t>
            </a:r>
          </a:p>
        </p:txBody>
      </p:sp>
      <p:sp>
        <p:nvSpPr>
          <p:cNvPr id="6" name="Slide Number Placeholder 5">
            <a:extLst>
              <a:ext uri="{FF2B5EF4-FFF2-40B4-BE49-F238E27FC236}">
                <a16:creationId xmlns:a16="http://schemas.microsoft.com/office/drawing/2014/main" id="{FF18EB7E-A8BD-4E49-9FBC-FCF5B2A84623}"/>
              </a:ext>
            </a:extLst>
          </p:cNvPr>
          <p:cNvSpPr>
            <a:spLocks noGrp="1"/>
          </p:cNvSpPr>
          <p:nvPr>
            <p:ph type="sldNum" sz="quarter" idx="12"/>
          </p:nvPr>
        </p:nvSpPr>
        <p:spPr/>
        <p:txBody>
          <a:bodyPr/>
          <a:lstStyle/>
          <a:p>
            <a:fld id="{3BED7E35-CF80-D24E-8FC1-B11BD33B142C}" type="slidenum">
              <a:rPr lang="en-US" smtClean="0"/>
              <a:t>‹#›</a:t>
            </a:fld>
            <a:endParaRPr lang="en-US"/>
          </a:p>
        </p:txBody>
      </p:sp>
    </p:spTree>
    <p:extLst>
      <p:ext uri="{BB962C8B-B14F-4D97-AF65-F5344CB8AC3E}">
        <p14:creationId xmlns:p14="http://schemas.microsoft.com/office/powerpoint/2010/main" val="4076730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E7FDAD8-7AD7-A843-8EEF-E836A628FD22}"/>
              </a:ext>
            </a:extLst>
          </p:cNvPr>
          <p:cNvSpPr/>
          <p:nvPr userDrawn="1"/>
        </p:nvSpPr>
        <p:spPr>
          <a:xfrm>
            <a:off x="-10510" y="6503000"/>
            <a:ext cx="12212907" cy="365125"/>
          </a:xfrm>
          <a:prstGeom prst="rect">
            <a:avLst/>
          </a:prstGeom>
          <a:solidFill>
            <a:srgbClr val="1F497D"/>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01367C-F185-7D46-BDD7-23104002DD83}"/>
              </a:ext>
            </a:extLst>
          </p:cNvPr>
          <p:cNvSpPr>
            <a:spLocks noGrp="1"/>
          </p:cNvSpPr>
          <p:nvPr>
            <p:ph type="title"/>
          </p:nvPr>
        </p:nvSpPr>
        <p:spPr>
          <a:xfrm>
            <a:off x="171985" y="7993"/>
            <a:ext cx="9509897" cy="910433"/>
          </a:xfrm>
        </p:spPr>
        <p:txBody>
          <a:bodyPr>
            <a:normAutofit/>
          </a:bodyPr>
          <a:lstStyle>
            <a:lvl1pPr>
              <a:defRPr sz="3800" b="1" i="0">
                <a:solidFill>
                  <a:srgbClr val="1F497D"/>
                </a:solidFill>
                <a:latin typeface="Candara" panose="020E0502030303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358DBE50-B3AC-0444-B3C0-CAF62F3F6DB2}"/>
              </a:ext>
            </a:extLst>
          </p:cNvPr>
          <p:cNvSpPr>
            <a:spLocks noGrp="1"/>
          </p:cNvSpPr>
          <p:nvPr>
            <p:ph idx="1"/>
          </p:nvPr>
        </p:nvSpPr>
        <p:spPr>
          <a:xfrm>
            <a:off x="333705" y="1173987"/>
            <a:ext cx="11595537" cy="5079669"/>
          </a:xfrm>
        </p:spPr>
        <p:txBody>
          <a:bodyPr/>
          <a:lstStyle>
            <a:lvl1pPr marL="228600" indent="-228600">
              <a:buFont typeface="Wingdings" pitchFamily="2" charset="2"/>
              <a:buChar char="§"/>
              <a:defRPr b="1">
                <a:solidFill>
                  <a:srgbClr val="1E4980"/>
                </a:solidFill>
                <a:latin typeface="Candara" panose="020E0502030303020204" pitchFamily="34" charset="0"/>
              </a:defRPr>
            </a:lvl1pPr>
            <a:lvl2pPr marL="502920" indent="-182880">
              <a:defRPr>
                <a:latin typeface="Candara" panose="020E0502030303020204" pitchFamily="34" charset="0"/>
              </a:defRPr>
            </a:lvl2pPr>
            <a:lvl3pPr marL="777240" indent="-182880">
              <a:defRPr>
                <a:latin typeface="Candara" panose="020E0502030303020204" pitchFamily="34" charset="0"/>
              </a:defRPr>
            </a:lvl3pPr>
            <a:lvl4pPr marL="1143000" indent="-182880">
              <a:defRPr>
                <a:latin typeface="Candara" panose="020E0502030303020204" pitchFamily="34" charset="0"/>
              </a:defRPr>
            </a:lvl4pPr>
            <a:lvl5pPr marL="1600200">
              <a:defRPr>
                <a:latin typeface="Candara" panose="020E0502030303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F235E99-8FDF-5E4F-9E08-BFFD6CF69609}"/>
              </a:ext>
            </a:extLst>
          </p:cNvPr>
          <p:cNvSpPr>
            <a:spLocks noGrp="1"/>
          </p:cNvSpPr>
          <p:nvPr>
            <p:ph type="ftr" sz="quarter" idx="11"/>
          </p:nvPr>
        </p:nvSpPr>
        <p:spPr>
          <a:xfrm>
            <a:off x="365448" y="6513508"/>
            <a:ext cx="4114800" cy="365125"/>
          </a:xfrm>
        </p:spPr>
        <p:txBody>
          <a:bodyPr/>
          <a:lstStyle>
            <a:lvl1pPr algn="l">
              <a:defRPr sz="1100">
                <a:solidFill>
                  <a:schemeClr val="accent6">
                    <a:lumMod val="20000"/>
                    <a:lumOff val="80000"/>
                  </a:schemeClr>
                </a:solidFill>
                <a:latin typeface="Arial Rounded MT Bold" panose="020F0704030504030204" pitchFamily="34" charset="77"/>
              </a:defRPr>
            </a:lvl1pPr>
          </a:lstStyle>
          <a:p>
            <a:r>
              <a:rPr lang="en-US"/>
              <a:t>HEP Cosmic Frontier at DPF, August 2025</a:t>
            </a:r>
          </a:p>
        </p:txBody>
      </p:sp>
      <p:sp>
        <p:nvSpPr>
          <p:cNvPr id="6" name="Slide Number Placeholder 5">
            <a:extLst>
              <a:ext uri="{FF2B5EF4-FFF2-40B4-BE49-F238E27FC236}">
                <a16:creationId xmlns:a16="http://schemas.microsoft.com/office/drawing/2014/main" id="{E7A178AB-E72E-654C-8DD7-6EBF25ECE40A}"/>
              </a:ext>
            </a:extLst>
          </p:cNvPr>
          <p:cNvSpPr>
            <a:spLocks noGrp="1"/>
          </p:cNvSpPr>
          <p:nvPr>
            <p:ph type="sldNum" sz="quarter" idx="12"/>
          </p:nvPr>
        </p:nvSpPr>
        <p:spPr>
          <a:xfrm>
            <a:off x="9425850" y="6492492"/>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fld id="{3BED7E35-CF80-D24E-8FC1-B11BD33B142C}" type="slidenum">
              <a:rPr lang="en-US" smtClean="0"/>
              <a:pPr/>
              <a:t>‹#›</a:t>
            </a:fld>
            <a:endParaRPr lang="en-US"/>
          </a:p>
        </p:txBody>
      </p:sp>
      <p:cxnSp>
        <p:nvCxnSpPr>
          <p:cNvPr id="8" name="Straight Connector 7">
            <a:extLst>
              <a:ext uri="{FF2B5EF4-FFF2-40B4-BE49-F238E27FC236}">
                <a16:creationId xmlns:a16="http://schemas.microsoft.com/office/drawing/2014/main" id="{9618C490-0D4E-0B45-96F3-9626342D48D6}"/>
              </a:ext>
            </a:extLst>
          </p:cNvPr>
          <p:cNvCxnSpPr>
            <a:cxnSpLocks/>
          </p:cNvCxnSpPr>
          <p:nvPr userDrawn="1"/>
        </p:nvCxnSpPr>
        <p:spPr>
          <a:xfrm>
            <a:off x="746234" y="914400"/>
            <a:ext cx="11456163" cy="0"/>
          </a:xfrm>
          <a:prstGeom prst="line">
            <a:avLst/>
          </a:prstGeom>
          <a:ln w="15875">
            <a:solidFill>
              <a:srgbClr val="1F497D"/>
            </a:solidFill>
          </a:ln>
        </p:spPr>
        <p:style>
          <a:lnRef idx="1">
            <a:schemeClr val="accent1"/>
          </a:lnRef>
          <a:fillRef idx="0">
            <a:schemeClr val="accent1"/>
          </a:fillRef>
          <a:effectRef idx="0">
            <a:schemeClr val="accent1"/>
          </a:effectRef>
          <a:fontRef idx="minor">
            <a:schemeClr val="tx1"/>
          </a:fontRef>
        </p:style>
      </p:cxnSp>
      <p:pic>
        <p:nvPicPr>
          <p:cNvPr id="1032" name="Picture 8" descr="About Us">
            <a:extLst>
              <a:ext uri="{FF2B5EF4-FFF2-40B4-BE49-F238E27FC236}">
                <a16:creationId xmlns:a16="http://schemas.microsoft.com/office/drawing/2014/main" id="{C01B7F7B-5089-4240-900C-CE2DE4B71AD5}"/>
              </a:ext>
            </a:extLst>
          </p:cNvPr>
          <p:cNvPicPr>
            <a:picLocks noChangeAspect="1" noChangeArrowheads="1"/>
          </p:cNvPicPr>
          <p:nvPr userDrawn="1"/>
        </p:nvPicPr>
        <p:blipFill rotWithShape="1">
          <a:blip r:embed="rId2">
            <a:duotone>
              <a:prstClr val="black"/>
              <a:schemeClr val="accent4">
                <a:tint val="45000"/>
                <a:satMod val="400000"/>
              </a:schemeClr>
            </a:duotone>
            <a:extLst>
              <a:ext uri="{28A0092B-C50C-407E-A947-70E740481C1C}">
                <a14:useLocalDpi xmlns:a14="http://schemas.microsoft.com/office/drawing/2010/main" val="0"/>
              </a:ext>
            </a:extLst>
          </a:blip>
          <a:srcRect r="73488"/>
          <a:stretch/>
        </p:blipFill>
        <p:spPr bwMode="auto">
          <a:xfrm>
            <a:off x="65645" y="6556159"/>
            <a:ext cx="294590" cy="26925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B948CCAB-7493-9D42-B673-C2949306628D}"/>
              </a:ext>
            </a:extLst>
          </p:cNvPr>
          <p:cNvPicPr>
            <a:picLocks noChangeAspect="1" noChangeArrowheads="1"/>
          </p:cNvPicPr>
          <p:nvPr userDrawn="1"/>
        </p:nvPicPr>
        <p:blipFill>
          <a:blip r:embed="rId3"/>
          <a:srcRect/>
          <a:stretch/>
        </p:blipFill>
        <p:spPr bwMode="auto">
          <a:xfrm>
            <a:off x="8762334" y="180327"/>
            <a:ext cx="3166908" cy="561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91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CB7B7-FF16-CD42-B258-56954156F4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33ED86-9313-CA40-AC89-9150E47F46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Rectangle 6">
            <a:extLst>
              <a:ext uri="{FF2B5EF4-FFF2-40B4-BE49-F238E27FC236}">
                <a16:creationId xmlns:a16="http://schemas.microsoft.com/office/drawing/2014/main" id="{6987F1AA-1F02-1841-B4CB-813E2A733CA1}"/>
              </a:ext>
            </a:extLst>
          </p:cNvPr>
          <p:cNvSpPr/>
          <p:nvPr userDrawn="1"/>
        </p:nvSpPr>
        <p:spPr>
          <a:xfrm>
            <a:off x="-10510" y="6503000"/>
            <a:ext cx="12212907" cy="365125"/>
          </a:xfrm>
          <a:prstGeom prst="rect">
            <a:avLst/>
          </a:prstGeom>
          <a:solidFill>
            <a:srgbClr val="1F497D"/>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3">
            <a:extLst>
              <a:ext uri="{FF2B5EF4-FFF2-40B4-BE49-F238E27FC236}">
                <a16:creationId xmlns:a16="http://schemas.microsoft.com/office/drawing/2014/main" id="{6FDF5075-F7F5-2147-BE75-EB8D6DA6052D}"/>
              </a:ext>
            </a:extLst>
          </p:cNvPr>
          <p:cNvSpPr>
            <a:spLocks noGrp="1"/>
          </p:cNvSpPr>
          <p:nvPr>
            <p:ph type="dt" sz="half" idx="10"/>
          </p:nvPr>
        </p:nvSpPr>
        <p:spPr>
          <a:xfrm>
            <a:off x="22950" y="6492491"/>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endParaRPr lang="en-US"/>
          </a:p>
        </p:txBody>
      </p:sp>
      <p:sp>
        <p:nvSpPr>
          <p:cNvPr id="9" name="Footer Placeholder 4">
            <a:extLst>
              <a:ext uri="{FF2B5EF4-FFF2-40B4-BE49-F238E27FC236}">
                <a16:creationId xmlns:a16="http://schemas.microsoft.com/office/drawing/2014/main" id="{D24F45B9-205A-E543-89C9-0BCB09DEDC36}"/>
              </a:ext>
            </a:extLst>
          </p:cNvPr>
          <p:cNvSpPr>
            <a:spLocks noGrp="1"/>
          </p:cNvSpPr>
          <p:nvPr>
            <p:ph type="ftr" sz="quarter" idx="11"/>
          </p:nvPr>
        </p:nvSpPr>
        <p:spPr>
          <a:xfrm>
            <a:off x="3828393" y="6492490"/>
            <a:ext cx="41148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r>
              <a:rPr lang="en-US"/>
              <a:t>HEP Cosmic Frontier at DPF, August 2025</a:t>
            </a:r>
          </a:p>
        </p:txBody>
      </p:sp>
      <p:sp>
        <p:nvSpPr>
          <p:cNvPr id="10" name="Slide Number Placeholder 5">
            <a:extLst>
              <a:ext uri="{FF2B5EF4-FFF2-40B4-BE49-F238E27FC236}">
                <a16:creationId xmlns:a16="http://schemas.microsoft.com/office/drawing/2014/main" id="{5D353D0C-0889-1940-AB26-F58F0A1B9CA0}"/>
              </a:ext>
            </a:extLst>
          </p:cNvPr>
          <p:cNvSpPr>
            <a:spLocks noGrp="1"/>
          </p:cNvSpPr>
          <p:nvPr>
            <p:ph type="sldNum" sz="quarter" idx="12"/>
          </p:nvPr>
        </p:nvSpPr>
        <p:spPr>
          <a:xfrm>
            <a:off x="9425850" y="6492492"/>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fld id="{3BED7E35-CF80-D24E-8FC1-B11BD33B142C}" type="slidenum">
              <a:rPr lang="en-US" smtClean="0"/>
              <a:pPr/>
              <a:t>‹#›</a:t>
            </a:fld>
            <a:endParaRPr lang="en-US"/>
          </a:p>
        </p:txBody>
      </p:sp>
    </p:spTree>
    <p:extLst>
      <p:ext uri="{BB962C8B-B14F-4D97-AF65-F5344CB8AC3E}">
        <p14:creationId xmlns:p14="http://schemas.microsoft.com/office/powerpoint/2010/main" val="102416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E2320-A9C8-3742-A8EE-EC08D95AD4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2F2E6A-94AE-6642-B555-B7493BB913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314EA1-7475-BB45-8BF9-F0452DC75D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a:extLst>
              <a:ext uri="{FF2B5EF4-FFF2-40B4-BE49-F238E27FC236}">
                <a16:creationId xmlns:a16="http://schemas.microsoft.com/office/drawing/2014/main" id="{5096ECCC-F724-394F-88A5-0B17A80FF2C4}"/>
              </a:ext>
            </a:extLst>
          </p:cNvPr>
          <p:cNvSpPr/>
          <p:nvPr userDrawn="1"/>
        </p:nvSpPr>
        <p:spPr>
          <a:xfrm>
            <a:off x="-10510" y="6503000"/>
            <a:ext cx="12212907" cy="365125"/>
          </a:xfrm>
          <a:prstGeom prst="rect">
            <a:avLst/>
          </a:prstGeom>
          <a:solidFill>
            <a:srgbClr val="1F497D"/>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3">
            <a:extLst>
              <a:ext uri="{FF2B5EF4-FFF2-40B4-BE49-F238E27FC236}">
                <a16:creationId xmlns:a16="http://schemas.microsoft.com/office/drawing/2014/main" id="{DBAE00F6-1E3D-5F4B-9694-83D88470FDC1}"/>
              </a:ext>
            </a:extLst>
          </p:cNvPr>
          <p:cNvSpPr>
            <a:spLocks noGrp="1"/>
          </p:cNvSpPr>
          <p:nvPr>
            <p:ph type="dt" sz="half" idx="10"/>
          </p:nvPr>
        </p:nvSpPr>
        <p:spPr>
          <a:xfrm>
            <a:off x="22950" y="6492491"/>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endParaRPr lang="en-US"/>
          </a:p>
        </p:txBody>
      </p:sp>
      <p:sp>
        <p:nvSpPr>
          <p:cNvPr id="10" name="Footer Placeholder 4">
            <a:extLst>
              <a:ext uri="{FF2B5EF4-FFF2-40B4-BE49-F238E27FC236}">
                <a16:creationId xmlns:a16="http://schemas.microsoft.com/office/drawing/2014/main" id="{AAF4BC00-F42F-5547-A197-D2DFEBEC5645}"/>
              </a:ext>
            </a:extLst>
          </p:cNvPr>
          <p:cNvSpPr>
            <a:spLocks noGrp="1"/>
          </p:cNvSpPr>
          <p:nvPr>
            <p:ph type="ftr" sz="quarter" idx="11"/>
          </p:nvPr>
        </p:nvSpPr>
        <p:spPr>
          <a:xfrm>
            <a:off x="3828393" y="6492490"/>
            <a:ext cx="41148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r>
              <a:rPr lang="en-US"/>
              <a:t>HEP Cosmic Frontier at DPF, August 2025</a:t>
            </a:r>
          </a:p>
        </p:txBody>
      </p:sp>
      <p:sp>
        <p:nvSpPr>
          <p:cNvPr id="11" name="Slide Number Placeholder 5">
            <a:extLst>
              <a:ext uri="{FF2B5EF4-FFF2-40B4-BE49-F238E27FC236}">
                <a16:creationId xmlns:a16="http://schemas.microsoft.com/office/drawing/2014/main" id="{553DD0A3-497F-5649-BF54-C2ABD8F8EB3C}"/>
              </a:ext>
            </a:extLst>
          </p:cNvPr>
          <p:cNvSpPr>
            <a:spLocks noGrp="1"/>
          </p:cNvSpPr>
          <p:nvPr>
            <p:ph type="sldNum" sz="quarter" idx="12"/>
          </p:nvPr>
        </p:nvSpPr>
        <p:spPr>
          <a:xfrm>
            <a:off x="9425850" y="6492492"/>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fld id="{3BED7E35-CF80-D24E-8FC1-B11BD33B142C}" type="slidenum">
              <a:rPr lang="en-US" smtClean="0"/>
              <a:pPr/>
              <a:t>‹#›</a:t>
            </a:fld>
            <a:endParaRPr lang="en-US"/>
          </a:p>
        </p:txBody>
      </p:sp>
    </p:spTree>
    <p:extLst>
      <p:ext uri="{BB962C8B-B14F-4D97-AF65-F5344CB8AC3E}">
        <p14:creationId xmlns:p14="http://schemas.microsoft.com/office/powerpoint/2010/main" val="1017601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9D8D-6796-A54C-8566-13D17B821F7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BC197B-B5A3-A346-B831-2720032157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D25AB7-D894-7A4E-B560-BD856272A72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3910C8-48ED-8D45-AE1E-768C8C2125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2A9658-E2EF-9949-9D9B-641A261D7B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Rectangle 9">
            <a:extLst>
              <a:ext uri="{FF2B5EF4-FFF2-40B4-BE49-F238E27FC236}">
                <a16:creationId xmlns:a16="http://schemas.microsoft.com/office/drawing/2014/main" id="{104AD828-34B6-F146-9A63-2C9B3FD896CA}"/>
              </a:ext>
            </a:extLst>
          </p:cNvPr>
          <p:cNvSpPr/>
          <p:nvPr userDrawn="1"/>
        </p:nvSpPr>
        <p:spPr>
          <a:xfrm>
            <a:off x="-10510" y="6503000"/>
            <a:ext cx="12212907" cy="365125"/>
          </a:xfrm>
          <a:prstGeom prst="rect">
            <a:avLst/>
          </a:prstGeom>
          <a:solidFill>
            <a:srgbClr val="1F497D"/>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3">
            <a:extLst>
              <a:ext uri="{FF2B5EF4-FFF2-40B4-BE49-F238E27FC236}">
                <a16:creationId xmlns:a16="http://schemas.microsoft.com/office/drawing/2014/main" id="{7DBFA4DB-5702-594A-8BDA-DE28B36F49DC}"/>
              </a:ext>
            </a:extLst>
          </p:cNvPr>
          <p:cNvSpPr>
            <a:spLocks noGrp="1"/>
          </p:cNvSpPr>
          <p:nvPr>
            <p:ph type="dt" sz="half" idx="10"/>
          </p:nvPr>
        </p:nvSpPr>
        <p:spPr>
          <a:xfrm>
            <a:off x="22950" y="6492491"/>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endParaRPr lang="en-US"/>
          </a:p>
        </p:txBody>
      </p:sp>
      <p:sp>
        <p:nvSpPr>
          <p:cNvPr id="12" name="Footer Placeholder 4">
            <a:extLst>
              <a:ext uri="{FF2B5EF4-FFF2-40B4-BE49-F238E27FC236}">
                <a16:creationId xmlns:a16="http://schemas.microsoft.com/office/drawing/2014/main" id="{5EEAC9FB-FA0B-4A47-A85F-3276CD50CB7D}"/>
              </a:ext>
            </a:extLst>
          </p:cNvPr>
          <p:cNvSpPr>
            <a:spLocks noGrp="1"/>
          </p:cNvSpPr>
          <p:nvPr>
            <p:ph type="ftr" sz="quarter" idx="11"/>
          </p:nvPr>
        </p:nvSpPr>
        <p:spPr>
          <a:xfrm>
            <a:off x="3828393" y="6492490"/>
            <a:ext cx="41148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r>
              <a:rPr lang="en-US"/>
              <a:t>HEP Cosmic Frontier at DPF, August 2025</a:t>
            </a:r>
          </a:p>
        </p:txBody>
      </p:sp>
      <p:sp>
        <p:nvSpPr>
          <p:cNvPr id="13" name="Slide Number Placeholder 5">
            <a:extLst>
              <a:ext uri="{FF2B5EF4-FFF2-40B4-BE49-F238E27FC236}">
                <a16:creationId xmlns:a16="http://schemas.microsoft.com/office/drawing/2014/main" id="{DCB1AA38-5965-564E-BFE7-152539099C3D}"/>
              </a:ext>
            </a:extLst>
          </p:cNvPr>
          <p:cNvSpPr>
            <a:spLocks noGrp="1"/>
          </p:cNvSpPr>
          <p:nvPr>
            <p:ph type="sldNum" sz="quarter" idx="12"/>
          </p:nvPr>
        </p:nvSpPr>
        <p:spPr>
          <a:xfrm>
            <a:off x="9425850" y="6492492"/>
            <a:ext cx="2743200" cy="365125"/>
          </a:xfrm>
        </p:spPr>
        <p:txBody>
          <a:bodyPr/>
          <a:lstStyle>
            <a:lvl1pPr>
              <a:defRPr sz="1100">
                <a:solidFill>
                  <a:schemeClr val="accent6">
                    <a:lumMod val="20000"/>
                    <a:lumOff val="80000"/>
                  </a:schemeClr>
                </a:solidFill>
                <a:latin typeface="Arial Rounded MT Bold" panose="020F0704030504030204" pitchFamily="34" charset="77"/>
              </a:defRPr>
            </a:lvl1pPr>
          </a:lstStyle>
          <a:p>
            <a:fld id="{3BED7E35-CF80-D24E-8FC1-B11BD33B142C}" type="slidenum">
              <a:rPr lang="en-US" smtClean="0"/>
              <a:pPr/>
              <a:t>‹#›</a:t>
            </a:fld>
            <a:endParaRPr lang="en-US"/>
          </a:p>
        </p:txBody>
      </p:sp>
    </p:spTree>
    <p:extLst>
      <p:ext uri="{BB962C8B-B14F-4D97-AF65-F5344CB8AC3E}">
        <p14:creationId xmlns:p14="http://schemas.microsoft.com/office/powerpoint/2010/main" val="3239654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F698-5420-CE48-9C64-3E4FFEEE26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8C44BC-9E69-BF4C-8EB0-465700D808AF}"/>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21C79B21-0345-8645-B823-0C5ECA021986}"/>
              </a:ext>
            </a:extLst>
          </p:cNvPr>
          <p:cNvSpPr>
            <a:spLocks noGrp="1"/>
          </p:cNvSpPr>
          <p:nvPr>
            <p:ph type="ftr" sz="quarter" idx="11"/>
          </p:nvPr>
        </p:nvSpPr>
        <p:spPr/>
        <p:txBody>
          <a:bodyPr/>
          <a:lstStyle/>
          <a:p>
            <a:r>
              <a:rPr lang="en-US"/>
              <a:t>HEP Cosmic Frontier at DPF, August 2025</a:t>
            </a:r>
          </a:p>
        </p:txBody>
      </p:sp>
      <p:sp>
        <p:nvSpPr>
          <p:cNvPr id="5" name="Slide Number Placeholder 4">
            <a:extLst>
              <a:ext uri="{FF2B5EF4-FFF2-40B4-BE49-F238E27FC236}">
                <a16:creationId xmlns:a16="http://schemas.microsoft.com/office/drawing/2014/main" id="{BC4F9DA8-9DCD-C645-B036-060477C22C6D}"/>
              </a:ext>
            </a:extLst>
          </p:cNvPr>
          <p:cNvSpPr>
            <a:spLocks noGrp="1"/>
          </p:cNvSpPr>
          <p:nvPr>
            <p:ph type="sldNum" sz="quarter" idx="12"/>
          </p:nvPr>
        </p:nvSpPr>
        <p:spPr/>
        <p:txBody>
          <a:bodyPr/>
          <a:lstStyle/>
          <a:p>
            <a:fld id="{3BED7E35-CF80-D24E-8FC1-B11BD33B142C}" type="slidenum">
              <a:rPr lang="en-US" smtClean="0"/>
              <a:t>‹#›</a:t>
            </a:fld>
            <a:endParaRPr lang="en-US"/>
          </a:p>
        </p:txBody>
      </p:sp>
    </p:spTree>
    <p:extLst>
      <p:ext uri="{BB962C8B-B14F-4D97-AF65-F5344CB8AC3E}">
        <p14:creationId xmlns:p14="http://schemas.microsoft.com/office/powerpoint/2010/main" val="4018530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4C1C50-FD39-8F41-ADEA-B0CDA34A1ECE}"/>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42CE40A2-0579-7548-AF53-32C290D48F7D}"/>
              </a:ext>
            </a:extLst>
          </p:cNvPr>
          <p:cNvSpPr>
            <a:spLocks noGrp="1"/>
          </p:cNvSpPr>
          <p:nvPr>
            <p:ph type="ftr" sz="quarter" idx="11"/>
          </p:nvPr>
        </p:nvSpPr>
        <p:spPr/>
        <p:txBody>
          <a:bodyPr/>
          <a:lstStyle/>
          <a:p>
            <a:r>
              <a:rPr lang="en-US"/>
              <a:t>HEP Cosmic Frontier at DPF, August 2025</a:t>
            </a:r>
          </a:p>
        </p:txBody>
      </p:sp>
      <p:sp>
        <p:nvSpPr>
          <p:cNvPr id="4" name="Slide Number Placeholder 3">
            <a:extLst>
              <a:ext uri="{FF2B5EF4-FFF2-40B4-BE49-F238E27FC236}">
                <a16:creationId xmlns:a16="http://schemas.microsoft.com/office/drawing/2014/main" id="{A4EB7CA1-05F4-3247-B010-C7E582A92799}"/>
              </a:ext>
            </a:extLst>
          </p:cNvPr>
          <p:cNvSpPr>
            <a:spLocks noGrp="1"/>
          </p:cNvSpPr>
          <p:nvPr>
            <p:ph type="sldNum" sz="quarter" idx="12"/>
          </p:nvPr>
        </p:nvSpPr>
        <p:spPr/>
        <p:txBody>
          <a:bodyPr/>
          <a:lstStyle/>
          <a:p>
            <a:fld id="{3BED7E35-CF80-D24E-8FC1-B11BD33B142C}" type="slidenum">
              <a:rPr lang="en-US" smtClean="0"/>
              <a:t>‹#›</a:t>
            </a:fld>
            <a:endParaRPr lang="en-US"/>
          </a:p>
        </p:txBody>
      </p:sp>
    </p:spTree>
    <p:extLst>
      <p:ext uri="{BB962C8B-B14F-4D97-AF65-F5344CB8AC3E}">
        <p14:creationId xmlns:p14="http://schemas.microsoft.com/office/powerpoint/2010/main" val="4182813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0997B-A05E-064C-9740-7C46DC1684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0BB212-6AAB-2642-B61D-7B74DEE6F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598E1E-FF67-7F40-92CA-0E72E76434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82E0CE-BFD4-FE4D-AF8A-9567366DF6D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3D96C16-F033-A841-9A4C-70D6D922DDF6}"/>
              </a:ext>
            </a:extLst>
          </p:cNvPr>
          <p:cNvSpPr>
            <a:spLocks noGrp="1"/>
          </p:cNvSpPr>
          <p:nvPr>
            <p:ph type="ftr" sz="quarter" idx="11"/>
          </p:nvPr>
        </p:nvSpPr>
        <p:spPr/>
        <p:txBody>
          <a:bodyPr/>
          <a:lstStyle/>
          <a:p>
            <a:r>
              <a:rPr lang="en-US"/>
              <a:t>HEP Cosmic Frontier at DPF, August 2025</a:t>
            </a:r>
          </a:p>
        </p:txBody>
      </p:sp>
      <p:sp>
        <p:nvSpPr>
          <p:cNvPr id="7" name="Slide Number Placeholder 6">
            <a:extLst>
              <a:ext uri="{FF2B5EF4-FFF2-40B4-BE49-F238E27FC236}">
                <a16:creationId xmlns:a16="http://schemas.microsoft.com/office/drawing/2014/main" id="{1A0D955B-148A-1748-B61F-EB023BBFD60C}"/>
              </a:ext>
            </a:extLst>
          </p:cNvPr>
          <p:cNvSpPr>
            <a:spLocks noGrp="1"/>
          </p:cNvSpPr>
          <p:nvPr>
            <p:ph type="sldNum" sz="quarter" idx="12"/>
          </p:nvPr>
        </p:nvSpPr>
        <p:spPr/>
        <p:txBody>
          <a:bodyPr/>
          <a:lstStyle/>
          <a:p>
            <a:fld id="{3BED7E35-CF80-D24E-8FC1-B11BD33B142C}" type="slidenum">
              <a:rPr lang="en-US" smtClean="0"/>
              <a:t>‹#›</a:t>
            </a:fld>
            <a:endParaRPr lang="en-US"/>
          </a:p>
        </p:txBody>
      </p:sp>
    </p:spTree>
    <p:extLst>
      <p:ext uri="{BB962C8B-B14F-4D97-AF65-F5344CB8AC3E}">
        <p14:creationId xmlns:p14="http://schemas.microsoft.com/office/powerpoint/2010/main" val="3996872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3E6AD-A006-2347-9476-B87096685B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26F2EA9-AB23-6C46-8AFA-B71D8B4342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AB96AA-9444-DD43-82DD-724B78BF54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40273-45F1-414E-9273-31F9F9E52CA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6E05E3A-84F5-D94D-974D-8337A24F626C}"/>
              </a:ext>
            </a:extLst>
          </p:cNvPr>
          <p:cNvSpPr>
            <a:spLocks noGrp="1"/>
          </p:cNvSpPr>
          <p:nvPr>
            <p:ph type="ftr" sz="quarter" idx="11"/>
          </p:nvPr>
        </p:nvSpPr>
        <p:spPr/>
        <p:txBody>
          <a:bodyPr/>
          <a:lstStyle/>
          <a:p>
            <a:r>
              <a:rPr lang="en-US"/>
              <a:t>HEP Cosmic Frontier at DPF, August 2025</a:t>
            </a:r>
          </a:p>
        </p:txBody>
      </p:sp>
      <p:sp>
        <p:nvSpPr>
          <p:cNvPr id="7" name="Slide Number Placeholder 6">
            <a:extLst>
              <a:ext uri="{FF2B5EF4-FFF2-40B4-BE49-F238E27FC236}">
                <a16:creationId xmlns:a16="http://schemas.microsoft.com/office/drawing/2014/main" id="{B8BB678C-1A22-D64F-9B57-E266453BCED2}"/>
              </a:ext>
            </a:extLst>
          </p:cNvPr>
          <p:cNvSpPr>
            <a:spLocks noGrp="1"/>
          </p:cNvSpPr>
          <p:nvPr>
            <p:ph type="sldNum" sz="quarter" idx="12"/>
          </p:nvPr>
        </p:nvSpPr>
        <p:spPr/>
        <p:txBody>
          <a:bodyPr/>
          <a:lstStyle/>
          <a:p>
            <a:fld id="{3BED7E35-CF80-D24E-8FC1-B11BD33B142C}" type="slidenum">
              <a:rPr lang="en-US" smtClean="0"/>
              <a:t>‹#›</a:t>
            </a:fld>
            <a:endParaRPr lang="en-US"/>
          </a:p>
        </p:txBody>
      </p:sp>
    </p:spTree>
    <p:extLst>
      <p:ext uri="{BB962C8B-B14F-4D97-AF65-F5344CB8AC3E}">
        <p14:creationId xmlns:p14="http://schemas.microsoft.com/office/powerpoint/2010/main" val="428574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2254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8CD985-FEF3-1740-A00C-D119BA26D0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7EB8E9-1533-C140-9FAE-041F83013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909178-7D32-9940-A054-F5C451F0FA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350796CC-D1CF-A046-A0A8-FA28EFE510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HEP Cosmic Frontier at DPF, August 2025</a:t>
            </a:r>
          </a:p>
        </p:txBody>
      </p:sp>
      <p:sp>
        <p:nvSpPr>
          <p:cNvPr id="6" name="Slide Number Placeholder 5">
            <a:extLst>
              <a:ext uri="{FF2B5EF4-FFF2-40B4-BE49-F238E27FC236}">
                <a16:creationId xmlns:a16="http://schemas.microsoft.com/office/drawing/2014/main" id="{1AAB1288-91A8-6E4E-AAAE-7B37078492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ED7E35-CF80-D24E-8FC1-B11BD33B142C}" type="slidenum">
              <a:rPr lang="en-US" smtClean="0"/>
              <a:t>‹#›</a:t>
            </a:fld>
            <a:endParaRPr lang="en-US"/>
          </a:p>
        </p:txBody>
      </p:sp>
    </p:spTree>
    <p:extLst>
      <p:ext uri="{BB962C8B-B14F-4D97-AF65-F5344CB8AC3E}">
        <p14:creationId xmlns:p14="http://schemas.microsoft.com/office/powerpoint/2010/main" val="3434223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8.xml"/><Relationship Id="rId16" Type="http://schemas.openxmlformats.org/officeDocument/2006/relationships/diagramColors" Target="../diagrams/colors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3E769-5C00-9344-B187-FBD335610058}"/>
              </a:ext>
            </a:extLst>
          </p:cNvPr>
          <p:cNvSpPr>
            <a:spLocks noGrp="1"/>
          </p:cNvSpPr>
          <p:nvPr>
            <p:ph type="ctrTitle"/>
          </p:nvPr>
        </p:nvSpPr>
        <p:spPr>
          <a:xfrm>
            <a:off x="845820" y="888055"/>
            <a:ext cx="9921240" cy="2876727"/>
          </a:xfrm>
        </p:spPr>
        <p:txBody>
          <a:bodyPr>
            <a:normAutofit/>
          </a:bodyPr>
          <a:lstStyle/>
          <a:p>
            <a:r>
              <a:rPr lang="en-US" b="0" dirty="0"/>
              <a:t>Dark Matter Direct Search 10-year Roadmap</a:t>
            </a:r>
            <a:br>
              <a:rPr lang="en-US" sz="2600" dirty="0"/>
            </a:br>
            <a:br>
              <a:rPr lang="en-US" sz="2600" dirty="0"/>
            </a:br>
            <a:r>
              <a:rPr lang="en-US" sz="2800" b="0" dirty="0">
                <a:solidFill>
                  <a:schemeClr val="accent5">
                    <a:lumMod val="20000"/>
                    <a:lumOff val="80000"/>
                  </a:schemeClr>
                </a:solidFill>
              </a:rPr>
              <a:t>December, 2025</a:t>
            </a:r>
            <a:endParaRPr lang="en-US" sz="2600" dirty="0"/>
          </a:p>
        </p:txBody>
      </p:sp>
      <p:sp>
        <p:nvSpPr>
          <p:cNvPr id="3" name="Subtitle 2">
            <a:extLst>
              <a:ext uri="{FF2B5EF4-FFF2-40B4-BE49-F238E27FC236}">
                <a16:creationId xmlns:a16="http://schemas.microsoft.com/office/drawing/2014/main" id="{BB7C00F1-CAE0-1148-8436-07F50E18D8AB}"/>
              </a:ext>
            </a:extLst>
          </p:cNvPr>
          <p:cNvSpPr>
            <a:spLocks noGrp="1"/>
          </p:cNvSpPr>
          <p:nvPr>
            <p:ph type="subTitle" idx="1"/>
          </p:nvPr>
        </p:nvSpPr>
        <p:spPr>
          <a:xfrm>
            <a:off x="4229100" y="3829050"/>
            <a:ext cx="6260794" cy="1434880"/>
          </a:xfrm>
        </p:spPr>
        <p:txBody>
          <a:bodyPr anchor="b" anchorCtr="0">
            <a:normAutofit/>
          </a:bodyPr>
          <a:lstStyle/>
          <a:p>
            <a:pPr>
              <a:lnSpc>
                <a:spcPct val="100000"/>
              </a:lnSpc>
              <a:spcBef>
                <a:spcPts val="0"/>
              </a:spcBef>
            </a:pPr>
            <a:br>
              <a:rPr lang="en-US" sz="2400" b="0" dirty="0">
                <a:solidFill>
                  <a:srgbClr val="FCE0EB"/>
                </a:solidFill>
              </a:rPr>
            </a:br>
            <a:r>
              <a:rPr lang="en-US" sz="2400" b="0" dirty="0">
                <a:solidFill>
                  <a:srgbClr val="FCE0EB"/>
                </a:solidFill>
              </a:rPr>
              <a:t>DOE/SC Office of High-Energy Physics (HEP)</a:t>
            </a:r>
          </a:p>
          <a:p>
            <a:pPr>
              <a:lnSpc>
                <a:spcPct val="100000"/>
              </a:lnSpc>
              <a:spcBef>
                <a:spcPts val="0"/>
              </a:spcBef>
            </a:pPr>
            <a:r>
              <a:rPr lang="en-US" sz="2400" b="0" dirty="0">
                <a:solidFill>
                  <a:srgbClr val="FCE0EB"/>
                </a:solidFill>
              </a:rPr>
              <a:t>Cosmic Frontier Subprogram</a:t>
            </a:r>
          </a:p>
        </p:txBody>
      </p:sp>
      <p:sp>
        <p:nvSpPr>
          <p:cNvPr id="4" name="TextBox 3">
            <a:extLst>
              <a:ext uri="{FF2B5EF4-FFF2-40B4-BE49-F238E27FC236}">
                <a16:creationId xmlns:a16="http://schemas.microsoft.com/office/drawing/2014/main" id="{32940C5D-7EF4-D48A-C335-8ACEBFB31BDE}"/>
              </a:ext>
            </a:extLst>
          </p:cNvPr>
          <p:cNvSpPr txBox="1"/>
          <p:nvPr/>
        </p:nvSpPr>
        <p:spPr>
          <a:xfrm>
            <a:off x="7938" y="5490385"/>
            <a:ext cx="6088062" cy="1200329"/>
          </a:xfrm>
          <a:prstGeom prst="rect">
            <a:avLst/>
          </a:prstGeom>
          <a:noFill/>
        </p:spPr>
        <p:txBody>
          <a:bodyPr wrap="square">
            <a:spAutoFit/>
          </a:bodyPr>
          <a:lstStyle/>
          <a:p>
            <a:r>
              <a:rPr lang="en-US" b="0" dirty="0">
                <a:solidFill>
                  <a:srgbClr val="FCE0EB"/>
                </a:solidFill>
              </a:rPr>
              <a:t>Presented by</a:t>
            </a:r>
          </a:p>
          <a:p>
            <a:r>
              <a:rPr lang="en-US" dirty="0">
                <a:solidFill>
                  <a:srgbClr val="FCE0EB"/>
                </a:solidFill>
              </a:rPr>
              <a:t>Manuel Bautista (manuel.bautista@science.doe.gov)</a:t>
            </a:r>
            <a:endParaRPr lang="en-US" b="0" dirty="0">
              <a:solidFill>
                <a:srgbClr val="FCE0EB"/>
              </a:solidFill>
            </a:endParaRPr>
          </a:p>
          <a:p>
            <a:r>
              <a:rPr lang="en-US" b="0" dirty="0">
                <a:solidFill>
                  <a:srgbClr val="FCE0EB"/>
                </a:solidFill>
              </a:rPr>
              <a:t>Kathy Turner (kathy.turner@science.doe.gov)</a:t>
            </a:r>
          </a:p>
          <a:p>
            <a:r>
              <a:rPr lang="en-US" dirty="0">
                <a:solidFill>
                  <a:srgbClr val="FCE0EB"/>
                </a:solidFill>
              </a:rPr>
              <a:t>Bryan J. Field (bryan.field@science.doe.gov)</a:t>
            </a:r>
            <a:endParaRPr lang="en-US" b="0" dirty="0">
              <a:solidFill>
                <a:srgbClr val="FCE0EB"/>
              </a:solidFill>
            </a:endParaRPr>
          </a:p>
        </p:txBody>
      </p:sp>
    </p:spTree>
    <p:extLst>
      <p:ext uri="{BB962C8B-B14F-4D97-AF65-F5344CB8AC3E}">
        <p14:creationId xmlns:p14="http://schemas.microsoft.com/office/powerpoint/2010/main" val="163644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7983FC-B989-561F-9668-E5A1A03D02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67C855-44BC-96E4-983F-C4699607F17E}"/>
              </a:ext>
            </a:extLst>
          </p:cNvPr>
          <p:cNvSpPr>
            <a:spLocks noGrp="1"/>
          </p:cNvSpPr>
          <p:nvPr>
            <p:ph type="title"/>
          </p:nvPr>
        </p:nvSpPr>
        <p:spPr>
          <a:xfrm>
            <a:off x="252918" y="83299"/>
            <a:ext cx="8646761" cy="910433"/>
          </a:xfrm>
        </p:spPr>
        <p:txBody>
          <a:bodyPr>
            <a:noAutofit/>
          </a:bodyPr>
          <a:lstStyle/>
          <a:p>
            <a:r>
              <a:rPr lang="en-US" dirty="0">
                <a:solidFill>
                  <a:srgbClr val="00B050"/>
                </a:solidFill>
                <a:latin typeface="Arial" panose="020B0604020202020204" pitchFamily="34" charset="0"/>
                <a:cs typeface="Arial" panose="020B0604020202020204" pitchFamily="34" charset="0"/>
              </a:rPr>
              <a:t>PILLAR 2: LDM </a:t>
            </a:r>
            <a:endParaRPr lang="en-US" sz="2700" dirty="0">
              <a:solidFill>
                <a:srgbClr val="00B050"/>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B4F18FED-4AB6-965C-B875-67DA2EADCFF9}"/>
              </a:ext>
            </a:extLst>
          </p:cNvPr>
          <p:cNvSpPr>
            <a:spLocks noGrp="1"/>
          </p:cNvSpPr>
          <p:nvPr>
            <p:ph type="sldNum" sz="quarter" idx="12"/>
          </p:nvPr>
        </p:nvSpPr>
        <p:spPr/>
        <p:txBody>
          <a:bodyPr/>
          <a:lstStyle/>
          <a:p>
            <a:fld id="{3BED7E35-CF80-D24E-8FC1-B11BD33B142C}" type="slidenum">
              <a:rPr lang="en-US" smtClean="0"/>
              <a:pPr/>
              <a:t>10</a:t>
            </a:fld>
            <a:endParaRPr lang="en-US"/>
          </a:p>
        </p:txBody>
      </p:sp>
      <p:sp>
        <p:nvSpPr>
          <p:cNvPr id="3" name="Rectangle 2">
            <a:extLst>
              <a:ext uri="{FF2B5EF4-FFF2-40B4-BE49-F238E27FC236}">
                <a16:creationId xmlns:a16="http://schemas.microsoft.com/office/drawing/2014/main" id="{33A36C55-F524-3D79-F0A7-9583EA9C1A8B}"/>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object 8">
            <a:extLst>
              <a:ext uri="{FF2B5EF4-FFF2-40B4-BE49-F238E27FC236}">
                <a16:creationId xmlns:a16="http://schemas.microsoft.com/office/drawing/2014/main" id="{E2ABBC48-6989-2B6A-8D99-C3E2A88E5566}"/>
              </a:ext>
            </a:extLst>
          </p:cNvPr>
          <p:cNvPicPr/>
          <p:nvPr/>
        </p:nvPicPr>
        <p:blipFill>
          <a:blip r:embed="rId3" cstate="print"/>
          <a:stretch>
            <a:fillRect/>
          </a:stretch>
        </p:blipFill>
        <p:spPr>
          <a:xfrm>
            <a:off x="6096000" y="4919218"/>
            <a:ext cx="4131156" cy="1826958"/>
          </a:xfrm>
          <a:prstGeom prst="rect">
            <a:avLst/>
          </a:prstGeom>
        </p:spPr>
      </p:pic>
      <p:sp>
        <p:nvSpPr>
          <p:cNvPr id="8" name="TextBox 7">
            <a:extLst>
              <a:ext uri="{FF2B5EF4-FFF2-40B4-BE49-F238E27FC236}">
                <a16:creationId xmlns:a16="http://schemas.microsoft.com/office/drawing/2014/main" id="{5D51DED1-AD4E-A550-6672-F3C0CF710ED4}"/>
              </a:ext>
            </a:extLst>
          </p:cNvPr>
          <p:cNvSpPr txBox="1"/>
          <p:nvPr/>
        </p:nvSpPr>
        <p:spPr>
          <a:xfrm>
            <a:off x="149296" y="993732"/>
            <a:ext cx="5632069" cy="3785652"/>
          </a:xfrm>
          <a:prstGeom prst="rect">
            <a:avLst/>
          </a:prstGeom>
          <a:noFill/>
        </p:spPr>
        <p:txBody>
          <a:bodyPr wrap="square">
            <a:spAutoFit/>
          </a:bodyPr>
          <a:lstStyle/>
          <a:p>
            <a:pPr marL="20" lvl="2">
              <a:defRPr/>
            </a:pPr>
            <a:r>
              <a:rPr lang="en-US" sz="2000" b="1" dirty="0" err="1">
                <a:solidFill>
                  <a:srgbClr val="00B050"/>
                </a:solidFill>
                <a:latin typeface="Arial" panose="020B0604020202020204" pitchFamily="34" charset="0"/>
                <a:cs typeface="Arial" panose="020B0604020202020204" pitchFamily="34" charset="0"/>
              </a:rPr>
              <a:t>SuperCDMS</a:t>
            </a:r>
            <a:r>
              <a:rPr lang="en-US" sz="2000" b="1" dirty="0">
                <a:solidFill>
                  <a:srgbClr val="00B050"/>
                </a:solidFill>
                <a:latin typeface="Arial" panose="020B0604020202020204" pitchFamily="34" charset="0"/>
                <a:cs typeface="Arial" panose="020B0604020202020204" pitchFamily="34" charset="0"/>
              </a:rPr>
              <a:t> </a:t>
            </a:r>
          </a:p>
          <a:p>
            <a:pPr marL="342900" lvl="2" indent="-342900">
              <a:buFont typeface="Arial" panose="020B0604020202020204" pitchFamily="34" charset="0"/>
              <a:buChar char="•"/>
              <a:defRPr/>
            </a:pPr>
            <a:r>
              <a:rPr lang="en-US" sz="2000" dirty="0">
                <a:solidFill>
                  <a:srgbClr val="FFC000"/>
                </a:solidFill>
                <a:latin typeface="Arial" panose="020B0604020202020204" pitchFamily="34" charset="0"/>
                <a:cs typeface="Arial" panose="020B0604020202020204" pitchFamily="34" charset="0"/>
              </a:rPr>
              <a:t>Lead lab SLAC</a:t>
            </a:r>
            <a:endParaRPr lang="en-US" sz="2000" dirty="0">
              <a:solidFill>
                <a:srgbClr val="FFC000"/>
              </a:solidFill>
              <a:latin typeface="Arial" panose="020B0604020202020204" pitchFamily="34" charset="0"/>
              <a:ea typeface="Verdana" panose="020B0604030504040204" pitchFamily="34" charset="0"/>
              <a:cs typeface="Arial" panose="020B0604020202020204" pitchFamily="34" charset="0"/>
            </a:endParaRPr>
          </a:p>
          <a:p>
            <a:pPr marL="285750" lvl="2" indent="-285750">
              <a:buFont typeface="Arial" panose="020B0604020202020204" pitchFamily="34" charset="0"/>
              <a:buChar char="•"/>
              <a:defRP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At SNOLAB in Sudbury Canada</a:t>
            </a:r>
          </a:p>
          <a:p>
            <a:pPr marL="285750" lvl="2" indent="-285750">
              <a:buFont typeface="Arial" panose="020B0604020202020204" pitchFamily="34" charset="0"/>
              <a:buChar char="•"/>
              <a:defRP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Cryogenic solid-state crystal germanium and silicon detectors </a:t>
            </a:r>
          </a:p>
          <a:p>
            <a:pPr marL="285750" lvl="2" indent="-285750">
              <a:buFont typeface="Arial" panose="020B0604020202020204" pitchFamily="34" charset="0"/>
              <a:buChar char="•"/>
              <a:defRP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DOE-HEP, NSF-PHY, Canada</a:t>
            </a:r>
          </a:p>
          <a:p>
            <a:pPr marL="285750" lvl="2" indent="-285750">
              <a:buFont typeface="Arial" panose="020B0604020202020204" pitchFamily="34" charset="0"/>
              <a:buChar char="•"/>
              <a:defRP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Science starts in 2026, initial 3-year run</a:t>
            </a:r>
          </a:p>
          <a:p>
            <a:pPr marL="285750" lvl="2" indent="-285750">
              <a:buFont typeface="Arial" panose="020B0604020202020204" pitchFamily="34" charset="0"/>
              <a:buChar char="•"/>
              <a:defRP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Project cost ~$24M (DOE) (from ~$40M total)</a:t>
            </a:r>
          </a:p>
          <a:p>
            <a:pPr marL="342920" lvl="2" indent="-342900">
              <a:buFont typeface="Arial" panose="020B0604020202020204" pitchFamily="34" charset="0"/>
              <a:buChar char="•"/>
              <a:defRPr/>
            </a:pPr>
            <a:endParaRPr lang="en-US" sz="2000" dirty="0">
              <a:latin typeface="Aptos" panose="020B0004020202020204" pitchFamily="34" charset="0"/>
              <a:ea typeface="Verdana" panose="020B0604030504040204" pitchFamily="34" charset="0"/>
            </a:endParaRPr>
          </a:p>
          <a:p>
            <a:pPr marL="342920" lvl="2" indent="-342900">
              <a:buFont typeface="Arial" panose="020B0604020202020204" pitchFamily="34" charset="0"/>
              <a:buChar char="•"/>
              <a:defRPr/>
            </a:pPr>
            <a:endParaRPr lang="en-US" sz="2000" dirty="0">
              <a:latin typeface="Aptos" panose="020B0004020202020204" pitchFamily="34" charset="0"/>
              <a:ea typeface="Verdana" panose="020B0604030504040204" pitchFamily="34" charset="0"/>
              <a:cs typeface="Verdana" panose="020B0604030504040204" pitchFamily="34" charset="0"/>
            </a:endParaRPr>
          </a:p>
          <a:p>
            <a:pPr marL="342920" lvl="2" indent="-342900">
              <a:buFontTx/>
              <a:buChar char="-"/>
              <a:defRPr/>
            </a:pPr>
            <a:endParaRPr lang="en-US" sz="2000" dirty="0">
              <a:latin typeface="Aptos" panose="020B0004020202020204" pitchFamily="34" charset="0"/>
              <a:ea typeface="Verdana" panose="020B0604030504040204" pitchFamily="34" charset="0"/>
              <a:cs typeface="Verdana" panose="020B0604030504040204" pitchFamily="34" charset="0"/>
            </a:endParaRPr>
          </a:p>
          <a:p>
            <a:pPr marL="342920" lvl="2" indent="-342900">
              <a:buFontTx/>
              <a:buChar char="-"/>
              <a:defRPr/>
            </a:pPr>
            <a:endParaRPr lang="en-US" sz="2000" dirty="0">
              <a:solidFill>
                <a:srgbClr val="326A43"/>
              </a:solidFill>
              <a:latin typeface="Aptos" panose="020B0004020202020204" pitchFamily="34" charset="0"/>
              <a:ea typeface="Verdana" panose="020B0604030504040204" pitchFamily="34" charset="0"/>
              <a:cs typeface="Verdana" panose="020B0604030504040204" pitchFamily="34" charset="0"/>
            </a:endParaRPr>
          </a:p>
        </p:txBody>
      </p:sp>
      <p:pic>
        <p:nvPicPr>
          <p:cNvPr id="10" name="Picture 2" descr="Germanium">
            <a:extLst>
              <a:ext uri="{FF2B5EF4-FFF2-40B4-BE49-F238E27FC236}">
                <a16:creationId xmlns:a16="http://schemas.microsoft.com/office/drawing/2014/main" id="{303B0FA0-89DB-010D-CEA5-DACF15B3D9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036" y="4076954"/>
            <a:ext cx="2863161" cy="213230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63F7EFD2-E172-D8AE-6880-6608AE659896}"/>
              </a:ext>
            </a:extLst>
          </p:cNvPr>
          <p:cNvPicPr>
            <a:picLocks noChangeAspect="1"/>
          </p:cNvPicPr>
          <p:nvPr/>
        </p:nvPicPr>
        <p:blipFill>
          <a:blip r:embed="rId5"/>
          <a:stretch>
            <a:fillRect/>
          </a:stretch>
        </p:blipFill>
        <p:spPr>
          <a:xfrm>
            <a:off x="3686865" y="3506274"/>
            <a:ext cx="2049363" cy="3351726"/>
          </a:xfrm>
          <a:prstGeom prst="rect">
            <a:avLst/>
          </a:prstGeom>
        </p:spPr>
      </p:pic>
      <p:sp>
        <p:nvSpPr>
          <p:cNvPr id="12" name="TextBox 11">
            <a:extLst>
              <a:ext uri="{FF2B5EF4-FFF2-40B4-BE49-F238E27FC236}">
                <a16:creationId xmlns:a16="http://schemas.microsoft.com/office/drawing/2014/main" id="{F63BEB9D-8284-D62A-0209-8B3626931E00}"/>
              </a:ext>
            </a:extLst>
          </p:cNvPr>
          <p:cNvSpPr txBox="1"/>
          <p:nvPr/>
        </p:nvSpPr>
        <p:spPr>
          <a:xfrm>
            <a:off x="5963896" y="1010669"/>
            <a:ext cx="6078808" cy="5016758"/>
          </a:xfrm>
          <a:prstGeom prst="rect">
            <a:avLst/>
          </a:prstGeom>
          <a:noFill/>
        </p:spPr>
        <p:txBody>
          <a:bodyPr wrap="square">
            <a:spAutoFit/>
          </a:bodyPr>
          <a:lstStyle/>
          <a:p>
            <a:pPr marL="20" lvl="2">
              <a:defRPr/>
            </a:pPr>
            <a:r>
              <a:rPr lang="en-US" sz="2000" b="1" dirty="0">
                <a:solidFill>
                  <a:srgbClr val="00B050"/>
                </a:solidFill>
                <a:latin typeface="Arial" panose="020B0604020202020204" pitchFamily="34" charset="0"/>
                <a:cs typeface="Arial" panose="020B0604020202020204" pitchFamily="34" charset="0"/>
              </a:rPr>
              <a:t>TESSERACT </a:t>
            </a:r>
          </a:p>
          <a:p>
            <a:pPr marL="285750"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a:cs typeface="Arial" panose="020B0604020202020204" pitchFamily="34" charset="0"/>
              </a:rPr>
              <a:t>Lead Lab LBNL; partner with France; located in France</a:t>
            </a:r>
          </a:p>
          <a:p>
            <a:pPr marL="285750"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a:cs typeface="Arial" panose="020B0604020202020204" pitchFamily="34" charset="0"/>
              </a:rPr>
              <a:t>Detector basics - Multiple targets: sapphire, silica, </a:t>
            </a:r>
          </a:p>
          <a:p>
            <a:pPr marL="285750" lvl="1"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 gallium arsenide, superfluid helium</a:t>
            </a:r>
          </a:p>
          <a:p>
            <a:pPr marL="285750" lvl="1"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Transition Edge Sensor (TES) readout; Shared shielding </a:t>
            </a:r>
          </a:p>
          <a:p>
            <a:pPr marL="285750"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Partnership with France</a:t>
            </a:r>
          </a:p>
          <a:p>
            <a:pPr marL="285750"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Fabrication started in FY25 Commissioning in 2028; Ops thru FY31+</a:t>
            </a:r>
          </a:p>
          <a:p>
            <a:pPr marL="285750"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Already setting world leading results (Dec. 2024)</a:t>
            </a:r>
          </a:p>
          <a:p>
            <a:pPr marL="285750" indent="-285750">
              <a:lnSpc>
                <a:spcPct val="100000"/>
              </a:lnSpc>
              <a:buFont typeface="Arial" panose="020B0604020202020204" pitchFamily="34" charset="0"/>
              <a:buChar char="•"/>
            </a:pPr>
            <a:r>
              <a:rPr lang="en-US" sz="2000" dirty="0">
                <a:solidFill>
                  <a:srgbClr val="FFC000"/>
                </a:solidFill>
                <a:latin typeface="Arial" panose="020B0604020202020204" pitchFamily="34" charset="0"/>
                <a:ea typeface="Verdana" panose="020B0604030504040204" pitchFamily="34" charset="0"/>
                <a:cs typeface="Arial" panose="020B0604020202020204" pitchFamily="34" charset="0"/>
              </a:rPr>
              <a:t>DOE project cost under $10M (+$6M France)</a:t>
            </a:r>
          </a:p>
          <a:p>
            <a:pPr marL="342920" lvl="2" indent="-342900">
              <a:buFont typeface="Arial" panose="020B0604020202020204" pitchFamily="34" charset="0"/>
              <a:buChar char="•"/>
              <a:defRPr/>
            </a:pPr>
            <a:endParaRPr lang="en-US" sz="2000" dirty="0">
              <a:latin typeface="Aptos" panose="020B0004020202020204" pitchFamily="34" charset="0"/>
              <a:ea typeface="Verdana" panose="020B0604030504040204" pitchFamily="34" charset="0"/>
            </a:endParaRPr>
          </a:p>
          <a:p>
            <a:pPr marL="342920" lvl="2" indent="-342900">
              <a:buFont typeface="Arial" panose="020B0604020202020204" pitchFamily="34" charset="0"/>
              <a:buChar char="•"/>
              <a:defRPr/>
            </a:pPr>
            <a:endParaRPr lang="en-US" sz="2000" dirty="0">
              <a:latin typeface="Aptos" panose="020B0004020202020204" pitchFamily="34" charset="0"/>
              <a:ea typeface="Verdana" panose="020B0604030504040204" pitchFamily="34" charset="0"/>
              <a:cs typeface="Verdana" panose="020B0604030504040204" pitchFamily="34" charset="0"/>
            </a:endParaRPr>
          </a:p>
          <a:p>
            <a:pPr marL="342920" lvl="2" indent="-342900">
              <a:buFontTx/>
              <a:buChar char="-"/>
              <a:defRPr/>
            </a:pPr>
            <a:endParaRPr lang="en-US" sz="2000" dirty="0">
              <a:latin typeface="Aptos" panose="020B0004020202020204" pitchFamily="34" charset="0"/>
              <a:ea typeface="Verdana" panose="020B0604030504040204" pitchFamily="34" charset="0"/>
              <a:cs typeface="Verdana" panose="020B0604030504040204" pitchFamily="34" charset="0"/>
            </a:endParaRPr>
          </a:p>
          <a:p>
            <a:pPr marL="342920" lvl="2" indent="-342900">
              <a:buFontTx/>
              <a:buChar char="-"/>
              <a:defRPr/>
            </a:pPr>
            <a:endParaRPr lang="en-US" sz="2000" dirty="0">
              <a:solidFill>
                <a:srgbClr val="326A43"/>
              </a:solidFill>
              <a:latin typeface="Aptos" panose="020B0004020202020204" pitchFamily="34" charset="0"/>
              <a:ea typeface="Verdana" panose="020B0604030504040204" pitchFamily="34" charset="0"/>
              <a:cs typeface="Verdana" panose="020B0604030504040204" pitchFamily="34" charset="0"/>
            </a:endParaRPr>
          </a:p>
        </p:txBody>
      </p:sp>
      <p:pic>
        <p:nvPicPr>
          <p:cNvPr id="13" name="Picture 12">
            <a:extLst>
              <a:ext uri="{FF2B5EF4-FFF2-40B4-BE49-F238E27FC236}">
                <a16:creationId xmlns:a16="http://schemas.microsoft.com/office/drawing/2014/main" id="{A6494CE8-C127-A32A-9027-231DA6D9E314}"/>
              </a:ext>
            </a:extLst>
          </p:cNvPr>
          <p:cNvPicPr>
            <a:picLocks noChangeAspect="1"/>
          </p:cNvPicPr>
          <p:nvPr/>
        </p:nvPicPr>
        <p:blipFill>
          <a:blip r:embed="rId6"/>
          <a:stretch>
            <a:fillRect/>
          </a:stretch>
        </p:blipFill>
        <p:spPr>
          <a:xfrm>
            <a:off x="10095440" y="4927286"/>
            <a:ext cx="2108779" cy="2584539"/>
          </a:xfrm>
          <a:prstGeom prst="rect">
            <a:avLst/>
          </a:prstGeom>
        </p:spPr>
      </p:pic>
    </p:spTree>
    <p:extLst>
      <p:ext uri="{BB962C8B-B14F-4D97-AF65-F5344CB8AC3E}">
        <p14:creationId xmlns:p14="http://schemas.microsoft.com/office/powerpoint/2010/main" val="3615965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4CA21-CE36-88CD-B255-03141B643636}"/>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772C9F3-87B4-6ABD-F27A-06EA1AB637DD}"/>
              </a:ext>
            </a:extLst>
          </p:cNvPr>
          <p:cNvSpPr>
            <a:spLocks noGrp="1"/>
          </p:cNvSpPr>
          <p:nvPr>
            <p:ph type="sldNum" sz="quarter" idx="12"/>
          </p:nvPr>
        </p:nvSpPr>
        <p:spPr/>
        <p:txBody>
          <a:bodyPr/>
          <a:lstStyle/>
          <a:p>
            <a:fld id="{3BED7E35-CF80-D24E-8FC1-B11BD33B142C}" type="slidenum">
              <a:rPr lang="en-US" smtClean="0"/>
              <a:pPr/>
              <a:t>11</a:t>
            </a:fld>
            <a:endParaRPr lang="en-US"/>
          </a:p>
        </p:txBody>
      </p:sp>
      <p:sp>
        <p:nvSpPr>
          <p:cNvPr id="7" name="TextBox 6">
            <a:extLst>
              <a:ext uri="{FF2B5EF4-FFF2-40B4-BE49-F238E27FC236}">
                <a16:creationId xmlns:a16="http://schemas.microsoft.com/office/drawing/2014/main" id="{75B4F1BA-328E-B916-7AF7-D6C41F3AC0AC}"/>
              </a:ext>
            </a:extLst>
          </p:cNvPr>
          <p:cNvSpPr txBox="1"/>
          <p:nvPr/>
        </p:nvSpPr>
        <p:spPr>
          <a:xfrm>
            <a:off x="171985" y="1187370"/>
            <a:ext cx="11693700" cy="4154984"/>
          </a:xfrm>
          <a:prstGeom prst="rect">
            <a:avLst/>
          </a:prstGeom>
          <a:noFill/>
        </p:spPr>
        <p:txBody>
          <a:bodyPr wrap="square" lIns="91440" tIns="45720" rIns="91440" bIns="45720" anchor="t">
            <a:spAutoFit/>
          </a:bodyPr>
          <a:lstStyle/>
          <a:p>
            <a:r>
              <a:rPr lang="en-US" sz="2400" b="1" dirty="0">
                <a:solidFill>
                  <a:srgbClr val="00B050"/>
                </a:solidFill>
                <a:latin typeface="Arial" panose="020B0604020202020204" pitchFamily="34" charset="0"/>
                <a:cs typeface="Arial" panose="020B0604020202020204" pitchFamily="34" charset="0"/>
              </a:rPr>
              <a:t>Complete project construction and operations:</a:t>
            </a:r>
          </a:p>
          <a:p>
            <a:pPr marL="800100" lvl="1" indent="-342900">
              <a:buFont typeface="Arial" panose="020B0604020202020204" pitchFamily="34" charset="0"/>
              <a:buChar char="•"/>
            </a:pPr>
            <a:r>
              <a:rPr lang="en-US" sz="2400" dirty="0" err="1">
                <a:solidFill>
                  <a:srgbClr val="FFC000"/>
                </a:solidFill>
                <a:latin typeface="Arial" panose="020B0604020202020204" pitchFamily="34" charset="0"/>
                <a:cs typeface="Arial" panose="020B0604020202020204" pitchFamily="34" charset="0"/>
              </a:rPr>
              <a:t>SuperCDMS</a:t>
            </a:r>
            <a:r>
              <a:rPr lang="en-US" sz="2400" dirty="0">
                <a:solidFill>
                  <a:srgbClr val="FFC000"/>
                </a:solidFill>
                <a:latin typeface="Arial" panose="020B0604020202020204" pitchFamily="34" charset="0"/>
                <a:cs typeface="Arial" panose="020B0604020202020204" pitchFamily="34" charset="0"/>
              </a:rPr>
              <a:t> (start operations in early 2026)</a:t>
            </a:r>
          </a:p>
          <a:p>
            <a:pPr marL="800100" lvl="1" indent="-342900">
              <a:buFont typeface="Arial" panose="020B0604020202020204" pitchFamily="34" charset="0"/>
              <a:buChar char="•"/>
            </a:pPr>
            <a:r>
              <a:rPr lang="en-US" sz="2400" dirty="0">
                <a:solidFill>
                  <a:srgbClr val="FFC000"/>
                </a:solidFill>
                <a:latin typeface="Arial" panose="020B0604020202020204" pitchFamily="34" charset="0"/>
                <a:cs typeface="Arial" panose="020B0604020202020204" pitchFamily="34" charset="0"/>
              </a:rPr>
              <a:t>TESSERACT (began construction under LBNL management)</a:t>
            </a:r>
          </a:p>
          <a:p>
            <a:pPr marL="800100" lvl="1" indent="-342900">
              <a:buFont typeface="Arial" panose="020B0604020202020204" pitchFamily="34" charset="0"/>
              <a:buChar char="•"/>
            </a:pPr>
            <a:endParaRPr lang="en-US" sz="2400" dirty="0">
              <a:solidFill>
                <a:srgbClr val="FFC000"/>
              </a:solidFill>
              <a:latin typeface="Arial" panose="020B0604020202020204" pitchFamily="34" charset="0"/>
              <a:cs typeface="Arial" panose="020B0604020202020204" pitchFamily="34" charset="0"/>
            </a:endParaRPr>
          </a:p>
          <a:p>
            <a:pPr marL="0" lvl="1"/>
            <a:r>
              <a:rPr lang="en-US" sz="2400" b="1" dirty="0">
                <a:solidFill>
                  <a:srgbClr val="00B050"/>
                </a:solidFill>
                <a:latin typeface="Arial" panose="020B0604020202020204" pitchFamily="34" charset="0"/>
                <a:cs typeface="Arial" panose="020B0604020202020204" pitchFamily="34" charset="0"/>
              </a:rPr>
              <a:t>Consider starting the LDMX experiment:</a:t>
            </a:r>
          </a:p>
          <a:p>
            <a:pPr marL="800100" lvl="1" indent="-342900">
              <a:buFont typeface="Arial" panose="020B0604020202020204" pitchFamily="34" charset="0"/>
              <a:buChar char="•"/>
            </a:pPr>
            <a:r>
              <a:rPr lang="en-US" sz="2400" dirty="0">
                <a:solidFill>
                  <a:srgbClr val="FFC000"/>
                </a:solidFill>
                <a:latin typeface="Arial" panose="020B0604020202020204" pitchFamily="34" charset="0"/>
                <a:cs typeface="Arial" panose="020B0604020202020204" pitchFamily="34" charset="0"/>
              </a:rPr>
              <a:t>LDMX, accelerator-based detection, is highly desirable to gain some definitive answers and constrain models. HEP funded a vertical slice test in FY26. However, it cannot be started at full cost under current budgets. HEP is interested in seeing a potential descope option for under $10M. </a:t>
            </a:r>
          </a:p>
          <a:p>
            <a:pPr marL="800100" lvl="1" indent="-342900">
              <a:buFont typeface="Arial" panose="020B0604020202020204" pitchFamily="34" charset="0"/>
              <a:buChar char="•"/>
            </a:pPr>
            <a:endParaRPr lang="en-US" sz="2400" b="1" dirty="0">
              <a:solidFill>
                <a:srgbClr val="0E6636"/>
              </a:solidFill>
              <a:latin typeface="+mj-lt"/>
            </a:endParaRPr>
          </a:p>
          <a:p>
            <a:pPr lvl="1"/>
            <a:endParaRPr lang="en-US" sz="2400" b="1" dirty="0">
              <a:solidFill>
                <a:srgbClr val="FFC000"/>
              </a:solidFill>
            </a:endParaRPr>
          </a:p>
        </p:txBody>
      </p:sp>
      <p:sp>
        <p:nvSpPr>
          <p:cNvPr id="3" name="Rectangle 2">
            <a:extLst>
              <a:ext uri="{FF2B5EF4-FFF2-40B4-BE49-F238E27FC236}">
                <a16:creationId xmlns:a16="http://schemas.microsoft.com/office/drawing/2014/main" id="{74463956-C583-D120-8DD0-169814397E8D}"/>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6315C1F3-D934-B42C-7E6E-18F23AF6CD7B}"/>
              </a:ext>
            </a:extLst>
          </p:cNvPr>
          <p:cNvSpPr txBox="1">
            <a:spLocks/>
          </p:cNvSpPr>
          <p:nvPr/>
        </p:nvSpPr>
        <p:spPr>
          <a:xfrm>
            <a:off x="252918" y="83299"/>
            <a:ext cx="11395743" cy="9104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800" b="1" i="0" kern="1200">
                <a:solidFill>
                  <a:srgbClr val="1F497D"/>
                </a:solidFill>
                <a:latin typeface="Candara" panose="020E0502030303020204" pitchFamily="34" charset="0"/>
                <a:ea typeface="+mj-ea"/>
                <a:cs typeface="+mj-cs"/>
              </a:defRPr>
            </a:lvl1pPr>
          </a:lstStyle>
          <a:p>
            <a:r>
              <a:rPr lang="en-US" dirty="0">
                <a:solidFill>
                  <a:srgbClr val="00B050"/>
                </a:solidFill>
              </a:rPr>
              <a:t>PILLAR 2 Plan</a:t>
            </a:r>
            <a:endParaRPr lang="en-US" sz="2700" dirty="0">
              <a:solidFill>
                <a:srgbClr val="00B050"/>
              </a:solidFill>
              <a:latin typeface="Candara"/>
            </a:endParaRPr>
          </a:p>
        </p:txBody>
      </p:sp>
    </p:spTree>
    <p:extLst>
      <p:ext uri="{BB962C8B-B14F-4D97-AF65-F5344CB8AC3E}">
        <p14:creationId xmlns:p14="http://schemas.microsoft.com/office/powerpoint/2010/main" val="3208808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4D4EF-293A-DC92-D686-F786E184882F}"/>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E7E1257-BF8C-AA73-EFFB-EBBBE4DE2344}"/>
              </a:ext>
            </a:extLst>
          </p:cNvPr>
          <p:cNvSpPr>
            <a:spLocks noGrp="1"/>
          </p:cNvSpPr>
          <p:nvPr>
            <p:ph type="sldNum" sz="quarter" idx="12"/>
          </p:nvPr>
        </p:nvSpPr>
        <p:spPr/>
        <p:txBody>
          <a:bodyPr/>
          <a:lstStyle/>
          <a:p>
            <a:fld id="{3BED7E35-CF80-D24E-8FC1-B11BD33B142C}" type="slidenum">
              <a:rPr lang="en-US" smtClean="0"/>
              <a:pPr/>
              <a:t>12</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E534695-F5BE-D60E-7D55-356C90BE02D9}"/>
                  </a:ext>
                </a:extLst>
              </p:cNvPr>
              <p:cNvSpPr txBox="1"/>
              <p:nvPr/>
            </p:nvSpPr>
            <p:spPr>
              <a:xfrm>
                <a:off x="171985" y="1007758"/>
                <a:ext cx="11693700" cy="4462760"/>
              </a:xfrm>
              <a:prstGeom prst="rect">
                <a:avLst/>
              </a:prstGeom>
              <a:noFill/>
            </p:spPr>
            <p:txBody>
              <a:bodyPr wrap="square" lIns="91440" tIns="45720" rIns="91440" bIns="45720" anchor="t">
                <a:spAutoFit/>
              </a:bodyPr>
              <a:lstStyle/>
              <a:p>
                <a:r>
                  <a:rPr lang="en-US" sz="2400" b="1" dirty="0">
                    <a:solidFill>
                      <a:srgbClr val="00B050"/>
                    </a:solidFill>
                    <a:latin typeface="Arial" panose="020B0604020202020204" pitchFamily="34" charset="0"/>
                    <a:cs typeface="Arial" panose="020B0604020202020204" pitchFamily="34" charset="0"/>
                  </a:rPr>
                  <a:t>Axions, ALPs, and Fuzzy dark matter:</a:t>
                </a:r>
              </a:p>
              <a:p>
                <a:r>
                  <a:rPr lang="en-US" sz="2000" dirty="0">
                    <a:solidFill>
                      <a:srgbClr val="FFC000"/>
                    </a:solidFill>
                    <a:latin typeface="Arial" panose="020B0604020202020204" pitchFamily="34" charset="0"/>
                    <a:cs typeface="Arial" panose="020B0604020202020204" pitchFamily="34" charset="0"/>
                  </a:rPr>
                  <a:t>These are </a:t>
                </a:r>
                <a:r>
                  <a:rPr lang="en-US" sz="2000" b="1" dirty="0">
                    <a:solidFill>
                      <a:srgbClr val="FFC000"/>
                    </a:solidFill>
                    <a:latin typeface="Arial" panose="020B0604020202020204" pitchFamily="34" charset="0"/>
                    <a:cs typeface="Arial" panose="020B0604020202020204" pitchFamily="34" charset="0"/>
                  </a:rPr>
                  <a:t>wave-like</a:t>
                </a:r>
                <a:r>
                  <a:rPr lang="en-US" sz="2000" dirty="0">
                    <a:solidFill>
                      <a:srgbClr val="FFC000"/>
                    </a:solidFill>
                    <a:latin typeface="Arial" panose="020B0604020202020204" pitchFamily="34" charset="0"/>
                    <a:cs typeface="Arial" panose="020B0604020202020204" pitchFamily="34" charset="0"/>
                  </a:rPr>
                  <a:t> dark matter candidates over galactic scales.</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Axions</a:t>
                </a:r>
                <a:r>
                  <a:rPr lang="en-US" sz="2000" dirty="0">
                    <a:solidFill>
                      <a:srgbClr val="FFC000"/>
                    </a:solidFill>
                    <a:latin typeface="Arial" panose="020B0604020202020204" pitchFamily="34" charset="0"/>
                    <a:cs typeface="Arial" panose="020B0604020202020204" pitchFamily="34" charset="0"/>
                  </a:rPr>
                  <a:t> are hypothetical elementary particles proposed to solve the strong CP problem in quantum chromodynamics (QCD). For axions to be dark matter, their mass should be in the range </a:t>
                </a:r>
                <a14:m>
                  <m:oMath xmlns:m="http://schemas.openxmlformats.org/officeDocument/2006/math">
                    <m:r>
                      <a:rPr lang="en-US" sz="2000">
                        <a:solidFill>
                          <a:srgbClr val="FFC000"/>
                        </a:solidFill>
                        <a:latin typeface="Cambria Math" panose="02040503050406030204" pitchFamily="18" charset="0"/>
                      </a:rPr>
                      <m:t>∼</m:t>
                    </m:r>
                    <m:r>
                      <a:rPr lang="en-US" sz="2000" b="0" i="1" smtClean="0">
                        <a:solidFill>
                          <a:srgbClr val="FFC000"/>
                        </a:solidFill>
                        <a:latin typeface="Cambria Math" panose="02040503050406030204" pitchFamily="18" charset="0"/>
                      </a:rPr>
                      <m:t>1</m:t>
                    </m:r>
                    <m:r>
                      <a:rPr lang="en-US" sz="2000" b="0" i="1" smtClean="0">
                        <a:solidFill>
                          <a:srgbClr val="FFC000"/>
                        </a:solidFill>
                        <a:latin typeface="Cambria Math" panose="02040503050406030204" pitchFamily="18" charset="0"/>
                      </a:rPr>
                      <m:t> µ</m:t>
                    </m:r>
                  </m:oMath>
                </a14:m>
                <a:r>
                  <a:rPr lang="en-US" sz="2000" dirty="0">
                    <a:solidFill>
                      <a:srgbClr val="FFC000"/>
                    </a:solidFill>
                    <a:latin typeface="Arial" panose="020B0604020202020204" pitchFamily="34" charset="0"/>
                    <a:cs typeface="Arial" panose="020B0604020202020204" pitchFamily="34" charset="0"/>
                  </a:rPr>
                  <a:t>eV to </a:t>
                </a:r>
                <a14:m>
                  <m:oMath xmlns:m="http://schemas.openxmlformats.org/officeDocument/2006/math">
                    <m:r>
                      <a:rPr lang="en-US" sz="2000">
                        <a:solidFill>
                          <a:srgbClr val="FFC000"/>
                        </a:solidFill>
                        <a:latin typeface="Cambria Math" panose="02040503050406030204" pitchFamily="18" charset="0"/>
                      </a:rPr>
                      <m:t>∼</m:t>
                    </m:r>
                    <m:r>
                      <a:rPr lang="en-US" sz="2000" b="0" i="1" smtClean="0">
                        <a:solidFill>
                          <a:srgbClr val="FFC000"/>
                        </a:solidFill>
                        <a:latin typeface="Cambria Math" panose="02040503050406030204" pitchFamily="18" charset="0"/>
                      </a:rPr>
                      <m:t>1</m:t>
                    </m:r>
                    <m:r>
                      <a:rPr lang="en-US" sz="2000" b="0" i="1" smtClean="0">
                        <a:solidFill>
                          <a:srgbClr val="FFC000"/>
                        </a:solidFill>
                        <a:latin typeface="Cambria Math" panose="02040503050406030204" pitchFamily="18" charset="0"/>
                      </a:rPr>
                      <m:t> </m:t>
                    </m:r>
                    <m:r>
                      <a:rPr lang="en-US" sz="2000" b="0" i="1" smtClean="0">
                        <a:solidFill>
                          <a:srgbClr val="FFC000"/>
                        </a:solidFill>
                        <a:latin typeface="Cambria Math" panose="02040503050406030204" pitchFamily="18" charset="0"/>
                      </a:rPr>
                      <m:t>𝑚</m:t>
                    </m:r>
                  </m:oMath>
                </a14:m>
                <a:r>
                  <a:rPr lang="en-US" sz="2000" dirty="0">
                    <a:solidFill>
                      <a:srgbClr val="FFC000"/>
                    </a:solidFill>
                    <a:latin typeface="Arial" panose="020B0604020202020204" pitchFamily="34" charset="0"/>
                    <a:cs typeface="Arial" panose="020B0604020202020204" pitchFamily="34" charset="0"/>
                  </a:rPr>
                  <a:t>eV (the "QCD axion window").</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Axion-Like Particles (ALPs) </a:t>
                </a:r>
                <a:r>
                  <a:rPr lang="en-US" sz="2000" dirty="0">
                    <a:solidFill>
                      <a:srgbClr val="FFC000"/>
                    </a:solidFill>
                    <a:latin typeface="Arial" panose="020B0604020202020204" pitchFamily="34" charset="0"/>
                    <a:cs typeface="Arial" panose="020B0604020202020204" pitchFamily="34" charset="0"/>
                  </a:rPr>
                  <a:t>are generic pseudoscalar bosons, often predicted by string theory or other extensions of the Standard Model. Their predicted masses extend beyond the QCD window (from ~10</a:t>
                </a:r>
                <a:r>
                  <a:rPr lang="en-US" sz="2000" baseline="30000" dirty="0">
                    <a:solidFill>
                      <a:srgbClr val="FFC000"/>
                    </a:solidFill>
                    <a:latin typeface="Arial" panose="020B0604020202020204" pitchFamily="34" charset="0"/>
                    <a:cs typeface="Arial" panose="020B0604020202020204" pitchFamily="34" charset="0"/>
                  </a:rPr>
                  <a:t>-22</a:t>
                </a:r>
                <a:r>
                  <a:rPr lang="en-US" sz="2000" dirty="0">
                    <a:solidFill>
                      <a:srgbClr val="FFC000"/>
                    </a:solidFill>
                    <a:latin typeface="Arial" panose="020B0604020202020204" pitchFamily="34" charset="0"/>
                    <a:cs typeface="Arial" panose="020B0604020202020204" pitchFamily="34" charset="0"/>
                  </a:rPr>
                  <a:t> eV to ~1 keV).</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Ultralight Scalar Fields (Fuzzy Dark Matter or Ultra Light Dark Matter) </a:t>
                </a:r>
                <a:r>
                  <a:rPr lang="en-US" sz="2000" dirty="0">
                    <a:solidFill>
                      <a:srgbClr val="FFC000"/>
                    </a:solidFill>
                    <a:latin typeface="Arial" panose="020B0604020202020204" pitchFamily="34" charset="0"/>
                    <a:cs typeface="Arial" panose="020B0604020202020204" pitchFamily="34" charset="0"/>
                  </a:rPr>
                  <a:t>are also generic scalar fields, often motivated by string theory or other high-energy physics scenarios. They are not necessarily ALPs. Typically considered in the range of </a:t>
                </a:r>
                <a14:m>
                  <m:oMath xmlns:m="http://schemas.openxmlformats.org/officeDocument/2006/math">
                    <m:sSup>
                      <m:sSupPr>
                        <m:ctrlPr>
                          <a:rPr lang="ar-AE" sz="2000" i="1">
                            <a:solidFill>
                              <a:srgbClr val="FFC000"/>
                            </a:solidFill>
                            <a:latin typeface="Cambria Math" panose="02040503050406030204" pitchFamily="18" charset="0"/>
                          </a:rPr>
                        </m:ctrlPr>
                      </m:sSupPr>
                      <m:e>
                        <m:r>
                          <a:rPr lang="ar-AE" sz="2000">
                            <a:solidFill>
                              <a:srgbClr val="FFC000"/>
                            </a:solidFill>
                            <a:latin typeface="Cambria Math" panose="02040503050406030204" pitchFamily="18" charset="0"/>
                          </a:rPr>
                          <m:t>10</m:t>
                        </m:r>
                      </m:e>
                      <m:sup>
                        <m:r>
                          <a:rPr lang="ar-AE" sz="2000">
                            <a:solidFill>
                              <a:srgbClr val="FFC000"/>
                            </a:solidFill>
                            <a:latin typeface="Cambria Math" panose="02040503050406030204" pitchFamily="18" charset="0"/>
                          </a:rPr>
                          <m:t>−</m:t>
                        </m:r>
                        <m:r>
                          <a:rPr lang="ar-AE" sz="2000">
                            <a:solidFill>
                              <a:srgbClr val="FFC000"/>
                            </a:solidFill>
                            <a:latin typeface="Cambria Math" panose="02040503050406030204" pitchFamily="18" charset="0"/>
                          </a:rPr>
                          <m:t>22</m:t>
                        </m:r>
                      </m:sup>
                    </m:sSup>
                  </m:oMath>
                </a14:m>
                <a:r>
                  <a:rPr lang="ar-AE" sz="2000" dirty="0">
                    <a:solidFill>
                      <a:srgbClr val="FFC000"/>
                    </a:solidFill>
                    <a:latin typeface="Arial" panose="020B0604020202020204" pitchFamily="34" charset="0"/>
                    <a:cs typeface="Arial" panose="020B0604020202020204" pitchFamily="34" charset="0"/>
                  </a:rPr>
                  <a:t> </a:t>
                </a:r>
                <a:r>
                  <a:rPr lang="en-US" sz="2000" dirty="0">
                    <a:solidFill>
                      <a:srgbClr val="FFC000"/>
                    </a:solidFill>
                    <a:latin typeface="Arial" panose="020B0604020202020204" pitchFamily="34" charset="0"/>
                    <a:cs typeface="Arial" panose="020B0604020202020204" pitchFamily="34" charset="0"/>
                  </a:rPr>
                  <a:t>eV to </a:t>
                </a:r>
                <a14:m>
                  <m:oMath xmlns:m="http://schemas.openxmlformats.org/officeDocument/2006/math">
                    <m:sSup>
                      <m:sSupPr>
                        <m:ctrlPr>
                          <a:rPr lang="ar-AE" sz="2000" i="1">
                            <a:solidFill>
                              <a:srgbClr val="FFC000"/>
                            </a:solidFill>
                            <a:latin typeface="Cambria Math" panose="02040503050406030204" pitchFamily="18" charset="0"/>
                          </a:rPr>
                        </m:ctrlPr>
                      </m:sSupPr>
                      <m:e>
                        <m:r>
                          <a:rPr lang="ar-AE" sz="2000">
                            <a:solidFill>
                              <a:srgbClr val="FFC000"/>
                            </a:solidFill>
                            <a:latin typeface="Cambria Math" panose="02040503050406030204" pitchFamily="18" charset="0"/>
                          </a:rPr>
                          <m:t>10</m:t>
                        </m:r>
                      </m:e>
                      <m:sup>
                        <m:r>
                          <a:rPr lang="ar-AE" sz="2000">
                            <a:solidFill>
                              <a:srgbClr val="FFC000"/>
                            </a:solidFill>
                            <a:latin typeface="Cambria Math" panose="02040503050406030204" pitchFamily="18" charset="0"/>
                          </a:rPr>
                          <m:t>−</m:t>
                        </m:r>
                        <m:r>
                          <a:rPr lang="ar-AE" sz="2000">
                            <a:solidFill>
                              <a:srgbClr val="FFC000"/>
                            </a:solidFill>
                            <a:latin typeface="Cambria Math" panose="02040503050406030204" pitchFamily="18" charset="0"/>
                          </a:rPr>
                          <m:t>10</m:t>
                        </m:r>
                      </m:sup>
                    </m:sSup>
                  </m:oMath>
                </a14:m>
                <a:r>
                  <a:rPr lang="ar-AE" sz="2000" dirty="0">
                    <a:solidFill>
                      <a:srgbClr val="FFC000"/>
                    </a:solidFill>
                    <a:latin typeface="Arial" panose="020B0604020202020204" pitchFamily="34" charset="0"/>
                    <a:cs typeface="Arial" panose="020B0604020202020204" pitchFamily="34" charset="0"/>
                  </a:rPr>
                  <a:t> </a:t>
                </a:r>
                <a:r>
                  <a:rPr lang="en-US" sz="2000" dirty="0">
                    <a:solidFill>
                      <a:srgbClr val="FFC000"/>
                    </a:solidFill>
                    <a:latin typeface="Arial" panose="020B0604020202020204" pitchFamily="34" charset="0"/>
                    <a:cs typeface="Arial" panose="020B0604020202020204" pitchFamily="34" charset="0"/>
                  </a:rPr>
                  <a:t>eV. </a:t>
                </a:r>
                <a:endParaRPr lang="en-US" sz="2400" dirty="0">
                  <a:solidFill>
                    <a:srgbClr val="FFC000"/>
                  </a:solidFill>
                  <a:latin typeface="Arial" panose="020B0604020202020204" pitchFamily="34" charset="0"/>
                  <a:cs typeface="Arial" panose="020B0604020202020204" pitchFamily="34" charset="0"/>
                </a:endParaRPr>
              </a:p>
            </p:txBody>
          </p:sp>
        </mc:Choice>
        <mc:Fallback xmlns="">
          <p:sp>
            <p:nvSpPr>
              <p:cNvPr id="7" name="TextBox 6">
                <a:extLst>
                  <a:ext uri="{FF2B5EF4-FFF2-40B4-BE49-F238E27FC236}">
                    <a16:creationId xmlns:a16="http://schemas.microsoft.com/office/drawing/2014/main" id="{EE534695-F5BE-D60E-7D55-356C90BE02D9}"/>
                  </a:ext>
                </a:extLst>
              </p:cNvPr>
              <p:cNvSpPr txBox="1">
                <a:spLocks noRot="1" noChangeAspect="1" noMove="1" noResize="1" noEditPoints="1" noAdjustHandles="1" noChangeArrowheads="1" noChangeShapeType="1" noTextEdit="1"/>
              </p:cNvSpPr>
              <p:nvPr/>
            </p:nvSpPr>
            <p:spPr>
              <a:xfrm>
                <a:off x="171985" y="1007758"/>
                <a:ext cx="11693700" cy="4462760"/>
              </a:xfrm>
              <a:prstGeom prst="rect">
                <a:avLst/>
              </a:prstGeom>
              <a:blipFill>
                <a:blip r:embed="rId3"/>
                <a:stretch>
                  <a:fillRect l="-782" t="-956" b="-1639"/>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E2600260-2FB1-E1EA-E276-8C82CAEECA2C}"/>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0047FD30-CE43-81BD-8D88-527E834E60CC}"/>
              </a:ext>
            </a:extLst>
          </p:cNvPr>
          <p:cNvSpPr>
            <a:spLocks noGrp="1"/>
          </p:cNvSpPr>
          <p:nvPr>
            <p:ph type="title"/>
          </p:nvPr>
        </p:nvSpPr>
        <p:spPr>
          <a:xfrm>
            <a:off x="252918" y="83299"/>
            <a:ext cx="11395743" cy="910433"/>
          </a:xfrm>
        </p:spPr>
        <p:txBody>
          <a:bodyPr>
            <a:noAutofit/>
          </a:bodyPr>
          <a:lstStyle/>
          <a:p>
            <a:r>
              <a:rPr lang="en-US" dirty="0">
                <a:solidFill>
                  <a:srgbClr val="00B050"/>
                </a:solidFill>
                <a:latin typeface="Arial" panose="020B0604020202020204" pitchFamily="34" charset="0"/>
                <a:cs typeface="Arial" panose="020B0604020202020204" pitchFamily="34" charset="0"/>
              </a:rPr>
              <a:t>PILLAR 3: Axions (wave-like DM)</a:t>
            </a:r>
            <a:endParaRPr lang="en-US" sz="2700"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3006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B5275-F936-CACD-DE25-27475CBFEF4B}"/>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AEFA6FF-5B4B-727E-93D5-7A853A0E04A9}"/>
              </a:ext>
            </a:extLst>
          </p:cNvPr>
          <p:cNvSpPr>
            <a:spLocks noGrp="1"/>
          </p:cNvSpPr>
          <p:nvPr>
            <p:ph type="sldNum" sz="quarter" idx="12"/>
          </p:nvPr>
        </p:nvSpPr>
        <p:spPr/>
        <p:txBody>
          <a:bodyPr/>
          <a:lstStyle/>
          <a:p>
            <a:fld id="{3BED7E35-CF80-D24E-8FC1-B11BD33B142C}" type="slidenum">
              <a:rPr lang="en-US" smtClean="0"/>
              <a:pPr/>
              <a:t>13</a:t>
            </a:fld>
            <a:endParaRPr lang="en-US"/>
          </a:p>
        </p:txBody>
      </p:sp>
      <p:sp>
        <p:nvSpPr>
          <p:cNvPr id="7" name="TextBox 6">
            <a:extLst>
              <a:ext uri="{FF2B5EF4-FFF2-40B4-BE49-F238E27FC236}">
                <a16:creationId xmlns:a16="http://schemas.microsoft.com/office/drawing/2014/main" id="{E3457DFD-2D8C-7443-81B4-4674129DF5CE}"/>
              </a:ext>
            </a:extLst>
          </p:cNvPr>
          <p:cNvSpPr txBox="1"/>
          <p:nvPr/>
        </p:nvSpPr>
        <p:spPr>
          <a:xfrm>
            <a:off x="249150" y="1158494"/>
            <a:ext cx="11693700" cy="2800767"/>
          </a:xfrm>
          <a:prstGeom prst="rect">
            <a:avLst/>
          </a:prstGeom>
          <a:noFill/>
        </p:spPr>
        <p:txBody>
          <a:bodyPr wrap="square" lIns="91440" tIns="45720" rIns="91440" bIns="45720" anchor="t">
            <a:spAutoFit/>
          </a:bodyPr>
          <a:lstStyle/>
          <a:p>
            <a:pPr marL="283464" indent="-283464">
              <a:buFont typeface="Arial" panose="020B0604020202020204" pitchFamily="34" charset="0"/>
              <a:buChar char="•"/>
            </a:pPr>
            <a:r>
              <a:rPr lang="en-US" sz="2200" b="1" dirty="0">
                <a:solidFill>
                  <a:srgbClr val="FFC000"/>
                </a:solidFill>
                <a:latin typeface="Arial" panose="020B0604020202020204" pitchFamily="34" charset="0"/>
                <a:cs typeface="Arial" panose="020B0604020202020204" pitchFamily="34" charset="0"/>
              </a:rPr>
              <a:t>Sensitivity Constraints: </a:t>
            </a:r>
            <a:r>
              <a:rPr lang="en-US" sz="2200" dirty="0">
                <a:solidFill>
                  <a:srgbClr val="FFC000"/>
                </a:solidFill>
                <a:latin typeface="Arial" panose="020B0604020202020204" pitchFamily="34" charset="0"/>
                <a:cs typeface="Arial" panose="020B0604020202020204" pitchFamily="34" charset="0"/>
              </a:rPr>
              <a:t>Theoretical specificity provides a constrained target</a:t>
            </a:r>
          </a:p>
          <a:p>
            <a:pPr marL="342900" indent="-342900">
              <a:buFont typeface="Arial" panose="020B0604020202020204" pitchFamily="34" charset="0"/>
              <a:buChar char="•"/>
            </a:pPr>
            <a:endParaRPr lang="en-US" sz="2200" dirty="0">
              <a:solidFill>
                <a:srgbClr val="FFC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b="1" dirty="0">
                <a:solidFill>
                  <a:srgbClr val="FFC000"/>
                </a:solidFill>
                <a:latin typeface="Arial" panose="020B0604020202020204" pitchFamily="34" charset="0"/>
                <a:cs typeface="Arial" panose="020B0604020202020204" pitchFamily="34" charset="0"/>
              </a:rPr>
              <a:t>Vast parameter space </a:t>
            </a:r>
          </a:p>
          <a:p>
            <a:pPr marL="285750" indent="-285750">
              <a:buFont typeface="Arial" panose="020B0604020202020204" pitchFamily="34" charset="0"/>
              <a:buChar char="•"/>
            </a:pPr>
            <a:endParaRPr lang="en-US" sz="2200" b="1" dirty="0">
              <a:solidFill>
                <a:srgbClr val="FFC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b="1" dirty="0">
                <a:solidFill>
                  <a:srgbClr val="FFC000"/>
                </a:solidFill>
                <a:latin typeface="Arial" panose="020B0604020202020204" pitchFamily="34" charset="0"/>
                <a:cs typeface="Arial" panose="020B0604020202020204" pitchFamily="34" charset="0"/>
              </a:rPr>
              <a:t>Mass Uncertainty (Frequency Scanning):</a:t>
            </a:r>
            <a:r>
              <a:rPr lang="en-US" sz="2200" dirty="0">
                <a:solidFill>
                  <a:srgbClr val="FFC000"/>
                </a:solidFill>
                <a:latin typeface="Arial" panose="020B0604020202020204" pitchFamily="34" charset="0"/>
                <a:cs typeface="Arial" panose="020B0604020202020204" pitchFamily="34" charset="0"/>
              </a:rPr>
              <a:t> Search requires both tuneability and rapid scanning capabilities.</a:t>
            </a:r>
          </a:p>
          <a:p>
            <a:pPr marL="285750" indent="-285750">
              <a:buFont typeface="Arial" panose="020B0604020202020204" pitchFamily="34" charset="0"/>
              <a:buChar char="•"/>
            </a:pPr>
            <a:endParaRPr lang="en-US" sz="2200" dirty="0">
              <a:solidFill>
                <a:srgbClr val="FFC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b="1" dirty="0">
                <a:solidFill>
                  <a:srgbClr val="FFC000"/>
                </a:solidFill>
                <a:latin typeface="Arial" panose="020B0604020202020204" pitchFamily="34" charset="0"/>
                <a:cs typeface="Arial" panose="020B0604020202020204" pitchFamily="34" charset="0"/>
              </a:rPr>
              <a:t>Minute signal</a:t>
            </a:r>
            <a:r>
              <a:rPr lang="en-US" sz="2200" dirty="0">
                <a:solidFill>
                  <a:srgbClr val="FFC000"/>
                </a:solidFill>
                <a:latin typeface="Arial" panose="020B0604020202020204" pitchFamily="34" charset="0"/>
                <a:cs typeface="Arial" panose="020B0604020202020204" pitchFamily="34" charset="0"/>
              </a:rPr>
              <a:t>: fundamentally limited by the quantum noise of the detection systems.</a:t>
            </a:r>
            <a:endParaRPr lang="en-US" sz="2200" b="1" dirty="0">
              <a:solidFill>
                <a:srgbClr val="FFC000"/>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F74DB04-FE25-0C36-598E-A1B47B64296D}"/>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362193AE-9AC3-482E-DDFA-DCBE156648EC}"/>
              </a:ext>
            </a:extLst>
          </p:cNvPr>
          <p:cNvSpPr>
            <a:spLocks noGrp="1"/>
          </p:cNvSpPr>
          <p:nvPr>
            <p:ph type="title"/>
          </p:nvPr>
        </p:nvSpPr>
        <p:spPr>
          <a:xfrm>
            <a:off x="252918" y="83299"/>
            <a:ext cx="11395743" cy="910433"/>
          </a:xfrm>
        </p:spPr>
        <p:txBody>
          <a:bodyPr>
            <a:noAutofit/>
          </a:bodyPr>
          <a:lstStyle/>
          <a:p>
            <a:r>
              <a:rPr lang="en-US" dirty="0">
                <a:solidFill>
                  <a:srgbClr val="00B050"/>
                </a:solidFill>
                <a:latin typeface="Arial" panose="020B0604020202020204" pitchFamily="34" charset="0"/>
                <a:cs typeface="Arial" panose="020B0604020202020204" pitchFamily="34" charset="0"/>
              </a:rPr>
              <a:t>PILLAR 3: Axions</a:t>
            </a:r>
            <a:endParaRPr lang="en-US" sz="2700"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7361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4A4650-61E7-21F4-F9D9-8D8A3ABE99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EE02E9-52C8-645C-FAFE-66AF7652D9D5}"/>
              </a:ext>
            </a:extLst>
          </p:cNvPr>
          <p:cNvSpPr>
            <a:spLocks noGrp="1"/>
          </p:cNvSpPr>
          <p:nvPr>
            <p:ph type="title"/>
          </p:nvPr>
        </p:nvSpPr>
        <p:spPr>
          <a:xfrm>
            <a:off x="261684" y="63843"/>
            <a:ext cx="8637996" cy="910433"/>
          </a:xfrm>
        </p:spPr>
        <p:txBody>
          <a:bodyPr>
            <a:noAutofit/>
          </a:bodyPr>
          <a:lstStyle/>
          <a:p>
            <a:r>
              <a:rPr lang="en-US" sz="4000" dirty="0">
                <a:solidFill>
                  <a:srgbClr val="00B050"/>
                </a:solidFill>
                <a:latin typeface="Arial" panose="020B0604020202020204" pitchFamily="34" charset="0"/>
                <a:cs typeface="Arial" panose="020B0604020202020204" pitchFamily="34" charset="0"/>
              </a:rPr>
              <a:t>PILLAR 3: Technologies</a:t>
            </a:r>
          </a:p>
        </p:txBody>
      </p:sp>
      <p:sp>
        <p:nvSpPr>
          <p:cNvPr id="5" name="Slide Number Placeholder 4">
            <a:extLst>
              <a:ext uri="{FF2B5EF4-FFF2-40B4-BE49-F238E27FC236}">
                <a16:creationId xmlns:a16="http://schemas.microsoft.com/office/drawing/2014/main" id="{BE229DBB-98CE-C6D9-2E05-319A197794E5}"/>
              </a:ext>
            </a:extLst>
          </p:cNvPr>
          <p:cNvSpPr>
            <a:spLocks noGrp="1"/>
          </p:cNvSpPr>
          <p:nvPr>
            <p:ph type="sldNum" sz="quarter" idx="12"/>
          </p:nvPr>
        </p:nvSpPr>
        <p:spPr/>
        <p:txBody>
          <a:bodyPr/>
          <a:lstStyle/>
          <a:p>
            <a:fld id="{3BED7E35-CF80-D24E-8FC1-B11BD33B142C}" type="slidenum">
              <a:rPr lang="en-US" smtClean="0"/>
              <a:pPr/>
              <a:t>14</a:t>
            </a:fld>
            <a:endParaRPr lang="en-US"/>
          </a:p>
        </p:txBody>
      </p:sp>
      <p:sp>
        <p:nvSpPr>
          <p:cNvPr id="7" name="TextBox 6">
            <a:extLst>
              <a:ext uri="{FF2B5EF4-FFF2-40B4-BE49-F238E27FC236}">
                <a16:creationId xmlns:a16="http://schemas.microsoft.com/office/drawing/2014/main" id="{43B1FB28-07F0-DCE5-34DF-3F306BAE1FE4}"/>
              </a:ext>
            </a:extLst>
          </p:cNvPr>
          <p:cNvSpPr txBox="1"/>
          <p:nvPr/>
        </p:nvSpPr>
        <p:spPr>
          <a:xfrm>
            <a:off x="242434" y="990009"/>
            <a:ext cx="5068616" cy="5755422"/>
          </a:xfrm>
          <a:prstGeom prst="rect">
            <a:avLst/>
          </a:prstGeom>
          <a:noFill/>
        </p:spPr>
        <p:txBody>
          <a:bodyPr wrap="square" lIns="91440" tIns="45720" rIns="91440" bIns="45720" anchor="t">
            <a:spAutoFit/>
          </a:bodyPr>
          <a:lstStyle/>
          <a:p>
            <a:pPr fontAlgn="base">
              <a:spcAft>
                <a:spcPts val="1200"/>
              </a:spcAft>
            </a:pPr>
            <a:r>
              <a:rPr lang="en-US" b="1" dirty="0">
                <a:solidFill>
                  <a:srgbClr val="00B050"/>
                </a:solidFill>
                <a:latin typeface="Arial" panose="020B0604020202020204" pitchFamily="34" charset="0"/>
                <a:cs typeface="Arial" panose="020B0604020202020204" pitchFamily="34" charset="0"/>
              </a:rPr>
              <a:t>ADMX-G2</a:t>
            </a:r>
          </a:p>
          <a:p>
            <a:pPr>
              <a:spcAft>
                <a:spcPts val="1200"/>
              </a:spcAft>
            </a:pPr>
            <a:r>
              <a:rPr lang="en-US" sz="2000" dirty="0">
                <a:solidFill>
                  <a:srgbClr val="FFC000"/>
                </a:solidFill>
                <a:latin typeface="Arial" panose="020B0604020202020204" pitchFamily="34" charset="0"/>
                <a:cs typeface="Arial" panose="020B0604020202020204" pitchFamily="34" charset="0"/>
              </a:rPr>
              <a:t>Fermilab management; Located at U. Washington</a:t>
            </a:r>
          </a:p>
          <a:p>
            <a:pPr>
              <a:spcAft>
                <a:spcPts val="1200"/>
              </a:spcAft>
            </a:pPr>
            <a:r>
              <a:rPr lang="en-US" sz="2000" dirty="0">
                <a:solidFill>
                  <a:srgbClr val="FFC000"/>
                </a:solidFill>
                <a:latin typeface="Arial" panose="020B0604020202020204" pitchFamily="34" charset="0"/>
                <a:cs typeface="Arial" panose="020B0604020202020204" pitchFamily="34" charset="0"/>
              </a:rPr>
              <a:t>DOE + international.</a:t>
            </a:r>
          </a:p>
          <a:p>
            <a:pPr>
              <a:spcAft>
                <a:spcPts val="1200"/>
              </a:spcAft>
            </a:pPr>
            <a:r>
              <a:rPr lang="en-US" sz="2000" dirty="0">
                <a:solidFill>
                  <a:srgbClr val="FFC000"/>
                </a:solidFill>
                <a:latin typeface="Arial" panose="020B0604020202020204" pitchFamily="34" charset="0"/>
                <a:cs typeface="Arial" panose="020B0604020202020204" pitchFamily="34" charset="0"/>
              </a:rPr>
              <a:t>ADMX was the first </a:t>
            </a:r>
            <a:r>
              <a:rPr lang="en-US" sz="2000" dirty="0" err="1">
                <a:solidFill>
                  <a:srgbClr val="FFC000"/>
                </a:solidFill>
                <a:latin typeface="Arial" panose="020B0604020202020204" pitchFamily="34" charset="0"/>
                <a:cs typeface="Arial" panose="020B0604020202020204" pitchFamily="34" charset="0"/>
              </a:rPr>
              <a:t>haloscope</a:t>
            </a:r>
            <a:r>
              <a:rPr lang="en-US" sz="2000" dirty="0">
                <a:solidFill>
                  <a:srgbClr val="FFC000"/>
                </a:solidFill>
                <a:latin typeface="Arial" panose="020B0604020202020204" pitchFamily="34" charset="0"/>
                <a:cs typeface="Arial" panose="020B0604020202020204" pitchFamily="34" charset="0"/>
              </a:rPr>
              <a:t>-based experiment with plausible direct detection potential.</a:t>
            </a:r>
          </a:p>
          <a:p>
            <a:pPr>
              <a:spcAft>
                <a:spcPts val="1200"/>
              </a:spcAft>
            </a:pPr>
            <a:r>
              <a:rPr lang="en-US" sz="2000" dirty="0">
                <a:solidFill>
                  <a:srgbClr val="FFC000"/>
                </a:solidFill>
                <a:latin typeface="Arial" panose="020B0604020202020204" pitchFamily="34" charset="0"/>
                <a:cs typeface="Arial" panose="020B0604020202020204" pitchFamily="34" charset="0"/>
              </a:rPr>
              <a:t>World leading search of QCD axions reaching predicted QCD sensitivity limit.</a:t>
            </a:r>
          </a:p>
          <a:p>
            <a:pPr>
              <a:spcAft>
                <a:spcPts val="1200"/>
              </a:spcAft>
            </a:pPr>
            <a:r>
              <a:rPr lang="en-US" sz="2000" dirty="0">
                <a:solidFill>
                  <a:srgbClr val="FFC000"/>
                </a:solidFill>
                <a:latin typeface="Arial" panose="020B0604020202020204" pitchFamily="34" charset="0"/>
                <a:cs typeface="Arial" panose="020B0604020202020204" pitchFamily="34" charset="0"/>
              </a:rPr>
              <a:t>Employs a superconducting magnet applied to cavities tuned to the dark matter frequency. </a:t>
            </a:r>
          </a:p>
          <a:p>
            <a:pPr>
              <a:spcAft>
                <a:spcPts val="1200"/>
              </a:spcAft>
            </a:pPr>
            <a:r>
              <a:rPr lang="en-US" sz="2000" dirty="0">
                <a:solidFill>
                  <a:srgbClr val="FFC000"/>
                </a:solidFill>
                <a:latin typeface="Arial" panose="020B0604020202020204" pitchFamily="34" charset="0"/>
                <a:cs typeface="Arial" panose="020B0604020202020204" pitchFamily="34" charset="0"/>
              </a:rPr>
              <a:t>Started taking data in 2017 and planned ops through 2029.</a:t>
            </a:r>
          </a:p>
          <a:p>
            <a:pPr fontAlgn="base">
              <a:spcAft>
                <a:spcPts val="1200"/>
              </a:spcAft>
            </a:pPr>
            <a:endParaRPr lang="en-US" sz="2000" dirty="0">
              <a:solidFill>
                <a:srgbClr val="FFC000"/>
              </a:solidFill>
              <a:latin typeface="+mj-lt"/>
              <a:cs typeface="Arial" panose="020B0604020202020204" pitchFamily="34" charset="0"/>
            </a:endParaRPr>
          </a:p>
        </p:txBody>
      </p:sp>
      <p:sp>
        <p:nvSpPr>
          <p:cNvPr id="3" name="Rectangle 2">
            <a:extLst>
              <a:ext uri="{FF2B5EF4-FFF2-40B4-BE49-F238E27FC236}">
                <a16:creationId xmlns:a16="http://schemas.microsoft.com/office/drawing/2014/main" id="{8D22C79C-4196-C761-0FED-C1873EA71955}"/>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a:extLst>
              <a:ext uri="{FF2B5EF4-FFF2-40B4-BE49-F238E27FC236}">
                <a16:creationId xmlns:a16="http://schemas.microsoft.com/office/drawing/2014/main" id="{BEB25141-A200-0BBB-18CC-E2B280312A1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25853" y="877661"/>
            <a:ext cx="3757377" cy="561724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B80020FD-6F32-00EB-36D4-EC5F0C9B8C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1050" y="3838890"/>
            <a:ext cx="4114800" cy="2674618"/>
          </a:xfrm>
          <a:prstGeom prst="rect">
            <a:avLst/>
          </a:prstGeom>
        </p:spPr>
      </p:pic>
    </p:spTree>
    <p:extLst>
      <p:ext uri="{BB962C8B-B14F-4D97-AF65-F5344CB8AC3E}">
        <p14:creationId xmlns:p14="http://schemas.microsoft.com/office/powerpoint/2010/main" val="1081479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FD7C556-BD70-2E1A-0F7E-A8BD4A52622E}"/>
              </a:ext>
            </a:extLst>
          </p:cNvPr>
          <p:cNvSpPr>
            <a:spLocks noGrp="1"/>
          </p:cNvSpPr>
          <p:nvPr>
            <p:ph type="sldNum" sz="quarter" idx="4"/>
          </p:nvPr>
        </p:nvSpPr>
        <p:spPr>
          <a:xfrm>
            <a:off x="4724400" y="6403005"/>
            <a:ext cx="2743200"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bg1"/>
                </a:solidFill>
                <a:latin typeface="AvenirNext LT Pro Regular" panose="020B05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CA2777-A89F-4130-B308-73BB65955918}" type="slidenum">
              <a:rPr lang="en-US" smtClean="0"/>
              <a:pPr/>
              <a:t>15</a:t>
            </a:fld>
            <a:endParaRPr lang="en-US" dirty="0"/>
          </a:p>
        </p:txBody>
      </p:sp>
      <p:graphicFrame>
        <p:nvGraphicFramePr>
          <p:cNvPr id="8" name="Chart 7">
            <a:extLst>
              <a:ext uri="{FF2B5EF4-FFF2-40B4-BE49-F238E27FC236}">
                <a16:creationId xmlns:a16="http://schemas.microsoft.com/office/drawing/2014/main" id="{E5E8B345-6DEB-4796-8648-9936B42B4589}"/>
              </a:ext>
            </a:extLst>
          </p:cNvPr>
          <p:cNvGraphicFramePr>
            <a:graphicFrameLocks/>
          </p:cNvGraphicFramePr>
          <p:nvPr/>
        </p:nvGraphicFramePr>
        <p:xfrm>
          <a:off x="290272" y="1005897"/>
          <a:ext cx="11611456" cy="484620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60121C06-E137-487A-793B-2AC16B44EBA0}"/>
              </a:ext>
            </a:extLst>
          </p:cNvPr>
          <p:cNvSpPr txBox="1"/>
          <p:nvPr/>
        </p:nvSpPr>
        <p:spPr>
          <a:xfrm>
            <a:off x="11260667" y="5482770"/>
            <a:ext cx="497252" cy="369332"/>
          </a:xfrm>
          <a:prstGeom prst="rect">
            <a:avLst/>
          </a:prstGeom>
          <a:solidFill>
            <a:schemeClr val="bg1"/>
          </a:solidFill>
        </p:spPr>
        <p:txBody>
          <a:bodyPr wrap="none" rtlCol="0">
            <a:spAutoFit/>
          </a:bodyPr>
          <a:lstStyle/>
          <a:p>
            <a:r>
              <a:rPr lang="en-US" dirty="0"/>
              <a:t>10</a:t>
            </a:r>
            <a:r>
              <a:rPr lang="en-US" baseline="30000" dirty="0"/>
              <a:t>0</a:t>
            </a:r>
            <a:endParaRPr lang="en-US" dirty="0"/>
          </a:p>
        </p:txBody>
      </p:sp>
      <p:sp>
        <p:nvSpPr>
          <p:cNvPr id="10" name="TextBox 9">
            <a:extLst>
              <a:ext uri="{FF2B5EF4-FFF2-40B4-BE49-F238E27FC236}">
                <a16:creationId xmlns:a16="http://schemas.microsoft.com/office/drawing/2014/main" id="{DDECA94A-270A-5335-7208-66E9EBF3D305}"/>
              </a:ext>
            </a:extLst>
          </p:cNvPr>
          <p:cNvSpPr txBox="1"/>
          <p:nvPr/>
        </p:nvSpPr>
        <p:spPr>
          <a:xfrm>
            <a:off x="10371667" y="5482770"/>
            <a:ext cx="543739" cy="369332"/>
          </a:xfrm>
          <a:prstGeom prst="rect">
            <a:avLst/>
          </a:prstGeom>
          <a:solidFill>
            <a:schemeClr val="bg1"/>
          </a:solidFill>
        </p:spPr>
        <p:txBody>
          <a:bodyPr wrap="none" rtlCol="0">
            <a:spAutoFit/>
          </a:bodyPr>
          <a:lstStyle/>
          <a:p>
            <a:r>
              <a:rPr lang="en-US" dirty="0"/>
              <a:t>10</a:t>
            </a:r>
            <a:r>
              <a:rPr lang="en-US" baseline="30000" dirty="0"/>
              <a:t>-1</a:t>
            </a:r>
            <a:endParaRPr lang="en-US" dirty="0"/>
          </a:p>
        </p:txBody>
      </p:sp>
      <p:sp>
        <p:nvSpPr>
          <p:cNvPr id="11" name="TextBox 10">
            <a:extLst>
              <a:ext uri="{FF2B5EF4-FFF2-40B4-BE49-F238E27FC236}">
                <a16:creationId xmlns:a16="http://schemas.microsoft.com/office/drawing/2014/main" id="{1C27E0BB-5141-32A8-5082-CE263D279798}"/>
              </a:ext>
            </a:extLst>
          </p:cNvPr>
          <p:cNvSpPr txBox="1"/>
          <p:nvPr/>
        </p:nvSpPr>
        <p:spPr>
          <a:xfrm>
            <a:off x="9433008" y="5482770"/>
            <a:ext cx="543739" cy="369332"/>
          </a:xfrm>
          <a:prstGeom prst="rect">
            <a:avLst/>
          </a:prstGeom>
          <a:solidFill>
            <a:schemeClr val="bg1"/>
          </a:solidFill>
        </p:spPr>
        <p:txBody>
          <a:bodyPr wrap="none" rtlCol="0">
            <a:spAutoFit/>
          </a:bodyPr>
          <a:lstStyle/>
          <a:p>
            <a:r>
              <a:rPr lang="en-US" dirty="0"/>
              <a:t>10</a:t>
            </a:r>
            <a:r>
              <a:rPr lang="en-US" baseline="30000" dirty="0"/>
              <a:t>-2</a:t>
            </a:r>
          </a:p>
        </p:txBody>
      </p:sp>
      <p:sp>
        <p:nvSpPr>
          <p:cNvPr id="12" name="TextBox 11">
            <a:extLst>
              <a:ext uri="{FF2B5EF4-FFF2-40B4-BE49-F238E27FC236}">
                <a16:creationId xmlns:a16="http://schemas.microsoft.com/office/drawing/2014/main" id="{34B02C7D-DD08-0AE8-C9D4-3F0CA8503A2C}"/>
              </a:ext>
            </a:extLst>
          </p:cNvPr>
          <p:cNvSpPr txBox="1"/>
          <p:nvPr/>
        </p:nvSpPr>
        <p:spPr>
          <a:xfrm>
            <a:off x="8569347" y="5482770"/>
            <a:ext cx="543739" cy="369332"/>
          </a:xfrm>
          <a:prstGeom prst="rect">
            <a:avLst/>
          </a:prstGeom>
          <a:solidFill>
            <a:schemeClr val="bg1"/>
          </a:solidFill>
        </p:spPr>
        <p:txBody>
          <a:bodyPr wrap="none" rtlCol="0">
            <a:spAutoFit/>
          </a:bodyPr>
          <a:lstStyle/>
          <a:p>
            <a:r>
              <a:rPr lang="en-US" dirty="0"/>
              <a:t>10</a:t>
            </a:r>
            <a:r>
              <a:rPr lang="en-US" baseline="30000" dirty="0"/>
              <a:t>-3</a:t>
            </a:r>
          </a:p>
        </p:txBody>
      </p:sp>
      <p:sp>
        <p:nvSpPr>
          <p:cNvPr id="13" name="TextBox 12">
            <a:extLst>
              <a:ext uri="{FF2B5EF4-FFF2-40B4-BE49-F238E27FC236}">
                <a16:creationId xmlns:a16="http://schemas.microsoft.com/office/drawing/2014/main" id="{CBE4E5A6-A517-DD74-9F88-328003B44AB2}"/>
              </a:ext>
            </a:extLst>
          </p:cNvPr>
          <p:cNvSpPr txBox="1"/>
          <p:nvPr/>
        </p:nvSpPr>
        <p:spPr>
          <a:xfrm>
            <a:off x="7672329" y="5482770"/>
            <a:ext cx="543739" cy="369332"/>
          </a:xfrm>
          <a:prstGeom prst="rect">
            <a:avLst/>
          </a:prstGeom>
          <a:solidFill>
            <a:schemeClr val="bg1"/>
          </a:solidFill>
        </p:spPr>
        <p:txBody>
          <a:bodyPr wrap="none" rtlCol="0">
            <a:spAutoFit/>
          </a:bodyPr>
          <a:lstStyle/>
          <a:p>
            <a:r>
              <a:rPr lang="en-US" dirty="0"/>
              <a:t>10</a:t>
            </a:r>
            <a:r>
              <a:rPr lang="en-US" baseline="30000" dirty="0"/>
              <a:t>-4</a:t>
            </a:r>
            <a:endParaRPr lang="en-US" dirty="0"/>
          </a:p>
        </p:txBody>
      </p:sp>
      <p:sp>
        <p:nvSpPr>
          <p:cNvPr id="14" name="TextBox 13">
            <a:extLst>
              <a:ext uri="{FF2B5EF4-FFF2-40B4-BE49-F238E27FC236}">
                <a16:creationId xmlns:a16="http://schemas.microsoft.com/office/drawing/2014/main" id="{CB848CF9-1FA2-1E67-0489-D0E4E3F15C1F}"/>
              </a:ext>
            </a:extLst>
          </p:cNvPr>
          <p:cNvSpPr txBox="1"/>
          <p:nvPr/>
        </p:nvSpPr>
        <p:spPr>
          <a:xfrm>
            <a:off x="6733670" y="5482770"/>
            <a:ext cx="543739" cy="369332"/>
          </a:xfrm>
          <a:prstGeom prst="rect">
            <a:avLst/>
          </a:prstGeom>
          <a:solidFill>
            <a:schemeClr val="bg1"/>
          </a:solidFill>
        </p:spPr>
        <p:txBody>
          <a:bodyPr wrap="none" rtlCol="0">
            <a:spAutoFit/>
          </a:bodyPr>
          <a:lstStyle/>
          <a:p>
            <a:r>
              <a:rPr lang="en-US" dirty="0"/>
              <a:t>10</a:t>
            </a:r>
            <a:r>
              <a:rPr lang="en-US" baseline="30000" dirty="0"/>
              <a:t>-5</a:t>
            </a:r>
            <a:endParaRPr lang="en-US" dirty="0"/>
          </a:p>
        </p:txBody>
      </p:sp>
      <p:sp>
        <p:nvSpPr>
          <p:cNvPr id="15" name="TextBox 14">
            <a:extLst>
              <a:ext uri="{FF2B5EF4-FFF2-40B4-BE49-F238E27FC236}">
                <a16:creationId xmlns:a16="http://schemas.microsoft.com/office/drawing/2014/main" id="{8A5870CB-54E9-42FC-F048-052A663E8F46}"/>
              </a:ext>
            </a:extLst>
          </p:cNvPr>
          <p:cNvSpPr txBox="1"/>
          <p:nvPr/>
        </p:nvSpPr>
        <p:spPr>
          <a:xfrm>
            <a:off x="5829417" y="5482770"/>
            <a:ext cx="543739" cy="369332"/>
          </a:xfrm>
          <a:prstGeom prst="rect">
            <a:avLst/>
          </a:prstGeom>
          <a:solidFill>
            <a:schemeClr val="bg1"/>
          </a:solidFill>
        </p:spPr>
        <p:txBody>
          <a:bodyPr wrap="none" rtlCol="0">
            <a:spAutoFit/>
          </a:bodyPr>
          <a:lstStyle/>
          <a:p>
            <a:r>
              <a:rPr lang="en-US" dirty="0"/>
              <a:t>10</a:t>
            </a:r>
            <a:r>
              <a:rPr lang="en-US" baseline="30000" dirty="0"/>
              <a:t>-6</a:t>
            </a:r>
            <a:endParaRPr lang="en-US" dirty="0"/>
          </a:p>
        </p:txBody>
      </p:sp>
      <p:sp>
        <p:nvSpPr>
          <p:cNvPr id="16" name="TextBox 15">
            <a:extLst>
              <a:ext uri="{FF2B5EF4-FFF2-40B4-BE49-F238E27FC236}">
                <a16:creationId xmlns:a16="http://schemas.microsoft.com/office/drawing/2014/main" id="{26AD4953-1568-97DB-AEDC-0BF3408A1EE0}"/>
              </a:ext>
            </a:extLst>
          </p:cNvPr>
          <p:cNvSpPr txBox="1"/>
          <p:nvPr/>
        </p:nvSpPr>
        <p:spPr>
          <a:xfrm>
            <a:off x="4961079" y="5482770"/>
            <a:ext cx="543739" cy="369332"/>
          </a:xfrm>
          <a:prstGeom prst="rect">
            <a:avLst/>
          </a:prstGeom>
          <a:solidFill>
            <a:schemeClr val="bg1"/>
          </a:solidFill>
        </p:spPr>
        <p:txBody>
          <a:bodyPr wrap="none" rtlCol="0">
            <a:spAutoFit/>
          </a:bodyPr>
          <a:lstStyle/>
          <a:p>
            <a:r>
              <a:rPr lang="en-US" dirty="0"/>
              <a:t>10</a:t>
            </a:r>
            <a:r>
              <a:rPr lang="en-US" baseline="30000" dirty="0"/>
              <a:t>-7</a:t>
            </a:r>
            <a:endParaRPr lang="en-US" dirty="0"/>
          </a:p>
        </p:txBody>
      </p:sp>
      <p:sp>
        <p:nvSpPr>
          <p:cNvPr id="17" name="TextBox 16">
            <a:extLst>
              <a:ext uri="{FF2B5EF4-FFF2-40B4-BE49-F238E27FC236}">
                <a16:creationId xmlns:a16="http://schemas.microsoft.com/office/drawing/2014/main" id="{D092B3DD-8E1B-856C-C043-7857AF824372}"/>
              </a:ext>
            </a:extLst>
          </p:cNvPr>
          <p:cNvSpPr txBox="1"/>
          <p:nvPr/>
        </p:nvSpPr>
        <p:spPr>
          <a:xfrm>
            <a:off x="4064061" y="5482770"/>
            <a:ext cx="543739" cy="369332"/>
          </a:xfrm>
          <a:prstGeom prst="rect">
            <a:avLst/>
          </a:prstGeom>
          <a:solidFill>
            <a:schemeClr val="bg1"/>
          </a:solidFill>
        </p:spPr>
        <p:txBody>
          <a:bodyPr wrap="none" rtlCol="0">
            <a:spAutoFit/>
          </a:bodyPr>
          <a:lstStyle/>
          <a:p>
            <a:r>
              <a:rPr lang="en-US" dirty="0"/>
              <a:t>10</a:t>
            </a:r>
            <a:r>
              <a:rPr lang="en-US" baseline="30000" dirty="0"/>
              <a:t>-8</a:t>
            </a:r>
            <a:endParaRPr lang="en-US" dirty="0"/>
          </a:p>
        </p:txBody>
      </p:sp>
      <p:sp>
        <p:nvSpPr>
          <p:cNvPr id="18" name="TextBox 17">
            <a:extLst>
              <a:ext uri="{FF2B5EF4-FFF2-40B4-BE49-F238E27FC236}">
                <a16:creationId xmlns:a16="http://schemas.microsoft.com/office/drawing/2014/main" id="{6F070C5B-06BF-1C01-7249-9283CD9C952C}"/>
              </a:ext>
            </a:extLst>
          </p:cNvPr>
          <p:cNvSpPr txBox="1"/>
          <p:nvPr/>
        </p:nvSpPr>
        <p:spPr>
          <a:xfrm>
            <a:off x="3132640" y="5482770"/>
            <a:ext cx="543739" cy="369332"/>
          </a:xfrm>
          <a:prstGeom prst="rect">
            <a:avLst/>
          </a:prstGeom>
          <a:solidFill>
            <a:schemeClr val="bg1"/>
          </a:solidFill>
        </p:spPr>
        <p:txBody>
          <a:bodyPr wrap="none" rtlCol="0">
            <a:spAutoFit/>
          </a:bodyPr>
          <a:lstStyle/>
          <a:p>
            <a:r>
              <a:rPr lang="en-US" dirty="0"/>
              <a:t>10</a:t>
            </a:r>
            <a:r>
              <a:rPr lang="en-US" baseline="30000" dirty="0"/>
              <a:t>-9</a:t>
            </a:r>
            <a:endParaRPr lang="en-US" dirty="0"/>
          </a:p>
        </p:txBody>
      </p:sp>
      <p:sp>
        <p:nvSpPr>
          <p:cNvPr id="19" name="TextBox 18">
            <a:extLst>
              <a:ext uri="{FF2B5EF4-FFF2-40B4-BE49-F238E27FC236}">
                <a16:creationId xmlns:a16="http://schemas.microsoft.com/office/drawing/2014/main" id="{0AAD4893-596E-72B4-B6DD-7C7F3CD51D68}"/>
              </a:ext>
            </a:extLst>
          </p:cNvPr>
          <p:cNvSpPr txBox="1"/>
          <p:nvPr/>
        </p:nvSpPr>
        <p:spPr>
          <a:xfrm>
            <a:off x="2249411" y="5482770"/>
            <a:ext cx="622286" cy="369332"/>
          </a:xfrm>
          <a:prstGeom prst="rect">
            <a:avLst/>
          </a:prstGeom>
          <a:solidFill>
            <a:schemeClr val="bg1"/>
          </a:solidFill>
        </p:spPr>
        <p:txBody>
          <a:bodyPr wrap="none" rtlCol="0">
            <a:spAutoFit/>
          </a:bodyPr>
          <a:lstStyle/>
          <a:p>
            <a:r>
              <a:rPr lang="en-US" dirty="0"/>
              <a:t>10</a:t>
            </a:r>
            <a:r>
              <a:rPr lang="en-US" baseline="30000" dirty="0"/>
              <a:t>-10</a:t>
            </a:r>
            <a:endParaRPr lang="en-US" dirty="0"/>
          </a:p>
        </p:txBody>
      </p:sp>
      <p:sp>
        <p:nvSpPr>
          <p:cNvPr id="20" name="TextBox 19">
            <a:extLst>
              <a:ext uri="{FF2B5EF4-FFF2-40B4-BE49-F238E27FC236}">
                <a16:creationId xmlns:a16="http://schemas.microsoft.com/office/drawing/2014/main" id="{68FF945D-C1B3-2DF5-3FE5-92D80EABE22E}"/>
              </a:ext>
            </a:extLst>
          </p:cNvPr>
          <p:cNvSpPr txBox="1"/>
          <p:nvPr/>
        </p:nvSpPr>
        <p:spPr>
          <a:xfrm>
            <a:off x="1315087" y="5482770"/>
            <a:ext cx="622286" cy="369332"/>
          </a:xfrm>
          <a:prstGeom prst="rect">
            <a:avLst/>
          </a:prstGeom>
          <a:solidFill>
            <a:schemeClr val="bg1"/>
          </a:solidFill>
        </p:spPr>
        <p:txBody>
          <a:bodyPr wrap="none" rtlCol="0">
            <a:spAutoFit/>
          </a:bodyPr>
          <a:lstStyle/>
          <a:p>
            <a:r>
              <a:rPr lang="en-US" dirty="0"/>
              <a:t>10</a:t>
            </a:r>
            <a:r>
              <a:rPr lang="en-US" baseline="30000" dirty="0"/>
              <a:t>-11</a:t>
            </a:r>
          </a:p>
        </p:txBody>
      </p:sp>
      <p:sp>
        <p:nvSpPr>
          <p:cNvPr id="21" name="TextBox 20">
            <a:extLst>
              <a:ext uri="{FF2B5EF4-FFF2-40B4-BE49-F238E27FC236}">
                <a16:creationId xmlns:a16="http://schemas.microsoft.com/office/drawing/2014/main" id="{DAF06FED-F286-EFAD-AF49-C8C6FAFC81BE}"/>
              </a:ext>
            </a:extLst>
          </p:cNvPr>
          <p:cNvSpPr txBox="1"/>
          <p:nvPr/>
        </p:nvSpPr>
        <p:spPr>
          <a:xfrm>
            <a:off x="437749" y="5482770"/>
            <a:ext cx="622286" cy="369332"/>
          </a:xfrm>
          <a:prstGeom prst="rect">
            <a:avLst/>
          </a:prstGeom>
          <a:solidFill>
            <a:schemeClr val="bg1"/>
          </a:solidFill>
        </p:spPr>
        <p:txBody>
          <a:bodyPr wrap="none" rtlCol="0">
            <a:spAutoFit/>
          </a:bodyPr>
          <a:lstStyle/>
          <a:p>
            <a:r>
              <a:rPr lang="en-US" dirty="0"/>
              <a:t>10</a:t>
            </a:r>
            <a:r>
              <a:rPr lang="en-US" baseline="30000" dirty="0"/>
              <a:t>-12</a:t>
            </a:r>
            <a:endParaRPr lang="en-US" dirty="0"/>
          </a:p>
        </p:txBody>
      </p:sp>
      <p:sp>
        <p:nvSpPr>
          <p:cNvPr id="23" name="TextBox 22">
            <a:extLst>
              <a:ext uri="{FF2B5EF4-FFF2-40B4-BE49-F238E27FC236}">
                <a16:creationId xmlns:a16="http://schemas.microsoft.com/office/drawing/2014/main" id="{C2F93965-93B7-51D2-63BD-01649317DC97}"/>
              </a:ext>
            </a:extLst>
          </p:cNvPr>
          <p:cNvSpPr txBox="1"/>
          <p:nvPr/>
        </p:nvSpPr>
        <p:spPr>
          <a:xfrm>
            <a:off x="748892" y="1645920"/>
            <a:ext cx="706528" cy="276999"/>
          </a:xfrm>
          <a:prstGeom prst="rect">
            <a:avLst/>
          </a:prstGeom>
          <a:solidFill>
            <a:srgbClr val="46B1E1"/>
          </a:solidFill>
        </p:spPr>
        <p:txBody>
          <a:bodyPr wrap="square" rtlCol="0">
            <a:spAutoFit/>
          </a:bodyPr>
          <a:lstStyle/>
          <a:p>
            <a:r>
              <a:rPr lang="en-US" sz="1200" dirty="0"/>
              <a:t>Sensing</a:t>
            </a:r>
          </a:p>
        </p:txBody>
      </p:sp>
      <p:sp>
        <p:nvSpPr>
          <p:cNvPr id="24" name="TextBox 23">
            <a:extLst>
              <a:ext uri="{FF2B5EF4-FFF2-40B4-BE49-F238E27FC236}">
                <a16:creationId xmlns:a16="http://schemas.microsoft.com/office/drawing/2014/main" id="{6A67A7D8-45C9-8F18-5677-DB1FD09823FF}"/>
              </a:ext>
            </a:extLst>
          </p:cNvPr>
          <p:cNvSpPr txBox="1"/>
          <p:nvPr/>
        </p:nvSpPr>
        <p:spPr>
          <a:xfrm>
            <a:off x="748892" y="1922919"/>
            <a:ext cx="935128" cy="276999"/>
          </a:xfrm>
          <a:prstGeom prst="rect">
            <a:avLst/>
          </a:prstGeom>
          <a:solidFill>
            <a:srgbClr val="D86ECC"/>
          </a:solidFill>
        </p:spPr>
        <p:txBody>
          <a:bodyPr wrap="square" rtlCol="0">
            <a:spAutoFit/>
          </a:bodyPr>
          <a:lstStyle/>
          <a:p>
            <a:r>
              <a:rPr lang="en-US" sz="1200" dirty="0"/>
              <a:t>Pathfinder</a:t>
            </a:r>
          </a:p>
        </p:txBody>
      </p:sp>
      <p:sp>
        <p:nvSpPr>
          <p:cNvPr id="3" name="Footer Placeholder 3">
            <a:extLst>
              <a:ext uri="{FF2B5EF4-FFF2-40B4-BE49-F238E27FC236}">
                <a16:creationId xmlns:a16="http://schemas.microsoft.com/office/drawing/2014/main" id="{5DFE957F-136D-DB5A-3051-32CF7C20AD7A}"/>
              </a:ext>
            </a:extLst>
          </p:cNvPr>
          <p:cNvSpPr>
            <a:spLocks noGrp="1"/>
          </p:cNvSpPr>
          <p:nvPr>
            <p:ph type="ftr" sz="quarter" idx="11"/>
          </p:nvPr>
        </p:nvSpPr>
        <p:spPr>
          <a:xfrm>
            <a:off x="365447" y="6513508"/>
            <a:ext cx="4476717" cy="365125"/>
          </a:xfrm>
        </p:spPr>
        <p:txBody>
          <a:bodyPr/>
          <a:lstStyle/>
          <a:p>
            <a:r>
              <a:rPr lang="en-US" dirty="0"/>
              <a:t>Berkeley Axion Workshop 2025</a:t>
            </a:r>
          </a:p>
        </p:txBody>
      </p:sp>
      <p:sp>
        <p:nvSpPr>
          <p:cNvPr id="5" name="TextBox 4">
            <a:extLst>
              <a:ext uri="{FF2B5EF4-FFF2-40B4-BE49-F238E27FC236}">
                <a16:creationId xmlns:a16="http://schemas.microsoft.com/office/drawing/2014/main" id="{EA6F16B1-D7F9-C66D-1B20-F1B00BCB41CD}"/>
              </a:ext>
            </a:extLst>
          </p:cNvPr>
          <p:cNvSpPr txBox="1"/>
          <p:nvPr/>
        </p:nvSpPr>
        <p:spPr>
          <a:xfrm>
            <a:off x="290272" y="84111"/>
            <a:ext cx="8091728" cy="1231106"/>
          </a:xfrm>
          <a:prstGeom prst="rect">
            <a:avLst/>
          </a:prstGeom>
          <a:noFill/>
        </p:spPr>
        <p:txBody>
          <a:bodyPr wrap="square" rtlCol="0">
            <a:spAutoFit/>
          </a:bodyPr>
          <a:lstStyle/>
          <a:p>
            <a:r>
              <a:rPr lang="en-US" sz="2800" b="1" dirty="0">
                <a:solidFill>
                  <a:srgbClr val="00B050"/>
                </a:solidFill>
                <a:latin typeface="Aptos" panose="020B0004020202020204" pitchFamily="34" charset="0"/>
              </a:rPr>
              <a:t>Axion Masses</a:t>
            </a:r>
            <a:r>
              <a:rPr lang="en-US" sz="2800" b="1" baseline="0" dirty="0">
                <a:solidFill>
                  <a:srgbClr val="00B050"/>
                </a:solidFill>
                <a:latin typeface="Aptos" panose="020B0004020202020204" pitchFamily="34" charset="0"/>
              </a:rPr>
              <a:t> Explored in </a:t>
            </a:r>
            <a:r>
              <a:rPr lang="en-US" sz="2800" b="1" baseline="0" dirty="0" err="1">
                <a:solidFill>
                  <a:srgbClr val="00B050"/>
                </a:solidFill>
                <a:latin typeface="Aptos" panose="020B0004020202020204" pitchFamily="34" charset="0"/>
              </a:rPr>
              <a:t>QuantISED</a:t>
            </a:r>
            <a:r>
              <a:rPr lang="en-US" sz="2800" b="1" baseline="0" dirty="0">
                <a:solidFill>
                  <a:srgbClr val="00B050"/>
                </a:solidFill>
                <a:latin typeface="Aptos" panose="020B0004020202020204" pitchFamily="34" charset="0"/>
              </a:rPr>
              <a:t> 2.0 (eV) – Funded Proposals in 2025 for Detector Dev. R&amp;D</a:t>
            </a:r>
            <a:endParaRPr lang="en-US" sz="2800" b="1" dirty="0">
              <a:solidFill>
                <a:srgbClr val="00B050"/>
              </a:solidFill>
              <a:latin typeface="Aptos" panose="020B0004020202020204" pitchFamily="34" charset="0"/>
            </a:endParaRPr>
          </a:p>
          <a:p>
            <a:endParaRPr lang="en-US" dirty="0"/>
          </a:p>
        </p:txBody>
      </p:sp>
      <p:sp>
        <p:nvSpPr>
          <p:cNvPr id="6" name="TextBox 5">
            <a:extLst>
              <a:ext uri="{FF2B5EF4-FFF2-40B4-BE49-F238E27FC236}">
                <a16:creationId xmlns:a16="http://schemas.microsoft.com/office/drawing/2014/main" id="{84E25108-D2E7-D07B-58B0-BA89CF6695D4}"/>
              </a:ext>
            </a:extLst>
          </p:cNvPr>
          <p:cNvSpPr txBox="1"/>
          <p:nvPr/>
        </p:nvSpPr>
        <p:spPr>
          <a:xfrm>
            <a:off x="3622654" y="5836804"/>
            <a:ext cx="5048250" cy="369332"/>
          </a:xfrm>
          <a:prstGeom prst="rect">
            <a:avLst/>
          </a:prstGeom>
          <a:noFill/>
        </p:spPr>
        <p:txBody>
          <a:bodyPr wrap="square" rtlCol="0">
            <a:spAutoFit/>
          </a:bodyPr>
          <a:lstStyle/>
          <a:p>
            <a:r>
              <a:rPr lang="en-US" b="1" dirty="0"/>
              <a:t>Proposed full DM mass sensitivity range in eV</a:t>
            </a:r>
          </a:p>
        </p:txBody>
      </p:sp>
    </p:spTree>
    <p:extLst>
      <p:ext uri="{BB962C8B-B14F-4D97-AF65-F5344CB8AC3E}">
        <p14:creationId xmlns:p14="http://schemas.microsoft.com/office/powerpoint/2010/main" val="1544023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C5EBE-C4BB-53EB-1F63-307267A18050}"/>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23F5B-73A7-E170-338E-72ACEA02F14F}"/>
              </a:ext>
            </a:extLst>
          </p:cNvPr>
          <p:cNvSpPr>
            <a:spLocks noGrp="1"/>
          </p:cNvSpPr>
          <p:nvPr>
            <p:ph type="sldNum" sz="quarter" idx="12"/>
          </p:nvPr>
        </p:nvSpPr>
        <p:spPr/>
        <p:txBody>
          <a:bodyPr/>
          <a:lstStyle/>
          <a:p>
            <a:fld id="{3BED7E35-CF80-D24E-8FC1-B11BD33B142C}" type="slidenum">
              <a:rPr lang="en-US" smtClean="0"/>
              <a:pPr/>
              <a:t>16</a:t>
            </a:fld>
            <a:endParaRPr lang="en-US"/>
          </a:p>
        </p:txBody>
      </p:sp>
      <p:sp>
        <p:nvSpPr>
          <p:cNvPr id="7" name="TextBox 6">
            <a:extLst>
              <a:ext uri="{FF2B5EF4-FFF2-40B4-BE49-F238E27FC236}">
                <a16:creationId xmlns:a16="http://schemas.microsoft.com/office/drawing/2014/main" id="{40792711-179C-B008-5041-E3156DED8536}"/>
              </a:ext>
            </a:extLst>
          </p:cNvPr>
          <p:cNvSpPr txBox="1"/>
          <p:nvPr/>
        </p:nvSpPr>
        <p:spPr>
          <a:xfrm>
            <a:off x="270306" y="1187370"/>
            <a:ext cx="10741823" cy="2831544"/>
          </a:xfrm>
          <a:prstGeom prst="rect">
            <a:avLst/>
          </a:prstGeom>
          <a:noFill/>
        </p:spPr>
        <p:txBody>
          <a:bodyPr wrap="square" lIns="91440" tIns="45720" rIns="91440" bIns="45720" anchor="t">
            <a:spAutoFit/>
          </a:bodyPr>
          <a:lstStyle/>
          <a:p>
            <a:r>
              <a:rPr lang="en-US" sz="2200" dirty="0">
                <a:solidFill>
                  <a:srgbClr val="FFC000"/>
                </a:solidFill>
                <a:latin typeface="Arial" panose="020B0604020202020204" pitchFamily="34" charset="0"/>
                <a:cs typeface="Arial" panose="020B0604020202020204" pitchFamily="34" charset="0"/>
              </a:rPr>
              <a:t>Complete ADMX-G2 operations as planned (until FY29)</a:t>
            </a:r>
          </a:p>
          <a:p>
            <a:endParaRPr lang="en-US" sz="2200" b="1" dirty="0">
              <a:solidFill>
                <a:srgbClr val="FFC000"/>
              </a:solidFill>
              <a:latin typeface="Arial" panose="020B0604020202020204" pitchFamily="34" charset="0"/>
              <a:cs typeface="Arial" panose="020B0604020202020204" pitchFamily="34" charset="0"/>
            </a:endParaRPr>
          </a:p>
          <a:p>
            <a:r>
              <a:rPr lang="en-US" sz="2200" dirty="0">
                <a:solidFill>
                  <a:srgbClr val="FFC000"/>
                </a:solidFill>
                <a:latin typeface="Arial" panose="020B0604020202020204" pitchFamily="34" charset="0"/>
                <a:cs typeface="Arial" panose="020B0604020202020204" pitchFamily="34" charset="0"/>
              </a:rPr>
              <a:t>Accelerate quantum-enhanced axion detection technologies aiming for broad band, high sensitivity searches.</a:t>
            </a:r>
          </a:p>
          <a:p>
            <a:endParaRPr lang="en-US" sz="2200" dirty="0">
              <a:solidFill>
                <a:srgbClr val="FFC000"/>
              </a:solidFill>
              <a:latin typeface="Arial" panose="020B0604020202020204" pitchFamily="34" charset="0"/>
              <a:cs typeface="Arial" panose="020B0604020202020204" pitchFamily="34" charset="0"/>
            </a:endParaRPr>
          </a:p>
          <a:p>
            <a:r>
              <a:rPr lang="en-US" sz="2200" dirty="0">
                <a:solidFill>
                  <a:srgbClr val="FFC000"/>
                </a:solidFill>
                <a:latin typeface="Arial" panose="020B0604020202020204" pitchFamily="34" charset="0"/>
                <a:cs typeface="Arial" panose="020B0604020202020204" pitchFamily="34" charset="0"/>
              </a:rPr>
              <a:t>HEP is exploring potential ways to coordinate National Lab expertise in QIS for axion searches.</a:t>
            </a:r>
          </a:p>
          <a:p>
            <a:pPr marL="0" lvl="1"/>
            <a:endParaRPr lang="en-US" sz="2400" b="1" dirty="0">
              <a:solidFill>
                <a:srgbClr val="128044"/>
              </a:solidFill>
              <a:latin typeface="+mj-lt"/>
            </a:endParaRPr>
          </a:p>
        </p:txBody>
      </p:sp>
      <p:sp>
        <p:nvSpPr>
          <p:cNvPr id="3" name="Rectangle 2">
            <a:extLst>
              <a:ext uri="{FF2B5EF4-FFF2-40B4-BE49-F238E27FC236}">
                <a16:creationId xmlns:a16="http://schemas.microsoft.com/office/drawing/2014/main" id="{94B46A56-86C0-23FA-2DFD-98E998B2B158}"/>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13B3265D-9C83-7201-F242-541361A97D18}"/>
              </a:ext>
            </a:extLst>
          </p:cNvPr>
          <p:cNvSpPr>
            <a:spLocks noGrp="1"/>
          </p:cNvSpPr>
          <p:nvPr>
            <p:ph type="title"/>
          </p:nvPr>
        </p:nvSpPr>
        <p:spPr>
          <a:xfrm>
            <a:off x="252918" y="83299"/>
            <a:ext cx="11395743" cy="910433"/>
          </a:xfrm>
        </p:spPr>
        <p:txBody>
          <a:bodyPr>
            <a:noAutofit/>
          </a:bodyPr>
          <a:lstStyle/>
          <a:p>
            <a:r>
              <a:rPr lang="en-US" dirty="0">
                <a:solidFill>
                  <a:srgbClr val="00B050"/>
                </a:solidFill>
                <a:latin typeface="Arial" panose="020B0604020202020204" pitchFamily="34" charset="0"/>
                <a:cs typeface="Arial" panose="020B0604020202020204" pitchFamily="34" charset="0"/>
              </a:rPr>
              <a:t>PILLAR 3 Plan</a:t>
            </a:r>
            <a:endParaRPr lang="en-US" sz="2700"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347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5FE73-64F5-B19C-72EC-449AD7401F33}"/>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5B909F-E186-0E25-E6CE-F51B45B6DBEF}"/>
              </a:ext>
            </a:extLst>
          </p:cNvPr>
          <p:cNvSpPr>
            <a:spLocks noGrp="1"/>
          </p:cNvSpPr>
          <p:nvPr>
            <p:ph type="title"/>
          </p:nvPr>
        </p:nvSpPr>
        <p:spPr>
          <a:xfrm>
            <a:off x="6936391" y="9239"/>
            <a:ext cx="5206302" cy="1899912"/>
          </a:xfrm>
        </p:spPr>
        <p:txBody>
          <a:bodyPr vert="horz" lIns="91440" tIns="45720" rIns="91440" bIns="45720" rtlCol="0" anchor="ctr">
            <a:normAutofit/>
          </a:bodyPr>
          <a:lstStyle/>
          <a:p>
            <a:r>
              <a:rPr lang="en-US" sz="3100" dirty="0">
                <a:solidFill>
                  <a:srgbClr val="00B050"/>
                </a:solidFill>
              </a:rPr>
              <a:t>Cross-Cutting Enablers: Fueling Innovation &amp; Efficiency</a:t>
            </a:r>
          </a:p>
        </p:txBody>
      </p:sp>
      <p:pic>
        <p:nvPicPr>
          <p:cNvPr id="9" name="Picture 8">
            <a:extLst>
              <a:ext uri="{FF2B5EF4-FFF2-40B4-BE49-F238E27FC236}">
                <a16:creationId xmlns:a16="http://schemas.microsoft.com/office/drawing/2014/main" id="{64E52B62-38D2-1D45-7943-163418142339}"/>
              </a:ext>
            </a:extLst>
          </p:cNvPr>
          <p:cNvPicPr>
            <a:picLocks noChangeAspect="1"/>
          </p:cNvPicPr>
          <p:nvPr/>
        </p:nvPicPr>
        <p:blipFill>
          <a:blip r:embed="rId3"/>
          <a:srcRect r="2" b="3604"/>
          <a:stretch>
            <a:fillRect/>
          </a:stretch>
        </p:blipFill>
        <p:spPr>
          <a:xfrm>
            <a:off x="1" y="10"/>
            <a:ext cx="6936390" cy="6857990"/>
          </a:xfrm>
          <a:prstGeom prst="rect">
            <a:avLst/>
          </a:prstGeom>
        </p:spPr>
      </p:pic>
      <p:sp>
        <p:nvSpPr>
          <p:cNvPr id="7" name="TextBox 6">
            <a:extLst>
              <a:ext uri="{FF2B5EF4-FFF2-40B4-BE49-F238E27FC236}">
                <a16:creationId xmlns:a16="http://schemas.microsoft.com/office/drawing/2014/main" id="{FE6C00F3-9C46-0140-DF42-494CE73D63B3}"/>
              </a:ext>
            </a:extLst>
          </p:cNvPr>
          <p:cNvSpPr txBox="1"/>
          <p:nvPr/>
        </p:nvSpPr>
        <p:spPr>
          <a:xfrm>
            <a:off x="6936391" y="1758462"/>
            <a:ext cx="5076069" cy="4963013"/>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200" b="1" dirty="0">
                <a:solidFill>
                  <a:srgbClr val="FFC000"/>
                </a:solidFill>
                <a:latin typeface="+mj-lt"/>
              </a:rPr>
              <a:t>Quantum Information Science (QIS) Integration: Enhancing detector readout, developing novel sensing modalities, and improving data analysis.</a:t>
            </a:r>
          </a:p>
          <a:p>
            <a:pPr indent="-228600">
              <a:lnSpc>
                <a:spcPct val="90000"/>
              </a:lnSpc>
              <a:spcAft>
                <a:spcPts val="600"/>
              </a:spcAft>
              <a:buFont typeface="Arial" panose="020B0604020202020204" pitchFamily="34" charset="0"/>
              <a:buChar char="•"/>
            </a:pPr>
            <a:r>
              <a:rPr lang="en-US" sz="2200" b="1" dirty="0">
                <a:solidFill>
                  <a:srgbClr val="FFC000"/>
                </a:solidFill>
                <a:latin typeface="+mj-lt"/>
              </a:rPr>
              <a:t>Advanced Detectors: Breakthroughs in ultra-low background materials, high-Q cavities, and novel detectors and amplifiers.</a:t>
            </a:r>
          </a:p>
          <a:p>
            <a:pPr indent="-228600">
              <a:lnSpc>
                <a:spcPct val="90000"/>
              </a:lnSpc>
              <a:spcAft>
                <a:spcPts val="600"/>
              </a:spcAft>
              <a:buFont typeface="Arial" panose="020B0604020202020204" pitchFamily="34" charset="0"/>
              <a:buChar char="•"/>
            </a:pPr>
            <a:r>
              <a:rPr lang="en-US" sz="2200" b="1" dirty="0">
                <a:solidFill>
                  <a:srgbClr val="FFC000"/>
                </a:solidFill>
                <a:latin typeface="+mj-lt"/>
              </a:rPr>
              <a:t>AI/ML &amp; High-Performance Computing (HPC): Optimizing detector design and performance, background rejection, signal identification, and real-time data processing.</a:t>
            </a:r>
          </a:p>
          <a:p>
            <a:pPr indent="-228600">
              <a:lnSpc>
                <a:spcPct val="90000"/>
              </a:lnSpc>
              <a:spcAft>
                <a:spcPts val="600"/>
              </a:spcAft>
              <a:buFont typeface="Arial" panose="020B0604020202020204" pitchFamily="34" charset="0"/>
              <a:buChar char="•"/>
            </a:pPr>
            <a:r>
              <a:rPr lang="en-US" sz="2200" b="1" dirty="0">
                <a:solidFill>
                  <a:srgbClr val="FFC000"/>
                </a:solidFill>
                <a:latin typeface="+mj-lt"/>
              </a:rPr>
              <a:t>Optimized Infrastructure Utilization: Maximizing return on existing National Lab testbeds</a:t>
            </a:r>
            <a:r>
              <a:rPr lang="en-US" sz="2200" b="1" dirty="0">
                <a:latin typeface="+mj-lt"/>
              </a:rPr>
              <a:t>.</a:t>
            </a:r>
          </a:p>
          <a:p>
            <a:pPr indent="-228600">
              <a:lnSpc>
                <a:spcPct val="90000"/>
              </a:lnSpc>
              <a:spcAft>
                <a:spcPts val="600"/>
              </a:spcAft>
              <a:buFont typeface="Arial" panose="020B0604020202020204" pitchFamily="34" charset="0"/>
              <a:buChar char="•"/>
            </a:pPr>
            <a:endParaRPr lang="en-US" sz="1600" dirty="0"/>
          </a:p>
        </p:txBody>
      </p:sp>
      <p:sp>
        <p:nvSpPr>
          <p:cNvPr id="5" name="Slide Number Placeholder 4">
            <a:extLst>
              <a:ext uri="{FF2B5EF4-FFF2-40B4-BE49-F238E27FC236}">
                <a16:creationId xmlns:a16="http://schemas.microsoft.com/office/drawing/2014/main" id="{AF483507-BDC2-988D-5B01-1EDC061469E4}"/>
              </a:ext>
            </a:extLst>
          </p:cNvPr>
          <p:cNvSpPr>
            <a:spLocks noGrp="1"/>
          </p:cNvSpPr>
          <p:nvPr>
            <p:ph type="sldNum" sz="quarter" idx="12"/>
          </p:nvPr>
        </p:nvSpPr>
        <p:spPr>
          <a:xfrm>
            <a:off x="10467832" y="6356350"/>
            <a:ext cx="885967" cy="365125"/>
          </a:xfrm>
        </p:spPr>
        <p:txBody>
          <a:bodyPr vert="horz" lIns="91440" tIns="45720" rIns="91440" bIns="45720" rtlCol="0" anchor="ctr">
            <a:normAutofit/>
          </a:bodyPr>
          <a:lstStyle/>
          <a:p>
            <a:pPr>
              <a:spcAft>
                <a:spcPts val="600"/>
              </a:spcAft>
              <a:defRPr/>
            </a:pPr>
            <a:fld id="{3BED7E35-CF80-D24E-8FC1-B11BD33B142C}" type="slidenum">
              <a:rPr lang="en-US" sz="1200" smtClean="0">
                <a:solidFill>
                  <a:prstClr val="black">
                    <a:tint val="75000"/>
                  </a:prstClr>
                </a:solidFill>
                <a:latin typeface="Calibri" panose="020F0502020204030204"/>
              </a:rPr>
              <a:pPr>
                <a:spcAft>
                  <a:spcPts val="600"/>
                </a:spcAft>
                <a:defRPr/>
              </a:pPr>
              <a:t>17</a:t>
            </a:fld>
            <a:endParaRPr lang="en-US" sz="1200" dirty="0">
              <a:solidFill>
                <a:prstClr val="black">
                  <a:tint val="75000"/>
                </a:prstClr>
              </a:solidFill>
              <a:latin typeface="Calibri" panose="020F0502020204030204"/>
            </a:endParaRPr>
          </a:p>
        </p:txBody>
      </p:sp>
    </p:spTree>
    <p:extLst>
      <p:ext uri="{BB962C8B-B14F-4D97-AF65-F5344CB8AC3E}">
        <p14:creationId xmlns:p14="http://schemas.microsoft.com/office/powerpoint/2010/main" val="3356863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4322B72-564B-54AE-CFB3-7C78B5BFDC2D}"/>
              </a:ext>
            </a:extLst>
          </p:cNvPr>
          <p:cNvSpPr>
            <a:spLocks noGrp="1"/>
          </p:cNvSpPr>
          <p:nvPr>
            <p:ph type="ftr" sz="quarter" idx="11"/>
          </p:nvPr>
        </p:nvSpPr>
        <p:spPr/>
        <p:txBody>
          <a:bodyPr/>
          <a:lstStyle/>
          <a:p>
            <a:r>
              <a:rPr lang="en-US"/>
              <a:t>HEP Cosmic Frontier at DPF, August 2025</a:t>
            </a:r>
          </a:p>
        </p:txBody>
      </p:sp>
      <p:sp>
        <p:nvSpPr>
          <p:cNvPr id="3" name="Slide Number Placeholder 2">
            <a:extLst>
              <a:ext uri="{FF2B5EF4-FFF2-40B4-BE49-F238E27FC236}">
                <a16:creationId xmlns:a16="http://schemas.microsoft.com/office/drawing/2014/main" id="{153F5C8E-AE64-9158-4FA5-7954E88B915D}"/>
              </a:ext>
            </a:extLst>
          </p:cNvPr>
          <p:cNvSpPr>
            <a:spLocks noGrp="1"/>
          </p:cNvSpPr>
          <p:nvPr>
            <p:ph type="sldNum" sz="quarter" idx="12"/>
          </p:nvPr>
        </p:nvSpPr>
        <p:spPr/>
        <p:txBody>
          <a:bodyPr/>
          <a:lstStyle/>
          <a:p>
            <a:fld id="{3BED7E35-CF80-D24E-8FC1-B11BD33B142C}" type="slidenum">
              <a:rPr lang="en-US" smtClean="0"/>
              <a:t>18</a:t>
            </a:fld>
            <a:endParaRPr lang="en-US"/>
          </a:p>
        </p:txBody>
      </p:sp>
      <p:graphicFrame>
        <p:nvGraphicFramePr>
          <p:cNvPr id="4" name="Diagram 3">
            <a:extLst>
              <a:ext uri="{FF2B5EF4-FFF2-40B4-BE49-F238E27FC236}">
                <a16:creationId xmlns:a16="http://schemas.microsoft.com/office/drawing/2014/main" id="{F5705F50-483B-587B-0F6C-B364870C9B21}"/>
              </a:ext>
            </a:extLst>
          </p:cNvPr>
          <p:cNvGraphicFramePr/>
          <p:nvPr>
            <p:extLst>
              <p:ext uri="{D42A27DB-BD31-4B8C-83A1-F6EECF244321}">
                <p14:modId xmlns:p14="http://schemas.microsoft.com/office/powerpoint/2010/main" val="1610577428"/>
              </p:ext>
            </p:extLst>
          </p:nvPr>
        </p:nvGraphicFramePr>
        <p:xfrm>
          <a:off x="711200" y="1304440"/>
          <a:ext cx="11112500" cy="14085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Table 4">
            <a:extLst>
              <a:ext uri="{FF2B5EF4-FFF2-40B4-BE49-F238E27FC236}">
                <a16:creationId xmlns:a16="http://schemas.microsoft.com/office/drawing/2014/main" id="{21892F73-C7F5-A21E-905D-30F5B76AC6B3}"/>
              </a:ext>
            </a:extLst>
          </p:cNvPr>
          <p:cNvGraphicFramePr>
            <a:graphicFrameLocks noGrp="1"/>
          </p:cNvGraphicFramePr>
          <p:nvPr/>
        </p:nvGraphicFramePr>
        <p:xfrm>
          <a:off x="711200" y="719666"/>
          <a:ext cx="11112500" cy="370840"/>
        </p:xfrm>
        <a:graphic>
          <a:graphicData uri="http://schemas.openxmlformats.org/drawingml/2006/table">
            <a:tbl>
              <a:tblPr firstRow="1" bandRow="1">
                <a:tableStyleId>{5C22544A-7EE6-4342-B048-85BDC9FD1C3A}</a:tableStyleId>
              </a:tblPr>
              <a:tblGrid>
                <a:gridCol w="1111250">
                  <a:extLst>
                    <a:ext uri="{9D8B030D-6E8A-4147-A177-3AD203B41FA5}">
                      <a16:colId xmlns:a16="http://schemas.microsoft.com/office/drawing/2014/main" val="2566202183"/>
                    </a:ext>
                  </a:extLst>
                </a:gridCol>
                <a:gridCol w="1111250">
                  <a:extLst>
                    <a:ext uri="{9D8B030D-6E8A-4147-A177-3AD203B41FA5}">
                      <a16:colId xmlns:a16="http://schemas.microsoft.com/office/drawing/2014/main" val="2497791987"/>
                    </a:ext>
                  </a:extLst>
                </a:gridCol>
                <a:gridCol w="1111250">
                  <a:extLst>
                    <a:ext uri="{9D8B030D-6E8A-4147-A177-3AD203B41FA5}">
                      <a16:colId xmlns:a16="http://schemas.microsoft.com/office/drawing/2014/main" val="1403751987"/>
                    </a:ext>
                  </a:extLst>
                </a:gridCol>
                <a:gridCol w="1111250">
                  <a:extLst>
                    <a:ext uri="{9D8B030D-6E8A-4147-A177-3AD203B41FA5}">
                      <a16:colId xmlns:a16="http://schemas.microsoft.com/office/drawing/2014/main" val="3158144939"/>
                    </a:ext>
                  </a:extLst>
                </a:gridCol>
                <a:gridCol w="1111250">
                  <a:extLst>
                    <a:ext uri="{9D8B030D-6E8A-4147-A177-3AD203B41FA5}">
                      <a16:colId xmlns:a16="http://schemas.microsoft.com/office/drawing/2014/main" val="3825596717"/>
                    </a:ext>
                  </a:extLst>
                </a:gridCol>
                <a:gridCol w="1111250">
                  <a:extLst>
                    <a:ext uri="{9D8B030D-6E8A-4147-A177-3AD203B41FA5}">
                      <a16:colId xmlns:a16="http://schemas.microsoft.com/office/drawing/2014/main" val="1618602706"/>
                    </a:ext>
                  </a:extLst>
                </a:gridCol>
                <a:gridCol w="1111250">
                  <a:extLst>
                    <a:ext uri="{9D8B030D-6E8A-4147-A177-3AD203B41FA5}">
                      <a16:colId xmlns:a16="http://schemas.microsoft.com/office/drawing/2014/main" val="3715711626"/>
                    </a:ext>
                  </a:extLst>
                </a:gridCol>
                <a:gridCol w="1111250">
                  <a:extLst>
                    <a:ext uri="{9D8B030D-6E8A-4147-A177-3AD203B41FA5}">
                      <a16:colId xmlns:a16="http://schemas.microsoft.com/office/drawing/2014/main" val="2428059668"/>
                    </a:ext>
                  </a:extLst>
                </a:gridCol>
                <a:gridCol w="1111250">
                  <a:extLst>
                    <a:ext uri="{9D8B030D-6E8A-4147-A177-3AD203B41FA5}">
                      <a16:colId xmlns:a16="http://schemas.microsoft.com/office/drawing/2014/main" val="2257802116"/>
                    </a:ext>
                  </a:extLst>
                </a:gridCol>
                <a:gridCol w="1111250">
                  <a:extLst>
                    <a:ext uri="{9D8B030D-6E8A-4147-A177-3AD203B41FA5}">
                      <a16:colId xmlns:a16="http://schemas.microsoft.com/office/drawing/2014/main" val="896113089"/>
                    </a:ext>
                  </a:extLst>
                </a:gridCol>
              </a:tblGrid>
              <a:tr h="370840">
                <a:tc>
                  <a:txBody>
                    <a:bodyPr/>
                    <a:lstStyle/>
                    <a:p>
                      <a:pPr algn="ctr"/>
                      <a:r>
                        <a:rPr lang="en-US" dirty="0"/>
                        <a:t>FY26</a:t>
                      </a:r>
                    </a:p>
                  </a:txBody>
                  <a:tcPr/>
                </a:tc>
                <a:tc>
                  <a:txBody>
                    <a:bodyPr/>
                    <a:lstStyle/>
                    <a:p>
                      <a:pPr algn="ctr"/>
                      <a:r>
                        <a:rPr lang="en-US" dirty="0"/>
                        <a:t>FY27</a:t>
                      </a:r>
                    </a:p>
                  </a:txBody>
                  <a:tcPr/>
                </a:tc>
                <a:tc>
                  <a:txBody>
                    <a:bodyPr/>
                    <a:lstStyle/>
                    <a:p>
                      <a:pPr algn="ctr"/>
                      <a:r>
                        <a:rPr lang="en-US" dirty="0"/>
                        <a:t>FY28</a:t>
                      </a:r>
                    </a:p>
                  </a:txBody>
                  <a:tcPr/>
                </a:tc>
                <a:tc>
                  <a:txBody>
                    <a:bodyPr/>
                    <a:lstStyle/>
                    <a:p>
                      <a:pPr algn="ctr"/>
                      <a:r>
                        <a:rPr lang="en-US" dirty="0"/>
                        <a:t>FY29</a:t>
                      </a:r>
                    </a:p>
                  </a:txBody>
                  <a:tcPr/>
                </a:tc>
                <a:tc>
                  <a:txBody>
                    <a:bodyPr/>
                    <a:lstStyle/>
                    <a:p>
                      <a:pPr algn="ctr"/>
                      <a:r>
                        <a:rPr lang="en-US" dirty="0"/>
                        <a:t>FY30</a:t>
                      </a:r>
                    </a:p>
                  </a:txBody>
                  <a:tcPr/>
                </a:tc>
                <a:tc>
                  <a:txBody>
                    <a:bodyPr/>
                    <a:lstStyle/>
                    <a:p>
                      <a:pPr algn="ctr"/>
                      <a:r>
                        <a:rPr lang="en-US" dirty="0"/>
                        <a:t>FY31</a:t>
                      </a:r>
                    </a:p>
                  </a:txBody>
                  <a:tcPr/>
                </a:tc>
                <a:tc>
                  <a:txBody>
                    <a:bodyPr/>
                    <a:lstStyle/>
                    <a:p>
                      <a:pPr algn="ctr"/>
                      <a:r>
                        <a:rPr lang="en-US" dirty="0"/>
                        <a:t>FY32</a:t>
                      </a:r>
                    </a:p>
                  </a:txBody>
                  <a:tcPr/>
                </a:tc>
                <a:tc>
                  <a:txBody>
                    <a:bodyPr/>
                    <a:lstStyle/>
                    <a:p>
                      <a:pPr algn="ctr"/>
                      <a:r>
                        <a:rPr lang="en-US" dirty="0"/>
                        <a:t>FY33</a:t>
                      </a:r>
                    </a:p>
                  </a:txBody>
                  <a:tcPr/>
                </a:tc>
                <a:tc>
                  <a:txBody>
                    <a:bodyPr/>
                    <a:lstStyle/>
                    <a:p>
                      <a:pPr algn="ctr"/>
                      <a:r>
                        <a:rPr lang="en-US" dirty="0"/>
                        <a:t>FY34</a:t>
                      </a:r>
                    </a:p>
                  </a:txBody>
                  <a:tcPr/>
                </a:tc>
                <a:tc>
                  <a:txBody>
                    <a:bodyPr/>
                    <a:lstStyle/>
                    <a:p>
                      <a:pPr algn="ctr"/>
                      <a:r>
                        <a:rPr lang="en-US" dirty="0"/>
                        <a:t>FY35</a:t>
                      </a:r>
                    </a:p>
                  </a:txBody>
                  <a:tcPr/>
                </a:tc>
                <a:extLst>
                  <a:ext uri="{0D108BD9-81ED-4DB2-BD59-A6C34878D82A}">
                    <a16:rowId xmlns:a16="http://schemas.microsoft.com/office/drawing/2014/main" val="1768821848"/>
                  </a:ext>
                </a:extLst>
              </a:tr>
            </a:tbl>
          </a:graphicData>
        </a:graphic>
      </p:graphicFrame>
      <p:graphicFrame>
        <p:nvGraphicFramePr>
          <p:cNvPr id="6" name="Diagram 5">
            <a:extLst>
              <a:ext uri="{FF2B5EF4-FFF2-40B4-BE49-F238E27FC236}">
                <a16:creationId xmlns:a16="http://schemas.microsoft.com/office/drawing/2014/main" id="{707873E9-D945-95C6-8521-F80CE7242544}"/>
              </a:ext>
            </a:extLst>
          </p:cNvPr>
          <p:cNvGraphicFramePr/>
          <p:nvPr>
            <p:extLst>
              <p:ext uri="{D42A27DB-BD31-4B8C-83A1-F6EECF244321}">
                <p14:modId xmlns:p14="http://schemas.microsoft.com/office/powerpoint/2010/main" val="2956452902"/>
              </p:ext>
            </p:extLst>
          </p:nvPr>
        </p:nvGraphicFramePr>
        <p:xfrm>
          <a:off x="711200" y="2834880"/>
          <a:ext cx="11112500" cy="13858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a:extLst>
              <a:ext uri="{FF2B5EF4-FFF2-40B4-BE49-F238E27FC236}">
                <a16:creationId xmlns:a16="http://schemas.microsoft.com/office/drawing/2014/main" id="{6F612C66-C907-6557-6E05-B01E3C433914}"/>
              </a:ext>
            </a:extLst>
          </p:cNvPr>
          <p:cNvGraphicFramePr/>
          <p:nvPr>
            <p:extLst>
              <p:ext uri="{D42A27DB-BD31-4B8C-83A1-F6EECF244321}">
                <p14:modId xmlns:p14="http://schemas.microsoft.com/office/powerpoint/2010/main" val="2504341415"/>
              </p:ext>
            </p:extLst>
          </p:nvPr>
        </p:nvGraphicFramePr>
        <p:xfrm>
          <a:off x="711200" y="4365319"/>
          <a:ext cx="11112500" cy="235615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TextBox 7">
            <a:extLst>
              <a:ext uri="{FF2B5EF4-FFF2-40B4-BE49-F238E27FC236}">
                <a16:creationId xmlns:a16="http://schemas.microsoft.com/office/drawing/2014/main" id="{01B509EF-8748-A90D-A206-E773C217D175}"/>
              </a:ext>
            </a:extLst>
          </p:cNvPr>
          <p:cNvSpPr txBox="1"/>
          <p:nvPr/>
        </p:nvSpPr>
        <p:spPr>
          <a:xfrm rot="16200000">
            <a:off x="-212542" y="1735774"/>
            <a:ext cx="1385819" cy="461665"/>
          </a:xfrm>
          <a:prstGeom prst="rect">
            <a:avLst/>
          </a:prstGeom>
          <a:noFill/>
        </p:spPr>
        <p:txBody>
          <a:bodyPr wrap="square" rtlCol="0">
            <a:spAutoFit/>
          </a:bodyPr>
          <a:lstStyle/>
          <a:p>
            <a:r>
              <a:rPr lang="en-US" sz="2400" b="1" dirty="0">
                <a:solidFill>
                  <a:srgbClr val="5CB107"/>
                </a:solidFill>
              </a:rPr>
              <a:t>PILLAR 1</a:t>
            </a:r>
          </a:p>
        </p:txBody>
      </p:sp>
      <p:sp>
        <p:nvSpPr>
          <p:cNvPr id="9" name="TextBox 8">
            <a:extLst>
              <a:ext uri="{FF2B5EF4-FFF2-40B4-BE49-F238E27FC236}">
                <a16:creationId xmlns:a16="http://schemas.microsoft.com/office/drawing/2014/main" id="{45CF3544-563E-8B6A-CD35-9489B3C0C28D}"/>
              </a:ext>
            </a:extLst>
          </p:cNvPr>
          <p:cNvSpPr txBox="1"/>
          <p:nvPr/>
        </p:nvSpPr>
        <p:spPr>
          <a:xfrm rot="16200000">
            <a:off x="-148174" y="3284781"/>
            <a:ext cx="1293691" cy="461665"/>
          </a:xfrm>
          <a:prstGeom prst="rect">
            <a:avLst/>
          </a:prstGeom>
          <a:noFill/>
        </p:spPr>
        <p:txBody>
          <a:bodyPr wrap="square" rtlCol="0">
            <a:spAutoFit/>
          </a:bodyPr>
          <a:lstStyle/>
          <a:p>
            <a:r>
              <a:rPr lang="en-US" sz="2400" b="1" dirty="0">
                <a:solidFill>
                  <a:srgbClr val="5CB107"/>
                </a:solidFill>
              </a:rPr>
              <a:t>PILLAR 2</a:t>
            </a:r>
          </a:p>
        </p:txBody>
      </p:sp>
      <p:sp>
        <p:nvSpPr>
          <p:cNvPr id="10" name="TextBox 9">
            <a:extLst>
              <a:ext uri="{FF2B5EF4-FFF2-40B4-BE49-F238E27FC236}">
                <a16:creationId xmlns:a16="http://schemas.microsoft.com/office/drawing/2014/main" id="{10BCD30A-F9E4-7C2C-8D3A-EA380D7BD4A8}"/>
              </a:ext>
            </a:extLst>
          </p:cNvPr>
          <p:cNvSpPr txBox="1"/>
          <p:nvPr/>
        </p:nvSpPr>
        <p:spPr>
          <a:xfrm rot="16200000">
            <a:off x="-211872" y="5230702"/>
            <a:ext cx="1422879" cy="461665"/>
          </a:xfrm>
          <a:prstGeom prst="rect">
            <a:avLst/>
          </a:prstGeom>
          <a:noFill/>
        </p:spPr>
        <p:txBody>
          <a:bodyPr wrap="square" rtlCol="0">
            <a:spAutoFit/>
          </a:bodyPr>
          <a:lstStyle/>
          <a:p>
            <a:r>
              <a:rPr lang="en-US" sz="2400" b="1" dirty="0">
                <a:solidFill>
                  <a:srgbClr val="5CB107"/>
                </a:solidFill>
              </a:rPr>
              <a:t>PILLAR 3</a:t>
            </a:r>
          </a:p>
        </p:txBody>
      </p:sp>
      <p:sp>
        <p:nvSpPr>
          <p:cNvPr id="13" name="TextBox 12">
            <a:extLst>
              <a:ext uri="{FF2B5EF4-FFF2-40B4-BE49-F238E27FC236}">
                <a16:creationId xmlns:a16="http://schemas.microsoft.com/office/drawing/2014/main" id="{CBE616E9-9C98-C29A-F1AF-8521ABCBE653}"/>
              </a:ext>
            </a:extLst>
          </p:cNvPr>
          <p:cNvSpPr txBox="1"/>
          <p:nvPr/>
        </p:nvSpPr>
        <p:spPr>
          <a:xfrm>
            <a:off x="2818359" y="136525"/>
            <a:ext cx="1804789" cy="584775"/>
          </a:xfrm>
          <a:prstGeom prst="rect">
            <a:avLst/>
          </a:prstGeom>
          <a:noFill/>
        </p:spPr>
        <p:txBody>
          <a:bodyPr wrap="square" rtlCol="0">
            <a:spAutoFit/>
          </a:bodyPr>
          <a:lstStyle/>
          <a:p>
            <a:r>
              <a:rPr lang="en-US" sz="3200" b="1" dirty="0">
                <a:solidFill>
                  <a:schemeClr val="bg1"/>
                </a:solidFill>
              </a:rPr>
              <a:t>PHASE I</a:t>
            </a:r>
          </a:p>
        </p:txBody>
      </p:sp>
      <p:sp>
        <p:nvSpPr>
          <p:cNvPr id="14" name="TextBox 13">
            <a:extLst>
              <a:ext uri="{FF2B5EF4-FFF2-40B4-BE49-F238E27FC236}">
                <a16:creationId xmlns:a16="http://schemas.microsoft.com/office/drawing/2014/main" id="{B99BA505-DB0B-A62D-EB56-4955A96E9F54}"/>
              </a:ext>
            </a:extLst>
          </p:cNvPr>
          <p:cNvSpPr txBox="1"/>
          <p:nvPr/>
        </p:nvSpPr>
        <p:spPr>
          <a:xfrm>
            <a:off x="8323305" y="136524"/>
            <a:ext cx="1804789" cy="584775"/>
          </a:xfrm>
          <a:prstGeom prst="rect">
            <a:avLst/>
          </a:prstGeom>
          <a:noFill/>
        </p:spPr>
        <p:txBody>
          <a:bodyPr wrap="square" rtlCol="0">
            <a:spAutoFit/>
          </a:bodyPr>
          <a:lstStyle/>
          <a:p>
            <a:r>
              <a:rPr lang="en-US" sz="3200" b="1" dirty="0">
                <a:solidFill>
                  <a:schemeClr val="bg1"/>
                </a:solidFill>
              </a:rPr>
              <a:t>PHASE II</a:t>
            </a:r>
          </a:p>
        </p:txBody>
      </p:sp>
      <p:cxnSp>
        <p:nvCxnSpPr>
          <p:cNvPr id="15" name="Straight Connector 14">
            <a:extLst>
              <a:ext uri="{FF2B5EF4-FFF2-40B4-BE49-F238E27FC236}">
                <a16:creationId xmlns:a16="http://schemas.microsoft.com/office/drawing/2014/main" id="{63BCD621-17C0-C331-D3C2-3F353C0D33AF}"/>
              </a:ext>
            </a:extLst>
          </p:cNvPr>
          <p:cNvCxnSpPr/>
          <p:nvPr/>
        </p:nvCxnSpPr>
        <p:spPr>
          <a:xfrm>
            <a:off x="6267450" y="1090506"/>
            <a:ext cx="0" cy="5767494"/>
          </a:xfrm>
          <a:prstGeom prst="line">
            <a:avLst/>
          </a:prstGeom>
          <a:ln w="133350">
            <a:solidFill>
              <a:schemeClr val="bg1">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4F9E6CDB-485B-1E79-D1BA-817A9232D2E9}"/>
              </a:ext>
            </a:extLst>
          </p:cNvPr>
          <p:cNvSpPr/>
          <p:nvPr/>
        </p:nvSpPr>
        <p:spPr>
          <a:xfrm>
            <a:off x="711200" y="2868768"/>
            <a:ext cx="554892" cy="355078"/>
          </a:xfrm>
          <a:prstGeom prst="rect">
            <a:avLst/>
          </a:prstGeom>
          <a:solidFill>
            <a:srgbClr val="12804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117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7554E-1798-127B-A294-9531D7913E6B}"/>
              </a:ext>
            </a:extLst>
          </p:cNvPr>
          <p:cNvSpPr>
            <a:spLocks noGrp="1"/>
          </p:cNvSpPr>
          <p:nvPr>
            <p:ph type="title"/>
          </p:nvPr>
        </p:nvSpPr>
        <p:spPr/>
        <p:txBody>
          <a:bodyPr/>
          <a:lstStyle/>
          <a:p>
            <a:r>
              <a:rPr lang="en-US" dirty="0">
                <a:solidFill>
                  <a:srgbClr val="5CB107"/>
                </a:solidFill>
              </a:rPr>
              <a:t>Future of Dark Matter Search at HEP</a:t>
            </a:r>
          </a:p>
        </p:txBody>
      </p:sp>
      <p:sp>
        <p:nvSpPr>
          <p:cNvPr id="5" name="Slide Number Placeholder 4">
            <a:extLst>
              <a:ext uri="{FF2B5EF4-FFF2-40B4-BE49-F238E27FC236}">
                <a16:creationId xmlns:a16="http://schemas.microsoft.com/office/drawing/2014/main" id="{357CF9D4-AF96-ED87-EAB6-97C86EB4556B}"/>
              </a:ext>
            </a:extLst>
          </p:cNvPr>
          <p:cNvSpPr>
            <a:spLocks noGrp="1"/>
          </p:cNvSpPr>
          <p:nvPr>
            <p:ph type="sldNum" sz="quarter" idx="12"/>
          </p:nvPr>
        </p:nvSpPr>
        <p:spPr/>
        <p:txBody>
          <a:bodyPr/>
          <a:lstStyle/>
          <a:p>
            <a:fld id="{4C32409D-8267-4239-8BD2-F08ABA588802}" type="slidenum">
              <a:rPr lang="en-US" smtClean="0"/>
              <a:t>19</a:t>
            </a:fld>
            <a:endParaRPr lang="en-US"/>
          </a:p>
        </p:txBody>
      </p:sp>
      <p:sp>
        <p:nvSpPr>
          <p:cNvPr id="8" name="Content Placeholder 7">
            <a:extLst>
              <a:ext uri="{FF2B5EF4-FFF2-40B4-BE49-F238E27FC236}">
                <a16:creationId xmlns:a16="http://schemas.microsoft.com/office/drawing/2014/main" id="{FAD6A2C2-2388-C49C-125D-6EE9DE8FD46C}"/>
              </a:ext>
            </a:extLst>
          </p:cNvPr>
          <p:cNvSpPr>
            <a:spLocks noGrp="1"/>
          </p:cNvSpPr>
          <p:nvPr>
            <p:ph idx="1"/>
          </p:nvPr>
        </p:nvSpPr>
        <p:spPr>
          <a:xfrm>
            <a:off x="298231" y="960113"/>
            <a:ext cx="11595537" cy="5532380"/>
          </a:xfrm>
        </p:spPr>
        <p:txBody>
          <a:bodyPr>
            <a:normAutofit lnSpcReduction="10000"/>
          </a:bodyPr>
          <a:lstStyle/>
          <a:p>
            <a:r>
              <a:rPr lang="en-US" b="0" dirty="0">
                <a:solidFill>
                  <a:srgbClr val="FFC000"/>
                </a:solidFill>
                <a:latin typeface="Arial" panose="020B0604020202020204" pitchFamily="34" charset="0"/>
                <a:cs typeface="Arial" panose="020B0604020202020204" pitchFamily="34" charset="0"/>
              </a:rPr>
              <a:t>HEP has made major investments in WIMP, LDM, and axion searches. </a:t>
            </a:r>
          </a:p>
          <a:p>
            <a:r>
              <a:rPr lang="en-US" b="0" dirty="0">
                <a:solidFill>
                  <a:srgbClr val="FFC000"/>
                </a:solidFill>
                <a:latin typeface="Arial" panose="020B0604020202020204" pitchFamily="34" charset="0"/>
                <a:cs typeface="Arial" panose="020B0604020202020204" pitchFamily="34" charset="0"/>
              </a:rPr>
              <a:t>We are following the P5 top recommendations in completing the G2 experiments. </a:t>
            </a:r>
          </a:p>
          <a:p>
            <a:r>
              <a:rPr lang="en-US" b="0" dirty="0">
                <a:solidFill>
                  <a:srgbClr val="FFC000"/>
                </a:solidFill>
                <a:latin typeface="Arial" panose="020B0604020202020204" pitchFamily="34" charset="0"/>
                <a:cs typeface="Arial" panose="020B0604020202020204" pitchFamily="34" charset="0"/>
              </a:rPr>
              <a:t>We have a robust and balanced strategy to search through an extremely large parameter space. </a:t>
            </a:r>
          </a:p>
          <a:p>
            <a:r>
              <a:rPr lang="en-US" b="0" dirty="0">
                <a:solidFill>
                  <a:srgbClr val="FFC000"/>
                </a:solidFill>
                <a:latin typeface="Arial" panose="020B0604020202020204" pitchFamily="34" charset="0"/>
                <a:cs typeface="Arial" panose="020B0604020202020204" pitchFamily="34" charset="0"/>
              </a:rPr>
              <a:t>Advances and DOE technology priorities in detectors + QIS + AI/ML are particularly suited to axion and wave-like searches. We plan to take advantage of this opportunity. </a:t>
            </a:r>
          </a:p>
          <a:p>
            <a:r>
              <a:rPr lang="en-US" b="0" dirty="0">
                <a:solidFill>
                  <a:srgbClr val="FFC000"/>
                </a:solidFill>
                <a:latin typeface="Arial" panose="020B0604020202020204" pitchFamily="34" charset="0"/>
                <a:cs typeface="Arial" panose="020B0604020202020204" pitchFamily="34" charset="0"/>
              </a:rPr>
              <a:t>We are exploring mechanisms to coordinate QIS expertise at the national labs towards new broad band axion searches.</a:t>
            </a:r>
          </a:p>
          <a:p>
            <a:r>
              <a:rPr lang="en-US" b="0" u="sng" dirty="0">
                <a:solidFill>
                  <a:srgbClr val="FFC000"/>
                </a:solidFill>
                <a:latin typeface="Arial" panose="020B0604020202020204" pitchFamily="34" charset="0"/>
                <a:cs typeface="Arial" panose="020B0604020202020204" pitchFamily="34" charset="0"/>
              </a:rPr>
              <a:t>HEP budgets are highly constrained for the rest of this decade, which force us to prioritize prudent investments that maximize return in discovery potential and technology development. </a:t>
            </a:r>
            <a:endParaRPr lang="en-US" b="0" dirty="0">
              <a:solidFill>
                <a:srgbClr val="FFC000"/>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96CD7367-D024-7C28-D882-E51D9FA9D1CF}"/>
              </a:ext>
            </a:extLst>
          </p:cNvPr>
          <p:cNvSpPr/>
          <p:nvPr/>
        </p:nvSpPr>
        <p:spPr>
          <a:xfrm>
            <a:off x="8662390" y="97762"/>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7916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4873E-1B37-3F8C-15E5-80F1B90124C4}"/>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A962940A-6B03-B2A2-7118-0CC2FF66F3C5}"/>
              </a:ext>
            </a:extLst>
          </p:cNvPr>
          <p:cNvPicPr>
            <a:picLocks noChangeAspect="1"/>
          </p:cNvPicPr>
          <p:nvPr/>
        </p:nvPicPr>
        <p:blipFill>
          <a:blip r:embed="rId3"/>
          <a:stretch>
            <a:fillRect/>
          </a:stretch>
        </p:blipFill>
        <p:spPr>
          <a:xfrm>
            <a:off x="66310" y="-83299"/>
            <a:ext cx="12142047" cy="6858000"/>
          </a:xfrm>
          <a:prstGeom prst="rect">
            <a:avLst/>
          </a:prstGeom>
        </p:spPr>
      </p:pic>
      <p:pic>
        <p:nvPicPr>
          <p:cNvPr id="8" name="Picture 7">
            <a:extLst>
              <a:ext uri="{FF2B5EF4-FFF2-40B4-BE49-F238E27FC236}">
                <a16:creationId xmlns:a16="http://schemas.microsoft.com/office/drawing/2014/main" id="{2EB6E03C-CB56-0772-68D4-30656ED95AC3}"/>
              </a:ext>
            </a:extLst>
          </p:cNvPr>
          <p:cNvPicPr>
            <a:picLocks noChangeAspect="1"/>
          </p:cNvPicPr>
          <p:nvPr/>
        </p:nvPicPr>
        <p:blipFill>
          <a:blip r:embed="rId4"/>
          <a:stretch>
            <a:fillRect/>
          </a:stretch>
        </p:blipFill>
        <p:spPr>
          <a:xfrm>
            <a:off x="6643343" y="20633"/>
            <a:ext cx="5565014" cy="6858000"/>
          </a:xfrm>
          <a:prstGeom prst="rect">
            <a:avLst/>
          </a:prstGeom>
          <a:effectLst>
            <a:outerShdw blurRad="50800" dist="50800" dir="5400000" algn="ctr" rotWithShape="0">
              <a:srgbClr val="0B1A3A"/>
            </a:outerShdw>
          </a:effectLst>
        </p:spPr>
      </p:pic>
      <p:sp>
        <p:nvSpPr>
          <p:cNvPr id="2" name="Title 1">
            <a:extLst>
              <a:ext uri="{FF2B5EF4-FFF2-40B4-BE49-F238E27FC236}">
                <a16:creationId xmlns:a16="http://schemas.microsoft.com/office/drawing/2014/main" id="{828CEFD5-A78B-216D-A953-884428EDDF52}"/>
              </a:ext>
            </a:extLst>
          </p:cNvPr>
          <p:cNvSpPr>
            <a:spLocks noGrp="1"/>
          </p:cNvSpPr>
          <p:nvPr>
            <p:ph type="title"/>
          </p:nvPr>
        </p:nvSpPr>
        <p:spPr>
          <a:xfrm>
            <a:off x="154600" y="83299"/>
            <a:ext cx="8838864" cy="910433"/>
          </a:xfrm>
        </p:spPr>
        <p:txBody>
          <a:bodyPr>
            <a:noAutofit/>
          </a:bodyPr>
          <a:lstStyle/>
          <a:p>
            <a:r>
              <a:rPr lang="en-US" dirty="0">
                <a:solidFill>
                  <a:srgbClr val="00B050"/>
                </a:solidFill>
              </a:rPr>
              <a:t>A Lean, Agile, and Fiscally Responsible Path to Discovery</a:t>
            </a:r>
            <a:endParaRPr lang="en-US" sz="2700" dirty="0">
              <a:solidFill>
                <a:srgbClr val="00B050"/>
              </a:solidFill>
              <a:latin typeface="Candara"/>
            </a:endParaRPr>
          </a:p>
        </p:txBody>
      </p:sp>
      <p:sp>
        <p:nvSpPr>
          <p:cNvPr id="5" name="Slide Number Placeholder 4">
            <a:extLst>
              <a:ext uri="{FF2B5EF4-FFF2-40B4-BE49-F238E27FC236}">
                <a16:creationId xmlns:a16="http://schemas.microsoft.com/office/drawing/2014/main" id="{5D418708-2796-C135-FE06-090C909996DF}"/>
              </a:ext>
            </a:extLst>
          </p:cNvPr>
          <p:cNvSpPr>
            <a:spLocks noGrp="1"/>
          </p:cNvSpPr>
          <p:nvPr>
            <p:ph type="sldNum" sz="quarter" idx="12"/>
          </p:nvPr>
        </p:nvSpPr>
        <p:spPr/>
        <p:txBody>
          <a:bodyPr/>
          <a:lstStyle/>
          <a:p>
            <a:fld id="{3BED7E35-CF80-D24E-8FC1-B11BD33B142C}" type="slidenum">
              <a:rPr lang="en-US" smtClean="0"/>
              <a:pPr/>
              <a:t>2</a:t>
            </a:fld>
            <a:endParaRPr lang="en-US"/>
          </a:p>
        </p:txBody>
      </p:sp>
      <p:sp>
        <p:nvSpPr>
          <p:cNvPr id="7" name="TextBox 6">
            <a:extLst>
              <a:ext uri="{FF2B5EF4-FFF2-40B4-BE49-F238E27FC236}">
                <a16:creationId xmlns:a16="http://schemas.microsoft.com/office/drawing/2014/main" id="{C6805BB4-958C-0678-A495-50260F2C78F1}"/>
              </a:ext>
            </a:extLst>
          </p:cNvPr>
          <p:cNvSpPr txBox="1"/>
          <p:nvPr/>
        </p:nvSpPr>
        <p:spPr>
          <a:xfrm>
            <a:off x="181713" y="1137905"/>
            <a:ext cx="7386406" cy="6524863"/>
          </a:xfrm>
          <a:prstGeom prst="rect">
            <a:avLst/>
          </a:prstGeom>
          <a:noFill/>
        </p:spPr>
        <p:txBody>
          <a:bodyPr wrap="square" lIns="91440" tIns="45720" rIns="91440" bIns="45720" anchor="t">
            <a:spAutoFit/>
          </a:bodyPr>
          <a:lstStyle/>
          <a:p>
            <a:r>
              <a:rPr lang="en-US" sz="2000" b="1" dirty="0">
                <a:solidFill>
                  <a:srgbClr val="FFC000"/>
                </a:solidFill>
                <a:latin typeface="Arial" panose="020B0604020202020204" pitchFamily="34" charset="0"/>
                <a:cs typeface="Arial" panose="020B0604020202020204" pitchFamily="34" charset="0"/>
              </a:rPr>
              <a:t>DOE's Unique Position:</a:t>
            </a:r>
            <a:r>
              <a:rPr lang="en-US" sz="2000" dirty="0">
                <a:solidFill>
                  <a:srgbClr val="FFC000"/>
                </a:solidFill>
                <a:latin typeface="Arial" panose="020B0604020202020204" pitchFamily="34" charset="0"/>
                <a:cs typeface="Arial" panose="020B0604020202020204" pitchFamily="34" charset="0"/>
              </a:rPr>
              <a:t> The DOE, with its unparalleled capabilities is uniquely positioned to lead this global quest to unravel the cosmic mystery of dark matter. Our National Laboratories and university collaborators possess the expertise, infrastructure, and collaborative ethos to drive this endeavor.</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DOE's Core Strengths:</a:t>
            </a:r>
            <a:r>
              <a:rPr lang="en-US" sz="2000" dirty="0">
                <a:solidFill>
                  <a:srgbClr val="FFC000"/>
                </a:solidFill>
                <a:latin typeface="Arial" panose="020B0604020202020204" pitchFamily="34" charset="0"/>
                <a:cs typeface="Arial" panose="020B0604020202020204" pitchFamily="34" charset="0"/>
              </a:rPr>
              <a:t> Fundamental physics, advanced detectors, AI/ML, Quantum Information Science (QIS), theoretical underpinnings</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Strategic Role:</a:t>
            </a:r>
            <a:r>
              <a:rPr lang="en-US" sz="2000" dirty="0">
                <a:solidFill>
                  <a:srgbClr val="FFC000"/>
                </a:solidFill>
                <a:latin typeface="Arial" panose="020B0604020202020204" pitchFamily="34" charset="0"/>
                <a:cs typeface="Arial" panose="020B0604020202020204" pitchFamily="34" charset="0"/>
              </a:rPr>
              <a:t> Continue to be a leader in the global effort</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Fiscal Reality: </a:t>
            </a:r>
            <a:r>
              <a:rPr lang="en-US" sz="2000" dirty="0">
                <a:solidFill>
                  <a:srgbClr val="FFC000"/>
                </a:solidFill>
                <a:latin typeface="Arial" panose="020B0604020202020204" pitchFamily="34" charset="0"/>
                <a:cs typeface="Arial" panose="020B0604020202020204" pitchFamily="34" charset="0"/>
              </a:rPr>
              <a:t>DOE’s Office of Science is facing a converging set of substantial project commitments and nascent initiatives. This leads to highly constrained budgets for the rest of this decade. This demands careful planning prioritizing prudent investments that maximize return in discovery potential and technology development. </a:t>
            </a:r>
          </a:p>
          <a:p>
            <a:endParaRPr lang="en-US" sz="2000" dirty="0">
              <a:solidFill>
                <a:srgbClr val="FFC000"/>
              </a:solidFill>
              <a:latin typeface="Arial" panose="020B0604020202020204" pitchFamily="34" charset="0"/>
              <a:cs typeface="Arial" panose="020B0604020202020204" pitchFamily="34" charset="0"/>
            </a:endParaRPr>
          </a:p>
          <a:p>
            <a:endParaRPr lang="en-US" dirty="0"/>
          </a:p>
          <a:p>
            <a:endParaRPr lang="en-US" sz="2000" dirty="0"/>
          </a:p>
        </p:txBody>
      </p:sp>
      <p:pic>
        <p:nvPicPr>
          <p:cNvPr id="16" name="Picture 15">
            <a:extLst>
              <a:ext uri="{FF2B5EF4-FFF2-40B4-BE49-F238E27FC236}">
                <a16:creationId xmlns:a16="http://schemas.microsoft.com/office/drawing/2014/main" id="{33420E24-CE33-EC57-0160-01E7C2E8096A}"/>
              </a:ext>
            </a:extLst>
          </p:cNvPr>
          <p:cNvPicPr>
            <a:picLocks noChangeAspect="1"/>
          </p:cNvPicPr>
          <p:nvPr/>
        </p:nvPicPr>
        <p:blipFill>
          <a:blip r:embed="rId3"/>
          <a:stretch>
            <a:fillRect/>
          </a:stretch>
        </p:blipFill>
        <p:spPr>
          <a:xfrm>
            <a:off x="6583825" y="700387"/>
            <a:ext cx="1529043" cy="622573"/>
          </a:xfrm>
          <a:prstGeom prst="rect">
            <a:avLst/>
          </a:prstGeom>
        </p:spPr>
      </p:pic>
    </p:spTree>
    <p:extLst>
      <p:ext uri="{BB962C8B-B14F-4D97-AF65-F5344CB8AC3E}">
        <p14:creationId xmlns:p14="http://schemas.microsoft.com/office/powerpoint/2010/main" val="365538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32C60-3A15-2049-BA8B-69C172617E6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A0B2D23-DBAF-AE47-B659-DE970514B13A}"/>
              </a:ext>
            </a:extLst>
          </p:cNvPr>
          <p:cNvSpPr>
            <a:spLocks noGrp="1"/>
          </p:cNvSpPr>
          <p:nvPr>
            <p:ph idx="1"/>
          </p:nvPr>
        </p:nvSpPr>
        <p:spPr/>
        <p:txBody>
          <a:bodyPr/>
          <a:lstStyle/>
          <a:p>
            <a:endParaRPr lang="en-US"/>
          </a:p>
        </p:txBody>
      </p:sp>
      <p:sp>
        <p:nvSpPr>
          <p:cNvPr id="7" name="Rectangle 6">
            <a:extLst>
              <a:ext uri="{FF2B5EF4-FFF2-40B4-BE49-F238E27FC236}">
                <a16:creationId xmlns:a16="http://schemas.microsoft.com/office/drawing/2014/main" id="{C09BF976-2938-5948-BF68-E9E5921FE6D8}"/>
              </a:ext>
            </a:extLst>
          </p:cNvPr>
          <p:cNvSpPr/>
          <p:nvPr/>
        </p:nvSpPr>
        <p:spPr>
          <a:xfrm>
            <a:off x="-7276356" y="-2125225"/>
            <a:ext cx="12203289" cy="6858000"/>
          </a:xfrm>
          <a:prstGeom prst="rect">
            <a:avLst/>
          </a:prstGeom>
          <a:solidFill>
            <a:srgbClr val="1F497D"/>
          </a:solidFill>
          <a:ln w="25400" cap="flat" cmpd="sng" algn="ctr">
            <a:solidFill>
              <a:srgbClr val="1F497D"/>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dirty="0">
              <a:ln>
                <a:noFill/>
              </a:ln>
              <a:solidFill>
                <a:srgbClr val="FFFFFF"/>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3686102D-9350-4F40-9416-2057C71814F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32873" y="2577361"/>
            <a:ext cx="6770399" cy="1136460"/>
          </a:xfrm>
          <a:prstGeom prst="rect">
            <a:avLst/>
          </a:prstGeom>
        </p:spPr>
      </p:pic>
      <p:sp>
        <p:nvSpPr>
          <p:cNvPr id="5" name="Slide Number Placeholder 4">
            <a:extLst>
              <a:ext uri="{FF2B5EF4-FFF2-40B4-BE49-F238E27FC236}">
                <a16:creationId xmlns:a16="http://schemas.microsoft.com/office/drawing/2014/main" id="{432B68FD-6440-FD92-0C3E-4B207002FFEA}"/>
              </a:ext>
            </a:extLst>
          </p:cNvPr>
          <p:cNvSpPr>
            <a:spLocks noGrp="1"/>
          </p:cNvSpPr>
          <p:nvPr>
            <p:ph type="sldNum" sz="quarter" idx="12"/>
          </p:nvPr>
        </p:nvSpPr>
        <p:spPr/>
        <p:txBody>
          <a:bodyPr/>
          <a:lstStyle/>
          <a:p>
            <a:fld id="{3BED7E35-CF80-D24E-8FC1-B11BD33B142C}" type="slidenum">
              <a:rPr lang="en-US" smtClean="0"/>
              <a:pPr/>
              <a:t>20</a:t>
            </a:fld>
            <a:endParaRPr lang="en-US"/>
          </a:p>
        </p:txBody>
      </p:sp>
    </p:spTree>
    <p:extLst>
      <p:ext uri="{BB962C8B-B14F-4D97-AF65-F5344CB8AC3E}">
        <p14:creationId xmlns:p14="http://schemas.microsoft.com/office/powerpoint/2010/main" val="344148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8B611-0C99-8FD0-F984-72534E33AAAA}"/>
            </a:ext>
          </a:extLst>
        </p:cNvPr>
        <p:cNvGrpSpPr/>
        <p:nvPr/>
      </p:nvGrpSpPr>
      <p:grpSpPr>
        <a:xfrm>
          <a:off x="0" y="0"/>
          <a:ext cx="0" cy="0"/>
          <a:chOff x="0" y="0"/>
          <a:chExt cx="0" cy="0"/>
        </a:xfrm>
      </p:grpSpPr>
      <p:sp>
        <p:nvSpPr>
          <p:cNvPr id="2062" name="Rectangle 2061">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Quantum Mechanics Explores the Abstract and Complex Nature of the ...">
            <a:extLst>
              <a:ext uri="{FF2B5EF4-FFF2-40B4-BE49-F238E27FC236}">
                <a16:creationId xmlns:a16="http://schemas.microsoft.com/office/drawing/2014/main" id="{AD967959-44CF-A800-29D7-8960F92DBEDE}"/>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A5D17C5-C27B-A966-0D7A-533A73D34F92}"/>
              </a:ext>
            </a:extLst>
          </p:cNvPr>
          <p:cNvSpPr>
            <a:spLocks noGrp="1"/>
          </p:cNvSpPr>
          <p:nvPr>
            <p:ph type="title"/>
          </p:nvPr>
        </p:nvSpPr>
        <p:spPr>
          <a:xfrm>
            <a:off x="104089" y="966500"/>
            <a:ext cx="6052955" cy="4726276"/>
          </a:xfrm>
        </p:spPr>
        <p:txBody>
          <a:bodyPr vert="horz" lIns="91440" tIns="45720" rIns="91440" bIns="45720" rtlCol="0" anchor="ctr">
            <a:normAutofit/>
          </a:bodyPr>
          <a:lstStyle/>
          <a:p>
            <a:pPr algn="r"/>
            <a:r>
              <a:rPr lang="en-US" sz="8000" dirty="0">
                <a:ln w="22225">
                  <a:solidFill>
                    <a:srgbClr val="FFFFFF"/>
                  </a:solidFill>
                </a:ln>
                <a:solidFill>
                  <a:srgbClr val="128044"/>
                </a:solidFill>
                <a:latin typeface="+mj-lt"/>
              </a:rPr>
              <a:t>Leading the Next Era of Dark Matter Discovery </a:t>
            </a:r>
          </a:p>
        </p:txBody>
      </p:sp>
      <p:cxnSp>
        <p:nvCxnSpPr>
          <p:cNvPr id="2063" name="Straight Connector 2062">
            <a:extLst>
              <a:ext uri="{FF2B5EF4-FFF2-40B4-BE49-F238E27FC236}">
                <a16:creationId xmlns:a16="http://schemas.microsoft.com/office/drawing/2014/main" id="{96A8629B-8289-498B-939B-1CA0C10618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2899"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FD575B2-AE4E-7123-2FD3-DDCF0FDAD6D1}"/>
              </a:ext>
            </a:extLst>
          </p:cNvPr>
          <p:cNvSpPr txBox="1"/>
          <p:nvPr/>
        </p:nvSpPr>
        <p:spPr>
          <a:xfrm>
            <a:off x="7212899" y="711866"/>
            <a:ext cx="4812420" cy="5929313"/>
          </a:xfrm>
          <a:prstGeom prst="rect">
            <a:avLst/>
          </a:prstGeom>
        </p:spPr>
        <p:txBody>
          <a:bodyPr vert="horz" lIns="91440" tIns="45720" rIns="91440" bIns="45720" rtlCol="0" anchor="ctr">
            <a:normAutofit lnSpcReduction="10000"/>
          </a:bodyPr>
          <a:lstStyle/>
          <a:p>
            <a:pPr>
              <a:lnSpc>
                <a:spcPct val="90000"/>
              </a:lnSpc>
              <a:spcAft>
                <a:spcPts val="600"/>
              </a:spcAft>
            </a:pPr>
            <a:r>
              <a:rPr lang="en-US" b="1" dirty="0">
                <a:solidFill>
                  <a:srgbClr val="FFC000"/>
                </a:solidFill>
                <a:latin typeface="Arial" panose="020B0604020202020204" pitchFamily="34" charset="0"/>
                <a:cs typeface="Arial" panose="020B0604020202020204" pitchFamily="34" charset="0"/>
              </a:rPr>
              <a:t>The search for dark matter is one of the most compelling scientific quests of our time. This DOE Strategic Plan provides a robust, forward-looking, and fiscally responsible roadmap to ensure U.S. leadership in this critical global endeavor.</a:t>
            </a:r>
          </a:p>
          <a:p>
            <a:pPr>
              <a:lnSpc>
                <a:spcPct val="90000"/>
              </a:lnSpc>
              <a:spcAft>
                <a:spcPts val="600"/>
              </a:spcAft>
            </a:pPr>
            <a:r>
              <a:rPr lang="en-US" b="1" dirty="0">
                <a:solidFill>
                  <a:srgbClr val="FFC000"/>
                </a:solidFill>
                <a:latin typeface="Arial" panose="020B0604020202020204" pitchFamily="34" charset="0"/>
                <a:cs typeface="Arial" panose="020B0604020202020204" pitchFamily="34" charset="0"/>
              </a:rPr>
              <a:t>We are poised to:</a:t>
            </a:r>
            <a:endParaRPr lang="en-US" dirty="0">
              <a:solidFill>
                <a:srgbClr val="FFC000"/>
              </a:solidFill>
              <a:latin typeface="Arial" panose="020B0604020202020204" pitchFamily="34" charset="0"/>
              <a:cs typeface="Arial" panose="020B0604020202020204" pitchFamily="34" charset="0"/>
            </a:endParaRPr>
          </a:p>
          <a:p>
            <a:pPr indent="-228600">
              <a:lnSpc>
                <a:spcPct val="90000"/>
              </a:lnSpc>
              <a:spcAft>
                <a:spcPts val="600"/>
              </a:spcAft>
              <a:buFont typeface="Arial" panose="020B0604020202020204" pitchFamily="34" charset="0"/>
              <a:buChar char="•"/>
            </a:pPr>
            <a:r>
              <a:rPr lang="en-US" b="1" dirty="0">
                <a:solidFill>
                  <a:srgbClr val="FFC000"/>
                </a:solidFill>
                <a:latin typeface="Arial" panose="020B0604020202020204" pitchFamily="34" charset="0"/>
                <a:cs typeface="Arial" panose="020B0604020202020204" pitchFamily="34" charset="0"/>
              </a:rPr>
              <a:t>Unveil the Unseen:</a:t>
            </a:r>
            <a:r>
              <a:rPr lang="en-US" dirty="0">
                <a:solidFill>
                  <a:srgbClr val="FFC000"/>
                </a:solidFill>
                <a:latin typeface="Arial" panose="020B0604020202020204" pitchFamily="34" charset="0"/>
                <a:cs typeface="Arial" panose="020B0604020202020204" pitchFamily="34" charset="0"/>
              </a:rPr>
              <a:t> Make transformative discoveries that redefine our understanding of the universe.</a:t>
            </a:r>
          </a:p>
          <a:p>
            <a:pPr indent="-228600">
              <a:lnSpc>
                <a:spcPct val="90000"/>
              </a:lnSpc>
              <a:spcAft>
                <a:spcPts val="600"/>
              </a:spcAft>
              <a:buFont typeface="Arial" panose="020B0604020202020204" pitchFamily="34" charset="0"/>
              <a:buChar char="•"/>
            </a:pPr>
            <a:r>
              <a:rPr lang="en-US" b="1" dirty="0">
                <a:solidFill>
                  <a:srgbClr val="FFC000"/>
                </a:solidFill>
                <a:latin typeface="Arial" panose="020B0604020202020204" pitchFamily="34" charset="0"/>
                <a:cs typeface="Arial" panose="020B0604020202020204" pitchFamily="34" charset="0"/>
              </a:rPr>
              <a:t>Drive Innovation:</a:t>
            </a:r>
            <a:r>
              <a:rPr lang="en-US" dirty="0">
                <a:solidFill>
                  <a:srgbClr val="FFC000"/>
                </a:solidFill>
                <a:latin typeface="Arial" panose="020B0604020202020204" pitchFamily="34" charset="0"/>
                <a:cs typeface="Arial" panose="020B0604020202020204" pitchFamily="34" charset="0"/>
              </a:rPr>
              <a:t> Accelerate breakthroughs in quantum, AI/ML, and detector technologies.</a:t>
            </a:r>
          </a:p>
          <a:p>
            <a:pPr indent="-228600">
              <a:lnSpc>
                <a:spcPct val="90000"/>
              </a:lnSpc>
              <a:spcAft>
                <a:spcPts val="600"/>
              </a:spcAft>
              <a:buFont typeface="Arial" panose="020B0604020202020204" pitchFamily="34" charset="0"/>
              <a:buChar char="•"/>
            </a:pPr>
            <a:r>
              <a:rPr lang="en-US" b="1" dirty="0">
                <a:solidFill>
                  <a:srgbClr val="FFC000"/>
                </a:solidFill>
                <a:latin typeface="Arial" panose="020B0604020202020204" pitchFamily="34" charset="0"/>
                <a:cs typeface="Arial" panose="020B0604020202020204" pitchFamily="34" charset="0"/>
              </a:rPr>
              <a:t>Strengthen the Nation:</a:t>
            </a:r>
            <a:r>
              <a:rPr lang="en-US" dirty="0">
                <a:solidFill>
                  <a:srgbClr val="FFC000"/>
                </a:solidFill>
                <a:latin typeface="Arial" panose="020B0604020202020204" pitchFamily="34" charset="0"/>
                <a:cs typeface="Arial" panose="020B0604020202020204" pitchFamily="34" charset="0"/>
              </a:rPr>
              <a:t> Develop a world-class workforce and foster a competitive U.S. high-tech industry.</a:t>
            </a:r>
          </a:p>
          <a:p>
            <a:pPr indent="-228600">
              <a:lnSpc>
                <a:spcPct val="90000"/>
              </a:lnSpc>
              <a:spcAft>
                <a:spcPts val="600"/>
              </a:spcAft>
              <a:buFont typeface="Arial" panose="020B0604020202020204" pitchFamily="34" charset="0"/>
              <a:buChar char="•"/>
            </a:pPr>
            <a:r>
              <a:rPr lang="en-US" b="1" dirty="0">
                <a:solidFill>
                  <a:srgbClr val="FFC000"/>
                </a:solidFill>
                <a:latin typeface="Arial" panose="020B0604020202020204" pitchFamily="34" charset="0"/>
                <a:cs typeface="Arial" panose="020B0604020202020204" pitchFamily="34" charset="0"/>
              </a:rPr>
              <a:t>This plan represents a balanced, optimized, and impactful investment in fundamental science with profound returns for the U.S. economy and its technological future.</a:t>
            </a:r>
            <a:endParaRPr lang="en-US" dirty="0">
              <a:solidFill>
                <a:srgbClr val="FFC000"/>
              </a:solidFill>
              <a:latin typeface="Arial" panose="020B0604020202020204" pitchFamily="34" charset="0"/>
              <a:cs typeface="Arial" panose="020B0604020202020204" pitchFamily="34" charset="0"/>
            </a:endParaRPr>
          </a:p>
          <a:p>
            <a:pPr indent="-228600">
              <a:lnSpc>
                <a:spcPct val="90000"/>
              </a:lnSpc>
              <a:spcAft>
                <a:spcPts val="600"/>
              </a:spcAft>
              <a:buFont typeface="Arial" panose="020B0604020202020204" pitchFamily="34" charset="0"/>
              <a:buChar char="•"/>
            </a:pPr>
            <a:r>
              <a:rPr lang="en-US" b="1" dirty="0">
                <a:solidFill>
                  <a:srgbClr val="FFC000"/>
                </a:solidFill>
                <a:latin typeface="Arial" panose="020B0604020202020204" pitchFamily="34" charset="0"/>
                <a:cs typeface="Arial" panose="020B0604020202020204" pitchFamily="34" charset="0"/>
              </a:rPr>
              <a:t>Call to Action to ensure the U.S. remains at the forefront of this critical global scientific enterprise.</a:t>
            </a:r>
          </a:p>
          <a:p>
            <a:pPr indent="-228600">
              <a:lnSpc>
                <a:spcPct val="90000"/>
              </a:lnSpc>
              <a:spcAft>
                <a:spcPts val="600"/>
              </a:spcAft>
              <a:buFont typeface="Arial" panose="020B0604020202020204" pitchFamily="34" charset="0"/>
              <a:buChar char="•"/>
            </a:pPr>
            <a:endParaRPr lang="en-US" sz="1300" dirty="0">
              <a:solidFill>
                <a:srgbClr val="FFFFFF"/>
              </a:solidFill>
            </a:endParaRPr>
          </a:p>
        </p:txBody>
      </p:sp>
      <p:sp>
        <p:nvSpPr>
          <p:cNvPr id="5" name="Slide Number Placeholder 4">
            <a:extLst>
              <a:ext uri="{FF2B5EF4-FFF2-40B4-BE49-F238E27FC236}">
                <a16:creationId xmlns:a16="http://schemas.microsoft.com/office/drawing/2014/main" id="{5164BACC-B495-5964-0369-308B544AF7A2}"/>
              </a:ext>
            </a:extLst>
          </p:cNvPr>
          <p:cNvSpPr>
            <a:spLocks noGrp="1"/>
          </p:cNvSpPr>
          <p:nvPr>
            <p:ph type="sldNum" sz="quarter" idx="12"/>
          </p:nvPr>
        </p:nvSpPr>
        <p:spPr>
          <a:xfrm>
            <a:off x="10453254" y="6356350"/>
            <a:ext cx="900545" cy="365125"/>
          </a:xfrm>
        </p:spPr>
        <p:txBody>
          <a:bodyPr vert="horz" lIns="91440" tIns="45720" rIns="91440" bIns="45720" rtlCol="0" anchor="ctr">
            <a:normAutofit/>
          </a:bodyPr>
          <a:lstStyle/>
          <a:p>
            <a:pPr>
              <a:spcAft>
                <a:spcPts val="600"/>
              </a:spcAft>
              <a:defRPr/>
            </a:pPr>
            <a:fld id="{3BED7E35-CF80-D24E-8FC1-B11BD33B142C}" type="slidenum">
              <a:rPr lang="en-US" sz="1200">
                <a:solidFill>
                  <a:srgbClr val="FFFFFF"/>
                </a:solidFill>
                <a:latin typeface="Calibri" panose="020F0502020204030204"/>
              </a:rPr>
              <a:pPr>
                <a:spcAft>
                  <a:spcPts val="600"/>
                </a:spcAft>
                <a:defRPr/>
              </a:pPr>
              <a:t>21</a:t>
            </a:fld>
            <a:endParaRPr lang="en-US" sz="1200">
              <a:solidFill>
                <a:srgbClr val="FFFFFF"/>
              </a:solidFill>
              <a:latin typeface="Calibri" panose="020F0502020204030204"/>
            </a:endParaRPr>
          </a:p>
        </p:txBody>
      </p:sp>
    </p:spTree>
    <p:extLst>
      <p:ext uri="{BB962C8B-B14F-4D97-AF65-F5344CB8AC3E}">
        <p14:creationId xmlns:p14="http://schemas.microsoft.com/office/powerpoint/2010/main" val="2757517227"/>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023AE-0B5D-A168-1D41-6284F79040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A0EB5F-03D7-969E-5D64-462D1CA1055A}"/>
              </a:ext>
            </a:extLst>
          </p:cNvPr>
          <p:cNvSpPr>
            <a:spLocks noGrp="1"/>
          </p:cNvSpPr>
          <p:nvPr>
            <p:ph type="title"/>
          </p:nvPr>
        </p:nvSpPr>
        <p:spPr>
          <a:xfrm>
            <a:off x="356286" y="83299"/>
            <a:ext cx="8646761" cy="910433"/>
          </a:xfrm>
        </p:spPr>
        <p:txBody>
          <a:bodyPr>
            <a:noAutofit/>
          </a:bodyPr>
          <a:lstStyle/>
          <a:p>
            <a:r>
              <a:rPr lang="en-US" dirty="0">
                <a:solidFill>
                  <a:srgbClr val="00B050"/>
                </a:solidFill>
              </a:rPr>
              <a:t>PILLAR 2: LDM</a:t>
            </a:r>
            <a:endParaRPr lang="en-US" sz="2700" dirty="0">
              <a:solidFill>
                <a:srgbClr val="00B050"/>
              </a:solidFill>
              <a:latin typeface="Candara"/>
            </a:endParaRPr>
          </a:p>
        </p:txBody>
      </p:sp>
      <p:sp>
        <p:nvSpPr>
          <p:cNvPr id="5" name="Slide Number Placeholder 4">
            <a:extLst>
              <a:ext uri="{FF2B5EF4-FFF2-40B4-BE49-F238E27FC236}">
                <a16:creationId xmlns:a16="http://schemas.microsoft.com/office/drawing/2014/main" id="{E17B6BDD-CE16-36E9-9CDB-AFBE023B37AF}"/>
              </a:ext>
            </a:extLst>
          </p:cNvPr>
          <p:cNvSpPr>
            <a:spLocks noGrp="1"/>
          </p:cNvSpPr>
          <p:nvPr>
            <p:ph type="sldNum" sz="quarter" idx="12"/>
          </p:nvPr>
        </p:nvSpPr>
        <p:spPr/>
        <p:txBody>
          <a:bodyPr/>
          <a:lstStyle/>
          <a:p>
            <a:fld id="{3BED7E35-CF80-D24E-8FC1-B11BD33B142C}" type="slidenum">
              <a:rPr lang="en-US" smtClean="0"/>
              <a:pPr/>
              <a:t>22</a:t>
            </a:fld>
            <a:endParaRPr lang="en-US"/>
          </a:p>
        </p:txBody>
      </p:sp>
      <p:sp>
        <p:nvSpPr>
          <p:cNvPr id="3" name="Rectangle 2">
            <a:extLst>
              <a:ext uri="{FF2B5EF4-FFF2-40B4-BE49-F238E27FC236}">
                <a16:creationId xmlns:a16="http://schemas.microsoft.com/office/drawing/2014/main" id="{3C3C9319-7770-EBA1-BD6D-AF71FE98808F}"/>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318885A-5532-CB42-8124-D69A99CDECBB}"/>
              </a:ext>
            </a:extLst>
          </p:cNvPr>
          <p:cNvSpPr txBox="1"/>
          <p:nvPr/>
        </p:nvSpPr>
        <p:spPr>
          <a:xfrm>
            <a:off x="316271" y="993732"/>
            <a:ext cx="5632069" cy="5047536"/>
          </a:xfrm>
          <a:prstGeom prst="rect">
            <a:avLst/>
          </a:prstGeom>
          <a:noFill/>
        </p:spPr>
        <p:txBody>
          <a:bodyPr wrap="square">
            <a:spAutoFit/>
          </a:bodyPr>
          <a:lstStyle/>
          <a:p>
            <a:pPr marL="20" lvl="2">
              <a:defRPr/>
            </a:pPr>
            <a:r>
              <a:rPr lang="en-US" sz="2200" b="1" dirty="0">
                <a:solidFill>
                  <a:srgbClr val="00B050"/>
                </a:solidFill>
                <a:latin typeface="Aptos" panose="020B0004020202020204" pitchFamily="34" charset="0"/>
              </a:rPr>
              <a:t>LDMX</a:t>
            </a:r>
          </a:p>
          <a:p>
            <a:pPr marL="342900" lvl="2" indent="-342900">
              <a:buFont typeface="Arial" panose="020B0604020202020204" pitchFamily="34" charset="0"/>
              <a:buChar char="•"/>
              <a:defRPr/>
            </a:pPr>
            <a:r>
              <a:rPr lang="en-US" sz="2000" dirty="0">
                <a:solidFill>
                  <a:srgbClr val="FFC000"/>
                </a:solidFill>
                <a:latin typeface="+mj-lt"/>
                <a:cs typeface="Arial" panose="020B0604020202020204" pitchFamily="34" charset="0"/>
              </a:rPr>
              <a:t>Lead lab SLAC</a:t>
            </a:r>
          </a:p>
          <a:p>
            <a:pPr marL="285750" lvl="2" indent="-285750">
              <a:buFont typeface="Arial" panose="020B0604020202020204" pitchFamily="34" charset="0"/>
              <a:buChar char="•"/>
              <a:defRPr/>
            </a:pPr>
            <a:r>
              <a:rPr lang="en-US" sz="2000" dirty="0">
                <a:solidFill>
                  <a:srgbClr val="FFC000"/>
                </a:solidFill>
                <a:latin typeface="+mj-lt"/>
                <a:cs typeface="Arial" panose="020B0604020202020204" pitchFamily="34" charset="0"/>
              </a:rPr>
              <a:t> Definitive search for signatures of dark photon   mediators based on missing momentum.</a:t>
            </a:r>
            <a:endParaRPr lang="en-US" sz="2000" dirty="0">
              <a:solidFill>
                <a:srgbClr val="FFC000"/>
              </a:solidFill>
              <a:latin typeface="+mj-lt"/>
              <a:ea typeface="Verdana" panose="020B0604030504040204" pitchFamily="34" charset="0"/>
              <a:cs typeface="Arial" panose="020B0604020202020204" pitchFamily="34" charset="0"/>
            </a:endParaRPr>
          </a:p>
          <a:p>
            <a:pPr marL="342900" indent="-342900" fontAlgn="base">
              <a:buFont typeface="Arial" panose="020B0604020202020204" pitchFamily="34" charset="0"/>
              <a:buChar char="•"/>
            </a:pPr>
            <a:r>
              <a:rPr lang="en-US" sz="2000" dirty="0">
                <a:solidFill>
                  <a:srgbClr val="FFC000"/>
                </a:solidFill>
                <a:latin typeface="+mj-lt"/>
                <a:cs typeface="Arial" panose="020B0604020202020204" pitchFamily="34" charset="0"/>
              </a:rPr>
              <a:t> Accelerator-based (indirect detection) missing momentum detection ​​</a:t>
            </a:r>
          </a:p>
          <a:p>
            <a:pPr marL="342900" indent="-342900" fontAlgn="base">
              <a:buFont typeface="Arial" panose="020B0604020202020204" pitchFamily="34" charset="0"/>
              <a:buChar char="•"/>
            </a:pPr>
            <a:r>
              <a:rPr lang="en-US" sz="2000" dirty="0">
                <a:solidFill>
                  <a:srgbClr val="FFC000"/>
                </a:solidFill>
                <a:latin typeface="+mj-lt"/>
                <a:cs typeface="Arial" panose="020B0604020202020204" pitchFamily="34" charset="0"/>
              </a:rPr>
              <a:t>Technology: High intensity e- beam, Si trackers, E&amp;M, hadronic calorimeters, scintillator veto counters.​</a:t>
            </a:r>
          </a:p>
          <a:p>
            <a:pPr marL="342900" indent="-342900" fontAlgn="base">
              <a:buFont typeface="Arial" panose="020B0604020202020204" pitchFamily="34" charset="0"/>
              <a:buChar char="•"/>
            </a:pPr>
            <a:r>
              <a:rPr lang="en-US" sz="2000" dirty="0">
                <a:solidFill>
                  <a:srgbClr val="FFC000"/>
                </a:solidFill>
                <a:latin typeface="+mj-lt"/>
                <a:cs typeface="Arial" panose="020B0604020202020204" pitchFamily="34" charset="0"/>
              </a:rPr>
              <a:t>Schedule: 2.75-year fabrication. ​</a:t>
            </a:r>
          </a:p>
          <a:p>
            <a:pPr marL="342900" indent="-342900" fontAlgn="base">
              <a:buFont typeface="Arial" panose="020B0604020202020204" pitchFamily="34" charset="0"/>
              <a:buChar char="•"/>
            </a:pPr>
            <a:r>
              <a:rPr lang="en-US" sz="2000" dirty="0">
                <a:solidFill>
                  <a:srgbClr val="FFC000"/>
                </a:solidFill>
                <a:latin typeface="+mj-lt"/>
                <a:cs typeface="Arial" panose="020B0604020202020204" pitchFamily="34" charset="0"/>
              </a:rPr>
              <a:t>Proposing to begin construction in FY27</a:t>
            </a:r>
          </a:p>
          <a:p>
            <a:pPr marL="342900" indent="-342900" fontAlgn="base">
              <a:buFont typeface="Arial" panose="020B0604020202020204" pitchFamily="34" charset="0"/>
              <a:buChar char="•"/>
            </a:pPr>
            <a:r>
              <a:rPr lang="en-US" sz="2000" dirty="0">
                <a:solidFill>
                  <a:srgbClr val="FFC000"/>
                </a:solidFill>
                <a:latin typeface="+mj-lt"/>
                <a:cs typeface="Arial" panose="020B0604020202020204" pitchFamily="34" charset="0"/>
              </a:rPr>
              <a:t>Cost: $24M total project cost</a:t>
            </a:r>
          </a:p>
          <a:p>
            <a:pPr marL="342920" lvl="2" indent="-342900">
              <a:buFont typeface="Arial" panose="020B0604020202020204" pitchFamily="34" charset="0"/>
              <a:buChar char="•"/>
              <a:defRPr/>
            </a:pPr>
            <a:endParaRPr lang="en-US" sz="2000" dirty="0">
              <a:latin typeface="Aptos" panose="020B0004020202020204" pitchFamily="34" charset="0"/>
              <a:ea typeface="Verdana" panose="020B0604030504040204" pitchFamily="34" charset="0"/>
            </a:endParaRPr>
          </a:p>
          <a:p>
            <a:pPr marL="342920" lvl="2" indent="-342900">
              <a:buFont typeface="Arial" panose="020B0604020202020204" pitchFamily="34" charset="0"/>
              <a:buChar char="•"/>
              <a:defRPr/>
            </a:pPr>
            <a:endParaRPr lang="en-US" sz="2000" dirty="0">
              <a:latin typeface="Aptos" panose="020B0004020202020204" pitchFamily="34" charset="0"/>
              <a:ea typeface="Verdana" panose="020B0604030504040204" pitchFamily="34" charset="0"/>
              <a:cs typeface="Verdana" panose="020B0604030504040204" pitchFamily="34" charset="0"/>
            </a:endParaRPr>
          </a:p>
          <a:p>
            <a:pPr marL="342920" lvl="2" indent="-342900">
              <a:buFontTx/>
              <a:buChar char="-"/>
              <a:defRPr/>
            </a:pPr>
            <a:endParaRPr lang="en-US" sz="2000" dirty="0">
              <a:latin typeface="Aptos" panose="020B0004020202020204" pitchFamily="34" charset="0"/>
              <a:ea typeface="Verdana" panose="020B0604030504040204" pitchFamily="34" charset="0"/>
              <a:cs typeface="Verdana" panose="020B0604030504040204" pitchFamily="34" charset="0"/>
            </a:endParaRPr>
          </a:p>
          <a:p>
            <a:pPr marL="342920" lvl="2" indent="-342900">
              <a:buFontTx/>
              <a:buChar char="-"/>
              <a:defRPr/>
            </a:pPr>
            <a:endParaRPr lang="en-US" sz="2000" dirty="0">
              <a:solidFill>
                <a:srgbClr val="326A43"/>
              </a:solidFill>
              <a:latin typeface="Aptos" panose="020B0004020202020204" pitchFamily="34" charset="0"/>
              <a:ea typeface="Verdana" panose="020B0604030504040204" pitchFamily="34" charset="0"/>
              <a:cs typeface="Verdana" panose="020B0604030504040204" pitchFamily="34" charset="0"/>
            </a:endParaRPr>
          </a:p>
        </p:txBody>
      </p:sp>
      <p:pic>
        <p:nvPicPr>
          <p:cNvPr id="7" name="Picture 6">
            <a:extLst>
              <a:ext uri="{FF2B5EF4-FFF2-40B4-BE49-F238E27FC236}">
                <a16:creationId xmlns:a16="http://schemas.microsoft.com/office/drawing/2014/main" id="{BABF1ABA-F021-CC2F-27AD-FFE0A86D0798}"/>
              </a:ext>
            </a:extLst>
          </p:cNvPr>
          <p:cNvPicPr>
            <a:picLocks noChangeAspect="1"/>
          </p:cNvPicPr>
          <p:nvPr/>
        </p:nvPicPr>
        <p:blipFill>
          <a:blip r:embed="rId3"/>
          <a:stretch>
            <a:fillRect/>
          </a:stretch>
        </p:blipFill>
        <p:spPr>
          <a:xfrm>
            <a:off x="6911108" y="4332041"/>
            <a:ext cx="4852640" cy="2546592"/>
          </a:xfrm>
          <a:prstGeom prst="rect">
            <a:avLst/>
          </a:prstGeom>
        </p:spPr>
      </p:pic>
      <p:pic>
        <p:nvPicPr>
          <p:cNvPr id="1028" name="Picture 4" descr="A graph of different types of shading&#10;&#10;Description automatically generated">
            <a:extLst>
              <a:ext uri="{FF2B5EF4-FFF2-40B4-BE49-F238E27FC236}">
                <a16:creationId xmlns:a16="http://schemas.microsoft.com/office/drawing/2014/main" id="{F299E30B-E6C1-1FCA-BF6B-CD0858B199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813" y="83300"/>
            <a:ext cx="4695231" cy="4248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258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C63D1-E3CA-47F1-B5B1-4F396D629652}"/>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7D5993C-A442-49CA-450F-1095D8DBAF03}"/>
              </a:ext>
            </a:extLst>
          </p:cNvPr>
          <p:cNvSpPr>
            <a:spLocks noGrp="1"/>
          </p:cNvSpPr>
          <p:nvPr>
            <p:ph type="sldNum" sz="quarter" idx="12"/>
          </p:nvPr>
        </p:nvSpPr>
        <p:spPr/>
        <p:txBody>
          <a:bodyPr/>
          <a:lstStyle/>
          <a:p>
            <a:fld id="{3BED7E35-CF80-D24E-8FC1-B11BD33B142C}" type="slidenum">
              <a:rPr lang="en-US" smtClean="0"/>
              <a:pPr/>
              <a:t>3</a:t>
            </a:fld>
            <a:endParaRPr lang="en-US"/>
          </a:p>
        </p:txBody>
      </p:sp>
      <p:sp>
        <p:nvSpPr>
          <p:cNvPr id="7" name="TextBox 6">
            <a:extLst>
              <a:ext uri="{FF2B5EF4-FFF2-40B4-BE49-F238E27FC236}">
                <a16:creationId xmlns:a16="http://schemas.microsoft.com/office/drawing/2014/main" id="{448421A5-D097-BC98-DFB2-C76713A6B120}"/>
              </a:ext>
            </a:extLst>
          </p:cNvPr>
          <p:cNvSpPr txBox="1"/>
          <p:nvPr/>
        </p:nvSpPr>
        <p:spPr>
          <a:xfrm>
            <a:off x="151860" y="1026631"/>
            <a:ext cx="11853327" cy="5509200"/>
          </a:xfrm>
          <a:prstGeom prst="rect">
            <a:avLst/>
          </a:prstGeom>
          <a:noFill/>
        </p:spPr>
        <p:txBody>
          <a:bodyPr wrap="square" lIns="91440" tIns="45720" rIns="91440" bIns="45720" anchor="t">
            <a:spAutoFit/>
          </a:bodyPr>
          <a:lstStyle/>
          <a:p>
            <a:r>
              <a:rPr lang="en-US" sz="2200" b="1" dirty="0">
                <a:solidFill>
                  <a:srgbClr val="FFC000"/>
                </a:solidFill>
                <a:latin typeface="Arial" panose="020B0604020202020204" pitchFamily="34" charset="0"/>
                <a:cs typeface="Arial" panose="020B0604020202020204" pitchFamily="34" charset="0"/>
              </a:rPr>
              <a:t>DOE has been a world leader in DM direct detection experiments, setting sensitivity limits, developing technologies, probing parameter space, and building the first generation of experiment. </a:t>
            </a:r>
            <a:endParaRPr lang="en-US" sz="2200" dirty="0">
              <a:solidFill>
                <a:srgbClr val="FFC000"/>
              </a:solidFill>
              <a:latin typeface="Arial" panose="020B0604020202020204" pitchFamily="34" charset="0"/>
              <a:cs typeface="Arial" panose="020B0604020202020204" pitchFamily="34" charset="0"/>
            </a:endParaRPr>
          </a:p>
          <a:p>
            <a:endParaRPr lang="en-US" sz="2200" b="1" dirty="0">
              <a:solidFill>
                <a:srgbClr val="128044"/>
              </a:solidFill>
              <a:latin typeface="Arial" panose="020B0604020202020204" pitchFamily="34" charset="0"/>
              <a:cs typeface="Arial" panose="020B0604020202020204" pitchFamily="34" charset="0"/>
            </a:endParaRPr>
          </a:p>
          <a:p>
            <a:r>
              <a:rPr lang="en-US" sz="2200" b="1" dirty="0">
                <a:solidFill>
                  <a:srgbClr val="FFC000"/>
                </a:solidFill>
                <a:latin typeface="Arial" panose="020B0604020202020204" pitchFamily="34" charset="0"/>
                <a:cs typeface="Arial" panose="020B0604020202020204" pitchFamily="34" charset="0"/>
              </a:rPr>
              <a:t>A Lean, Agile, and Fiscally Responsible Path to Discovery</a:t>
            </a:r>
          </a:p>
          <a:p>
            <a:r>
              <a:rPr lang="en-US" sz="2200" dirty="0">
                <a:solidFill>
                  <a:srgbClr val="FFC000"/>
                </a:solidFill>
                <a:latin typeface="Arial" panose="020B0604020202020204" pitchFamily="34" charset="0"/>
                <a:cs typeface="Arial" panose="020B0604020202020204" pitchFamily="34" charset="0"/>
              </a:rPr>
              <a:t>A focused, agile, and fiscally responsible strategy balances discovery potential across multiple dark matter candidates.</a:t>
            </a:r>
          </a:p>
          <a:p>
            <a:endParaRPr lang="en-US" sz="2200" dirty="0">
              <a:solidFill>
                <a:schemeClr val="accent4">
                  <a:lumMod val="60000"/>
                  <a:lumOff val="40000"/>
                </a:schemeClr>
              </a:solidFill>
              <a:latin typeface="Arial" panose="020B0604020202020204" pitchFamily="34" charset="0"/>
              <a:cs typeface="Arial" panose="020B0604020202020204" pitchFamily="34" charset="0"/>
            </a:endParaRPr>
          </a:p>
          <a:p>
            <a:r>
              <a:rPr lang="en-US" sz="2200" b="1" dirty="0">
                <a:solidFill>
                  <a:srgbClr val="FFC000"/>
                </a:solidFill>
                <a:latin typeface="Arial" panose="020B0604020202020204" pitchFamily="34" charset="0"/>
                <a:cs typeface="Arial" panose="020B0604020202020204" pitchFamily="34" charset="0"/>
              </a:rPr>
              <a:t>Vision:</a:t>
            </a:r>
            <a:r>
              <a:rPr lang="en-US" sz="2200" dirty="0">
                <a:solidFill>
                  <a:srgbClr val="FFC000"/>
                </a:solidFill>
                <a:latin typeface="Arial" panose="020B0604020202020204" pitchFamily="34" charset="0"/>
                <a:cs typeface="Arial" panose="020B0604020202020204" pitchFamily="34" charset="0"/>
              </a:rPr>
              <a:t> To strategically pursue the most promising dark matter candidates, leading to discovery or definitive constraints, and solidifying DOE's leadership.</a:t>
            </a:r>
          </a:p>
          <a:p>
            <a:endParaRPr lang="en-US" sz="2200" b="1" dirty="0">
              <a:solidFill>
                <a:srgbClr val="128044"/>
              </a:solidFill>
              <a:latin typeface="Arial" panose="020B0604020202020204" pitchFamily="34" charset="0"/>
              <a:cs typeface="Arial" panose="020B0604020202020204" pitchFamily="34" charset="0"/>
            </a:endParaRPr>
          </a:p>
          <a:p>
            <a:r>
              <a:rPr lang="en-US" sz="2200" b="1" dirty="0">
                <a:solidFill>
                  <a:srgbClr val="FFC000"/>
                </a:solidFill>
                <a:latin typeface="Arial" panose="020B0604020202020204" pitchFamily="34" charset="0"/>
                <a:cs typeface="Arial" panose="020B0604020202020204" pitchFamily="34" charset="0"/>
              </a:rPr>
              <a:t>Core Strategy:</a:t>
            </a:r>
            <a:r>
              <a:rPr lang="en-US" sz="2200" dirty="0">
                <a:solidFill>
                  <a:srgbClr val="FFC000"/>
                </a:solidFill>
                <a:latin typeface="Arial" panose="020B0604020202020204" pitchFamily="34" charset="0"/>
                <a:cs typeface="Arial" panose="020B0604020202020204" pitchFamily="34" charset="0"/>
              </a:rPr>
              <a:t> Balance WIMP, Light Dark Matter (LDM), and Axion searches within a lean budget, leveraging U.S. technical leadership and international partnerships.</a:t>
            </a:r>
          </a:p>
          <a:p>
            <a:endParaRPr lang="en-US" sz="2200" b="1" dirty="0">
              <a:solidFill>
                <a:schemeClr val="accent4">
                  <a:lumMod val="60000"/>
                  <a:lumOff val="40000"/>
                </a:schemeClr>
              </a:solidFill>
              <a:latin typeface="Arial" panose="020B0604020202020204" pitchFamily="34" charset="0"/>
              <a:cs typeface="Arial" panose="020B0604020202020204" pitchFamily="34" charset="0"/>
            </a:endParaRPr>
          </a:p>
          <a:p>
            <a:r>
              <a:rPr lang="en-US" sz="2200" b="1" dirty="0">
                <a:solidFill>
                  <a:srgbClr val="FFC000"/>
                </a:solidFill>
                <a:latin typeface="Arial" panose="020B0604020202020204" pitchFamily="34" charset="0"/>
                <a:cs typeface="Arial" panose="020B0604020202020204" pitchFamily="34" charset="0"/>
              </a:rPr>
              <a:t>Benefits:</a:t>
            </a:r>
            <a:r>
              <a:rPr lang="en-US" sz="2200" dirty="0">
                <a:solidFill>
                  <a:srgbClr val="FFC000"/>
                </a:solidFill>
                <a:latin typeface="Arial" panose="020B0604020202020204" pitchFamily="34" charset="0"/>
                <a:cs typeface="Arial" panose="020B0604020202020204" pitchFamily="34" charset="0"/>
              </a:rPr>
              <a:t> Maximizes discovery probability. Push the development of new powerful tools and technologies for the benefit of our nation.</a:t>
            </a:r>
          </a:p>
        </p:txBody>
      </p:sp>
      <p:sp>
        <p:nvSpPr>
          <p:cNvPr id="6" name="Rectangle 5">
            <a:extLst>
              <a:ext uri="{FF2B5EF4-FFF2-40B4-BE49-F238E27FC236}">
                <a16:creationId xmlns:a16="http://schemas.microsoft.com/office/drawing/2014/main" id="{BEC8912A-09D3-F7EA-E68B-B53C731CA1F9}"/>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8FC362-C486-7B48-B5DC-53E1ED2A2872}"/>
              </a:ext>
            </a:extLst>
          </p:cNvPr>
          <p:cNvSpPr>
            <a:spLocks noGrp="1"/>
          </p:cNvSpPr>
          <p:nvPr>
            <p:ph type="title"/>
          </p:nvPr>
        </p:nvSpPr>
        <p:spPr>
          <a:xfrm>
            <a:off x="131154" y="106745"/>
            <a:ext cx="11442926" cy="910433"/>
          </a:xfrm>
          <a:solidFill>
            <a:srgbClr val="222546"/>
          </a:solidFill>
        </p:spPr>
        <p:txBody>
          <a:bodyPr>
            <a:noAutofit/>
          </a:bodyPr>
          <a:lstStyle/>
          <a:p>
            <a:r>
              <a:rPr lang="en-US" sz="4000" dirty="0">
                <a:solidFill>
                  <a:srgbClr val="00B050"/>
                </a:solidFill>
              </a:rPr>
              <a:t>A 10-Year Strategic Framework</a:t>
            </a:r>
          </a:p>
        </p:txBody>
      </p:sp>
    </p:spTree>
    <p:extLst>
      <p:ext uri="{BB962C8B-B14F-4D97-AF65-F5344CB8AC3E}">
        <p14:creationId xmlns:p14="http://schemas.microsoft.com/office/powerpoint/2010/main" val="2652312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9A1B51-15B9-605A-0F8E-4369B7052663}"/>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9689F41-AA28-8513-00BB-D6FC7F62BA7A}"/>
              </a:ext>
            </a:extLst>
          </p:cNvPr>
          <p:cNvSpPr>
            <a:spLocks noGrp="1"/>
          </p:cNvSpPr>
          <p:nvPr>
            <p:ph type="sldNum" sz="quarter" idx="12"/>
          </p:nvPr>
        </p:nvSpPr>
        <p:spPr/>
        <p:txBody>
          <a:bodyPr/>
          <a:lstStyle/>
          <a:p>
            <a:fld id="{3BED7E35-CF80-D24E-8FC1-B11BD33B142C}" type="slidenum">
              <a:rPr lang="en-US" smtClean="0"/>
              <a:pPr/>
              <a:t>4</a:t>
            </a:fld>
            <a:endParaRPr lang="en-US"/>
          </a:p>
        </p:txBody>
      </p:sp>
      <p:sp>
        <p:nvSpPr>
          <p:cNvPr id="8" name="Rectangle 7">
            <a:extLst>
              <a:ext uri="{FF2B5EF4-FFF2-40B4-BE49-F238E27FC236}">
                <a16:creationId xmlns:a16="http://schemas.microsoft.com/office/drawing/2014/main" id="{8E29FD4B-23B8-F973-2582-78DF617AE7E1}"/>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3788C5-9C3A-C0E6-9C61-2564A477B7AC}"/>
              </a:ext>
            </a:extLst>
          </p:cNvPr>
          <p:cNvSpPr>
            <a:spLocks noGrp="1"/>
          </p:cNvSpPr>
          <p:nvPr>
            <p:ph type="title"/>
          </p:nvPr>
        </p:nvSpPr>
        <p:spPr>
          <a:xfrm>
            <a:off x="269631" y="157177"/>
            <a:ext cx="11199280" cy="910433"/>
          </a:xfrm>
        </p:spPr>
        <p:txBody>
          <a:bodyPr>
            <a:noAutofit/>
          </a:bodyPr>
          <a:lstStyle/>
          <a:p>
            <a:r>
              <a:rPr lang="en-US" dirty="0">
                <a:solidFill>
                  <a:srgbClr val="00B050"/>
                </a:solidFill>
              </a:rPr>
              <a:t>Multi-faceted Approach  </a:t>
            </a:r>
            <a:br>
              <a:rPr lang="en-US" dirty="0">
                <a:solidFill>
                  <a:srgbClr val="128044"/>
                </a:solidFill>
              </a:rPr>
            </a:br>
            <a:endParaRPr lang="en-US" sz="1200" dirty="0">
              <a:solidFill>
                <a:srgbClr val="C00000"/>
              </a:solidFill>
              <a:latin typeface="Candara"/>
            </a:endParaRPr>
          </a:p>
        </p:txBody>
      </p:sp>
      <p:pic>
        <p:nvPicPr>
          <p:cNvPr id="4" name="Picture 3">
            <a:extLst>
              <a:ext uri="{FF2B5EF4-FFF2-40B4-BE49-F238E27FC236}">
                <a16:creationId xmlns:a16="http://schemas.microsoft.com/office/drawing/2014/main" id="{3A1FB8F2-08D0-6B5B-B3A6-6DEB5CC34BD1}"/>
              </a:ext>
            </a:extLst>
          </p:cNvPr>
          <p:cNvPicPr>
            <a:picLocks noChangeAspect="1"/>
          </p:cNvPicPr>
          <p:nvPr/>
        </p:nvPicPr>
        <p:blipFill>
          <a:blip r:embed="rId3"/>
          <a:stretch>
            <a:fillRect/>
          </a:stretch>
        </p:blipFill>
        <p:spPr>
          <a:xfrm>
            <a:off x="1536780" y="919699"/>
            <a:ext cx="9356024" cy="5551439"/>
          </a:xfrm>
          <a:prstGeom prst="rect">
            <a:avLst/>
          </a:prstGeom>
        </p:spPr>
      </p:pic>
    </p:spTree>
    <p:extLst>
      <p:ext uri="{BB962C8B-B14F-4D97-AF65-F5344CB8AC3E}">
        <p14:creationId xmlns:p14="http://schemas.microsoft.com/office/powerpoint/2010/main" val="300141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EF115-BDED-6DE1-F20E-52D2A1A6277D}"/>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538A1BE-1F48-9361-413A-0B11FC7418D4}"/>
                  </a:ext>
                </a:extLst>
              </p:cNvPr>
              <p:cNvSpPr>
                <a:spLocks noGrp="1"/>
              </p:cNvSpPr>
              <p:nvPr>
                <p:ph type="title"/>
              </p:nvPr>
            </p:nvSpPr>
            <p:spPr>
              <a:xfrm>
                <a:off x="252918" y="83299"/>
                <a:ext cx="8646761" cy="910433"/>
              </a:xfrm>
            </p:spPr>
            <p:txBody>
              <a:bodyPr>
                <a:noAutofit/>
              </a:bodyPr>
              <a:lstStyle/>
              <a:p>
                <a:r>
                  <a:rPr lang="en-US" dirty="0">
                    <a:solidFill>
                      <a:srgbClr val="00B050"/>
                    </a:solidFill>
                  </a:rPr>
                  <a:t>PILLAR 1: WIMPs (</a:t>
                </a:r>
                <a14:m>
                  <m:oMath xmlns:m="http://schemas.openxmlformats.org/officeDocument/2006/math">
                    <m:sSub>
                      <m:sSubPr>
                        <m:ctrlPr>
                          <a:rPr lang="en-US" i="1" smtClean="0">
                            <a:solidFill>
                              <a:srgbClr val="00B050"/>
                            </a:solidFill>
                            <a:latin typeface="Cambria Math" panose="02040503050406030204" pitchFamily="18" charset="0"/>
                          </a:rPr>
                        </m:ctrlPr>
                      </m:sSubPr>
                      <m:e>
                        <m:r>
                          <a:rPr lang="en-US" b="1" i="1" smtClean="0">
                            <a:solidFill>
                              <a:srgbClr val="00B050"/>
                            </a:solidFill>
                            <a:latin typeface="Cambria Math" panose="02040503050406030204" pitchFamily="18" charset="0"/>
                          </a:rPr>
                          <m:t>𝒎</m:t>
                        </m:r>
                      </m:e>
                      <m:sub>
                        <m:r>
                          <a:rPr lang="en-US" b="1" i="1" smtClean="0">
                            <a:solidFill>
                              <a:srgbClr val="00B050"/>
                            </a:solidFill>
                            <a:latin typeface="Cambria Math" panose="02040503050406030204" pitchFamily="18" charset="0"/>
                          </a:rPr>
                          <m:t>𝑫𝑴</m:t>
                        </m:r>
                      </m:sub>
                    </m:sSub>
                    <m:r>
                      <a:rPr lang="en-US" b="1" i="1" smtClean="0">
                        <a:solidFill>
                          <a:srgbClr val="00B050"/>
                        </a:solidFill>
                        <a:latin typeface="Cambria Math" panose="02040503050406030204" pitchFamily="18" charset="0"/>
                      </a:rPr>
                      <m:t>&gt;</m:t>
                    </m:r>
                    <m:r>
                      <a:rPr lang="en-US" b="1" i="1" smtClean="0">
                        <a:solidFill>
                          <a:srgbClr val="00B050"/>
                        </a:solidFill>
                        <a:latin typeface="Cambria Math" panose="02040503050406030204" pitchFamily="18" charset="0"/>
                      </a:rPr>
                      <m:t>𝟏</m:t>
                    </m:r>
                    <m:r>
                      <a:rPr lang="en-US" b="1" i="1" smtClean="0">
                        <a:solidFill>
                          <a:srgbClr val="00B050"/>
                        </a:solidFill>
                        <a:latin typeface="Cambria Math" panose="02040503050406030204" pitchFamily="18" charset="0"/>
                      </a:rPr>
                      <m:t> </m:t>
                    </m:r>
                    <m:r>
                      <a:rPr lang="en-US" b="1" i="1" smtClean="0">
                        <a:solidFill>
                          <a:srgbClr val="00B050"/>
                        </a:solidFill>
                        <a:latin typeface="Cambria Math" panose="02040503050406030204" pitchFamily="18" charset="0"/>
                      </a:rPr>
                      <m:t>𝑮𝒆𝑽</m:t>
                    </m:r>
                    <m:r>
                      <a:rPr lang="en-US" b="1" i="1" smtClean="0">
                        <a:solidFill>
                          <a:srgbClr val="00B050"/>
                        </a:solidFill>
                        <a:latin typeface="Cambria Math" panose="02040503050406030204" pitchFamily="18" charset="0"/>
                      </a:rPr>
                      <m:t>/</m:t>
                    </m:r>
                    <m:sSup>
                      <m:sSupPr>
                        <m:ctrlPr>
                          <a:rPr lang="en-US" b="1" i="1" smtClean="0">
                            <a:solidFill>
                              <a:srgbClr val="00B050"/>
                            </a:solidFill>
                            <a:latin typeface="Cambria Math" panose="02040503050406030204" pitchFamily="18" charset="0"/>
                          </a:rPr>
                        </m:ctrlPr>
                      </m:sSupPr>
                      <m:e>
                        <m:r>
                          <a:rPr lang="en-US" b="1" i="1" smtClean="0">
                            <a:solidFill>
                              <a:srgbClr val="00B050"/>
                            </a:solidFill>
                            <a:latin typeface="Cambria Math" panose="02040503050406030204" pitchFamily="18" charset="0"/>
                          </a:rPr>
                          <m:t>𝒄</m:t>
                        </m:r>
                      </m:e>
                      <m:sup>
                        <m:r>
                          <a:rPr lang="en-US" b="1" i="1" smtClean="0">
                            <a:solidFill>
                              <a:srgbClr val="00B050"/>
                            </a:solidFill>
                            <a:latin typeface="Cambria Math" panose="02040503050406030204" pitchFamily="18" charset="0"/>
                          </a:rPr>
                          <m:t>𝟐</m:t>
                        </m:r>
                      </m:sup>
                    </m:sSup>
                  </m:oMath>
                </a14:m>
                <a:r>
                  <a:rPr lang="en-US" dirty="0">
                    <a:solidFill>
                      <a:srgbClr val="00B050"/>
                    </a:solidFill>
                  </a:rPr>
                  <a:t> )</a:t>
                </a:r>
                <a:endParaRPr lang="en-US" sz="2700" dirty="0">
                  <a:solidFill>
                    <a:srgbClr val="00B050"/>
                  </a:solidFill>
                  <a:latin typeface="Candara"/>
                </a:endParaRPr>
              </a:p>
            </p:txBody>
          </p:sp>
        </mc:Choice>
        <mc:Fallback xmlns="">
          <p:sp>
            <p:nvSpPr>
              <p:cNvPr id="2" name="Title 1">
                <a:extLst>
                  <a:ext uri="{FF2B5EF4-FFF2-40B4-BE49-F238E27FC236}">
                    <a16:creationId xmlns:a16="http://schemas.microsoft.com/office/drawing/2014/main" id="{7538A1BE-1F48-9361-413A-0B11FC7418D4}"/>
                  </a:ext>
                </a:extLst>
              </p:cNvPr>
              <p:cNvSpPr>
                <a:spLocks noGrp="1" noRot="1" noChangeAspect="1" noMove="1" noResize="1" noEditPoints="1" noAdjustHandles="1" noChangeArrowheads="1" noChangeShapeType="1" noTextEdit="1"/>
              </p:cNvSpPr>
              <p:nvPr>
                <p:ph type="title"/>
              </p:nvPr>
            </p:nvSpPr>
            <p:spPr>
              <a:xfrm>
                <a:off x="252918" y="83299"/>
                <a:ext cx="8646761" cy="910433"/>
              </a:xfrm>
              <a:blipFill>
                <a:blip r:embed="rId3"/>
                <a:stretch>
                  <a:fillRect l="-2326" t="-671" b="-12081"/>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D0AD1498-39FA-9C82-A6E2-B98347E30268}"/>
              </a:ext>
            </a:extLst>
          </p:cNvPr>
          <p:cNvSpPr>
            <a:spLocks noGrp="1"/>
          </p:cNvSpPr>
          <p:nvPr>
            <p:ph type="sldNum" sz="quarter" idx="12"/>
          </p:nvPr>
        </p:nvSpPr>
        <p:spPr/>
        <p:txBody>
          <a:bodyPr/>
          <a:lstStyle/>
          <a:p>
            <a:fld id="{3BED7E35-CF80-D24E-8FC1-B11BD33B142C}" type="slidenum">
              <a:rPr lang="en-US" smtClean="0"/>
              <a:pPr/>
              <a:t>5</a:t>
            </a:fld>
            <a:endParaRPr lang="en-US"/>
          </a:p>
        </p:txBody>
      </p:sp>
      <p:sp>
        <p:nvSpPr>
          <p:cNvPr id="7" name="TextBox 6">
            <a:extLst>
              <a:ext uri="{FF2B5EF4-FFF2-40B4-BE49-F238E27FC236}">
                <a16:creationId xmlns:a16="http://schemas.microsoft.com/office/drawing/2014/main" id="{56C59806-4E8F-5D33-BF91-F99770E43AD9}"/>
              </a:ext>
            </a:extLst>
          </p:cNvPr>
          <p:cNvSpPr txBox="1"/>
          <p:nvPr/>
        </p:nvSpPr>
        <p:spPr>
          <a:xfrm>
            <a:off x="155707" y="1166842"/>
            <a:ext cx="11880585" cy="4062651"/>
          </a:xfrm>
          <a:prstGeom prst="rect">
            <a:avLst/>
          </a:prstGeom>
          <a:noFill/>
        </p:spPr>
        <p:txBody>
          <a:bodyPr wrap="square" lIns="91440" tIns="45720" rIns="91440" bIns="45720" anchor="t">
            <a:spAutoFit/>
          </a:bodyPr>
          <a:lstStyle/>
          <a:p>
            <a:r>
              <a:rPr lang="en-US" sz="2000" b="1" dirty="0">
                <a:solidFill>
                  <a:srgbClr val="00B050"/>
                </a:solidFill>
                <a:latin typeface="Arial" panose="020B0604020202020204" pitchFamily="34" charset="0"/>
                <a:cs typeface="Arial" panose="020B0604020202020204" pitchFamily="34" charset="0"/>
              </a:rPr>
              <a:t>Weakly Interacting Massive Particles (WIMPs)</a:t>
            </a:r>
            <a:endParaRPr lang="en-US" sz="2000" dirty="0">
              <a:solidFill>
                <a:srgbClr val="00B05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Core Concept:</a:t>
            </a:r>
            <a:r>
              <a:rPr lang="en-US" sz="2000" dirty="0">
                <a:solidFill>
                  <a:srgbClr val="FFC000"/>
                </a:solidFill>
                <a:latin typeface="Arial" panose="020B0604020202020204" pitchFamily="34" charset="0"/>
                <a:cs typeface="Arial" panose="020B0604020202020204" pitchFamily="34" charset="0"/>
              </a:rPr>
              <a:t> WIMPs are hypothetical particles that interact with regular matter via the weak nuclear force and gravity. Their defining characteristic is their mass, typically in the GeV to TeV range, and their interaction strength, which is comparable to that of neutrinos.</a:t>
            </a:r>
          </a:p>
          <a:p>
            <a:endParaRPr lang="en-US" sz="2000" b="1" dirty="0">
              <a:solidFill>
                <a:srgbClr val="FFC000"/>
              </a:solidFill>
              <a:latin typeface="Arial" panose="020B0604020202020204" pitchFamily="34" charset="0"/>
              <a:cs typeface="Arial" panose="020B0604020202020204" pitchFamily="34" charset="0"/>
            </a:endParaRPr>
          </a:p>
          <a:p>
            <a:r>
              <a:rPr lang="en-US" sz="2000" dirty="0">
                <a:solidFill>
                  <a:srgbClr val="FFC000"/>
                </a:solidFill>
                <a:latin typeface="Arial" panose="020B0604020202020204" pitchFamily="34" charset="0"/>
                <a:cs typeface="Arial" panose="020B0604020202020204" pitchFamily="34" charset="0"/>
              </a:rPr>
              <a:t>WIMPs are not part of the Standard Model. There is </a:t>
            </a:r>
            <a:r>
              <a:rPr lang="en-US" sz="2000" b="1" dirty="0">
                <a:solidFill>
                  <a:srgbClr val="FFC000"/>
                </a:solidFill>
                <a:latin typeface="Arial" panose="020B0604020202020204" pitchFamily="34" charset="0"/>
                <a:cs typeface="Arial" panose="020B0604020202020204" pitchFamily="34" charset="0"/>
              </a:rPr>
              <a:t>no</a:t>
            </a:r>
            <a:r>
              <a:rPr lang="en-US" sz="2000" dirty="0">
                <a:solidFill>
                  <a:srgbClr val="FFC000"/>
                </a:solidFill>
                <a:latin typeface="Arial" panose="020B0604020202020204" pitchFamily="34" charset="0"/>
                <a:cs typeface="Arial" panose="020B0604020202020204" pitchFamily="34" charset="0"/>
              </a:rPr>
              <a:t> </a:t>
            </a:r>
            <a:r>
              <a:rPr lang="en-US" sz="2000" b="1" dirty="0">
                <a:solidFill>
                  <a:srgbClr val="FFC000"/>
                </a:solidFill>
                <a:latin typeface="Arial" panose="020B0604020202020204" pitchFamily="34" charset="0"/>
                <a:cs typeface="Arial" panose="020B0604020202020204" pitchFamily="34" charset="0"/>
              </a:rPr>
              <a:t>predicted</a:t>
            </a:r>
            <a:r>
              <a:rPr lang="en-US" sz="2000" dirty="0">
                <a:solidFill>
                  <a:srgbClr val="FFC000"/>
                </a:solidFill>
                <a:latin typeface="Arial" panose="020B0604020202020204" pitchFamily="34" charset="0"/>
                <a:cs typeface="Arial" panose="020B0604020202020204" pitchFamily="34" charset="0"/>
              </a:rPr>
              <a:t> </a:t>
            </a:r>
            <a:r>
              <a:rPr lang="en-US" sz="2000" b="1" dirty="0">
                <a:solidFill>
                  <a:srgbClr val="FFC000"/>
                </a:solidFill>
                <a:latin typeface="Arial" panose="020B0604020202020204" pitchFamily="34" charset="0"/>
                <a:cs typeface="Arial" panose="020B0604020202020204" pitchFamily="34" charset="0"/>
              </a:rPr>
              <a:t>minimum or maximum WIMP interaction cross-section</a:t>
            </a:r>
            <a:r>
              <a:rPr lang="en-US" sz="2000" dirty="0">
                <a:solidFill>
                  <a:srgbClr val="FFC000"/>
                </a:solidFill>
                <a:latin typeface="Arial" panose="020B0604020202020204" pitchFamily="34" charset="0"/>
                <a:cs typeface="Arial" panose="020B0604020202020204" pitchFamily="34" charset="0"/>
              </a:rPr>
              <a:t> with ordinary matter.</a:t>
            </a:r>
          </a:p>
          <a:p>
            <a:pPr lvl="1"/>
            <a:endParaRPr lang="en-US" sz="2000" dirty="0">
              <a:solidFill>
                <a:srgbClr val="FFC000"/>
              </a:solidFill>
              <a:latin typeface="Arial" panose="020B0604020202020204" pitchFamily="34" charset="0"/>
              <a:cs typeface="Arial" panose="020B0604020202020204" pitchFamily="34" charset="0"/>
            </a:endParaRPr>
          </a:p>
          <a:p>
            <a:pPr marL="0" lvl="1"/>
            <a:r>
              <a:rPr lang="en-US" sz="2000" dirty="0">
                <a:solidFill>
                  <a:srgbClr val="FFC000"/>
                </a:solidFill>
                <a:latin typeface="Arial" panose="020B0604020202020204" pitchFamily="34" charset="0"/>
                <a:cs typeface="Arial" panose="020B0604020202020204" pitchFamily="34" charset="0"/>
              </a:rPr>
              <a:t>The Neutrino Fog is the critical practical limit for direct detection, not a fundamental limit on the WIMP itself. As WIMP detectors become increasingly sensitive, they reach a point where they begin to detect coherent elastic neutrino-nucleus scattering events originating from astrophysical neutrinos (see latest LZ results from 8 December).</a:t>
            </a:r>
          </a:p>
          <a:p>
            <a:pPr lvl="1"/>
            <a:endParaRPr lang="en-US" dirty="0">
              <a:solidFill>
                <a:srgbClr val="FFC000"/>
              </a:solidFill>
            </a:endParaRPr>
          </a:p>
        </p:txBody>
      </p:sp>
      <p:sp>
        <p:nvSpPr>
          <p:cNvPr id="3" name="Rectangle 2">
            <a:extLst>
              <a:ext uri="{FF2B5EF4-FFF2-40B4-BE49-F238E27FC236}">
                <a16:creationId xmlns:a16="http://schemas.microsoft.com/office/drawing/2014/main" id="{524D56CF-37BE-DB9F-8449-84DCF36D4C15}"/>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409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16E7D-DF1B-8DF9-8B73-BFD3E3D1EB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82A9CE-0679-E9FC-02C3-4D3C7DBC4CB8}"/>
              </a:ext>
            </a:extLst>
          </p:cNvPr>
          <p:cNvSpPr>
            <a:spLocks noGrp="1"/>
          </p:cNvSpPr>
          <p:nvPr>
            <p:ph type="title"/>
          </p:nvPr>
        </p:nvSpPr>
        <p:spPr>
          <a:xfrm>
            <a:off x="252918" y="83299"/>
            <a:ext cx="8646761" cy="910433"/>
          </a:xfrm>
        </p:spPr>
        <p:txBody>
          <a:bodyPr>
            <a:noAutofit/>
          </a:bodyPr>
          <a:lstStyle/>
          <a:p>
            <a:r>
              <a:rPr lang="en-US" dirty="0">
                <a:solidFill>
                  <a:srgbClr val="00B050"/>
                </a:solidFill>
              </a:rPr>
              <a:t>PILLAR 1: WIMPs</a:t>
            </a:r>
            <a:endParaRPr lang="en-US" sz="2700" dirty="0">
              <a:solidFill>
                <a:srgbClr val="00B050"/>
              </a:solidFill>
              <a:latin typeface="Candara"/>
            </a:endParaRPr>
          </a:p>
        </p:txBody>
      </p:sp>
      <p:sp>
        <p:nvSpPr>
          <p:cNvPr id="5" name="Slide Number Placeholder 4">
            <a:extLst>
              <a:ext uri="{FF2B5EF4-FFF2-40B4-BE49-F238E27FC236}">
                <a16:creationId xmlns:a16="http://schemas.microsoft.com/office/drawing/2014/main" id="{AE72961F-5C6E-BD57-833F-406BFC8AD5A3}"/>
              </a:ext>
            </a:extLst>
          </p:cNvPr>
          <p:cNvSpPr>
            <a:spLocks noGrp="1"/>
          </p:cNvSpPr>
          <p:nvPr>
            <p:ph type="sldNum" sz="quarter" idx="12"/>
          </p:nvPr>
        </p:nvSpPr>
        <p:spPr/>
        <p:txBody>
          <a:bodyPr/>
          <a:lstStyle/>
          <a:p>
            <a:fld id="{3BED7E35-CF80-D24E-8FC1-B11BD33B142C}" type="slidenum">
              <a:rPr lang="en-US" smtClean="0"/>
              <a:pPr/>
              <a:t>6</a:t>
            </a:fld>
            <a:endParaRPr lang="en-US"/>
          </a:p>
        </p:txBody>
      </p:sp>
      <p:sp>
        <p:nvSpPr>
          <p:cNvPr id="7" name="TextBox 6">
            <a:extLst>
              <a:ext uri="{FF2B5EF4-FFF2-40B4-BE49-F238E27FC236}">
                <a16:creationId xmlns:a16="http://schemas.microsoft.com/office/drawing/2014/main" id="{8E525CE3-0FEF-E47D-D7FC-F80835926E7F}"/>
              </a:ext>
            </a:extLst>
          </p:cNvPr>
          <p:cNvSpPr txBox="1"/>
          <p:nvPr/>
        </p:nvSpPr>
        <p:spPr>
          <a:xfrm>
            <a:off x="171985" y="1044258"/>
            <a:ext cx="11693700" cy="2339102"/>
          </a:xfrm>
          <a:prstGeom prst="rect">
            <a:avLst/>
          </a:prstGeom>
          <a:noFill/>
        </p:spPr>
        <p:txBody>
          <a:bodyPr wrap="square" lIns="91440" tIns="45720" rIns="91440" bIns="45720" anchor="t">
            <a:spAutoFit/>
          </a:bodyPr>
          <a:lstStyle/>
          <a:p>
            <a:r>
              <a:rPr lang="en-US" sz="2000" b="1" dirty="0">
                <a:solidFill>
                  <a:srgbClr val="00B050"/>
                </a:solidFill>
                <a:latin typeface="Arial" panose="020B0604020202020204" pitchFamily="34" charset="0"/>
                <a:cs typeface="Arial" panose="020B0604020202020204" pitchFamily="34" charset="0"/>
              </a:rPr>
              <a:t>Current Techniques for Direct Detection: </a:t>
            </a:r>
            <a:endParaRPr lang="en-US" sz="2000" dirty="0">
              <a:solidFill>
                <a:srgbClr val="00B050"/>
              </a:solidFill>
              <a:latin typeface="Arial" panose="020B0604020202020204" pitchFamily="34" charset="0"/>
              <a:cs typeface="Arial" panose="020B0604020202020204" pitchFamily="34" charset="0"/>
            </a:endParaRPr>
          </a:p>
          <a:p>
            <a:r>
              <a:rPr lang="en-US" dirty="0">
                <a:solidFill>
                  <a:srgbClr val="FFC000"/>
                </a:solidFill>
                <a:latin typeface="Arial" panose="020B0604020202020204" pitchFamily="34" charset="0"/>
                <a:cs typeface="Arial" panose="020B0604020202020204" pitchFamily="34" charset="0"/>
              </a:rPr>
              <a:t>Direct detection experiments aim to observe the rare interaction of WIMPs with ordinary matter.</a:t>
            </a:r>
          </a:p>
          <a:p>
            <a:r>
              <a:rPr lang="en-US" b="1" dirty="0">
                <a:solidFill>
                  <a:srgbClr val="FFC000"/>
                </a:solidFill>
                <a:latin typeface="Arial" panose="020B0604020202020204" pitchFamily="34" charset="0"/>
                <a:cs typeface="Arial" panose="020B0604020202020204" pitchFamily="34" charset="0"/>
              </a:rPr>
              <a:t>Principle:</a:t>
            </a:r>
            <a:r>
              <a:rPr lang="en-US" dirty="0">
                <a:solidFill>
                  <a:srgbClr val="FFC000"/>
                </a:solidFill>
                <a:latin typeface="Arial" panose="020B0604020202020204" pitchFamily="34" charset="0"/>
                <a:cs typeface="Arial" panose="020B0604020202020204" pitchFamily="34" charset="0"/>
              </a:rPr>
              <a:t> WIMPs passing through the Earth collide with atomic nuclei in a very sensitive detector, causing the nucleus to recoil. This recoil produces a detectable signal (keV range).</a:t>
            </a:r>
          </a:p>
          <a:p>
            <a:r>
              <a:rPr lang="en-US" b="1" dirty="0">
                <a:solidFill>
                  <a:srgbClr val="FFC000"/>
                </a:solidFill>
                <a:latin typeface="Arial" panose="020B0604020202020204" pitchFamily="34" charset="0"/>
                <a:cs typeface="Arial" panose="020B0604020202020204" pitchFamily="34" charset="0"/>
              </a:rPr>
              <a:t>Common Detection Technologies:</a:t>
            </a:r>
            <a:endParaRPr lang="en-US" dirty="0">
              <a:solidFill>
                <a:srgbClr val="FFC000"/>
              </a:solidFill>
              <a:latin typeface="Arial" panose="020B0604020202020204" pitchFamily="34" charset="0"/>
              <a:cs typeface="Arial" panose="020B0604020202020204" pitchFamily="34" charset="0"/>
            </a:endParaRPr>
          </a:p>
          <a:p>
            <a:pPr lvl="1"/>
            <a:r>
              <a:rPr lang="en-US" b="1" dirty="0">
                <a:solidFill>
                  <a:srgbClr val="FFC000"/>
                </a:solidFill>
                <a:latin typeface="Arial" panose="020B0604020202020204" pitchFamily="34" charset="0"/>
                <a:cs typeface="Arial" panose="020B0604020202020204" pitchFamily="34" charset="0"/>
              </a:rPr>
              <a:t>Cryogenic Noble Liquids (e.g., Xenon, Argon):</a:t>
            </a:r>
            <a:r>
              <a:rPr lang="en-US" dirty="0">
                <a:solidFill>
                  <a:srgbClr val="FFC000"/>
                </a:solidFill>
                <a:latin typeface="Arial" panose="020B0604020202020204" pitchFamily="34" charset="0"/>
                <a:cs typeface="Arial" panose="020B0604020202020204" pitchFamily="34" charset="0"/>
              </a:rPr>
              <a:t> Large tanks of ultra-pure liquid xenon, housed deep underground (e.g., LUX-ZEPLIN (LZ), </a:t>
            </a:r>
            <a:r>
              <a:rPr lang="en-US" dirty="0" err="1">
                <a:solidFill>
                  <a:srgbClr val="FFC000"/>
                </a:solidFill>
                <a:latin typeface="Arial" panose="020B0604020202020204" pitchFamily="34" charset="0"/>
                <a:cs typeface="Arial" panose="020B0604020202020204" pitchFamily="34" charset="0"/>
              </a:rPr>
              <a:t>XENONnT</a:t>
            </a:r>
            <a:r>
              <a:rPr lang="en-US" dirty="0">
                <a:solidFill>
                  <a:srgbClr val="FFC000"/>
                </a:solidFill>
                <a:latin typeface="Arial" panose="020B0604020202020204" pitchFamily="34" charset="0"/>
                <a:cs typeface="Arial" panose="020B0604020202020204" pitchFamily="34" charset="0"/>
              </a:rPr>
              <a:t>, </a:t>
            </a:r>
            <a:r>
              <a:rPr lang="en-US" dirty="0" err="1">
                <a:solidFill>
                  <a:srgbClr val="FFC000"/>
                </a:solidFill>
                <a:latin typeface="Arial" panose="020B0604020202020204" pitchFamily="34" charset="0"/>
                <a:cs typeface="Arial" panose="020B0604020202020204" pitchFamily="34" charset="0"/>
              </a:rPr>
              <a:t>PandaX</a:t>
            </a:r>
            <a:r>
              <a:rPr lang="en-US" dirty="0">
                <a:solidFill>
                  <a:srgbClr val="FFC000"/>
                </a:solidFill>
                <a:latin typeface="Arial" panose="020B0604020202020204" pitchFamily="34" charset="0"/>
                <a:cs typeface="Arial" panose="020B0604020202020204" pitchFamily="34" charset="0"/>
              </a:rPr>
              <a:t>) or argon (e.g., </a:t>
            </a:r>
            <a:r>
              <a:rPr lang="en-US" dirty="0" err="1">
                <a:solidFill>
                  <a:srgbClr val="FFC000"/>
                </a:solidFill>
                <a:latin typeface="Arial" panose="020B0604020202020204" pitchFamily="34" charset="0"/>
                <a:cs typeface="Arial" panose="020B0604020202020204" pitchFamily="34" charset="0"/>
              </a:rPr>
              <a:t>DarkSide</a:t>
            </a:r>
            <a:r>
              <a:rPr lang="en-US" dirty="0">
                <a:solidFill>
                  <a:srgbClr val="FFC000"/>
                </a:solidFill>
                <a:latin typeface="Arial" panose="020B0604020202020204" pitchFamily="34" charset="0"/>
                <a:cs typeface="Arial" panose="020B0604020202020204" pitchFamily="34" charset="0"/>
              </a:rPr>
              <a:t>). </a:t>
            </a:r>
          </a:p>
          <a:p>
            <a:pPr lvl="1"/>
            <a:endParaRPr lang="en-US" dirty="0">
              <a:solidFill>
                <a:srgbClr val="FFC000"/>
              </a:solidFill>
            </a:endParaRPr>
          </a:p>
        </p:txBody>
      </p:sp>
      <p:sp>
        <p:nvSpPr>
          <p:cNvPr id="3" name="Rectangle 2">
            <a:extLst>
              <a:ext uri="{FF2B5EF4-FFF2-40B4-BE49-F238E27FC236}">
                <a16:creationId xmlns:a16="http://schemas.microsoft.com/office/drawing/2014/main" id="{FAD3E781-5685-CCEC-2C4E-19AAFFA87147}"/>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hape 47">
            <a:extLst>
              <a:ext uri="{FF2B5EF4-FFF2-40B4-BE49-F238E27FC236}">
                <a16:creationId xmlns:a16="http://schemas.microsoft.com/office/drawing/2014/main" id="{DAE5D682-525E-6252-CC7F-A09E856778D3}"/>
              </a:ext>
            </a:extLst>
          </p:cNvPr>
          <p:cNvSpPr/>
          <p:nvPr/>
        </p:nvSpPr>
        <p:spPr>
          <a:xfrm>
            <a:off x="252919" y="3760878"/>
            <a:ext cx="6663412" cy="2197209"/>
          </a:xfrm>
          <a:prstGeom prst="rect">
            <a:avLst/>
          </a:prstGeom>
          <a:noFill/>
          <a:ln>
            <a:noFill/>
          </a:ln>
        </p:spPr>
        <p:txBody>
          <a:bodyPr lIns="68569" tIns="34275" rIns="68569" bIns="34275" anchor="t" anchorCtr="0">
            <a:noAutofit/>
          </a:bodyPr>
          <a:lstStyle/>
          <a:p>
            <a:pPr marL="40005" defTabSz="685800">
              <a:buClr>
                <a:srgbClr val="0F3F66"/>
              </a:buClr>
              <a:defRPr/>
            </a:pPr>
            <a:r>
              <a:rPr lang="en-US" sz="2000" b="1" dirty="0">
                <a:solidFill>
                  <a:srgbClr val="00B050"/>
                </a:solidFill>
                <a:latin typeface="Arial" panose="020B0604020202020204" pitchFamily="34" charset="0"/>
                <a:ea typeface="Verdana" panose="020B0604030504040204" pitchFamily="34" charset="0"/>
                <a:cs typeface="Arial" panose="020B0604020202020204" pitchFamily="34" charset="0"/>
              </a:rPr>
              <a:t>The LZ Experiment: </a:t>
            </a:r>
          </a:p>
          <a:p>
            <a:pPr marL="457200" defTabSz="685800">
              <a:buClr>
                <a:srgbClr val="0F3F66"/>
              </a:buClr>
              <a:defRPr/>
            </a:pPr>
            <a:r>
              <a:rPr lang="en-US" dirty="0">
                <a:solidFill>
                  <a:srgbClr val="FFC000"/>
                </a:solidFill>
                <a:latin typeface="Arial" panose="020B0604020202020204" pitchFamily="34" charset="0"/>
                <a:ea typeface="Verdana" panose="020B0604030504040204" pitchFamily="34" charset="0"/>
                <a:cs typeface="Arial" panose="020B0604020202020204" pitchFamily="34" charset="0"/>
              </a:rPr>
              <a:t>1 mile underground at SURF; </a:t>
            </a:r>
            <a:r>
              <a:rPr lang="en-US" dirty="0">
                <a:solidFill>
                  <a:srgbClr val="FFC000"/>
                </a:solidFill>
                <a:latin typeface="Arial" panose="020B0604020202020204" pitchFamily="34" charset="0"/>
                <a:ea typeface="Verdana" panose="020B0604030504040204" pitchFamily="34" charset="0"/>
                <a:cs typeface="Arial" panose="020B0604020202020204" pitchFamily="34" charset="0"/>
                <a:sym typeface="Calibri"/>
              </a:rPr>
              <a:t>Time Projection Chamber with 7 tons liquid Xenon</a:t>
            </a:r>
            <a:endParaRPr lang="en-US" dirty="0">
              <a:solidFill>
                <a:srgbClr val="FFC000"/>
              </a:solidFill>
              <a:latin typeface="Arial" panose="020B0604020202020204" pitchFamily="34" charset="0"/>
              <a:ea typeface="Verdana" panose="020B0604030504040204" pitchFamily="34" charset="0"/>
              <a:cs typeface="Arial" panose="020B0604020202020204" pitchFamily="34" charset="0"/>
            </a:endParaRPr>
          </a:p>
          <a:p>
            <a:pPr marL="457200">
              <a:buClr>
                <a:srgbClr val="0F3F66"/>
              </a:buClr>
              <a:defRPr/>
            </a:pPr>
            <a:r>
              <a:rPr lang="en-US" dirty="0">
                <a:solidFill>
                  <a:srgbClr val="FFC000"/>
                </a:solidFill>
                <a:latin typeface="Arial" panose="020B0604020202020204" pitchFamily="34" charset="0"/>
                <a:ea typeface="Verdana"/>
                <a:cs typeface="Arial" panose="020B0604020202020204" pitchFamily="34" charset="0"/>
                <a:sym typeface="Verdana"/>
              </a:rPr>
              <a:t>First Results: July 2022. </a:t>
            </a:r>
            <a:r>
              <a:rPr lang="en-US" dirty="0">
                <a:solidFill>
                  <a:srgbClr val="FFC000"/>
                </a:solidFill>
                <a:latin typeface="Arial" panose="020B0604020202020204" pitchFamily="34" charset="0"/>
                <a:cs typeface="Arial" panose="020B0604020202020204" pitchFamily="34" charset="0"/>
              </a:rPr>
              <a:t>Continuing operations </a:t>
            </a:r>
            <a:r>
              <a:rPr lang="en-US" dirty="0">
                <a:solidFill>
                  <a:srgbClr val="FFC000"/>
                </a:solidFill>
                <a:latin typeface="Arial" panose="020B0604020202020204" pitchFamily="34" charset="0"/>
                <a:ea typeface="Verdana"/>
                <a:cs typeface="Arial" panose="020B0604020202020204" pitchFamily="34" charset="0"/>
              </a:rPr>
              <a:t>planned through 2028. </a:t>
            </a:r>
            <a:endParaRPr lang="en-US" dirty="0">
              <a:solidFill>
                <a:srgbClr val="FFC000"/>
              </a:solidFill>
              <a:latin typeface="Arial" panose="020B0604020202020204" pitchFamily="34" charset="0"/>
              <a:cs typeface="Arial" panose="020B0604020202020204" pitchFamily="34" charset="0"/>
            </a:endParaRPr>
          </a:p>
          <a:p>
            <a:pPr marL="457200">
              <a:buClr>
                <a:srgbClr val="0F3F66"/>
              </a:buClr>
              <a:defRPr/>
            </a:pPr>
            <a:r>
              <a:rPr lang="en-US" dirty="0">
                <a:solidFill>
                  <a:srgbClr val="FFC000"/>
                </a:solidFill>
                <a:latin typeface="Arial" panose="020B0604020202020204" pitchFamily="34" charset="0"/>
                <a:ea typeface="Verdana" panose="020B0604030504040204" pitchFamily="34" charset="0"/>
                <a:cs typeface="Arial" panose="020B0604020202020204" pitchFamily="34" charset="0"/>
              </a:rPr>
              <a:t>Partners: DOE-only (+ international)</a:t>
            </a:r>
          </a:p>
          <a:p>
            <a:pPr marL="457200">
              <a:buClr>
                <a:srgbClr val="0F3F66"/>
              </a:buClr>
              <a:defRPr/>
            </a:pPr>
            <a:r>
              <a:rPr lang="en-US" dirty="0">
                <a:solidFill>
                  <a:srgbClr val="FFC000"/>
                </a:solidFill>
                <a:latin typeface="Arial" panose="020B0604020202020204" pitchFamily="34" charset="0"/>
                <a:ea typeface="Verdana" panose="020B0604030504040204" pitchFamily="34" charset="0"/>
                <a:cs typeface="Arial" panose="020B0604020202020204" pitchFamily="34" charset="0"/>
              </a:rPr>
              <a:t>DOE project Cost ~ $55M</a:t>
            </a:r>
          </a:p>
        </p:txBody>
      </p:sp>
      <p:pic>
        <p:nvPicPr>
          <p:cNvPr id="8" name="Picture 2" descr="LZ’s central detector, the time projection chamber, in a surface lab clean room before delivery underground.">
            <a:extLst>
              <a:ext uri="{FF2B5EF4-FFF2-40B4-BE49-F238E27FC236}">
                <a16:creationId xmlns:a16="http://schemas.microsoft.com/office/drawing/2014/main" id="{A2949C7F-B3FF-0920-4D4C-455F0F61415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16330" y="3783697"/>
            <a:ext cx="5252720" cy="295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156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D3BC4-521B-9B4A-EBB6-47B7D674E2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1F7CE8-1C44-5A82-36C6-FE72513800BE}"/>
              </a:ext>
            </a:extLst>
          </p:cNvPr>
          <p:cNvSpPr>
            <a:spLocks noGrp="1"/>
          </p:cNvSpPr>
          <p:nvPr>
            <p:ph type="title"/>
          </p:nvPr>
        </p:nvSpPr>
        <p:spPr>
          <a:xfrm>
            <a:off x="252918" y="83299"/>
            <a:ext cx="8646761" cy="910433"/>
          </a:xfrm>
        </p:spPr>
        <p:txBody>
          <a:bodyPr>
            <a:noAutofit/>
          </a:bodyPr>
          <a:lstStyle/>
          <a:p>
            <a:r>
              <a:rPr lang="en-US" dirty="0">
                <a:solidFill>
                  <a:srgbClr val="00B050"/>
                </a:solidFill>
              </a:rPr>
              <a:t>LZ’s results (416.5 live days)</a:t>
            </a:r>
            <a:endParaRPr lang="en-US" sz="2700" dirty="0">
              <a:solidFill>
                <a:srgbClr val="00B050"/>
              </a:solidFill>
              <a:latin typeface="Candara"/>
            </a:endParaRPr>
          </a:p>
        </p:txBody>
      </p:sp>
      <p:sp>
        <p:nvSpPr>
          <p:cNvPr id="5" name="Slide Number Placeholder 4">
            <a:extLst>
              <a:ext uri="{FF2B5EF4-FFF2-40B4-BE49-F238E27FC236}">
                <a16:creationId xmlns:a16="http://schemas.microsoft.com/office/drawing/2014/main" id="{0CFC1140-C79E-2062-8A85-529A36B51D2D}"/>
              </a:ext>
            </a:extLst>
          </p:cNvPr>
          <p:cNvSpPr>
            <a:spLocks noGrp="1"/>
          </p:cNvSpPr>
          <p:nvPr>
            <p:ph type="sldNum" sz="quarter" idx="12"/>
          </p:nvPr>
        </p:nvSpPr>
        <p:spPr/>
        <p:txBody>
          <a:bodyPr/>
          <a:lstStyle/>
          <a:p>
            <a:fld id="{3BED7E35-CF80-D24E-8FC1-B11BD33B142C}" type="slidenum">
              <a:rPr lang="en-US" smtClean="0"/>
              <a:pPr/>
              <a:t>7</a:t>
            </a:fld>
            <a:endParaRPr lang="en-US"/>
          </a:p>
        </p:txBody>
      </p:sp>
      <p:sp>
        <p:nvSpPr>
          <p:cNvPr id="7" name="TextBox 6">
            <a:extLst>
              <a:ext uri="{FF2B5EF4-FFF2-40B4-BE49-F238E27FC236}">
                <a16:creationId xmlns:a16="http://schemas.microsoft.com/office/drawing/2014/main" id="{87409100-F83E-EABC-F150-449F807A84E0}"/>
              </a:ext>
            </a:extLst>
          </p:cNvPr>
          <p:cNvSpPr txBox="1"/>
          <p:nvPr/>
        </p:nvSpPr>
        <p:spPr>
          <a:xfrm>
            <a:off x="171985" y="1044258"/>
            <a:ext cx="7412846" cy="1754326"/>
          </a:xfrm>
          <a:prstGeom prst="rect">
            <a:avLst/>
          </a:prstGeom>
          <a:noFill/>
        </p:spPr>
        <p:txBody>
          <a:bodyPr wrap="square" lIns="91440" tIns="45720" rIns="91440" bIns="45720" anchor="t">
            <a:spAutoFit/>
          </a:bodyPr>
          <a:lstStyle/>
          <a:p>
            <a:r>
              <a:rPr lang="en-US" b="1" dirty="0">
                <a:solidFill>
                  <a:srgbClr val="5CB107"/>
                </a:solidFill>
                <a:latin typeface="Arial" panose="020B0604020202020204" pitchFamily="34" charset="0"/>
                <a:cs typeface="Arial" panose="020B0604020202020204" pitchFamily="34" charset="0"/>
              </a:rPr>
              <a:t>World-leading limits &gt; 5 GeV/c</a:t>
            </a:r>
            <a:r>
              <a:rPr lang="en-US" sz="1050" b="1" dirty="0">
                <a:solidFill>
                  <a:srgbClr val="5CB107"/>
                </a:solidFill>
                <a:latin typeface="Arial" panose="020B0604020202020204" pitchFamily="34" charset="0"/>
                <a:cs typeface="Arial" panose="020B0604020202020204" pitchFamily="34" charset="0"/>
              </a:rPr>
              <a:t>2</a:t>
            </a:r>
          </a:p>
          <a:p>
            <a:r>
              <a:rPr lang="en-US" dirty="0">
                <a:solidFill>
                  <a:srgbClr val="FFC000"/>
                </a:solidFill>
                <a:latin typeface="Arial" panose="020B0604020202020204" pitchFamily="34" charset="0"/>
                <a:cs typeface="Arial" panose="020B0604020202020204" pitchFamily="34" charset="0"/>
              </a:rPr>
              <a:t>● &lt; 9 GeV DM searches of similar or greater cross-sections are limited by solar neutrinos</a:t>
            </a:r>
          </a:p>
          <a:p>
            <a:r>
              <a:rPr lang="en-US" dirty="0">
                <a:solidFill>
                  <a:srgbClr val="FFC000"/>
                </a:solidFill>
                <a:latin typeface="Arial" panose="020B0604020202020204" pitchFamily="34" charset="0"/>
                <a:cs typeface="Arial" panose="020B0604020202020204" pitchFamily="34" charset="0"/>
              </a:rPr>
              <a:t>● Higher mass DM searches are not yet entering the neutrino fog</a:t>
            </a:r>
          </a:p>
          <a:p>
            <a:r>
              <a:rPr lang="en-US" dirty="0">
                <a:solidFill>
                  <a:srgbClr val="FFC000"/>
                </a:solidFill>
                <a:latin typeface="Arial" panose="020B0604020202020204" pitchFamily="34" charset="0"/>
                <a:cs typeface="Arial" panose="020B0604020202020204" pitchFamily="34" charset="0"/>
              </a:rPr>
              <a:t>○ Fog is set by atmospheric neutrinos</a:t>
            </a:r>
          </a:p>
          <a:p>
            <a:r>
              <a:rPr lang="en-US" dirty="0">
                <a:solidFill>
                  <a:srgbClr val="FFC000"/>
                </a:solidFill>
                <a:latin typeface="Arial" panose="020B0604020202020204" pitchFamily="34" charset="0"/>
                <a:cs typeface="Arial" panose="020B0604020202020204" pitchFamily="34" charset="0"/>
              </a:rPr>
              <a:t>● Interesting model space to probe at higher masses!</a:t>
            </a:r>
          </a:p>
        </p:txBody>
      </p:sp>
      <p:sp>
        <p:nvSpPr>
          <p:cNvPr id="3" name="Rectangle 2">
            <a:extLst>
              <a:ext uri="{FF2B5EF4-FFF2-40B4-BE49-F238E27FC236}">
                <a16:creationId xmlns:a16="http://schemas.microsoft.com/office/drawing/2014/main" id="{A8B2F20C-6CD6-45BE-2672-B392CDA3C3DE}"/>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hape 47">
            <a:extLst>
              <a:ext uri="{FF2B5EF4-FFF2-40B4-BE49-F238E27FC236}">
                <a16:creationId xmlns:a16="http://schemas.microsoft.com/office/drawing/2014/main" id="{1F50ABAC-823A-10E4-4186-B9655C7E78F7}"/>
              </a:ext>
            </a:extLst>
          </p:cNvPr>
          <p:cNvSpPr/>
          <p:nvPr/>
        </p:nvSpPr>
        <p:spPr>
          <a:xfrm>
            <a:off x="183708" y="2960812"/>
            <a:ext cx="3079569" cy="2197209"/>
          </a:xfrm>
          <a:prstGeom prst="rect">
            <a:avLst/>
          </a:prstGeom>
          <a:noFill/>
          <a:ln>
            <a:noFill/>
          </a:ln>
        </p:spPr>
        <p:txBody>
          <a:bodyPr lIns="68569" tIns="34275" rIns="68569" bIns="34275" anchor="t" anchorCtr="0">
            <a:noAutofit/>
          </a:bodyPr>
          <a:lstStyle/>
          <a:p>
            <a:r>
              <a:rPr lang="en-US" b="1" dirty="0">
                <a:solidFill>
                  <a:srgbClr val="5CB107"/>
                </a:solidFill>
                <a:latin typeface="Arial" panose="020B0604020202020204" pitchFamily="34" charset="0"/>
                <a:cs typeface="Arial" panose="020B0604020202020204" pitchFamily="34" charset="0"/>
              </a:rPr>
              <a:t>Measurement of </a:t>
            </a:r>
            <a:r>
              <a:rPr lang="en-US" b="1" baseline="30000" dirty="0">
                <a:solidFill>
                  <a:srgbClr val="5CB107"/>
                </a:solidFill>
                <a:latin typeface="Arial" panose="020B0604020202020204" pitchFamily="34" charset="0"/>
                <a:cs typeface="Arial" panose="020B0604020202020204" pitchFamily="34" charset="0"/>
              </a:rPr>
              <a:t>8</a:t>
            </a:r>
            <a:r>
              <a:rPr lang="en-US" b="1" dirty="0">
                <a:solidFill>
                  <a:srgbClr val="5CB107"/>
                </a:solidFill>
                <a:latin typeface="Arial" panose="020B0604020202020204" pitchFamily="34" charset="0"/>
                <a:cs typeface="Arial" panose="020B0604020202020204" pitchFamily="34" charset="0"/>
              </a:rPr>
              <a:t>B CE𝜈NS </a:t>
            </a:r>
          </a:p>
          <a:p>
            <a:r>
              <a:rPr lang="en-US" dirty="0">
                <a:solidFill>
                  <a:srgbClr val="FFC000"/>
                </a:solidFill>
                <a:latin typeface="Arial" panose="020B0604020202020204" pitchFamily="34" charset="0"/>
                <a:cs typeface="Arial" panose="020B0604020202020204" pitchFamily="34" charset="0"/>
              </a:rPr>
              <a:t>● flavor-independent measure of solar neutrino flux</a:t>
            </a:r>
          </a:p>
          <a:p>
            <a:r>
              <a:rPr lang="en-US" dirty="0">
                <a:solidFill>
                  <a:srgbClr val="FFC000"/>
                </a:solidFill>
                <a:latin typeface="Arial" panose="020B0604020202020204" pitchFamily="34" charset="0"/>
                <a:cs typeface="Arial" panose="020B0604020202020204" pitchFamily="34" charset="0"/>
              </a:rPr>
              <a:t>● Measure weak-mixing angle (sin2𝛳W) at low momentum transfer (Q)</a:t>
            </a:r>
            <a:endParaRPr lang="en-US" dirty="0">
              <a:solidFill>
                <a:srgbClr val="FFC000"/>
              </a:solidFill>
              <a:latin typeface="Arial" panose="020B0604020202020204" pitchFamily="34" charset="0"/>
              <a:ea typeface="Verdana" panose="020B060403050404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F1FA7270-C6AE-BEE6-018B-63438630E1EE}"/>
              </a:ext>
            </a:extLst>
          </p:cNvPr>
          <p:cNvPicPr>
            <a:picLocks noChangeAspect="1"/>
          </p:cNvPicPr>
          <p:nvPr/>
        </p:nvPicPr>
        <p:blipFill>
          <a:blip r:embed="rId3"/>
          <a:stretch>
            <a:fillRect/>
          </a:stretch>
        </p:blipFill>
        <p:spPr>
          <a:xfrm>
            <a:off x="7728018" y="3474641"/>
            <a:ext cx="4312356" cy="2980267"/>
          </a:xfrm>
          <a:prstGeom prst="rect">
            <a:avLst/>
          </a:prstGeom>
        </p:spPr>
      </p:pic>
      <p:pic>
        <p:nvPicPr>
          <p:cNvPr id="12" name="Picture 11">
            <a:extLst>
              <a:ext uri="{FF2B5EF4-FFF2-40B4-BE49-F238E27FC236}">
                <a16:creationId xmlns:a16="http://schemas.microsoft.com/office/drawing/2014/main" id="{5B079657-D6DF-2C91-18E3-A0D7E57C0FF1}"/>
              </a:ext>
            </a:extLst>
          </p:cNvPr>
          <p:cNvPicPr>
            <a:picLocks noChangeAspect="1"/>
          </p:cNvPicPr>
          <p:nvPr/>
        </p:nvPicPr>
        <p:blipFill>
          <a:blip r:embed="rId4"/>
          <a:stretch>
            <a:fillRect/>
          </a:stretch>
        </p:blipFill>
        <p:spPr>
          <a:xfrm>
            <a:off x="7707659" y="256338"/>
            <a:ext cx="4312356" cy="3127022"/>
          </a:xfrm>
          <a:prstGeom prst="rect">
            <a:avLst/>
          </a:prstGeom>
        </p:spPr>
      </p:pic>
      <p:pic>
        <p:nvPicPr>
          <p:cNvPr id="14" name="Picture 13">
            <a:extLst>
              <a:ext uri="{FF2B5EF4-FFF2-40B4-BE49-F238E27FC236}">
                <a16:creationId xmlns:a16="http://schemas.microsoft.com/office/drawing/2014/main" id="{8CBE9DAB-5C51-8DDE-3CBF-A9802F8A0EA7}"/>
              </a:ext>
            </a:extLst>
          </p:cNvPr>
          <p:cNvPicPr>
            <a:picLocks noChangeAspect="1"/>
          </p:cNvPicPr>
          <p:nvPr/>
        </p:nvPicPr>
        <p:blipFill>
          <a:blip r:embed="rId5"/>
          <a:stretch>
            <a:fillRect/>
          </a:stretch>
        </p:blipFill>
        <p:spPr>
          <a:xfrm>
            <a:off x="3386233" y="2849110"/>
            <a:ext cx="4109156" cy="2850444"/>
          </a:xfrm>
          <a:prstGeom prst="rect">
            <a:avLst/>
          </a:prstGeom>
        </p:spPr>
      </p:pic>
      <p:sp>
        <p:nvSpPr>
          <p:cNvPr id="16" name="TextBox 15">
            <a:extLst>
              <a:ext uri="{FF2B5EF4-FFF2-40B4-BE49-F238E27FC236}">
                <a16:creationId xmlns:a16="http://schemas.microsoft.com/office/drawing/2014/main" id="{A634F296-4B0D-9F17-D486-675BC2F408CE}"/>
              </a:ext>
            </a:extLst>
          </p:cNvPr>
          <p:cNvSpPr txBox="1"/>
          <p:nvPr/>
        </p:nvSpPr>
        <p:spPr>
          <a:xfrm>
            <a:off x="252918" y="5790835"/>
            <a:ext cx="7741092" cy="646331"/>
          </a:xfrm>
          <a:prstGeom prst="rect">
            <a:avLst/>
          </a:prstGeom>
          <a:noFill/>
        </p:spPr>
        <p:txBody>
          <a:bodyPr wrap="square">
            <a:spAutoFit/>
          </a:bodyPr>
          <a:lstStyle/>
          <a:p>
            <a:r>
              <a:rPr lang="en-US" b="1" dirty="0">
                <a:solidFill>
                  <a:srgbClr val="5CB107"/>
                </a:solidFill>
                <a:latin typeface="Arial" panose="020B0604020202020204" pitchFamily="34" charset="0"/>
                <a:cs typeface="Arial" panose="020B0604020202020204" pitchFamily="34" charset="0"/>
              </a:rPr>
              <a:t>LZ continues to operate and take data towards a</a:t>
            </a:r>
          </a:p>
          <a:p>
            <a:r>
              <a:rPr lang="en-US" b="1" dirty="0">
                <a:solidFill>
                  <a:srgbClr val="5CB107"/>
                </a:solidFill>
                <a:latin typeface="Arial" panose="020B0604020202020204" pitchFamily="34" charset="0"/>
                <a:cs typeface="Arial" panose="020B0604020202020204" pitchFamily="34" charset="0"/>
              </a:rPr>
              <a:t>1000 day DM discovery dataset by end 2027!</a:t>
            </a:r>
          </a:p>
        </p:txBody>
      </p:sp>
    </p:spTree>
    <p:extLst>
      <p:ext uri="{BB962C8B-B14F-4D97-AF65-F5344CB8AC3E}">
        <p14:creationId xmlns:p14="http://schemas.microsoft.com/office/powerpoint/2010/main" val="4151866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028B7-7AC7-97E0-2976-1971F964DA8A}"/>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C966CC5-F677-8CA5-BA97-0E7C6C1A8C20}"/>
              </a:ext>
            </a:extLst>
          </p:cNvPr>
          <p:cNvSpPr>
            <a:spLocks noGrp="1"/>
          </p:cNvSpPr>
          <p:nvPr>
            <p:ph type="sldNum" sz="quarter" idx="12"/>
          </p:nvPr>
        </p:nvSpPr>
        <p:spPr/>
        <p:txBody>
          <a:bodyPr/>
          <a:lstStyle/>
          <a:p>
            <a:fld id="{3BED7E35-CF80-D24E-8FC1-B11BD33B142C}" type="slidenum">
              <a:rPr lang="en-US" smtClean="0"/>
              <a:pPr/>
              <a:t>8</a:t>
            </a:fld>
            <a:endParaRPr lang="en-US"/>
          </a:p>
        </p:txBody>
      </p:sp>
      <p:sp>
        <p:nvSpPr>
          <p:cNvPr id="7" name="TextBox 6">
            <a:extLst>
              <a:ext uri="{FF2B5EF4-FFF2-40B4-BE49-F238E27FC236}">
                <a16:creationId xmlns:a16="http://schemas.microsoft.com/office/drawing/2014/main" id="{5BE23CA5-00C1-48A7-0430-DC742100DDF8}"/>
              </a:ext>
            </a:extLst>
          </p:cNvPr>
          <p:cNvSpPr txBox="1"/>
          <p:nvPr/>
        </p:nvSpPr>
        <p:spPr>
          <a:xfrm>
            <a:off x="171985" y="1187370"/>
            <a:ext cx="11693700" cy="3785652"/>
          </a:xfrm>
          <a:prstGeom prst="rect">
            <a:avLst/>
          </a:prstGeom>
          <a:noFill/>
        </p:spPr>
        <p:txBody>
          <a:bodyPr wrap="square" lIns="91440" tIns="45720" rIns="91440" bIns="45720" anchor="t">
            <a:spAutoFit/>
          </a:bodyPr>
          <a:lstStyle/>
          <a:p>
            <a:r>
              <a:rPr lang="en-US" sz="2400" b="1" dirty="0">
                <a:solidFill>
                  <a:srgbClr val="00B050"/>
                </a:solidFill>
                <a:latin typeface="Arial" panose="020B0604020202020204" pitchFamily="34" charset="0"/>
                <a:cs typeface="Arial" panose="020B0604020202020204" pitchFamily="34" charset="0"/>
              </a:rPr>
              <a:t>Operate the LZ Experiment:</a:t>
            </a:r>
            <a:endParaRPr lang="en-US" sz="2400" dirty="0">
              <a:solidFill>
                <a:srgbClr val="00B050"/>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US" sz="2400" dirty="0">
                <a:solidFill>
                  <a:srgbClr val="FFC000"/>
                </a:solidFill>
                <a:latin typeface="Arial" panose="020B0604020202020204" pitchFamily="34" charset="0"/>
                <a:cs typeface="Arial" panose="020B0604020202020204" pitchFamily="34" charset="0"/>
              </a:rPr>
              <a:t>Currently planned through 2028</a:t>
            </a:r>
          </a:p>
          <a:p>
            <a:pPr marL="800100" lvl="1" indent="-342900">
              <a:buFont typeface="Arial" panose="020B0604020202020204" pitchFamily="34" charset="0"/>
              <a:buChar char="•"/>
            </a:pPr>
            <a:r>
              <a:rPr lang="en-US" sz="2400" dirty="0">
                <a:solidFill>
                  <a:srgbClr val="FFC000"/>
                </a:solidFill>
                <a:latin typeface="Arial" panose="020B0604020202020204" pitchFamily="34" charset="0"/>
                <a:cs typeface="Arial" panose="020B0604020202020204" pitchFamily="34" charset="0"/>
              </a:rPr>
              <a:t>The community is actively working a possible proposal for LZ upgrades and extended operations (2028+). </a:t>
            </a:r>
          </a:p>
          <a:p>
            <a:pPr marL="800100" lvl="1" indent="-342900">
              <a:buFont typeface="Arial" panose="020B0604020202020204" pitchFamily="34" charset="0"/>
              <a:buChar char="•"/>
            </a:pPr>
            <a:r>
              <a:rPr lang="en-US" sz="2400" dirty="0">
                <a:solidFill>
                  <a:srgbClr val="FFC000"/>
                </a:solidFill>
                <a:latin typeface="Arial" panose="020B0604020202020204" pitchFamily="34" charset="0"/>
                <a:cs typeface="Arial" panose="020B0604020202020204" pitchFamily="34" charset="0"/>
              </a:rPr>
              <a:t>Expected improvements: background reduction, enhanced sensitivity, increased operational lifetime, incorporate AI/ML capabilities.</a:t>
            </a:r>
          </a:p>
          <a:p>
            <a:pPr lvl="1"/>
            <a:endParaRPr lang="en-US" sz="2400" dirty="0">
              <a:solidFill>
                <a:srgbClr val="FFC000"/>
              </a:solidFill>
              <a:latin typeface="Arial" panose="020B0604020202020204" pitchFamily="34" charset="0"/>
              <a:cs typeface="Arial" panose="020B0604020202020204" pitchFamily="34" charset="0"/>
            </a:endParaRPr>
          </a:p>
          <a:p>
            <a:pPr marL="0" lvl="1"/>
            <a:r>
              <a:rPr lang="en-US" sz="2400" b="1" dirty="0">
                <a:solidFill>
                  <a:srgbClr val="00B050"/>
                </a:solidFill>
                <a:latin typeface="Arial" panose="020B0604020202020204" pitchFamily="34" charset="0"/>
                <a:cs typeface="Arial" panose="020B0604020202020204" pitchFamily="34" charset="0"/>
              </a:rPr>
              <a:t>Defer possible start of large next generation experiments: </a:t>
            </a:r>
          </a:p>
          <a:p>
            <a:pPr marL="914400" lvl="1" indent="-342900">
              <a:buFont typeface="Arial" panose="020B0604020202020204" pitchFamily="34" charset="0"/>
              <a:buChar char="•"/>
            </a:pPr>
            <a:r>
              <a:rPr lang="en-US" sz="2400" b="1" dirty="0">
                <a:solidFill>
                  <a:srgbClr val="FFC000"/>
                </a:solidFill>
                <a:latin typeface="Arial" panose="020B0604020202020204" pitchFamily="34" charset="0"/>
                <a:cs typeface="Arial" panose="020B0604020202020204" pitchFamily="34" charset="0"/>
              </a:rPr>
              <a:t>XLZD </a:t>
            </a:r>
            <a:r>
              <a:rPr lang="en-US" sz="2400" dirty="0">
                <a:solidFill>
                  <a:srgbClr val="FFC000"/>
                </a:solidFill>
                <a:latin typeface="Arial" panose="020B0604020202020204" pitchFamily="34" charset="0"/>
                <a:cs typeface="Arial" panose="020B0604020202020204" pitchFamily="34" charset="0"/>
              </a:rPr>
              <a:t>being planned by the community for an offshore location can not be started under current budgetary conditions.</a:t>
            </a:r>
          </a:p>
        </p:txBody>
      </p:sp>
      <p:sp>
        <p:nvSpPr>
          <p:cNvPr id="3" name="Rectangle 2">
            <a:extLst>
              <a:ext uri="{FF2B5EF4-FFF2-40B4-BE49-F238E27FC236}">
                <a16:creationId xmlns:a16="http://schemas.microsoft.com/office/drawing/2014/main" id="{95E77B4C-632A-CA83-7A18-0057061D2632}"/>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4C3D2A-631A-A1C4-2077-D7FB67663D26}"/>
              </a:ext>
            </a:extLst>
          </p:cNvPr>
          <p:cNvSpPr>
            <a:spLocks noGrp="1"/>
          </p:cNvSpPr>
          <p:nvPr>
            <p:ph type="title"/>
          </p:nvPr>
        </p:nvSpPr>
        <p:spPr>
          <a:xfrm>
            <a:off x="252918" y="83299"/>
            <a:ext cx="11395743" cy="910433"/>
          </a:xfrm>
        </p:spPr>
        <p:txBody>
          <a:bodyPr>
            <a:noAutofit/>
          </a:bodyPr>
          <a:lstStyle/>
          <a:p>
            <a:r>
              <a:rPr lang="en-US" dirty="0">
                <a:solidFill>
                  <a:srgbClr val="00B050"/>
                </a:solidFill>
                <a:latin typeface="Arial" panose="020B0604020202020204" pitchFamily="34" charset="0"/>
                <a:cs typeface="Arial" panose="020B0604020202020204" pitchFamily="34" charset="0"/>
              </a:rPr>
              <a:t>PILLAR 1 Plan</a:t>
            </a:r>
            <a:endParaRPr lang="en-US" sz="2700"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1080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30781-EE90-D0F1-DA94-5D097C573EA5}"/>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39AB8B3-12C4-DD36-31AF-16BECAED3CBD}"/>
              </a:ext>
            </a:extLst>
          </p:cNvPr>
          <p:cNvSpPr>
            <a:spLocks noGrp="1"/>
          </p:cNvSpPr>
          <p:nvPr>
            <p:ph type="sldNum" sz="quarter" idx="12"/>
          </p:nvPr>
        </p:nvSpPr>
        <p:spPr/>
        <p:txBody>
          <a:bodyPr/>
          <a:lstStyle/>
          <a:p>
            <a:fld id="{3BED7E35-CF80-D24E-8FC1-B11BD33B142C}" type="slidenum">
              <a:rPr lang="en-US" smtClean="0"/>
              <a:pPr/>
              <a:t>9</a:t>
            </a:fld>
            <a:endParaRPr lang="en-US"/>
          </a:p>
        </p:txBody>
      </p:sp>
      <p:sp>
        <p:nvSpPr>
          <p:cNvPr id="7" name="TextBox 6">
            <a:extLst>
              <a:ext uri="{FF2B5EF4-FFF2-40B4-BE49-F238E27FC236}">
                <a16:creationId xmlns:a16="http://schemas.microsoft.com/office/drawing/2014/main" id="{532A30E3-3FFE-7397-F1FE-909258DBBD86}"/>
              </a:ext>
            </a:extLst>
          </p:cNvPr>
          <p:cNvSpPr txBox="1"/>
          <p:nvPr/>
        </p:nvSpPr>
        <p:spPr>
          <a:xfrm>
            <a:off x="171985" y="1109997"/>
            <a:ext cx="11693700" cy="4062651"/>
          </a:xfrm>
          <a:prstGeom prst="rect">
            <a:avLst/>
          </a:prstGeom>
          <a:noFill/>
        </p:spPr>
        <p:txBody>
          <a:bodyPr wrap="square" lIns="91440" tIns="45720" rIns="91440" bIns="45720" anchor="t">
            <a:spAutoFit/>
          </a:bodyPr>
          <a:lstStyle/>
          <a:p>
            <a:r>
              <a:rPr lang="en-US" sz="2000" b="1" dirty="0">
                <a:solidFill>
                  <a:srgbClr val="00B050"/>
                </a:solidFill>
                <a:latin typeface="Arial" panose="020B0604020202020204" pitchFamily="34" charset="0"/>
                <a:cs typeface="Arial" panose="020B0604020202020204" pitchFamily="34" charset="0"/>
              </a:rPr>
              <a:t>Light Dark Matter (LDM):</a:t>
            </a:r>
          </a:p>
          <a:p>
            <a:r>
              <a:rPr lang="en-US" sz="2000" dirty="0">
                <a:solidFill>
                  <a:srgbClr val="FFC000"/>
                </a:solidFill>
                <a:latin typeface="Arial" panose="020B0604020202020204" pitchFamily="34" charset="0"/>
                <a:cs typeface="Arial" panose="020B0604020202020204" pitchFamily="34" charset="0"/>
              </a:rPr>
              <a:t>Broad class of hypothetical particle-like dark matter particles lighter than WIMPs. </a:t>
            </a:r>
          </a:p>
          <a:p>
            <a:r>
              <a:rPr lang="en-US" sz="2000" b="1" dirty="0">
                <a:solidFill>
                  <a:srgbClr val="FFC000"/>
                </a:solidFill>
                <a:latin typeface="Arial" panose="020B0604020202020204" pitchFamily="34" charset="0"/>
                <a:cs typeface="Arial" panose="020B0604020202020204" pitchFamily="34" charset="0"/>
              </a:rPr>
              <a:t>Theoretical Models </a:t>
            </a:r>
            <a:r>
              <a:rPr lang="en-US" sz="2000" dirty="0">
                <a:solidFill>
                  <a:srgbClr val="FFC000"/>
                </a:solidFill>
                <a:latin typeface="Arial" panose="020B0604020202020204" pitchFamily="34" charset="0"/>
                <a:cs typeface="Arial" panose="020B0604020202020204" pitchFamily="34" charset="0"/>
              </a:rPr>
              <a:t>often involve a </a:t>
            </a:r>
            <a:r>
              <a:rPr lang="en-US" sz="2000" b="1" dirty="0">
                <a:solidFill>
                  <a:srgbClr val="FFC000"/>
                </a:solidFill>
                <a:latin typeface="Arial" panose="020B0604020202020204" pitchFamily="34" charset="0"/>
                <a:cs typeface="Arial" panose="020B0604020202020204" pitchFamily="34" charset="0"/>
              </a:rPr>
              <a:t>"dark sector"</a:t>
            </a:r>
            <a:r>
              <a:rPr lang="en-US" sz="2000" dirty="0">
                <a:solidFill>
                  <a:srgbClr val="FFC000"/>
                </a:solidFill>
                <a:latin typeface="Arial" panose="020B0604020202020204" pitchFamily="34" charset="0"/>
                <a:cs typeface="Arial" panose="020B0604020202020204" pitchFamily="34" charset="0"/>
              </a:rPr>
              <a:t> that is weakly coupled to the Standard Model (SM) through a </a:t>
            </a:r>
            <a:r>
              <a:rPr lang="en-US" sz="2000" b="1" dirty="0">
                <a:solidFill>
                  <a:srgbClr val="FFC000"/>
                </a:solidFill>
                <a:latin typeface="Arial" panose="020B0604020202020204" pitchFamily="34" charset="0"/>
                <a:cs typeface="Arial" panose="020B0604020202020204" pitchFamily="34" charset="0"/>
              </a:rPr>
              <a:t>"portal"</a:t>
            </a:r>
            <a:r>
              <a:rPr lang="en-US" sz="2000" dirty="0">
                <a:solidFill>
                  <a:srgbClr val="FFC000"/>
                </a:solidFill>
                <a:latin typeface="Arial" panose="020B0604020202020204" pitchFamily="34" charset="0"/>
                <a:cs typeface="Arial" panose="020B0604020202020204" pitchFamily="34" charset="0"/>
              </a:rPr>
              <a:t>.</a:t>
            </a:r>
          </a:p>
          <a:p>
            <a:pPr marL="457200"/>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There is no single sensitivity limit for LDM</a:t>
            </a:r>
            <a:r>
              <a:rPr lang="en-US" sz="2000" dirty="0">
                <a:solidFill>
                  <a:srgbClr val="FFC000"/>
                </a:solidFill>
                <a:latin typeface="Arial" panose="020B0604020202020204" pitchFamily="34" charset="0"/>
                <a:cs typeface="Arial" panose="020B0604020202020204" pitchFamily="34" charset="0"/>
              </a:rPr>
              <a:t>. Coupling strengths vary depending on the portal and the detection technique.</a:t>
            </a:r>
          </a:p>
          <a:p>
            <a:endParaRPr lang="en-US" sz="2000" dirty="0">
              <a:solidFill>
                <a:srgbClr val="FFC000"/>
              </a:solidFill>
              <a:latin typeface="Arial" panose="020B0604020202020204" pitchFamily="34" charset="0"/>
              <a:cs typeface="Arial" panose="020B0604020202020204" pitchFamily="34" charset="0"/>
            </a:endParaRPr>
          </a:p>
          <a:p>
            <a:r>
              <a:rPr lang="en-US" sz="2000" b="1" dirty="0">
                <a:solidFill>
                  <a:srgbClr val="FFC000"/>
                </a:solidFill>
                <a:latin typeface="Arial" panose="020B0604020202020204" pitchFamily="34" charset="0"/>
                <a:cs typeface="Arial" panose="020B0604020202020204" pitchFamily="34" charset="0"/>
              </a:rPr>
              <a:t>Direct detection techniques:</a:t>
            </a:r>
          </a:p>
          <a:p>
            <a:pPr marL="457200"/>
            <a:r>
              <a:rPr lang="en-US" sz="2000" dirty="0">
                <a:solidFill>
                  <a:srgbClr val="FFC000"/>
                </a:solidFill>
                <a:latin typeface="Arial" panose="020B0604020202020204" pitchFamily="34" charset="0"/>
                <a:cs typeface="Arial" panose="020B0604020202020204" pitchFamily="34" charset="0"/>
              </a:rPr>
              <a:t>Nuclear recoils (</a:t>
            </a:r>
            <a:r>
              <a:rPr lang="en-US" sz="2000" dirty="0" err="1">
                <a:solidFill>
                  <a:srgbClr val="FFC000"/>
                </a:solidFill>
                <a:latin typeface="Arial" panose="020B0604020202020204" pitchFamily="34" charset="0"/>
                <a:cs typeface="Arial" panose="020B0604020202020204" pitchFamily="34" charset="0"/>
              </a:rPr>
              <a:t>superfluids</a:t>
            </a:r>
            <a:r>
              <a:rPr lang="en-US" sz="2000" dirty="0">
                <a:solidFill>
                  <a:srgbClr val="FFC000"/>
                </a:solidFill>
                <a:latin typeface="Arial" panose="020B0604020202020204" pitchFamily="34" charset="0"/>
                <a:cs typeface="Arial" panose="020B0604020202020204" pitchFamily="34" charset="0"/>
              </a:rPr>
              <a:t>, e.g. </a:t>
            </a:r>
            <a:r>
              <a:rPr lang="en-US" sz="2000" dirty="0" err="1">
                <a:solidFill>
                  <a:srgbClr val="FFC000"/>
                </a:solidFill>
                <a:latin typeface="Arial" panose="020B0604020202020204" pitchFamily="34" charset="0"/>
                <a:cs typeface="Arial" panose="020B0604020202020204" pitchFamily="34" charset="0"/>
              </a:rPr>
              <a:t>LHe</a:t>
            </a:r>
            <a:r>
              <a:rPr lang="en-US" sz="2000" dirty="0">
                <a:solidFill>
                  <a:srgbClr val="FFC000"/>
                </a:solidFill>
                <a:latin typeface="Arial" panose="020B0604020202020204" pitchFamily="34" charset="0"/>
                <a:cs typeface="Arial" panose="020B0604020202020204" pitchFamily="34" charset="0"/>
              </a:rPr>
              <a:t>)</a:t>
            </a:r>
          </a:p>
          <a:p>
            <a:pPr marL="457200"/>
            <a:r>
              <a:rPr lang="en-US" sz="2000" dirty="0">
                <a:solidFill>
                  <a:srgbClr val="FFC000"/>
                </a:solidFill>
                <a:latin typeface="Arial" panose="020B0604020202020204" pitchFamily="34" charset="0"/>
                <a:cs typeface="Arial" panose="020B0604020202020204" pitchFamily="34" charset="0"/>
              </a:rPr>
              <a:t>Electron recoil measurements (Skipper CCDs, Superconducting Qubits/calorimeters, Scintillators)</a:t>
            </a:r>
          </a:p>
          <a:p>
            <a:pPr marL="457200"/>
            <a:r>
              <a:rPr lang="en-US" sz="2000" dirty="0">
                <a:solidFill>
                  <a:srgbClr val="FFC000"/>
                </a:solidFill>
                <a:latin typeface="Arial" panose="020B0604020202020204" pitchFamily="34" charset="0"/>
                <a:cs typeface="Arial" panose="020B0604020202020204" pitchFamily="34" charset="0"/>
              </a:rPr>
              <a:t>Quantum excitations on superconducting targets (quasiparticles and phonons)</a:t>
            </a:r>
          </a:p>
          <a:p>
            <a:endParaRPr lang="en-US" b="1" dirty="0">
              <a:solidFill>
                <a:srgbClr val="128044"/>
              </a:solidFill>
            </a:endParaRPr>
          </a:p>
        </p:txBody>
      </p:sp>
      <p:sp>
        <p:nvSpPr>
          <p:cNvPr id="3" name="Rectangle 2">
            <a:extLst>
              <a:ext uri="{FF2B5EF4-FFF2-40B4-BE49-F238E27FC236}">
                <a16:creationId xmlns:a16="http://schemas.microsoft.com/office/drawing/2014/main" id="{E9B89CA3-70FA-D8D1-F9D2-913178BE764D}"/>
              </a:ext>
            </a:extLst>
          </p:cNvPr>
          <p:cNvSpPr/>
          <p:nvPr/>
        </p:nvSpPr>
        <p:spPr>
          <a:xfrm>
            <a:off x="8580329" y="83299"/>
            <a:ext cx="2743200" cy="730893"/>
          </a:xfrm>
          <a:prstGeom prst="rect">
            <a:avLst/>
          </a:prstGeom>
          <a:solidFill>
            <a:srgbClr val="2225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DF99512-55A5-1AEB-1224-1684A6D44489}"/>
                  </a:ext>
                </a:extLst>
              </p:cNvPr>
              <p:cNvSpPr>
                <a:spLocks noGrp="1"/>
              </p:cNvSpPr>
              <p:nvPr>
                <p:ph type="title"/>
              </p:nvPr>
            </p:nvSpPr>
            <p:spPr>
              <a:xfrm>
                <a:off x="252917" y="83299"/>
                <a:ext cx="11916133" cy="910433"/>
              </a:xfrm>
            </p:spPr>
            <p:txBody>
              <a:bodyPr>
                <a:noAutofit/>
              </a:bodyPr>
              <a:lstStyle/>
              <a:p>
                <a:r>
                  <a:rPr lang="en-US" dirty="0">
                    <a:solidFill>
                      <a:srgbClr val="00B050"/>
                    </a:solidFill>
                    <a:latin typeface="Arial" panose="020B0604020202020204" pitchFamily="34" charset="0"/>
                    <a:cs typeface="Arial" panose="020B0604020202020204" pitchFamily="34" charset="0"/>
                  </a:rPr>
                  <a:t>PILLAR 2: LDM (particle-like DM, </a:t>
                </a:r>
                <a14:m>
                  <m:oMath xmlns:m="http://schemas.openxmlformats.org/officeDocument/2006/math">
                    <m:sSub>
                      <m:sSubPr>
                        <m:ctrlPr>
                          <a:rPr lang="en-US" i="1">
                            <a:solidFill>
                              <a:srgbClr val="00B050"/>
                            </a:solidFill>
                            <a:latin typeface="Cambria Math" panose="02040503050406030204" pitchFamily="18" charset="0"/>
                          </a:rPr>
                        </m:ctrlPr>
                      </m:sSubPr>
                      <m:e>
                        <m:r>
                          <a:rPr lang="en-US" i="1">
                            <a:solidFill>
                              <a:srgbClr val="00B050"/>
                            </a:solidFill>
                            <a:latin typeface="Cambria Math" panose="02040503050406030204" pitchFamily="18" charset="0"/>
                          </a:rPr>
                          <m:t>𝒎</m:t>
                        </m:r>
                      </m:e>
                      <m:sub>
                        <m:r>
                          <a:rPr lang="en-US" i="1">
                            <a:solidFill>
                              <a:srgbClr val="00B050"/>
                            </a:solidFill>
                            <a:latin typeface="Cambria Math" panose="02040503050406030204" pitchFamily="18" charset="0"/>
                          </a:rPr>
                          <m:t>𝑫𝑴</m:t>
                        </m:r>
                      </m:sub>
                    </m:sSub>
                    <m:r>
                      <a:rPr lang="en-US" b="1" i="1" smtClean="0">
                        <a:solidFill>
                          <a:srgbClr val="00B050"/>
                        </a:solidFill>
                        <a:latin typeface="Cambria Math" panose="02040503050406030204" pitchFamily="18" charset="0"/>
                      </a:rPr>
                      <m:t>&lt;</m:t>
                    </m:r>
                    <m:r>
                      <a:rPr lang="en-US" i="1">
                        <a:solidFill>
                          <a:srgbClr val="00B050"/>
                        </a:solidFill>
                        <a:latin typeface="Cambria Math" panose="02040503050406030204" pitchFamily="18" charset="0"/>
                      </a:rPr>
                      <m:t>𝟏</m:t>
                    </m:r>
                    <m:r>
                      <a:rPr lang="en-US" i="1">
                        <a:solidFill>
                          <a:srgbClr val="00B050"/>
                        </a:solidFill>
                        <a:latin typeface="Cambria Math" panose="02040503050406030204" pitchFamily="18" charset="0"/>
                      </a:rPr>
                      <m:t> </m:t>
                    </m:r>
                    <m:r>
                      <a:rPr lang="en-US" i="1">
                        <a:solidFill>
                          <a:srgbClr val="00B050"/>
                        </a:solidFill>
                        <a:latin typeface="Cambria Math" panose="02040503050406030204" pitchFamily="18" charset="0"/>
                      </a:rPr>
                      <m:t>𝑮𝒆𝑽</m:t>
                    </m:r>
                    <m:r>
                      <a:rPr lang="en-US" i="1">
                        <a:solidFill>
                          <a:srgbClr val="00B050"/>
                        </a:solidFill>
                        <a:latin typeface="Cambria Math" panose="02040503050406030204" pitchFamily="18" charset="0"/>
                      </a:rPr>
                      <m:t>/</m:t>
                    </m:r>
                    <m:sSup>
                      <m:sSupPr>
                        <m:ctrlPr>
                          <a:rPr lang="en-US" i="1">
                            <a:solidFill>
                              <a:srgbClr val="00B050"/>
                            </a:solidFill>
                            <a:latin typeface="Cambria Math" panose="02040503050406030204" pitchFamily="18" charset="0"/>
                          </a:rPr>
                        </m:ctrlPr>
                      </m:sSupPr>
                      <m:e>
                        <m:r>
                          <a:rPr lang="en-US" i="1">
                            <a:solidFill>
                              <a:srgbClr val="00B050"/>
                            </a:solidFill>
                            <a:latin typeface="Cambria Math" panose="02040503050406030204" pitchFamily="18" charset="0"/>
                          </a:rPr>
                          <m:t>𝒄</m:t>
                        </m:r>
                      </m:e>
                      <m:sup>
                        <m:r>
                          <a:rPr lang="en-US" i="1">
                            <a:solidFill>
                              <a:srgbClr val="00B050"/>
                            </a:solidFill>
                            <a:latin typeface="Cambria Math" panose="02040503050406030204" pitchFamily="18" charset="0"/>
                          </a:rPr>
                          <m:t>𝟐</m:t>
                        </m:r>
                      </m:sup>
                    </m:sSup>
                  </m:oMath>
                </a14:m>
                <a:r>
                  <a:rPr lang="en-US" dirty="0">
                    <a:solidFill>
                      <a:srgbClr val="00B050"/>
                    </a:solidFill>
                    <a:latin typeface="Arial" panose="020B0604020202020204" pitchFamily="34" charset="0"/>
                    <a:cs typeface="Arial" panose="020B0604020202020204" pitchFamily="34" charset="0"/>
                  </a:rPr>
                  <a:t> )</a:t>
                </a:r>
                <a:r>
                  <a:rPr lang="en-US" dirty="0">
                    <a:solidFill>
                      <a:srgbClr val="128044"/>
                    </a:solidFill>
                    <a:latin typeface="Arial" panose="020B0604020202020204" pitchFamily="34" charset="0"/>
                    <a:cs typeface="Arial" panose="020B0604020202020204" pitchFamily="34" charset="0"/>
                  </a:rPr>
                  <a:t> </a:t>
                </a:r>
                <a:endParaRPr lang="en-US" sz="2700" dirty="0">
                  <a:solidFill>
                    <a:srgbClr val="128044"/>
                  </a:solidFill>
                  <a:latin typeface="Arial" panose="020B0604020202020204" pitchFamily="34" charset="0"/>
                  <a:cs typeface="Arial" panose="020B0604020202020204" pitchFamily="34" charset="0"/>
                </a:endParaRPr>
              </a:p>
            </p:txBody>
          </p:sp>
        </mc:Choice>
        <mc:Fallback xmlns="">
          <p:sp>
            <p:nvSpPr>
              <p:cNvPr id="2" name="Title 1">
                <a:extLst>
                  <a:ext uri="{FF2B5EF4-FFF2-40B4-BE49-F238E27FC236}">
                    <a16:creationId xmlns:a16="http://schemas.microsoft.com/office/drawing/2014/main" id="{BDF99512-55A5-1AEB-1224-1684A6D44489}"/>
                  </a:ext>
                </a:extLst>
              </p:cNvPr>
              <p:cNvSpPr>
                <a:spLocks noGrp="1" noRot="1" noChangeAspect="1" noMove="1" noResize="1" noEditPoints="1" noAdjustHandles="1" noChangeArrowheads="1" noChangeShapeType="1" noTextEdit="1"/>
              </p:cNvSpPr>
              <p:nvPr>
                <p:ph type="title"/>
              </p:nvPr>
            </p:nvSpPr>
            <p:spPr>
              <a:xfrm>
                <a:off x="252917" y="83299"/>
                <a:ext cx="11916133" cy="910433"/>
              </a:xfrm>
              <a:blipFill>
                <a:blip r:embed="rId3"/>
                <a:stretch>
                  <a:fillRect l="-1688" t="-1342" r="-512" b="-11409"/>
                </a:stretch>
              </a:blipFill>
            </p:spPr>
            <p:txBody>
              <a:bodyPr/>
              <a:lstStyle/>
              <a:p>
                <a:r>
                  <a:rPr lang="en-US">
                    <a:noFill/>
                  </a:rPr>
                  <a:t> </a:t>
                </a:r>
              </a:p>
            </p:txBody>
          </p:sp>
        </mc:Fallback>
      </mc:AlternateContent>
    </p:spTree>
    <p:extLst>
      <p:ext uri="{BB962C8B-B14F-4D97-AF65-F5344CB8AC3E}">
        <p14:creationId xmlns:p14="http://schemas.microsoft.com/office/powerpoint/2010/main" val="19115137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7F8CABE9DBDA4A9BEB3065F6C0222F" ma:contentTypeVersion="15" ma:contentTypeDescription="Create a new document." ma:contentTypeScope="" ma:versionID="0fd4e9b155ad3f489c15fbb10dd7f885">
  <xsd:schema xmlns:xsd="http://www.w3.org/2001/XMLSchema" xmlns:xs="http://www.w3.org/2001/XMLSchema" xmlns:p="http://schemas.microsoft.com/office/2006/metadata/properties" xmlns:ns1="http://schemas.microsoft.com/sharepoint/v3" xmlns:ns2="0c42b649-6c62-4a95-bc35-e767e5a3c467" xmlns:ns3="4cce0fce-9eb4-4cbc-bc21-6f0cf49d1d91" targetNamespace="http://schemas.microsoft.com/office/2006/metadata/properties" ma:root="true" ma:fieldsID="8501a8e3e49647b23020cfcc573e607e" ns1:_="" ns2:_="" ns3:_="">
    <xsd:import namespace="http://schemas.microsoft.com/sharepoint/v3"/>
    <xsd:import namespace="0c42b649-6c62-4a95-bc35-e767e5a3c467"/>
    <xsd:import namespace="4cce0fce-9eb4-4cbc-bc21-6f0cf49d1d9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2:MediaServiceSearchProperties"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Unified Compliance Policy Properties" ma:hidden="true" ma:internalName="_ip_UnifiedCompliancePolicyProperties">
      <xsd:simpleType>
        <xsd:restriction base="dms:Note"/>
      </xsd:simpleType>
    </xsd:element>
    <xsd:element name="_ip_UnifiedCompliancePolicyUIAction" ma:index="1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42b649-6c62-4a95-bc35-e767e5a3c4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2dabcefd-7191-4d78-9d18-d223e822edaa"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cce0fce-9eb4-4cbc-bc21-6f0cf49d1d9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0980fe1d-80cd-41ce-ac36-ce264cb433c2}" ma:internalName="TaxCatchAll" ma:showField="CatchAllData" ma:web="4cce0fce-9eb4-4cbc-bc21-6f0cf49d1d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0c42b649-6c62-4a95-bc35-e767e5a3c467">
      <Terms xmlns="http://schemas.microsoft.com/office/infopath/2007/PartnerControls"/>
    </lcf76f155ced4ddcb4097134ff3c332f>
    <_ip_UnifiedCompliancePolicyProperties xmlns="http://schemas.microsoft.com/sharepoint/v3" xsi:nil="true"/>
    <TaxCatchAll xmlns="4cce0fce-9eb4-4cbc-bc21-6f0cf49d1d91" xsi:nil="true"/>
  </documentManagement>
</p:properties>
</file>

<file path=customXml/itemProps1.xml><?xml version="1.0" encoding="utf-8"?>
<ds:datastoreItem xmlns:ds="http://schemas.openxmlformats.org/officeDocument/2006/customXml" ds:itemID="{4B44C6B1-E714-4D03-BF29-58F8E6392BAC}">
  <ds:schemaRefs>
    <ds:schemaRef ds:uri="0c42b649-6c62-4a95-bc35-e767e5a3c467"/>
    <ds:schemaRef ds:uri="4cce0fce-9eb4-4cbc-bc21-6f0cf49d1d9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3500FC7-D6DE-4A29-8B47-41298B46B93C}">
  <ds:schemaRefs>
    <ds:schemaRef ds:uri="http://schemas.microsoft.com/sharepoint/v3/contenttype/forms"/>
  </ds:schemaRefs>
</ds:datastoreItem>
</file>

<file path=customXml/itemProps3.xml><?xml version="1.0" encoding="utf-8"?>
<ds:datastoreItem xmlns:ds="http://schemas.openxmlformats.org/officeDocument/2006/customXml" ds:itemID="{F73D162D-A003-40E2-BC79-DFB618D40227}">
  <ds:schemaRefs>
    <ds:schemaRef ds:uri="0c42b649-6c62-4a95-bc35-e767e5a3c467"/>
    <ds:schemaRef ds:uri="http://purl.org/dc/elements/1.1/"/>
    <ds:schemaRef ds:uri="http://schemas.microsoft.com/sharepoint/v3"/>
    <ds:schemaRef ds:uri="http://schemas.microsoft.com/office/2006/metadata/properties"/>
    <ds:schemaRef ds:uri="http://schemas.microsoft.com/office/2006/documentManagement/types"/>
    <ds:schemaRef ds:uri="http://schemas.microsoft.com/office/infopath/2007/PartnerControls"/>
    <ds:schemaRef ds:uri="4cce0fce-9eb4-4cbc-bc21-6f0cf49d1d91"/>
    <ds:schemaRef ds:uri="http://www.w3.org/XML/1998/namespace"/>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23015</TotalTime>
  <Words>2081</Words>
  <Application>Microsoft Office PowerPoint</Application>
  <PresentationFormat>Widescreen</PresentationFormat>
  <Paragraphs>254</Paragraphs>
  <Slides>22</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Aptos</vt:lpstr>
      <vt:lpstr>Arial</vt:lpstr>
      <vt:lpstr>Arial Rounded MT Bold</vt:lpstr>
      <vt:lpstr>Calibri</vt:lpstr>
      <vt:lpstr>Calibri  </vt:lpstr>
      <vt:lpstr>Calibri Light</vt:lpstr>
      <vt:lpstr>Cambria Math</vt:lpstr>
      <vt:lpstr>Candara</vt:lpstr>
      <vt:lpstr>Wingdings</vt:lpstr>
      <vt:lpstr>Office Theme</vt:lpstr>
      <vt:lpstr>Dark Matter Direct Search 10-year Roadmap  December, 2025</vt:lpstr>
      <vt:lpstr>A Lean, Agile, and Fiscally Responsible Path to Discovery</vt:lpstr>
      <vt:lpstr>A 10-Year Strategic Framework</vt:lpstr>
      <vt:lpstr>Multi-faceted Approach   </vt:lpstr>
      <vt:lpstr>PILLAR 1: WIMPs (m_DM&gt;1 GeV/c^2 )</vt:lpstr>
      <vt:lpstr>PILLAR 1: WIMPs</vt:lpstr>
      <vt:lpstr>LZ’s results (416.5 live days)</vt:lpstr>
      <vt:lpstr>PILLAR 1 Plan</vt:lpstr>
      <vt:lpstr>PILLAR 2: LDM (particle-like DM, m_DM&lt;1 GeV/c^2 ) </vt:lpstr>
      <vt:lpstr>PILLAR 2: LDM </vt:lpstr>
      <vt:lpstr>PowerPoint Presentation</vt:lpstr>
      <vt:lpstr>PILLAR 3: Axions (wave-like DM)</vt:lpstr>
      <vt:lpstr>PILLAR 3: Axions</vt:lpstr>
      <vt:lpstr>PILLAR 3: Technologies</vt:lpstr>
      <vt:lpstr>PowerPoint Presentation</vt:lpstr>
      <vt:lpstr>PILLAR 3 Plan</vt:lpstr>
      <vt:lpstr>Cross-Cutting Enablers: Fueling Innovation &amp; Efficiency</vt:lpstr>
      <vt:lpstr>PowerPoint Presentation</vt:lpstr>
      <vt:lpstr>Future of Dark Matter Search at HEP</vt:lpstr>
      <vt:lpstr>PowerPoint Presentation</vt:lpstr>
      <vt:lpstr>Leading the Next Era of Dark Matter Discovery </vt:lpstr>
      <vt:lpstr>PILLAR 2: LDM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Abid Patwa</dc:creator>
  <cp:lastModifiedBy>Bautista, Manuel</cp:lastModifiedBy>
  <cp:revision>21</cp:revision>
  <cp:lastPrinted>2025-04-14T17:23:09Z</cp:lastPrinted>
  <dcterms:created xsi:type="dcterms:W3CDTF">2021-11-05T16:51:01Z</dcterms:created>
  <dcterms:modified xsi:type="dcterms:W3CDTF">2025-12-18T16:21:03Z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0x010100B77F8CABE9DBDA4A9BEB3065F6C0222F</vt:lpwstr>
  </property>
  <property fmtid="{D5CDD505-2E9C-101B-9397-08002B2CF9AE}" pid="3" name="MediaServiceImageTags">
    <vt:lpwstr/>
  </property>
</Properties>
</file>