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39.jpg" ContentType="image/jp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72" r:id="rId6"/>
  </p:sldMasterIdLst>
  <p:notesMasterIdLst>
    <p:notesMasterId r:id="rId22"/>
  </p:notesMasterIdLst>
  <p:sldIdLst>
    <p:sldId id="256" r:id="rId7"/>
    <p:sldId id="279" r:id="rId8"/>
    <p:sldId id="280" r:id="rId9"/>
    <p:sldId id="293" r:id="rId10"/>
    <p:sldId id="294" r:id="rId11"/>
    <p:sldId id="295" r:id="rId12"/>
    <p:sldId id="281" r:id="rId13"/>
    <p:sldId id="290" r:id="rId14"/>
    <p:sldId id="296" r:id="rId15"/>
    <p:sldId id="257" r:id="rId16"/>
    <p:sldId id="299" r:id="rId17"/>
    <p:sldId id="300" r:id="rId18"/>
    <p:sldId id="301" r:id="rId19"/>
    <p:sldId id="258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980"/>
    <a:srgbClr val="0E6636"/>
    <a:srgbClr val="BF504D"/>
    <a:srgbClr val="4472C4"/>
    <a:srgbClr val="1B4880"/>
    <a:srgbClr val="8177D7"/>
    <a:srgbClr val="8D83E9"/>
    <a:srgbClr val="1F497D"/>
    <a:srgbClr val="70E7FF"/>
    <a:srgbClr val="58F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BEC05F-0011-456B-914B-E70EF9A5F673}" v="78" dt="2025-12-18T14:31:41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84945" autoAdjust="0"/>
  </p:normalViewPr>
  <p:slideViewPr>
    <p:cSldViewPr snapToGrid="0" snapToObjects="1">
      <p:cViewPr varScale="1">
        <p:scale>
          <a:sx n="52" d="100"/>
          <a:sy n="52" d="100"/>
        </p:scale>
        <p:origin x="5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eld, Bryan" userId="28725a4a-9178-43bd-b638-8ec878535867" providerId="ADAL" clId="{EC3E41B3-B864-41F3-BBA9-4EF25BBCA6ED}"/>
    <pc:docChg chg="custSel modSld">
      <pc:chgData name="Field, Bryan" userId="28725a4a-9178-43bd-b638-8ec878535867" providerId="ADAL" clId="{EC3E41B3-B864-41F3-BBA9-4EF25BBCA6ED}" dt="2025-12-04T16:28:00.179" v="332" actId="20577"/>
      <pc:docMkLst>
        <pc:docMk/>
      </pc:docMkLst>
      <pc:sldChg chg="addSp modSp mod">
        <pc:chgData name="Field, Bryan" userId="28725a4a-9178-43bd-b638-8ec878535867" providerId="ADAL" clId="{EC3E41B3-B864-41F3-BBA9-4EF25BBCA6ED}" dt="2025-12-04T16:26:18.205" v="73" actId="20577"/>
        <pc:sldMkLst>
          <pc:docMk/>
          <pc:sldMk cId="163644448" sldId="256"/>
        </pc:sldMkLst>
        <pc:spChg chg="mod">
          <ac:chgData name="Field, Bryan" userId="28725a4a-9178-43bd-b638-8ec878535867" providerId="ADAL" clId="{EC3E41B3-B864-41F3-BBA9-4EF25BBCA6ED}" dt="2025-12-04T16:26:18.205" v="73" actId="20577"/>
          <ac:spMkLst>
            <pc:docMk/>
            <pc:sldMk cId="163644448" sldId="256"/>
            <ac:spMk id="2" creationId="{6CB3E769-5C00-9344-B187-FBD335610058}"/>
          </ac:spMkLst>
        </pc:spChg>
        <pc:spChg chg="mod">
          <ac:chgData name="Field, Bryan" userId="28725a4a-9178-43bd-b638-8ec878535867" providerId="ADAL" clId="{EC3E41B3-B864-41F3-BBA9-4EF25BBCA6ED}" dt="2025-12-04T16:25:26.538" v="20" actId="20577"/>
          <ac:spMkLst>
            <pc:docMk/>
            <pc:sldMk cId="163644448" sldId="256"/>
            <ac:spMk id="3" creationId="{BB7C00F1-CAE0-1148-8436-07F50E18D8AB}"/>
          </ac:spMkLst>
        </pc:spChg>
        <pc:spChg chg="add mod">
          <ac:chgData name="Field, Bryan" userId="28725a4a-9178-43bd-b638-8ec878535867" providerId="ADAL" clId="{EC3E41B3-B864-41F3-BBA9-4EF25BBCA6ED}" dt="2025-12-04T16:25:41.435" v="35" actId="20577"/>
          <ac:spMkLst>
            <pc:docMk/>
            <pc:sldMk cId="163644448" sldId="256"/>
            <ac:spMk id="4" creationId="{CCB44392-1E1F-3FFD-4427-415484620DF5}"/>
          </ac:spMkLst>
        </pc:spChg>
      </pc:sldChg>
      <pc:sldChg chg="modSp mod">
        <pc:chgData name="Field, Bryan" userId="28725a4a-9178-43bd-b638-8ec878535867" providerId="ADAL" clId="{EC3E41B3-B864-41F3-BBA9-4EF25BBCA6ED}" dt="2025-12-04T16:28:00.179" v="332" actId="20577"/>
        <pc:sldMkLst>
          <pc:docMk/>
          <pc:sldMk cId="3500214574" sldId="258"/>
        </pc:sldMkLst>
        <pc:spChg chg="mod">
          <ac:chgData name="Field, Bryan" userId="28725a4a-9178-43bd-b638-8ec878535867" providerId="ADAL" clId="{EC3E41B3-B864-41F3-BBA9-4EF25BBCA6ED}" dt="2025-12-04T16:26:28.566" v="74" actId="113"/>
          <ac:spMkLst>
            <pc:docMk/>
            <pc:sldMk cId="3500214574" sldId="258"/>
            <ac:spMk id="2" creationId="{C6F0D9FE-FC00-7349-B785-825A191C50BA}"/>
          </ac:spMkLst>
        </pc:spChg>
      </pc:sldChg>
    </pc:docChg>
  </pc:docChgLst>
  <pc:docChgLst>
    <pc:chgData name="Field, Bryan" userId="28725a4a-9178-43bd-b638-8ec878535867" providerId="ADAL" clId="{38BEC05F-0011-456B-914B-E70EF9A5F673}"/>
    <pc:docChg chg="undo custSel addSld delSld modSld">
      <pc:chgData name="Field, Bryan" userId="28725a4a-9178-43bd-b638-8ec878535867" providerId="ADAL" clId="{38BEC05F-0011-456B-914B-E70EF9A5F673}" dt="2025-12-18T15:37:47.534" v="881" actId="20577"/>
      <pc:docMkLst>
        <pc:docMk/>
      </pc:docMkLst>
      <pc:sldChg chg="modSp mod">
        <pc:chgData name="Field, Bryan" userId="28725a4a-9178-43bd-b638-8ec878535867" providerId="ADAL" clId="{38BEC05F-0011-456B-914B-E70EF9A5F673}" dt="2025-12-18T15:37:47.534" v="881" actId="20577"/>
        <pc:sldMkLst>
          <pc:docMk/>
          <pc:sldMk cId="163644448" sldId="256"/>
        </pc:sldMkLst>
        <pc:spChg chg="mod">
          <ac:chgData name="Field, Bryan" userId="28725a4a-9178-43bd-b638-8ec878535867" providerId="ADAL" clId="{38BEC05F-0011-456B-914B-E70EF9A5F673}" dt="2025-12-18T15:37:47.534" v="881" actId="20577"/>
          <ac:spMkLst>
            <pc:docMk/>
            <pc:sldMk cId="163644448" sldId="256"/>
            <ac:spMk id="2" creationId="{6CB3E769-5C00-9344-B187-FBD335610058}"/>
          </ac:spMkLst>
        </pc:spChg>
        <pc:spChg chg="mod">
          <ac:chgData name="Field, Bryan" userId="28725a4a-9178-43bd-b638-8ec878535867" providerId="ADAL" clId="{38BEC05F-0011-456B-914B-E70EF9A5F673}" dt="2025-12-16T20:35:39.204" v="29" actId="6549"/>
          <ac:spMkLst>
            <pc:docMk/>
            <pc:sldMk cId="163644448" sldId="256"/>
            <ac:spMk id="3" creationId="{BB7C00F1-CAE0-1148-8436-07F50E18D8AB}"/>
          </ac:spMkLst>
        </pc:spChg>
        <pc:spChg chg="mod">
          <ac:chgData name="Field, Bryan" userId="28725a4a-9178-43bd-b638-8ec878535867" providerId="ADAL" clId="{38BEC05F-0011-456B-914B-E70EF9A5F673}" dt="2025-12-16T20:35:36.057" v="28" actId="1076"/>
          <ac:spMkLst>
            <pc:docMk/>
            <pc:sldMk cId="163644448" sldId="256"/>
            <ac:spMk id="4" creationId="{CCB44392-1E1F-3FFD-4427-415484620DF5}"/>
          </ac:spMkLst>
        </pc:spChg>
      </pc:sldChg>
      <pc:sldChg chg="addSp modSp">
        <pc:chgData name="Field, Bryan" userId="28725a4a-9178-43bd-b638-8ec878535867" providerId="ADAL" clId="{38BEC05F-0011-456B-914B-E70EF9A5F673}" dt="2025-12-18T14:29:17.284" v="851" actId="1076"/>
        <pc:sldMkLst>
          <pc:docMk/>
          <pc:sldMk cId="0" sldId="257"/>
        </pc:sldMkLst>
        <pc:picChg chg="add mod">
          <ac:chgData name="Field, Bryan" userId="28725a4a-9178-43bd-b638-8ec878535867" providerId="ADAL" clId="{38BEC05F-0011-456B-914B-E70EF9A5F673}" dt="2025-12-18T14:29:17.284" v="851" actId="1076"/>
          <ac:picMkLst>
            <pc:docMk/>
            <pc:sldMk cId="0" sldId="257"/>
            <ac:picMk id="3" creationId="{2CAF670A-A07D-AE5D-12F7-B0801856DCAD}"/>
          </ac:picMkLst>
        </pc:picChg>
      </pc:sldChg>
      <pc:sldChg chg="addSp delSp modSp mod modShow">
        <pc:chgData name="Field, Bryan" userId="28725a4a-9178-43bd-b638-8ec878535867" providerId="ADAL" clId="{38BEC05F-0011-456B-914B-E70EF9A5F673}" dt="2025-12-17T16:59:34.230" v="657" actId="729"/>
        <pc:sldMkLst>
          <pc:docMk/>
          <pc:sldMk cId="3500214574" sldId="258"/>
        </pc:sldMkLst>
        <pc:spChg chg="mod">
          <ac:chgData name="Field, Bryan" userId="28725a4a-9178-43bd-b638-8ec878535867" providerId="ADAL" clId="{38BEC05F-0011-456B-914B-E70EF9A5F673}" dt="2025-12-17T16:56:09.145" v="599" actId="20577"/>
          <ac:spMkLst>
            <pc:docMk/>
            <pc:sldMk cId="3500214574" sldId="258"/>
            <ac:spMk id="2" creationId="{C6F0D9FE-FC00-7349-B785-825A191C50BA}"/>
          </ac:spMkLst>
        </pc:spChg>
        <pc:spChg chg="del">
          <ac:chgData name="Field, Bryan" userId="28725a4a-9178-43bd-b638-8ec878535867" providerId="ADAL" clId="{38BEC05F-0011-456B-914B-E70EF9A5F673}" dt="2025-12-17T16:55:49.066" v="574" actId="478"/>
          <ac:spMkLst>
            <pc:docMk/>
            <pc:sldMk cId="3500214574" sldId="258"/>
            <ac:spMk id="3" creationId="{F321FD3B-75EC-E34B-8BF6-C3AC1E0E51F0}"/>
          </ac:spMkLst>
        </pc:spChg>
        <pc:spChg chg="add del mod">
          <ac:chgData name="Field, Bryan" userId="28725a4a-9178-43bd-b638-8ec878535867" providerId="ADAL" clId="{38BEC05F-0011-456B-914B-E70EF9A5F673}" dt="2025-12-17T16:55:52.518" v="575" actId="478"/>
          <ac:spMkLst>
            <pc:docMk/>
            <pc:sldMk cId="3500214574" sldId="258"/>
            <ac:spMk id="7" creationId="{E6A8D08F-A842-A98B-9599-8A7B28C35971}"/>
          </ac:spMkLst>
        </pc:spChg>
        <pc:spChg chg="add mod">
          <ac:chgData name="Field, Bryan" userId="28725a4a-9178-43bd-b638-8ec878535867" providerId="ADAL" clId="{38BEC05F-0011-456B-914B-E70EF9A5F673}" dt="2025-12-17T16:59:27.906" v="656" actId="14100"/>
          <ac:spMkLst>
            <pc:docMk/>
            <pc:sldMk cId="3500214574" sldId="258"/>
            <ac:spMk id="8" creationId="{8E7F0DAC-3A98-F3CC-383B-2CFAD24E31F5}"/>
          </ac:spMkLst>
        </pc:spChg>
        <pc:picChg chg="mod">
          <ac:chgData name="Field, Bryan" userId="28725a4a-9178-43bd-b638-8ec878535867" providerId="ADAL" clId="{38BEC05F-0011-456B-914B-E70EF9A5F673}" dt="2025-12-17T16:56:00.085" v="578" actId="1076"/>
          <ac:picMkLst>
            <pc:docMk/>
            <pc:sldMk cId="3500214574" sldId="258"/>
            <ac:picMk id="9" creationId="{0AA48BC5-9C01-8FF4-A37B-690A2EA9E24A}"/>
          </ac:picMkLst>
        </pc:picChg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1594882022" sldId="259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2182273302" sldId="267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929841702" sldId="272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3422621153" sldId="273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574854753" sldId="274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3253401505" sldId="275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3900683699" sldId="276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1553698751" sldId="277"/>
        </pc:sldMkLst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3169272264" sldId="278"/>
        </pc:sldMkLst>
      </pc:sldChg>
      <pc:sldChg chg="addSp modSp mod">
        <pc:chgData name="Field, Bryan" userId="28725a4a-9178-43bd-b638-8ec878535867" providerId="ADAL" clId="{38BEC05F-0011-456B-914B-E70EF9A5F673}" dt="2025-12-17T19:56:15.775" v="769" actId="20577"/>
        <pc:sldMkLst>
          <pc:docMk/>
          <pc:sldMk cId="2004760129" sldId="279"/>
        </pc:sldMkLst>
        <pc:spChg chg="mod">
          <ac:chgData name="Field, Bryan" userId="28725a4a-9178-43bd-b638-8ec878535867" providerId="ADAL" clId="{38BEC05F-0011-456B-914B-E70EF9A5F673}" dt="2025-12-17T16:26:55.452" v="202" actId="14100"/>
          <ac:spMkLst>
            <pc:docMk/>
            <pc:sldMk cId="2004760129" sldId="279"/>
            <ac:spMk id="3" creationId="{3BC89630-8183-D553-F1CA-92EC018DD6A4}"/>
          </ac:spMkLst>
        </pc:spChg>
        <pc:spChg chg="mod">
          <ac:chgData name="Field, Bryan" userId="28725a4a-9178-43bd-b638-8ec878535867" providerId="ADAL" clId="{38BEC05F-0011-456B-914B-E70EF9A5F673}" dt="2025-12-17T19:56:15.775" v="769" actId="20577"/>
          <ac:spMkLst>
            <pc:docMk/>
            <pc:sldMk cId="2004760129" sldId="279"/>
            <ac:spMk id="10" creationId="{4EDF70B7-0BFA-D15C-98CC-B6357A0D403C}"/>
          </ac:spMkLst>
        </pc:spChg>
        <pc:spChg chg="add mod">
          <ac:chgData name="Field, Bryan" userId="28725a4a-9178-43bd-b638-8ec878535867" providerId="ADAL" clId="{38BEC05F-0011-456B-914B-E70EF9A5F673}" dt="2025-12-17T19:56:09.136" v="768" actId="1076"/>
          <ac:spMkLst>
            <pc:docMk/>
            <pc:sldMk cId="2004760129" sldId="279"/>
            <ac:spMk id="11" creationId="{85BF4170-DB22-0038-86AD-EAC268C6A42E}"/>
          </ac:spMkLst>
        </pc:spChg>
      </pc:sldChg>
      <pc:sldChg chg="addSp modSp mod">
        <pc:chgData name="Field, Bryan" userId="28725a4a-9178-43bd-b638-8ec878535867" providerId="ADAL" clId="{38BEC05F-0011-456B-914B-E70EF9A5F673}" dt="2025-12-18T14:31:18.971" v="873" actId="1076"/>
        <pc:sldMkLst>
          <pc:docMk/>
          <pc:sldMk cId="2745461780" sldId="280"/>
        </pc:sldMkLst>
        <pc:spChg chg="mod">
          <ac:chgData name="Field, Bryan" userId="28725a4a-9178-43bd-b638-8ec878535867" providerId="ADAL" clId="{38BEC05F-0011-456B-914B-E70EF9A5F673}" dt="2025-12-17T20:01:45.720" v="800" actId="14100"/>
          <ac:spMkLst>
            <pc:docMk/>
            <pc:sldMk cId="2745461780" sldId="280"/>
            <ac:spMk id="6" creationId="{10A419AF-16FE-40D1-E3F6-C5DD0D863340}"/>
          </ac:spMkLst>
        </pc:spChg>
        <pc:picChg chg="mod">
          <ac:chgData name="Field, Bryan" userId="28725a4a-9178-43bd-b638-8ec878535867" providerId="ADAL" clId="{38BEC05F-0011-456B-914B-E70EF9A5F673}" dt="2025-12-17T20:01:47.054" v="801" actId="1076"/>
          <ac:picMkLst>
            <pc:docMk/>
            <pc:sldMk cId="2745461780" sldId="280"/>
            <ac:picMk id="9" creationId="{BD6BFED4-D008-5FE8-67CC-B5C451E90DB1}"/>
          </ac:picMkLst>
        </pc:picChg>
        <pc:picChg chg="add mod">
          <ac:chgData name="Field, Bryan" userId="28725a4a-9178-43bd-b638-8ec878535867" providerId="ADAL" clId="{38BEC05F-0011-456B-914B-E70EF9A5F673}" dt="2025-12-18T14:31:18.971" v="873" actId="1076"/>
          <ac:picMkLst>
            <pc:docMk/>
            <pc:sldMk cId="2745461780" sldId="280"/>
            <ac:picMk id="21" creationId="{ACE04C5F-70D4-387C-4728-47D46E3648A0}"/>
          </ac:picMkLst>
        </pc:picChg>
      </pc:sldChg>
      <pc:sldChg chg="addSp delSp modSp mod">
        <pc:chgData name="Field, Bryan" userId="28725a4a-9178-43bd-b638-8ec878535867" providerId="ADAL" clId="{38BEC05F-0011-456B-914B-E70EF9A5F673}" dt="2025-12-18T14:30:03.757" v="868" actId="1038"/>
        <pc:sldMkLst>
          <pc:docMk/>
          <pc:sldMk cId="0" sldId="281"/>
        </pc:sldMkLst>
        <pc:spChg chg="del">
          <ac:chgData name="Field, Bryan" userId="28725a4a-9178-43bd-b638-8ec878535867" providerId="ADAL" clId="{38BEC05F-0011-456B-914B-E70EF9A5F673}" dt="2025-12-17T20:04:24.377" v="816" actId="478"/>
          <ac:spMkLst>
            <pc:docMk/>
            <pc:sldMk cId="0" sldId="281"/>
            <ac:spMk id="2" creationId="{14A20448-FD4F-13E4-8F55-930F50CBF4E8}"/>
          </ac:spMkLst>
        </pc:spChg>
        <pc:spChg chg="mod">
          <ac:chgData name="Field, Bryan" userId="28725a4a-9178-43bd-b638-8ec878535867" providerId="ADAL" clId="{38BEC05F-0011-456B-914B-E70EF9A5F673}" dt="2025-12-18T14:29:59.717" v="861" actId="14100"/>
          <ac:spMkLst>
            <pc:docMk/>
            <pc:sldMk cId="0" sldId="281"/>
            <ac:spMk id="85" creationId="{00000000-0000-0000-0000-000000000000}"/>
          </ac:spMkLst>
        </pc:spChg>
        <pc:picChg chg="add mod">
          <ac:chgData name="Field, Bryan" userId="28725a4a-9178-43bd-b638-8ec878535867" providerId="ADAL" clId="{38BEC05F-0011-456B-914B-E70EF9A5F673}" dt="2025-12-18T14:30:03.757" v="868" actId="1038"/>
          <ac:picMkLst>
            <pc:docMk/>
            <pc:sldMk cId="0" sldId="281"/>
            <ac:picMk id="2" creationId="{9ED9A619-40BB-B1F5-E95E-0B5F5C134476}"/>
          </ac:picMkLst>
        </pc:picChg>
      </pc:sldChg>
      <pc:sldChg chg="addSp delSp modSp mod">
        <pc:chgData name="Field, Bryan" userId="28725a4a-9178-43bd-b638-8ec878535867" providerId="ADAL" clId="{38BEC05F-0011-456B-914B-E70EF9A5F673}" dt="2025-12-18T14:29:42.723" v="857" actId="1076"/>
        <pc:sldMkLst>
          <pc:docMk/>
          <pc:sldMk cId="827319560" sldId="290"/>
        </pc:sldMkLst>
        <pc:spChg chg="del">
          <ac:chgData name="Field, Bryan" userId="28725a4a-9178-43bd-b638-8ec878535867" providerId="ADAL" clId="{38BEC05F-0011-456B-914B-E70EF9A5F673}" dt="2025-12-17T20:04:28.526" v="817" actId="478"/>
          <ac:spMkLst>
            <pc:docMk/>
            <pc:sldMk cId="827319560" sldId="290"/>
            <ac:spMk id="13" creationId="{0DD2524C-BC7B-EBFE-9C5E-B1C573A3A11D}"/>
          </ac:spMkLst>
        </pc:spChg>
        <pc:picChg chg="add mod">
          <ac:chgData name="Field, Bryan" userId="28725a4a-9178-43bd-b638-8ec878535867" providerId="ADAL" clId="{38BEC05F-0011-456B-914B-E70EF9A5F673}" dt="2025-12-18T14:29:42.723" v="857" actId="1076"/>
          <ac:picMkLst>
            <pc:docMk/>
            <pc:sldMk cId="827319560" sldId="290"/>
            <ac:picMk id="13" creationId="{E053CF93-FE46-4AEE-1853-3B68E48BB120}"/>
          </ac:picMkLst>
        </pc:picChg>
      </pc:sldChg>
      <pc:sldChg chg="addSp modSp mod">
        <pc:chgData name="Field, Bryan" userId="28725a4a-9178-43bd-b638-8ec878535867" providerId="ADAL" clId="{38BEC05F-0011-456B-914B-E70EF9A5F673}" dt="2025-12-18T14:31:31.373" v="877" actId="20577"/>
        <pc:sldMkLst>
          <pc:docMk/>
          <pc:sldMk cId="1650280502" sldId="293"/>
        </pc:sldMkLst>
        <pc:spChg chg="mod">
          <ac:chgData name="Field, Bryan" userId="28725a4a-9178-43bd-b638-8ec878535867" providerId="ADAL" clId="{38BEC05F-0011-456B-914B-E70EF9A5F673}" dt="2025-12-18T14:31:31.373" v="877" actId="20577"/>
          <ac:spMkLst>
            <pc:docMk/>
            <pc:sldMk cId="1650280502" sldId="293"/>
            <ac:spMk id="2" creationId="{EA7A1AFD-4ADC-37E1-D92B-96FE6BE62A06}"/>
          </ac:spMkLst>
        </pc:spChg>
        <pc:spChg chg="mod">
          <ac:chgData name="Field, Bryan" userId="28725a4a-9178-43bd-b638-8ec878535867" providerId="ADAL" clId="{38BEC05F-0011-456B-914B-E70EF9A5F673}" dt="2025-12-17T20:02:39.074" v="811" actId="1076"/>
          <ac:spMkLst>
            <pc:docMk/>
            <pc:sldMk cId="1650280502" sldId="293"/>
            <ac:spMk id="10" creationId="{212A4C4E-93BD-BBBF-BB01-1B5E1027176D}"/>
          </ac:spMkLst>
        </pc:spChg>
        <pc:picChg chg="add mod">
          <ac:chgData name="Field, Bryan" userId="28725a4a-9178-43bd-b638-8ec878535867" providerId="ADAL" clId="{38BEC05F-0011-456B-914B-E70EF9A5F673}" dt="2025-12-18T14:31:23.748" v="874"/>
          <ac:picMkLst>
            <pc:docMk/>
            <pc:sldMk cId="1650280502" sldId="293"/>
            <ac:picMk id="3" creationId="{B60E094D-3DAB-4686-AC23-F2EF7F5EFB11}"/>
          </ac:picMkLst>
        </pc:picChg>
        <pc:picChg chg="mod">
          <ac:chgData name="Field, Bryan" userId="28725a4a-9178-43bd-b638-8ec878535867" providerId="ADAL" clId="{38BEC05F-0011-456B-914B-E70EF9A5F673}" dt="2025-12-17T20:02:39.074" v="811" actId="1076"/>
          <ac:picMkLst>
            <pc:docMk/>
            <pc:sldMk cId="1650280502" sldId="293"/>
            <ac:picMk id="6" creationId="{AE3D8AC4-5A1B-06A0-5583-DA9834844B9E}"/>
          </ac:picMkLst>
        </pc:picChg>
        <pc:picChg chg="mod ord">
          <ac:chgData name="Field, Bryan" userId="28725a4a-9178-43bd-b638-8ec878535867" providerId="ADAL" clId="{38BEC05F-0011-456B-914B-E70EF9A5F673}" dt="2025-12-17T20:02:47.811" v="813" actId="1076"/>
          <ac:picMkLst>
            <pc:docMk/>
            <pc:sldMk cId="1650280502" sldId="293"/>
            <ac:picMk id="7" creationId="{20DC0CE9-4BB4-1F9E-95CD-CEF502316446}"/>
          </ac:picMkLst>
        </pc:picChg>
        <pc:picChg chg="mod ord">
          <ac:chgData name="Field, Bryan" userId="28725a4a-9178-43bd-b638-8ec878535867" providerId="ADAL" clId="{38BEC05F-0011-456B-914B-E70EF9A5F673}" dt="2025-12-17T20:02:53.420" v="815" actId="166"/>
          <ac:picMkLst>
            <pc:docMk/>
            <pc:sldMk cId="1650280502" sldId="293"/>
            <ac:picMk id="8" creationId="{44A75046-B21D-6176-ACE7-FEEED6E01DFD}"/>
          </ac:picMkLst>
        </pc:picChg>
        <pc:picChg chg="mod">
          <ac:chgData name="Field, Bryan" userId="28725a4a-9178-43bd-b638-8ec878535867" providerId="ADAL" clId="{38BEC05F-0011-456B-914B-E70EF9A5F673}" dt="2025-12-17T20:02:07.018" v="802" actId="14100"/>
          <ac:picMkLst>
            <pc:docMk/>
            <pc:sldMk cId="1650280502" sldId="293"/>
            <ac:picMk id="9" creationId="{E8449B1C-EBAC-6EDF-A24E-32E62478C9E1}"/>
          </ac:picMkLst>
        </pc:picChg>
        <pc:picChg chg="mod">
          <ac:chgData name="Field, Bryan" userId="28725a4a-9178-43bd-b638-8ec878535867" providerId="ADAL" clId="{38BEC05F-0011-456B-914B-E70EF9A5F673}" dt="2025-12-17T20:02:41.142" v="812" actId="1076"/>
          <ac:picMkLst>
            <pc:docMk/>
            <pc:sldMk cId="1650280502" sldId="293"/>
            <ac:picMk id="13" creationId="{BD49FC3C-ED35-35E8-D437-DF0E671EF92C}"/>
          </ac:picMkLst>
        </pc:picChg>
      </pc:sldChg>
      <pc:sldChg chg="addSp modSp modNotesTx">
        <pc:chgData name="Field, Bryan" userId="28725a4a-9178-43bd-b638-8ec878535867" providerId="ADAL" clId="{38BEC05F-0011-456B-914B-E70EF9A5F673}" dt="2025-12-18T14:31:35.152" v="878"/>
        <pc:sldMkLst>
          <pc:docMk/>
          <pc:sldMk cId="2744812064" sldId="294"/>
        </pc:sldMkLst>
        <pc:picChg chg="add mod">
          <ac:chgData name="Field, Bryan" userId="28725a4a-9178-43bd-b638-8ec878535867" providerId="ADAL" clId="{38BEC05F-0011-456B-914B-E70EF9A5F673}" dt="2025-12-18T14:31:35.152" v="878"/>
          <ac:picMkLst>
            <pc:docMk/>
            <pc:sldMk cId="2744812064" sldId="294"/>
            <ac:picMk id="3" creationId="{0FF21BBB-346F-B623-3134-173FD13A5854}"/>
          </ac:picMkLst>
        </pc:picChg>
      </pc:sldChg>
      <pc:sldChg chg="addSp modSp">
        <pc:chgData name="Field, Bryan" userId="28725a4a-9178-43bd-b638-8ec878535867" providerId="ADAL" clId="{38BEC05F-0011-456B-914B-E70EF9A5F673}" dt="2025-12-18T14:31:41.335" v="879"/>
        <pc:sldMkLst>
          <pc:docMk/>
          <pc:sldMk cId="2650976770" sldId="295"/>
        </pc:sldMkLst>
        <pc:picChg chg="add mod">
          <ac:chgData name="Field, Bryan" userId="28725a4a-9178-43bd-b638-8ec878535867" providerId="ADAL" clId="{38BEC05F-0011-456B-914B-E70EF9A5F673}" dt="2025-12-18T14:31:41.335" v="879"/>
          <ac:picMkLst>
            <pc:docMk/>
            <pc:sldMk cId="2650976770" sldId="295"/>
            <ac:picMk id="3" creationId="{A5F4AB8C-FFB4-EFA7-00EF-F9779D18FAB9}"/>
          </ac:picMkLst>
        </pc:picChg>
      </pc:sldChg>
      <pc:sldChg chg="addSp delSp modSp mod">
        <pc:chgData name="Field, Bryan" userId="28725a4a-9178-43bd-b638-8ec878535867" providerId="ADAL" clId="{38BEC05F-0011-456B-914B-E70EF9A5F673}" dt="2025-12-18T14:29:31.004" v="855"/>
        <pc:sldMkLst>
          <pc:docMk/>
          <pc:sldMk cId="0" sldId="296"/>
        </pc:sldMkLst>
        <pc:spChg chg="del">
          <ac:chgData name="Field, Bryan" userId="28725a4a-9178-43bd-b638-8ec878535867" providerId="ADAL" clId="{38BEC05F-0011-456B-914B-E70EF9A5F673}" dt="2025-12-17T20:04:31.686" v="818" actId="478"/>
          <ac:spMkLst>
            <pc:docMk/>
            <pc:sldMk cId="0" sldId="296"/>
            <ac:spMk id="2" creationId="{65C0C344-8281-6E0C-7860-C606377DE97C}"/>
          </ac:spMkLst>
        </pc:spChg>
        <pc:picChg chg="add del mod">
          <ac:chgData name="Field, Bryan" userId="28725a4a-9178-43bd-b638-8ec878535867" providerId="ADAL" clId="{38BEC05F-0011-456B-914B-E70EF9A5F673}" dt="2025-12-18T14:29:30.675" v="854" actId="478"/>
          <ac:picMkLst>
            <pc:docMk/>
            <pc:sldMk cId="0" sldId="296"/>
            <ac:picMk id="2" creationId="{07CDF362-E58A-3C4F-CAD6-94CFCE1EC7E5}"/>
          </ac:picMkLst>
        </pc:picChg>
        <pc:picChg chg="add mod">
          <ac:chgData name="Field, Bryan" userId="28725a4a-9178-43bd-b638-8ec878535867" providerId="ADAL" clId="{38BEC05F-0011-456B-914B-E70EF9A5F673}" dt="2025-12-18T14:29:31.004" v="855"/>
          <ac:picMkLst>
            <pc:docMk/>
            <pc:sldMk cId="0" sldId="296"/>
            <ac:picMk id="3" creationId="{1276D3D4-5705-9F17-064C-6763057F24BB}"/>
          </ac:picMkLst>
        </pc:picChg>
      </pc:sldChg>
      <pc:sldChg chg="del">
        <pc:chgData name="Field, Bryan" userId="28725a4a-9178-43bd-b638-8ec878535867" providerId="ADAL" clId="{38BEC05F-0011-456B-914B-E70EF9A5F673}" dt="2025-12-16T20:36:22.635" v="95" actId="47"/>
        <pc:sldMkLst>
          <pc:docMk/>
          <pc:sldMk cId="410661428" sldId="298"/>
        </pc:sldMkLst>
      </pc:sldChg>
      <pc:sldChg chg="addSp delSp modSp mod">
        <pc:chgData name="Field, Bryan" userId="28725a4a-9178-43bd-b638-8ec878535867" providerId="ADAL" clId="{38BEC05F-0011-456B-914B-E70EF9A5F673}" dt="2025-12-18T14:29:09.581" v="849" actId="1076"/>
        <pc:sldMkLst>
          <pc:docMk/>
          <pc:sldMk cId="2035428672" sldId="299"/>
        </pc:sldMkLst>
        <pc:spChg chg="del">
          <ac:chgData name="Field, Bryan" userId="28725a4a-9178-43bd-b638-8ec878535867" providerId="ADAL" clId="{38BEC05F-0011-456B-914B-E70EF9A5F673}" dt="2025-12-18T14:27:17.432" v="841" actId="478"/>
          <ac:spMkLst>
            <pc:docMk/>
            <pc:sldMk cId="2035428672" sldId="299"/>
            <ac:spMk id="4" creationId="{9A06D6EA-B422-BB8C-3CC4-4FF59662D503}"/>
          </ac:spMkLst>
        </pc:spChg>
        <pc:picChg chg="add del mod">
          <ac:chgData name="Field, Bryan" userId="28725a4a-9178-43bd-b638-8ec878535867" providerId="ADAL" clId="{38BEC05F-0011-456B-914B-E70EF9A5F673}" dt="2025-12-18T14:26:43.400" v="840" actId="478"/>
          <ac:picMkLst>
            <pc:docMk/>
            <pc:sldMk cId="2035428672" sldId="299"/>
            <ac:picMk id="9" creationId="{2192E2BC-B339-DE32-592C-8121D4BC8B5B}"/>
          </ac:picMkLst>
        </pc:picChg>
        <pc:picChg chg="add mod">
          <ac:chgData name="Field, Bryan" userId="28725a4a-9178-43bd-b638-8ec878535867" providerId="ADAL" clId="{38BEC05F-0011-456B-914B-E70EF9A5F673}" dt="2025-12-18T14:29:09.581" v="849" actId="1076"/>
          <ac:picMkLst>
            <pc:docMk/>
            <pc:sldMk cId="2035428672" sldId="299"/>
            <ac:picMk id="11" creationId="{2C97D1E4-B6BC-11DF-6C94-0216E5006FD6}"/>
          </ac:picMkLst>
        </pc:picChg>
      </pc:sldChg>
      <pc:sldChg chg="addSp delSp modSp new mod modClrScheme chgLayout modNotesTx">
        <pc:chgData name="Field, Bryan" userId="28725a4a-9178-43bd-b638-8ec878535867" providerId="ADAL" clId="{38BEC05F-0011-456B-914B-E70EF9A5F673}" dt="2025-12-18T14:26:10.760" v="833" actId="1076"/>
        <pc:sldMkLst>
          <pc:docMk/>
          <pc:sldMk cId="2473093465" sldId="300"/>
        </pc:sldMkLst>
        <pc:spChg chg="del mod ord">
          <ac:chgData name="Field, Bryan" userId="28725a4a-9178-43bd-b638-8ec878535867" providerId="ADAL" clId="{38BEC05F-0011-456B-914B-E70EF9A5F673}" dt="2025-12-17T16:27:27.140" v="204" actId="700"/>
          <ac:spMkLst>
            <pc:docMk/>
            <pc:sldMk cId="2473093465" sldId="300"/>
            <ac:spMk id="2" creationId="{58562420-079F-4398-73CA-4B8EA490EFFC}"/>
          </ac:spMkLst>
        </pc:spChg>
        <pc:spChg chg="del mod ord">
          <ac:chgData name="Field, Bryan" userId="28725a4a-9178-43bd-b638-8ec878535867" providerId="ADAL" clId="{38BEC05F-0011-456B-914B-E70EF9A5F673}" dt="2025-12-17T16:27:27.140" v="204" actId="700"/>
          <ac:spMkLst>
            <pc:docMk/>
            <pc:sldMk cId="2473093465" sldId="300"/>
            <ac:spMk id="3" creationId="{9D281D21-C2B4-B72E-CEB0-FBE0BB4A44CE}"/>
          </ac:spMkLst>
        </pc:spChg>
        <pc:spChg chg="mod ord">
          <ac:chgData name="Field, Bryan" userId="28725a4a-9178-43bd-b638-8ec878535867" providerId="ADAL" clId="{38BEC05F-0011-456B-914B-E70EF9A5F673}" dt="2025-12-17T16:27:27.140" v="204" actId="700"/>
          <ac:spMkLst>
            <pc:docMk/>
            <pc:sldMk cId="2473093465" sldId="300"/>
            <ac:spMk id="4" creationId="{99F8F368-AD03-DCAE-C5A5-ED36966F2A35}"/>
          </ac:spMkLst>
        </pc:spChg>
        <pc:spChg chg="mod ord">
          <ac:chgData name="Field, Bryan" userId="28725a4a-9178-43bd-b638-8ec878535867" providerId="ADAL" clId="{38BEC05F-0011-456B-914B-E70EF9A5F673}" dt="2025-12-17T16:27:27.140" v="204" actId="700"/>
          <ac:spMkLst>
            <pc:docMk/>
            <pc:sldMk cId="2473093465" sldId="300"/>
            <ac:spMk id="5" creationId="{B8F6B87E-A6EC-CB3D-064D-E636F3F75032}"/>
          </ac:spMkLst>
        </pc:spChg>
        <pc:spChg chg="add mod ord">
          <ac:chgData name="Field, Bryan" userId="28725a4a-9178-43bd-b638-8ec878535867" providerId="ADAL" clId="{38BEC05F-0011-456B-914B-E70EF9A5F673}" dt="2025-12-17T16:27:41.369" v="220" actId="20577"/>
          <ac:spMkLst>
            <pc:docMk/>
            <pc:sldMk cId="2473093465" sldId="300"/>
            <ac:spMk id="6" creationId="{5325DBB8-773C-4A06-BDA0-9A70F3BDDB64}"/>
          </ac:spMkLst>
        </pc:spChg>
        <pc:spChg chg="add mod ord">
          <ac:chgData name="Field, Bryan" userId="28725a4a-9178-43bd-b638-8ec878535867" providerId="ADAL" clId="{38BEC05F-0011-456B-914B-E70EF9A5F673}" dt="2025-12-17T20:12:27.367" v="828" actId="20577"/>
          <ac:spMkLst>
            <pc:docMk/>
            <pc:sldMk cId="2473093465" sldId="300"/>
            <ac:spMk id="7" creationId="{BAC2713D-7FF5-55D6-E026-0A8A95988DC4}"/>
          </ac:spMkLst>
        </pc:spChg>
        <pc:spChg chg="add mod">
          <ac:chgData name="Field, Bryan" userId="28725a4a-9178-43bd-b638-8ec878535867" providerId="ADAL" clId="{38BEC05F-0011-456B-914B-E70EF9A5F673}" dt="2025-12-17T16:37:01.302" v="404" actId="1076"/>
          <ac:spMkLst>
            <pc:docMk/>
            <pc:sldMk cId="2473093465" sldId="300"/>
            <ac:spMk id="12" creationId="{423C87C9-9D8E-5466-C42A-B3CCE51DCA10}"/>
          </ac:spMkLst>
        </pc:spChg>
        <pc:spChg chg="add mod">
          <ac:chgData name="Field, Bryan" userId="28725a4a-9178-43bd-b638-8ec878535867" providerId="ADAL" clId="{38BEC05F-0011-456B-914B-E70EF9A5F673}" dt="2025-12-17T16:37:01.302" v="404" actId="1076"/>
          <ac:spMkLst>
            <pc:docMk/>
            <pc:sldMk cId="2473093465" sldId="300"/>
            <ac:spMk id="13" creationId="{A41597AA-8A58-63B0-F1FB-513C29853F8F}"/>
          </ac:spMkLst>
        </pc:spChg>
        <pc:spChg chg="add mod">
          <ac:chgData name="Field, Bryan" userId="28725a4a-9178-43bd-b638-8ec878535867" providerId="ADAL" clId="{38BEC05F-0011-456B-914B-E70EF9A5F673}" dt="2025-12-17T16:36:57.798" v="403" actId="1076"/>
          <ac:spMkLst>
            <pc:docMk/>
            <pc:sldMk cId="2473093465" sldId="300"/>
            <ac:spMk id="14" creationId="{42ACA7A2-9A06-97FD-C9DB-E6CD410365F4}"/>
          </ac:spMkLst>
        </pc:spChg>
        <pc:spChg chg="add mod">
          <ac:chgData name="Field, Bryan" userId="28725a4a-9178-43bd-b638-8ec878535867" providerId="ADAL" clId="{38BEC05F-0011-456B-914B-E70EF9A5F673}" dt="2025-12-17T16:36:57.798" v="403" actId="1076"/>
          <ac:spMkLst>
            <pc:docMk/>
            <pc:sldMk cId="2473093465" sldId="300"/>
            <ac:spMk id="15" creationId="{BDA471C8-7741-1E27-FC6E-414BE6F80D1B}"/>
          </ac:spMkLst>
        </pc:spChg>
        <pc:spChg chg="add mod">
          <ac:chgData name="Field, Bryan" userId="28725a4a-9178-43bd-b638-8ec878535867" providerId="ADAL" clId="{38BEC05F-0011-456B-914B-E70EF9A5F673}" dt="2025-12-17T16:38:46.716" v="451"/>
          <ac:spMkLst>
            <pc:docMk/>
            <pc:sldMk cId="2473093465" sldId="300"/>
            <ac:spMk id="16" creationId="{1B9A3DA4-92BB-DEE3-FE99-8EFAF040E760}"/>
          </ac:spMkLst>
        </pc:spChg>
        <pc:picChg chg="add mod">
          <ac:chgData name="Field, Bryan" userId="28725a4a-9178-43bd-b638-8ec878535867" providerId="ADAL" clId="{38BEC05F-0011-456B-914B-E70EF9A5F673}" dt="2025-12-18T14:26:10.760" v="833" actId="1076"/>
          <ac:picMkLst>
            <pc:docMk/>
            <pc:sldMk cId="2473093465" sldId="300"/>
            <ac:picMk id="3" creationId="{C723A004-A53E-1F1D-A124-49ED4C2F9725}"/>
          </ac:picMkLst>
        </pc:picChg>
        <pc:picChg chg="add mod">
          <ac:chgData name="Field, Bryan" userId="28725a4a-9178-43bd-b638-8ec878535867" providerId="ADAL" clId="{38BEC05F-0011-456B-914B-E70EF9A5F673}" dt="2025-12-17T16:36:57.798" v="403" actId="1076"/>
          <ac:picMkLst>
            <pc:docMk/>
            <pc:sldMk cId="2473093465" sldId="300"/>
            <ac:picMk id="9" creationId="{21342903-D582-CBF6-A227-2A705AAFAF01}"/>
          </ac:picMkLst>
        </pc:picChg>
        <pc:picChg chg="add mod">
          <ac:chgData name="Field, Bryan" userId="28725a4a-9178-43bd-b638-8ec878535867" providerId="ADAL" clId="{38BEC05F-0011-456B-914B-E70EF9A5F673}" dt="2025-12-17T16:37:01.302" v="404" actId="1076"/>
          <ac:picMkLst>
            <pc:docMk/>
            <pc:sldMk cId="2473093465" sldId="300"/>
            <ac:picMk id="11" creationId="{6107EF10-D661-A1CD-8F46-A3B1A2B4678F}"/>
          </ac:picMkLst>
        </pc:picChg>
      </pc:sldChg>
      <pc:sldChg chg="addSp delSp modSp add mod">
        <pc:chgData name="Field, Bryan" userId="28725a4a-9178-43bd-b638-8ec878535867" providerId="ADAL" clId="{38BEC05F-0011-456B-914B-E70EF9A5F673}" dt="2025-12-18T14:26:14.640" v="834"/>
        <pc:sldMkLst>
          <pc:docMk/>
          <pc:sldMk cId="3260792055" sldId="301"/>
        </pc:sldMkLst>
        <pc:spChg chg="add del mod">
          <ac:chgData name="Field, Bryan" userId="28725a4a-9178-43bd-b638-8ec878535867" providerId="ADAL" clId="{38BEC05F-0011-456B-914B-E70EF9A5F673}" dt="2025-12-17T16:39:11.440" v="454" actId="478"/>
          <ac:spMkLst>
            <pc:docMk/>
            <pc:sldMk cId="3260792055" sldId="301"/>
            <ac:spMk id="3" creationId="{05E1E702-F518-E61E-39F5-EE5B535CB667}"/>
          </ac:spMkLst>
        </pc:spChg>
        <pc:spChg chg="del">
          <ac:chgData name="Field, Bryan" userId="28725a4a-9178-43bd-b638-8ec878535867" providerId="ADAL" clId="{38BEC05F-0011-456B-914B-E70EF9A5F673}" dt="2025-12-17T16:39:08.534" v="453" actId="478"/>
          <ac:spMkLst>
            <pc:docMk/>
            <pc:sldMk cId="3260792055" sldId="301"/>
            <ac:spMk id="7" creationId="{1BBB33AD-8B1B-6A89-6B57-FA7678D4EF61}"/>
          </ac:spMkLst>
        </pc:spChg>
        <pc:spChg chg="add del">
          <ac:chgData name="Field, Bryan" userId="28725a4a-9178-43bd-b638-8ec878535867" providerId="ADAL" clId="{38BEC05F-0011-456B-914B-E70EF9A5F673}" dt="2025-12-17T16:39:30.668" v="456" actId="22"/>
          <ac:spMkLst>
            <pc:docMk/>
            <pc:sldMk cId="3260792055" sldId="301"/>
            <ac:spMk id="10" creationId="{315E8782-7463-32B5-078F-42614C9B8684}"/>
          </ac:spMkLst>
        </pc:spChg>
        <pc:spChg chg="del">
          <ac:chgData name="Field, Bryan" userId="28725a4a-9178-43bd-b638-8ec878535867" providerId="ADAL" clId="{38BEC05F-0011-456B-914B-E70EF9A5F673}" dt="2025-12-17T16:39:08.534" v="453" actId="478"/>
          <ac:spMkLst>
            <pc:docMk/>
            <pc:sldMk cId="3260792055" sldId="301"/>
            <ac:spMk id="12" creationId="{3B32BCF6-292B-AA61-FCBB-26B99DD93A8D}"/>
          </ac:spMkLst>
        </pc:spChg>
        <pc:spChg chg="del">
          <ac:chgData name="Field, Bryan" userId="28725a4a-9178-43bd-b638-8ec878535867" providerId="ADAL" clId="{38BEC05F-0011-456B-914B-E70EF9A5F673}" dt="2025-12-17T16:39:08.534" v="453" actId="478"/>
          <ac:spMkLst>
            <pc:docMk/>
            <pc:sldMk cId="3260792055" sldId="301"/>
            <ac:spMk id="13" creationId="{763A41AD-70BC-5E13-11D2-1335447E008F}"/>
          </ac:spMkLst>
        </pc:spChg>
        <pc:spChg chg="del">
          <ac:chgData name="Field, Bryan" userId="28725a4a-9178-43bd-b638-8ec878535867" providerId="ADAL" clId="{38BEC05F-0011-456B-914B-E70EF9A5F673}" dt="2025-12-17T16:39:08.534" v="453" actId="478"/>
          <ac:spMkLst>
            <pc:docMk/>
            <pc:sldMk cId="3260792055" sldId="301"/>
            <ac:spMk id="14" creationId="{2EB9E2CF-FEBB-AFC6-F15C-64E0947EE6ED}"/>
          </ac:spMkLst>
        </pc:spChg>
        <pc:spChg chg="del">
          <ac:chgData name="Field, Bryan" userId="28725a4a-9178-43bd-b638-8ec878535867" providerId="ADAL" clId="{38BEC05F-0011-456B-914B-E70EF9A5F673}" dt="2025-12-17T16:39:08.534" v="453" actId="478"/>
          <ac:spMkLst>
            <pc:docMk/>
            <pc:sldMk cId="3260792055" sldId="301"/>
            <ac:spMk id="15" creationId="{7939AC3A-253C-1DDE-97DC-4D7CE965877E}"/>
          </ac:spMkLst>
        </pc:spChg>
        <pc:spChg chg="add del mod">
          <ac:chgData name="Field, Bryan" userId="28725a4a-9178-43bd-b638-8ec878535867" providerId="ADAL" clId="{38BEC05F-0011-456B-914B-E70EF9A5F673}" dt="2025-12-17T16:43:51.839" v="496" actId="478"/>
          <ac:spMkLst>
            <pc:docMk/>
            <pc:sldMk cId="3260792055" sldId="301"/>
            <ac:spMk id="18" creationId="{34745C2A-B5C3-D0C5-F37A-0E81290A006E}"/>
          </ac:spMkLst>
        </pc:spChg>
        <pc:spChg chg="add mod">
          <ac:chgData name="Field, Bryan" userId="28725a4a-9178-43bd-b638-8ec878535867" providerId="ADAL" clId="{38BEC05F-0011-456B-914B-E70EF9A5F673}" dt="2025-12-17T16:44:32.221" v="503" actId="14100"/>
          <ac:spMkLst>
            <pc:docMk/>
            <pc:sldMk cId="3260792055" sldId="301"/>
            <ac:spMk id="25" creationId="{1C2BDDC6-55D4-2621-7F13-96883AC0AA63}"/>
          </ac:spMkLst>
        </pc:spChg>
        <pc:spChg chg="add del mod">
          <ac:chgData name="Field, Bryan" userId="28725a4a-9178-43bd-b638-8ec878535867" providerId="ADAL" clId="{38BEC05F-0011-456B-914B-E70EF9A5F673}" dt="2025-12-17T16:43:27.001" v="487"/>
          <ac:spMkLst>
            <pc:docMk/>
            <pc:sldMk cId="3260792055" sldId="301"/>
            <ac:spMk id="27" creationId="{7CBA4E7F-4AEE-7306-EE83-8C03E85A0A33}"/>
          </ac:spMkLst>
        </pc:spChg>
        <pc:spChg chg="add mod">
          <ac:chgData name="Field, Bryan" userId="28725a4a-9178-43bd-b638-8ec878535867" providerId="ADAL" clId="{38BEC05F-0011-456B-914B-E70EF9A5F673}" dt="2025-12-17T16:44:38.523" v="505" actId="1076"/>
          <ac:spMkLst>
            <pc:docMk/>
            <pc:sldMk cId="3260792055" sldId="301"/>
            <ac:spMk id="29" creationId="{DE6BB708-3A5E-AE62-6B6C-5C9EB2B69B0B}"/>
          </ac:spMkLst>
        </pc:spChg>
        <pc:spChg chg="add mod">
          <ac:chgData name="Field, Bryan" userId="28725a4a-9178-43bd-b638-8ec878535867" providerId="ADAL" clId="{38BEC05F-0011-456B-914B-E70EF9A5F673}" dt="2025-12-17T16:44:48.498" v="508" actId="1076"/>
          <ac:spMkLst>
            <pc:docMk/>
            <pc:sldMk cId="3260792055" sldId="301"/>
            <ac:spMk id="31" creationId="{A261363A-91D0-DC2C-6F7A-04E8D33E789B}"/>
          </ac:spMkLst>
        </pc:spChg>
        <pc:spChg chg="add mod">
          <ac:chgData name="Field, Bryan" userId="28725a4a-9178-43bd-b638-8ec878535867" providerId="ADAL" clId="{38BEC05F-0011-456B-914B-E70EF9A5F673}" dt="2025-12-17T16:45:45.022" v="510"/>
          <ac:spMkLst>
            <pc:docMk/>
            <pc:sldMk cId="3260792055" sldId="301"/>
            <ac:spMk id="33" creationId="{9357E860-BBD3-E718-5857-47A402440E0C}"/>
          </ac:spMkLst>
        </pc:spChg>
        <pc:spChg chg="add mod">
          <ac:chgData name="Field, Bryan" userId="28725a4a-9178-43bd-b638-8ec878535867" providerId="ADAL" clId="{38BEC05F-0011-456B-914B-E70EF9A5F673}" dt="2025-12-17T16:45:45.022" v="510"/>
          <ac:spMkLst>
            <pc:docMk/>
            <pc:sldMk cId="3260792055" sldId="301"/>
            <ac:spMk id="42" creationId="{3D5D981B-C2C8-1789-908A-ED129853A2EA}"/>
          </ac:spMkLst>
        </pc:spChg>
        <pc:spChg chg="add mod">
          <ac:chgData name="Field, Bryan" userId="28725a4a-9178-43bd-b638-8ec878535867" providerId="ADAL" clId="{38BEC05F-0011-456B-914B-E70EF9A5F673}" dt="2025-12-17T16:45:45.022" v="510"/>
          <ac:spMkLst>
            <pc:docMk/>
            <pc:sldMk cId="3260792055" sldId="301"/>
            <ac:spMk id="44" creationId="{07F75F1A-11E5-1165-3B29-A989061FDF1D}"/>
          </ac:spMkLst>
        </pc:spChg>
        <pc:spChg chg="mod">
          <ac:chgData name="Field, Bryan" userId="28725a4a-9178-43bd-b638-8ec878535867" providerId="ADAL" clId="{38BEC05F-0011-456B-914B-E70EF9A5F673}" dt="2025-12-17T16:46:49.358" v="520"/>
          <ac:spMkLst>
            <pc:docMk/>
            <pc:sldMk cId="3260792055" sldId="301"/>
            <ac:spMk id="48" creationId="{2D98A0C6-A729-7E2A-DD62-9B2C22385E01}"/>
          </ac:spMkLst>
        </pc:spChg>
        <pc:spChg chg="mod">
          <ac:chgData name="Field, Bryan" userId="28725a4a-9178-43bd-b638-8ec878535867" providerId="ADAL" clId="{38BEC05F-0011-456B-914B-E70EF9A5F673}" dt="2025-12-17T16:46:49.358" v="520"/>
          <ac:spMkLst>
            <pc:docMk/>
            <pc:sldMk cId="3260792055" sldId="301"/>
            <ac:spMk id="57" creationId="{9DD8D3BF-D2E8-CC27-DE3C-DD2CD95FE1EB}"/>
          </ac:spMkLst>
        </pc:spChg>
        <pc:spChg chg="mod">
          <ac:chgData name="Field, Bryan" userId="28725a4a-9178-43bd-b638-8ec878535867" providerId="ADAL" clId="{38BEC05F-0011-456B-914B-E70EF9A5F673}" dt="2025-12-17T16:46:49.358" v="520"/>
          <ac:spMkLst>
            <pc:docMk/>
            <pc:sldMk cId="3260792055" sldId="301"/>
            <ac:spMk id="59" creationId="{726B47DC-565F-237F-8803-C9B79794B587}"/>
          </ac:spMkLst>
        </pc:spChg>
        <pc:spChg chg="mod">
          <ac:chgData name="Field, Bryan" userId="28725a4a-9178-43bd-b638-8ec878535867" providerId="ADAL" clId="{38BEC05F-0011-456B-914B-E70EF9A5F673}" dt="2025-12-17T16:46:49.358" v="520"/>
          <ac:spMkLst>
            <pc:docMk/>
            <pc:sldMk cId="3260792055" sldId="301"/>
            <ac:spMk id="61" creationId="{45BD5921-3110-0E81-B854-CF4434F23FFC}"/>
          </ac:spMkLst>
        </pc:spChg>
        <pc:spChg chg="add del">
          <ac:chgData name="Field, Bryan" userId="28725a4a-9178-43bd-b638-8ec878535867" providerId="ADAL" clId="{38BEC05F-0011-456B-914B-E70EF9A5F673}" dt="2025-12-17T16:47:16.949" v="525" actId="22"/>
          <ac:spMkLst>
            <pc:docMk/>
            <pc:sldMk cId="3260792055" sldId="301"/>
            <ac:spMk id="64" creationId="{82ADFAA3-BE85-CF7E-B9C2-98116FC75535}"/>
          </ac:spMkLst>
        </pc:spChg>
        <pc:spChg chg="add mod">
          <ac:chgData name="Field, Bryan" userId="28725a4a-9178-43bd-b638-8ec878535867" providerId="ADAL" clId="{38BEC05F-0011-456B-914B-E70EF9A5F673}" dt="2025-12-17T16:47:39.101" v="534" actId="1076"/>
          <ac:spMkLst>
            <pc:docMk/>
            <pc:sldMk cId="3260792055" sldId="301"/>
            <ac:spMk id="66" creationId="{B02D6C87-2AC8-C661-A13C-2C81ADA4EB2A}"/>
          </ac:spMkLst>
        </pc:spChg>
        <pc:spChg chg="mod">
          <ac:chgData name="Field, Bryan" userId="28725a4a-9178-43bd-b638-8ec878535867" providerId="ADAL" clId="{38BEC05F-0011-456B-914B-E70EF9A5F673}" dt="2025-12-17T16:48:31.263" v="540"/>
          <ac:spMkLst>
            <pc:docMk/>
            <pc:sldMk cId="3260792055" sldId="301"/>
            <ac:spMk id="69" creationId="{D5625AAF-F7FB-72B8-C72A-2F7427A9D9CF}"/>
          </ac:spMkLst>
        </pc:spChg>
        <pc:spChg chg="mod">
          <ac:chgData name="Field, Bryan" userId="28725a4a-9178-43bd-b638-8ec878535867" providerId="ADAL" clId="{38BEC05F-0011-456B-914B-E70EF9A5F673}" dt="2025-12-17T16:48:31.263" v="540"/>
          <ac:spMkLst>
            <pc:docMk/>
            <pc:sldMk cId="3260792055" sldId="301"/>
            <ac:spMk id="76" creationId="{0B1F5662-D37C-099B-7EE5-E0CECF81C2A9}"/>
          </ac:spMkLst>
        </pc:spChg>
        <pc:spChg chg="mod">
          <ac:chgData name="Field, Bryan" userId="28725a4a-9178-43bd-b638-8ec878535867" providerId="ADAL" clId="{38BEC05F-0011-456B-914B-E70EF9A5F673}" dt="2025-12-17T16:48:31.263" v="540"/>
          <ac:spMkLst>
            <pc:docMk/>
            <pc:sldMk cId="3260792055" sldId="301"/>
            <ac:spMk id="79" creationId="{20CA5B04-658B-F5FE-20F0-4BEBECF22BE7}"/>
          </ac:spMkLst>
        </pc:spChg>
        <pc:spChg chg="mod">
          <ac:chgData name="Field, Bryan" userId="28725a4a-9178-43bd-b638-8ec878535867" providerId="ADAL" clId="{38BEC05F-0011-456B-914B-E70EF9A5F673}" dt="2025-12-17T16:54:24.167" v="551"/>
          <ac:spMkLst>
            <pc:docMk/>
            <pc:sldMk cId="3260792055" sldId="301"/>
            <ac:spMk id="83" creationId="{2691257E-0603-C68F-76D5-724605EABE53}"/>
          </ac:spMkLst>
        </pc:spChg>
        <pc:spChg chg="mod">
          <ac:chgData name="Field, Bryan" userId="28725a4a-9178-43bd-b638-8ec878535867" providerId="ADAL" clId="{38BEC05F-0011-456B-914B-E70EF9A5F673}" dt="2025-12-17T16:54:24.167" v="551"/>
          <ac:spMkLst>
            <pc:docMk/>
            <pc:sldMk cId="3260792055" sldId="301"/>
            <ac:spMk id="86" creationId="{07B19817-B13B-1418-3DC3-AFDA7FE3E5D3}"/>
          </ac:spMkLst>
        </pc:spChg>
        <pc:spChg chg="mod">
          <ac:chgData name="Field, Bryan" userId="28725a4a-9178-43bd-b638-8ec878535867" providerId="ADAL" clId="{38BEC05F-0011-456B-914B-E70EF9A5F673}" dt="2025-12-17T16:54:24.167" v="551"/>
          <ac:spMkLst>
            <pc:docMk/>
            <pc:sldMk cId="3260792055" sldId="301"/>
            <ac:spMk id="88" creationId="{321EE397-1613-66B0-7F66-D70C92052916}"/>
          </ac:spMkLst>
        </pc:spChg>
        <pc:spChg chg="mod">
          <ac:chgData name="Field, Bryan" userId="28725a4a-9178-43bd-b638-8ec878535867" providerId="ADAL" clId="{38BEC05F-0011-456B-914B-E70EF9A5F673}" dt="2025-12-17T16:54:24.167" v="551"/>
          <ac:spMkLst>
            <pc:docMk/>
            <pc:sldMk cId="3260792055" sldId="301"/>
            <ac:spMk id="92" creationId="{DF8FF43D-70D6-B251-EE7F-2CDAE8B5A630}"/>
          </ac:spMkLst>
        </pc:spChg>
        <pc:spChg chg="mod">
          <ac:chgData name="Field, Bryan" userId="28725a4a-9178-43bd-b638-8ec878535867" providerId="ADAL" clId="{38BEC05F-0011-456B-914B-E70EF9A5F673}" dt="2025-12-17T16:54:24.167" v="551"/>
          <ac:spMkLst>
            <pc:docMk/>
            <pc:sldMk cId="3260792055" sldId="301"/>
            <ac:spMk id="93" creationId="{62280583-CB0F-9691-8011-B20D3CBBECE7}"/>
          </ac:spMkLst>
        </pc:spChg>
        <pc:spChg chg="mod">
          <ac:chgData name="Field, Bryan" userId="28725a4a-9178-43bd-b638-8ec878535867" providerId="ADAL" clId="{38BEC05F-0011-456B-914B-E70EF9A5F673}" dt="2025-12-17T16:54:36.926" v="558"/>
          <ac:spMkLst>
            <pc:docMk/>
            <pc:sldMk cId="3260792055" sldId="301"/>
            <ac:spMk id="96" creationId="{6CC24873-D290-E03C-7401-52396E6FF046}"/>
          </ac:spMkLst>
        </pc:spChg>
        <pc:spChg chg="mod">
          <ac:chgData name="Field, Bryan" userId="28725a4a-9178-43bd-b638-8ec878535867" providerId="ADAL" clId="{38BEC05F-0011-456B-914B-E70EF9A5F673}" dt="2025-12-17T16:54:36.926" v="558"/>
          <ac:spMkLst>
            <pc:docMk/>
            <pc:sldMk cId="3260792055" sldId="301"/>
            <ac:spMk id="99" creationId="{53FF490F-5832-5A0A-2DD8-C662670A9721}"/>
          </ac:spMkLst>
        </pc:spChg>
        <pc:spChg chg="mod">
          <ac:chgData name="Field, Bryan" userId="28725a4a-9178-43bd-b638-8ec878535867" providerId="ADAL" clId="{38BEC05F-0011-456B-914B-E70EF9A5F673}" dt="2025-12-17T16:54:36.926" v="558"/>
          <ac:spMkLst>
            <pc:docMk/>
            <pc:sldMk cId="3260792055" sldId="301"/>
            <ac:spMk id="101" creationId="{4DAD559C-0501-853C-C62C-FB3C173434E6}"/>
          </ac:spMkLst>
        </pc:spChg>
        <pc:spChg chg="mod">
          <ac:chgData name="Field, Bryan" userId="28725a4a-9178-43bd-b638-8ec878535867" providerId="ADAL" clId="{38BEC05F-0011-456B-914B-E70EF9A5F673}" dt="2025-12-17T16:54:36.926" v="558"/>
          <ac:spMkLst>
            <pc:docMk/>
            <pc:sldMk cId="3260792055" sldId="301"/>
            <ac:spMk id="105" creationId="{4D904632-F630-DDBD-7C6F-F88D66D70C10}"/>
          </ac:spMkLst>
        </pc:spChg>
        <pc:spChg chg="mod">
          <ac:chgData name="Field, Bryan" userId="28725a4a-9178-43bd-b638-8ec878535867" providerId="ADAL" clId="{38BEC05F-0011-456B-914B-E70EF9A5F673}" dt="2025-12-17T16:54:36.926" v="558"/>
          <ac:spMkLst>
            <pc:docMk/>
            <pc:sldMk cId="3260792055" sldId="301"/>
            <ac:spMk id="106" creationId="{FC915130-22CF-BAE1-8D9D-D51EF539B066}"/>
          </ac:spMkLst>
        </pc:spChg>
        <pc:grpChg chg="add mod">
          <ac:chgData name="Field, Bryan" userId="28725a4a-9178-43bd-b638-8ec878535867" providerId="ADAL" clId="{38BEC05F-0011-456B-914B-E70EF9A5F673}" dt="2025-12-17T16:44:16.629" v="501" actId="164"/>
          <ac:grpSpMkLst>
            <pc:docMk/>
            <pc:sldMk cId="3260792055" sldId="301"/>
            <ac:grpSpMk id="23" creationId="{0DFF8111-1AB2-5229-0E37-180D991D8FB3}"/>
          </ac:grpSpMkLst>
        </pc:grpChg>
        <pc:grpChg chg="add mod">
          <ac:chgData name="Field, Bryan" userId="28725a4a-9178-43bd-b638-8ec878535867" providerId="ADAL" clId="{38BEC05F-0011-456B-914B-E70EF9A5F673}" dt="2025-12-17T16:54:54.821" v="571" actId="1037"/>
          <ac:grpSpMkLst>
            <pc:docMk/>
            <pc:sldMk cId="3260792055" sldId="301"/>
            <ac:grpSpMk id="32" creationId="{1AD82121-3830-D5FA-BD6C-AC1C1957E401}"/>
          </ac:grpSpMkLst>
        </pc:grpChg>
        <pc:grpChg chg="add mod">
          <ac:chgData name="Field, Bryan" userId="28725a4a-9178-43bd-b638-8ec878535867" providerId="ADAL" clId="{38BEC05F-0011-456B-914B-E70EF9A5F673}" dt="2025-12-17T16:46:49.358" v="520"/>
          <ac:grpSpMkLst>
            <pc:docMk/>
            <pc:sldMk cId="3260792055" sldId="301"/>
            <ac:grpSpMk id="46" creationId="{DE195110-8023-51AE-12D0-C5FCD5CAD876}"/>
          </ac:grpSpMkLst>
        </pc:grpChg>
        <pc:grpChg chg="add mod">
          <ac:chgData name="Field, Bryan" userId="28725a4a-9178-43bd-b638-8ec878535867" providerId="ADAL" clId="{38BEC05F-0011-456B-914B-E70EF9A5F673}" dt="2025-12-17T16:48:31.263" v="540"/>
          <ac:grpSpMkLst>
            <pc:docMk/>
            <pc:sldMk cId="3260792055" sldId="301"/>
            <ac:grpSpMk id="67" creationId="{D1E344EE-24D6-FE44-FDE3-8D976034FFD0}"/>
          </ac:grpSpMkLst>
        </pc:grpChg>
        <pc:grpChg chg="add mod">
          <ac:chgData name="Field, Bryan" userId="28725a4a-9178-43bd-b638-8ec878535867" providerId="ADAL" clId="{38BEC05F-0011-456B-914B-E70EF9A5F673}" dt="2025-12-17T16:54:34.661" v="557" actId="14100"/>
          <ac:grpSpMkLst>
            <pc:docMk/>
            <pc:sldMk cId="3260792055" sldId="301"/>
            <ac:grpSpMk id="81" creationId="{022546BE-E08C-32E6-8DBC-887E693BDF12}"/>
          </ac:grpSpMkLst>
        </pc:grpChg>
        <pc:grpChg chg="add mod">
          <ac:chgData name="Field, Bryan" userId="28725a4a-9178-43bd-b638-8ec878535867" providerId="ADAL" clId="{38BEC05F-0011-456B-914B-E70EF9A5F673}" dt="2025-12-17T16:54:36.926" v="558"/>
          <ac:grpSpMkLst>
            <pc:docMk/>
            <pc:sldMk cId="3260792055" sldId="301"/>
            <ac:grpSpMk id="94" creationId="{35BE5469-13F0-925E-6ED7-6A2E1E5DC1CC}"/>
          </ac:grpSpMkLst>
        </pc:grpChg>
        <pc:picChg chg="add mod">
          <ac:chgData name="Field, Bryan" userId="28725a4a-9178-43bd-b638-8ec878535867" providerId="ADAL" clId="{38BEC05F-0011-456B-914B-E70EF9A5F673}" dt="2025-12-18T14:26:14.640" v="834"/>
          <ac:picMkLst>
            <pc:docMk/>
            <pc:sldMk cId="3260792055" sldId="301"/>
            <ac:picMk id="2" creationId="{172DCF3D-5DE9-84C3-A250-747E2AFF929F}"/>
          </ac:picMkLst>
        </pc:picChg>
        <pc:picChg chg="del">
          <ac:chgData name="Field, Bryan" userId="28725a4a-9178-43bd-b638-8ec878535867" providerId="ADAL" clId="{38BEC05F-0011-456B-914B-E70EF9A5F673}" dt="2025-12-17T16:39:08.534" v="453" actId="478"/>
          <ac:picMkLst>
            <pc:docMk/>
            <pc:sldMk cId="3260792055" sldId="301"/>
            <ac:picMk id="9" creationId="{B8B3982A-02A4-C0AE-5206-2547E83A3362}"/>
          </ac:picMkLst>
        </pc:picChg>
        <pc:picChg chg="del">
          <ac:chgData name="Field, Bryan" userId="28725a4a-9178-43bd-b638-8ec878535867" providerId="ADAL" clId="{38BEC05F-0011-456B-914B-E70EF9A5F673}" dt="2025-12-17T16:39:08.534" v="453" actId="478"/>
          <ac:picMkLst>
            <pc:docMk/>
            <pc:sldMk cId="3260792055" sldId="301"/>
            <ac:picMk id="11" creationId="{2E8F71C4-EA9C-92D9-02E3-2104E6D34505}"/>
          </ac:picMkLst>
        </pc:picChg>
        <pc:picChg chg="add mod">
          <ac:chgData name="Field, Bryan" userId="28725a4a-9178-43bd-b638-8ec878535867" providerId="ADAL" clId="{38BEC05F-0011-456B-914B-E70EF9A5F673}" dt="2025-12-17T16:40:35.176" v="461" actId="164"/>
          <ac:picMkLst>
            <pc:docMk/>
            <pc:sldMk cId="3260792055" sldId="301"/>
            <ac:picMk id="16" creationId="{9310454B-96BA-374C-3966-ACF5F5D551BC}"/>
          </ac:picMkLst>
        </pc:picChg>
        <pc:picChg chg="add mod">
          <ac:chgData name="Field, Bryan" userId="28725a4a-9178-43bd-b638-8ec878535867" providerId="ADAL" clId="{38BEC05F-0011-456B-914B-E70EF9A5F673}" dt="2025-12-17T16:40:35.176" v="461" actId="164"/>
          <ac:picMkLst>
            <pc:docMk/>
            <pc:sldMk cId="3260792055" sldId="301"/>
            <ac:picMk id="17" creationId="{408D2205-F748-A38E-30FA-DF7F0F4860EC}"/>
          </ac:picMkLst>
        </pc:picChg>
        <pc:picChg chg="mod">
          <ac:chgData name="Field, Bryan" userId="28725a4a-9178-43bd-b638-8ec878535867" providerId="ADAL" clId="{38BEC05F-0011-456B-914B-E70EF9A5F673}" dt="2025-12-17T16:46:49.358" v="520"/>
          <ac:picMkLst>
            <pc:docMk/>
            <pc:sldMk cId="3260792055" sldId="301"/>
            <ac:picMk id="47" creationId="{82D4AB84-8ECD-439E-07C2-B9AA12B35449}"/>
          </ac:picMkLst>
        </pc:picChg>
        <pc:picChg chg="add mod">
          <ac:chgData name="Field, Bryan" userId="28725a4a-9178-43bd-b638-8ec878535867" providerId="ADAL" clId="{38BEC05F-0011-456B-914B-E70EF9A5F673}" dt="2025-12-17T16:47:39.101" v="534" actId="1076"/>
          <ac:picMkLst>
            <pc:docMk/>
            <pc:sldMk cId="3260792055" sldId="301"/>
            <ac:picMk id="62" creationId="{7FD3605A-BF13-A061-81D4-A1BF42568FBC}"/>
          </ac:picMkLst>
        </pc:picChg>
        <pc:picChg chg="mod">
          <ac:chgData name="Field, Bryan" userId="28725a4a-9178-43bd-b638-8ec878535867" providerId="ADAL" clId="{38BEC05F-0011-456B-914B-E70EF9A5F673}" dt="2025-12-17T16:48:31.263" v="540"/>
          <ac:picMkLst>
            <pc:docMk/>
            <pc:sldMk cId="3260792055" sldId="301"/>
            <ac:picMk id="68" creationId="{0123D20A-2D87-4B3C-3DDE-94764E903712}"/>
          </ac:picMkLst>
        </pc:picChg>
        <pc:picChg chg="add mod">
          <ac:chgData name="Field, Bryan" userId="28725a4a-9178-43bd-b638-8ec878535867" providerId="ADAL" clId="{38BEC05F-0011-456B-914B-E70EF9A5F673}" dt="2025-12-17T16:48:44.051" v="544" actId="14100"/>
          <ac:picMkLst>
            <pc:docMk/>
            <pc:sldMk cId="3260792055" sldId="301"/>
            <ac:picMk id="80" creationId="{EFC7D06F-2DB4-35B1-3ACA-8B78A1018BC7}"/>
          </ac:picMkLst>
        </pc:picChg>
        <pc:picChg chg="mod">
          <ac:chgData name="Field, Bryan" userId="28725a4a-9178-43bd-b638-8ec878535867" providerId="ADAL" clId="{38BEC05F-0011-456B-914B-E70EF9A5F673}" dt="2025-12-17T16:54:24.167" v="551"/>
          <ac:picMkLst>
            <pc:docMk/>
            <pc:sldMk cId="3260792055" sldId="301"/>
            <ac:picMk id="82" creationId="{05390D1E-2478-AEDE-C546-73763E5794F0}"/>
          </ac:picMkLst>
        </pc:picChg>
        <pc:picChg chg="mod">
          <ac:chgData name="Field, Bryan" userId="28725a4a-9178-43bd-b638-8ec878535867" providerId="ADAL" clId="{38BEC05F-0011-456B-914B-E70EF9A5F673}" dt="2025-12-17T16:54:36.926" v="558"/>
          <ac:picMkLst>
            <pc:docMk/>
            <pc:sldMk cId="3260792055" sldId="301"/>
            <ac:picMk id="95" creationId="{143A3E40-8205-F9BC-D8B1-899279B6CDAB}"/>
          </ac:picMkLst>
        </pc:picChg>
        <pc:picChg chg="add mod">
          <ac:chgData name="Field, Bryan" userId="28725a4a-9178-43bd-b638-8ec878535867" providerId="ADAL" clId="{38BEC05F-0011-456B-914B-E70EF9A5F673}" dt="2025-12-17T16:55:01.420" v="572" actId="14100"/>
          <ac:picMkLst>
            <pc:docMk/>
            <pc:sldMk cId="3260792055" sldId="301"/>
            <ac:picMk id="107" creationId="{BDBBEEB0-EC71-4999-22BA-557EC6F35AF3}"/>
          </ac:picMkLst>
        </pc:picChg>
        <pc:cxnChg chg="add mod">
          <ac:chgData name="Field, Bryan" userId="28725a4a-9178-43bd-b638-8ec878535867" providerId="ADAL" clId="{38BEC05F-0011-456B-914B-E70EF9A5F673}" dt="2025-12-17T16:45:15.544" v="509" actId="1582"/>
          <ac:cxnSpMkLst>
            <pc:docMk/>
            <pc:sldMk cId="3260792055" sldId="301"/>
            <ac:cxnSpMk id="19" creationId="{D2D47DD5-A568-C02C-75E6-D17646D72837}"/>
          </ac:cxnSpMkLst>
        </pc:cxnChg>
        <pc:cxnChg chg="add mod">
          <ac:chgData name="Field, Bryan" userId="28725a4a-9178-43bd-b638-8ec878535867" providerId="ADAL" clId="{38BEC05F-0011-456B-914B-E70EF9A5F673}" dt="2025-12-17T16:45:15.544" v="509" actId="1582"/>
          <ac:cxnSpMkLst>
            <pc:docMk/>
            <pc:sldMk cId="3260792055" sldId="301"/>
            <ac:cxnSpMk id="20" creationId="{48A9D2F5-59F0-68B0-E6B4-98D411CF294F}"/>
          </ac:cxnSpMkLst>
        </pc:cxnChg>
        <pc:cxnChg chg="add del mod">
          <ac:chgData name="Field, Bryan" userId="28725a4a-9178-43bd-b638-8ec878535867" providerId="ADAL" clId="{38BEC05F-0011-456B-914B-E70EF9A5F673}" dt="2025-12-17T16:43:56.252" v="497" actId="478"/>
          <ac:cxnSpMkLst>
            <pc:docMk/>
            <pc:sldMk cId="3260792055" sldId="301"/>
            <ac:cxnSpMk id="21" creationId="{D4777C2B-621E-4B99-91A4-8E9F4252FE29}"/>
          </ac:cxnSpMkLst>
        </pc:cxnChg>
        <pc:cxnChg chg="add mod">
          <ac:chgData name="Field, Bryan" userId="28725a4a-9178-43bd-b638-8ec878535867" providerId="ADAL" clId="{38BEC05F-0011-456B-914B-E70EF9A5F673}" dt="2025-12-17T16:45:15.544" v="509" actId="1582"/>
          <ac:cxnSpMkLst>
            <pc:docMk/>
            <pc:sldMk cId="3260792055" sldId="301"/>
            <ac:cxnSpMk id="22" creationId="{319383FB-3A45-8AAA-4E36-C396E84D525B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34" creationId="{2B39B3C7-CA5B-D059-07A0-80A6F2F06C97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35" creationId="{6AF1EC90-363A-DD8A-7BB5-D5FB0114412C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38" creationId="{91210FEB-97DA-49EC-ABB6-ADDF9922FC5B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39" creationId="{640E652C-FAC5-21F6-4579-13035D00D29A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41" creationId="{4F946CED-E70A-D245-91B4-64B7BDDF90D9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43" creationId="{0EBB39BE-7993-FF63-4E97-75B40DBFB1A2}"/>
          </ac:cxnSpMkLst>
        </pc:cxnChg>
        <pc:cxnChg chg="add mod">
          <ac:chgData name="Field, Bryan" userId="28725a4a-9178-43bd-b638-8ec878535867" providerId="ADAL" clId="{38BEC05F-0011-456B-914B-E70EF9A5F673}" dt="2025-12-17T16:45:45.022" v="510"/>
          <ac:cxnSpMkLst>
            <pc:docMk/>
            <pc:sldMk cId="3260792055" sldId="301"/>
            <ac:cxnSpMk id="45" creationId="{63BC48FB-0851-D4E5-0097-8E0EDF403E70}"/>
          </ac:cxnSpMkLst>
        </pc:cxnChg>
        <pc:cxnChg chg="mod">
          <ac:chgData name="Field, Bryan" userId="28725a4a-9178-43bd-b638-8ec878535867" providerId="ADAL" clId="{38BEC05F-0011-456B-914B-E70EF9A5F673}" dt="2025-12-17T16:46:49.358" v="520"/>
          <ac:cxnSpMkLst>
            <pc:docMk/>
            <pc:sldMk cId="3260792055" sldId="301"/>
            <ac:cxnSpMk id="51" creationId="{142F2CE5-F159-0A6B-9936-308F808EB661}"/>
          </ac:cxnSpMkLst>
        </pc:cxnChg>
        <pc:cxnChg chg="mod">
          <ac:chgData name="Field, Bryan" userId="28725a4a-9178-43bd-b638-8ec878535867" providerId="ADAL" clId="{38BEC05F-0011-456B-914B-E70EF9A5F673}" dt="2025-12-17T16:46:49.358" v="520"/>
          <ac:cxnSpMkLst>
            <pc:docMk/>
            <pc:sldMk cId="3260792055" sldId="301"/>
            <ac:cxnSpMk id="54" creationId="{F0FBC240-02F7-361E-AF66-958D267A79DE}"/>
          </ac:cxnSpMkLst>
        </pc:cxnChg>
        <pc:cxnChg chg="mod">
          <ac:chgData name="Field, Bryan" userId="28725a4a-9178-43bd-b638-8ec878535867" providerId="ADAL" clId="{38BEC05F-0011-456B-914B-E70EF9A5F673}" dt="2025-12-17T16:46:49.358" v="520"/>
          <ac:cxnSpMkLst>
            <pc:docMk/>
            <pc:sldMk cId="3260792055" sldId="301"/>
            <ac:cxnSpMk id="55" creationId="{C12FE4E9-3D57-D869-6F28-68088F476B1E}"/>
          </ac:cxnSpMkLst>
        </pc:cxnChg>
        <pc:cxnChg chg="mod">
          <ac:chgData name="Field, Bryan" userId="28725a4a-9178-43bd-b638-8ec878535867" providerId="ADAL" clId="{38BEC05F-0011-456B-914B-E70EF9A5F673}" dt="2025-12-17T16:46:49.358" v="520"/>
          <ac:cxnSpMkLst>
            <pc:docMk/>
            <pc:sldMk cId="3260792055" sldId="301"/>
            <ac:cxnSpMk id="56" creationId="{920CB13C-6A37-71F3-610B-CDA2678A53A3}"/>
          </ac:cxnSpMkLst>
        </pc:cxnChg>
        <pc:cxnChg chg="mod">
          <ac:chgData name="Field, Bryan" userId="28725a4a-9178-43bd-b638-8ec878535867" providerId="ADAL" clId="{38BEC05F-0011-456B-914B-E70EF9A5F673}" dt="2025-12-17T16:48:31.263" v="540"/>
          <ac:cxnSpMkLst>
            <pc:docMk/>
            <pc:sldMk cId="3260792055" sldId="301"/>
            <ac:cxnSpMk id="71" creationId="{3F4EE667-EEAF-B31C-145F-0F589F42EBBB}"/>
          </ac:cxnSpMkLst>
        </pc:cxnChg>
        <pc:cxnChg chg="mod">
          <ac:chgData name="Field, Bryan" userId="28725a4a-9178-43bd-b638-8ec878535867" providerId="ADAL" clId="{38BEC05F-0011-456B-914B-E70EF9A5F673}" dt="2025-12-17T16:48:31.263" v="540"/>
          <ac:cxnSpMkLst>
            <pc:docMk/>
            <pc:sldMk cId="3260792055" sldId="301"/>
            <ac:cxnSpMk id="73" creationId="{A384B9CF-C5DD-320D-0E67-B5CCEEB1D6A1}"/>
          </ac:cxnSpMkLst>
        </pc:cxnChg>
        <pc:cxnChg chg="mod">
          <ac:chgData name="Field, Bryan" userId="28725a4a-9178-43bd-b638-8ec878535867" providerId="ADAL" clId="{38BEC05F-0011-456B-914B-E70EF9A5F673}" dt="2025-12-17T16:48:31.263" v="540"/>
          <ac:cxnSpMkLst>
            <pc:docMk/>
            <pc:sldMk cId="3260792055" sldId="301"/>
            <ac:cxnSpMk id="75" creationId="{7D56D99D-3F1A-46A0-F331-32272F508F64}"/>
          </ac:cxnSpMkLst>
        </pc:cxnChg>
        <pc:cxnChg chg="mod">
          <ac:chgData name="Field, Bryan" userId="28725a4a-9178-43bd-b638-8ec878535867" providerId="ADAL" clId="{38BEC05F-0011-456B-914B-E70EF9A5F673}" dt="2025-12-17T16:48:31.263" v="540"/>
          <ac:cxnSpMkLst>
            <pc:docMk/>
            <pc:sldMk cId="3260792055" sldId="301"/>
            <ac:cxnSpMk id="77" creationId="{FA5DFF48-CCBF-C86E-E213-7DEBB23E0D2C}"/>
          </ac:cxnSpMkLst>
        </pc:cxnChg>
        <pc:cxnChg chg="mod">
          <ac:chgData name="Field, Bryan" userId="28725a4a-9178-43bd-b638-8ec878535867" providerId="ADAL" clId="{38BEC05F-0011-456B-914B-E70EF9A5F673}" dt="2025-12-17T16:48:31.263" v="540"/>
          <ac:cxnSpMkLst>
            <pc:docMk/>
            <pc:sldMk cId="3260792055" sldId="301"/>
            <ac:cxnSpMk id="78" creationId="{145C1C44-5AA9-5E6F-B545-A9978D792737}"/>
          </ac:cxnSpMkLst>
        </pc:cxnChg>
        <pc:cxnChg chg="mod">
          <ac:chgData name="Field, Bryan" userId="28725a4a-9178-43bd-b638-8ec878535867" providerId="ADAL" clId="{38BEC05F-0011-456B-914B-E70EF9A5F673}" dt="2025-12-17T16:54:24.167" v="551"/>
          <ac:cxnSpMkLst>
            <pc:docMk/>
            <pc:sldMk cId="3260792055" sldId="301"/>
            <ac:cxnSpMk id="84" creationId="{1A328C23-917D-D552-F060-BBA0162210A3}"/>
          </ac:cxnSpMkLst>
        </pc:cxnChg>
        <pc:cxnChg chg="mod">
          <ac:chgData name="Field, Bryan" userId="28725a4a-9178-43bd-b638-8ec878535867" providerId="ADAL" clId="{38BEC05F-0011-456B-914B-E70EF9A5F673}" dt="2025-12-17T16:54:24.167" v="551"/>
          <ac:cxnSpMkLst>
            <pc:docMk/>
            <pc:sldMk cId="3260792055" sldId="301"/>
            <ac:cxnSpMk id="87" creationId="{245E3779-C24B-CEAB-1DCB-80A2EAB55BD2}"/>
          </ac:cxnSpMkLst>
        </pc:cxnChg>
        <pc:cxnChg chg="mod">
          <ac:chgData name="Field, Bryan" userId="28725a4a-9178-43bd-b638-8ec878535867" providerId="ADAL" clId="{38BEC05F-0011-456B-914B-E70EF9A5F673}" dt="2025-12-17T16:54:24.167" v="551"/>
          <ac:cxnSpMkLst>
            <pc:docMk/>
            <pc:sldMk cId="3260792055" sldId="301"/>
            <ac:cxnSpMk id="90" creationId="{D5EEC51C-3092-A885-F0C8-AF81721A628D}"/>
          </ac:cxnSpMkLst>
        </pc:cxnChg>
        <pc:cxnChg chg="mod">
          <ac:chgData name="Field, Bryan" userId="28725a4a-9178-43bd-b638-8ec878535867" providerId="ADAL" clId="{38BEC05F-0011-456B-914B-E70EF9A5F673}" dt="2025-12-17T16:54:36.926" v="558"/>
          <ac:cxnSpMkLst>
            <pc:docMk/>
            <pc:sldMk cId="3260792055" sldId="301"/>
            <ac:cxnSpMk id="97" creationId="{D700DB50-E40A-B71D-0102-E1D7115089E7}"/>
          </ac:cxnSpMkLst>
        </pc:cxnChg>
        <pc:cxnChg chg="mod">
          <ac:chgData name="Field, Bryan" userId="28725a4a-9178-43bd-b638-8ec878535867" providerId="ADAL" clId="{38BEC05F-0011-456B-914B-E70EF9A5F673}" dt="2025-12-17T16:54:36.926" v="558"/>
          <ac:cxnSpMkLst>
            <pc:docMk/>
            <pc:sldMk cId="3260792055" sldId="301"/>
            <ac:cxnSpMk id="98" creationId="{DD477DE7-8197-935F-B1DE-7DE09C949589}"/>
          </ac:cxnSpMkLst>
        </pc:cxnChg>
        <pc:cxnChg chg="mod">
          <ac:chgData name="Field, Bryan" userId="28725a4a-9178-43bd-b638-8ec878535867" providerId="ADAL" clId="{38BEC05F-0011-456B-914B-E70EF9A5F673}" dt="2025-12-17T16:54:36.926" v="558"/>
          <ac:cxnSpMkLst>
            <pc:docMk/>
            <pc:sldMk cId="3260792055" sldId="301"/>
            <ac:cxnSpMk id="102" creationId="{46AA7085-8C47-585B-064F-461C9C1D760F}"/>
          </ac:cxnSpMkLst>
        </pc:cxnChg>
      </pc:sldChg>
      <pc:sldChg chg="addSp delSp modSp new del mod modClrScheme chgLayout">
        <pc:chgData name="Field, Bryan" userId="28725a4a-9178-43bd-b638-8ec878535867" providerId="ADAL" clId="{38BEC05F-0011-456B-914B-E70EF9A5F673}" dt="2025-12-17T16:55:35.506" v="573" actId="2696"/>
        <pc:sldMkLst>
          <pc:docMk/>
          <pc:sldMk cId="3482357478" sldId="302"/>
        </pc:sldMkLst>
        <pc:spChg chg="del">
          <ac:chgData name="Field, Bryan" userId="28725a4a-9178-43bd-b638-8ec878535867" providerId="ADAL" clId="{38BEC05F-0011-456B-914B-E70EF9A5F673}" dt="2025-12-17T16:45:53.686" v="512" actId="700"/>
          <ac:spMkLst>
            <pc:docMk/>
            <pc:sldMk cId="3482357478" sldId="302"/>
            <ac:spMk id="2" creationId="{3C0EA89F-8270-F101-D161-0747E02EDD72}"/>
          </ac:spMkLst>
        </pc:spChg>
        <pc:spChg chg="del">
          <ac:chgData name="Field, Bryan" userId="28725a4a-9178-43bd-b638-8ec878535867" providerId="ADAL" clId="{38BEC05F-0011-456B-914B-E70EF9A5F673}" dt="2025-12-17T16:45:53.686" v="512" actId="700"/>
          <ac:spMkLst>
            <pc:docMk/>
            <pc:sldMk cId="3482357478" sldId="302"/>
            <ac:spMk id="3" creationId="{660D46BD-59BC-2E7D-9CBE-B92DE0A0C59A}"/>
          </ac:spMkLst>
        </pc:spChg>
        <pc:spChg chg="mod ord">
          <ac:chgData name="Field, Bryan" userId="28725a4a-9178-43bd-b638-8ec878535867" providerId="ADAL" clId="{38BEC05F-0011-456B-914B-E70EF9A5F673}" dt="2025-12-17T16:45:53.686" v="512" actId="700"/>
          <ac:spMkLst>
            <pc:docMk/>
            <pc:sldMk cId="3482357478" sldId="302"/>
            <ac:spMk id="4" creationId="{71892D6B-06EB-6E38-AF45-F29780592C9C}"/>
          </ac:spMkLst>
        </pc:spChg>
        <pc:spChg chg="mod ord">
          <ac:chgData name="Field, Bryan" userId="28725a4a-9178-43bd-b638-8ec878535867" providerId="ADAL" clId="{38BEC05F-0011-456B-914B-E70EF9A5F673}" dt="2025-12-17T16:53:59.847" v="546" actId="1076"/>
          <ac:spMkLst>
            <pc:docMk/>
            <pc:sldMk cId="3482357478" sldId="302"/>
            <ac:spMk id="5" creationId="{54035C04-37A0-4794-7EFB-09C349FCA5B0}"/>
          </ac:spMkLst>
        </pc:spChg>
        <pc:spChg chg="add mod">
          <ac:chgData name="Field, Bryan" userId="28725a4a-9178-43bd-b638-8ec878535867" providerId="ADAL" clId="{38BEC05F-0011-456B-914B-E70EF9A5F673}" dt="2025-12-17T16:46:43.612" v="519" actId="164"/>
          <ac:spMkLst>
            <pc:docMk/>
            <pc:sldMk cId="3482357478" sldId="302"/>
            <ac:spMk id="6" creationId="{9C9F8CD5-8AAB-44FC-0127-647EE2B571A8}"/>
          </ac:spMkLst>
        </pc:spChg>
        <pc:spChg chg="add mod">
          <ac:chgData name="Field, Bryan" userId="28725a4a-9178-43bd-b638-8ec878535867" providerId="ADAL" clId="{38BEC05F-0011-456B-914B-E70EF9A5F673}" dt="2025-12-17T16:46:43.612" v="519" actId="164"/>
          <ac:spMkLst>
            <pc:docMk/>
            <pc:sldMk cId="3482357478" sldId="302"/>
            <ac:spMk id="15" creationId="{7A547ACC-F5B8-F8D1-3A98-A99DC48C723A}"/>
          </ac:spMkLst>
        </pc:spChg>
        <pc:spChg chg="add mod">
          <ac:chgData name="Field, Bryan" userId="28725a4a-9178-43bd-b638-8ec878535867" providerId="ADAL" clId="{38BEC05F-0011-456B-914B-E70EF9A5F673}" dt="2025-12-17T16:46:43.612" v="519" actId="164"/>
          <ac:spMkLst>
            <pc:docMk/>
            <pc:sldMk cId="3482357478" sldId="302"/>
            <ac:spMk id="17" creationId="{43BBD2EF-BEC3-AB19-52FB-3BF884690BFF}"/>
          </ac:spMkLst>
        </pc:spChg>
        <pc:spChg chg="add mod">
          <ac:chgData name="Field, Bryan" userId="28725a4a-9178-43bd-b638-8ec878535867" providerId="ADAL" clId="{38BEC05F-0011-456B-914B-E70EF9A5F673}" dt="2025-12-17T16:46:43.612" v="519" actId="164"/>
          <ac:spMkLst>
            <pc:docMk/>
            <pc:sldMk cId="3482357478" sldId="302"/>
            <ac:spMk id="22" creationId="{96AB39EF-F3F6-9FFF-B326-822AA28978E9}"/>
          </ac:spMkLst>
        </pc:spChg>
        <pc:spChg chg="add mod">
          <ac:chgData name="Field, Bryan" userId="28725a4a-9178-43bd-b638-8ec878535867" providerId="ADAL" clId="{38BEC05F-0011-456B-914B-E70EF9A5F673}" dt="2025-12-17T16:48:27.257" v="539" actId="164"/>
          <ac:spMkLst>
            <pc:docMk/>
            <pc:sldMk cId="3482357478" sldId="302"/>
            <ac:spMk id="25" creationId="{61D443EE-78ED-7006-FA8B-C42CB688B6D5}"/>
          </ac:spMkLst>
        </pc:spChg>
        <pc:spChg chg="add mod">
          <ac:chgData name="Field, Bryan" userId="28725a4a-9178-43bd-b638-8ec878535867" providerId="ADAL" clId="{38BEC05F-0011-456B-914B-E70EF9A5F673}" dt="2025-12-17T16:48:27.257" v="539" actId="164"/>
          <ac:spMkLst>
            <pc:docMk/>
            <pc:sldMk cId="3482357478" sldId="302"/>
            <ac:spMk id="32" creationId="{947FCF8E-C1A4-1D36-74F4-75FD36CACD3F}"/>
          </ac:spMkLst>
        </pc:spChg>
        <pc:spChg chg="add del mod">
          <ac:chgData name="Field, Bryan" userId="28725a4a-9178-43bd-b638-8ec878535867" providerId="ADAL" clId="{38BEC05F-0011-456B-914B-E70EF9A5F673}" dt="2025-12-17T16:48:12.827" v="538" actId="478"/>
          <ac:spMkLst>
            <pc:docMk/>
            <pc:sldMk cId="3482357478" sldId="302"/>
            <ac:spMk id="35" creationId="{2CAB6909-B756-45BC-C59A-3194995603F4}"/>
          </ac:spMkLst>
        </pc:spChg>
        <pc:spChg chg="add mod">
          <ac:chgData name="Field, Bryan" userId="28725a4a-9178-43bd-b638-8ec878535867" providerId="ADAL" clId="{38BEC05F-0011-456B-914B-E70EF9A5F673}" dt="2025-12-17T16:48:27.257" v="539" actId="164"/>
          <ac:spMkLst>
            <pc:docMk/>
            <pc:sldMk cId="3482357478" sldId="302"/>
            <ac:spMk id="36" creationId="{66C3F00D-F016-3ED1-E848-61B93201DBE7}"/>
          </ac:spMkLst>
        </pc:spChg>
        <pc:spChg chg="add mod">
          <ac:chgData name="Field, Bryan" userId="28725a4a-9178-43bd-b638-8ec878535867" providerId="ADAL" clId="{38BEC05F-0011-456B-914B-E70EF9A5F673}" dt="2025-12-17T16:54:18.631" v="550" actId="164"/>
          <ac:spMkLst>
            <pc:docMk/>
            <pc:sldMk cId="3482357478" sldId="302"/>
            <ac:spMk id="39" creationId="{F3CBDB3B-EE49-0A2A-071A-1D4E54CB9567}"/>
          </ac:spMkLst>
        </pc:spChg>
        <pc:spChg chg="add mod">
          <ac:chgData name="Field, Bryan" userId="28725a4a-9178-43bd-b638-8ec878535867" providerId="ADAL" clId="{38BEC05F-0011-456B-914B-E70EF9A5F673}" dt="2025-12-17T16:54:18.631" v="550" actId="164"/>
          <ac:spMkLst>
            <pc:docMk/>
            <pc:sldMk cId="3482357478" sldId="302"/>
            <ac:spMk id="42" creationId="{5ECF28F5-B94E-43FB-5EF5-D149C8E12C70}"/>
          </ac:spMkLst>
        </pc:spChg>
        <pc:spChg chg="add mod">
          <ac:chgData name="Field, Bryan" userId="28725a4a-9178-43bd-b638-8ec878535867" providerId="ADAL" clId="{38BEC05F-0011-456B-914B-E70EF9A5F673}" dt="2025-12-17T16:54:18.631" v="550" actId="164"/>
          <ac:spMkLst>
            <pc:docMk/>
            <pc:sldMk cId="3482357478" sldId="302"/>
            <ac:spMk id="44" creationId="{F65D47F6-ED09-11CE-C04C-5514C620941C}"/>
          </ac:spMkLst>
        </pc:spChg>
        <pc:spChg chg="add mod">
          <ac:chgData name="Field, Bryan" userId="28725a4a-9178-43bd-b638-8ec878535867" providerId="ADAL" clId="{38BEC05F-0011-456B-914B-E70EF9A5F673}" dt="2025-12-17T16:54:18.631" v="550" actId="164"/>
          <ac:spMkLst>
            <pc:docMk/>
            <pc:sldMk cId="3482357478" sldId="302"/>
            <ac:spMk id="48" creationId="{D487235C-961B-A2BE-2FE8-04AE7831CE28}"/>
          </ac:spMkLst>
        </pc:spChg>
        <pc:spChg chg="add mod">
          <ac:chgData name="Field, Bryan" userId="28725a4a-9178-43bd-b638-8ec878535867" providerId="ADAL" clId="{38BEC05F-0011-456B-914B-E70EF9A5F673}" dt="2025-12-17T16:54:18.631" v="550" actId="164"/>
          <ac:spMkLst>
            <pc:docMk/>
            <pc:sldMk cId="3482357478" sldId="302"/>
            <ac:spMk id="49" creationId="{43837A1E-EBD2-1188-B008-BE99837C283F}"/>
          </ac:spMkLst>
        </pc:spChg>
        <pc:grpChg chg="add del mod">
          <ac:chgData name="Field, Bryan" userId="28725a4a-9178-43bd-b638-8ec878535867" providerId="ADAL" clId="{38BEC05F-0011-456B-914B-E70EF9A5F673}" dt="2025-12-17T16:47:53.525" v="535" actId="478"/>
          <ac:grpSpMkLst>
            <pc:docMk/>
            <pc:sldMk cId="3482357478" sldId="302"/>
            <ac:grpSpMk id="23" creationId="{A0787764-D866-E6D1-5EBB-A3CF206F4A2A}"/>
          </ac:grpSpMkLst>
        </pc:grpChg>
        <pc:grpChg chg="add del mod">
          <ac:chgData name="Field, Bryan" userId="28725a4a-9178-43bd-b638-8ec878535867" providerId="ADAL" clId="{38BEC05F-0011-456B-914B-E70EF9A5F673}" dt="2025-12-17T16:54:02.164" v="547" actId="478"/>
          <ac:grpSpMkLst>
            <pc:docMk/>
            <pc:sldMk cId="3482357478" sldId="302"/>
            <ac:grpSpMk id="37" creationId="{1EA97D85-565E-2B52-3B3B-A63A9B29E8D9}"/>
          </ac:grpSpMkLst>
        </pc:grpChg>
        <pc:grpChg chg="add mod">
          <ac:chgData name="Field, Bryan" userId="28725a4a-9178-43bd-b638-8ec878535867" providerId="ADAL" clId="{38BEC05F-0011-456B-914B-E70EF9A5F673}" dt="2025-12-17T16:54:18.631" v="550" actId="164"/>
          <ac:grpSpMkLst>
            <pc:docMk/>
            <pc:sldMk cId="3482357478" sldId="302"/>
            <ac:grpSpMk id="50" creationId="{F8EBEB40-9F43-3BCF-9A21-805E37966061}"/>
          </ac:grpSpMkLst>
        </pc:grpChg>
        <pc:picChg chg="add mod ord">
          <ac:chgData name="Field, Bryan" userId="28725a4a-9178-43bd-b638-8ec878535867" providerId="ADAL" clId="{38BEC05F-0011-456B-914B-E70EF9A5F673}" dt="2025-12-17T16:46:43.612" v="519" actId="164"/>
          <ac:picMkLst>
            <pc:docMk/>
            <pc:sldMk cId="3482357478" sldId="302"/>
            <ac:picMk id="19" creationId="{634714D5-3F9F-3B22-1E71-0878D3AC0410}"/>
          </ac:picMkLst>
        </pc:picChg>
        <pc:picChg chg="add mod">
          <ac:chgData name="Field, Bryan" userId="28725a4a-9178-43bd-b638-8ec878535867" providerId="ADAL" clId="{38BEC05F-0011-456B-914B-E70EF9A5F673}" dt="2025-12-17T16:46:08.920" v="516"/>
          <ac:picMkLst>
            <pc:docMk/>
            <pc:sldMk cId="3482357478" sldId="302"/>
            <ac:picMk id="20" creationId="{AEA4C387-35C7-ED89-FB9E-E1B250785D42}"/>
          </ac:picMkLst>
        </pc:picChg>
        <pc:picChg chg="add mod">
          <ac:chgData name="Field, Bryan" userId="28725a4a-9178-43bd-b638-8ec878535867" providerId="ADAL" clId="{38BEC05F-0011-456B-914B-E70EF9A5F673}" dt="2025-12-17T16:46:14.135" v="517"/>
          <ac:picMkLst>
            <pc:docMk/>
            <pc:sldMk cId="3482357478" sldId="302"/>
            <ac:picMk id="21" creationId="{1B5491E2-E1D5-0091-89BF-4F8C7160B910}"/>
          </ac:picMkLst>
        </pc:picChg>
        <pc:picChg chg="add mod">
          <ac:chgData name="Field, Bryan" userId="28725a4a-9178-43bd-b638-8ec878535867" providerId="ADAL" clId="{38BEC05F-0011-456B-914B-E70EF9A5F673}" dt="2025-12-17T16:48:27.257" v="539" actId="164"/>
          <ac:picMkLst>
            <pc:docMk/>
            <pc:sldMk cId="3482357478" sldId="302"/>
            <ac:picMk id="24" creationId="{6388FCDE-77D1-4470-A20D-83D28ED5A36D}"/>
          </ac:picMkLst>
        </pc:picChg>
        <pc:picChg chg="add mod">
          <ac:chgData name="Field, Bryan" userId="28725a4a-9178-43bd-b638-8ec878535867" providerId="ADAL" clId="{38BEC05F-0011-456B-914B-E70EF9A5F673}" dt="2025-12-17T16:54:18.631" v="550" actId="164"/>
          <ac:picMkLst>
            <pc:docMk/>
            <pc:sldMk cId="3482357478" sldId="302"/>
            <ac:picMk id="38" creationId="{FA47E0C4-50BD-2593-6F40-FDE0029CC9F5}"/>
          </ac:picMkLst>
        </pc:picChg>
        <pc:cxnChg chg="add mod">
          <ac:chgData name="Field, Bryan" userId="28725a4a-9178-43bd-b638-8ec878535867" providerId="ADAL" clId="{38BEC05F-0011-456B-914B-E70EF9A5F673}" dt="2025-12-17T16:46:43.612" v="519" actId="164"/>
          <ac:cxnSpMkLst>
            <pc:docMk/>
            <pc:sldMk cId="3482357478" sldId="302"/>
            <ac:cxnSpMk id="7" creationId="{69E45833-7FD8-F92A-9853-CEFA00207D2E}"/>
          </ac:cxnSpMkLst>
        </pc:cxnChg>
        <pc:cxnChg chg="add mod">
          <ac:chgData name="Field, Bryan" userId="28725a4a-9178-43bd-b638-8ec878535867" providerId="ADAL" clId="{38BEC05F-0011-456B-914B-E70EF9A5F673}" dt="2025-12-17T16:46:43.612" v="519" actId="164"/>
          <ac:cxnSpMkLst>
            <pc:docMk/>
            <pc:sldMk cId="3482357478" sldId="302"/>
            <ac:cxnSpMk id="9" creationId="{2AAE9BB2-1C66-BB3F-5E62-1AFC5C195508}"/>
          </ac:cxnSpMkLst>
        </pc:cxnChg>
        <pc:cxnChg chg="add mod">
          <ac:chgData name="Field, Bryan" userId="28725a4a-9178-43bd-b638-8ec878535867" providerId="ADAL" clId="{38BEC05F-0011-456B-914B-E70EF9A5F673}" dt="2025-12-17T16:45:54.162" v="513"/>
          <ac:cxnSpMkLst>
            <pc:docMk/>
            <pc:sldMk cId="3482357478" sldId="302"/>
            <ac:cxnSpMk id="10" creationId="{37EB78C3-E4CF-32CF-2F7C-AB35A40878C8}"/>
          </ac:cxnSpMkLst>
        </pc:cxnChg>
        <pc:cxnChg chg="add mod">
          <ac:chgData name="Field, Bryan" userId="28725a4a-9178-43bd-b638-8ec878535867" providerId="ADAL" clId="{38BEC05F-0011-456B-914B-E70EF9A5F673}" dt="2025-12-17T16:46:43.612" v="519" actId="164"/>
          <ac:cxnSpMkLst>
            <pc:docMk/>
            <pc:sldMk cId="3482357478" sldId="302"/>
            <ac:cxnSpMk id="12" creationId="{197AFBC8-9C67-4E24-B189-ABBB4E69ED8A}"/>
          </ac:cxnSpMkLst>
        </pc:cxnChg>
        <pc:cxnChg chg="add mod">
          <ac:chgData name="Field, Bryan" userId="28725a4a-9178-43bd-b638-8ec878535867" providerId="ADAL" clId="{38BEC05F-0011-456B-914B-E70EF9A5F673}" dt="2025-12-17T16:45:54.162" v="513"/>
          <ac:cxnSpMkLst>
            <pc:docMk/>
            <pc:sldMk cId="3482357478" sldId="302"/>
            <ac:cxnSpMk id="13" creationId="{F77AD21E-E79E-2F1E-6B42-BAFE87D12E7B}"/>
          </ac:cxnSpMkLst>
        </pc:cxnChg>
        <pc:cxnChg chg="add mod">
          <ac:chgData name="Field, Bryan" userId="28725a4a-9178-43bd-b638-8ec878535867" providerId="ADAL" clId="{38BEC05F-0011-456B-914B-E70EF9A5F673}" dt="2025-12-17T16:45:54.162" v="513"/>
          <ac:cxnSpMkLst>
            <pc:docMk/>
            <pc:sldMk cId="3482357478" sldId="302"/>
            <ac:cxnSpMk id="14" creationId="{E854FD39-25E3-1941-D157-6DB6DF262F6C}"/>
          </ac:cxnSpMkLst>
        </pc:cxnChg>
        <pc:cxnChg chg="add mod">
          <ac:chgData name="Field, Bryan" userId="28725a4a-9178-43bd-b638-8ec878535867" providerId="ADAL" clId="{38BEC05F-0011-456B-914B-E70EF9A5F673}" dt="2025-12-17T16:46:43.612" v="519" actId="164"/>
          <ac:cxnSpMkLst>
            <pc:docMk/>
            <pc:sldMk cId="3482357478" sldId="302"/>
            <ac:cxnSpMk id="16" creationId="{553B734A-06B0-FCCE-BA65-3DAE0CECB804}"/>
          </ac:cxnSpMkLst>
        </pc:cxnChg>
        <pc:cxnChg chg="add mod">
          <ac:chgData name="Field, Bryan" userId="28725a4a-9178-43bd-b638-8ec878535867" providerId="ADAL" clId="{38BEC05F-0011-456B-914B-E70EF9A5F673}" dt="2025-12-17T16:48:27.257" v="539" actId="164"/>
          <ac:cxnSpMkLst>
            <pc:docMk/>
            <pc:sldMk cId="3482357478" sldId="302"/>
            <ac:cxnSpMk id="26" creationId="{414AA624-2CC1-739B-3B9E-A94C9393F329}"/>
          </ac:cxnSpMkLst>
        </pc:cxnChg>
        <pc:cxnChg chg="add mod">
          <ac:chgData name="Field, Bryan" userId="28725a4a-9178-43bd-b638-8ec878535867" providerId="ADAL" clId="{38BEC05F-0011-456B-914B-E70EF9A5F673}" dt="2025-12-17T16:48:27.257" v="539" actId="164"/>
          <ac:cxnSpMkLst>
            <pc:docMk/>
            <pc:sldMk cId="3482357478" sldId="302"/>
            <ac:cxnSpMk id="27" creationId="{645AD78D-8311-CBCD-A93C-C38861BFEB8A}"/>
          </ac:cxnSpMkLst>
        </pc:cxnChg>
        <pc:cxnChg chg="add mod">
          <ac:chgData name="Field, Bryan" userId="28725a4a-9178-43bd-b638-8ec878535867" providerId="ADAL" clId="{38BEC05F-0011-456B-914B-E70EF9A5F673}" dt="2025-12-17T16:48:27.257" v="539" actId="164"/>
          <ac:cxnSpMkLst>
            <pc:docMk/>
            <pc:sldMk cId="3482357478" sldId="302"/>
            <ac:cxnSpMk id="29" creationId="{3C504929-46B5-8E11-85AC-6FAEE2F760F2}"/>
          </ac:cxnSpMkLst>
        </pc:cxnChg>
        <pc:cxnChg chg="add mod">
          <ac:chgData name="Field, Bryan" userId="28725a4a-9178-43bd-b638-8ec878535867" providerId="ADAL" clId="{38BEC05F-0011-456B-914B-E70EF9A5F673}" dt="2025-12-17T16:48:27.257" v="539" actId="164"/>
          <ac:cxnSpMkLst>
            <pc:docMk/>
            <pc:sldMk cId="3482357478" sldId="302"/>
            <ac:cxnSpMk id="30" creationId="{FF47A2CB-E861-E52C-7223-3E7EB25B8656}"/>
          </ac:cxnSpMkLst>
        </pc:cxnChg>
        <pc:cxnChg chg="add mod">
          <ac:chgData name="Field, Bryan" userId="28725a4a-9178-43bd-b638-8ec878535867" providerId="ADAL" clId="{38BEC05F-0011-456B-914B-E70EF9A5F673}" dt="2025-12-17T16:48:03.467" v="536"/>
          <ac:cxnSpMkLst>
            <pc:docMk/>
            <pc:sldMk cId="3482357478" sldId="302"/>
            <ac:cxnSpMk id="31" creationId="{6E88D775-3C23-8026-280D-2F3964DAF690}"/>
          </ac:cxnSpMkLst>
        </pc:cxnChg>
        <pc:cxnChg chg="add mod">
          <ac:chgData name="Field, Bryan" userId="28725a4a-9178-43bd-b638-8ec878535867" providerId="ADAL" clId="{38BEC05F-0011-456B-914B-E70EF9A5F673}" dt="2025-12-17T16:48:27.257" v="539" actId="164"/>
          <ac:cxnSpMkLst>
            <pc:docMk/>
            <pc:sldMk cId="3482357478" sldId="302"/>
            <ac:cxnSpMk id="34" creationId="{18DF0F46-32A9-E554-A60E-0A9B52392702}"/>
          </ac:cxnSpMkLst>
        </pc:cxnChg>
        <pc:cxnChg chg="add mod">
          <ac:chgData name="Field, Bryan" userId="28725a4a-9178-43bd-b638-8ec878535867" providerId="ADAL" clId="{38BEC05F-0011-456B-914B-E70EF9A5F673}" dt="2025-12-17T16:54:03.267" v="548"/>
          <ac:cxnSpMkLst>
            <pc:docMk/>
            <pc:sldMk cId="3482357478" sldId="302"/>
            <ac:cxnSpMk id="40" creationId="{8251513E-C000-CE52-17AA-57727C847CF0}"/>
          </ac:cxnSpMkLst>
        </pc:cxnChg>
        <pc:cxnChg chg="add mod">
          <ac:chgData name="Field, Bryan" userId="28725a4a-9178-43bd-b638-8ec878535867" providerId="ADAL" clId="{38BEC05F-0011-456B-914B-E70EF9A5F673}" dt="2025-12-17T16:54:18.631" v="550" actId="164"/>
          <ac:cxnSpMkLst>
            <pc:docMk/>
            <pc:sldMk cId="3482357478" sldId="302"/>
            <ac:cxnSpMk id="41" creationId="{37B799E8-0054-F9BD-D7BC-4736D7F12620}"/>
          </ac:cxnSpMkLst>
        </pc:cxnChg>
        <pc:cxnChg chg="add mod">
          <ac:chgData name="Field, Bryan" userId="28725a4a-9178-43bd-b638-8ec878535867" providerId="ADAL" clId="{38BEC05F-0011-456B-914B-E70EF9A5F673}" dt="2025-12-17T16:54:18.631" v="550" actId="164"/>
          <ac:cxnSpMkLst>
            <pc:docMk/>
            <pc:sldMk cId="3482357478" sldId="302"/>
            <ac:cxnSpMk id="43" creationId="{AEBE0978-602B-E279-54E4-95B7DD498A33}"/>
          </ac:cxnSpMkLst>
        </pc:cxnChg>
        <pc:cxnChg chg="add mod">
          <ac:chgData name="Field, Bryan" userId="28725a4a-9178-43bd-b638-8ec878535867" providerId="ADAL" clId="{38BEC05F-0011-456B-914B-E70EF9A5F673}" dt="2025-12-17T16:54:03.267" v="548"/>
          <ac:cxnSpMkLst>
            <pc:docMk/>
            <pc:sldMk cId="3482357478" sldId="302"/>
            <ac:cxnSpMk id="45" creationId="{7AD45C9E-4120-0E22-71B2-68CE72D6CAA9}"/>
          </ac:cxnSpMkLst>
        </pc:cxnChg>
        <pc:cxnChg chg="add mod">
          <ac:chgData name="Field, Bryan" userId="28725a4a-9178-43bd-b638-8ec878535867" providerId="ADAL" clId="{38BEC05F-0011-456B-914B-E70EF9A5F673}" dt="2025-12-17T16:54:18.631" v="550" actId="164"/>
          <ac:cxnSpMkLst>
            <pc:docMk/>
            <pc:sldMk cId="3482357478" sldId="302"/>
            <ac:cxnSpMk id="46" creationId="{F974B833-2AED-DDA1-AB79-7DDA7574B730}"/>
          </ac:cxnSpMkLst>
        </pc:cxnChg>
        <pc:cxnChg chg="add mod">
          <ac:chgData name="Field, Bryan" userId="28725a4a-9178-43bd-b638-8ec878535867" providerId="ADAL" clId="{38BEC05F-0011-456B-914B-E70EF9A5F673}" dt="2025-12-17T16:54:03.267" v="548"/>
          <ac:cxnSpMkLst>
            <pc:docMk/>
            <pc:sldMk cId="3482357478" sldId="302"/>
            <ac:cxnSpMk id="47" creationId="{0AB22F96-6385-B399-358A-E2CF16AADF07}"/>
          </ac:cxnSpMkLst>
        </pc:cxnChg>
      </pc:sldChg>
      <pc:sldMasterChg chg="delSldLayout">
        <pc:chgData name="Field, Bryan" userId="28725a4a-9178-43bd-b638-8ec878535867" providerId="ADAL" clId="{38BEC05F-0011-456B-914B-E70EF9A5F673}" dt="2025-12-17T16:55:35.506" v="573" actId="2696"/>
        <pc:sldMasterMkLst>
          <pc:docMk/>
          <pc:sldMasterMk cId="3865564199" sldId="2147483660"/>
        </pc:sldMasterMkLst>
        <pc:sldLayoutChg chg="del">
          <pc:chgData name="Field, Bryan" userId="28725a4a-9178-43bd-b638-8ec878535867" providerId="ADAL" clId="{38BEC05F-0011-456B-914B-E70EF9A5F673}" dt="2025-12-17T16:55:35.506" v="573" actId="2696"/>
          <pc:sldLayoutMkLst>
            <pc:docMk/>
            <pc:sldMasterMk cId="3865564199" sldId="2147483660"/>
            <pc:sldLayoutMk cId="759856843" sldId="2147483667"/>
          </pc:sldLayoutMkLst>
        </pc:sldLayoutChg>
      </pc:sldMasterChg>
    </pc:docChg>
  </pc:docChgLst>
  <pc:docChgLst>
    <pc:chgData name="Field, Bryan" userId="28725a4a-9178-43bd-b638-8ec878535867" providerId="ADAL" clId="{6A85AAED-1C36-42CA-B0C3-E0F32A018A88}"/>
    <pc:docChg chg="undo redo custSel addSld delSld modSld sldOrd">
      <pc:chgData name="Field, Bryan" userId="28725a4a-9178-43bd-b638-8ec878535867" providerId="ADAL" clId="{6A85AAED-1C36-42CA-B0C3-E0F32A018A88}" dt="2025-12-11T17:28:02.531" v="2726" actId="20577"/>
      <pc:docMkLst>
        <pc:docMk/>
      </pc:docMkLst>
      <pc:sldChg chg="addSp delSp modSp mod">
        <pc:chgData name="Field, Bryan" userId="28725a4a-9178-43bd-b638-8ec878535867" providerId="ADAL" clId="{6A85AAED-1C36-42CA-B0C3-E0F32A018A88}" dt="2025-12-11T17:28:02.531" v="2726" actId="20577"/>
        <pc:sldMkLst>
          <pc:docMk/>
          <pc:sldMk cId="163644448" sldId="256"/>
        </pc:sldMkLst>
        <pc:spChg chg="mod">
          <ac:chgData name="Field, Bryan" userId="28725a4a-9178-43bd-b638-8ec878535867" providerId="ADAL" clId="{6A85AAED-1C36-42CA-B0C3-E0F32A018A88}" dt="2025-12-11T17:28:02.531" v="2726" actId="20577"/>
          <ac:spMkLst>
            <pc:docMk/>
            <pc:sldMk cId="163644448" sldId="256"/>
            <ac:spMk id="2" creationId="{6CB3E769-5C00-9344-B187-FBD335610058}"/>
          </ac:spMkLst>
        </pc:spChg>
        <pc:spChg chg="mod">
          <ac:chgData name="Field, Bryan" userId="28725a4a-9178-43bd-b638-8ec878535867" providerId="ADAL" clId="{6A85AAED-1C36-42CA-B0C3-E0F32A018A88}" dt="2025-12-11T14:24:13.473" v="2573" actId="20577"/>
          <ac:spMkLst>
            <pc:docMk/>
            <pc:sldMk cId="163644448" sldId="256"/>
            <ac:spMk id="4" creationId="{CCB44392-1E1F-3FFD-4427-415484620DF5}"/>
          </ac:spMkLst>
        </pc:spChg>
      </pc:sldChg>
      <pc:sldChg chg="add">
        <pc:chgData name="Field, Bryan" userId="28725a4a-9178-43bd-b638-8ec878535867" providerId="ADAL" clId="{6A85AAED-1C36-42CA-B0C3-E0F32A018A88}" dt="2025-12-11T14:33:10.974" v="2581"/>
        <pc:sldMkLst>
          <pc:docMk/>
          <pc:sldMk cId="0" sldId="257"/>
        </pc:sldMkLst>
      </pc:sldChg>
      <pc:sldChg chg="addSp modSp mod">
        <pc:chgData name="Field, Bryan" userId="28725a4a-9178-43bd-b638-8ec878535867" providerId="ADAL" clId="{6A85AAED-1C36-42CA-B0C3-E0F32A018A88}" dt="2025-12-11T15:14:05.445" v="2713" actId="20577"/>
        <pc:sldMkLst>
          <pc:docMk/>
          <pc:sldMk cId="3500214574" sldId="258"/>
        </pc:sldMkLst>
        <pc:spChg chg="mod">
          <ac:chgData name="Field, Bryan" userId="28725a4a-9178-43bd-b638-8ec878535867" providerId="ADAL" clId="{6A85AAED-1C36-42CA-B0C3-E0F32A018A88}" dt="2025-12-11T15:14:05.445" v="2713" actId="20577"/>
          <ac:spMkLst>
            <pc:docMk/>
            <pc:sldMk cId="3500214574" sldId="258"/>
            <ac:spMk id="2" creationId="{C6F0D9FE-FC00-7349-B785-825A191C50BA}"/>
          </ac:spMkLst>
        </pc:spChg>
        <pc:picChg chg="add mod">
          <ac:chgData name="Field, Bryan" userId="28725a4a-9178-43bd-b638-8ec878535867" providerId="ADAL" clId="{6A85AAED-1C36-42CA-B0C3-E0F32A018A88}" dt="2025-12-08T17:48:41.591" v="578" actId="1076"/>
          <ac:picMkLst>
            <pc:docMk/>
            <pc:sldMk cId="3500214574" sldId="258"/>
            <ac:picMk id="9" creationId="{0AA48BC5-9C01-8FF4-A37B-690A2EA9E24A}"/>
          </ac:picMkLst>
        </pc:picChg>
      </pc:sldChg>
      <pc:sldChg chg="addSp delSp modSp add mod ord modNotesTx">
        <pc:chgData name="Field, Bryan" userId="28725a4a-9178-43bd-b638-8ec878535867" providerId="ADAL" clId="{6A85AAED-1C36-42CA-B0C3-E0F32A018A88}" dt="2025-12-10T20:13:42.737" v="2530" actId="478"/>
        <pc:sldMkLst>
          <pc:docMk/>
          <pc:sldMk cId="1594882022" sldId="259"/>
        </pc:sldMkLst>
      </pc:sldChg>
      <pc:sldChg chg="addSp delSp modSp new mod">
        <pc:chgData name="Field, Bryan" userId="28725a4a-9178-43bd-b638-8ec878535867" providerId="ADAL" clId="{6A85AAED-1C36-42CA-B0C3-E0F32A018A88}" dt="2025-12-08T18:45:24.336" v="675" actId="404"/>
        <pc:sldMkLst>
          <pc:docMk/>
          <pc:sldMk cId="2182273302" sldId="267"/>
        </pc:sldMkLst>
      </pc:sldChg>
      <pc:sldChg chg="delSp modSp add mod modNotesTx">
        <pc:chgData name="Field, Bryan" userId="28725a4a-9178-43bd-b638-8ec878535867" providerId="ADAL" clId="{6A85AAED-1C36-42CA-B0C3-E0F32A018A88}" dt="2025-12-10T20:13:46.969" v="2531" actId="478"/>
        <pc:sldMkLst>
          <pc:docMk/>
          <pc:sldMk cId="929841702" sldId="272"/>
        </pc:sldMkLst>
      </pc:sldChg>
      <pc:sldChg chg="modSp new mod">
        <pc:chgData name="Field, Bryan" userId="28725a4a-9178-43bd-b638-8ec878535867" providerId="ADAL" clId="{6A85AAED-1C36-42CA-B0C3-E0F32A018A88}" dt="2025-12-08T18:46:39.863" v="685" actId="20577"/>
        <pc:sldMkLst>
          <pc:docMk/>
          <pc:sldMk cId="3422621153" sldId="273"/>
        </pc:sldMkLst>
      </pc:sldChg>
      <pc:sldChg chg="addSp modSp new mod modClrScheme chgLayout">
        <pc:chgData name="Field, Bryan" userId="28725a4a-9178-43bd-b638-8ec878535867" providerId="ADAL" clId="{6A85AAED-1C36-42CA-B0C3-E0F32A018A88}" dt="2025-12-08T18:20:42.482" v="663" actId="113"/>
        <pc:sldMkLst>
          <pc:docMk/>
          <pc:sldMk cId="574854753" sldId="274"/>
        </pc:sldMkLst>
      </pc:sldChg>
      <pc:sldChg chg="modSp new mod">
        <pc:chgData name="Field, Bryan" userId="28725a4a-9178-43bd-b638-8ec878535867" providerId="ADAL" clId="{6A85AAED-1C36-42CA-B0C3-E0F32A018A88}" dt="2025-12-08T19:40:13.001" v="752" actId="113"/>
        <pc:sldMkLst>
          <pc:docMk/>
          <pc:sldMk cId="3253401505" sldId="275"/>
        </pc:sldMkLst>
      </pc:sldChg>
      <pc:sldChg chg="addSp modSp new mod modClrScheme chgLayout">
        <pc:chgData name="Field, Bryan" userId="28725a4a-9178-43bd-b638-8ec878535867" providerId="ADAL" clId="{6A85AAED-1C36-42CA-B0C3-E0F32A018A88}" dt="2025-12-08T19:54:45.675" v="900" actId="20577"/>
        <pc:sldMkLst>
          <pc:docMk/>
          <pc:sldMk cId="3900683699" sldId="276"/>
        </pc:sldMkLst>
      </pc:sldChg>
      <pc:sldChg chg="modSp new mod">
        <pc:chgData name="Field, Bryan" userId="28725a4a-9178-43bd-b638-8ec878535867" providerId="ADAL" clId="{6A85AAED-1C36-42CA-B0C3-E0F32A018A88}" dt="2025-12-11T16:56:42.452" v="2723" actId="403"/>
        <pc:sldMkLst>
          <pc:docMk/>
          <pc:sldMk cId="1553698751" sldId="277"/>
        </pc:sldMkLst>
      </pc:sldChg>
      <pc:sldChg chg="modSp new mod">
        <pc:chgData name="Field, Bryan" userId="28725a4a-9178-43bd-b638-8ec878535867" providerId="ADAL" clId="{6A85AAED-1C36-42CA-B0C3-E0F32A018A88}" dt="2025-12-08T20:10:02.013" v="927" actId="113"/>
        <pc:sldMkLst>
          <pc:docMk/>
          <pc:sldMk cId="3169272264" sldId="278"/>
        </pc:sldMkLst>
      </pc:sldChg>
      <pc:sldChg chg="addSp modSp new mod modNotesTx">
        <pc:chgData name="Field, Bryan" userId="28725a4a-9178-43bd-b638-8ec878535867" providerId="ADAL" clId="{6A85AAED-1C36-42CA-B0C3-E0F32A018A88}" dt="2025-12-11T15:06:36.732" v="2683" actId="1076"/>
        <pc:sldMkLst>
          <pc:docMk/>
          <pc:sldMk cId="2004760129" sldId="279"/>
        </pc:sldMkLst>
        <pc:spChg chg="mod">
          <ac:chgData name="Field, Bryan" userId="28725a4a-9178-43bd-b638-8ec878535867" providerId="ADAL" clId="{6A85AAED-1C36-42CA-B0C3-E0F32A018A88}" dt="2025-12-10T15:21:17.906" v="1215" actId="20577"/>
          <ac:spMkLst>
            <pc:docMk/>
            <pc:sldMk cId="2004760129" sldId="279"/>
            <ac:spMk id="2" creationId="{CCA354D3-A953-FD68-0220-CE5456246FF6}"/>
          </ac:spMkLst>
        </pc:spChg>
        <pc:spChg chg="mod">
          <ac:chgData name="Field, Bryan" userId="28725a4a-9178-43bd-b638-8ec878535867" providerId="ADAL" clId="{6A85AAED-1C36-42CA-B0C3-E0F32A018A88}" dt="2025-12-11T15:06:23.531" v="2679"/>
          <ac:spMkLst>
            <pc:docMk/>
            <pc:sldMk cId="2004760129" sldId="279"/>
            <ac:spMk id="3" creationId="{3BC89630-8183-D553-F1CA-92EC018DD6A4}"/>
          </ac:spMkLst>
        </pc:spChg>
        <pc:spChg chg="add mod">
          <ac:chgData name="Field, Bryan" userId="28725a4a-9178-43bd-b638-8ec878535867" providerId="ADAL" clId="{6A85AAED-1C36-42CA-B0C3-E0F32A018A88}" dt="2025-12-11T15:06:36.732" v="2683" actId="1076"/>
          <ac:spMkLst>
            <pc:docMk/>
            <pc:sldMk cId="2004760129" sldId="279"/>
            <ac:spMk id="8" creationId="{B2E4FB58-FA6A-BF6F-9CD8-8B4E44EA0687}"/>
          </ac:spMkLst>
        </pc:spChg>
        <pc:spChg chg="add mod">
          <ac:chgData name="Field, Bryan" userId="28725a4a-9178-43bd-b638-8ec878535867" providerId="ADAL" clId="{6A85AAED-1C36-42CA-B0C3-E0F32A018A88}" dt="2025-12-10T16:35:28.922" v="1858" actId="1076"/>
          <ac:spMkLst>
            <pc:docMk/>
            <pc:sldMk cId="2004760129" sldId="279"/>
            <ac:spMk id="10" creationId="{4EDF70B7-0BFA-D15C-98CC-B6357A0D403C}"/>
          </ac:spMkLst>
        </pc:spChg>
        <pc:spChg chg="add mod">
          <ac:chgData name="Field, Bryan" userId="28725a4a-9178-43bd-b638-8ec878535867" providerId="ADAL" clId="{6A85AAED-1C36-42CA-B0C3-E0F32A018A88}" dt="2025-12-10T16:35:51.836" v="1881" actId="1076"/>
          <ac:spMkLst>
            <pc:docMk/>
            <pc:sldMk cId="2004760129" sldId="279"/>
            <ac:spMk id="12" creationId="{024C8F09-E5A8-6620-EAF0-3A65EBA3739B}"/>
          </ac:spMkLst>
        </pc:spChg>
        <pc:spChg chg="add mod">
          <ac:chgData name="Field, Bryan" userId="28725a4a-9178-43bd-b638-8ec878535867" providerId="ADAL" clId="{6A85AAED-1C36-42CA-B0C3-E0F32A018A88}" dt="2025-12-10T16:36:25.688" v="1916" actId="1076"/>
          <ac:spMkLst>
            <pc:docMk/>
            <pc:sldMk cId="2004760129" sldId="279"/>
            <ac:spMk id="13" creationId="{950CFE81-5A13-5B17-8201-FD956D550196}"/>
          </ac:spMkLst>
        </pc:spChg>
        <pc:picChg chg="add mod">
          <ac:chgData name="Field, Bryan" userId="28725a4a-9178-43bd-b638-8ec878535867" providerId="ADAL" clId="{6A85AAED-1C36-42CA-B0C3-E0F32A018A88}" dt="2025-12-10T16:35:23.308" v="1857" actId="1037"/>
          <ac:picMkLst>
            <pc:docMk/>
            <pc:sldMk cId="2004760129" sldId="279"/>
            <ac:picMk id="7" creationId="{D5EA457D-2594-23BA-3727-E5B67576DCEF}"/>
          </ac:picMkLst>
        </pc:picChg>
        <pc:picChg chg="add mod">
          <ac:chgData name="Field, Bryan" userId="28725a4a-9178-43bd-b638-8ec878535867" providerId="ADAL" clId="{6A85AAED-1C36-42CA-B0C3-E0F32A018A88}" dt="2025-12-10T16:35:23.308" v="1857" actId="1037"/>
          <ac:picMkLst>
            <pc:docMk/>
            <pc:sldMk cId="2004760129" sldId="279"/>
            <ac:picMk id="9" creationId="{684327DF-92D7-4D0A-4262-9BDEFF0C7435}"/>
          </ac:picMkLst>
        </pc:picChg>
      </pc:sldChg>
      <pc:sldChg chg="addSp modSp new mod">
        <pc:chgData name="Field, Bryan" userId="28725a4a-9178-43bd-b638-8ec878535867" providerId="ADAL" clId="{6A85AAED-1C36-42CA-B0C3-E0F32A018A88}" dt="2025-12-10T19:36:08.476" v="2095" actId="14100"/>
        <pc:sldMkLst>
          <pc:docMk/>
          <pc:sldMk cId="2745461780" sldId="280"/>
        </pc:sldMkLst>
        <pc:spChg chg="mod">
          <ac:chgData name="Field, Bryan" userId="28725a4a-9178-43bd-b638-8ec878535867" providerId="ADAL" clId="{6A85AAED-1C36-42CA-B0C3-E0F32A018A88}" dt="2025-12-10T15:22:39.027" v="1259" actId="113"/>
          <ac:spMkLst>
            <pc:docMk/>
            <pc:sldMk cId="2745461780" sldId="280"/>
            <ac:spMk id="2" creationId="{7BEFAA74-41FF-9071-E01D-D55B2E1F5262}"/>
          </ac:spMkLst>
        </pc:spChg>
        <pc:spChg chg="mod">
          <ac:chgData name="Field, Bryan" userId="28725a4a-9178-43bd-b638-8ec878535867" providerId="ADAL" clId="{6A85AAED-1C36-42CA-B0C3-E0F32A018A88}" dt="2025-12-10T19:34:57.263" v="2076" actId="1076"/>
          <ac:spMkLst>
            <pc:docMk/>
            <pc:sldMk cId="2745461780" sldId="280"/>
            <ac:spMk id="3" creationId="{70776E67-4D7E-C99C-D123-6911A33338AA}"/>
          </ac:spMkLst>
        </pc:spChg>
        <pc:spChg chg="add mod">
          <ac:chgData name="Field, Bryan" userId="28725a4a-9178-43bd-b638-8ec878535867" providerId="ADAL" clId="{6A85AAED-1C36-42CA-B0C3-E0F32A018A88}" dt="2025-12-10T19:36:08.476" v="2095" actId="14100"/>
          <ac:spMkLst>
            <pc:docMk/>
            <pc:sldMk cId="2745461780" sldId="280"/>
            <ac:spMk id="6" creationId="{10A419AF-16FE-40D1-E3F6-C5DD0D863340}"/>
          </ac:spMkLst>
        </pc:spChg>
        <pc:spChg chg="add mod">
          <ac:chgData name="Field, Bryan" userId="28725a4a-9178-43bd-b638-8ec878535867" providerId="ADAL" clId="{6A85AAED-1C36-42CA-B0C3-E0F32A018A88}" dt="2025-12-10T19:35:50.659" v="2089" actId="14100"/>
          <ac:spMkLst>
            <pc:docMk/>
            <pc:sldMk cId="2745461780" sldId="280"/>
            <ac:spMk id="8" creationId="{2DF6BFB2-F16D-6E56-8378-A16C5B4CD819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2" creationId="{71548B25-727D-D79E-212C-47BD6BEBC88F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3" creationId="{B1C5DD81-8E74-99B1-83C4-3AC7D96515B9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4" creationId="{1C2A55AF-907B-5A17-EB2C-418812C0B96B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5" creationId="{B75799F0-4F3A-EE35-229C-9092811FFF3B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6" creationId="{4E793EA5-45A5-02AB-9324-D9E8E7D7BDED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7" creationId="{B7C953FD-8189-8E4F-6040-DAC39FE894D0}"/>
          </ac:spMkLst>
        </pc:spChg>
        <pc:spChg chg="mod">
          <ac:chgData name="Field, Bryan" userId="28725a4a-9178-43bd-b638-8ec878535867" providerId="ADAL" clId="{6A85AAED-1C36-42CA-B0C3-E0F32A018A88}" dt="2025-12-10T19:35:04.225" v="2077"/>
          <ac:spMkLst>
            <pc:docMk/>
            <pc:sldMk cId="2745461780" sldId="280"/>
            <ac:spMk id="18" creationId="{36AF7D23-FEE6-A048-9F84-4453A12C2687}"/>
          </ac:spMkLst>
        </pc:spChg>
        <pc:spChg chg="add mod">
          <ac:chgData name="Field, Bryan" userId="28725a4a-9178-43bd-b638-8ec878535867" providerId="ADAL" clId="{6A85AAED-1C36-42CA-B0C3-E0F32A018A88}" dt="2025-12-10T19:35:58.868" v="2091" actId="1076"/>
          <ac:spMkLst>
            <pc:docMk/>
            <pc:sldMk cId="2745461780" sldId="280"/>
            <ac:spMk id="19" creationId="{632196DB-C49F-8EE0-B309-A257C0FE4738}"/>
          </ac:spMkLst>
        </pc:spChg>
        <pc:grpChg chg="mod">
          <ac:chgData name="Field, Bryan" userId="28725a4a-9178-43bd-b638-8ec878535867" providerId="ADAL" clId="{6A85AAED-1C36-42CA-B0C3-E0F32A018A88}" dt="2025-12-10T19:36:00.976" v="2092" actId="1076"/>
          <ac:grpSpMkLst>
            <pc:docMk/>
            <pc:sldMk cId="2745461780" sldId="280"/>
            <ac:grpSpMk id="10" creationId="{906B944D-70BA-AA87-2EB2-901243EEE81F}"/>
          </ac:grpSpMkLst>
        </pc:grpChg>
        <pc:picChg chg="mod">
          <ac:chgData name="Field, Bryan" userId="28725a4a-9178-43bd-b638-8ec878535867" providerId="ADAL" clId="{6A85AAED-1C36-42CA-B0C3-E0F32A018A88}" dt="2025-12-10T19:35:27.111" v="2082" actId="1076"/>
          <ac:picMkLst>
            <pc:docMk/>
            <pc:sldMk cId="2745461780" sldId="280"/>
            <ac:picMk id="7" creationId="{E3DA9013-E6C7-72E0-DAE8-3BBC708ACA0D}"/>
          </ac:picMkLst>
        </pc:picChg>
        <pc:picChg chg="mod">
          <ac:chgData name="Field, Bryan" userId="28725a4a-9178-43bd-b638-8ec878535867" providerId="ADAL" clId="{6A85AAED-1C36-42CA-B0C3-E0F32A018A88}" dt="2025-12-10T19:36:02.858" v="2093" actId="1076"/>
          <ac:picMkLst>
            <pc:docMk/>
            <pc:sldMk cId="2745461780" sldId="280"/>
            <ac:picMk id="9" creationId="{BD6BFED4-D008-5FE8-67CC-B5C451E90DB1}"/>
          </ac:picMkLst>
        </pc:picChg>
      </pc:sldChg>
      <pc:sldChg chg="add del">
        <pc:chgData name="Field, Bryan" userId="28725a4a-9178-43bd-b638-8ec878535867" providerId="ADAL" clId="{6A85AAED-1C36-42CA-B0C3-E0F32A018A88}" dt="2025-12-09T18:55:55.625" v="1205"/>
        <pc:sldMkLst>
          <pc:docMk/>
          <pc:sldMk cId="0" sldId="281"/>
        </pc:sldMkLst>
      </pc:sldChg>
      <pc:sldChg chg="addSp delSp modSp new del mod modClrScheme chgLayout">
        <pc:chgData name="Field, Bryan" userId="28725a4a-9178-43bd-b638-8ec878535867" providerId="ADAL" clId="{6A85AAED-1C36-42CA-B0C3-E0F32A018A88}" dt="2025-12-10T15:45:34.489" v="1313" actId="47"/>
        <pc:sldMkLst>
          <pc:docMk/>
          <pc:sldMk cId="1850173996" sldId="282"/>
        </pc:sldMkLst>
      </pc:sldChg>
      <pc:sldChg chg="addSp delSp modSp new del mod modShow">
        <pc:chgData name="Field, Bryan" userId="28725a4a-9178-43bd-b638-8ec878535867" providerId="ADAL" clId="{6A85AAED-1C36-42CA-B0C3-E0F32A018A88}" dt="2025-12-11T15:37:12.748" v="2721" actId="2696"/>
        <pc:sldMkLst>
          <pc:docMk/>
          <pc:sldMk cId="4271120811" sldId="283"/>
        </pc:sldMkLst>
      </pc:sldChg>
      <pc:sldChg chg="addSp delSp modSp add mod">
        <pc:chgData name="Field, Bryan" userId="28725a4a-9178-43bd-b638-8ec878535867" providerId="ADAL" clId="{6A85AAED-1C36-42CA-B0C3-E0F32A018A88}" dt="2025-12-11T15:13:25.877" v="2701" actId="20577"/>
        <pc:sldMkLst>
          <pc:docMk/>
          <pc:sldMk cId="827319560" sldId="290"/>
        </pc:sldMkLst>
        <pc:spChg chg="mod">
          <ac:chgData name="Field, Bryan" userId="28725a4a-9178-43bd-b638-8ec878535867" providerId="ADAL" clId="{6A85AAED-1C36-42CA-B0C3-E0F32A018A88}" dt="2025-12-10T16:03:20.236" v="1353" actId="20577"/>
          <ac:spMkLst>
            <pc:docMk/>
            <pc:sldMk cId="827319560" sldId="290"/>
            <ac:spMk id="5" creationId="{00000000-0000-0000-0000-000000000000}"/>
          </ac:spMkLst>
        </pc:spChg>
        <pc:spChg chg="mod">
          <ac:chgData name="Field, Bryan" userId="28725a4a-9178-43bd-b638-8ec878535867" providerId="ADAL" clId="{6A85AAED-1C36-42CA-B0C3-E0F32A018A88}" dt="2025-12-11T15:13:25.877" v="2701" actId="20577"/>
          <ac:spMkLst>
            <pc:docMk/>
            <pc:sldMk cId="827319560" sldId="290"/>
            <ac:spMk id="7" creationId="{00000000-0000-0000-0000-000000000000}"/>
          </ac:spMkLst>
        </pc:spChg>
        <pc:spChg chg="mod">
          <ac:chgData name="Field, Bryan" userId="28725a4a-9178-43bd-b638-8ec878535867" providerId="ADAL" clId="{6A85AAED-1C36-42CA-B0C3-E0F32A018A88}" dt="2025-12-10T16:15:45.378" v="1417" actId="164"/>
          <ac:spMkLst>
            <pc:docMk/>
            <pc:sldMk cId="827319560" sldId="290"/>
            <ac:spMk id="12" creationId="{F95E2715-4CB7-5FE7-FD48-845840BE16EA}"/>
          </ac:spMkLst>
        </pc:spChg>
        <pc:spChg chg="mod">
          <ac:chgData name="Field, Bryan" userId="28725a4a-9178-43bd-b638-8ec878535867" providerId="ADAL" clId="{6A85AAED-1C36-42CA-B0C3-E0F32A018A88}" dt="2025-12-10T16:21:52.951" v="1465" actId="164"/>
          <ac:spMkLst>
            <pc:docMk/>
            <pc:sldMk cId="827319560" sldId="290"/>
            <ac:spMk id="17" creationId="{27BCA253-BD6F-62FC-7B1F-91CDC4C8368B}"/>
          </ac:spMkLst>
        </pc:spChg>
        <pc:spChg chg="mod">
          <ac:chgData name="Field, Bryan" userId="28725a4a-9178-43bd-b638-8ec878535867" providerId="ADAL" clId="{6A85AAED-1C36-42CA-B0C3-E0F32A018A88}" dt="2025-12-10T16:21:52.951" v="1465" actId="164"/>
          <ac:spMkLst>
            <pc:docMk/>
            <pc:sldMk cId="827319560" sldId="290"/>
            <ac:spMk id="18" creationId="{E5477184-C449-AAA2-DB80-596C87977E32}"/>
          </ac:spMkLst>
        </pc:spChg>
        <pc:spChg chg="mod">
          <ac:chgData name="Field, Bryan" userId="28725a4a-9178-43bd-b638-8ec878535867" providerId="ADAL" clId="{6A85AAED-1C36-42CA-B0C3-E0F32A018A88}" dt="2025-12-10T16:22:20.422" v="1470" actId="164"/>
          <ac:spMkLst>
            <pc:docMk/>
            <pc:sldMk cId="827319560" sldId="290"/>
            <ac:spMk id="19" creationId="{1D6FFA81-455D-92FC-D68A-5D2A69F01FF7}"/>
          </ac:spMkLst>
        </pc:spChg>
        <pc:grpChg chg="add mod">
          <ac:chgData name="Field, Bryan" userId="28725a4a-9178-43bd-b638-8ec878535867" providerId="ADAL" clId="{6A85AAED-1C36-42CA-B0C3-E0F32A018A88}" dt="2025-12-10T16:15:47.817" v="1418" actId="1076"/>
          <ac:grpSpMkLst>
            <pc:docMk/>
            <pc:sldMk cId="827319560" sldId="290"/>
            <ac:grpSpMk id="4" creationId="{CA93053A-EC24-DC21-F81E-E505D52D9049}"/>
          </ac:grpSpMkLst>
        </pc:grpChg>
        <pc:grpChg chg="add mod">
          <ac:chgData name="Field, Bryan" userId="28725a4a-9178-43bd-b638-8ec878535867" providerId="ADAL" clId="{6A85AAED-1C36-42CA-B0C3-E0F32A018A88}" dt="2025-12-10T16:22:20.422" v="1470" actId="164"/>
          <ac:grpSpMkLst>
            <pc:docMk/>
            <pc:sldMk cId="827319560" sldId="290"/>
            <ac:grpSpMk id="6" creationId="{97C63F6C-8361-FD92-291D-5D18CEE26803}"/>
          </ac:grpSpMkLst>
        </pc:grpChg>
        <pc:grpChg chg="add mod">
          <ac:chgData name="Field, Bryan" userId="28725a4a-9178-43bd-b638-8ec878535867" providerId="ADAL" clId="{6A85AAED-1C36-42CA-B0C3-E0F32A018A88}" dt="2025-12-10T16:22:22.586" v="1471" actId="1076"/>
          <ac:grpSpMkLst>
            <pc:docMk/>
            <pc:sldMk cId="827319560" sldId="290"/>
            <ac:grpSpMk id="8" creationId="{544A2890-6CB3-50F0-0C0F-DDAA99F1A167}"/>
          </ac:grpSpMkLst>
        </pc:grpChg>
        <pc:picChg chg="mod">
          <ac:chgData name="Field, Bryan" userId="28725a4a-9178-43bd-b638-8ec878535867" providerId="ADAL" clId="{6A85AAED-1C36-42CA-B0C3-E0F32A018A88}" dt="2025-12-10T16:15:45.378" v="1417" actId="164"/>
          <ac:picMkLst>
            <pc:docMk/>
            <pc:sldMk cId="827319560" sldId="290"/>
            <ac:picMk id="10" creationId="{E50E140E-E33E-726A-7716-A6A43F5C4FB8}"/>
          </ac:picMkLst>
        </pc:picChg>
        <pc:picChg chg="mod">
          <ac:chgData name="Field, Bryan" userId="28725a4a-9178-43bd-b638-8ec878535867" providerId="ADAL" clId="{6A85AAED-1C36-42CA-B0C3-E0F32A018A88}" dt="2025-12-10T16:25:17.566" v="1476" actId="14826"/>
          <ac:picMkLst>
            <pc:docMk/>
            <pc:sldMk cId="827319560" sldId="290"/>
            <ac:picMk id="15" creationId="{093800BE-1864-73C4-F600-50739C77D8CA}"/>
          </ac:picMkLst>
        </pc:picChg>
        <pc:picChg chg="mod">
          <ac:chgData name="Field, Bryan" userId="28725a4a-9178-43bd-b638-8ec878535867" providerId="ADAL" clId="{6A85AAED-1C36-42CA-B0C3-E0F32A018A88}" dt="2025-12-10T16:22:20.422" v="1470" actId="164"/>
          <ac:picMkLst>
            <pc:docMk/>
            <pc:sldMk cId="827319560" sldId="290"/>
            <ac:picMk id="16" creationId="{69FF49FE-8E28-A134-FD9B-C16E53D3BA2E}"/>
          </ac:picMkLst>
        </pc:picChg>
      </pc:sldChg>
      <pc:sldChg chg="add del">
        <pc:chgData name="Field, Bryan" userId="28725a4a-9178-43bd-b638-8ec878535867" providerId="ADAL" clId="{6A85AAED-1C36-42CA-B0C3-E0F32A018A88}" dt="2025-12-10T19:43:32.881" v="2215" actId="47"/>
        <pc:sldMkLst>
          <pc:docMk/>
          <pc:sldMk cId="1370514646" sldId="291"/>
        </pc:sldMkLst>
      </pc:sldChg>
      <pc:sldChg chg="addSp delSp modSp new del mod">
        <pc:chgData name="Field, Bryan" userId="28725a4a-9178-43bd-b638-8ec878535867" providerId="ADAL" clId="{6A85AAED-1C36-42CA-B0C3-E0F32A018A88}" dt="2025-12-11T15:29:02.412" v="2719" actId="47"/>
        <pc:sldMkLst>
          <pc:docMk/>
          <pc:sldMk cId="1953572271" sldId="292"/>
        </pc:sldMkLst>
      </pc:sldChg>
      <pc:sldChg chg="addSp delSp modSp new mod">
        <pc:chgData name="Field, Bryan" userId="28725a4a-9178-43bd-b638-8ec878535867" providerId="ADAL" clId="{6A85AAED-1C36-42CA-B0C3-E0F32A018A88}" dt="2025-12-11T15:07:18.676" v="2691" actId="1076"/>
        <pc:sldMkLst>
          <pc:docMk/>
          <pc:sldMk cId="1650280502" sldId="293"/>
        </pc:sldMkLst>
        <pc:spChg chg="mod">
          <ac:chgData name="Field, Bryan" userId="28725a4a-9178-43bd-b638-8ec878535867" providerId="ADAL" clId="{6A85AAED-1C36-42CA-B0C3-E0F32A018A88}" dt="2025-12-10T19:45:21.774" v="2217" actId="6549"/>
          <ac:spMkLst>
            <pc:docMk/>
            <pc:sldMk cId="1650280502" sldId="293"/>
            <ac:spMk id="2" creationId="{EA7A1AFD-4ADC-37E1-D92B-96FE6BE62A06}"/>
          </ac:spMkLst>
        </pc:spChg>
        <pc:spChg chg="add mod">
          <ac:chgData name="Field, Bryan" userId="28725a4a-9178-43bd-b638-8ec878535867" providerId="ADAL" clId="{6A85AAED-1C36-42CA-B0C3-E0F32A018A88}" dt="2025-12-10T19:37:35.741" v="2121" actId="1076"/>
          <ac:spMkLst>
            <pc:docMk/>
            <pc:sldMk cId="1650280502" sldId="293"/>
            <ac:spMk id="10" creationId="{212A4C4E-93BD-BBBF-BB01-1B5E1027176D}"/>
          </ac:spMkLst>
        </pc:spChg>
        <pc:spChg chg="add mod">
          <ac:chgData name="Field, Bryan" userId="28725a4a-9178-43bd-b638-8ec878535867" providerId="ADAL" clId="{6A85AAED-1C36-42CA-B0C3-E0F32A018A88}" dt="2025-12-11T15:07:18.676" v="2691" actId="1076"/>
          <ac:spMkLst>
            <pc:docMk/>
            <pc:sldMk cId="1650280502" sldId="293"/>
            <ac:spMk id="12" creationId="{525EFDFB-BC04-A1F7-0396-74928C3C8DB9}"/>
          </ac:spMkLst>
        </pc:spChg>
        <pc:spChg chg="add mod">
          <ac:chgData name="Field, Bryan" userId="28725a4a-9178-43bd-b638-8ec878535867" providerId="ADAL" clId="{6A85AAED-1C36-42CA-B0C3-E0F32A018A88}" dt="2025-12-10T19:38:02.745" v="2139" actId="403"/>
          <ac:spMkLst>
            <pc:docMk/>
            <pc:sldMk cId="1650280502" sldId="293"/>
            <ac:spMk id="14" creationId="{C0272664-0558-91F2-D7D6-9217EA1B0087}"/>
          </ac:spMkLst>
        </pc:spChg>
        <pc:picChg chg="add mod">
          <ac:chgData name="Field, Bryan" userId="28725a4a-9178-43bd-b638-8ec878535867" providerId="ADAL" clId="{6A85AAED-1C36-42CA-B0C3-E0F32A018A88}" dt="2025-12-10T19:37:08.291" v="2109" actId="1076"/>
          <ac:picMkLst>
            <pc:docMk/>
            <pc:sldMk cId="1650280502" sldId="293"/>
            <ac:picMk id="6" creationId="{AE3D8AC4-5A1B-06A0-5583-DA9834844B9E}"/>
          </ac:picMkLst>
        </pc:picChg>
        <pc:picChg chg="add mod">
          <ac:chgData name="Field, Bryan" userId="28725a4a-9178-43bd-b638-8ec878535867" providerId="ADAL" clId="{6A85AAED-1C36-42CA-B0C3-E0F32A018A88}" dt="2025-12-10T19:37:30.013" v="2118" actId="1076"/>
          <ac:picMkLst>
            <pc:docMk/>
            <pc:sldMk cId="1650280502" sldId="293"/>
            <ac:picMk id="7" creationId="{20DC0CE9-4BB4-1F9E-95CD-CEF502316446}"/>
          </ac:picMkLst>
        </pc:picChg>
        <pc:picChg chg="add mod">
          <ac:chgData name="Field, Bryan" userId="28725a4a-9178-43bd-b638-8ec878535867" providerId="ADAL" clId="{6A85AAED-1C36-42CA-B0C3-E0F32A018A88}" dt="2025-12-10T19:37:28.475" v="2117" actId="1076"/>
          <ac:picMkLst>
            <pc:docMk/>
            <pc:sldMk cId="1650280502" sldId="293"/>
            <ac:picMk id="8" creationId="{44A75046-B21D-6176-ACE7-FEEED6E01DFD}"/>
          </ac:picMkLst>
        </pc:picChg>
        <pc:picChg chg="add mod">
          <ac:chgData name="Field, Bryan" userId="28725a4a-9178-43bd-b638-8ec878535867" providerId="ADAL" clId="{6A85AAED-1C36-42CA-B0C3-E0F32A018A88}" dt="2025-12-10T19:37:31.571" v="2119" actId="1076"/>
          <ac:picMkLst>
            <pc:docMk/>
            <pc:sldMk cId="1650280502" sldId="293"/>
            <ac:picMk id="9" creationId="{E8449B1C-EBAC-6EDF-A24E-32E62478C9E1}"/>
          </ac:picMkLst>
        </pc:picChg>
        <pc:picChg chg="add mod">
          <ac:chgData name="Field, Bryan" userId="28725a4a-9178-43bd-b638-8ec878535867" providerId="ADAL" clId="{6A85AAED-1C36-42CA-B0C3-E0F32A018A88}" dt="2025-12-11T15:07:15.723" v="2690" actId="14100"/>
          <ac:picMkLst>
            <pc:docMk/>
            <pc:sldMk cId="1650280502" sldId="293"/>
            <ac:picMk id="11" creationId="{021AF55F-1D5B-90F6-6DD0-FE060EDD448D}"/>
          </ac:picMkLst>
        </pc:picChg>
        <pc:picChg chg="add mod">
          <ac:chgData name="Field, Bryan" userId="28725a4a-9178-43bd-b638-8ec878535867" providerId="ADAL" clId="{6A85AAED-1C36-42CA-B0C3-E0F32A018A88}" dt="2025-12-10T19:37:32.726" v="2120" actId="1076"/>
          <ac:picMkLst>
            <pc:docMk/>
            <pc:sldMk cId="1650280502" sldId="293"/>
            <ac:picMk id="13" creationId="{BD49FC3C-ED35-35E8-D437-DF0E671EF92C}"/>
          </ac:picMkLst>
        </pc:picChg>
      </pc:sldChg>
      <pc:sldChg chg="addSp delSp modSp new mod">
        <pc:chgData name="Field, Bryan" userId="28725a4a-9178-43bd-b638-8ec878535867" providerId="ADAL" clId="{6A85AAED-1C36-42CA-B0C3-E0F32A018A88}" dt="2025-12-10T19:45:48.507" v="2222" actId="1076"/>
        <pc:sldMkLst>
          <pc:docMk/>
          <pc:sldMk cId="2744812064" sldId="294"/>
        </pc:sldMkLst>
        <pc:spChg chg="mod">
          <ac:chgData name="Field, Bryan" userId="28725a4a-9178-43bd-b638-8ec878535867" providerId="ADAL" clId="{6A85AAED-1C36-42CA-B0C3-E0F32A018A88}" dt="2025-12-10T19:45:40.456" v="2221" actId="20577"/>
          <ac:spMkLst>
            <pc:docMk/>
            <pc:sldMk cId="2744812064" sldId="294"/>
            <ac:spMk id="2" creationId="{9EEDDE55-F1E5-CCD5-F5DB-39EB00744CD3}"/>
          </ac:spMkLst>
        </pc:spChg>
        <pc:picChg chg="add mod">
          <ac:chgData name="Field, Bryan" userId="28725a4a-9178-43bd-b638-8ec878535867" providerId="ADAL" clId="{6A85AAED-1C36-42CA-B0C3-E0F32A018A88}" dt="2025-12-10T19:45:48.507" v="2222" actId="1076"/>
          <ac:picMkLst>
            <pc:docMk/>
            <pc:sldMk cId="2744812064" sldId="294"/>
            <ac:picMk id="6" creationId="{4210767F-CA2B-2F5A-1182-CF4C24855B03}"/>
          </ac:picMkLst>
        </pc:picChg>
        <pc:picChg chg="add mod">
          <ac:chgData name="Field, Bryan" userId="28725a4a-9178-43bd-b638-8ec878535867" providerId="ADAL" clId="{6A85AAED-1C36-42CA-B0C3-E0F32A018A88}" dt="2025-12-10T19:42:48.840" v="2214" actId="1076"/>
          <ac:picMkLst>
            <pc:docMk/>
            <pc:sldMk cId="2744812064" sldId="294"/>
            <ac:picMk id="7" creationId="{C98B961A-EE17-09AC-483E-67EABCB7900A}"/>
          </ac:picMkLst>
        </pc:picChg>
      </pc:sldChg>
      <pc:sldChg chg="addSp delSp modSp new mod">
        <pc:chgData name="Field, Bryan" userId="28725a4a-9178-43bd-b638-8ec878535867" providerId="ADAL" clId="{6A85AAED-1C36-42CA-B0C3-E0F32A018A88}" dt="2025-12-10T19:47:11.156" v="2250" actId="20577"/>
        <pc:sldMkLst>
          <pc:docMk/>
          <pc:sldMk cId="2650976770" sldId="295"/>
        </pc:sldMkLst>
        <pc:spChg chg="mod">
          <ac:chgData name="Field, Bryan" userId="28725a4a-9178-43bd-b638-8ec878535867" providerId="ADAL" clId="{6A85AAED-1C36-42CA-B0C3-E0F32A018A88}" dt="2025-12-10T19:39:15.389" v="2176" actId="404"/>
          <ac:spMkLst>
            <pc:docMk/>
            <pc:sldMk cId="2650976770" sldId="295"/>
            <ac:spMk id="2" creationId="{A8A24B63-9E1F-B918-5156-CF150B2089B3}"/>
          </ac:spMkLst>
        </pc:spChg>
        <pc:spChg chg="add mod">
          <ac:chgData name="Field, Bryan" userId="28725a4a-9178-43bd-b638-8ec878535867" providerId="ADAL" clId="{6A85AAED-1C36-42CA-B0C3-E0F32A018A88}" dt="2025-12-10T19:40:48.055" v="2210" actId="1076"/>
          <ac:spMkLst>
            <pc:docMk/>
            <pc:sldMk cId="2650976770" sldId="295"/>
            <ac:spMk id="12" creationId="{0636A507-F2CB-E838-8442-7DAF8E7BD1DF}"/>
          </ac:spMkLst>
        </pc:spChg>
        <pc:spChg chg="add mod">
          <ac:chgData name="Field, Bryan" userId="28725a4a-9178-43bd-b638-8ec878535867" providerId="ADAL" clId="{6A85AAED-1C36-42CA-B0C3-E0F32A018A88}" dt="2025-12-10T19:47:11.156" v="2250" actId="20577"/>
          <ac:spMkLst>
            <pc:docMk/>
            <pc:sldMk cId="2650976770" sldId="295"/>
            <ac:spMk id="13" creationId="{CB2EBB47-C91B-6F69-34EC-AB231747D5C5}"/>
          </ac:spMkLst>
        </pc:spChg>
        <pc:picChg chg="add mod">
          <ac:chgData name="Field, Bryan" userId="28725a4a-9178-43bd-b638-8ec878535867" providerId="ADAL" clId="{6A85AAED-1C36-42CA-B0C3-E0F32A018A88}" dt="2025-12-10T19:39:59.408" v="2185" actId="14100"/>
          <ac:picMkLst>
            <pc:docMk/>
            <pc:sldMk cId="2650976770" sldId="295"/>
            <ac:picMk id="6" creationId="{3B89D62A-A611-8DF3-362B-B18EBC41DA53}"/>
          </ac:picMkLst>
        </pc:picChg>
        <pc:picChg chg="add mod">
          <ac:chgData name="Field, Bryan" userId="28725a4a-9178-43bd-b638-8ec878535867" providerId="ADAL" clId="{6A85AAED-1C36-42CA-B0C3-E0F32A018A88}" dt="2025-12-10T19:40:58.174" v="2212" actId="14100"/>
          <ac:picMkLst>
            <pc:docMk/>
            <pc:sldMk cId="2650976770" sldId="295"/>
            <ac:picMk id="7" creationId="{2D778529-D3A2-DFBC-1859-6606C303A272}"/>
          </ac:picMkLst>
        </pc:picChg>
        <pc:picChg chg="add mod">
          <ac:chgData name="Field, Bryan" userId="28725a4a-9178-43bd-b638-8ec878535867" providerId="ADAL" clId="{6A85AAED-1C36-42CA-B0C3-E0F32A018A88}" dt="2025-12-10T19:40:05.124" v="2187" actId="14100"/>
          <ac:picMkLst>
            <pc:docMk/>
            <pc:sldMk cId="2650976770" sldId="295"/>
            <ac:picMk id="8" creationId="{C7602773-C9B2-7754-C248-CE75FDEB6E65}"/>
          </ac:picMkLst>
        </pc:picChg>
        <pc:picChg chg="add mod">
          <ac:chgData name="Field, Bryan" userId="28725a4a-9178-43bd-b638-8ec878535867" providerId="ADAL" clId="{6A85AAED-1C36-42CA-B0C3-E0F32A018A88}" dt="2025-12-10T19:40:54.900" v="2211" actId="1076"/>
          <ac:picMkLst>
            <pc:docMk/>
            <pc:sldMk cId="2650976770" sldId="295"/>
            <ac:picMk id="9" creationId="{A4CECC36-3066-D434-4159-DE7BDAFEE518}"/>
          </ac:picMkLst>
        </pc:picChg>
        <pc:picChg chg="add mod">
          <ac:chgData name="Field, Bryan" userId="28725a4a-9178-43bd-b638-8ec878535867" providerId="ADAL" clId="{6A85AAED-1C36-42CA-B0C3-E0F32A018A88}" dt="2025-12-10T19:40:16.958" v="2191" actId="14100"/>
          <ac:picMkLst>
            <pc:docMk/>
            <pc:sldMk cId="2650976770" sldId="295"/>
            <ac:picMk id="10" creationId="{4F1ACCB1-0B81-2021-4ABF-53E6B6BE37DC}"/>
          </ac:picMkLst>
        </pc:picChg>
        <pc:picChg chg="add mod">
          <ac:chgData name="Field, Bryan" userId="28725a4a-9178-43bd-b638-8ec878535867" providerId="ADAL" clId="{6A85AAED-1C36-42CA-B0C3-E0F32A018A88}" dt="2025-12-10T19:40:21.642" v="2193" actId="1076"/>
          <ac:picMkLst>
            <pc:docMk/>
            <pc:sldMk cId="2650976770" sldId="295"/>
            <ac:picMk id="11" creationId="{CBB97094-4A15-D99A-0814-E0AE4E9880FC}"/>
          </ac:picMkLst>
        </pc:picChg>
      </pc:sldChg>
      <pc:sldChg chg="add">
        <pc:chgData name="Field, Bryan" userId="28725a4a-9178-43bd-b638-8ec878535867" providerId="ADAL" clId="{6A85AAED-1C36-42CA-B0C3-E0F32A018A88}" dt="2025-12-11T14:33:10.974" v="2581"/>
        <pc:sldMkLst>
          <pc:docMk/>
          <pc:sldMk cId="0" sldId="296"/>
        </pc:sldMkLst>
      </pc:sldChg>
      <pc:sldChg chg="modSp add del mod modShow">
        <pc:chgData name="Field, Bryan" userId="28725a4a-9178-43bd-b638-8ec878535867" providerId="ADAL" clId="{6A85AAED-1C36-42CA-B0C3-E0F32A018A88}" dt="2025-12-11T15:37:08.411" v="2720" actId="2696"/>
        <pc:sldMkLst>
          <pc:docMk/>
          <pc:sldMk cId="0" sldId="297"/>
        </pc:sldMkLst>
      </pc:sldChg>
      <pc:sldChg chg="addSp delSp modSp new mod">
        <pc:chgData name="Field, Bryan" userId="28725a4a-9178-43bd-b638-8ec878535867" providerId="ADAL" clId="{6A85AAED-1C36-42CA-B0C3-E0F32A018A88}" dt="2025-12-11T14:56:02.831" v="2676" actId="207"/>
        <pc:sldMkLst>
          <pc:docMk/>
          <pc:sldMk cId="410661428" sldId="298"/>
        </pc:sldMkLst>
      </pc:sldChg>
      <pc:sldChg chg="add del modNotesTx">
        <pc:chgData name="Field, Bryan" userId="28725a4a-9178-43bd-b638-8ec878535867" providerId="ADAL" clId="{6A85AAED-1C36-42CA-B0C3-E0F32A018A88}" dt="2025-12-11T15:43:48.599" v="2722"/>
        <pc:sldMkLst>
          <pc:docMk/>
          <pc:sldMk cId="2035428672" sldId="29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27614-3DC9-6744-9264-08EEED5EEAF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54AB5-898D-5C43-92E6-10E58A797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74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1998 Nobel Prize was awarded from the study of 50 Type </a:t>
            </a:r>
            <a:r>
              <a:rPr lang="en-US" dirty="0" err="1"/>
              <a:t>Ia</a:t>
            </a:r>
            <a:r>
              <a:rPr lang="en-US" dirty="0"/>
              <a:t> supernovae.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54AB5-898D-5C43-92E6-10E58A7974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2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 – ‘Oumuamua (19 Oct 2017)</a:t>
            </a:r>
          </a:p>
          <a:p>
            <a:r>
              <a:rPr lang="en-US" dirty="0"/>
              <a:t>2 – Borisov (29 August 2019)</a:t>
            </a:r>
          </a:p>
          <a:p>
            <a:r>
              <a:rPr lang="en-US" dirty="0"/>
              <a:t>3 – 3I/ATLAS (1 July 2025)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54AB5-898D-5C43-92E6-10E58A7974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1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302f0f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27302f0f0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27F50B-815A-8547-97DF-E1B049CD2B7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273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ad46ef770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3ad46ef770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ad4abf778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3ad4abf778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D1 is the 2019/2020 Main Survey  (1500 sq deg ) Data.  So two years.   (and yes, it is major data set 1)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 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/>
            <a:r>
              <a:rPr lang="en-US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EDF-S is Euclid Deep Field - South.  And yes, that is referring the SPT-3G observations of that patch.   We made public our maps and source catalogues from that area.   The Euclid data in that area was publicly released separately. 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54AB5-898D-5C43-92E6-10E58A79745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22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https://www.jpl.nasa.gov/images/pia26598-blue-ghost-mission-2-gets-stacked-at-jpl/</a:t>
            </a:r>
          </a:p>
          <a:p>
            <a:endParaRPr lang="en-US" dirty="0"/>
          </a:p>
          <a:p>
            <a:r>
              <a:rPr lang="en-US" dirty="0"/>
              <a:t>The whole vehicle is 22 feet tall (6.9 meters)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54AB5-898D-5C43-92E6-10E58A7974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86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DAA62-CF72-DDB7-D871-B3AD6D471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DC0585-095D-DB88-A550-2239263FA4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0A9E5D-EAD1-47F5-EAEC-FC70FAF16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whole vehicle is 22 feet tall (6.9 meters)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339B6-1714-466C-BF1F-B0348081A0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B54AB5-898D-5C43-92E6-10E58A7974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09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071E104-9D1A-C242-A572-53E131303A1F}"/>
              </a:ext>
            </a:extLst>
          </p:cNvPr>
          <p:cNvSpPr/>
          <p:nvPr userDrawn="1"/>
        </p:nvSpPr>
        <p:spPr>
          <a:xfrm>
            <a:off x="-22302" y="-3826"/>
            <a:ext cx="10906968" cy="6876288"/>
          </a:xfrm>
          <a:prstGeom prst="rect">
            <a:avLst/>
          </a:prstGeom>
          <a:solidFill>
            <a:srgbClr val="1D497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D3F3D2-AF24-0D43-9CE0-8DA3AD11FF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304" y="215900"/>
            <a:ext cx="4847692" cy="64549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BA5C7D-AA41-0B41-88AA-7D3C84B0B9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51180"/>
            <a:ext cx="8787788" cy="2387600"/>
          </a:xfrm>
        </p:spPr>
        <p:txBody>
          <a:bodyPr anchor="b">
            <a:normAutofit/>
          </a:bodyPr>
          <a:lstStyle>
            <a:lvl1pPr algn="r">
              <a:defRPr sz="4000" b="1" i="0">
                <a:solidFill>
                  <a:schemeClr val="accent4">
                    <a:lumMod val="20000"/>
                    <a:lumOff val="8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30AEE-D9F7-0F44-B9D2-790BBA1B6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5017" y="3574815"/>
            <a:ext cx="8787788" cy="1682985"/>
          </a:xfrm>
        </p:spPr>
        <p:txBody>
          <a:bodyPr>
            <a:normAutofit/>
          </a:bodyPr>
          <a:lstStyle>
            <a:lvl1pPr marL="0" indent="0" algn="r">
              <a:buNone/>
              <a:defRPr sz="2200" b="1" i="0">
                <a:solidFill>
                  <a:srgbClr val="F0CFE2"/>
                </a:solidFill>
                <a:latin typeface="Candara" panose="020E05020303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Click to edit Master subtitle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FCA00E-2436-B447-BD9D-72FC2FD238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194442" y="5626207"/>
            <a:ext cx="4971415" cy="877848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B2779C2F-8CFB-4626-B814-FDA3848462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363" y="105755"/>
            <a:ext cx="730972" cy="591296"/>
          </a:xfrm>
          <a:prstGeom prst="rect">
            <a:avLst/>
          </a:prstGeom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BC4BDE-41A7-DDFE-A0ED-5A53602BD1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8" t="24843" r="7421" b="23571"/>
          <a:stretch/>
        </p:blipFill>
        <p:spPr>
          <a:xfrm>
            <a:off x="11008518" y="773595"/>
            <a:ext cx="1070662" cy="801224"/>
          </a:xfrm>
          <a:prstGeom prst="rect">
            <a:avLst/>
          </a:prstGeom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257355DE-6B08-00DB-75B0-863BC99B9DB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152" y="3510068"/>
            <a:ext cx="1115028" cy="343300"/>
          </a:xfrm>
          <a:prstGeom prst="rect">
            <a:avLst/>
          </a:prstGeom>
        </p:spPr>
      </p:pic>
      <p:pic>
        <p:nvPicPr>
          <p:cNvPr id="17" name="Google Shape;96;p15" descr="page1image10998448.png">
            <a:extLst>
              <a:ext uri="{FF2B5EF4-FFF2-40B4-BE49-F238E27FC236}">
                <a16:creationId xmlns:a16="http://schemas.microsoft.com/office/drawing/2014/main" id="{8126E6D7-471A-22D2-8E35-9680E0EFB5B5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/>
          <a:stretch/>
        </p:blipFill>
        <p:spPr>
          <a:xfrm>
            <a:off x="11134662" y="4066484"/>
            <a:ext cx="818373" cy="948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5FB749-4398-F156-BD9F-41C6EA6DBA8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899" y="5287474"/>
            <a:ext cx="953900" cy="57383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DAD52D3-5FFE-F1AF-043B-15618C3990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329" y="1718100"/>
            <a:ext cx="773040" cy="51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hart&#10;&#10;Description automatically generated with low confidence">
            <a:extLst>
              <a:ext uri="{FF2B5EF4-FFF2-40B4-BE49-F238E27FC236}">
                <a16:creationId xmlns:a16="http://schemas.microsoft.com/office/drawing/2014/main" id="{0DB43C1A-423E-0D22-25AF-437DA7B4579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189431" y="2504258"/>
            <a:ext cx="708836" cy="645660"/>
          </a:xfrm>
          <a:prstGeom prst="rect">
            <a:avLst/>
          </a:prstGeom>
        </p:spPr>
      </p:pic>
      <p:pic>
        <p:nvPicPr>
          <p:cNvPr id="12" name="Picture 11" descr="Chart, radar chart&#10;&#10;Description automatically generated">
            <a:extLst>
              <a:ext uri="{FF2B5EF4-FFF2-40B4-BE49-F238E27FC236}">
                <a16:creationId xmlns:a16="http://schemas.microsoft.com/office/drawing/2014/main" id="{31EF74D6-23F0-B0FF-90F7-40D93CECA96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222036" y="6084405"/>
            <a:ext cx="643624" cy="64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7D658-ECEE-5D4C-AEBE-EEAA1B2D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FDED71-B6C2-1942-904F-BBC716995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193B2-1828-BC4F-A2E5-E60F7E3F3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B7D96-A2E2-F949-98F9-C7A3C373C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F712A-9660-A742-A70B-EDAEC82C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9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57558D-962B-DB4E-8108-BC96A085A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8C88-C7C3-B04A-89C3-71022BB3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502E5-381B-B84A-8470-25FDA848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488FE-A64E-F140-B22A-30D493D2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8EB7E-A8BD-4E49-9FBC-FCF5B2A84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3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5193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896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0403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695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7237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8344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261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10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E7FDAD8-7AD7-A843-8EEF-E836A628FD22}"/>
              </a:ext>
            </a:extLst>
          </p:cNvPr>
          <p:cNvSpPr/>
          <p:nvPr userDrawn="1"/>
        </p:nvSpPr>
        <p:spPr>
          <a:xfrm>
            <a:off x="-10510" y="6503000"/>
            <a:ext cx="12212907" cy="365125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01367C-F185-7D46-BDD7-23104002D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85" y="7993"/>
            <a:ext cx="9509897" cy="910433"/>
          </a:xfrm>
        </p:spPr>
        <p:txBody>
          <a:bodyPr>
            <a:normAutofit/>
          </a:bodyPr>
          <a:lstStyle>
            <a:lvl1pPr>
              <a:defRPr sz="3800" b="1" i="0">
                <a:solidFill>
                  <a:srgbClr val="1F497D"/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DBE50-B3AC-0444-B3C0-CAF62F3F6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705" y="1173987"/>
            <a:ext cx="11595537" cy="5079669"/>
          </a:xfrm>
        </p:spPr>
        <p:txBody>
          <a:bodyPr/>
          <a:lstStyle>
            <a:lvl1pPr marL="228600" indent="-228600">
              <a:buFont typeface="Wingdings" pitchFamily="2" charset="2"/>
              <a:buChar char="§"/>
              <a:defRPr b="1">
                <a:solidFill>
                  <a:srgbClr val="1E4980"/>
                </a:solidFill>
                <a:latin typeface="Candara" panose="020E0502030303020204" pitchFamily="34" charset="0"/>
              </a:defRPr>
            </a:lvl1pPr>
            <a:lvl2pPr marL="502920" indent="-182880">
              <a:defRPr>
                <a:latin typeface="Candara" panose="020E0502030303020204" pitchFamily="34" charset="0"/>
              </a:defRPr>
            </a:lvl2pPr>
            <a:lvl3pPr marL="777240" indent="-182880">
              <a:defRPr>
                <a:latin typeface="Candara" panose="020E0502030303020204" pitchFamily="34" charset="0"/>
              </a:defRPr>
            </a:lvl3pPr>
            <a:lvl4pPr marL="1143000" indent="-182880">
              <a:defRPr>
                <a:latin typeface="Candara" panose="020E0502030303020204" pitchFamily="34" charset="0"/>
              </a:defRPr>
            </a:lvl4pPr>
            <a:lvl5pPr marL="1600200"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35E99-8FDF-5E4F-9E08-BFFD6CF69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448" y="6513508"/>
            <a:ext cx="4114800" cy="365125"/>
          </a:xfrm>
        </p:spPr>
        <p:txBody>
          <a:bodyPr/>
          <a:lstStyle>
            <a:lvl1pPr algn="l"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178AB-E72E-654C-8DD7-6EBF25ECE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5850" y="6492492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fld id="{3BED7E35-CF80-D24E-8FC1-B11BD33B142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18C490-0D4E-0B45-96F3-9626342D48D6}"/>
              </a:ext>
            </a:extLst>
          </p:cNvPr>
          <p:cNvCxnSpPr>
            <a:cxnSpLocks/>
          </p:cNvCxnSpPr>
          <p:nvPr userDrawn="1"/>
        </p:nvCxnSpPr>
        <p:spPr>
          <a:xfrm>
            <a:off x="746234" y="914400"/>
            <a:ext cx="11456163" cy="0"/>
          </a:xfrm>
          <a:prstGeom prst="line">
            <a:avLst/>
          </a:prstGeom>
          <a:ln w="158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About Us">
            <a:extLst>
              <a:ext uri="{FF2B5EF4-FFF2-40B4-BE49-F238E27FC236}">
                <a16:creationId xmlns:a16="http://schemas.microsoft.com/office/drawing/2014/main" id="{C01B7F7B-5089-4240-900C-CE2DE4B71AD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88"/>
          <a:stretch/>
        </p:blipFill>
        <p:spPr bwMode="auto">
          <a:xfrm>
            <a:off x="65645" y="6556159"/>
            <a:ext cx="294590" cy="26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948CCAB-7493-9D42-B673-C29493066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8762334" y="180327"/>
            <a:ext cx="3166908" cy="56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1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1403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4985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FD667-E7F2-1A73-FE28-D635780D0D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E0FF0-4203-7928-7A9A-A7D9317DC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84917-5D59-59CB-9170-D7C8FE9D9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6DD28-0361-7AC9-A030-4BED6FE8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49AA9-BF45-903A-9D6A-E5180A09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6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814CE-2B98-9DBE-45F8-70E4789D9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10" y="277674"/>
            <a:ext cx="9664861" cy="92609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4DD38-09B9-B9FA-CC14-6747C5B23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DECCD-AC11-9CAC-F2A6-86A0B9481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BE775-0505-7393-BC77-B8313E5E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F6DB1-C0F9-493C-1537-FF7742C58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61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05619-94BF-2C34-EE61-FE2B46D34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FA132-9BBB-B7B3-F59D-FED0D4901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48D4E-4B98-9882-7A53-7E31AFEC0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78648-DAD9-CF09-9B22-50390A7F9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C9BC4-993F-1082-6431-1D3C9D5E5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03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1C4D9-8A50-961F-EC19-A1F73F451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B958D-9E0B-AFE3-125A-A61848AFF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D3055-3A8C-2C49-C42D-90201F07F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755E9-E39D-F759-8FCB-615C72B9F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B4634-FD71-48CA-65AC-6DC8BBDA9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859D5-CE4E-5527-9596-51A270F7C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06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DDBB-F586-18A0-CABD-D4B56019C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27722-6239-D99D-B378-F5D2C3917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F3B714-D9F6-19F2-E4D4-168A7A7A4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93AA91-5D0F-68DB-8593-82BE58D227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B2DD95-8005-46AE-6D66-AC40E932C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32FA0F-157C-D062-6EEA-8A15015BA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02221-FA9B-F60F-8815-E501445EA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CD0AAB-48E7-DFFB-FD4E-BD8775210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239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8401A-0B90-48F8-E362-C0118482A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816C54-C849-A419-5C4F-68B20CDC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CD1A77-5D9B-CE45-1FF9-4A163FF95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03B2A-590F-A427-0F3E-8B9F2CFD6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8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0A253A-0104-4094-4FE6-EB2737D54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395A51-7C38-474D-51D3-32088CEDC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CFE74-D1D8-8C6B-AA71-0D6E097D9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414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4421D-41E1-80BE-34B5-696B7F6D7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49B58-1DA1-61FB-8DDE-651B10D84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11E0A-FF2C-A851-06D6-7DF9AB804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06A43-3939-4297-82BA-22A93DB65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C65956-1A8A-2D0D-A8E4-57257E20D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0705F-6E72-2A31-1C01-BF85BD578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9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CB7B7-FF16-CD42-B258-56954156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3ED86-9313-CA40-AC89-9150E47F4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87F1AA-1F02-1841-B4CB-813E2A733CA1}"/>
              </a:ext>
            </a:extLst>
          </p:cNvPr>
          <p:cNvSpPr/>
          <p:nvPr userDrawn="1"/>
        </p:nvSpPr>
        <p:spPr>
          <a:xfrm>
            <a:off x="-10510" y="6503000"/>
            <a:ext cx="12212907" cy="365125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FDF5075-F7F5-2147-BE75-EB8D6DA6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0" y="6492491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24F45B9-205A-E543-89C9-0BCB09DE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8393" y="6492490"/>
            <a:ext cx="41148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D353D0C-0889-1940-AB26-F58F0A1B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5850" y="6492492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fld id="{3BED7E35-CF80-D24E-8FC1-B11BD33B1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68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3605-325E-D254-B481-DD1EA24BD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D463C4-B37C-5BB5-7EEE-80762A143F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8F2E5-9AE1-8C24-C2EB-7D9330E3F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70E19-1C30-AF65-9E14-FEEBE787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FE1B5-D9E5-6300-D2A7-0B264C434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83B57-EC29-F3E0-E7DF-FBA09B4C3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53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A4FAE-1C7C-A8F9-ECDE-3E26953E1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D32255-C3D4-9226-D1C8-BC1761E16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730E1-9F60-D1D4-1F74-F1D7857C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94240-92C7-6FE7-938D-3D87AB95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42402-09C2-D792-FA4D-7EE865A8B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177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3D2F5F-0D9F-4B5C-57A5-36AEB596F1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9684D-D4EA-0D46-BC00-180FE2ABB1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12DBD-2475-951C-0141-2D07BE6C9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0A021-AC77-3D5E-7BB3-474565215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3798E-C07B-9544-87B1-96C9F2767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E2320-A9C8-3742-A8EE-EC08D95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F2E6A-94AE-6642-B555-B7493BB91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314EA1-7475-BB45-8BF9-F0452DC75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96ECCC-F724-394F-88A5-0B17A80FF2C4}"/>
              </a:ext>
            </a:extLst>
          </p:cNvPr>
          <p:cNvSpPr/>
          <p:nvPr userDrawn="1"/>
        </p:nvSpPr>
        <p:spPr>
          <a:xfrm>
            <a:off x="-10510" y="6503000"/>
            <a:ext cx="12212907" cy="365125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AE00F6-1E3D-5F4B-9694-83D88470FD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0" y="6492491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AF4BC00-F42F-5547-A197-D2DFEBEC5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8393" y="6492490"/>
            <a:ext cx="41148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53DD0A3-497F-5649-BF54-C2ABD8F8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5850" y="6492492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fld id="{3BED7E35-CF80-D24E-8FC1-B11BD33B1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0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F9D8D-6796-A54C-8566-13D17B82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C197B-B5A3-A346-B831-272003215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25AB7-D894-7A4E-B560-BD856272A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910C8-48ED-8D45-AE1E-768C8C2125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2A9658-E2EF-9949-9D9B-641A261D7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4AD828-34B6-F146-9A63-2C9B3FD896CA}"/>
              </a:ext>
            </a:extLst>
          </p:cNvPr>
          <p:cNvSpPr/>
          <p:nvPr userDrawn="1"/>
        </p:nvSpPr>
        <p:spPr>
          <a:xfrm>
            <a:off x="-10510" y="6503000"/>
            <a:ext cx="12212907" cy="365125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DBFA4DB-5702-594A-8BDA-DE28B36F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0" y="6492491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EEAC9FB-FA0B-4A47-A85F-3276CD50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28393" y="6492490"/>
            <a:ext cx="41148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CB1AA38-5965-564E-BFE7-152539099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5850" y="6492492"/>
            <a:ext cx="2743200" cy="365125"/>
          </a:xfrm>
        </p:spPr>
        <p:txBody>
          <a:bodyPr/>
          <a:lstStyle>
            <a:lvl1pPr>
              <a:defRPr sz="1100">
                <a:solidFill>
                  <a:schemeClr val="accent6">
                    <a:lumMod val="20000"/>
                    <a:lumOff val="80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fld id="{3BED7E35-CF80-D24E-8FC1-B11BD33B1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5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F698-5420-CE48-9C64-3E4FFEEE2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C44BC-9E69-BF4C-8EB0-465700D80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79B21-0345-8645-B823-0C5ECA02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4F9DA8-9DCD-C645-B036-060477C2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3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4C1C50-FD39-8F41-ADEA-B0CDA34A1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CE40A2-0579-7548-AF53-32C290D48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B7CA1-05F4-3247-B010-C7E582A92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1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0997B-A05E-064C-9740-7C46DC168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BB212-6AAB-2642-B61D-7B74DEE6F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598E1E-FF67-7F40-92CA-0E72E7643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82E0CE-BFD4-FE4D-AF8A-9567366DF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96C16-F033-A841-9A4C-70D6D922D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D955B-148A-1748-B61F-EB023BBF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7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3E6AD-A006-2347-9476-B87096685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F2EA9-AB23-6C46-8AFA-B71D8B434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AB96AA-9444-DD43-82DD-724B78BF5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40273-45F1-414E-9273-31F9F9E52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05E3A-84F5-D94D-974D-8337A24F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B678C-1A22-D64F-9B57-E266453BC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4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8CD985-FEF3-1740-A00C-D119BA26D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EB8E9-1533-C140-9FAE-041F83013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09178-7D32-9940-A054-F5C451F0F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796CC-D1CF-A046-A0A8-FA28EFE51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B1288-91A8-6E4E-AAAE-7B3707849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D7E35-CF80-D24E-8FC1-B11BD33B1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2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DPF Community Meeting ∙ December 2025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55641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C5D569-8989-98FB-3C56-802AA585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10" y="277674"/>
            <a:ext cx="9618562" cy="926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E3E10-8398-64A8-32C0-56779D6F3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4010" y="1446835"/>
            <a:ext cx="11100122" cy="473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E329B-64B3-E390-2345-46A4B4EE6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78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49EFE-D56B-C8F2-5FC1-6C2F2BCE8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DPF Community Meeting ∙ December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C75B6-AF64-E4A7-1F86-890BD6A48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093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AE2C3-C15B-7749-B797-080E0BD44A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FA72D6-06EA-C0B9-A619-B5B02277950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336191" y="206375"/>
            <a:ext cx="1612097" cy="146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8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data.desi.lbl.gov/doc/" TargetMode="External"/><Relationship Id="rId5" Type="http://schemas.openxmlformats.org/officeDocument/2006/relationships/hyperlink" Target="https://data.desi.lbl.gov/doc/papers/dr2/" TargetMode="External"/><Relationship Id="rId4" Type="http://schemas.openxmlformats.org/officeDocument/2006/relationships/hyperlink" Target="https://data.desi.lbl.gov/doc/releases/dr1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tn-095.lsst.io/" TargetMode="External"/><Relationship Id="rId7" Type="http://schemas.openxmlformats.org/officeDocument/2006/relationships/image" Target="../media/image19.png"/><Relationship Id="rId2" Type="http://schemas.openxmlformats.org/officeDocument/2006/relationships/hyperlink" Target="http://dp1.lsst.io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hyperlink" Target="https://arxiv.org/pdf/2503.16680" TargetMode="External"/><Relationship Id="rId3" Type="http://schemas.openxmlformats.org/officeDocument/2006/relationships/hyperlink" Target="https://arxiv.org/abs/2510.07370" TargetMode="External"/><Relationship Id="rId7" Type="http://schemas.openxmlformats.org/officeDocument/2006/relationships/hyperlink" Target="https://arxiv.org/abs/2508.20903" TargetMode="External"/><Relationship Id="rId12" Type="http://schemas.openxmlformats.org/officeDocument/2006/relationships/hyperlink" Target="https://arxiv.org/abs/2503.0015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hyperlink" Target="https://arxiv.org/abs/2501.01496" TargetMode="External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hyperlink" Target="https://arxiv.org/abs/2504.16203" TargetMode="External"/><Relationship Id="rId9" Type="http://schemas.openxmlformats.org/officeDocument/2006/relationships/image" Target="../media/image37.png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9.jp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3E769-5C00-9344-B187-FBD335610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6543"/>
            <a:ext cx="8787788" cy="3886281"/>
          </a:xfrm>
        </p:spPr>
        <p:txBody>
          <a:bodyPr>
            <a:normAutofit/>
          </a:bodyPr>
          <a:lstStyle/>
          <a:p>
            <a:r>
              <a:rPr lang="en-US" sz="4400" b="0" dirty="0"/>
              <a:t>Dark Energy and Cosmology</a:t>
            </a:r>
            <a:br>
              <a:rPr lang="en-US" sz="4400" b="0" dirty="0"/>
            </a:br>
            <a:r>
              <a:rPr lang="en-US" sz="4400" b="0" dirty="0"/>
              <a:t>Science Updates</a:t>
            </a: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r>
              <a:rPr lang="en-US" sz="3100" b="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DPF Community Meeting</a:t>
            </a:r>
            <a:br>
              <a:rPr lang="en-US" sz="3100" b="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3100" b="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December 18, 2025</a:t>
            </a:r>
            <a:br>
              <a:rPr lang="en-US" sz="2600" b="0" dirty="0"/>
            </a:br>
            <a:endParaRPr lang="en-US" sz="26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7C00F1-CAE0-1148-8436-07F50E18D8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5017" y="3786684"/>
            <a:ext cx="8787788" cy="1682985"/>
          </a:xfrm>
        </p:spPr>
        <p:txBody>
          <a:bodyPr anchor="b" anchorCtr="0">
            <a:normAutofit/>
          </a:bodyPr>
          <a:lstStyle/>
          <a:p>
            <a:r>
              <a:rPr lang="en-US" b="0" dirty="0">
                <a:solidFill>
                  <a:srgbClr val="FCE0EB"/>
                </a:solidFill>
              </a:rPr>
              <a:t>Bryan J. Field</a:t>
            </a:r>
            <a:br>
              <a:rPr lang="en-US" b="0" dirty="0">
                <a:solidFill>
                  <a:srgbClr val="FCE0EB"/>
                </a:solidFill>
              </a:rPr>
            </a:br>
            <a:r>
              <a:rPr lang="en-US" b="0" dirty="0">
                <a:solidFill>
                  <a:srgbClr val="FCE0EB"/>
                </a:solidFill>
              </a:rPr>
              <a:t>U.S. Department of Energy</a:t>
            </a:r>
            <a:br>
              <a:rPr lang="en-US" b="0" dirty="0">
                <a:solidFill>
                  <a:srgbClr val="FCE0EB"/>
                </a:solidFill>
              </a:rPr>
            </a:br>
            <a:r>
              <a:rPr lang="en-US" b="0" dirty="0">
                <a:solidFill>
                  <a:srgbClr val="FCE0EB"/>
                </a:solidFill>
              </a:rPr>
              <a:t>Office of High-Energy Physics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B44392-1E1F-3FFD-4427-415484620DF5}"/>
              </a:ext>
            </a:extLst>
          </p:cNvPr>
          <p:cNvSpPr txBox="1"/>
          <p:nvPr/>
        </p:nvSpPr>
        <p:spPr>
          <a:xfrm>
            <a:off x="171953" y="5469669"/>
            <a:ext cx="435098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chemeClr val="bg1"/>
                </a:solidFill>
              </a:rPr>
              <a:t>Cosmic Frontier Team</a:t>
            </a:r>
            <a:endParaRPr lang="en-US" sz="2000" b="0" u="sng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bryan.field@science.doe.gov</a:t>
            </a:r>
          </a:p>
          <a:p>
            <a:r>
              <a:rPr lang="en-US" dirty="0">
                <a:solidFill>
                  <a:schemeClr val="bg1"/>
                </a:solidFill>
              </a:rPr>
              <a:t>kathy.turner@science.doe.gov</a:t>
            </a:r>
          </a:p>
          <a:p>
            <a:r>
              <a:rPr lang="en-US" dirty="0">
                <a:solidFill>
                  <a:schemeClr val="bg1"/>
                </a:solidFill>
              </a:rPr>
              <a:t>manuel.bautista@science.doe.gov</a:t>
            </a:r>
          </a:p>
        </p:txBody>
      </p:sp>
    </p:spTree>
    <p:extLst>
      <p:ext uri="{BB962C8B-B14F-4D97-AF65-F5344CB8AC3E}">
        <p14:creationId xmlns:p14="http://schemas.microsoft.com/office/powerpoint/2010/main" val="16364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ad4abf7783_0_3"/>
          <p:cNvSpPr txBox="1">
            <a:spLocks noGrp="1"/>
          </p:cNvSpPr>
          <p:nvPr>
            <p:ph type="title"/>
          </p:nvPr>
        </p:nvSpPr>
        <p:spPr>
          <a:xfrm>
            <a:off x="155333" y="83844"/>
            <a:ext cx="10266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1575" rIns="0" bIns="0" anchor="ctr" anchorCtr="0">
            <a:spAutoFit/>
          </a:bodyPr>
          <a:lstStyle/>
          <a:p>
            <a:pPr marL="12700" marR="5080" lvl="0" indent="0" algn="l" rtl="0">
              <a:lnSpc>
                <a:spcPct val="126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None/>
            </a:pPr>
            <a:r>
              <a:rPr lang="en-US" sz="2400" u="sng">
                <a:latin typeface="Avenir"/>
                <a:ea typeface="Avenir"/>
                <a:cs typeface="Avenir"/>
                <a:sym typeface="Avenir"/>
              </a:rPr>
              <a:t>Cosmic Acceleration: Dark Energy Spectroscopic Instrument (DESI)</a:t>
            </a:r>
            <a:endParaRPr sz="2400" u="sng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00" name="Google Shape;100;g3ad4abf7783_0_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72216" y="9144"/>
            <a:ext cx="1307592" cy="106070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3ad4abf7783_0_3"/>
          <p:cNvSpPr txBox="1"/>
          <p:nvPr/>
        </p:nvSpPr>
        <p:spPr>
          <a:xfrm>
            <a:off x="247979" y="877762"/>
            <a:ext cx="10958100" cy="5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DESI Data Release 1</a:t>
            </a: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(DR1) is now available! DR1 contains spectra for more than 18 million unique targets from Main Survey observations taken between May 2021 and June 2022.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14M galaxies, 4M stellar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Release date Mar 2025.  https://data.desi.lbl.gov/doc/releases/dr1/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DESI Data Release 2 (DR2) Cosmology Results</a:t>
            </a: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are now published, including updated results based upon Lyman-alpha and galaxy BAO measurements. 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DESI Data Release 2 (DR2) Expanded Cosmology Results</a:t>
            </a: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will be published this summer, currently being further analyzed.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Full-shape analyses and other topics 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lang="en-US" sz="1500">
                <a:solidFill>
                  <a:srgbClr val="0A0A0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he Full-Shape analysis relies on measuring the galaxy power spectrum multipoles, which capture information from galaxy clustering and </a:t>
            </a:r>
            <a:r>
              <a:rPr lang="en-US" sz="1500" b="1">
                <a:solidFill>
                  <a:srgbClr val="0A0A0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redshift-space distortions</a:t>
            </a:r>
            <a:r>
              <a:rPr lang="en-US" sz="1500">
                <a:solidFill>
                  <a:srgbClr val="0A0A0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(RSD).</a:t>
            </a:r>
            <a:r>
              <a:rPr lang="en-US" sz="1200">
                <a:solidFill>
                  <a:srgbClr val="0A0A0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DESI Data Release 3 (DR3)</a:t>
            </a: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will be available late 2026/early 2027.  Main survey observations from May 2021 until April 2024.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33M extragalactic, 12M stellar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Public release:  </a:t>
            </a:r>
            <a:r>
              <a:rPr lang="en-US" sz="15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6"/>
              </a:rPr>
              <a:t>https://data.desi.lbl.gov/doc/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Future public data releases will coincide with: 5-year data with 14,000 sq.deg. of footprint taken through May 2026; and 7.5-year data with 17,000 sq.deg. of footprint taken through Dec. 2028.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 last data release will contain substantially more footprint overlapping CMB &amp; Rubin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100" b="1">
              <a:solidFill>
                <a:srgbClr val="1E488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2" name="Google Shape;102;g3ad4abf7783_0_3"/>
          <p:cNvSpPr txBox="1">
            <a:spLocks noGrp="1"/>
          </p:cNvSpPr>
          <p:nvPr>
            <p:ph type="sldNum" idx="12"/>
          </p:nvPr>
        </p:nvSpPr>
        <p:spPr>
          <a:xfrm>
            <a:off x="4724400" y="640300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0" u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10</a:t>
            </a:fld>
            <a:endParaRPr sz="1400" b="0" u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4605C1-9DFE-E971-728D-07D6497E01F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AF670A-A07D-AE5D-12F7-B0801856DC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/>
          <a:srcRect r="80475"/>
          <a:stretch/>
        </p:blipFill>
        <p:spPr bwMode="auto">
          <a:xfrm>
            <a:off x="9898487" y="72263"/>
            <a:ext cx="884573" cy="80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CA154-7D3C-18CA-2E45-8AB0AE33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SPT-3G D1 Cosmology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3B4BA-82DA-FD2B-E68E-E42E3AF34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010" y="1087395"/>
            <a:ext cx="6768646" cy="185782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SPT-3G measurements of the EE &amp; TE spectrum are most constraining to date at ℓ=1800-4000, ℓ=2200-4000, respectively</a:t>
            </a:r>
          </a:p>
          <a:p>
            <a:r>
              <a:rPr lang="en-US" dirty="0"/>
              <a:t>Power spectra are well-fit by </a:t>
            </a:r>
            <a:r>
              <a:rPr lang="el-GR" dirty="0"/>
              <a:t>Λ</a:t>
            </a:r>
            <a:r>
              <a:rPr lang="en-US" dirty="0"/>
              <a:t>CDM model</a:t>
            </a:r>
          </a:p>
          <a:p>
            <a:r>
              <a:rPr lang="en-US" dirty="0"/>
              <a:t>H</a:t>
            </a:r>
            <a:r>
              <a:rPr lang="en-US" baseline="-25000" dirty="0"/>
              <a:t>0 </a:t>
            </a:r>
            <a:r>
              <a:rPr lang="en-US" dirty="0"/>
              <a:t>= 66.66 ± 0.60 km s</a:t>
            </a:r>
            <a:r>
              <a:rPr lang="en-US" baseline="30000" dirty="0"/>
              <a:t>−1</a:t>
            </a:r>
            <a:r>
              <a:rPr lang="en-US" dirty="0"/>
              <a:t> Mpc</a:t>
            </a:r>
            <a:r>
              <a:rPr lang="en-US" baseline="30000" dirty="0"/>
              <a:t>−1</a:t>
            </a:r>
            <a:r>
              <a:rPr lang="en-US" dirty="0"/>
              <a:t> from SPT-3G alone (6.2</a:t>
            </a:r>
            <a:r>
              <a:rPr lang="el-GR" dirty="0"/>
              <a:t>σ</a:t>
            </a:r>
            <a:r>
              <a:rPr lang="en-US" dirty="0"/>
              <a:t> away from SH0ES local distance probe)</a:t>
            </a:r>
          </a:p>
          <a:p>
            <a:r>
              <a:rPr lang="en-US" dirty="0"/>
              <a:t>Constraining power from ground-based CMB experiments (SPT, ACT) in combination surpass the Planck satellite!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154B61-68B7-30CF-25DE-59D2A42BC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90" y="3092025"/>
            <a:ext cx="5551990" cy="36995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B4AD99-3C7F-31F3-AC8A-7949731A2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209" y="1572404"/>
            <a:ext cx="4749130" cy="47491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F151BD-CA48-C252-89A1-C1C4092CDFE5}"/>
              </a:ext>
            </a:extLst>
          </p:cNvPr>
          <p:cNvSpPr txBox="1"/>
          <p:nvPr/>
        </p:nvSpPr>
        <p:spPr>
          <a:xfrm>
            <a:off x="7667190" y="1018754"/>
            <a:ext cx="21871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arXiv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2506.20707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FCF0980-0314-B416-2939-F442C1C477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077" b="75430"/>
          <a:stretch/>
        </p:blipFill>
        <p:spPr>
          <a:xfrm>
            <a:off x="9971549" y="1572404"/>
            <a:ext cx="1969557" cy="17330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CA0AE4E-106E-80A0-AE45-9E749C628FE4}"/>
              </a:ext>
            </a:extLst>
          </p:cNvPr>
          <p:cNvSpPr txBox="1"/>
          <p:nvPr/>
        </p:nvSpPr>
        <p:spPr>
          <a:xfrm>
            <a:off x="8080743" y="6321534"/>
            <a:ext cx="364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CMB-SPA = SPT, Planck, ACT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DC182-E1AA-0B3A-6148-AFCCE171E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C97D1E4-B6BC-11DF-6C94-0216E5006F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r="80475"/>
          <a:stretch/>
        </p:blipFill>
        <p:spPr bwMode="auto">
          <a:xfrm>
            <a:off x="9324298" y="157394"/>
            <a:ext cx="884573" cy="80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42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325DBB8-773C-4A06-BDA0-9A70F3BDD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/>
              <a:t>LuSEE</a:t>
            </a:r>
            <a:r>
              <a:rPr lang="en-US" b="0" dirty="0"/>
              <a:t>-Night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AC2713D-7FF5-55D6-E026-0A8A95988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705" y="1173987"/>
            <a:ext cx="11595537" cy="1816639"/>
          </a:xfrm>
        </p:spPr>
        <p:txBody>
          <a:bodyPr/>
          <a:lstStyle/>
          <a:p>
            <a:r>
              <a:rPr lang="en-US" b="0" dirty="0"/>
              <a:t>A Pathfinder Radio Telescope on the Far Side of the Moon</a:t>
            </a:r>
          </a:p>
          <a:p>
            <a:r>
              <a:rPr lang="en-US" b="0" dirty="0"/>
              <a:t>Firefly’s Blue Ghost Mission 2</a:t>
            </a:r>
          </a:p>
          <a:p>
            <a:r>
              <a:rPr lang="fr-FR" b="0"/>
              <a:t>NASA Commercial </a:t>
            </a:r>
            <a:r>
              <a:rPr lang="fr-FR" b="0" dirty="0"/>
              <a:t>Lunar </a:t>
            </a:r>
            <a:r>
              <a:rPr lang="fr-FR" b="0" dirty="0" err="1"/>
              <a:t>Payload</a:t>
            </a:r>
            <a:r>
              <a:rPr lang="fr-FR" b="0" dirty="0"/>
              <a:t> Services (CLPS)</a:t>
            </a:r>
            <a:endParaRPr lang="en-US" b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8F368-AD03-DCAE-C5A5-ED36966F2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6B87E-A6EC-CB3D-064D-E636F3F75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 descr="A picture containing indoor, person, automaton, miller&#10;&#10;AI-generated content may be incorrect.">
            <a:extLst>
              <a:ext uri="{FF2B5EF4-FFF2-40B4-BE49-F238E27FC236}">
                <a16:creationId xmlns:a16="http://schemas.microsoft.com/office/drawing/2014/main" id="{21342903-D582-CBF6-A227-2A705AAFA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778" y="3644219"/>
            <a:ext cx="4034118" cy="2689412"/>
          </a:xfrm>
          <a:prstGeom prst="rect">
            <a:avLst/>
          </a:prstGeom>
        </p:spPr>
      </p:pic>
      <p:pic>
        <p:nvPicPr>
          <p:cNvPr id="11" name="Picture 10" descr="A person standing next to a robot&#10;&#10;AI-generated content may be incorrect.">
            <a:extLst>
              <a:ext uri="{FF2B5EF4-FFF2-40B4-BE49-F238E27FC236}">
                <a16:creationId xmlns:a16="http://schemas.microsoft.com/office/drawing/2014/main" id="{6107EF10-D661-A1CD-8F46-A3B1A2B46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479" y="3644219"/>
            <a:ext cx="4034118" cy="26894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3C87C9-9D8E-5466-C42A-B3CCE51DCA10}"/>
              </a:ext>
            </a:extLst>
          </p:cNvPr>
          <p:cNvSpPr txBox="1"/>
          <p:nvPr/>
        </p:nvSpPr>
        <p:spPr>
          <a:xfrm>
            <a:off x="10412414" y="3644218"/>
            <a:ext cx="1516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Firefly’s Elytra Dark orbital vehicle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41597AA-8A58-63B0-F1FB-513C29853F8F}"/>
              </a:ext>
            </a:extLst>
          </p:cNvPr>
          <p:cNvSpPr/>
          <p:nvPr/>
        </p:nvSpPr>
        <p:spPr>
          <a:xfrm rot="3467370">
            <a:off x="9247128" y="3706419"/>
            <a:ext cx="471355" cy="1814062"/>
          </a:xfrm>
          <a:prstGeom prst="downArrow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ACA7A2-9A06-97FD-C9DB-E6CD410365F4}"/>
              </a:ext>
            </a:extLst>
          </p:cNvPr>
          <p:cNvSpPr txBox="1"/>
          <p:nvPr/>
        </p:nvSpPr>
        <p:spPr>
          <a:xfrm>
            <a:off x="832386" y="2754734"/>
            <a:ext cx="245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of the Blue Ghost lunar lander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BDA471C8-7741-1E27-FC6E-414BE6F80D1B}"/>
              </a:ext>
            </a:extLst>
          </p:cNvPr>
          <p:cNvSpPr/>
          <p:nvPr/>
        </p:nvSpPr>
        <p:spPr>
          <a:xfrm rot="18886179">
            <a:off x="1935348" y="3345009"/>
            <a:ext cx="506482" cy="935820"/>
          </a:xfrm>
          <a:prstGeom prst="downArrow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ogo, icon&#10;&#10;AI-generated content may be incorrect.">
            <a:extLst>
              <a:ext uri="{FF2B5EF4-FFF2-40B4-BE49-F238E27FC236}">
                <a16:creationId xmlns:a16="http://schemas.microsoft.com/office/drawing/2014/main" id="{C723A004-A53E-1F1D-A124-49ED4C2F9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3544" y="135101"/>
            <a:ext cx="819030" cy="65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93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6867B-5722-EE33-9ABD-CCE717DBF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947D39-3200-B6C0-6C70-3F52889EF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/>
              <a:t>LuSEE</a:t>
            </a:r>
            <a:r>
              <a:rPr lang="en-US" b="0" dirty="0"/>
              <a:t>-Night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BF7C47-B54F-8A2B-A6FE-A42B629C2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B16542-B729-D545-F862-2158DF218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E2C3-C15B-7749-B797-080E0BD44A90}" type="slidenum">
              <a:rPr lang="en-US" smtClean="0"/>
              <a:t>13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AD82121-3830-D5FA-BD6C-AC1C1957E401}"/>
              </a:ext>
            </a:extLst>
          </p:cNvPr>
          <p:cNvGrpSpPr/>
          <p:nvPr/>
        </p:nvGrpSpPr>
        <p:grpSpPr>
          <a:xfrm>
            <a:off x="196294" y="890545"/>
            <a:ext cx="6150716" cy="2813209"/>
            <a:chOff x="239326" y="955093"/>
            <a:chExt cx="8850226" cy="404790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DFF8111-1AB2-5229-0E37-180D991D8FB3}"/>
                </a:ext>
              </a:extLst>
            </p:cNvPr>
            <p:cNvGrpSpPr/>
            <p:nvPr/>
          </p:nvGrpSpPr>
          <p:grpSpPr>
            <a:xfrm>
              <a:off x="239326" y="1114349"/>
              <a:ext cx="8850226" cy="3888652"/>
              <a:chOff x="239326" y="1114349"/>
              <a:chExt cx="8850226" cy="3888652"/>
            </a:xfrm>
          </p:grpSpPr>
          <p:pic>
            <p:nvPicPr>
              <p:cNvPr id="16" name="Google Shape;102;p19">
                <a:extLst>
                  <a:ext uri="{FF2B5EF4-FFF2-40B4-BE49-F238E27FC236}">
                    <a16:creationId xmlns:a16="http://schemas.microsoft.com/office/drawing/2014/main" id="{9310454B-96BA-374C-3966-ACF5F5D551BC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t="-4470" b="4470"/>
              <a:stretch/>
            </p:blipFill>
            <p:spPr>
              <a:xfrm>
                <a:off x="4906225" y="3046152"/>
                <a:ext cx="4183327" cy="19568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Google Shape;104;p19">
                <a:extLst>
                  <a:ext uri="{FF2B5EF4-FFF2-40B4-BE49-F238E27FC236}">
                    <a16:creationId xmlns:a16="http://schemas.microsoft.com/office/drawing/2014/main" id="{408D2205-F748-A38E-30FA-DF7F0F4860EC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 l="-392" r="52559"/>
              <a:stretch/>
            </p:blipFill>
            <p:spPr>
              <a:xfrm>
                <a:off x="239326" y="1114349"/>
                <a:ext cx="3670287" cy="3201824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cxnSp>
            <p:nvCxnSpPr>
              <p:cNvPr id="19" name="Google Shape;107;p19">
                <a:extLst>
                  <a:ext uri="{FF2B5EF4-FFF2-40B4-BE49-F238E27FC236}">
                    <a16:creationId xmlns:a16="http://schemas.microsoft.com/office/drawing/2014/main" id="{D2D47DD5-A568-C02C-75E6-D17646D72837}"/>
                  </a:ext>
                </a:extLst>
              </p:cNvPr>
              <p:cNvCxnSpPr/>
              <p:nvPr/>
            </p:nvCxnSpPr>
            <p:spPr>
              <a:xfrm flipH="1">
                <a:off x="2526400" y="1117350"/>
                <a:ext cx="2055300" cy="182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20" name="Google Shape;108;p19">
                <a:extLst>
                  <a:ext uri="{FF2B5EF4-FFF2-40B4-BE49-F238E27FC236}">
                    <a16:creationId xmlns:a16="http://schemas.microsoft.com/office/drawing/2014/main" id="{48A9D2F5-59F0-68B0-E6B4-98D411CF294F}"/>
                  </a:ext>
                </a:extLst>
              </p:cNvPr>
              <p:cNvCxnSpPr/>
              <p:nvPr/>
            </p:nvCxnSpPr>
            <p:spPr>
              <a:xfrm flipH="1">
                <a:off x="2531225" y="2353275"/>
                <a:ext cx="2275200" cy="48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  <p:cxnSp>
            <p:nvCxnSpPr>
              <p:cNvPr id="22" name="Google Shape;111;p19">
                <a:extLst>
                  <a:ext uri="{FF2B5EF4-FFF2-40B4-BE49-F238E27FC236}">
                    <a16:creationId xmlns:a16="http://schemas.microsoft.com/office/drawing/2014/main" id="{319383FB-3A45-8AAA-4E36-C396E84D525B}"/>
                  </a:ext>
                </a:extLst>
              </p:cNvPr>
              <p:cNvCxnSpPr/>
              <p:nvPr/>
            </p:nvCxnSpPr>
            <p:spPr>
              <a:xfrm>
                <a:off x="6096800" y="3136125"/>
                <a:ext cx="1318800" cy="465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sm" len="sm"/>
                <a:tailEnd type="stealth" w="med" len="med"/>
              </a:ln>
            </p:spPr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C2BDDC6-55D4-2621-7F13-96883AC0AA63}"/>
                </a:ext>
              </a:extLst>
            </p:cNvPr>
            <p:cNvSpPr txBox="1"/>
            <p:nvPr/>
          </p:nvSpPr>
          <p:spPr>
            <a:xfrm>
              <a:off x="4581698" y="955093"/>
              <a:ext cx="2174501" cy="5314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LuSEE-Night</a:t>
              </a:r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E6BB708-3A5E-AE62-6B6C-5C9EB2B69B0B}"/>
                </a:ext>
              </a:extLst>
            </p:cNvPr>
            <p:cNvSpPr txBox="1"/>
            <p:nvPr/>
          </p:nvSpPr>
          <p:spPr>
            <a:xfrm>
              <a:off x="3085912" y="1821845"/>
              <a:ext cx="3670287" cy="5314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marR="0" lvl="0" indent="457200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Blue Ghost 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261363A-91D0-DC2C-6F7A-04E8D33E789B}"/>
                </a:ext>
              </a:extLst>
            </p:cNvPr>
            <p:cNvSpPr txBox="1"/>
            <p:nvPr/>
          </p:nvSpPr>
          <p:spPr>
            <a:xfrm>
              <a:off x="4575950" y="2689924"/>
              <a:ext cx="2134902" cy="930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Deployed antennas</a:t>
              </a:r>
            </a:p>
          </p:txBody>
        </p: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7FD3605A-BF13-A061-81D4-A1BF42568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0474" y="1468500"/>
            <a:ext cx="4394262" cy="265189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B02D6C87-2AC8-C661-A13C-2C81ADA4EB2A}"/>
              </a:ext>
            </a:extLst>
          </p:cNvPr>
          <p:cNvSpPr txBox="1"/>
          <p:nvPr/>
        </p:nvSpPr>
        <p:spPr>
          <a:xfrm>
            <a:off x="8428856" y="1048497"/>
            <a:ext cx="27378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LuSEE</a:t>
            </a:r>
            <a:r>
              <a:rPr lang="en-US" b="1" dirty="0"/>
              <a:t>-Night payload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EFC7D06F-2DB4-35B1-3ACA-8B78A1018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0474" y="4313233"/>
            <a:ext cx="4722787" cy="2016217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BDBBEEB0-EC71-4999-22BA-557EC6F35A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150" y="3400722"/>
            <a:ext cx="5672314" cy="3022533"/>
          </a:xfrm>
          <a:prstGeom prst="rect">
            <a:avLst/>
          </a:prstGeom>
        </p:spPr>
      </p:pic>
      <p:pic>
        <p:nvPicPr>
          <p:cNvPr id="2" name="Picture 1" descr="Logo, icon&#10;&#10;AI-generated content may be incorrect.">
            <a:extLst>
              <a:ext uri="{FF2B5EF4-FFF2-40B4-BE49-F238E27FC236}">
                <a16:creationId xmlns:a16="http://schemas.microsoft.com/office/drawing/2014/main" id="{172DCF3D-5DE9-84C3-A250-747E2AFF92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3544" y="135101"/>
            <a:ext cx="819030" cy="65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92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0D9FE-FC00-7349-B785-825A191C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Genesis Mission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D4468-2D51-7B48-97B9-6F834CAA7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EA56E-5BA6-9F4F-8675-E2018B62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 descr="A picture containing text, electronics, projector&#10;&#10;AI-generated content may be incorrect.">
            <a:extLst>
              <a:ext uri="{FF2B5EF4-FFF2-40B4-BE49-F238E27FC236}">
                <a16:creationId xmlns:a16="http://schemas.microsoft.com/office/drawing/2014/main" id="{0AA48BC5-9C01-8FF4-A37B-690A2EA9E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187" y="1347390"/>
            <a:ext cx="4114800" cy="45383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7F0DAC-3A98-F3CC-383B-2CFAD24E31F5}"/>
              </a:ext>
            </a:extLst>
          </p:cNvPr>
          <p:cNvSpPr txBox="1"/>
          <p:nvPr/>
        </p:nvSpPr>
        <p:spPr>
          <a:xfrm>
            <a:off x="6185647" y="2280621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Please see Jeremy Love’s talk after the next break!</a:t>
            </a:r>
          </a:p>
        </p:txBody>
      </p:sp>
    </p:spTree>
    <p:extLst>
      <p:ext uri="{BB962C8B-B14F-4D97-AF65-F5344CB8AC3E}">
        <p14:creationId xmlns:p14="http://schemas.microsoft.com/office/powerpoint/2010/main" val="3500214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32C60-3A15-2049-BA8B-69C172617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B2D23-DBAF-AE47-B659-DE970514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4D7A5-7CCE-974B-9A39-76D4B4FA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FD69A-11B1-E144-90A1-A2A30E93F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9BF976-2938-5948-BF68-E9E5921FE6D8}"/>
              </a:ext>
            </a:extLst>
          </p:cNvPr>
          <p:cNvSpPr/>
          <p:nvPr/>
        </p:nvSpPr>
        <p:spPr>
          <a:xfrm>
            <a:off x="-11289" y="-11289"/>
            <a:ext cx="12203289" cy="6858000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86102D-9350-4F40-9416-2057C71814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873" y="2577361"/>
            <a:ext cx="6770399" cy="113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354D3-A953-FD68-0220-CE5456246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Cosmology Science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89630-8183-D553-F1CA-92EC018DD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705" y="1173987"/>
            <a:ext cx="8403151" cy="5254334"/>
          </a:xfrm>
        </p:spPr>
        <p:txBody>
          <a:bodyPr>
            <a:normAutofit fontScale="92500" lnSpcReduction="10000"/>
          </a:bodyPr>
          <a:lstStyle/>
          <a:p>
            <a:r>
              <a:rPr lang="en-US" b="0" dirty="0"/>
              <a:t>NSF-DOE Vera C. Rubin Observatory</a:t>
            </a:r>
          </a:p>
          <a:p>
            <a:r>
              <a:rPr lang="en-US" b="0" dirty="0"/>
              <a:t>Dark Energy Science Collaboration (DESC)</a:t>
            </a:r>
          </a:p>
          <a:p>
            <a:r>
              <a:rPr lang="en-US" b="0" dirty="0"/>
              <a:t>Dark Energy Spectroscopic Instrument (DESI)</a:t>
            </a:r>
          </a:p>
          <a:p>
            <a:r>
              <a:rPr lang="en-US" b="0" dirty="0"/>
              <a:t>SPT-3G</a:t>
            </a:r>
          </a:p>
          <a:p>
            <a:r>
              <a:rPr lang="en-US" b="0" dirty="0" err="1"/>
              <a:t>LuSEE</a:t>
            </a:r>
            <a:r>
              <a:rPr lang="en-US" b="0" dirty="0"/>
              <a:t>-Night (science to come!)</a:t>
            </a:r>
          </a:p>
          <a:p>
            <a:r>
              <a:rPr lang="en-US" b="0" dirty="0"/>
              <a:t>Alpha Magnetic Spectrometer (AMS)</a:t>
            </a:r>
          </a:p>
          <a:p>
            <a:pPr lvl="1"/>
            <a:r>
              <a:rPr lang="en-US" b="0" dirty="0"/>
              <a:t>258,241,896,141 cosmic ray events (12/17/2025 5:02PM)</a:t>
            </a:r>
          </a:p>
          <a:p>
            <a:endParaRPr lang="en-US" b="0" dirty="0"/>
          </a:p>
          <a:p>
            <a:r>
              <a:rPr lang="en-US" b="0" dirty="0"/>
              <a:t>Also, LBNL led Supernova Cosmology Project collected and standardized 2,087 supernovae across several experiments into the ‘Union3’ dataset. Their analysis supports the new DESI dark energy results.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84C1E-9EAD-A806-69AC-C91B2BA3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DPF Community Meeting ∙ December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57A4A-5324-6CC6-30D5-756C23E2C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Diagram&#10;&#10;AI-generated content may be incorrect.">
            <a:extLst>
              <a:ext uri="{FF2B5EF4-FFF2-40B4-BE49-F238E27FC236}">
                <a16:creationId xmlns:a16="http://schemas.microsoft.com/office/drawing/2014/main" id="{D5EA457D-2594-23BA-3727-E5B67576D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391" y="967461"/>
            <a:ext cx="2743200" cy="2718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4327DF-92D7-4D0A-4262-9BDEFF0C7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7391" y="3749969"/>
            <a:ext cx="2711115" cy="2678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DF70B7-0BFA-D15C-98CC-B6357A0D403C}"/>
              </a:ext>
            </a:extLst>
          </p:cNvPr>
          <p:cNvSpPr txBox="1"/>
          <p:nvPr/>
        </p:nvSpPr>
        <p:spPr>
          <a:xfrm rot="16200000">
            <a:off x="10376158" y="3501132"/>
            <a:ext cx="3018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Combined SNe, BAO, and CMB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4C8F09-E5A8-6620-EAF0-3A65EBA3739B}"/>
              </a:ext>
            </a:extLst>
          </p:cNvPr>
          <p:cNvSpPr txBox="1"/>
          <p:nvPr/>
        </p:nvSpPr>
        <p:spPr>
          <a:xfrm>
            <a:off x="9425850" y="2916506"/>
            <a:ext cx="158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Flat Universe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0CFE81-5A13-5B17-8201-FD956D550196}"/>
              </a:ext>
            </a:extLst>
          </p:cNvPr>
          <p:cNvSpPr txBox="1"/>
          <p:nvPr/>
        </p:nvSpPr>
        <p:spPr>
          <a:xfrm>
            <a:off x="9211703" y="5446200"/>
            <a:ext cx="1585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Curvature was</a:t>
            </a:r>
          </a:p>
          <a:p>
            <a:r>
              <a:rPr lang="en-US" dirty="0"/>
              <a:t>also part of fit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E4FB58-FA6A-BF6F-9CD8-8B4E44EA0687}"/>
              </a:ext>
            </a:extLst>
          </p:cNvPr>
          <p:cNvSpPr txBox="1"/>
          <p:nvPr/>
        </p:nvSpPr>
        <p:spPr>
          <a:xfrm>
            <a:off x="5931902" y="6014250"/>
            <a:ext cx="31695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10.3847/1538-4357/adc0a5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BF4170-DB22-0038-86AD-EAC268C6A42E}"/>
              </a:ext>
            </a:extLst>
          </p:cNvPr>
          <p:cNvSpPr txBox="1"/>
          <p:nvPr/>
        </p:nvSpPr>
        <p:spPr>
          <a:xfrm rot="16200000">
            <a:off x="7237523" y="1809447"/>
            <a:ext cx="31695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https://supernova.lbl.gov/</a:t>
            </a:r>
          </a:p>
        </p:txBody>
      </p:sp>
    </p:spTree>
    <p:extLst>
      <p:ext uri="{BB962C8B-B14F-4D97-AF65-F5344CB8AC3E}">
        <p14:creationId xmlns:p14="http://schemas.microsoft.com/office/powerpoint/2010/main" val="200476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FAA74-41FF-9071-E01D-D55B2E1F5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NSF-DOE Vera C. Rubin/LSST Begins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76E67-4D7E-C99C-D123-6911A3333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985" y="1091113"/>
            <a:ext cx="5897762" cy="564501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Data Preview 1 (DP1) - available now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3B85F6-855A-E2A3-83F9-0977DFFA0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BA57A-19FD-EC0C-3FFF-788D74475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Google Shape;325;p43">
            <a:extLst>
              <a:ext uri="{FF2B5EF4-FFF2-40B4-BE49-F238E27FC236}">
                <a16:creationId xmlns:a16="http://schemas.microsoft.com/office/drawing/2014/main" id="{10A419AF-16FE-40D1-E3F6-C5DD0D863340}"/>
              </a:ext>
            </a:extLst>
          </p:cNvPr>
          <p:cNvSpPr txBox="1"/>
          <p:nvPr/>
        </p:nvSpPr>
        <p:spPr>
          <a:xfrm>
            <a:off x="171985" y="3741266"/>
            <a:ext cx="5124923" cy="224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Source Sans Pro"/>
                <a:ea typeface="Source Sans Pro"/>
                <a:cs typeface="Source Sans Pro"/>
                <a:sym typeface="Source Sans Pro"/>
              </a:rPr>
              <a:t>Available now via the Rubin Science Platform (RSP).</a:t>
            </a:r>
            <a:endParaRPr sz="2000" b="1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DP1 is a small but complete preview. It includes most types of science-ready data products as future releases. Equal to about 100 images with LSSTCam. 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Documentation: </a:t>
            </a:r>
            <a:r>
              <a:rPr lang="en" sz="2000" u="sng" dirty="0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2"/>
              </a:rPr>
              <a:t>dp1.lsst.io</a:t>
            </a: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20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Paper: </a:t>
            </a:r>
            <a:r>
              <a:rPr lang="en" sz="2000" u="sng" dirty="0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rtn-095.lsst.io</a:t>
            </a:r>
            <a:endParaRPr sz="2000" dirty="0">
              <a:solidFill>
                <a:srgbClr val="31333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" name="Google Shape;326;p43">
            <a:extLst>
              <a:ext uri="{FF2B5EF4-FFF2-40B4-BE49-F238E27FC236}">
                <a16:creationId xmlns:a16="http://schemas.microsoft.com/office/drawing/2014/main" id="{E3DA9013-E6C7-72E0-DAE8-3BBC708ACA0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003" y="1705443"/>
            <a:ext cx="1656550" cy="165655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" name="Google Shape;327;p43">
            <a:extLst>
              <a:ext uri="{FF2B5EF4-FFF2-40B4-BE49-F238E27FC236}">
                <a16:creationId xmlns:a16="http://schemas.microsoft.com/office/drawing/2014/main" id="{2DF6BFB2-F16D-6E56-8378-A16C5B4CD819}"/>
              </a:ext>
            </a:extLst>
          </p:cNvPr>
          <p:cNvSpPr txBox="1"/>
          <p:nvPr/>
        </p:nvSpPr>
        <p:spPr>
          <a:xfrm>
            <a:off x="2107217" y="1705443"/>
            <a:ext cx="3719939" cy="172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Data obtained with the LSST Commissioning Camera (</a:t>
            </a:r>
            <a:r>
              <a:rPr lang="en" sz="2000" dirty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LSSTComCam), a single “raft” of 9 CCDs</a:t>
            </a: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, over 7 weeks between </a:t>
            </a:r>
            <a:r>
              <a:rPr lang="en" sz="2000" dirty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Oct 10</a:t>
            </a: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 and</a:t>
            </a:r>
            <a:r>
              <a:rPr lang="en" sz="2000" dirty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Dec 11 2024.</a:t>
            </a:r>
            <a:endParaRPr sz="2000" dirty="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" name="Google Shape;328;p43" title="fields_maps_depths.png">
            <a:extLst>
              <a:ext uri="{FF2B5EF4-FFF2-40B4-BE49-F238E27FC236}">
                <a16:creationId xmlns:a16="http://schemas.microsoft.com/office/drawing/2014/main" id="{BD6BFED4-D008-5FE8-67CC-B5C451E90DB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2876" y="4159064"/>
            <a:ext cx="4490050" cy="193905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0" name="Google Shape;329;p43">
            <a:extLst>
              <a:ext uri="{FF2B5EF4-FFF2-40B4-BE49-F238E27FC236}">
                <a16:creationId xmlns:a16="http://schemas.microsoft.com/office/drawing/2014/main" id="{906B944D-70BA-AA87-2EB2-901243EEE81F}"/>
              </a:ext>
            </a:extLst>
          </p:cNvPr>
          <p:cNvGrpSpPr/>
          <p:nvPr/>
        </p:nvGrpSpPr>
        <p:grpSpPr>
          <a:xfrm>
            <a:off x="6740672" y="1872283"/>
            <a:ext cx="3040513" cy="1786712"/>
            <a:chOff x="1641037" y="956325"/>
            <a:chExt cx="6258774" cy="3677876"/>
          </a:xfrm>
        </p:grpSpPr>
        <p:pic>
          <p:nvPicPr>
            <p:cNvPr id="11" name="Google Shape;330;p43" title="dp1_lsst_map.png">
              <a:extLst>
                <a:ext uri="{FF2B5EF4-FFF2-40B4-BE49-F238E27FC236}">
                  <a16:creationId xmlns:a16="http://schemas.microsoft.com/office/drawing/2014/main" id="{E6330041-C784-9DC2-9D5A-8BE51065F12F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641037" y="956325"/>
              <a:ext cx="6258774" cy="3677876"/>
            </a:xfrm>
            <a:prstGeom prst="rect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2" name="Google Shape;331;p43">
              <a:extLst>
                <a:ext uri="{FF2B5EF4-FFF2-40B4-BE49-F238E27FC236}">
                  <a16:creationId xmlns:a16="http://schemas.microsoft.com/office/drawing/2014/main" id="{71548B25-727D-D79E-212C-47BD6BEBC88F}"/>
                </a:ext>
              </a:extLst>
            </p:cNvPr>
            <p:cNvSpPr/>
            <p:nvPr/>
          </p:nvSpPr>
          <p:spPr>
            <a:xfrm>
              <a:off x="4337575" y="2636900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" name="Google Shape;332;p43">
              <a:extLst>
                <a:ext uri="{FF2B5EF4-FFF2-40B4-BE49-F238E27FC236}">
                  <a16:creationId xmlns:a16="http://schemas.microsoft.com/office/drawing/2014/main" id="{B1C5DD81-8E74-99B1-83C4-3AC7D96515B9}"/>
                </a:ext>
              </a:extLst>
            </p:cNvPr>
            <p:cNvSpPr/>
            <p:nvPr/>
          </p:nvSpPr>
          <p:spPr>
            <a:xfrm>
              <a:off x="3540475" y="3212450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" name="Google Shape;333;p43">
              <a:extLst>
                <a:ext uri="{FF2B5EF4-FFF2-40B4-BE49-F238E27FC236}">
                  <a16:creationId xmlns:a16="http://schemas.microsoft.com/office/drawing/2014/main" id="{1C2A55AF-907B-5A17-EB2C-418812C0B96B}"/>
                </a:ext>
              </a:extLst>
            </p:cNvPr>
            <p:cNvSpPr/>
            <p:nvPr/>
          </p:nvSpPr>
          <p:spPr>
            <a:xfrm>
              <a:off x="3290400" y="2972675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5" name="Google Shape;334;p43">
              <a:extLst>
                <a:ext uri="{FF2B5EF4-FFF2-40B4-BE49-F238E27FC236}">
                  <a16:creationId xmlns:a16="http://schemas.microsoft.com/office/drawing/2014/main" id="{B75799F0-4F3A-EE35-229C-9092811FFF3B}"/>
                </a:ext>
              </a:extLst>
            </p:cNvPr>
            <p:cNvSpPr/>
            <p:nvPr/>
          </p:nvSpPr>
          <p:spPr>
            <a:xfrm>
              <a:off x="4162975" y="3279875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6" name="Google Shape;335;p43">
              <a:extLst>
                <a:ext uri="{FF2B5EF4-FFF2-40B4-BE49-F238E27FC236}">
                  <a16:creationId xmlns:a16="http://schemas.microsoft.com/office/drawing/2014/main" id="{4E793EA5-45A5-02AB-9324-D9E8E7D7BDED}"/>
                </a:ext>
              </a:extLst>
            </p:cNvPr>
            <p:cNvSpPr/>
            <p:nvPr/>
          </p:nvSpPr>
          <p:spPr>
            <a:xfrm>
              <a:off x="4368537" y="3386809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7" name="Google Shape;336;p43">
              <a:extLst>
                <a:ext uri="{FF2B5EF4-FFF2-40B4-BE49-F238E27FC236}">
                  <a16:creationId xmlns:a16="http://schemas.microsoft.com/office/drawing/2014/main" id="{B7C953FD-8189-8E4F-6040-DAC39FE894D0}"/>
                </a:ext>
              </a:extLst>
            </p:cNvPr>
            <p:cNvSpPr/>
            <p:nvPr/>
          </p:nvSpPr>
          <p:spPr>
            <a:xfrm>
              <a:off x="4193925" y="3581800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8" name="Google Shape;337;p43">
              <a:extLst>
                <a:ext uri="{FF2B5EF4-FFF2-40B4-BE49-F238E27FC236}">
                  <a16:creationId xmlns:a16="http://schemas.microsoft.com/office/drawing/2014/main" id="{36AF7D23-FEE6-A048-9F84-4453A12C2687}"/>
                </a:ext>
              </a:extLst>
            </p:cNvPr>
            <p:cNvSpPr/>
            <p:nvPr/>
          </p:nvSpPr>
          <p:spPr>
            <a:xfrm>
              <a:off x="4890750" y="3912525"/>
              <a:ext cx="174600" cy="1950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4425" tIns="44425" rIns="44425" bIns="44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8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9" name="Google Shape;338;p43">
            <a:extLst>
              <a:ext uri="{FF2B5EF4-FFF2-40B4-BE49-F238E27FC236}">
                <a16:creationId xmlns:a16="http://schemas.microsoft.com/office/drawing/2014/main" id="{632196DB-C49F-8EE0-B309-A257C0FE4738}"/>
              </a:ext>
            </a:extLst>
          </p:cNvPr>
          <p:cNvSpPr txBox="1"/>
          <p:nvPr/>
        </p:nvSpPr>
        <p:spPr>
          <a:xfrm>
            <a:off x="10004666" y="1796973"/>
            <a:ext cx="1938300" cy="357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Source Sans Pro"/>
                <a:ea typeface="Source Sans Pro"/>
                <a:cs typeface="Source Sans Pro"/>
                <a:sym typeface="Source Sans Pro"/>
              </a:rPr>
              <a:t>Seven fields across the southern sky support a range of science goals, and observed with different cadences, filter combinations, and coadded depths.</a:t>
            </a:r>
            <a:endParaRPr sz="2000" dirty="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1" name="Picture 20" descr="A picture containing transport, wheel&#10;&#10;AI-generated content may be incorrect.">
            <a:extLst>
              <a:ext uri="{FF2B5EF4-FFF2-40B4-BE49-F238E27FC236}">
                <a16:creationId xmlns:a16="http://schemas.microsoft.com/office/drawing/2014/main" id="{ACE04C5F-70D4-387C-4728-47D46E3648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5664" y="162234"/>
            <a:ext cx="932257" cy="6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61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A1AFD-4ADC-37E1-D92B-96FE6BE62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0" dirty="0"/>
              <a:t>DP1: first Rubin science papers </a:t>
            </a:r>
            <a:br>
              <a:rPr lang="en-US" sz="2800" b="0" dirty="0"/>
            </a:br>
            <a:r>
              <a:rPr lang="en-US" sz="2800" b="0" dirty="0"/>
              <a:t>		are appearing on </a:t>
            </a:r>
            <a:r>
              <a:rPr lang="en-US" sz="2800" b="0" dirty="0" err="1"/>
              <a:t>arXiv</a:t>
            </a:r>
            <a:r>
              <a:rPr lang="en-US" sz="2800" b="0" dirty="0"/>
              <a:t>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0CB5A7-4620-8D6F-36A4-6EB5842C6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F7BFB7-5CF0-06F2-4103-0401F318A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Google Shape;345;p44">
            <a:extLst>
              <a:ext uri="{FF2B5EF4-FFF2-40B4-BE49-F238E27FC236}">
                <a16:creationId xmlns:a16="http://schemas.microsoft.com/office/drawing/2014/main" id="{AE3D8AC4-5A1B-06A0-5583-DA9834844B9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1893" y="1472854"/>
            <a:ext cx="5101590" cy="1609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48;p44">
            <a:extLst>
              <a:ext uri="{FF2B5EF4-FFF2-40B4-BE49-F238E27FC236}">
                <a16:creationId xmlns:a16="http://schemas.microsoft.com/office/drawing/2014/main" id="{E8449B1C-EBAC-6EDF-A24E-32E62478C9E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1893" y="4507454"/>
            <a:ext cx="5596170" cy="1906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49;p44">
            <a:extLst>
              <a:ext uri="{FF2B5EF4-FFF2-40B4-BE49-F238E27FC236}">
                <a16:creationId xmlns:a16="http://schemas.microsoft.com/office/drawing/2014/main" id="{212A4C4E-93BD-BBBF-BB01-1B5E1027176D}"/>
              </a:ext>
            </a:extLst>
          </p:cNvPr>
          <p:cNvSpPr txBox="1"/>
          <p:nvPr/>
        </p:nvSpPr>
        <p:spPr>
          <a:xfrm>
            <a:off x="201893" y="1094737"/>
            <a:ext cx="268224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 ls.st/rtn-095</a:t>
            </a:r>
            <a:endParaRPr dirty="0"/>
          </a:p>
        </p:txBody>
      </p:sp>
      <p:pic>
        <p:nvPicPr>
          <p:cNvPr id="11" name="Google Shape;350;p44">
            <a:extLst>
              <a:ext uri="{FF2B5EF4-FFF2-40B4-BE49-F238E27FC236}">
                <a16:creationId xmlns:a16="http://schemas.microsoft.com/office/drawing/2014/main" id="{021AF55F-1D5B-90F6-6DD0-FE060EDD448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7316" y="4632145"/>
            <a:ext cx="1674054" cy="16482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51;p44">
            <a:extLst>
              <a:ext uri="{FF2B5EF4-FFF2-40B4-BE49-F238E27FC236}">
                <a16:creationId xmlns:a16="http://schemas.microsoft.com/office/drawing/2014/main" id="{525EFDFB-BC04-A1F7-0396-74928C3C8DB9}"/>
              </a:ext>
            </a:extLst>
          </p:cNvPr>
          <p:cNvSpPr txBox="1"/>
          <p:nvPr/>
        </p:nvSpPr>
        <p:spPr>
          <a:xfrm>
            <a:off x="7402983" y="4978580"/>
            <a:ext cx="3209109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Rubin Comet Catchers: the 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Citizen Science project!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/>
              <a:t>~5,000 volunteers, with </a:t>
            </a:r>
            <a:endParaRPr sz="1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/>
              <a:t>~4 million classifications!</a:t>
            </a:r>
            <a:endParaRPr sz="1600" b="1" dirty="0"/>
          </a:p>
        </p:txBody>
      </p:sp>
      <p:pic>
        <p:nvPicPr>
          <p:cNvPr id="13" name="Google Shape;352;p44">
            <a:extLst>
              <a:ext uri="{FF2B5EF4-FFF2-40B4-BE49-F238E27FC236}">
                <a16:creationId xmlns:a16="http://schemas.microsoft.com/office/drawing/2014/main" id="{BD49FC3C-ED35-35E8-D437-DF0E671EF92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25405" y="3171146"/>
            <a:ext cx="5456160" cy="178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272664-0558-91F2-D7D6-9217EA1B0087}"/>
              </a:ext>
            </a:extLst>
          </p:cNvPr>
          <p:cNvSpPr txBox="1"/>
          <p:nvPr/>
        </p:nvSpPr>
        <p:spPr>
          <a:xfrm>
            <a:off x="8595142" y="3864055"/>
            <a:ext cx="137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8 so far!</a:t>
            </a:r>
          </a:p>
        </p:txBody>
      </p:sp>
      <p:pic>
        <p:nvPicPr>
          <p:cNvPr id="7" name="Google Shape;346;p44">
            <a:extLst>
              <a:ext uri="{FF2B5EF4-FFF2-40B4-BE49-F238E27FC236}">
                <a16:creationId xmlns:a16="http://schemas.microsoft.com/office/drawing/2014/main" id="{20DC0CE9-4BB4-1F9E-95CD-CEF50231644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03483" y="2023493"/>
            <a:ext cx="5051502" cy="164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47;p44">
            <a:extLst>
              <a:ext uri="{FF2B5EF4-FFF2-40B4-BE49-F238E27FC236}">
                <a16:creationId xmlns:a16="http://schemas.microsoft.com/office/drawing/2014/main" id="{44A75046-B21D-6176-ACE7-FEEED6E01DF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91603" y="989302"/>
            <a:ext cx="5389767" cy="1439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icture containing transport, wheel&#10;&#10;AI-generated content may be incorrect.">
            <a:extLst>
              <a:ext uri="{FF2B5EF4-FFF2-40B4-BE49-F238E27FC236}">
                <a16:creationId xmlns:a16="http://schemas.microsoft.com/office/drawing/2014/main" id="{B60E094D-3DAB-4686-AC23-F2EF7F5EFB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5664" y="162234"/>
            <a:ext cx="932257" cy="6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80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DDE55-F1E5-CCD5-F5DB-39EB00744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0" dirty="0"/>
              <a:t>RFL data with </a:t>
            </a:r>
            <a:r>
              <a:rPr lang="en-US" sz="2800" b="0" dirty="0" err="1"/>
              <a:t>LSSTCam</a:t>
            </a:r>
            <a:r>
              <a:rPr lang="en-US" sz="2800" b="0" dirty="0"/>
              <a:t>: 3I/ATLAS paper on </a:t>
            </a:r>
            <a:r>
              <a:rPr lang="en-US" sz="2800" b="0" dirty="0" err="1"/>
              <a:t>arXiv</a:t>
            </a:r>
            <a:r>
              <a:rPr lang="en-US" sz="2800" b="0" dirty="0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69A890-ECE5-2EB2-7BBA-B9C1AA02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D3751-ABE1-60B2-ACD5-CC506F2C5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10767F-CA2B-2F5A-1182-CF4C24855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85" y="986181"/>
            <a:ext cx="10612223" cy="46695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8B961A-EE17-09AC-483E-67EABCB79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1570" y="4358251"/>
            <a:ext cx="3440430" cy="2155257"/>
          </a:xfrm>
          <a:prstGeom prst="rect">
            <a:avLst/>
          </a:prstGeom>
        </p:spPr>
      </p:pic>
      <p:pic>
        <p:nvPicPr>
          <p:cNvPr id="3" name="Picture 2" descr="A picture containing transport, wheel&#10;&#10;AI-generated content may be incorrect.">
            <a:extLst>
              <a:ext uri="{FF2B5EF4-FFF2-40B4-BE49-F238E27FC236}">
                <a16:creationId xmlns:a16="http://schemas.microsoft.com/office/drawing/2014/main" id="{0FF21BBB-346F-B623-3134-173FD13A5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664" y="162234"/>
            <a:ext cx="932257" cy="6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812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24B63-9E1F-B918-5156-CF150B208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0" dirty="0"/>
              <a:t>“Rubin Observatory looks everywhere and sees everything!”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4906C-366B-7FB6-E069-F6DBB9DA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DPF Community Meeting ∙ December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CE3C6-FEBB-8103-8B5C-02A4DCE9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7E35-CF80-D24E-8FC1-B11BD33B142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9D62A-A611-8DF3-362B-B18EBC41D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33" y="988091"/>
            <a:ext cx="2654614" cy="36596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778529-D3A2-DFBC-1859-6606C303A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367" y="994582"/>
            <a:ext cx="3250255" cy="3222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602773-C9B2-7754-C248-CE75FDEB6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0" y="4688061"/>
            <a:ext cx="4392968" cy="1790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CECC36-3066-D434-4159-DE7BDAFEE5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6367" y="4368602"/>
            <a:ext cx="1932182" cy="1932182"/>
          </a:xfrm>
          <a:prstGeom prst="rect">
            <a:avLst/>
          </a:prstGeom>
        </p:spPr>
      </p:pic>
      <p:pic>
        <p:nvPicPr>
          <p:cNvPr id="10" name="Picture 9" descr="Text&#10;&#10;AI-generated content may be incorrect.">
            <a:extLst>
              <a:ext uri="{FF2B5EF4-FFF2-40B4-BE49-F238E27FC236}">
                <a16:creationId xmlns:a16="http://schemas.microsoft.com/office/drawing/2014/main" id="{4F1ACCB1-0B81-2021-4ABF-53E6B6BE37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289" y="951910"/>
            <a:ext cx="3902321" cy="1075443"/>
          </a:xfrm>
          <a:prstGeom prst="rect">
            <a:avLst/>
          </a:prstGeom>
        </p:spPr>
      </p:pic>
      <p:pic>
        <p:nvPicPr>
          <p:cNvPr id="11" name="Picture 10" descr="Diagram&#10;&#10;AI-generated content may be incorrect.">
            <a:extLst>
              <a:ext uri="{FF2B5EF4-FFF2-40B4-BE49-F238E27FC236}">
                <a16:creationId xmlns:a16="http://schemas.microsoft.com/office/drawing/2014/main" id="{CBB97094-4A15-D99A-0814-E0AE4E9880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69" y="2109478"/>
            <a:ext cx="3353268" cy="33532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36A507-F2CB-E838-8442-7DAF8E7BD1DF}"/>
              </a:ext>
            </a:extLst>
          </p:cNvPr>
          <p:cNvSpPr txBox="1"/>
          <p:nvPr/>
        </p:nvSpPr>
        <p:spPr>
          <a:xfrm>
            <a:off x="7774864" y="5654453"/>
            <a:ext cx="4329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Asteroid Terrestrial-impact Last Alert System (ATLAS) station at Río Hurtado, Chile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2EBB47-C91B-6F69-34EC-AB231747D5C5}"/>
              </a:ext>
            </a:extLst>
          </p:cNvPr>
          <p:cNvSpPr txBox="1"/>
          <p:nvPr/>
        </p:nvSpPr>
        <p:spPr>
          <a:xfrm rot="16200000">
            <a:off x="10808179" y="3797973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NYTimes, July 2, 2025</a:t>
            </a:r>
          </a:p>
        </p:txBody>
      </p:sp>
      <p:pic>
        <p:nvPicPr>
          <p:cNvPr id="3" name="Picture 2" descr="A picture containing transport, wheel&#10;&#10;AI-generated content may be incorrect.">
            <a:extLst>
              <a:ext uri="{FF2B5EF4-FFF2-40B4-BE49-F238E27FC236}">
                <a16:creationId xmlns:a16="http://schemas.microsoft.com/office/drawing/2014/main" id="{A5F4AB8C-FFB4-EFA7-00EF-F9779D18FA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5664" y="162234"/>
            <a:ext cx="932257" cy="6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7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7302f0f0b9_0_0"/>
          <p:cNvSpPr/>
          <p:nvPr/>
        </p:nvSpPr>
        <p:spPr>
          <a:xfrm>
            <a:off x="11972225" y="3288175"/>
            <a:ext cx="219900" cy="201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27302f0f0b9_0_0"/>
          <p:cNvSpPr txBox="1">
            <a:spLocks noGrp="1"/>
          </p:cNvSpPr>
          <p:nvPr>
            <p:ph type="title"/>
          </p:nvPr>
        </p:nvSpPr>
        <p:spPr>
          <a:xfrm>
            <a:off x="89975" y="900"/>
            <a:ext cx="11263825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b="1" u="sng" dirty="0">
                <a:solidFill>
                  <a:srgbClr val="A80532"/>
                </a:solidFill>
                <a:latin typeface="Arial"/>
                <a:ea typeface="Arial"/>
                <a:cs typeface="Arial"/>
                <a:sym typeface="Arial"/>
              </a:rPr>
              <a:t>Dark Energy Science Collaboration (DESC) Early Rubin Science</a:t>
            </a:r>
            <a:endParaRPr sz="2800" b="1" u="sng" dirty="0">
              <a:solidFill>
                <a:srgbClr val="A805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27302f0f0b9_0_0"/>
          <p:cNvSpPr txBox="1"/>
          <p:nvPr/>
        </p:nvSpPr>
        <p:spPr>
          <a:xfrm>
            <a:off x="163200" y="1162950"/>
            <a:ext cx="3471000" cy="18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Photometric Redshifts for DP1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A80532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DESC Photo-z software RAIL 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applied to the Rubin DP1 Extended Chandra Deep Field South.  Eight algorithms,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including 6 ML methods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. Produced training galaxy catalogs, cross-matched with Euclid.</a:t>
            </a: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(arXiv: </a:t>
            </a:r>
            <a:r>
              <a:rPr kumimoji="0" lang="en-US" sz="14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2510.07370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A80532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7" name="Google Shape;87;g27302f0f0b9_0_0"/>
          <p:cNvSpPr txBox="1"/>
          <p:nvPr/>
        </p:nvSpPr>
        <p:spPr>
          <a:xfrm>
            <a:off x="8114725" y="1162950"/>
            <a:ext cx="415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Satellite selection out to 250 kpc for dark matter demonstrated with simulations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A80532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Evaluated sensitivity to faint Milky Way satellite galaxies and outer-halo star clusters using simulated resolved stellar populations.  With perfect star/galaxy separation,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estimated &gt;50% efficiency.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(Tsiane et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al., </a:t>
            </a:r>
            <a:r>
              <a:rPr kumimoji="0" lang="en-US" sz="13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2504.16203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8" name="Google Shape;88;g27302f0f0b9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33888" y="1226875"/>
            <a:ext cx="4400558" cy="226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27302f0f0b9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76998" y="2596894"/>
            <a:ext cx="2627825" cy="19964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27302f0f0b9_0_0"/>
          <p:cNvSpPr txBox="1"/>
          <p:nvPr/>
        </p:nvSpPr>
        <p:spPr>
          <a:xfrm>
            <a:off x="4557602" y="3461250"/>
            <a:ext cx="4740900" cy="14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Augmenting samples for redshift calibration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A80532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Implemented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machine learning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“self-organizing map” technique to augment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samples for photometric redshift calibration yields significant improvements. Tested in CosmoDC2 and OpenUniverse. (Zhang et al., </a:t>
            </a:r>
            <a:r>
              <a:rPr kumimoji="0" lang="en-US" sz="14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2508.20903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1" name="Google Shape;91;g27302f0f0b9_0_0" title="Screenshot 2025-09-11 at 9.53.35 AM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80695" y="4809250"/>
            <a:ext cx="3471001" cy="204212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27302f0f0b9_0_0"/>
          <p:cNvSpPr txBox="1"/>
          <p:nvPr/>
        </p:nvSpPr>
        <p:spPr>
          <a:xfrm>
            <a:off x="163200" y="3457750"/>
            <a:ext cx="40782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DP1 First weak-lensing measurement 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A80532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Galaxy cluster Abell 360.  DESC members led commissioning work on testing the data quality and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measured the cluster mass with 3 shear algorithms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(in prep).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3" name="Google Shape;93;g27302f0f0b9_0_0"/>
          <p:cNvPicPr preferRelativeResize="0"/>
          <p:nvPr/>
        </p:nvPicPr>
        <p:blipFill rotWithShape="1">
          <a:blip r:embed="rId9">
            <a:alphaModFix/>
          </a:blip>
          <a:srcRect l="55658" t="5268" r="1668" b="7509"/>
          <a:stretch/>
        </p:blipFill>
        <p:spPr>
          <a:xfrm>
            <a:off x="234274" y="4775675"/>
            <a:ext cx="1925400" cy="19964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27302f0f0b9_0_0"/>
          <p:cNvSpPr txBox="1"/>
          <p:nvPr/>
        </p:nvSpPr>
        <p:spPr>
          <a:xfrm>
            <a:off x="997193" y="669770"/>
            <a:ext cx="101976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 is exercising its pipelines on Data Preview 1 (DP1) and leveraging AI/ML for cosmology to prepare for LSST Observations</a:t>
            </a: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95" name="Google Shape;95;g27302f0f0b9_0_0"/>
          <p:cNvGrpSpPr/>
          <p:nvPr/>
        </p:nvGrpSpPr>
        <p:grpSpPr>
          <a:xfrm>
            <a:off x="2275892" y="4795515"/>
            <a:ext cx="2203206" cy="1996383"/>
            <a:chOff x="7093942" y="3262877"/>
            <a:chExt cx="2452913" cy="2222648"/>
          </a:xfrm>
        </p:grpSpPr>
        <p:pic>
          <p:nvPicPr>
            <p:cNvPr id="96" name="Google Shape;96;g27302f0f0b9_0_0" title="shear_profile.png"/>
            <p:cNvPicPr preferRelativeResize="0"/>
            <p:nvPr/>
          </p:nvPicPr>
          <p:blipFill rotWithShape="1">
            <a:blip r:embed="rId10">
              <a:alphaModFix/>
            </a:blip>
            <a:srcRect r="47630" b="5687"/>
            <a:stretch/>
          </p:blipFill>
          <p:spPr>
            <a:xfrm>
              <a:off x="7093942" y="3262877"/>
              <a:ext cx="2452913" cy="2181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g27302f0f0b9_0_0"/>
            <p:cNvSpPr txBox="1"/>
            <p:nvPr/>
          </p:nvSpPr>
          <p:spPr>
            <a:xfrm>
              <a:off x="8228350" y="5227825"/>
              <a:ext cx="1318500" cy="25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125" tIns="82125" rIns="82125" bIns="82125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808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 (Mpc)</a:t>
              </a:r>
              <a:endParaRPr kumimoji="0" sz="808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98" name="Google Shape;98;g27302f0f0b9_0_0"/>
          <p:cNvSpPr txBox="1"/>
          <p:nvPr/>
        </p:nvSpPr>
        <p:spPr>
          <a:xfrm>
            <a:off x="8590100" y="4961650"/>
            <a:ext cx="3845700" cy="19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Other AI/ML advances in 2025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313333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333"/>
              </a:buClr>
              <a:buSzPts val="1400"/>
              <a:buFont typeface="Source Sans Pro"/>
              <a:buChar char="●"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Hierarchical Inference 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for photometric classification of supernovae (</a:t>
            </a:r>
            <a:r>
              <a:rPr kumimoji="0" lang="en-US" sz="14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Shah+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313333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3"/>
              </a:buClr>
              <a:buSzPts val="1400"/>
              <a:buFont typeface="Source Sans Pro"/>
              <a:buChar char="●"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Cataloging astronomical images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via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Neural Posterior Estimation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kumimoji="0" lang="en-US" sz="14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Patel+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313333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3"/>
              </a:buClr>
              <a:buSzPts val="1400"/>
              <a:buFont typeface="Source Sans Pro"/>
              <a:buChar char="●"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Identifying unrecognized blends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with AI/ML (</a:t>
            </a:r>
            <a:r>
              <a:rPr kumimoji="0" lang="en-US" sz="1400" b="0" i="0" u="sng" strike="noStrike" kern="0" cap="none" spc="0" normalizeH="0" baseline="0" noProof="0">
                <a:ln>
                  <a:noFill/>
                </a:ln>
                <a:solidFill>
                  <a:srgbClr val="A80532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Liang, Adari, von der Linden +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313333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313333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535DD2-91F8-0261-B302-B313FF5B57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D9A619-40BB-B1F5-E95E-0B5F5C1344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/>
          <a:srcRect r="80475"/>
          <a:stretch/>
        </p:blipFill>
        <p:spPr bwMode="auto">
          <a:xfrm>
            <a:off x="11270099" y="59056"/>
            <a:ext cx="884573" cy="80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333" y="83844"/>
            <a:ext cx="10266323" cy="42684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84"/>
              </a:spcBef>
            </a:pPr>
            <a:r>
              <a:rPr sz="2400" u="sng" dirty="0">
                <a:latin typeface="Avenir Next LT Pro" panose="020B0504020202020204" pitchFamily="34" charset="0"/>
                <a:cs typeface="Microsoft Sans Serif"/>
              </a:rPr>
              <a:t>Cosmic</a:t>
            </a:r>
            <a:r>
              <a:rPr sz="2400" u="sng" spc="-60" dirty="0">
                <a:latin typeface="Avenir Next LT Pro" panose="020B0504020202020204" pitchFamily="34" charset="0"/>
                <a:cs typeface="Microsoft Sans Serif"/>
              </a:rPr>
              <a:t> </a:t>
            </a:r>
            <a:r>
              <a:rPr sz="2400" u="sng" dirty="0">
                <a:latin typeface="Avenir Next LT Pro" panose="020B0504020202020204" pitchFamily="34" charset="0"/>
                <a:cs typeface="Microsoft Sans Serif"/>
              </a:rPr>
              <a:t>Acceleration:</a:t>
            </a:r>
            <a:r>
              <a:rPr sz="2400" u="sng" spc="-10" dirty="0">
                <a:latin typeface="Avenir Next LT Pro" panose="020B0504020202020204" pitchFamily="34" charset="0"/>
                <a:cs typeface="Microsoft Sans Serif"/>
              </a:rPr>
              <a:t> </a:t>
            </a:r>
            <a:r>
              <a:rPr sz="2400" u="sng" dirty="0">
                <a:latin typeface="Avenir Next LT Pro" panose="020B0504020202020204" pitchFamily="34" charset="0"/>
                <a:cs typeface="Microsoft Sans Serif"/>
              </a:rPr>
              <a:t>Dark</a:t>
            </a:r>
            <a:r>
              <a:rPr sz="2400" u="sng" spc="-70" dirty="0">
                <a:latin typeface="Avenir Next LT Pro" panose="020B0504020202020204" pitchFamily="34" charset="0"/>
                <a:cs typeface="Microsoft Sans Serif"/>
              </a:rPr>
              <a:t> </a:t>
            </a:r>
            <a:r>
              <a:rPr sz="2400" u="sng" dirty="0">
                <a:latin typeface="Avenir Next LT Pro" panose="020B0504020202020204" pitchFamily="34" charset="0"/>
                <a:cs typeface="Microsoft Sans Serif"/>
              </a:rPr>
              <a:t>Energy</a:t>
            </a:r>
            <a:r>
              <a:rPr sz="2400" u="sng" spc="-50" dirty="0">
                <a:latin typeface="Avenir Next LT Pro" panose="020B0504020202020204" pitchFamily="34" charset="0"/>
                <a:cs typeface="Microsoft Sans Serif"/>
              </a:rPr>
              <a:t> </a:t>
            </a:r>
            <a:r>
              <a:rPr sz="2400" u="sng" dirty="0">
                <a:latin typeface="Avenir Next LT Pro" panose="020B0504020202020204" pitchFamily="34" charset="0"/>
                <a:cs typeface="Microsoft Sans Serif"/>
              </a:rPr>
              <a:t>Spectroscopic</a:t>
            </a:r>
            <a:r>
              <a:rPr sz="2400" u="sng" spc="-45" dirty="0">
                <a:latin typeface="Avenir Next LT Pro" panose="020B0504020202020204" pitchFamily="34" charset="0"/>
                <a:cs typeface="Microsoft Sans Serif"/>
              </a:rPr>
              <a:t> </a:t>
            </a:r>
            <a:r>
              <a:rPr sz="2400" u="sng" spc="-10" dirty="0">
                <a:latin typeface="Avenir Next LT Pro" panose="020B0504020202020204" pitchFamily="34" charset="0"/>
                <a:cs typeface="Microsoft Sans Serif"/>
              </a:rPr>
              <a:t>Instrument (DESI)</a:t>
            </a:r>
            <a:endParaRPr sz="2400" u="sng" dirty="0">
              <a:latin typeface="Avenir Next LT Pro" panose="020B0504020202020204" pitchFamily="34" charset="0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72216" y="9144"/>
            <a:ext cx="1307592" cy="10607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ject 7"/>
              <p:cNvSpPr txBox="1"/>
              <p:nvPr/>
            </p:nvSpPr>
            <p:spPr>
              <a:xfrm>
                <a:off x="247979" y="585662"/>
                <a:ext cx="10958195" cy="2557110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44450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DOE’s</a:t>
                </a:r>
                <a:r>
                  <a:rPr lang="en-US" sz="1800" b="1" spc="-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DESI</a:t>
                </a:r>
                <a:r>
                  <a:rPr lang="en-US" sz="1800" b="1" spc="-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–</a:t>
                </a:r>
                <a:r>
                  <a:rPr lang="en-US" sz="1800" b="1" spc="-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Stage</a:t>
                </a:r>
                <a:r>
                  <a:rPr lang="en-US" sz="1800" b="1" spc="-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IV</a:t>
                </a:r>
                <a:r>
                  <a:rPr lang="en-US" sz="1800" b="1" spc="-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spectroscopic</a:t>
                </a:r>
                <a:r>
                  <a:rPr lang="en-US" sz="1800" b="1" spc="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dark</a:t>
                </a:r>
                <a:r>
                  <a:rPr lang="en-US" sz="1800" b="1" spc="-2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energy</a:t>
                </a:r>
                <a:r>
                  <a:rPr lang="en-US" sz="1800" b="1" spc="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results;</a:t>
                </a:r>
                <a:r>
                  <a:rPr lang="en-US" sz="1800" b="1" spc="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has</a:t>
                </a:r>
                <a:r>
                  <a:rPr lang="en-US" sz="1800" b="1" spc="-4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completed</a:t>
                </a:r>
                <a:r>
                  <a:rPr lang="en-US" sz="1800" b="1" spc="1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b="1" spc="1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4.5</a:t>
                </a:r>
                <a:r>
                  <a:rPr lang="en-US" sz="1800" b="1" spc="-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years</a:t>
                </a:r>
                <a:r>
                  <a:rPr lang="en-US" sz="1800" b="1" spc="-1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800" b="1" spc="-1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spc="-2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data-</a:t>
                </a:r>
                <a:r>
                  <a:rPr lang="en-US" sz="1800" b="1" spc="-1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taking</a:t>
                </a:r>
                <a:endParaRPr lang="en-US" sz="1800" dirty="0">
                  <a:latin typeface="Avenir Next LT Pro" panose="020B0504020202020204" pitchFamily="34" charset="0"/>
                  <a:cs typeface="Times New Roman"/>
                </a:endParaRPr>
              </a:p>
              <a:p>
                <a:pPr marL="44450">
                  <a:lnSpc>
                    <a:spcPct val="100000"/>
                  </a:lnSpc>
                  <a:spcBef>
                    <a:spcPts val="5"/>
                  </a:spcBef>
                </a:pP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Collaboration</a:t>
                </a:r>
                <a:r>
                  <a:rPr lang="en-US" sz="1800" spc="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800" spc="-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pc="-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8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00</a:t>
                </a:r>
                <a:r>
                  <a:rPr lang="en-US" sz="1800" spc="-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scientists;</a:t>
                </a:r>
                <a:r>
                  <a:rPr lang="en-US" sz="1800" spc="1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about</a:t>
                </a:r>
                <a:r>
                  <a:rPr lang="en-US" sz="1800" spc="-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1/3</a:t>
                </a:r>
                <a:r>
                  <a:rPr lang="en-US" sz="1800" spc="-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are</a:t>
                </a:r>
                <a:r>
                  <a:rPr lang="en-US" sz="1800" spc="-7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grad</a:t>
                </a:r>
                <a:r>
                  <a:rPr lang="en-US" sz="1800" spc="-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students;</a:t>
                </a:r>
                <a:r>
                  <a:rPr lang="en-US" sz="1800" spc="-1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&gt;</a:t>
                </a:r>
                <a:r>
                  <a:rPr lang="en-US" sz="1800" spc="-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298</a:t>
                </a:r>
                <a:r>
                  <a:rPr lang="en-US" sz="1800" spc="-5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publications</a:t>
                </a:r>
                <a:r>
                  <a:rPr lang="en-US" sz="1800" spc="9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to</a:t>
                </a:r>
                <a:r>
                  <a:rPr lang="en-US" sz="1800" spc="-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spc="-2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date</a:t>
                </a:r>
                <a:endParaRPr lang="en-US" sz="1800" dirty="0">
                  <a:latin typeface="Avenir Next LT Pro" panose="020B0504020202020204" pitchFamily="34" charset="0"/>
                  <a:cs typeface="Times New Roman"/>
                </a:endParaRPr>
              </a:p>
              <a:p>
                <a:pPr marL="12700">
                  <a:lnSpc>
                    <a:spcPct val="100000"/>
                  </a:lnSpc>
                  <a:spcBef>
                    <a:spcPts val="925"/>
                  </a:spcBef>
                </a:pP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Cosmology results</a:t>
                </a:r>
                <a:r>
                  <a:rPr lang="en-US" sz="1800" b="1" spc="1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from</a:t>
                </a:r>
                <a:r>
                  <a:rPr lang="en-US" sz="1800" b="1" spc="-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first three years</a:t>
                </a:r>
                <a:r>
                  <a:rPr lang="en-US" sz="1800" b="1" spc="-8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800" b="1" spc="-3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data</a:t>
                </a:r>
                <a:r>
                  <a:rPr lang="en-US" sz="1800" b="1" spc="-7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released</a:t>
                </a:r>
                <a:r>
                  <a:rPr lang="en-US" sz="1800" b="1" spc="2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at</a:t>
                </a:r>
                <a:r>
                  <a:rPr lang="en-US" sz="1800" b="1" spc="-11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APS</a:t>
                </a:r>
                <a:r>
                  <a:rPr lang="en-US" sz="1800" b="1" spc="-4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on</a:t>
                </a:r>
                <a:r>
                  <a:rPr lang="en-US" sz="1800" b="1" spc="-6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3/19/25</a:t>
                </a:r>
                <a:r>
                  <a:rPr lang="en-US" sz="1800" b="1" spc="-7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latin typeface="Avenir Next LT Pro" panose="020B0504020202020204" pitchFamily="34" charset="0"/>
                    <a:cs typeface="Times New Roman"/>
                  </a:rPr>
                  <a:t>(</a:t>
                </a:r>
                <a:r>
                  <a:rPr lang="en-US" sz="1800" b="1" dirty="0">
                    <a:highlight>
                      <a:srgbClr val="FFFF00"/>
                    </a:highlight>
                    <a:latin typeface="Avenir Next LT Pro" panose="020B0504020202020204" pitchFamily="34" charset="0"/>
                    <a:cs typeface="Times New Roman"/>
                  </a:rPr>
                  <a:t>fully</a:t>
                </a:r>
                <a:r>
                  <a:rPr lang="en-US" sz="1800" b="1" spc="-15" dirty="0">
                    <a:highlight>
                      <a:srgbClr val="FFFF00"/>
                    </a:highlight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dirty="0">
                    <a:highlight>
                      <a:srgbClr val="FFFF00"/>
                    </a:highlight>
                    <a:latin typeface="Avenir Next LT Pro" panose="020B0504020202020204" pitchFamily="34" charset="0"/>
                    <a:cs typeface="Times New Roman"/>
                  </a:rPr>
                  <a:t>blinded</a:t>
                </a:r>
                <a:r>
                  <a:rPr lang="en-US" sz="1800" b="1" spc="-35" dirty="0">
                    <a:highlight>
                      <a:srgbClr val="FFFF00"/>
                    </a:highlight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b="1" spc="-10" dirty="0" err="1">
                    <a:highlight>
                      <a:srgbClr val="FFFF00"/>
                    </a:highlight>
                    <a:latin typeface="Avenir Next LT Pro" panose="020B0504020202020204" pitchFamily="34" charset="0"/>
                    <a:cs typeface="Times New Roman"/>
                  </a:rPr>
                  <a:t>analysis</a:t>
                </a:r>
                <a:r>
                  <a:rPr lang="en-US" sz="1800" b="1" spc="-10" dirty="0">
                    <a:latin typeface="Avenir Next LT Pro" panose="020B0504020202020204" pitchFamily="34" charset="0"/>
                    <a:cs typeface="Times New Roman"/>
                  </a:rPr>
                  <a:t>).</a:t>
                </a:r>
                <a:endParaRPr lang="en-US" sz="1800" dirty="0">
                  <a:latin typeface="Avenir Next LT Pro" panose="020B0504020202020204" pitchFamily="34" charset="0"/>
                  <a:cs typeface="Times New Roman"/>
                </a:endParaRPr>
              </a:p>
              <a:p>
                <a:pPr marL="300355" indent="-287655">
                  <a:lnSpc>
                    <a:spcPct val="100000"/>
                  </a:lnSpc>
                  <a:spcBef>
                    <a:spcPts val="5"/>
                  </a:spcBef>
                  <a:buFont typeface="Arial"/>
                  <a:buChar char="•"/>
                  <a:tabLst>
                    <a:tab pos="300355" algn="l"/>
                  </a:tabLst>
                </a:pP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Huge media interest: 1,522</a:t>
                </a:r>
                <a:r>
                  <a:rPr lang="en-US" sz="1800" spc="-9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popular</a:t>
                </a:r>
                <a:r>
                  <a:rPr lang="en-US" sz="1800" spc="-5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articles</a:t>
                </a:r>
                <a:r>
                  <a:rPr lang="en-US" sz="1800" spc="1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in</a:t>
                </a:r>
                <a:r>
                  <a:rPr lang="en-US" sz="1800" spc="-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35</a:t>
                </a:r>
                <a:r>
                  <a:rPr lang="en-US" sz="1800" spc="-9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languages</a:t>
                </a:r>
                <a:r>
                  <a:rPr lang="en-US" sz="1800" spc="4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in</a:t>
                </a:r>
                <a:r>
                  <a:rPr lang="en-US" sz="1800" spc="-35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dirty="0">
                    <a:latin typeface="Avenir Next LT Pro" panose="020B0504020202020204" pitchFamily="34" charset="0"/>
                    <a:cs typeface="Times New Roman"/>
                  </a:rPr>
                  <a:t>first</a:t>
                </a:r>
                <a:r>
                  <a:rPr lang="en-US" sz="1800" spc="30" dirty="0"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800" spc="-10" dirty="0">
                    <a:latin typeface="Avenir Next LT Pro" panose="020B0504020202020204" pitchFamily="34" charset="0"/>
                    <a:cs typeface="Times New Roman"/>
                  </a:rPr>
                  <a:t>week!</a:t>
                </a:r>
                <a:endParaRPr lang="en-US" sz="1800" dirty="0">
                  <a:latin typeface="Avenir Next LT Pro" panose="020B0504020202020204" pitchFamily="34" charset="0"/>
                  <a:cs typeface="Times New Roman"/>
                </a:endParaRPr>
              </a:p>
              <a:p>
                <a:pPr marL="88265">
                  <a:lnSpc>
                    <a:spcPct val="100000"/>
                  </a:lnSpc>
                  <a:spcBef>
                    <a:spcPts val="690"/>
                  </a:spcBef>
                </a:pP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Baryon</a:t>
                </a:r>
                <a:r>
                  <a:rPr lang="en-US" sz="1550" spc="5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Acoustic</a:t>
                </a:r>
                <a:r>
                  <a:rPr lang="en-US" sz="1550" spc="18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Oscillation</a:t>
                </a:r>
                <a:r>
                  <a:rPr lang="en-US" sz="1550" spc="17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(BAO)</a:t>
                </a:r>
                <a:r>
                  <a:rPr lang="en-US" sz="1550" spc="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analysis</a:t>
                </a:r>
                <a:r>
                  <a:rPr lang="en-US" sz="1550" spc="1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using</a:t>
                </a:r>
                <a:r>
                  <a:rPr lang="en-US" sz="1550" spc="17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</a:t>
                </a:r>
                <a:r>
                  <a:rPr lang="en-US" sz="1550" spc="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variety</a:t>
                </a:r>
                <a:r>
                  <a:rPr lang="en-US" sz="1550" spc="1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550" spc="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object</a:t>
                </a:r>
                <a:r>
                  <a:rPr lang="en-US" sz="1550" spc="1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types</a:t>
                </a:r>
                <a:r>
                  <a:rPr lang="en-US" sz="1550" spc="1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from</a:t>
                </a:r>
                <a:r>
                  <a:rPr lang="en-US" sz="1550" spc="12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0.1</a:t>
                </a:r>
                <a:r>
                  <a:rPr lang="en-US" sz="1550" spc="5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&lt;</a:t>
                </a:r>
                <a:r>
                  <a:rPr lang="en-US" sz="1550" spc="2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z</a:t>
                </a:r>
                <a:r>
                  <a:rPr lang="en-US" sz="1550" spc="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&lt;</a:t>
                </a:r>
                <a:r>
                  <a:rPr lang="en-US" sz="1550" spc="2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4.2;</a:t>
                </a:r>
                <a:r>
                  <a:rPr lang="en-US" sz="1550" spc="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record</a:t>
                </a:r>
                <a:r>
                  <a:rPr lang="en-US" sz="1550" spc="1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setting</a:t>
                </a:r>
                <a:r>
                  <a:rPr lang="en-US" sz="1550" spc="17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BAO</a:t>
                </a:r>
                <a:r>
                  <a:rPr lang="en-US" sz="1550" spc="1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precision</a:t>
                </a:r>
                <a:r>
                  <a:rPr lang="en-US" sz="1550" spc="204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550" spc="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spc="-2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0.3% →  </a:t>
                </a:r>
                <a:r>
                  <a:rPr lang="en-US" sz="1550" b="1" spc="-20" dirty="0">
                    <a:solidFill>
                      <a:srgbClr val="C00000"/>
                    </a:solidFill>
                    <a:latin typeface="Avenir Next LT Pro" panose="020B0504020202020204" pitchFamily="34" charset="0"/>
                    <a:cs typeface="Times New Roman"/>
                  </a:rPr>
                  <a:t>Year 3 BAO Key Papers: total 3172 citations (as of 12/10/25) </a:t>
                </a:r>
                <a:endParaRPr lang="en-US" sz="1550" b="1" dirty="0">
                  <a:solidFill>
                    <a:srgbClr val="C00000"/>
                  </a:solidFill>
                  <a:latin typeface="Avenir Next LT Pro" panose="020B0504020202020204" pitchFamily="34" charset="0"/>
                  <a:cs typeface="Times New Roman"/>
                </a:endParaRPr>
              </a:p>
              <a:p>
                <a:pPr marL="238760" lvl="1" indent="-150495">
                  <a:lnSpc>
                    <a:spcPct val="100000"/>
                  </a:lnSpc>
                  <a:spcBef>
                    <a:spcPts val="50"/>
                  </a:spcBef>
                  <a:buChar char="o"/>
                  <a:tabLst>
                    <a:tab pos="238760" algn="l"/>
                  </a:tabLst>
                </a:pP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Data</a:t>
                </a:r>
                <a:r>
                  <a:rPr lang="en-US" sz="1550" spc="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consistent</a:t>
                </a:r>
                <a:r>
                  <a:rPr lang="en-US" sz="1550" spc="204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with</a:t>
                </a:r>
                <a:r>
                  <a:rPr lang="en-US" sz="1550" spc="3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ΛCDM</a:t>
                </a:r>
                <a:r>
                  <a:rPr lang="en-US" sz="1550" spc="5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model</a:t>
                </a:r>
                <a:r>
                  <a:rPr lang="en-US" sz="1550" spc="204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with</a:t>
                </a:r>
                <a:r>
                  <a:rPr lang="en-US" sz="1550" spc="9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cosmological</a:t>
                </a:r>
                <a:r>
                  <a:rPr lang="en-US" sz="1550" spc="2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constant</a:t>
                </a:r>
                <a:r>
                  <a:rPr lang="en-US" sz="1550" spc="2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</a:p>
              <a:p>
                <a:pPr marL="88265" lvl="1">
                  <a:lnSpc>
                    <a:spcPct val="100000"/>
                  </a:lnSpc>
                  <a:spcBef>
                    <a:spcPts val="50"/>
                  </a:spcBef>
                  <a:tabLst>
                    <a:tab pos="238760" algn="l"/>
                  </a:tabLst>
                </a:pPr>
                <a:r>
                  <a:rPr lang="en-US" sz="1550" spc="-2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but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…</a:t>
                </a:r>
                <a:r>
                  <a:rPr lang="en-US" sz="1550" spc="9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a</a:t>
                </a:r>
                <a:r>
                  <a:rPr lang="en-US" sz="1550" b="1" spc="5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3.1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σ</a:t>
                </a:r>
                <a:r>
                  <a:rPr lang="en-US" sz="1550" b="1" spc="1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preference</a:t>
                </a:r>
                <a:r>
                  <a:rPr lang="en-US" sz="1550" b="1" spc="16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for</a:t>
                </a:r>
                <a:r>
                  <a:rPr lang="en-US" sz="1550" b="1" spc="7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time-variable</a:t>
                </a:r>
                <a:r>
                  <a:rPr lang="en-US" sz="1550" b="1" spc="23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dark</a:t>
                </a:r>
                <a:r>
                  <a:rPr lang="en-US" sz="1550" b="1" spc="8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b="1" spc="-1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energy</a:t>
                </a:r>
                <a:endParaRPr lang="en-US" sz="1550" dirty="0">
                  <a:latin typeface="Avenir Next LT Pro" panose="020B0504020202020204" pitchFamily="34" charset="0"/>
                  <a:cs typeface="Times New Roman"/>
                </a:endParaRPr>
              </a:p>
              <a:p>
                <a:pPr marL="238760" lvl="1" indent="-150495">
                  <a:lnSpc>
                    <a:spcPct val="100000"/>
                  </a:lnSpc>
                  <a:spcBef>
                    <a:spcPts val="50"/>
                  </a:spcBef>
                  <a:buChar char="o"/>
                  <a:tabLst>
                    <a:tab pos="238760" algn="l"/>
                  </a:tabLst>
                </a:pP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Sum</a:t>
                </a:r>
                <a:r>
                  <a:rPr lang="en-US" sz="1550" spc="1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of</a:t>
                </a:r>
                <a:r>
                  <a:rPr lang="en-US" sz="1550" spc="6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neutrino</a:t>
                </a:r>
                <a:r>
                  <a:rPr lang="en-US" sz="1550" spc="14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masses</a:t>
                </a:r>
                <a:r>
                  <a:rPr lang="en-US" sz="1550" spc="20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550" b="0" i="1" dirty="0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Times New Roman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Cambria Math"/>
                              </a:rPr>
                              <m:t>𝜈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&lt; 0.064</a:t>
                </a:r>
                <a:r>
                  <a:rPr lang="en-US" sz="1550" spc="4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spc="-2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eV (</a:t>
                </a:r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ΛCDM) and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550" i="1" dirty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Times New Roman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550" i="1" dirty="0">
                                <a:solidFill>
                                  <a:srgbClr val="1E4880"/>
                                </a:solidFill>
                                <a:latin typeface="Cambria Math" panose="02040503050406030204" pitchFamily="18" charset="0"/>
                                <a:cs typeface="Cambria Math"/>
                              </a:rPr>
                              <m:t>𝜈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&lt; 0.16</a:t>
                </a:r>
                <a:r>
                  <a:rPr lang="en-US" sz="1550" spc="4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 </a:t>
                </a:r>
                <a:r>
                  <a:rPr lang="en-US" sz="1550" spc="-25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eV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𝜔</m:t>
                        </m:r>
                      </m:e>
                      <m:sub>
                        <m: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𝜔</m:t>
                        </m:r>
                      </m:e>
                      <m:sub>
                        <m:r>
                          <a:rPr lang="en-US" sz="1550" b="0" i="1" spc="-25" smtClean="0">
                            <a:solidFill>
                              <a:srgbClr val="1E488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550" dirty="0">
                    <a:solidFill>
                      <a:srgbClr val="1E4880"/>
                    </a:solidFill>
                    <a:latin typeface="Avenir Next LT Pro" panose="020B0504020202020204" pitchFamily="34" charset="0"/>
                    <a:cs typeface="Times New Roman"/>
                  </a:rPr>
                  <a:t>)</a:t>
                </a:r>
                <a:endParaRPr sz="1550" dirty="0">
                  <a:latin typeface="Avenir Next LT Pro" panose="020B0504020202020204" pitchFamily="34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7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79" y="585662"/>
                <a:ext cx="10958195" cy="2557110"/>
              </a:xfrm>
              <a:prstGeom prst="rect">
                <a:avLst/>
              </a:prstGeom>
              <a:blipFill>
                <a:blip r:embed="rId4"/>
                <a:stretch>
                  <a:fillRect l="-1224" t="-2381" r="-1224" b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460868A-AC81-E709-9B14-52DD21F6D8C3}"/>
              </a:ext>
            </a:extLst>
          </p:cNvPr>
          <p:cNvSpPr txBox="1"/>
          <p:nvPr/>
        </p:nvSpPr>
        <p:spPr>
          <a:xfrm>
            <a:off x="316644" y="6121799"/>
            <a:ext cx="59137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lvl="0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2200"/>
            </a:pPr>
            <a:r>
              <a:rPr lang="en-US" sz="1800" b="1" dirty="0">
                <a:solidFill>
                  <a:srgbClr val="980000"/>
                </a:solidFill>
                <a:latin typeface="Aptos" panose="020B0004020202020204" pitchFamily="34" charset="0"/>
                <a:ea typeface="Verdana" panose="020B0604030504040204" pitchFamily="34" charset="0"/>
                <a:cs typeface="Calibri"/>
                <a:sym typeface="Calibri"/>
              </a:rPr>
              <a:t>DESI </a:t>
            </a:r>
            <a:r>
              <a:rPr lang="en-US" b="1" dirty="0">
                <a:solidFill>
                  <a:srgbClr val="980000"/>
                </a:solidFill>
                <a:latin typeface="Aptos" panose="020B0004020202020204" pitchFamily="34" charset="0"/>
                <a:ea typeface="Verdana" panose="020B0604030504040204" pitchFamily="34" charset="0"/>
                <a:cs typeface="Calibri"/>
                <a:sym typeface="Calibri"/>
              </a:rPr>
              <a:t>continues to</a:t>
            </a:r>
            <a:r>
              <a:rPr lang="en-US" sz="1800" b="1" dirty="0">
                <a:solidFill>
                  <a:srgbClr val="980000"/>
                </a:solidFill>
                <a:latin typeface="Aptos" panose="020B0004020202020204" pitchFamily="34" charset="0"/>
                <a:ea typeface="Verdana" panose="020B0604030504040204" pitchFamily="34" charset="0"/>
                <a:cs typeface="Calibri"/>
                <a:sym typeface="Calibri"/>
              </a:rPr>
              <a:t> </a:t>
            </a:r>
            <a:r>
              <a:rPr lang="en-US" b="1" dirty="0">
                <a:solidFill>
                  <a:srgbClr val="980000"/>
                </a:solidFill>
                <a:latin typeface="Aptos" panose="020B0004020202020204" pitchFamily="34" charset="0"/>
                <a:ea typeface="Verdana" panose="020B0604030504040204" pitchFamily="34" charset="0"/>
                <a:cs typeface="Calibri"/>
                <a:sym typeface="Calibri"/>
              </a:rPr>
              <a:t>be </a:t>
            </a:r>
            <a:r>
              <a:rPr lang="en-US" sz="1800" b="1" dirty="0">
                <a:solidFill>
                  <a:srgbClr val="980000"/>
                </a:solidFill>
                <a:latin typeface="Aptos" panose="020B0004020202020204" pitchFamily="34" charset="0"/>
                <a:ea typeface="Verdana" panose="020B0604030504040204" pitchFamily="34" charset="0"/>
                <a:cs typeface="Calibri"/>
                <a:sym typeface="Calibri"/>
              </a:rPr>
              <a:t>the world’s most competitive instrument for wide-field spectroscopic surveys.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1CAAD2-620D-AB0C-8C32-BD2C8107AB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4030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AvenirNext LT Pro Regular" panose="020B05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9pPr>
          </a:lstStyle>
          <a:p>
            <a:fld id="{835B6AD7-18B8-4C9C-AA70-ABD830A869AC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A93053A-EC24-DC21-F81E-E505D52D9049}"/>
              </a:ext>
            </a:extLst>
          </p:cNvPr>
          <p:cNvGrpSpPr/>
          <p:nvPr/>
        </p:nvGrpSpPr>
        <p:grpSpPr>
          <a:xfrm>
            <a:off x="7465185" y="2973700"/>
            <a:ext cx="4657377" cy="3794430"/>
            <a:chOff x="6730283" y="2939781"/>
            <a:chExt cx="4657377" cy="37944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0E140E-E33E-726A-7716-A6A43F5C4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730283" y="2939781"/>
              <a:ext cx="4657377" cy="379443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5E2715-4CB7-5FE7-FD48-845840BE16EA}"/>
                </a:ext>
              </a:extLst>
            </p:cNvPr>
            <p:cNvSpPr txBox="1"/>
            <p:nvPr/>
          </p:nvSpPr>
          <p:spPr>
            <a:xfrm rot="20402201">
              <a:off x="6856368" y="3662005"/>
              <a:ext cx="23246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solidFill>
                    <a:schemeClr val="bg1"/>
                  </a:solidFill>
                </a:rPr>
                <a:t>March 19, 2025</a:t>
              </a:r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23619" y="5575136"/>
            <a:ext cx="49034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800" dirty="0" err="1">
                <a:solidFill>
                  <a:srgbClr val="0070C0"/>
                </a:solidFill>
                <a:latin typeface="Times New Roman"/>
                <a:cs typeface="Times New Roman"/>
              </a:rPr>
              <a:t>Actual</a:t>
            </a:r>
            <a:r>
              <a:rPr lang="fr-FR" sz="1800" dirty="0">
                <a:solidFill>
                  <a:srgbClr val="0070C0"/>
                </a:solidFill>
                <a:latin typeface="Times New Roman"/>
                <a:cs typeface="Times New Roman"/>
              </a:rPr>
              <a:t> 3D </a:t>
            </a:r>
            <a:r>
              <a:rPr lang="fr-FR" sz="1800" dirty="0" err="1">
                <a:solidFill>
                  <a:srgbClr val="0070C0"/>
                </a:solidFill>
                <a:latin typeface="Times New Roman"/>
                <a:cs typeface="Times New Roman"/>
              </a:rPr>
              <a:t>galaxy</a:t>
            </a:r>
            <a:r>
              <a:rPr lang="fr-FR" sz="1800" dirty="0">
                <a:solidFill>
                  <a:srgbClr val="0070C0"/>
                </a:solidFill>
                <a:latin typeface="Times New Roman"/>
                <a:cs typeface="Times New Roman"/>
              </a:rPr>
              <a:t> positions </a:t>
            </a:r>
            <a:r>
              <a:rPr lang="fr-FR" sz="1800" dirty="0" err="1">
                <a:solidFill>
                  <a:srgbClr val="0070C0"/>
                </a:solidFill>
                <a:latin typeface="Times New Roman"/>
                <a:cs typeface="Times New Roman"/>
              </a:rPr>
              <a:t>from</a:t>
            </a:r>
            <a:r>
              <a:rPr lang="fr-FR" sz="1800" dirty="0">
                <a:solidFill>
                  <a:srgbClr val="0070C0"/>
                </a:solidFill>
                <a:latin typeface="Times New Roman"/>
                <a:cs typeface="Times New Roman"/>
              </a:rPr>
              <a:t> DESI 3 </a:t>
            </a:r>
            <a:r>
              <a:rPr lang="fr-FR" sz="1800" dirty="0" err="1">
                <a:solidFill>
                  <a:srgbClr val="0070C0"/>
                </a:solidFill>
                <a:latin typeface="Times New Roman"/>
                <a:cs typeface="Times New Roman"/>
              </a:rPr>
              <a:t>year</a:t>
            </a:r>
            <a:r>
              <a:rPr lang="fr-FR" sz="1800" dirty="0">
                <a:solidFill>
                  <a:srgbClr val="0070C0"/>
                </a:solidFill>
                <a:latin typeface="Times New Roman"/>
                <a:cs typeface="Times New Roman"/>
              </a:rPr>
              <a:t> data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82C8AF-5A02-8629-0BA2-4D9CFF80AB9E}"/>
              </a:ext>
            </a:extLst>
          </p:cNvPr>
          <p:cNvCxnSpPr/>
          <p:nvPr/>
        </p:nvCxnSpPr>
        <p:spPr>
          <a:xfrm>
            <a:off x="5602514" y="5762302"/>
            <a:ext cx="580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093800BE-1864-73C4-F600-50739C77D8C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98800" y="3374081"/>
            <a:ext cx="2451011" cy="204471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44A2890-6CB3-50F0-0C0F-DDAA99F1A167}"/>
              </a:ext>
            </a:extLst>
          </p:cNvPr>
          <p:cNvGrpSpPr/>
          <p:nvPr/>
        </p:nvGrpSpPr>
        <p:grpSpPr>
          <a:xfrm>
            <a:off x="3797959" y="3217743"/>
            <a:ext cx="2776318" cy="2371855"/>
            <a:chOff x="3606272" y="3134334"/>
            <a:chExt cx="2776318" cy="237185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9FF49FE-8E28-A134-FD9B-C16E53D3B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3606272" y="3134334"/>
              <a:ext cx="2776318" cy="2371855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7C63F6C-8361-FD92-291D-5D18CEE26803}"/>
                </a:ext>
              </a:extLst>
            </p:cNvPr>
            <p:cNvGrpSpPr/>
            <p:nvPr/>
          </p:nvGrpSpPr>
          <p:grpSpPr>
            <a:xfrm>
              <a:off x="3855563" y="3273929"/>
              <a:ext cx="1138868" cy="459101"/>
              <a:chOff x="3733639" y="3360375"/>
              <a:chExt cx="1138868" cy="459101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7BCA253-BD6F-62FC-7B1F-91CDC4C8368B}"/>
                  </a:ext>
                </a:extLst>
              </p:cNvPr>
              <p:cNvSpPr txBox="1"/>
              <p:nvPr/>
            </p:nvSpPr>
            <p:spPr>
              <a:xfrm>
                <a:off x="4248618" y="3379374"/>
                <a:ext cx="62388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>
                    <a:solidFill>
                      <a:srgbClr val="C00000"/>
                    </a:solidFill>
                    <a:latin typeface="Symbol" pitchFamily="2" charset="2"/>
                  </a:rPr>
                  <a:t>L</a:t>
                </a:r>
                <a:r>
                  <a:rPr lang="fr-FR" sz="1200" dirty="0">
                    <a:solidFill>
                      <a:srgbClr val="C00000"/>
                    </a:solidFill>
                  </a:rPr>
                  <a:t>CDM</a:t>
                </a:r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E5477184-C449-AAA2-DB80-596C87977E32}"/>
                  </a:ext>
                </a:extLst>
              </p:cNvPr>
              <p:cNvSpPr/>
              <p:nvPr/>
            </p:nvSpPr>
            <p:spPr>
              <a:xfrm rot="20196331">
                <a:off x="3733639" y="3360375"/>
                <a:ext cx="816039" cy="459101"/>
              </a:xfrm>
              <a:prstGeom prst="arc">
                <a:avLst>
                  <a:gd name="adj1" fmla="val 13700290"/>
                  <a:gd name="adj2" fmla="val 0"/>
                </a:avLst>
              </a:prstGeom>
              <a:ln>
                <a:solidFill>
                  <a:srgbClr val="C00000"/>
                </a:solidFill>
                <a:headEnd type="arrow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6FFA81-455D-92FC-D68A-5D2A69F01FF7}"/>
                </a:ext>
              </a:extLst>
            </p:cNvPr>
            <p:cNvSpPr txBox="1"/>
            <p:nvPr/>
          </p:nvSpPr>
          <p:spPr>
            <a:xfrm>
              <a:off x="4166864" y="4568594"/>
              <a:ext cx="1031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C00000"/>
                  </a:solidFill>
                  <a:latin typeface="Aptos" panose="020B0004020202020204" pitchFamily="34" charset="0"/>
                </a:rPr>
                <a:t>Time-</a:t>
              </a:r>
              <a:r>
                <a:rPr lang="fr-FR" sz="1200" dirty="0" err="1">
                  <a:solidFill>
                    <a:srgbClr val="C00000"/>
                  </a:solidFill>
                  <a:latin typeface="Aptos" panose="020B0004020202020204" pitchFamily="34" charset="0"/>
                </a:rPr>
                <a:t>varying</a:t>
              </a:r>
              <a:endParaRPr lang="fr-FR" sz="1200" dirty="0">
                <a:solidFill>
                  <a:srgbClr val="C00000"/>
                </a:solidFill>
                <a:latin typeface="Aptos" panose="020B0004020202020204" pitchFamily="34" charset="0"/>
              </a:endParaRPr>
            </a:p>
            <a:p>
              <a:r>
                <a:rPr lang="fr-FR" sz="1200" dirty="0" err="1">
                  <a:solidFill>
                    <a:srgbClr val="C00000"/>
                  </a:solidFill>
                  <a:latin typeface="Aptos" panose="020B0004020202020204" pitchFamily="34" charset="0"/>
                </a:rPr>
                <a:t>dark</a:t>
              </a:r>
              <a:r>
                <a:rPr lang="fr-FR" sz="1200" dirty="0">
                  <a:solidFill>
                    <a:srgbClr val="C00000"/>
                  </a:solidFill>
                  <a:latin typeface="Aptos" panose="020B0004020202020204" pitchFamily="34" charset="0"/>
                </a:rPr>
                <a:t> </a:t>
              </a:r>
              <a:r>
                <a:rPr lang="fr-FR" sz="1200" dirty="0" err="1">
                  <a:solidFill>
                    <a:srgbClr val="C00000"/>
                  </a:solidFill>
                  <a:latin typeface="Aptos" panose="020B0004020202020204" pitchFamily="34" charset="0"/>
                </a:rPr>
                <a:t>energy</a:t>
              </a:r>
              <a:endParaRPr lang="fr-FR" sz="1200" dirty="0">
                <a:solidFill>
                  <a:srgbClr val="C00000"/>
                </a:solidFill>
                <a:latin typeface="Aptos" panose="020B0004020202020204" pitchFamily="34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053CF93-FE46-4AEE-1853-3B68E48BB1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r="80475"/>
          <a:stretch/>
        </p:blipFill>
        <p:spPr bwMode="auto">
          <a:xfrm>
            <a:off x="11307427" y="1085686"/>
            <a:ext cx="884573" cy="80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319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d46ef7700_0_5"/>
          <p:cNvSpPr txBox="1">
            <a:spLocks noGrp="1"/>
          </p:cNvSpPr>
          <p:nvPr>
            <p:ph type="title"/>
          </p:nvPr>
        </p:nvSpPr>
        <p:spPr>
          <a:xfrm>
            <a:off x="155333" y="83844"/>
            <a:ext cx="102663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1575" rIns="0" bIns="0" anchor="ctr" anchorCtr="0">
            <a:spAutoFit/>
          </a:bodyPr>
          <a:lstStyle/>
          <a:p>
            <a:pPr marL="12700" marR="5080" lvl="0" indent="0" algn="l" rtl="0">
              <a:lnSpc>
                <a:spcPct val="126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None/>
            </a:pPr>
            <a:r>
              <a:rPr lang="en-US" sz="2400" u="sng">
                <a:latin typeface="Avenir"/>
                <a:ea typeface="Avenir"/>
                <a:cs typeface="Avenir"/>
                <a:sym typeface="Avenir"/>
              </a:rPr>
              <a:t>Cosmic Acceleration: Dark Energy Spectroscopic Instrument (DESI)</a:t>
            </a:r>
            <a:endParaRPr sz="2400" u="sng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5" name="Google Shape;85;g3ad46ef7700_0_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72216" y="9144"/>
            <a:ext cx="1307592" cy="106070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3ad46ef7700_0_5"/>
          <p:cNvSpPr txBox="1"/>
          <p:nvPr/>
        </p:nvSpPr>
        <p:spPr>
          <a:xfrm>
            <a:off x="247979" y="585662"/>
            <a:ext cx="10958100" cy="8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445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 b="1">
                <a:solidFill>
                  <a:srgbClr val="1E4880"/>
                </a:solidFill>
                <a:latin typeface="Avenir"/>
                <a:ea typeface="Avenir"/>
                <a:cs typeface="Avenir"/>
                <a:sym typeface="Avenir"/>
              </a:rPr>
              <a:t>DOE’s DESI – Stage IV spectroscopic dark energy results; has completed 4.5 years of data-taking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lvl="0" indent="0" algn="l" rtl="0">
              <a:spcBef>
                <a:spcPts val="5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880"/>
                </a:solidFill>
                <a:latin typeface="Avenir"/>
                <a:ea typeface="Avenir"/>
                <a:cs typeface="Avenir"/>
                <a:sym typeface="Avenir"/>
              </a:rPr>
              <a:t>Collaboration of 800 scientists; about 1/3 are grad students; &gt; 298 publications to date</a:t>
            </a:r>
            <a:endParaRPr sz="1800">
              <a:solidFill>
                <a:srgbClr val="1E488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lvl="0" indent="0" algn="l" rtl="0">
              <a:spcBef>
                <a:spcPts val="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>
                <a:solidFill>
                  <a:srgbClr val="1E4880"/>
                </a:solidFill>
                <a:latin typeface="Avenir"/>
                <a:ea typeface="Avenir"/>
                <a:cs typeface="Avenir"/>
                <a:sym typeface="Avenir"/>
              </a:rPr>
              <a:t>Extensive set of published topics: BAO, Neutrino masses, strong lensing…</a:t>
            </a:r>
            <a:endParaRPr sz="1800">
              <a:solidFill>
                <a:srgbClr val="1E488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7" name="Google Shape;87;g3ad46ef7700_0_5"/>
          <p:cNvSpPr txBox="1">
            <a:spLocks noGrp="1"/>
          </p:cNvSpPr>
          <p:nvPr>
            <p:ph type="sldNum" idx="12"/>
          </p:nvPr>
        </p:nvSpPr>
        <p:spPr>
          <a:xfrm>
            <a:off x="4724400" y="640300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0" u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9</a:t>
            </a:fld>
            <a:endParaRPr sz="1400" b="0" u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88" name="Google Shape;88;g3ad46ef7700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21190" y="4030675"/>
            <a:ext cx="5227259" cy="27225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3ad46ef7700_0_5"/>
          <p:cNvSpPr txBox="1"/>
          <p:nvPr/>
        </p:nvSpPr>
        <p:spPr>
          <a:xfrm>
            <a:off x="247975" y="1639949"/>
            <a:ext cx="6416100" cy="49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i="1">
                <a:solidFill>
                  <a:schemeClr val="dk1"/>
                </a:solidFill>
              </a:rPr>
              <a:t>DESI Data Release 1, in March 2025</a:t>
            </a:r>
            <a:r>
              <a:rPr lang="en-US" sz="1800">
                <a:solidFill>
                  <a:schemeClr val="dk1"/>
                </a:solidFill>
              </a:rPr>
              <a:t>, delivered the largest-ever public catalog of extragalactic redshifts — over 14 million galaxies and quasars — providing a foundational 3D map of the Universe.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 sz="1800" i="1">
                <a:solidFill>
                  <a:schemeClr val="dk1"/>
                </a:solidFill>
              </a:rPr>
              <a:t>DESI DR2 Results II: Measurements of Baryon Acoustic Oscillations and Cosmological Constraints</a:t>
            </a:r>
            <a:r>
              <a:rPr lang="en-US" sz="1800">
                <a:solidFill>
                  <a:schemeClr val="dk1"/>
                </a:solidFill>
              </a:rPr>
              <a:t>, in March 2025, combined galaxy and quasar BAO data from three years of observations. While broadly consistent with the standard ΛCDM model, they show a mild tension with cosmic microwave background results and hint that dark energy might evolve over time rather than remain strictly constant.</a:t>
            </a:r>
            <a:endParaRPr sz="1800">
              <a:solidFill>
                <a:schemeClr val="dk1"/>
              </a:solidFill>
            </a:endParaRPr>
          </a:p>
          <a:p>
            <a:pPr marL="4445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800" i="1">
                <a:solidFill>
                  <a:schemeClr val="dk1"/>
                </a:solidFill>
              </a:rPr>
              <a:t>DESI’s 5-year survey</a:t>
            </a:r>
            <a:r>
              <a:rPr lang="en-US" sz="1800">
                <a:solidFill>
                  <a:schemeClr val="dk1"/>
                </a:solidFill>
              </a:rPr>
              <a:t> which will be the </a:t>
            </a:r>
            <a:r>
              <a:rPr lang="en-US" sz="1800" i="1">
                <a:solidFill>
                  <a:schemeClr val="dk1"/>
                </a:solidFill>
              </a:rPr>
              <a:t>3rd public data</a:t>
            </a:r>
            <a:r>
              <a:rPr lang="en-US" sz="1800">
                <a:solidFill>
                  <a:schemeClr val="dk1"/>
                </a:solidFill>
              </a:rPr>
              <a:t> release, is 96% complete.  Small region near north polar-cap is remaining. Planned operations will continue through 2028. </a:t>
            </a:r>
            <a:endParaRPr sz="1800">
              <a:solidFill>
                <a:schemeClr val="dk1"/>
              </a:solidFill>
            </a:endParaRPr>
          </a:p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1E4880"/>
              </a:solidFill>
            </a:endParaRPr>
          </a:p>
        </p:txBody>
      </p:sp>
      <p:grpSp>
        <p:nvGrpSpPr>
          <p:cNvPr id="90" name="Google Shape;90;g3ad46ef7700_0_5"/>
          <p:cNvGrpSpPr/>
          <p:nvPr/>
        </p:nvGrpSpPr>
        <p:grpSpPr>
          <a:xfrm>
            <a:off x="7271700" y="1153250"/>
            <a:ext cx="4389998" cy="2877424"/>
            <a:chOff x="6945250" y="3745875"/>
            <a:chExt cx="4389998" cy="2877424"/>
          </a:xfrm>
        </p:grpSpPr>
        <p:pic>
          <p:nvPicPr>
            <p:cNvPr id="91" name="Google Shape;91;g3ad46ef7700_0_5" title="Screenshot 2025-12-03 at 4.39.54 PM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886150" y="3745875"/>
              <a:ext cx="3449098" cy="2877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" name="Google Shape;92;g3ad46ef7700_0_5"/>
            <p:cNvSpPr/>
            <p:nvPr/>
          </p:nvSpPr>
          <p:spPr>
            <a:xfrm>
              <a:off x="8305186" y="3881472"/>
              <a:ext cx="281100" cy="17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ad46ef7700_0_5"/>
            <p:cNvSpPr txBox="1"/>
            <p:nvPr/>
          </p:nvSpPr>
          <p:spPr>
            <a:xfrm>
              <a:off x="6945250" y="4146550"/>
              <a:ext cx="826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rgbClr val="FF0000"/>
                  </a:solidFill>
                </a:rPr>
                <a:t>ΛCDM</a:t>
              </a:r>
              <a:endParaRPr sz="1700">
                <a:solidFill>
                  <a:srgbClr val="FF0000"/>
                </a:solidFill>
              </a:endParaRPr>
            </a:p>
          </p:txBody>
        </p:sp>
        <p:cxnSp>
          <p:nvCxnSpPr>
            <p:cNvPr id="94" name="Google Shape;94;g3ad46ef7700_0_5"/>
            <p:cNvCxnSpPr>
              <a:stCxn id="93" idx="3"/>
            </p:cNvCxnSpPr>
            <p:nvPr/>
          </p:nvCxnSpPr>
          <p:spPr>
            <a:xfrm rot="10800000" flipH="1">
              <a:off x="7771450" y="4054150"/>
              <a:ext cx="558600" cy="315600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276D3D4-5705-9F17-064C-6763057F24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/>
          <a:srcRect r="80475"/>
          <a:stretch/>
        </p:blipFill>
        <p:spPr bwMode="auto">
          <a:xfrm>
            <a:off x="9898487" y="72263"/>
            <a:ext cx="884573" cy="80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PT3G" id="{EB7E53D1-FFCA-D94E-8546-0EF1768B06C4}" vid="{2560C25C-A0A9-6E46-97B4-FA0701422A4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0c42b649-6c62-4a95-bc35-e767e5a3c467">
      <Terms xmlns="http://schemas.microsoft.com/office/infopath/2007/PartnerControls"/>
    </lcf76f155ced4ddcb4097134ff3c332f>
    <_ip_UnifiedCompliancePolicyProperties xmlns="http://schemas.microsoft.com/sharepoint/v3" xsi:nil="true"/>
    <TaxCatchAll xmlns="4cce0fce-9eb4-4cbc-bc21-6f0cf49d1d9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7F8CABE9DBDA4A9BEB3065F6C0222F" ma:contentTypeVersion="15" ma:contentTypeDescription="Create a new document." ma:contentTypeScope="" ma:versionID="b38ea7b639b54d2447fe01b6f9d353f8">
  <xsd:schema xmlns:xsd="http://www.w3.org/2001/XMLSchema" xmlns:xs="http://www.w3.org/2001/XMLSchema" xmlns:p="http://schemas.microsoft.com/office/2006/metadata/properties" xmlns:ns1="http://schemas.microsoft.com/sharepoint/v3" xmlns:ns2="0c42b649-6c62-4a95-bc35-e767e5a3c467" xmlns:ns3="4cce0fce-9eb4-4cbc-bc21-6f0cf49d1d91" targetNamespace="http://schemas.microsoft.com/office/2006/metadata/properties" ma:root="true" ma:fieldsID="1072dfa2934443b40d2406771f92cc1a" ns1:_="" ns2:_="" ns3:_="">
    <xsd:import namespace="http://schemas.microsoft.com/sharepoint/v3"/>
    <xsd:import namespace="0c42b649-6c62-4a95-bc35-e767e5a3c467"/>
    <xsd:import namespace="4cce0fce-9eb4-4cbc-bc21-6f0cf49d1d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42b649-6c62-4a95-bc35-e767e5a3c4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dabcefd-7191-4d78-9d18-d223e822e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ce0fce-9eb4-4cbc-bc21-6f0cf49d1d9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0980fe1d-80cd-41ce-ac36-ce264cb433c2}" ma:internalName="TaxCatchAll" ma:showField="CatchAllData" ma:web="4cce0fce-9eb4-4cbc-bc21-6f0cf49d1d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A75880-B86B-4368-B7E6-D91842A7C354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4cce0fce-9eb4-4cbc-bc21-6f0cf49d1d91"/>
    <ds:schemaRef ds:uri="0c42b649-6c62-4a95-bc35-e767e5a3c467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DE34053-9B59-4C9E-AC67-4088DD42FF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15F04E-798F-45CB-8CA8-FB09B3155B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c42b649-6c62-4a95-bc35-e767e5a3c467"/>
    <ds:schemaRef ds:uri="4cce0fce-9eb4-4cbc-bc21-6f0cf49d1d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8666</TotalTime>
  <Words>1609</Words>
  <Application>Microsoft Office PowerPoint</Application>
  <PresentationFormat>Widescreen</PresentationFormat>
  <Paragraphs>153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35" baseType="lpstr">
      <vt:lpstr>-apple-system</vt:lpstr>
      <vt:lpstr>Aptos</vt:lpstr>
      <vt:lpstr>Aptos Display</vt:lpstr>
      <vt:lpstr>Arial</vt:lpstr>
      <vt:lpstr>Arial Rounded MT Bold</vt:lpstr>
      <vt:lpstr>Avenir</vt:lpstr>
      <vt:lpstr>Avenir Next LT Pro</vt:lpstr>
      <vt:lpstr>Calibri</vt:lpstr>
      <vt:lpstr>Calibri Light</vt:lpstr>
      <vt:lpstr>Cambria Math</vt:lpstr>
      <vt:lpstr>Candara</vt:lpstr>
      <vt:lpstr>Play</vt:lpstr>
      <vt:lpstr>Roboto</vt:lpstr>
      <vt:lpstr>Source Sans Pro</vt:lpstr>
      <vt:lpstr>Symbol</vt:lpstr>
      <vt:lpstr>Times New Roman</vt:lpstr>
      <vt:lpstr>Wingdings</vt:lpstr>
      <vt:lpstr>Office Theme</vt:lpstr>
      <vt:lpstr>1_Office Theme</vt:lpstr>
      <vt:lpstr>2_Office Theme</vt:lpstr>
      <vt:lpstr>Dark Energy and Cosmology Science Updates   DPF Community Meeting December 18, 2025 </vt:lpstr>
      <vt:lpstr>Cosmology Science Updates</vt:lpstr>
      <vt:lpstr>NSF-DOE Vera C. Rubin/LSST Begins</vt:lpstr>
      <vt:lpstr>DP1: first Rubin science papers    are appearing on arXiv!</vt:lpstr>
      <vt:lpstr>RFL data with LSSTCam: 3I/ATLAS paper on arXiv  </vt:lpstr>
      <vt:lpstr>“Rubin Observatory looks everywhere and sees everything!” </vt:lpstr>
      <vt:lpstr>Dark Energy Science Collaboration (DESC) Early Rubin Science</vt:lpstr>
      <vt:lpstr>Cosmic Acceleration: Dark Energy Spectroscopic Instrument (DESI)</vt:lpstr>
      <vt:lpstr>Cosmic Acceleration: Dark Energy Spectroscopic Instrument (DESI)</vt:lpstr>
      <vt:lpstr>Cosmic Acceleration: Dark Energy Spectroscopic Instrument (DESI)</vt:lpstr>
      <vt:lpstr>SPT-3G D1 Cosmology Results</vt:lpstr>
      <vt:lpstr>LuSEE-Night</vt:lpstr>
      <vt:lpstr>LuSEE-Night</vt:lpstr>
      <vt:lpstr>Genesis Mission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Abid Patwa</dc:creator>
  <cp:lastModifiedBy>Field, Bryan</cp:lastModifiedBy>
  <cp:revision>566</cp:revision>
  <dcterms:created xsi:type="dcterms:W3CDTF">2021-11-05T16:51:01Z</dcterms:created>
  <dcterms:modified xsi:type="dcterms:W3CDTF">2025-12-18T15:37:50Z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0x010100B77F8CABE9DBDA4A9BEB3065F6C0222F</vt:lpwstr>
  </property>
  <property fmtid="{D5CDD505-2E9C-101B-9397-08002B2CF9AE}" pid="3" name="MediaServiceImageTags">
    <vt:lpwstr/>
  </property>
</Properties>
</file>