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42803763" cy="30275213"/>
  <p:notesSz cx="6858000" cy="9144000"/>
  <p:embeddedFontLst>
    <p:embeddedFont>
      <p:font typeface="Helvetica Neue" panose="020B0604020202020204" charset="0"/>
      <p:regular r:id="rId4"/>
      <p:bold r:id="rId5"/>
      <p:italic r:id="rId6"/>
      <p:boldItalic r:id="rId7"/>
    </p:embeddedFont>
    <p:embeddedFont>
      <p:font typeface="Trebuchet MS" panose="020B0603020202020204" pitchFamily="34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9536">
          <p15:clr>
            <a:srgbClr val="747775"/>
          </p15:clr>
        </p15:guide>
        <p15:guide id="2" pos="13481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33" autoAdjust="0"/>
  </p:normalViewPr>
  <p:slideViewPr>
    <p:cSldViewPr snapToGrid="0">
      <p:cViewPr>
        <p:scale>
          <a:sx n="40" d="100"/>
          <a:sy n="40" d="100"/>
        </p:scale>
        <p:origin x="91" y="-533"/>
      </p:cViewPr>
      <p:guideLst>
        <p:guide orient="horz" pos="9536"/>
        <p:guide pos="134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05394" y="685800"/>
            <a:ext cx="4848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e5ec5b00e6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e5ec5b00e6_0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g3e5ec5b00e6_0_13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459107" y="4382733"/>
            <a:ext cx="39885000" cy="12082200"/>
          </a:xfrm>
          <a:prstGeom prst="rect">
            <a:avLst/>
          </a:prstGeom>
        </p:spPr>
        <p:txBody>
          <a:bodyPr spcFirstLastPara="1" wrap="square" lIns="464700" tIns="464700" rIns="464700" bIns="4647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6430"/>
              <a:buNone/>
              <a:defRPr sz="26430"/>
            </a:lvl1pPr>
            <a:lvl2pPr lvl="1" algn="ctr">
              <a:spcBef>
                <a:spcPts val="0"/>
              </a:spcBef>
              <a:spcAft>
                <a:spcPts val="0"/>
              </a:spcAft>
              <a:buSzPts val="26430"/>
              <a:buNone/>
              <a:defRPr sz="26430"/>
            </a:lvl2pPr>
            <a:lvl3pPr lvl="2" algn="ctr">
              <a:spcBef>
                <a:spcPts val="0"/>
              </a:spcBef>
              <a:spcAft>
                <a:spcPts val="0"/>
              </a:spcAft>
              <a:buSzPts val="26430"/>
              <a:buNone/>
              <a:defRPr sz="26430"/>
            </a:lvl3pPr>
            <a:lvl4pPr lvl="3" algn="ctr">
              <a:spcBef>
                <a:spcPts val="0"/>
              </a:spcBef>
              <a:spcAft>
                <a:spcPts val="0"/>
              </a:spcAft>
              <a:buSzPts val="26430"/>
              <a:buNone/>
              <a:defRPr sz="26430"/>
            </a:lvl4pPr>
            <a:lvl5pPr lvl="4" algn="ctr">
              <a:spcBef>
                <a:spcPts val="0"/>
              </a:spcBef>
              <a:spcAft>
                <a:spcPts val="0"/>
              </a:spcAft>
              <a:buSzPts val="26430"/>
              <a:buNone/>
              <a:defRPr sz="26430"/>
            </a:lvl5pPr>
            <a:lvl6pPr lvl="5" algn="ctr">
              <a:spcBef>
                <a:spcPts val="0"/>
              </a:spcBef>
              <a:spcAft>
                <a:spcPts val="0"/>
              </a:spcAft>
              <a:buSzPts val="26430"/>
              <a:buNone/>
              <a:defRPr sz="26430"/>
            </a:lvl6pPr>
            <a:lvl7pPr lvl="6" algn="ctr">
              <a:spcBef>
                <a:spcPts val="0"/>
              </a:spcBef>
              <a:spcAft>
                <a:spcPts val="0"/>
              </a:spcAft>
              <a:buSzPts val="26430"/>
              <a:buNone/>
              <a:defRPr sz="26430"/>
            </a:lvl7pPr>
            <a:lvl8pPr lvl="7" algn="ctr">
              <a:spcBef>
                <a:spcPts val="0"/>
              </a:spcBef>
              <a:spcAft>
                <a:spcPts val="0"/>
              </a:spcAft>
              <a:buSzPts val="26430"/>
              <a:buNone/>
              <a:defRPr sz="26430"/>
            </a:lvl8pPr>
            <a:lvl9pPr lvl="8" algn="ctr">
              <a:spcBef>
                <a:spcPts val="0"/>
              </a:spcBef>
              <a:spcAft>
                <a:spcPts val="0"/>
              </a:spcAft>
              <a:buSzPts val="26430"/>
              <a:buNone/>
              <a:defRPr sz="2643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459068" y="16682285"/>
            <a:ext cx="39885000" cy="4665300"/>
          </a:xfrm>
          <a:prstGeom prst="rect">
            <a:avLst/>
          </a:prstGeom>
        </p:spPr>
        <p:txBody>
          <a:bodyPr spcFirstLastPara="1" wrap="square" lIns="464700" tIns="464700" rIns="464700" bIns="464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39659585" y="27448722"/>
            <a:ext cx="2568600" cy="2316900"/>
          </a:xfrm>
          <a:prstGeom prst="rect">
            <a:avLst/>
          </a:prstGeom>
        </p:spPr>
        <p:txBody>
          <a:bodyPr spcFirstLastPara="1" wrap="square" lIns="464700" tIns="464700" rIns="464700" bIns="464700" anchor="ctr" anchorCtr="0">
            <a:normAutofit/>
          </a:bodyPr>
          <a:lstStyle>
            <a:lvl1pPr lvl="0">
              <a:buNone/>
              <a:defRPr sz="5083"/>
            </a:lvl1pPr>
            <a:lvl2pPr lvl="1">
              <a:buNone/>
              <a:defRPr sz="5083"/>
            </a:lvl2pPr>
            <a:lvl3pPr lvl="2">
              <a:buNone/>
              <a:defRPr sz="5083"/>
            </a:lvl3pPr>
            <a:lvl4pPr lvl="3">
              <a:buNone/>
              <a:defRPr sz="5083"/>
            </a:lvl4pPr>
            <a:lvl5pPr lvl="4">
              <a:buNone/>
              <a:defRPr sz="5083"/>
            </a:lvl5pPr>
            <a:lvl6pPr lvl="5">
              <a:buNone/>
              <a:defRPr sz="5083"/>
            </a:lvl6pPr>
            <a:lvl7pPr lvl="6">
              <a:buNone/>
              <a:defRPr sz="5083"/>
            </a:lvl7pPr>
            <a:lvl8pPr lvl="7">
              <a:buNone/>
              <a:defRPr sz="5083"/>
            </a:lvl8pPr>
            <a:lvl9pPr lvl="8">
              <a:buNone/>
              <a:defRPr sz="5083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1459068" y="6510896"/>
            <a:ext cx="39885000" cy="11557500"/>
          </a:xfrm>
          <a:prstGeom prst="rect">
            <a:avLst/>
          </a:prstGeom>
        </p:spPr>
        <p:txBody>
          <a:bodyPr spcFirstLastPara="1" wrap="square" lIns="464700" tIns="464700" rIns="464700" bIns="4647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993"/>
              <a:buNone/>
              <a:defRPr sz="60993"/>
            </a:lvl1pPr>
            <a:lvl2pPr lvl="1" algn="ctr">
              <a:spcBef>
                <a:spcPts val="0"/>
              </a:spcBef>
              <a:spcAft>
                <a:spcPts val="0"/>
              </a:spcAft>
              <a:buSzPts val="60993"/>
              <a:buNone/>
              <a:defRPr sz="60993"/>
            </a:lvl2pPr>
            <a:lvl3pPr lvl="2" algn="ctr">
              <a:spcBef>
                <a:spcPts val="0"/>
              </a:spcBef>
              <a:spcAft>
                <a:spcPts val="0"/>
              </a:spcAft>
              <a:buSzPts val="60993"/>
              <a:buNone/>
              <a:defRPr sz="60993"/>
            </a:lvl3pPr>
            <a:lvl4pPr lvl="3" algn="ctr">
              <a:spcBef>
                <a:spcPts val="0"/>
              </a:spcBef>
              <a:spcAft>
                <a:spcPts val="0"/>
              </a:spcAft>
              <a:buSzPts val="60993"/>
              <a:buNone/>
              <a:defRPr sz="60993"/>
            </a:lvl4pPr>
            <a:lvl5pPr lvl="4" algn="ctr">
              <a:spcBef>
                <a:spcPts val="0"/>
              </a:spcBef>
              <a:spcAft>
                <a:spcPts val="0"/>
              </a:spcAft>
              <a:buSzPts val="60993"/>
              <a:buNone/>
              <a:defRPr sz="60993"/>
            </a:lvl5pPr>
            <a:lvl6pPr lvl="5" algn="ctr">
              <a:spcBef>
                <a:spcPts val="0"/>
              </a:spcBef>
              <a:spcAft>
                <a:spcPts val="0"/>
              </a:spcAft>
              <a:buSzPts val="60993"/>
              <a:buNone/>
              <a:defRPr sz="60993"/>
            </a:lvl6pPr>
            <a:lvl7pPr lvl="6" algn="ctr">
              <a:spcBef>
                <a:spcPts val="0"/>
              </a:spcBef>
              <a:spcAft>
                <a:spcPts val="0"/>
              </a:spcAft>
              <a:buSzPts val="60993"/>
              <a:buNone/>
              <a:defRPr sz="60993"/>
            </a:lvl7pPr>
            <a:lvl8pPr lvl="7" algn="ctr">
              <a:spcBef>
                <a:spcPts val="0"/>
              </a:spcBef>
              <a:spcAft>
                <a:spcPts val="0"/>
              </a:spcAft>
              <a:buSzPts val="60993"/>
              <a:buNone/>
              <a:defRPr sz="60993"/>
            </a:lvl8pPr>
            <a:lvl9pPr lvl="8" algn="ctr">
              <a:spcBef>
                <a:spcPts val="0"/>
              </a:spcBef>
              <a:spcAft>
                <a:spcPts val="0"/>
              </a:spcAft>
              <a:buSzPts val="60993"/>
              <a:buNone/>
              <a:defRPr sz="60993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1459068" y="18554691"/>
            <a:ext cx="39885000" cy="7656900"/>
          </a:xfrm>
          <a:prstGeom prst="rect">
            <a:avLst/>
          </a:prstGeom>
        </p:spPr>
        <p:txBody>
          <a:bodyPr spcFirstLastPara="1" wrap="square" lIns="464700" tIns="464700" rIns="464700" bIns="464700" anchor="t" anchorCtr="0">
            <a:normAutofit/>
          </a:bodyPr>
          <a:lstStyle>
            <a:lvl1pPr marL="457200" lvl="0" indent="-809557" algn="ctr">
              <a:spcBef>
                <a:spcPts val="0"/>
              </a:spcBef>
              <a:spcAft>
                <a:spcPts val="0"/>
              </a:spcAft>
              <a:buSzPts val="9149"/>
              <a:buChar char="●"/>
              <a:defRPr sz="9149"/>
            </a:lvl1pPr>
            <a:lvl2pPr marL="914400" lvl="1" indent="-680456" algn="ctr">
              <a:spcBef>
                <a:spcPts val="0"/>
              </a:spcBef>
              <a:spcAft>
                <a:spcPts val="0"/>
              </a:spcAft>
              <a:buSzPts val="7116"/>
              <a:buChar char="○"/>
              <a:defRPr sz="7116"/>
            </a:lvl2pPr>
            <a:lvl3pPr marL="1371600" lvl="2" indent="-680456" algn="ctr">
              <a:spcBef>
                <a:spcPts val="0"/>
              </a:spcBef>
              <a:spcAft>
                <a:spcPts val="0"/>
              </a:spcAft>
              <a:buSzPts val="7116"/>
              <a:buChar char="■"/>
              <a:defRPr sz="7116"/>
            </a:lvl3pPr>
            <a:lvl4pPr marL="1828800" lvl="3" indent="-680456" algn="ctr">
              <a:spcBef>
                <a:spcPts val="0"/>
              </a:spcBef>
              <a:spcAft>
                <a:spcPts val="0"/>
              </a:spcAft>
              <a:buSzPts val="7116"/>
              <a:buChar char="●"/>
              <a:defRPr sz="7116"/>
            </a:lvl4pPr>
            <a:lvl5pPr marL="2286000" lvl="4" indent="-680456" algn="ctr">
              <a:spcBef>
                <a:spcPts val="0"/>
              </a:spcBef>
              <a:spcAft>
                <a:spcPts val="0"/>
              </a:spcAft>
              <a:buSzPts val="7116"/>
              <a:buChar char="○"/>
              <a:defRPr sz="7116"/>
            </a:lvl5pPr>
            <a:lvl6pPr marL="2743200" lvl="5" indent="-680456" algn="ctr">
              <a:spcBef>
                <a:spcPts val="0"/>
              </a:spcBef>
              <a:spcAft>
                <a:spcPts val="0"/>
              </a:spcAft>
              <a:buSzPts val="7116"/>
              <a:buChar char="■"/>
              <a:defRPr sz="7116"/>
            </a:lvl6pPr>
            <a:lvl7pPr marL="3200400" lvl="6" indent="-680456" algn="ctr">
              <a:spcBef>
                <a:spcPts val="0"/>
              </a:spcBef>
              <a:spcAft>
                <a:spcPts val="0"/>
              </a:spcAft>
              <a:buSzPts val="7116"/>
              <a:buChar char="●"/>
              <a:defRPr sz="7116"/>
            </a:lvl7pPr>
            <a:lvl8pPr marL="3657600" lvl="7" indent="-680456" algn="ctr">
              <a:spcBef>
                <a:spcPts val="0"/>
              </a:spcBef>
              <a:spcAft>
                <a:spcPts val="0"/>
              </a:spcAft>
              <a:buSzPts val="7116"/>
              <a:buChar char="○"/>
              <a:defRPr sz="7116"/>
            </a:lvl8pPr>
            <a:lvl9pPr marL="4114800" lvl="8" indent="-680456" algn="ctr">
              <a:spcBef>
                <a:spcPts val="0"/>
              </a:spcBef>
              <a:spcAft>
                <a:spcPts val="0"/>
              </a:spcAft>
              <a:buSzPts val="7116"/>
              <a:buChar char="■"/>
              <a:defRPr sz="7116"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39659585" y="27448722"/>
            <a:ext cx="2568600" cy="2316900"/>
          </a:xfrm>
          <a:prstGeom prst="rect">
            <a:avLst/>
          </a:prstGeom>
        </p:spPr>
        <p:txBody>
          <a:bodyPr spcFirstLastPara="1" wrap="square" lIns="464700" tIns="464700" rIns="464700" bIns="464700" anchor="ctr" anchorCtr="0">
            <a:normAutofit/>
          </a:bodyPr>
          <a:lstStyle>
            <a:lvl1pPr lvl="0">
              <a:buNone/>
              <a:defRPr sz="5083"/>
            </a:lvl1pPr>
            <a:lvl2pPr lvl="1">
              <a:buNone/>
              <a:defRPr sz="5083"/>
            </a:lvl2pPr>
            <a:lvl3pPr lvl="2">
              <a:buNone/>
              <a:defRPr sz="5083"/>
            </a:lvl3pPr>
            <a:lvl4pPr lvl="3">
              <a:buNone/>
              <a:defRPr sz="5083"/>
            </a:lvl4pPr>
            <a:lvl5pPr lvl="4">
              <a:buNone/>
              <a:defRPr sz="5083"/>
            </a:lvl5pPr>
            <a:lvl6pPr lvl="5">
              <a:buNone/>
              <a:defRPr sz="5083"/>
            </a:lvl6pPr>
            <a:lvl7pPr lvl="6">
              <a:buNone/>
              <a:defRPr sz="5083"/>
            </a:lvl7pPr>
            <a:lvl8pPr lvl="7">
              <a:buNone/>
              <a:defRPr sz="5083"/>
            </a:lvl8pPr>
            <a:lvl9pPr lvl="8">
              <a:buNone/>
              <a:defRPr sz="5083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39659585" y="27448722"/>
            <a:ext cx="2568600" cy="2316900"/>
          </a:xfrm>
          <a:prstGeom prst="rect">
            <a:avLst/>
          </a:prstGeom>
        </p:spPr>
        <p:txBody>
          <a:bodyPr spcFirstLastPara="1" wrap="square" lIns="464700" tIns="464700" rIns="464700" bIns="464700" anchor="ctr" anchorCtr="0">
            <a:normAutofit/>
          </a:bodyPr>
          <a:lstStyle>
            <a:lvl1pPr lvl="0">
              <a:buNone/>
              <a:defRPr sz="5083"/>
            </a:lvl1pPr>
            <a:lvl2pPr lvl="1">
              <a:buNone/>
              <a:defRPr sz="5083"/>
            </a:lvl2pPr>
            <a:lvl3pPr lvl="2">
              <a:buNone/>
              <a:defRPr sz="5083"/>
            </a:lvl3pPr>
            <a:lvl4pPr lvl="3">
              <a:buNone/>
              <a:defRPr sz="5083"/>
            </a:lvl4pPr>
            <a:lvl5pPr lvl="4">
              <a:buNone/>
              <a:defRPr sz="5083"/>
            </a:lvl5pPr>
            <a:lvl6pPr lvl="5">
              <a:buNone/>
              <a:defRPr sz="5083"/>
            </a:lvl6pPr>
            <a:lvl7pPr lvl="6">
              <a:buNone/>
              <a:defRPr sz="5083"/>
            </a:lvl7pPr>
            <a:lvl8pPr lvl="7">
              <a:buNone/>
              <a:defRPr sz="5083"/>
            </a:lvl8pPr>
            <a:lvl9pPr lvl="8">
              <a:buNone/>
              <a:defRPr sz="5083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0CMx140CM template">
  <p:cSld name="100CMx140CM templat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body" idx="1"/>
          </p:nvPr>
        </p:nvSpPr>
        <p:spPr>
          <a:xfrm>
            <a:off x="5783713" y="348664"/>
            <a:ext cx="31236000" cy="12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25" tIns="35575" rIns="71025" bIns="35575" anchor="t" anchorCtr="1">
            <a:normAutofit/>
          </a:bodyPr>
          <a:lstStyle>
            <a:lvl1pPr marL="457200" marR="0" lvl="0" indent="-228600" algn="ctr">
              <a:lnSpc>
                <a:spcPct val="100000"/>
              </a:lnSpc>
              <a:spcBef>
                <a:spcPts val="2033"/>
              </a:spcBef>
              <a:spcAft>
                <a:spcPts val="0"/>
              </a:spcAft>
              <a:buClr>
                <a:schemeClr val="lt1"/>
              </a:buClr>
              <a:buSzPts val="9149"/>
              <a:buFont typeface="Arial"/>
              <a:buNone/>
              <a:defRPr sz="9149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1017"/>
              </a:spcBef>
              <a:spcAft>
                <a:spcPts val="0"/>
              </a:spcAft>
              <a:buClr>
                <a:schemeClr val="dk1"/>
              </a:buClr>
              <a:buSzPts val="5591"/>
              <a:buFont typeface="Arial"/>
              <a:buNone/>
              <a:defRPr sz="55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1017"/>
              </a:spcBef>
              <a:spcAft>
                <a:spcPts val="0"/>
              </a:spcAft>
              <a:buClr>
                <a:schemeClr val="dk1"/>
              </a:buClr>
              <a:buSzPts val="5591"/>
              <a:buFont typeface="Arial"/>
              <a:buNone/>
              <a:defRPr sz="55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017"/>
              </a:spcBef>
              <a:spcAft>
                <a:spcPts val="0"/>
              </a:spcAft>
              <a:buClr>
                <a:schemeClr val="dk1"/>
              </a:buClr>
              <a:buSzPts val="5591"/>
              <a:buFont typeface="Arial"/>
              <a:buNone/>
              <a:defRPr sz="55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017"/>
              </a:spcBef>
              <a:spcAft>
                <a:spcPts val="0"/>
              </a:spcAft>
              <a:buClr>
                <a:schemeClr val="dk1"/>
              </a:buClr>
              <a:buSzPts val="5591"/>
              <a:buFont typeface="Arial"/>
              <a:buNone/>
              <a:defRPr sz="55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/>
          <p:nvPr/>
        </p:nvSpPr>
        <p:spPr>
          <a:xfrm>
            <a:off x="-189325" y="-229075"/>
            <a:ext cx="43181700" cy="4542300"/>
          </a:xfrm>
          <a:prstGeom prst="rect">
            <a:avLst/>
          </a:prstGeom>
          <a:solidFill>
            <a:srgbClr val="002E6D"/>
          </a:solidFill>
          <a:ln>
            <a:noFill/>
          </a:ln>
        </p:spPr>
        <p:txBody>
          <a:bodyPr spcFirstLastPara="1" wrap="square" lIns="236475" tIns="118225" rIns="236475" bIns="1182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708"/>
              <a:buFont typeface="Arial"/>
              <a:buNone/>
            </a:pPr>
            <a:endParaRPr sz="12707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2"/>
          </p:nvPr>
        </p:nvSpPr>
        <p:spPr>
          <a:xfrm>
            <a:off x="881774" y="5365672"/>
            <a:ext cx="20216400" cy="6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5975" tIns="205975" rIns="205975" bIns="205975" anchor="t" anchorCtr="0">
            <a:sp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None/>
              <a:defRPr sz="2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–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•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–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»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3"/>
          </p:nvPr>
        </p:nvSpPr>
        <p:spPr>
          <a:xfrm>
            <a:off x="899477" y="4843018"/>
            <a:ext cx="201996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475" tIns="82475" rIns="82475" bIns="82475" anchor="ctr" anchorCtr="0">
            <a:spAutoFit/>
          </a:bodyPr>
          <a:lstStyle>
            <a:lvl1pPr marL="457200" marR="0" lvl="0" indent="-228600" algn="ctr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rgbClr val="204559"/>
              </a:buClr>
              <a:buSzPts val="3558"/>
              <a:buFont typeface="Arial"/>
              <a:buNone/>
              <a:defRPr sz="3558" b="1" i="0" u="sng" strike="noStrike" cap="none">
                <a:solidFill>
                  <a:srgbClr val="2045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1003210" algn="l">
              <a:lnSpc>
                <a:spcPct val="100000"/>
              </a:lnSpc>
              <a:spcBef>
                <a:spcPts val="2541"/>
              </a:spcBef>
              <a:spcAft>
                <a:spcPts val="0"/>
              </a:spcAft>
              <a:buClr>
                <a:schemeClr val="dk1"/>
              </a:buClr>
              <a:buSzPts val="12199"/>
              <a:buFont typeface="Arial"/>
              <a:buChar char="–"/>
              <a:defRPr sz="12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874108" algn="l">
              <a:lnSpc>
                <a:spcPct val="100000"/>
              </a:lnSpc>
              <a:spcBef>
                <a:spcPts val="2033"/>
              </a:spcBef>
              <a:spcAft>
                <a:spcPts val="0"/>
              </a:spcAft>
              <a:buClr>
                <a:schemeClr val="dk1"/>
              </a:buClr>
              <a:buSzPts val="10165"/>
              <a:buFont typeface="Arial"/>
              <a:buChar char="•"/>
              <a:defRPr sz="1016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–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»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4"/>
          </p:nvPr>
        </p:nvSpPr>
        <p:spPr>
          <a:xfrm>
            <a:off x="899475" y="13071565"/>
            <a:ext cx="202050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475" tIns="82475" rIns="82475" bIns="82475" anchor="ctr" anchorCtr="0">
            <a:spAutoFit/>
          </a:bodyPr>
          <a:lstStyle>
            <a:lvl1pPr marL="457200" marR="0" lvl="0" indent="-228600" algn="ctr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rgbClr val="204559"/>
              </a:buClr>
              <a:buSzPts val="3558"/>
              <a:buFont typeface="Arial"/>
              <a:buNone/>
              <a:defRPr sz="3558" b="1" i="0" u="sng" strike="noStrike" cap="none">
                <a:solidFill>
                  <a:srgbClr val="2045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1003210" algn="l">
              <a:lnSpc>
                <a:spcPct val="100000"/>
              </a:lnSpc>
              <a:spcBef>
                <a:spcPts val="2541"/>
              </a:spcBef>
              <a:spcAft>
                <a:spcPts val="0"/>
              </a:spcAft>
              <a:buClr>
                <a:schemeClr val="dk1"/>
              </a:buClr>
              <a:buSzPts val="12199"/>
              <a:buFont typeface="Arial"/>
              <a:buChar char="–"/>
              <a:defRPr sz="12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874108" algn="l">
              <a:lnSpc>
                <a:spcPct val="100000"/>
              </a:lnSpc>
              <a:spcBef>
                <a:spcPts val="2033"/>
              </a:spcBef>
              <a:spcAft>
                <a:spcPts val="0"/>
              </a:spcAft>
              <a:buClr>
                <a:schemeClr val="dk1"/>
              </a:buClr>
              <a:buSzPts val="10165"/>
              <a:buFont typeface="Arial"/>
              <a:buChar char="•"/>
              <a:defRPr sz="1016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–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»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5"/>
          </p:nvPr>
        </p:nvSpPr>
        <p:spPr>
          <a:xfrm>
            <a:off x="21706534" y="4843018"/>
            <a:ext cx="201996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475" tIns="82475" rIns="82475" bIns="82475" anchor="ctr" anchorCtr="0">
            <a:spAutoFit/>
          </a:bodyPr>
          <a:lstStyle>
            <a:lvl1pPr marL="457200" marR="0" lvl="0" indent="-228600" algn="ctr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rgbClr val="204559"/>
              </a:buClr>
              <a:buSzPts val="3558"/>
              <a:buFont typeface="Arial"/>
              <a:buNone/>
              <a:defRPr sz="3558" b="1" i="0" u="sng" strike="noStrike" cap="none">
                <a:solidFill>
                  <a:srgbClr val="2045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1003210" algn="l">
              <a:lnSpc>
                <a:spcPct val="100000"/>
              </a:lnSpc>
              <a:spcBef>
                <a:spcPts val="2541"/>
              </a:spcBef>
              <a:spcAft>
                <a:spcPts val="0"/>
              </a:spcAft>
              <a:buClr>
                <a:schemeClr val="dk1"/>
              </a:buClr>
              <a:buSzPts val="12199"/>
              <a:buFont typeface="Arial"/>
              <a:buChar char="–"/>
              <a:defRPr sz="12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874108" algn="l">
              <a:lnSpc>
                <a:spcPct val="100000"/>
              </a:lnSpc>
              <a:spcBef>
                <a:spcPts val="2033"/>
              </a:spcBef>
              <a:spcAft>
                <a:spcPts val="0"/>
              </a:spcAft>
              <a:buClr>
                <a:schemeClr val="dk1"/>
              </a:buClr>
              <a:buSzPts val="10165"/>
              <a:buFont typeface="Arial"/>
              <a:buChar char="•"/>
              <a:defRPr sz="1016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–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»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6"/>
          </p:nvPr>
        </p:nvSpPr>
        <p:spPr>
          <a:xfrm>
            <a:off x="21706534" y="5365672"/>
            <a:ext cx="20199600" cy="6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5975" tIns="205975" rIns="205975" bIns="205975" anchor="t" anchorCtr="0">
            <a:sp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None/>
              <a:defRPr sz="2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–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•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–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»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body" idx="7"/>
          </p:nvPr>
        </p:nvSpPr>
        <p:spPr>
          <a:xfrm>
            <a:off x="21706535" y="13087534"/>
            <a:ext cx="201951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475" tIns="82475" rIns="82475" bIns="82475" anchor="ctr" anchorCtr="0">
            <a:spAutoFit/>
          </a:bodyPr>
          <a:lstStyle>
            <a:lvl1pPr marL="457200" marR="0" lvl="0" indent="-228600" algn="ctr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rgbClr val="204559"/>
              </a:buClr>
              <a:buSzPts val="3558"/>
              <a:buFont typeface="Arial"/>
              <a:buNone/>
              <a:defRPr sz="3558" b="1" i="0" u="sng" strike="noStrike" cap="none">
                <a:solidFill>
                  <a:srgbClr val="2045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1003210" algn="l">
              <a:lnSpc>
                <a:spcPct val="100000"/>
              </a:lnSpc>
              <a:spcBef>
                <a:spcPts val="2541"/>
              </a:spcBef>
              <a:spcAft>
                <a:spcPts val="0"/>
              </a:spcAft>
              <a:buClr>
                <a:schemeClr val="dk1"/>
              </a:buClr>
              <a:buSzPts val="12199"/>
              <a:buFont typeface="Arial"/>
              <a:buChar char="–"/>
              <a:defRPr sz="12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874108" algn="l">
              <a:lnSpc>
                <a:spcPct val="100000"/>
              </a:lnSpc>
              <a:spcBef>
                <a:spcPts val="2033"/>
              </a:spcBef>
              <a:spcAft>
                <a:spcPts val="0"/>
              </a:spcAft>
              <a:buClr>
                <a:schemeClr val="dk1"/>
              </a:buClr>
              <a:buSzPts val="10165"/>
              <a:buFont typeface="Arial"/>
              <a:buChar char="•"/>
              <a:defRPr sz="1016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–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»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body" idx="8"/>
          </p:nvPr>
        </p:nvSpPr>
        <p:spPr>
          <a:xfrm>
            <a:off x="21698793" y="13648636"/>
            <a:ext cx="20202300" cy="6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5975" tIns="205975" rIns="205975" bIns="205975" anchor="t" anchorCtr="0">
            <a:sp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None/>
              <a:defRPr sz="2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–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•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–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»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9"/>
          </p:nvPr>
        </p:nvSpPr>
        <p:spPr>
          <a:xfrm>
            <a:off x="21722193" y="23617916"/>
            <a:ext cx="201840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475" tIns="82475" rIns="82475" bIns="82475" anchor="ctr" anchorCtr="0">
            <a:spAutoFit/>
          </a:bodyPr>
          <a:lstStyle>
            <a:lvl1pPr marL="457200" marR="0" lvl="0" indent="-228600" algn="ctr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rgbClr val="204559"/>
              </a:buClr>
              <a:buSzPts val="3558"/>
              <a:buFont typeface="Arial"/>
              <a:buNone/>
              <a:defRPr sz="3558" b="1" i="0" u="sng" strike="noStrike" cap="none">
                <a:solidFill>
                  <a:srgbClr val="2045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1003210" algn="l">
              <a:lnSpc>
                <a:spcPct val="100000"/>
              </a:lnSpc>
              <a:spcBef>
                <a:spcPts val="2541"/>
              </a:spcBef>
              <a:spcAft>
                <a:spcPts val="0"/>
              </a:spcAft>
              <a:buClr>
                <a:schemeClr val="dk1"/>
              </a:buClr>
              <a:buSzPts val="12199"/>
              <a:buFont typeface="Arial"/>
              <a:buChar char="–"/>
              <a:defRPr sz="12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874108" algn="l">
              <a:lnSpc>
                <a:spcPct val="100000"/>
              </a:lnSpc>
              <a:spcBef>
                <a:spcPts val="2033"/>
              </a:spcBef>
              <a:spcAft>
                <a:spcPts val="0"/>
              </a:spcAft>
              <a:buClr>
                <a:schemeClr val="dk1"/>
              </a:buClr>
              <a:buSzPts val="10165"/>
              <a:buFont typeface="Arial"/>
              <a:buChar char="•"/>
              <a:defRPr sz="1016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–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»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body" idx="13"/>
          </p:nvPr>
        </p:nvSpPr>
        <p:spPr>
          <a:xfrm>
            <a:off x="21706535" y="24193165"/>
            <a:ext cx="20195100" cy="6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5975" tIns="205975" rIns="205975" bIns="205975" anchor="t" anchorCtr="0">
            <a:sp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None/>
              <a:defRPr sz="2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–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•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–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»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14"/>
          </p:nvPr>
        </p:nvSpPr>
        <p:spPr>
          <a:xfrm>
            <a:off x="881774" y="13633983"/>
            <a:ext cx="20217600" cy="6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05975" tIns="205975" rIns="205975" bIns="205975" anchor="t" anchorCtr="0">
            <a:sp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None/>
              <a:defRPr sz="25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–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•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–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389977" algn="l">
              <a:lnSpc>
                <a:spcPct val="100000"/>
              </a:lnSpc>
              <a:spcBef>
                <a:spcPts val="508"/>
              </a:spcBef>
              <a:spcAft>
                <a:spcPts val="0"/>
              </a:spcAft>
              <a:buClr>
                <a:schemeClr val="dk1"/>
              </a:buClr>
              <a:buSzPts val="2541"/>
              <a:buFont typeface="Arial"/>
              <a:buChar char="»"/>
              <a:defRPr sz="2541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body" idx="15"/>
          </p:nvPr>
        </p:nvSpPr>
        <p:spPr>
          <a:xfrm>
            <a:off x="5783713" y="2907687"/>
            <a:ext cx="31236000" cy="76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25" tIns="35575" rIns="71025" bIns="35575" anchor="t" anchorCtr="0">
            <a:normAutofit/>
          </a:bodyPr>
          <a:lstStyle>
            <a:lvl1pPr marL="457200" marR="0" lvl="0" indent="-228600" algn="ctr">
              <a:lnSpc>
                <a:spcPct val="100000"/>
              </a:lnSpc>
              <a:spcBef>
                <a:spcPts val="1017"/>
              </a:spcBef>
              <a:spcAft>
                <a:spcPts val="0"/>
              </a:spcAft>
              <a:buClr>
                <a:schemeClr val="lt1"/>
              </a:buClr>
              <a:buSzPts val="5083"/>
              <a:buFont typeface="Arial"/>
              <a:buNone/>
              <a:defRPr sz="5083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1017"/>
              </a:spcBef>
              <a:spcAft>
                <a:spcPts val="0"/>
              </a:spcAft>
              <a:buClr>
                <a:schemeClr val="dk1"/>
              </a:buClr>
              <a:buSzPts val="5591"/>
              <a:buFont typeface="Arial"/>
              <a:buNone/>
              <a:defRPr sz="55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1017"/>
              </a:spcBef>
              <a:spcAft>
                <a:spcPts val="0"/>
              </a:spcAft>
              <a:buClr>
                <a:schemeClr val="dk1"/>
              </a:buClr>
              <a:buSzPts val="5591"/>
              <a:buFont typeface="Arial"/>
              <a:buNone/>
              <a:defRPr sz="55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017"/>
              </a:spcBef>
              <a:spcAft>
                <a:spcPts val="0"/>
              </a:spcAft>
              <a:buClr>
                <a:schemeClr val="dk1"/>
              </a:buClr>
              <a:buSzPts val="5591"/>
              <a:buFont typeface="Arial"/>
              <a:buNone/>
              <a:defRPr sz="55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017"/>
              </a:spcBef>
              <a:spcAft>
                <a:spcPts val="0"/>
              </a:spcAft>
              <a:buClr>
                <a:schemeClr val="dk1"/>
              </a:buClr>
              <a:buSzPts val="5591"/>
              <a:buFont typeface="Arial"/>
              <a:buNone/>
              <a:defRPr sz="55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body" idx="16"/>
          </p:nvPr>
        </p:nvSpPr>
        <p:spPr>
          <a:xfrm>
            <a:off x="2191663" y="1809217"/>
            <a:ext cx="31236000" cy="8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25" tIns="35575" rIns="71025" bIns="35575" anchor="t" anchorCtr="1">
            <a:noAutofit/>
          </a:bodyPr>
          <a:lstStyle>
            <a:lvl1pPr marL="457200" marR="0" lvl="0" indent="-228600" algn="ctr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lt1"/>
              </a:buClr>
              <a:buSzPts val="6608"/>
              <a:buFont typeface="Arial"/>
              <a:buNone/>
              <a:defRPr sz="6608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1017"/>
              </a:spcBef>
              <a:spcAft>
                <a:spcPts val="0"/>
              </a:spcAft>
              <a:buClr>
                <a:schemeClr val="dk1"/>
              </a:buClr>
              <a:buSzPts val="5591"/>
              <a:buFont typeface="Arial"/>
              <a:buNone/>
              <a:defRPr sz="55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1017"/>
              </a:spcBef>
              <a:spcAft>
                <a:spcPts val="0"/>
              </a:spcAft>
              <a:buClr>
                <a:schemeClr val="dk1"/>
              </a:buClr>
              <a:buSzPts val="5591"/>
              <a:buFont typeface="Arial"/>
              <a:buNone/>
              <a:defRPr sz="55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017"/>
              </a:spcBef>
              <a:spcAft>
                <a:spcPts val="0"/>
              </a:spcAft>
              <a:buClr>
                <a:schemeClr val="dk1"/>
              </a:buClr>
              <a:buSzPts val="5591"/>
              <a:buFont typeface="Arial"/>
              <a:buNone/>
              <a:defRPr sz="55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017"/>
              </a:spcBef>
              <a:spcAft>
                <a:spcPts val="0"/>
              </a:spcAft>
              <a:buClr>
                <a:schemeClr val="dk1"/>
              </a:buClr>
              <a:buSzPts val="5591"/>
              <a:buFont typeface="Arial"/>
              <a:buNone/>
              <a:defRPr sz="55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777282" algn="l">
              <a:lnSpc>
                <a:spcPct val="100000"/>
              </a:lnSpc>
              <a:spcBef>
                <a:spcPts val="1525"/>
              </a:spcBef>
              <a:spcAft>
                <a:spcPts val="0"/>
              </a:spcAft>
              <a:buClr>
                <a:schemeClr val="dk1"/>
              </a:buClr>
              <a:buSzPts val="8641"/>
              <a:buFont typeface="Arial"/>
              <a:buChar char="•"/>
              <a:defRPr sz="864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3"/>
          <p:cNvSpPr/>
          <p:nvPr/>
        </p:nvSpPr>
        <p:spPr>
          <a:xfrm>
            <a:off x="-189275" y="29085675"/>
            <a:ext cx="43181700" cy="1749000"/>
          </a:xfrm>
          <a:prstGeom prst="rect">
            <a:avLst/>
          </a:prstGeom>
          <a:solidFill>
            <a:srgbClr val="002E6D"/>
          </a:solidFill>
          <a:ln>
            <a:noFill/>
          </a:ln>
        </p:spPr>
        <p:txBody>
          <a:bodyPr spcFirstLastPara="1" wrap="square" lIns="236475" tIns="118225" rIns="236475" bIns="1182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708"/>
              <a:buFont typeface="Arial"/>
              <a:buNone/>
            </a:pPr>
            <a:endParaRPr sz="12707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459068" y="12660377"/>
            <a:ext cx="39885000" cy="4955100"/>
          </a:xfrm>
          <a:prstGeom prst="rect">
            <a:avLst/>
          </a:prstGeom>
        </p:spPr>
        <p:txBody>
          <a:bodyPr spcFirstLastPara="1" wrap="square" lIns="464700" tIns="464700" rIns="464700" bIns="464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298"/>
              <a:buNone/>
              <a:defRPr sz="18298"/>
            </a:lvl1pPr>
            <a:lvl2pPr lvl="1" algn="ctr">
              <a:spcBef>
                <a:spcPts val="0"/>
              </a:spcBef>
              <a:spcAft>
                <a:spcPts val="0"/>
              </a:spcAft>
              <a:buSzPts val="18298"/>
              <a:buNone/>
              <a:defRPr sz="18298"/>
            </a:lvl2pPr>
            <a:lvl3pPr lvl="2" algn="ctr">
              <a:spcBef>
                <a:spcPts val="0"/>
              </a:spcBef>
              <a:spcAft>
                <a:spcPts val="0"/>
              </a:spcAft>
              <a:buSzPts val="18298"/>
              <a:buNone/>
              <a:defRPr sz="18298"/>
            </a:lvl3pPr>
            <a:lvl4pPr lvl="3" algn="ctr">
              <a:spcBef>
                <a:spcPts val="0"/>
              </a:spcBef>
              <a:spcAft>
                <a:spcPts val="0"/>
              </a:spcAft>
              <a:buSzPts val="18298"/>
              <a:buNone/>
              <a:defRPr sz="18298"/>
            </a:lvl4pPr>
            <a:lvl5pPr lvl="4" algn="ctr">
              <a:spcBef>
                <a:spcPts val="0"/>
              </a:spcBef>
              <a:spcAft>
                <a:spcPts val="0"/>
              </a:spcAft>
              <a:buSzPts val="18298"/>
              <a:buNone/>
              <a:defRPr sz="18298"/>
            </a:lvl5pPr>
            <a:lvl6pPr lvl="5" algn="ctr">
              <a:spcBef>
                <a:spcPts val="0"/>
              </a:spcBef>
              <a:spcAft>
                <a:spcPts val="0"/>
              </a:spcAft>
              <a:buSzPts val="18298"/>
              <a:buNone/>
              <a:defRPr sz="18298"/>
            </a:lvl6pPr>
            <a:lvl7pPr lvl="6" algn="ctr">
              <a:spcBef>
                <a:spcPts val="0"/>
              </a:spcBef>
              <a:spcAft>
                <a:spcPts val="0"/>
              </a:spcAft>
              <a:buSzPts val="18298"/>
              <a:buNone/>
              <a:defRPr sz="18298"/>
            </a:lvl7pPr>
            <a:lvl8pPr lvl="7" algn="ctr">
              <a:spcBef>
                <a:spcPts val="0"/>
              </a:spcBef>
              <a:spcAft>
                <a:spcPts val="0"/>
              </a:spcAft>
              <a:buSzPts val="18298"/>
              <a:buNone/>
              <a:defRPr sz="18298"/>
            </a:lvl8pPr>
            <a:lvl9pPr lvl="8" algn="ctr">
              <a:spcBef>
                <a:spcPts val="0"/>
              </a:spcBef>
              <a:spcAft>
                <a:spcPts val="0"/>
              </a:spcAft>
              <a:buSzPts val="18298"/>
              <a:buNone/>
              <a:defRPr sz="18298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39659585" y="27448722"/>
            <a:ext cx="2568600" cy="2316900"/>
          </a:xfrm>
          <a:prstGeom prst="rect">
            <a:avLst/>
          </a:prstGeom>
        </p:spPr>
        <p:txBody>
          <a:bodyPr spcFirstLastPara="1" wrap="square" lIns="464700" tIns="464700" rIns="464700" bIns="464700" anchor="ctr" anchorCtr="0">
            <a:normAutofit/>
          </a:bodyPr>
          <a:lstStyle>
            <a:lvl1pPr lvl="0">
              <a:buNone/>
              <a:defRPr sz="5083"/>
            </a:lvl1pPr>
            <a:lvl2pPr lvl="1">
              <a:buNone/>
              <a:defRPr sz="5083"/>
            </a:lvl2pPr>
            <a:lvl3pPr lvl="2">
              <a:buNone/>
              <a:defRPr sz="5083"/>
            </a:lvl3pPr>
            <a:lvl4pPr lvl="3">
              <a:buNone/>
              <a:defRPr sz="5083"/>
            </a:lvl4pPr>
            <a:lvl5pPr lvl="4">
              <a:buNone/>
              <a:defRPr sz="5083"/>
            </a:lvl5pPr>
            <a:lvl6pPr lvl="5">
              <a:buNone/>
              <a:defRPr sz="5083"/>
            </a:lvl6pPr>
            <a:lvl7pPr lvl="6">
              <a:buNone/>
              <a:defRPr sz="5083"/>
            </a:lvl7pPr>
            <a:lvl8pPr lvl="7">
              <a:buNone/>
              <a:defRPr sz="5083"/>
            </a:lvl8pPr>
            <a:lvl9pPr lvl="8">
              <a:buNone/>
              <a:defRPr sz="5083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1459068" y="2619515"/>
            <a:ext cx="39885000" cy="3371100"/>
          </a:xfrm>
          <a:prstGeom prst="rect">
            <a:avLst/>
          </a:prstGeom>
        </p:spPr>
        <p:txBody>
          <a:bodyPr spcFirstLastPara="1" wrap="square" lIns="464700" tIns="464700" rIns="464700" bIns="4647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1pPr>
            <a:lvl2pPr lvl="1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2pPr>
            <a:lvl3pPr lvl="2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3pPr>
            <a:lvl4pPr lvl="3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4pPr>
            <a:lvl5pPr lvl="4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5pPr>
            <a:lvl6pPr lvl="5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6pPr>
            <a:lvl7pPr lvl="6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7pPr>
            <a:lvl8pPr lvl="7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8pPr>
            <a:lvl9pPr lvl="8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459068" y="6783722"/>
            <a:ext cx="39885000" cy="20109600"/>
          </a:xfrm>
          <a:prstGeom prst="rect">
            <a:avLst/>
          </a:prstGeom>
        </p:spPr>
        <p:txBody>
          <a:bodyPr spcFirstLastPara="1" wrap="square" lIns="464700" tIns="464700" rIns="464700" bIns="464700" anchor="t" anchorCtr="0">
            <a:normAutofit/>
          </a:bodyPr>
          <a:lstStyle>
            <a:lvl1pPr marL="457200" lvl="0" indent="-809557">
              <a:spcBef>
                <a:spcPts val="0"/>
              </a:spcBef>
              <a:spcAft>
                <a:spcPts val="0"/>
              </a:spcAft>
              <a:buSzPts val="9149"/>
              <a:buChar char="●"/>
              <a:defRPr sz="9149"/>
            </a:lvl1pPr>
            <a:lvl2pPr marL="914400" lvl="1" indent="-680456">
              <a:spcBef>
                <a:spcPts val="0"/>
              </a:spcBef>
              <a:spcAft>
                <a:spcPts val="0"/>
              </a:spcAft>
              <a:buSzPts val="7116"/>
              <a:buChar char="○"/>
              <a:defRPr sz="7116"/>
            </a:lvl2pPr>
            <a:lvl3pPr marL="1371600" lvl="2" indent="-680456">
              <a:spcBef>
                <a:spcPts val="0"/>
              </a:spcBef>
              <a:spcAft>
                <a:spcPts val="0"/>
              </a:spcAft>
              <a:buSzPts val="7116"/>
              <a:buChar char="■"/>
              <a:defRPr sz="7116"/>
            </a:lvl3pPr>
            <a:lvl4pPr marL="1828800" lvl="3" indent="-680456">
              <a:spcBef>
                <a:spcPts val="0"/>
              </a:spcBef>
              <a:spcAft>
                <a:spcPts val="0"/>
              </a:spcAft>
              <a:buSzPts val="7116"/>
              <a:buChar char="●"/>
              <a:defRPr sz="7116"/>
            </a:lvl4pPr>
            <a:lvl5pPr marL="2286000" lvl="4" indent="-680456">
              <a:spcBef>
                <a:spcPts val="0"/>
              </a:spcBef>
              <a:spcAft>
                <a:spcPts val="0"/>
              </a:spcAft>
              <a:buSzPts val="7116"/>
              <a:buChar char="○"/>
              <a:defRPr sz="7116"/>
            </a:lvl5pPr>
            <a:lvl6pPr marL="2743200" lvl="5" indent="-680456">
              <a:spcBef>
                <a:spcPts val="0"/>
              </a:spcBef>
              <a:spcAft>
                <a:spcPts val="0"/>
              </a:spcAft>
              <a:buSzPts val="7116"/>
              <a:buChar char="■"/>
              <a:defRPr sz="7116"/>
            </a:lvl6pPr>
            <a:lvl7pPr marL="3200400" lvl="6" indent="-680456">
              <a:spcBef>
                <a:spcPts val="0"/>
              </a:spcBef>
              <a:spcAft>
                <a:spcPts val="0"/>
              </a:spcAft>
              <a:buSzPts val="7116"/>
              <a:buChar char="●"/>
              <a:defRPr sz="7116"/>
            </a:lvl7pPr>
            <a:lvl8pPr marL="3657600" lvl="7" indent="-680456">
              <a:spcBef>
                <a:spcPts val="0"/>
              </a:spcBef>
              <a:spcAft>
                <a:spcPts val="0"/>
              </a:spcAft>
              <a:buSzPts val="7116"/>
              <a:buChar char="○"/>
              <a:defRPr sz="7116"/>
            </a:lvl8pPr>
            <a:lvl9pPr marL="4114800" lvl="8" indent="-680456">
              <a:spcBef>
                <a:spcPts val="0"/>
              </a:spcBef>
              <a:spcAft>
                <a:spcPts val="0"/>
              </a:spcAft>
              <a:buSzPts val="7116"/>
              <a:buChar char="■"/>
              <a:defRPr sz="7116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39659585" y="27448722"/>
            <a:ext cx="2568600" cy="2316900"/>
          </a:xfrm>
          <a:prstGeom prst="rect">
            <a:avLst/>
          </a:prstGeom>
        </p:spPr>
        <p:txBody>
          <a:bodyPr spcFirstLastPara="1" wrap="square" lIns="464700" tIns="464700" rIns="464700" bIns="464700" anchor="ctr" anchorCtr="0">
            <a:normAutofit/>
          </a:bodyPr>
          <a:lstStyle>
            <a:lvl1pPr lvl="0">
              <a:buNone/>
              <a:defRPr sz="5083"/>
            </a:lvl1pPr>
            <a:lvl2pPr lvl="1">
              <a:buNone/>
              <a:defRPr sz="5083"/>
            </a:lvl2pPr>
            <a:lvl3pPr lvl="2">
              <a:buNone/>
              <a:defRPr sz="5083"/>
            </a:lvl3pPr>
            <a:lvl4pPr lvl="3">
              <a:buNone/>
              <a:defRPr sz="5083"/>
            </a:lvl4pPr>
            <a:lvl5pPr lvl="4">
              <a:buNone/>
              <a:defRPr sz="5083"/>
            </a:lvl5pPr>
            <a:lvl6pPr lvl="5">
              <a:buNone/>
              <a:defRPr sz="5083"/>
            </a:lvl6pPr>
            <a:lvl7pPr lvl="6">
              <a:buNone/>
              <a:defRPr sz="5083"/>
            </a:lvl7pPr>
            <a:lvl8pPr lvl="7">
              <a:buNone/>
              <a:defRPr sz="5083"/>
            </a:lvl8pPr>
            <a:lvl9pPr lvl="8">
              <a:buNone/>
              <a:defRPr sz="5083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1459068" y="2619515"/>
            <a:ext cx="39885000" cy="3371100"/>
          </a:xfrm>
          <a:prstGeom prst="rect">
            <a:avLst/>
          </a:prstGeom>
        </p:spPr>
        <p:txBody>
          <a:bodyPr spcFirstLastPara="1" wrap="square" lIns="464700" tIns="464700" rIns="464700" bIns="4647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1pPr>
            <a:lvl2pPr lvl="1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2pPr>
            <a:lvl3pPr lvl="2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3pPr>
            <a:lvl4pPr lvl="3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4pPr>
            <a:lvl5pPr lvl="4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5pPr>
            <a:lvl6pPr lvl="5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6pPr>
            <a:lvl7pPr lvl="6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7pPr>
            <a:lvl8pPr lvl="7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8pPr>
            <a:lvl9pPr lvl="8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1459068" y="6783722"/>
            <a:ext cx="18723600" cy="20109600"/>
          </a:xfrm>
          <a:prstGeom prst="rect">
            <a:avLst/>
          </a:prstGeom>
        </p:spPr>
        <p:txBody>
          <a:bodyPr spcFirstLastPara="1" wrap="square" lIns="464700" tIns="464700" rIns="464700" bIns="464700" anchor="t" anchorCtr="0">
            <a:normAutofit/>
          </a:bodyPr>
          <a:lstStyle>
            <a:lvl1pPr marL="457200" lvl="0" indent="-680456">
              <a:spcBef>
                <a:spcPts val="0"/>
              </a:spcBef>
              <a:spcAft>
                <a:spcPts val="0"/>
              </a:spcAft>
              <a:buSzPts val="7116"/>
              <a:buChar char="●"/>
              <a:defRPr sz="7116"/>
            </a:lvl1pPr>
            <a:lvl2pPr marL="914400" lvl="1" indent="-615905">
              <a:spcBef>
                <a:spcPts val="0"/>
              </a:spcBef>
              <a:spcAft>
                <a:spcPts val="0"/>
              </a:spcAft>
              <a:buSzPts val="6099"/>
              <a:buChar char="○"/>
              <a:defRPr sz="6099"/>
            </a:lvl2pPr>
            <a:lvl3pPr marL="1371600" lvl="2" indent="-615905">
              <a:spcBef>
                <a:spcPts val="0"/>
              </a:spcBef>
              <a:spcAft>
                <a:spcPts val="0"/>
              </a:spcAft>
              <a:buSzPts val="6099"/>
              <a:buChar char="■"/>
              <a:defRPr sz="6099"/>
            </a:lvl3pPr>
            <a:lvl4pPr marL="1828800" lvl="3" indent="-615905">
              <a:spcBef>
                <a:spcPts val="0"/>
              </a:spcBef>
              <a:spcAft>
                <a:spcPts val="0"/>
              </a:spcAft>
              <a:buSzPts val="6099"/>
              <a:buChar char="●"/>
              <a:defRPr sz="6099"/>
            </a:lvl4pPr>
            <a:lvl5pPr marL="2286000" lvl="4" indent="-615905">
              <a:spcBef>
                <a:spcPts val="0"/>
              </a:spcBef>
              <a:spcAft>
                <a:spcPts val="0"/>
              </a:spcAft>
              <a:buSzPts val="6099"/>
              <a:buChar char="○"/>
              <a:defRPr sz="6099"/>
            </a:lvl5pPr>
            <a:lvl6pPr marL="2743200" lvl="5" indent="-615905">
              <a:spcBef>
                <a:spcPts val="0"/>
              </a:spcBef>
              <a:spcAft>
                <a:spcPts val="0"/>
              </a:spcAft>
              <a:buSzPts val="6099"/>
              <a:buChar char="■"/>
              <a:defRPr sz="6099"/>
            </a:lvl6pPr>
            <a:lvl7pPr marL="3200400" lvl="6" indent="-615905">
              <a:spcBef>
                <a:spcPts val="0"/>
              </a:spcBef>
              <a:spcAft>
                <a:spcPts val="0"/>
              </a:spcAft>
              <a:buSzPts val="6099"/>
              <a:buChar char="●"/>
              <a:defRPr sz="6099"/>
            </a:lvl7pPr>
            <a:lvl8pPr marL="3657600" lvl="7" indent="-615905">
              <a:spcBef>
                <a:spcPts val="0"/>
              </a:spcBef>
              <a:spcAft>
                <a:spcPts val="0"/>
              </a:spcAft>
              <a:buSzPts val="6099"/>
              <a:buChar char="○"/>
              <a:defRPr sz="6099"/>
            </a:lvl8pPr>
            <a:lvl9pPr marL="4114800" lvl="8" indent="-615905">
              <a:spcBef>
                <a:spcPts val="0"/>
              </a:spcBef>
              <a:spcAft>
                <a:spcPts val="0"/>
              </a:spcAft>
              <a:buSzPts val="6099"/>
              <a:buChar char="■"/>
              <a:defRPr sz="6099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22620470" y="6783722"/>
            <a:ext cx="18723600" cy="20109600"/>
          </a:xfrm>
          <a:prstGeom prst="rect">
            <a:avLst/>
          </a:prstGeom>
        </p:spPr>
        <p:txBody>
          <a:bodyPr spcFirstLastPara="1" wrap="square" lIns="464700" tIns="464700" rIns="464700" bIns="464700" anchor="t" anchorCtr="0">
            <a:normAutofit/>
          </a:bodyPr>
          <a:lstStyle>
            <a:lvl1pPr marL="457200" lvl="0" indent="-680456">
              <a:spcBef>
                <a:spcPts val="0"/>
              </a:spcBef>
              <a:spcAft>
                <a:spcPts val="0"/>
              </a:spcAft>
              <a:buSzPts val="7116"/>
              <a:buChar char="●"/>
              <a:defRPr sz="7116"/>
            </a:lvl1pPr>
            <a:lvl2pPr marL="914400" lvl="1" indent="-615905">
              <a:spcBef>
                <a:spcPts val="0"/>
              </a:spcBef>
              <a:spcAft>
                <a:spcPts val="0"/>
              </a:spcAft>
              <a:buSzPts val="6099"/>
              <a:buChar char="○"/>
              <a:defRPr sz="6099"/>
            </a:lvl2pPr>
            <a:lvl3pPr marL="1371600" lvl="2" indent="-615905">
              <a:spcBef>
                <a:spcPts val="0"/>
              </a:spcBef>
              <a:spcAft>
                <a:spcPts val="0"/>
              </a:spcAft>
              <a:buSzPts val="6099"/>
              <a:buChar char="■"/>
              <a:defRPr sz="6099"/>
            </a:lvl3pPr>
            <a:lvl4pPr marL="1828800" lvl="3" indent="-615905">
              <a:spcBef>
                <a:spcPts val="0"/>
              </a:spcBef>
              <a:spcAft>
                <a:spcPts val="0"/>
              </a:spcAft>
              <a:buSzPts val="6099"/>
              <a:buChar char="●"/>
              <a:defRPr sz="6099"/>
            </a:lvl4pPr>
            <a:lvl5pPr marL="2286000" lvl="4" indent="-615905">
              <a:spcBef>
                <a:spcPts val="0"/>
              </a:spcBef>
              <a:spcAft>
                <a:spcPts val="0"/>
              </a:spcAft>
              <a:buSzPts val="6099"/>
              <a:buChar char="○"/>
              <a:defRPr sz="6099"/>
            </a:lvl5pPr>
            <a:lvl6pPr marL="2743200" lvl="5" indent="-615905">
              <a:spcBef>
                <a:spcPts val="0"/>
              </a:spcBef>
              <a:spcAft>
                <a:spcPts val="0"/>
              </a:spcAft>
              <a:buSzPts val="6099"/>
              <a:buChar char="■"/>
              <a:defRPr sz="6099"/>
            </a:lvl6pPr>
            <a:lvl7pPr marL="3200400" lvl="6" indent="-615905">
              <a:spcBef>
                <a:spcPts val="0"/>
              </a:spcBef>
              <a:spcAft>
                <a:spcPts val="0"/>
              </a:spcAft>
              <a:buSzPts val="6099"/>
              <a:buChar char="●"/>
              <a:defRPr sz="6099"/>
            </a:lvl7pPr>
            <a:lvl8pPr marL="3657600" lvl="7" indent="-615905">
              <a:spcBef>
                <a:spcPts val="0"/>
              </a:spcBef>
              <a:spcAft>
                <a:spcPts val="0"/>
              </a:spcAft>
              <a:buSzPts val="6099"/>
              <a:buChar char="○"/>
              <a:defRPr sz="6099"/>
            </a:lvl8pPr>
            <a:lvl9pPr marL="4114800" lvl="8" indent="-615905">
              <a:spcBef>
                <a:spcPts val="0"/>
              </a:spcBef>
              <a:spcAft>
                <a:spcPts val="0"/>
              </a:spcAft>
              <a:buSzPts val="6099"/>
              <a:buChar char="■"/>
              <a:defRPr sz="6099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39659585" y="27448722"/>
            <a:ext cx="2568600" cy="2316900"/>
          </a:xfrm>
          <a:prstGeom prst="rect">
            <a:avLst/>
          </a:prstGeom>
        </p:spPr>
        <p:txBody>
          <a:bodyPr spcFirstLastPara="1" wrap="square" lIns="464700" tIns="464700" rIns="464700" bIns="464700" anchor="ctr" anchorCtr="0">
            <a:normAutofit/>
          </a:bodyPr>
          <a:lstStyle>
            <a:lvl1pPr lvl="0">
              <a:buNone/>
              <a:defRPr sz="5083"/>
            </a:lvl1pPr>
            <a:lvl2pPr lvl="1">
              <a:buNone/>
              <a:defRPr sz="5083"/>
            </a:lvl2pPr>
            <a:lvl3pPr lvl="2">
              <a:buNone/>
              <a:defRPr sz="5083"/>
            </a:lvl3pPr>
            <a:lvl4pPr lvl="3">
              <a:buNone/>
              <a:defRPr sz="5083"/>
            </a:lvl4pPr>
            <a:lvl5pPr lvl="4">
              <a:buNone/>
              <a:defRPr sz="5083"/>
            </a:lvl5pPr>
            <a:lvl6pPr lvl="5">
              <a:buNone/>
              <a:defRPr sz="5083"/>
            </a:lvl6pPr>
            <a:lvl7pPr lvl="6">
              <a:buNone/>
              <a:defRPr sz="5083"/>
            </a:lvl7pPr>
            <a:lvl8pPr lvl="7">
              <a:buNone/>
              <a:defRPr sz="5083"/>
            </a:lvl8pPr>
            <a:lvl9pPr lvl="8">
              <a:buNone/>
              <a:defRPr sz="5083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1459068" y="2619515"/>
            <a:ext cx="39885000" cy="3371100"/>
          </a:xfrm>
          <a:prstGeom prst="rect">
            <a:avLst/>
          </a:prstGeom>
        </p:spPr>
        <p:txBody>
          <a:bodyPr spcFirstLastPara="1" wrap="square" lIns="464700" tIns="464700" rIns="464700" bIns="4647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1pPr>
            <a:lvl2pPr lvl="1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2pPr>
            <a:lvl3pPr lvl="2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3pPr>
            <a:lvl4pPr lvl="3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4pPr>
            <a:lvl5pPr lvl="4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5pPr>
            <a:lvl6pPr lvl="5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6pPr>
            <a:lvl7pPr lvl="6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7pPr>
            <a:lvl8pPr lvl="7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8pPr>
            <a:lvl9pPr lvl="8">
              <a:spcBef>
                <a:spcPts val="0"/>
              </a:spcBef>
              <a:spcAft>
                <a:spcPts val="0"/>
              </a:spcAft>
              <a:buSzPts val="14232"/>
              <a:buNone/>
              <a:defRPr sz="14232"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39659585" y="27448722"/>
            <a:ext cx="2568600" cy="2316900"/>
          </a:xfrm>
          <a:prstGeom prst="rect">
            <a:avLst/>
          </a:prstGeom>
        </p:spPr>
        <p:txBody>
          <a:bodyPr spcFirstLastPara="1" wrap="square" lIns="464700" tIns="464700" rIns="464700" bIns="464700" anchor="ctr" anchorCtr="0">
            <a:normAutofit/>
          </a:bodyPr>
          <a:lstStyle>
            <a:lvl1pPr lvl="0">
              <a:buNone/>
              <a:defRPr sz="5083"/>
            </a:lvl1pPr>
            <a:lvl2pPr lvl="1">
              <a:buNone/>
              <a:defRPr sz="5083"/>
            </a:lvl2pPr>
            <a:lvl3pPr lvl="2">
              <a:buNone/>
              <a:defRPr sz="5083"/>
            </a:lvl3pPr>
            <a:lvl4pPr lvl="3">
              <a:buNone/>
              <a:defRPr sz="5083"/>
            </a:lvl4pPr>
            <a:lvl5pPr lvl="4">
              <a:buNone/>
              <a:defRPr sz="5083"/>
            </a:lvl5pPr>
            <a:lvl6pPr lvl="5">
              <a:buNone/>
              <a:defRPr sz="5083"/>
            </a:lvl6pPr>
            <a:lvl7pPr lvl="6">
              <a:buNone/>
              <a:defRPr sz="5083"/>
            </a:lvl7pPr>
            <a:lvl8pPr lvl="7">
              <a:buNone/>
              <a:defRPr sz="5083"/>
            </a:lvl8pPr>
            <a:lvl9pPr lvl="8">
              <a:buNone/>
              <a:defRPr sz="5083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1459068" y="3270384"/>
            <a:ext cx="13144200" cy="4448100"/>
          </a:xfrm>
          <a:prstGeom prst="rect">
            <a:avLst/>
          </a:prstGeom>
        </p:spPr>
        <p:txBody>
          <a:bodyPr spcFirstLastPara="1" wrap="square" lIns="464700" tIns="464700" rIns="464700" bIns="4647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199"/>
              <a:buNone/>
              <a:defRPr sz="12199"/>
            </a:lvl1pPr>
            <a:lvl2pPr lvl="1">
              <a:spcBef>
                <a:spcPts val="0"/>
              </a:spcBef>
              <a:spcAft>
                <a:spcPts val="0"/>
              </a:spcAft>
              <a:buSzPts val="12199"/>
              <a:buNone/>
              <a:defRPr sz="12199"/>
            </a:lvl2pPr>
            <a:lvl3pPr lvl="2">
              <a:spcBef>
                <a:spcPts val="0"/>
              </a:spcBef>
              <a:spcAft>
                <a:spcPts val="0"/>
              </a:spcAft>
              <a:buSzPts val="12199"/>
              <a:buNone/>
              <a:defRPr sz="12199"/>
            </a:lvl3pPr>
            <a:lvl4pPr lvl="3">
              <a:spcBef>
                <a:spcPts val="0"/>
              </a:spcBef>
              <a:spcAft>
                <a:spcPts val="0"/>
              </a:spcAft>
              <a:buSzPts val="12199"/>
              <a:buNone/>
              <a:defRPr sz="12199"/>
            </a:lvl4pPr>
            <a:lvl5pPr lvl="4">
              <a:spcBef>
                <a:spcPts val="0"/>
              </a:spcBef>
              <a:spcAft>
                <a:spcPts val="0"/>
              </a:spcAft>
              <a:buSzPts val="12199"/>
              <a:buNone/>
              <a:defRPr sz="12199"/>
            </a:lvl5pPr>
            <a:lvl6pPr lvl="5">
              <a:spcBef>
                <a:spcPts val="0"/>
              </a:spcBef>
              <a:spcAft>
                <a:spcPts val="0"/>
              </a:spcAft>
              <a:buSzPts val="12199"/>
              <a:buNone/>
              <a:defRPr sz="12199"/>
            </a:lvl6pPr>
            <a:lvl7pPr lvl="6">
              <a:spcBef>
                <a:spcPts val="0"/>
              </a:spcBef>
              <a:spcAft>
                <a:spcPts val="0"/>
              </a:spcAft>
              <a:buSzPts val="12199"/>
              <a:buNone/>
              <a:defRPr sz="12199"/>
            </a:lvl7pPr>
            <a:lvl8pPr lvl="7">
              <a:spcBef>
                <a:spcPts val="0"/>
              </a:spcBef>
              <a:spcAft>
                <a:spcPts val="0"/>
              </a:spcAft>
              <a:buSzPts val="12199"/>
              <a:buNone/>
              <a:defRPr sz="12199"/>
            </a:lvl8pPr>
            <a:lvl9pPr lvl="8">
              <a:spcBef>
                <a:spcPts val="0"/>
              </a:spcBef>
              <a:spcAft>
                <a:spcPts val="0"/>
              </a:spcAft>
              <a:buSzPts val="12199"/>
              <a:buNone/>
              <a:defRPr sz="12199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459068" y="8179492"/>
            <a:ext cx="13144200" cy="18714600"/>
          </a:xfrm>
          <a:prstGeom prst="rect">
            <a:avLst/>
          </a:prstGeom>
        </p:spPr>
        <p:txBody>
          <a:bodyPr spcFirstLastPara="1" wrap="square" lIns="464700" tIns="464700" rIns="464700" bIns="464700" anchor="t" anchorCtr="0">
            <a:normAutofit/>
          </a:bodyPr>
          <a:lstStyle>
            <a:lvl1pPr marL="457200" lvl="0" indent="-615905">
              <a:spcBef>
                <a:spcPts val="0"/>
              </a:spcBef>
              <a:spcAft>
                <a:spcPts val="0"/>
              </a:spcAft>
              <a:buSzPts val="6099"/>
              <a:buChar char="●"/>
              <a:defRPr sz="6099"/>
            </a:lvl1pPr>
            <a:lvl2pPr marL="914400" lvl="1" indent="-615905">
              <a:spcBef>
                <a:spcPts val="0"/>
              </a:spcBef>
              <a:spcAft>
                <a:spcPts val="0"/>
              </a:spcAft>
              <a:buSzPts val="6099"/>
              <a:buChar char="○"/>
              <a:defRPr sz="6099"/>
            </a:lvl2pPr>
            <a:lvl3pPr marL="1371600" lvl="2" indent="-615905">
              <a:spcBef>
                <a:spcPts val="0"/>
              </a:spcBef>
              <a:spcAft>
                <a:spcPts val="0"/>
              </a:spcAft>
              <a:buSzPts val="6099"/>
              <a:buChar char="■"/>
              <a:defRPr sz="6099"/>
            </a:lvl3pPr>
            <a:lvl4pPr marL="1828800" lvl="3" indent="-615905">
              <a:spcBef>
                <a:spcPts val="0"/>
              </a:spcBef>
              <a:spcAft>
                <a:spcPts val="0"/>
              </a:spcAft>
              <a:buSzPts val="6099"/>
              <a:buChar char="●"/>
              <a:defRPr sz="6099"/>
            </a:lvl4pPr>
            <a:lvl5pPr marL="2286000" lvl="4" indent="-615905">
              <a:spcBef>
                <a:spcPts val="0"/>
              </a:spcBef>
              <a:spcAft>
                <a:spcPts val="0"/>
              </a:spcAft>
              <a:buSzPts val="6099"/>
              <a:buChar char="○"/>
              <a:defRPr sz="6099"/>
            </a:lvl5pPr>
            <a:lvl6pPr marL="2743200" lvl="5" indent="-615905">
              <a:spcBef>
                <a:spcPts val="0"/>
              </a:spcBef>
              <a:spcAft>
                <a:spcPts val="0"/>
              </a:spcAft>
              <a:buSzPts val="6099"/>
              <a:buChar char="■"/>
              <a:defRPr sz="6099"/>
            </a:lvl6pPr>
            <a:lvl7pPr marL="3200400" lvl="6" indent="-615905">
              <a:spcBef>
                <a:spcPts val="0"/>
              </a:spcBef>
              <a:spcAft>
                <a:spcPts val="0"/>
              </a:spcAft>
              <a:buSzPts val="6099"/>
              <a:buChar char="●"/>
              <a:defRPr sz="6099"/>
            </a:lvl7pPr>
            <a:lvl8pPr marL="3657600" lvl="7" indent="-615905">
              <a:spcBef>
                <a:spcPts val="0"/>
              </a:spcBef>
              <a:spcAft>
                <a:spcPts val="0"/>
              </a:spcAft>
              <a:buSzPts val="6099"/>
              <a:buChar char="○"/>
              <a:defRPr sz="6099"/>
            </a:lvl8pPr>
            <a:lvl9pPr marL="4114800" lvl="8" indent="-615905">
              <a:spcBef>
                <a:spcPts val="0"/>
              </a:spcBef>
              <a:spcAft>
                <a:spcPts val="0"/>
              </a:spcAft>
              <a:buSzPts val="6099"/>
              <a:buChar char="■"/>
              <a:defRPr sz="6099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39659585" y="27448722"/>
            <a:ext cx="2568600" cy="2316900"/>
          </a:xfrm>
          <a:prstGeom prst="rect">
            <a:avLst/>
          </a:prstGeom>
        </p:spPr>
        <p:txBody>
          <a:bodyPr spcFirstLastPara="1" wrap="square" lIns="464700" tIns="464700" rIns="464700" bIns="464700" anchor="ctr" anchorCtr="0">
            <a:normAutofit/>
          </a:bodyPr>
          <a:lstStyle>
            <a:lvl1pPr lvl="0">
              <a:buNone/>
              <a:defRPr sz="5083"/>
            </a:lvl1pPr>
            <a:lvl2pPr lvl="1">
              <a:buNone/>
              <a:defRPr sz="5083"/>
            </a:lvl2pPr>
            <a:lvl3pPr lvl="2">
              <a:buNone/>
              <a:defRPr sz="5083"/>
            </a:lvl3pPr>
            <a:lvl4pPr lvl="3">
              <a:buNone/>
              <a:defRPr sz="5083"/>
            </a:lvl4pPr>
            <a:lvl5pPr lvl="4">
              <a:buNone/>
              <a:defRPr sz="5083"/>
            </a:lvl5pPr>
            <a:lvl6pPr lvl="5">
              <a:buNone/>
              <a:defRPr sz="5083"/>
            </a:lvl6pPr>
            <a:lvl7pPr lvl="6">
              <a:buNone/>
              <a:defRPr sz="5083"/>
            </a:lvl7pPr>
            <a:lvl8pPr lvl="7">
              <a:buNone/>
              <a:defRPr sz="5083"/>
            </a:lvl8pPr>
            <a:lvl9pPr lvl="8">
              <a:buNone/>
              <a:defRPr sz="5083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2294861" y="2649682"/>
            <a:ext cx="29807700" cy="24079500"/>
          </a:xfrm>
          <a:prstGeom prst="rect">
            <a:avLst/>
          </a:prstGeom>
        </p:spPr>
        <p:txBody>
          <a:bodyPr spcFirstLastPara="1" wrap="square" lIns="464700" tIns="464700" rIns="464700" bIns="4647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397"/>
              <a:buNone/>
              <a:defRPr sz="24397"/>
            </a:lvl1pPr>
            <a:lvl2pPr lvl="1">
              <a:spcBef>
                <a:spcPts val="0"/>
              </a:spcBef>
              <a:spcAft>
                <a:spcPts val="0"/>
              </a:spcAft>
              <a:buSzPts val="24397"/>
              <a:buNone/>
              <a:defRPr sz="24397"/>
            </a:lvl2pPr>
            <a:lvl3pPr lvl="2">
              <a:spcBef>
                <a:spcPts val="0"/>
              </a:spcBef>
              <a:spcAft>
                <a:spcPts val="0"/>
              </a:spcAft>
              <a:buSzPts val="24397"/>
              <a:buNone/>
              <a:defRPr sz="24397"/>
            </a:lvl3pPr>
            <a:lvl4pPr lvl="3">
              <a:spcBef>
                <a:spcPts val="0"/>
              </a:spcBef>
              <a:spcAft>
                <a:spcPts val="0"/>
              </a:spcAft>
              <a:buSzPts val="24397"/>
              <a:buNone/>
              <a:defRPr sz="24397"/>
            </a:lvl4pPr>
            <a:lvl5pPr lvl="4">
              <a:spcBef>
                <a:spcPts val="0"/>
              </a:spcBef>
              <a:spcAft>
                <a:spcPts val="0"/>
              </a:spcAft>
              <a:buSzPts val="24397"/>
              <a:buNone/>
              <a:defRPr sz="24397"/>
            </a:lvl5pPr>
            <a:lvl6pPr lvl="5">
              <a:spcBef>
                <a:spcPts val="0"/>
              </a:spcBef>
              <a:spcAft>
                <a:spcPts val="0"/>
              </a:spcAft>
              <a:buSzPts val="24397"/>
              <a:buNone/>
              <a:defRPr sz="24397"/>
            </a:lvl6pPr>
            <a:lvl7pPr lvl="6">
              <a:spcBef>
                <a:spcPts val="0"/>
              </a:spcBef>
              <a:spcAft>
                <a:spcPts val="0"/>
              </a:spcAft>
              <a:buSzPts val="24397"/>
              <a:buNone/>
              <a:defRPr sz="24397"/>
            </a:lvl7pPr>
            <a:lvl8pPr lvl="7">
              <a:spcBef>
                <a:spcPts val="0"/>
              </a:spcBef>
              <a:spcAft>
                <a:spcPts val="0"/>
              </a:spcAft>
              <a:buSzPts val="24397"/>
              <a:buNone/>
              <a:defRPr sz="24397"/>
            </a:lvl8pPr>
            <a:lvl9pPr lvl="8">
              <a:spcBef>
                <a:spcPts val="0"/>
              </a:spcBef>
              <a:spcAft>
                <a:spcPts val="0"/>
              </a:spcAft>
              <a:buSzPts val="24397"/>
              <a:buNone/>
              <a:defRPr sz="24397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39659585" y="27448722"/>
            <a:ext cx="2568600" cy="2316900"/>
          </a:xfrm>
          <a:prstGeom prst="rect">
            <a:avLst/>
          </a:prstGeom>
        </p:spPr>
        <p:txBody>
          <a:bodyPr spcFirstLastPara="1" wrap="square" lIns="464700" tIns="464700" rIns="464700" bIns="464700" anchor="ctr" anchorCtr="0">
            <a:normAutofit/>
          </a:bodyPr>
          <a:lstStyle>
            <a:lvl1pPr lvl="0">
              <a:buNone/>
              <a:defRPr sz="5083"/>
            </a:lvl1pPr>
            <a:lvl2pPr lvl="1">
              <a:buNone/>
              <a:defRPr sz="5083"/>
            </a:lvl2pPr>
            <a:lvl3pPr lvl="2">
              <a:buNone/>
              <a:defRPr sz="5083"/>
            </a:lvl3pPr>
            <a:lvl4pPr lvl="3">
              <a:buNone/>
              <a:defRPr sz="5083"/>
            </a:lvl4pPr>
            <a:lvl5pPr lvl="4">
              <a:buNone/>
              <a:defRPr sz="5083"/>
            </a:lvl5pPr>
            <a:lvl6pPr lvl="5">
              <a:buNone/>
              <a:defRPr sz="5083"/>
            </a:lvl6pPr>
            <a:lvl7pPr lvl="6">
              <a:buNone/>
              <a:defRPr sz="5083"/>
            </a:lvl7pPr>
            <a:lvl8pPr lvl="7">
              <a:buNone/>
              <a:defRPr sz="5083"/>
            </a:lvl8pPr>
            <a:lvl9pPr lvl="8">
              <a:buNone/>
              <a:defRPr sz="5083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21401538" y="-736"/>
            <a:ext cx="21401400" cy="3027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464700" tIns="464700" rIns="464700" bIns="464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1242806" y="7258740"/>
            <a:ext cx="18935700" cy="8725200"/>
          </a:xfrm>
          <a:prstGeom prst="rect">
            <a:avLst/>
          </a:prstGeom>
        </p:spPr>
        <p:txBody>
          <a:bodyPr spcFirstLastPara="1" wrap="square" lIns="464700" tIns="464700" rIns="464700" bIns="4647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348"/>
              <a:buNone/>
              <a:defRPr sz="21348"/>
            </a:lvl1pPr>
            <a:lvl2pPr lvl="1" algn="ctr">
              <a:spcBef>
                <a:spcPts val="0"/>
              </a:spcBef>
              <a:spcAft>
                <a:spcPts val="0"/>
              </a:spcAft>
              <a:buSzPts val="21348"/>
              <a:buNone/>
              <a:defRPr sz="21348"/>
            </a:lvl2pPr>
            <a:lvl3pPr lvl="2" algn="ctr">
              <a:spcBef>
                <a:spcPts val="0"/>
              </a:spcBef>
              <a:spcAft>
                <a:spcPts val="0"/>
              </a:spcAft>
              <a:buSzPts val="21348"/>
              <a:buNone/>
              <a:defRPr sz="21348"/>
            </a:lvl3pPr>
            <a:lvl4pPr lvl="3" algn="ctr">
              <a:spcBef>
                <a:spcPts val="0"/>
              </a:spcBef>
              <a:spcAft>
                <a:spcPts val="0"/>
              </a:spcAft>
              <a:buSzPts val="21348"/>
              <a:buNone/>
              <a:defRPr sz="21348"/>
            </a:lvl4pPr>
            <a:lvl5pPr lvl="4" algn="ctr">
              <a:spcBef>
                <a:spcPts val="0"/>
              </a:spcBef>
              <a:spcAft>
                <a:spcPts val="0"/>
              </a:spcAft>
              <a:buSzPts val="21348"/>
              <a:buNone/>
              <a:defRPr sz="21348"/>
            </a:lvl5pPr>
            <a:lvl6pPr lvl="5" algn="ctr">
              <a:spcBef>
                <a:spcPts val="0"/>
              </a:spcBef>
              <a:spcAft>
                <a:spcPts val="0"/>
              </a:spcAft>
              <a:buSzPts val="21348"/>
              <a:buNone/>
              <a:defRPr sz="21348"/>
            </a:lvl6pPr>
            <a:lvl7pPr lvl="6" algn="ctr">
              <a:spcBef>
                <a:spcPts val="0"/>
              </a:spcBef>
              <a:spcAft>
                <a:spcPts val="0"/>
              </a:spcAft>
              <a:buSzPts val="21348"/>
              <a:buNone/>
              <a:defRPr sz="21348"/>
            </a:lvl7pPr>
            <a:lvl8pPr lvl="7" algn="ctr">
              <a:spcBef>
                <a:spcPts val="0"/>
              </a:spcBef>
              <a:spcAft>
                <a:spcPts val="0"/>
              </a:spcAft>
              <a:buSzPts val="21348"/>
              <a:buNone/>
              <a:defRPr sz="21348"/>
            </a:lvl8pPr>
            <a:lvl9pPr lvl="8" algn="ctr">
              <a:spcBef>
                <a:spcPts val="0"/>
              </a:spcBef>
              <a:spcAft>
                <a:spcPts val="0"/>
              </a:spcAft>
              <a:buSzPts val="21348"/>
              <a:buNone/>
              <a:defRPr sz="21348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1242806" y="16499517"/>
            <a:ext cx="18935700" cy="7270200"/>
          </a:xfrm>
          <a:prstGeom prst="rect">
            <a:avLst/>
          </a:prstGeom>
        </p:spPr>
        <p:txBody>
          <a:bodyPr spcFirstLastPara="1" wrap="square" lIns="464700" tIns="464700" rIns="464700" bIns="464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674"/>
              <a:buNone/>
              <a:defRPr sz="10674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674"/>
              <a:buNone/>
              <a:defRPr sz="10674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674"/>
              <a:buNone/>
              <a:defRPr sz="10674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674"/>
              <a:buNone/>
              <a:defRPr sz="10674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674"/>
              <a:buNone/>
              <a:defRPr sz="10674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674"/>
              <a:buNone/>
              <a:defRPr sz="10674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674"/>
              <a:buNone/>
              <a:defRPr sz="10674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674"/>
              <a:buNone/>
              <a:defRPr sz="10674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674"/>
              <a:buNone/>
              <a:defRPr sz="10674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23121805" y="4262065"/>
            <a:ext cx="17961000" cy="21750300"/>
          </a:xfrm>
          <a:prstGeom prst="rect">
            <a:avLst/>
          </a:prstGeom>
        </p:spPr>
        <p:txBody>
          <a:bodyPr spcFirstLastPara="1" wrap="square" lIns="464700" tIns="464700" rIns="464700" bIns="464700" anchor="ctr" anchorCtr="0">
            <a:normAutofit/>
          </a:bodyPr>
          <a:lstStyle>
            <a:lvl1pPr marL="457200" lvl="0" indent="-809557">
              <a:spcBef>
                <a:spcPts val="0"/>
              </a:spcBef>
              <a:spcAft>
                <a:spcPts val="0"/>
              </a:spcAft>
              <a:buSzPts val="9149"/>
              <a:buChar char="●"/>
              <a:defRPr sz="9149"/>
            </a:lvl1pPr>
            <a:lvl2pPr marL="914400" lvl="1" indent="-680456">
              <a:spcBef>
                <a:spcPts val="0"/>
              </a:spcBef>
              <a:spcAft>
                <a:spcPts val="0"/>
              </a:spcAft>
              <a:buSzPts val="7116"/>
              <a:buChar char="○"/>
              <a:defRPr sz="7116"/>
            </a:lvl2pPr>
            <a:lvl3pPr marL="1371600" lvl="2" indent="-680456">
              <a:spcBef>
                <a:spcPts val="0"/>
              </a:spcBef>
              <a:spcAft>
                <a:spcPts val="0"/>
              </a:spcAft>
              <a:buSzPts val="7116"/>
              <a:buChar char="■"/>
              <a:defRPr sz="7116"/>
            </a:lvl3pPr>
            <a:lvl4pPr marL="1828800" lvl="3" indent="-680456">
              <a:spcBef>
                <a:spcPts val="0"/>
              </a:spcBef>
              <a:spcAft>
                <a:spcPts val="0"/>
              </a:spcAft>
              <a:buSzPts val="7116"/>
              <a:buChar char="●"/>
              <a:defRPr sz="7116"/>
            </a:lvl4pPr>
            <a:lvl5pPr marL="2286000" lvl="4" indent="-680456">
              <a:spcBef>
                <a:spcPts val="0"/>
              </a:spcBef>
              <a:spcAft>
                <a:spcPts val="0"/>
              </a:spcAft>
              <a:buSzPts val="7116"/>
              <a:buChar char="○"/>
              <a:defRPr sz="7116"/>
            </a:lvl5pPr>
            <a:lvl6pPr marL="2743200" lvl="5" indent="-680456">
              <a:spcBef>
                <a:spcPts val="0"/>
              </a:spcBef>
              <a:spcAft>
                <a:spcPts val="0"/>
              </a:spcAft>
              <a:buSzPts val="7116"/>
              <a:buChar char="■"/>
              <a:defRPr sz="7116"/>
            </a:lvl6pPr>
            <a:lvl7pPr marL="3200400" lvl="6" indent="-680456">
              <a:spcBef>
                <a:spcPts val="0"/>
              </a:spcBef>
              <a:spcAft>
                <a:spcPts val="0"/>
              </a:spcAft>
              <a:buSzPts val="7116"/>
              <a:buChar char="●"/>
              <a:defRPr sz="7116"/>
            </a:lvl7pPr>
            <a:lvl8pPr marL="3657600" lvl="7" indent="-680456">
              <a:spcBef>
                <a:spcPts val="0"/>
              </a:spcBef>
              <a:spcAft>
                <a:spcPts val="0"/>
              </a:spcAft>
              <a:buSzPts val="7116"/>
              <a:buChar char="○"/>
              <a:defRPr sz="7116"/>
            </a:lvl8pPr>
            <a:lvl9pPr marL="4114800" lvl="8" indent="-680456">
              <a:spcBef>
                <a:spcPts val="0"/>
              </a:spcBef>
              <a:spcAft>
                <a:spcPts val="0"/>
              </a:spcAft>
              <a:buSzPts val="7116"/>
              <a:buChar char="■"/>
              <a:defRPr sz="7116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39659585" y="27448722"/>
            <a:ext cx="2568600" cy="2316900"/>
          </a:xfrm>
          <a:prstGeom prst="rect">
            <a:avLst/>
          </a:prstGeom>
        </p:spPr>
        <p:txBody>
          <a:bodyPr spcFirstLastPara="1" wrap="square" lIns="464700" tIns="464700" rIns="464700" bIns="464700" anchor="ctr" anchorCtr="0">
            <a:normAutofit/>
          </a:bodyPr>
          <a:lstStyle>
            <a:lvl1pPr lvl="0">
              <a:buNone/>
              <a:defRPr sz="5083"/>
            </a:lvl1pPr>
            <a:lvl2pPr lvl="1">
              <a:buNone/>
              <a:defRPr sz="5083"/>
            </a:lvl2pPr>
            <a:lvl3pPr lvl="2">
              <a:buNone/>
              <a:defRPr sz="5083"/>
            </a:lvl3pPr>
            <a:lvl4pPr lvl="3">
              <a:buNone/>
              <a:defRPr sz="5083"/>
            </a:lvl4pPr>
            <a:lvl5pPr lvl="4">
              <a:buNone/>
              <a:defRPr sz="5083"/>
            </a:lvl5pPr>
            <a:lvl6pPr lvl="5">
              <a:buNone/>
              <a:defRPr sz="5083"/>
            </a:lvl6pPr>
            <a:lvl7pPr lvl="6">
              <a:buNone/>
              <a:defRPr sz="5083"/>
            </a:lvl7pPr>
            <a:lvl8pPr lvl="7">
              <a:buNone/>
              <a:defRPr sz="5083"/>
            </a:lvl8pPr>
            <a:lvl9pPr lvl="8">
              <a:buNone/>
              <a:defRPr sz="5083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1459068" y="24902097"/>
            <a:ext cx="28080300" cy="3561900"/>
          </a:xfrm>
          <a:prstGeom prst="rect">
            <a:avLst/>
          </a:prstGeom>
        </p:spPr>
        <p:txBody>
          <a:bodyPr spcFirstLastPara="1" wrap="square" lIns="464700" tIns="464700" rIns="464700" bIns="46470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149"/>
              <a:buNone/>
              <a:defRPr sz="9149"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39659585" y="27448722"/>
            <a:ext cx="2568600" cy="2316900"/>
          </a:xfrm>
          <a:prstGeom prst="rect">
            <a:avLst/>
          </a:prstGeom>
        </p:spPr>
        <p:txBody>
          <a:bodyPr spcFirstLastPara="1" wrap="square" lIns="464700" tIns="464700" rIns="464700" bIns="464700" anchor="ctr" anchorCtr="0">
            <a:normAutofit/>
          </a:bodyPr>
          <a:lstStyle>
            <a:lvl1pPr lvl="0">
              <a:buNone/>
              <a:defRPr sz="5083"/>
            </a:lvl1pPr>
            <a:lvl2pPr lvl="1">
              <a:buNone/>
              <a:defRPr sz="5083"/>
            </a:lvl2pPr>
            <a:lvl3pPr lvl="2">
              <a:buNone/>
              <a:defRPr sz="5083"/>
            </a:lvl3pPr>
            <a:lvl4pPr lvl="3">
              <a:buNone/>
              <a:defRPr sz="5083"/>
            </a:lvl4pPr>
            <a:lvl5pPr lvl="4">
              <a:buNone/>
              <a:defRPr sz="5083"/>
            </a:lvl5pPr>
            <a:lvl6pPr lvl="5">
              <a:buNone/>
              <a:defRPr sz="5083"/>
            </a:lvl6pPr>
            <a:lvl7pPr lvl="6">
              <a:buNone/>
              <a:defRPr sz="5083"/>
            </a:lvl7pPr>
            <a:lvl8pPr lvl="7">
              <a:buNone/>
              <a:defRPr sz="5083"/>
            </a:lvl8pPr>
            <a:lvl9pPr lvl="8">
              <a:buNone/>
              <a:defRPr sz="5083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459068" y="2619515"/>
            <a:ext cx="39885000" cy="33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64700" tIns="464700" rIns="464700" bIns="4647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232"/>
              <a:buNone/>
              <a:defRPr sz="14232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232"/>
              <a:buNone/>
              <a:defRPr sz="14232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232"/>
              <a:buNone/>
              <a:defRPr sz="14232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232"/>
              <a:buNone/>
              <a:defRPr sz="14232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232"/>
              <a:buNone/>
              <a:defRPr sz="14232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232"/>
              <a:buNone/>
              <a:defRPr sz="14232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232"/>
              <a:buNone/>
              <a:defRPr sz="14232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232"/>
              <a:buNone/>
              <a:defRPr sz="14232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232"/>
              <a:buNone/>
              <a:defRPr sz="14232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459068" y="6783722"/>
            <a:ext cx="39885000" cy="201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64700" tIns="464700" rIns="464700" bIns="464700" anchor="t" anchorCtr="0">
            <a:normAutofit/>
          </a:bodyPr>
          <a:lstStyle>
            <a:lvl1pPr marL="457200" lvl="0" indent="-80955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149"/>
              <a:buChar char="●"/>
              <a:defRPr sz="9149">
                <a:solidFill>
                  <a:schemeClr val="dk2"/>
                </a:solidFill>
              </a:defRPr>
            </a:lvl1pPr>
            <a:lvl2pPr marL="914400" lvl="1" indent="-68045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16"/>
              <a:buChar char="○"/>
              <a:defRPr sz="7116">
                <a:solidFill>
                  <a:schemeClr val="dk2"/>
                </a:solidFill>
              </a:defRPr>
            </a:lvl2pPr>
            <a:lvl3pPr marL="1371600" lvl="2" indent="-68045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16"/>
              <a:buChar char="■"/>
              <a:defRPr sz="7116">
                <a:solidFill>
                  <a:schemeClr val="dk2"/>
                </a:solidFill>
              </a:defRPr>
            </a:lvl3pPr>
            <a:lvl4pPr marL="1828800" lvl="3" indent="-68045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16"/>
              <a:buChar char="●"/>
              <a:defRPr sz="7116">
                <a:solidFill>
                  <a:schemeClr val="dk2"/>
                </a:solidFill>
              </a:defRPr>
            </a:lvl4pPr>
            <a:lvl5pPr marL="2286000" lvl="4" indent="-68045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16"/>
              <a:buChar char="○"/>
              <a:defRPr sz="7116">
                <a:solidFill>
                  <a:schemeClr val="dk2"/>
                </a:solidFill>
              </a:defRPr>
            </a:lvl5pPr>
            <a:lvl6pPr marL="2743200" lvl="5" indent="-68045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16"/>
              <a:buChar char="■"/>
              <a:defRPr sz="7116">
                <a:solidFill>
                  <a:schemeClr val="dk2"/>
                </a:solidFill>
              </a:defRPr>
            </a:lvl6pPr>
            <a:lvl7pPr marL="3200400" lvl="6" indent="-68045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16"/>
              <a:buChar char="●"/>
              <a:defRPr sz="7116">
                <a:solidFill>
                  <a:schemeClr val="dk2"/>
                </a:solidFill>
              </a:defRPr>
            </a:lvl7pPr>
            <a:lvl8pPr marL="3657600" lvl="7" indent="-68045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16"/>
              <a:buChar char="○"/>
              <a:defRPr sz="7116">
                <a:solidFill>
                  <a:schemeClr val="dk2"/>
                </a:solidFill>
              </a:defRPr>
            </a:lvl8pPr>
            <a:lvl9pPr marL="4114800" lvl="8" indent="-68045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16"/>
              <a:buChar char="■"/>
              <a:defRPr sz="7116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39659585" y="27448722"/>
            <a:ext cx="2568600" cy="23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64700" tIns="464700" rIns="464700" bIns="464700" anchor="ctr" anchorCtr="0">
            <a:normAutofit/>
          </a:bodyPr>
          <a:lstStyle>
            <a:lvl1pPr lvl="0" algn="r">
              <a:buNone/>
              <a:defRPr sz="5083">
                <a:solidFill>
                  <a:schemeClr val="dk2"/>
                </a:solidFill>
              </a:defRPr>
            </a:lvl1pPr>
            <a:lvl2pPr lvl="1" algn="r">
              <a:buNone/>
              <a:defRPr sz="5083">
                <a:solidFill>
                  <a:schemeClr val="dk2"/>
                </a:solidFill>
              </a:defRPr>
            </a:lvl2pPr>
            <a:lvl3pPr lvl="2" algn="r">
              <a:buNone/>
              <a:defRPr sz="5083">
                <a:solidFill>
                  <a:schemeClr val="dk2"/>
                </a:solidFill>
              </a:defRPr>
            </a:lvl3pPr>
            <a:lvl4pPr lvl="3" algn="r">
              <a:buNone/>
              <a:defRPr sz="5083">
                <a:solidFill>
                  <a:schemeClr val="dk2"/>
                </a:solidFill>
              </a:defRPr>
            </a:lvl4pPr>
            <a:lvl5pPr lvl="4" algn="r">
              <a:buNone/>
              <a:defRPr sz="5083">
                <a:solidFill>
                  <a:schemeClr val="dk2"/>
                </a:solidFill>
              </a:defRPr>
            </a:lvl5pPr>
            <a:lvl6pPr lvl="5" algn="r">
              <a:buNone/>
              <a:defRPr sz="5083">
                <a:solidFill>
                  <a:schemeClr val="dk2"/>
                </a:solidFill>
              </a:defRPr>
            </a:lvl6pPr>
            <a:lvl7pPr lvl="6" algn="r">
              <a:buNone/>
              <a:defRPr sz="5083">
                <a:solidFill>
                  <a:schemeClr val="dk2"/>
                </a:solidFill>
              </a:defRPr>
            </a:lvl7pPr>
            <a:lvl8pPr lvl="7" algn="r">
              <a:buNone/>
              <a:defRPr sz="5083">
                <a:solidFill>
                  <a:schemeClr val="dk2"/>
                </a:solidFill>
              </a:defRPr>
            </a:lvl8pPr>
            <a:lvl9pPr lvl="8" algn="r">
              <a:buNone/>
              <a:defRPr sz="5083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>
            <a:spLocks noGrp="1"/>
          </p:cNvSpPr>
          <p:nvPr>
            <p:ph type="body" idx="1"/>
          </p:nvPr>
        </p:nvSpPr>
        <p:spPr>
          <a:xfrm>
            <a:off x="5783550" y="-348576"/>
            <a:ext cx="31236000" cy="2390700"/>
          </a:xfrm>
          <a:prstGeom prst="rect">
            <a:avLst/>
          </a:prstGeom>
        </p:spPr>
        <p:txBody>
          <a:bodyPr spcFirstLastPara="1" wrap="square" lIns="464700" tIns="464700" rIns="464700" bIns="464700" anchor="t" anchorCtr="1">
            <a:normAutofit fontScale="2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" sz="32000">
                <a:latin typeface="Arial"/>
                <a:ea typeface="Arial"/>
                <a:cs typeface="Arial"/>
                <a:sym typeface="Arial"/>
              </a:rPr>
              <a:t>Measuring Neutrino-Argon CC Interactions at 10-50 MeV with the COHERENT 750 kg Detector</a:t>
            </a:r>
            <a:endParaRPr sz="9149"/>
          </a:p>
        </p:txBody>
      </p:sp>
      <p:sp>
        <p:nvSpPr>
          <p:cNvPr id="72" name="Google Shape;72;p14"/>
          <p:cNvSpPr txBox="1"/>
          <p:nvPr/>
        </p:nvSpPr>
        <p:spPr>
          <a:xfrm>
            <a:off x="2437500" y="4448020"/>
            <a:ext cx="137325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6025" tIns="66025" rIns="66025" bIns="660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63"/>
              <a:buFont typeface="Arial"/>
              <a:buNone/>
            </a:pPr>
            <a:r>
              <a:rPr lang="en" sz="4363" b="1" i="0" u="none" strike="noStrike" cap="none">
                <a:solidFill>
                  <a:srgbClr val="204559"/>
                </a:solidFill>
                <a:latin typeface="Arial"/>
                <a:ea typeface="Arial"/>
                <a:cs typeface="Arial"/>
                <a:sym typeface="Arial"/>
              </a:rPr>
              <a:t>Background and Motivation</a:t>
            </a:r>
            <a:endParaRPr sz="1011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4"/>
          <p:cNvSpPr txBox="1"/>
          <p:nvPr/>
        </p:nvSpPr>
        <p:spPr>
          <a:xfrm>
            <a:off x="173950" y="16544997"/>
            <a:ext cx="20199300" cy="83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450" tIns="81450" rIns="81450" bIns="8145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363" b="1">
                <a:solidFill>
                  <a:srgbClr val="204559"/>
                </a:solidFill>
              </a:rPr>
              <a:t>Coherent LAr-750 Neutrino Detector and Veto System</a:t>
            </a:r>
            <a:endParaRPr sz="4363" b="1">
              <a:solidFill>
                <a:srgbClr val="204559"/>
              </a:solidFill>
            </a:endParaRPr>
          </a:p>
        </p:txBody>
      </p:sp>
      <p:sp>
        <p:nvSpPr>
          <p:cNvPr id="74" name="Google Shape;74;p14"/>
          <p:cNvSpPr txBox="1"/>
          <p:nvPr/>
        </p:nvSpPr>
        <p:spPr>
          <a:xfrm>
            <a:off x="21692000" y="7788047"/>
            <a:ext cx="20199300" cy="83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450" tIns="81450" rIns="81450" bIns="8145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363" b="1">
                <a:solidFill>
                  <a:srgbClr val="204559"/>
                </a:solidFill>
              </a:rPr>
              <a:t>Machine Learning Based Veto </a:t>
            </a:r>
            <a:endParaRPr sz="4363" b="1">
              <a:solidFill>
                <a:srgbClr val="204559"/>
              </a:solidFill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20985800" y="16393375"/>
            <a:ext cx="21611700" cy="8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450" tIns="81450" rIns="81450" bIns="8145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263" b="1">
                <a:solidFill>
                  <a:srgbClr val="204559"/>
                </a:solidFill>
              </a:rPr>
              <a:t>NueCC-Ar Expected 3 Year Signal Estimate with Bottom Veto Panel</a:t>
            </a:r>
            <a:endParaRPr sz="4263" b="1">
              <a:solidFill>
                <a:srgbClr val="204559"/>
              </a:solidFill>
            </a:endParaRPr>
          </a:p>
        </p:txBody>
      </p:sp>
      <p:sp>
        <p:nvSpPr>
          <p:cNvPr id="76" name="Google Shape;76;p14"/>
          <p:cNvSpPr txBox="1">
            <a:spLocks noGrp="1"/>
          </p:cNvSpPr>
          <p:nvPr>
            <p:ph type="body" idx="16"/>
          </p:nvPr>
        </p:nvSpPr>
        <p:spPr>
          <a:xfrm>
            <a:off x="49690243" y="15886850"/>
            <a:ext cx="12446700" cy="893400"/>
          </a:xfrm>
          <a:prstGeom prst="rect">
            <a:avLst/>
          </a:prstGeom>
        </p:spPr>
        <p:txBody>
          <a:bodyPr spcFirstLastPara="1" wrap="square" lIns="71025" tIns="35575" rIns="71025" bIns="35575" anchor="t" anchorCtr="1">
            <a:noAutofit/>
          </a:bodyPr>
          <a:lstStyle/>
          <a:p>
            <a:pPr marL="0" lvl="0" indent="0" algn="ctr" rtl="0">
              <a:spcBef>
                <a:spcPts val="1525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4"/>
          <p:cNvSpPr txBox="1"/>
          <p:nvPr/>
        </p:nvSpPr>
        <p:spPr>
          <a:xfrm>
            <a:off x="6044717" y="3066645"/>
            <a:ext cx="312357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325" tIns="38675" rIns="77325" bIns="38675" anchor="t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400">
                <a:solidFill>
                  <a:srgbClr val="FFFFFF"/>
                </a:solidFill>
              </a:rPr>
              <a:t>Tufts University, COHERENT Collaboration</a:t>
            </a:r>
            <a:endParaRPr sz="6400">
              <a:solidFill>
                <a:srgbClr val="FFFFFF"/>
              </a:solidFill>
            </a:endParaRPr>
          </a:p>
        </p:txBody>
      </p:sp>
      <p:sp>
        <p:nvSpPr>
          <p:cNvPr id="78" name="Google Shape;78;p14"/>
          <p:cNvSpPr txBox="1"/>
          <p:nvPr/>
        </p:nvSpPr>
        <p:spPr>
          <a:xfrm>
            <a:off x="5783677" y="2297443"/>
            <a:ext cx="31235700" cy="7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325" tIns="38675" rIns="77325" bIns="38675" anchor="t" anchorCtr="0">
            <a:normAutofit lnSpcReduction="2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400">
                <a:solidFill>
                  <a:srgbClr val="FFFFFF"/>
                </a:solidFill>
              </a:rPr>
              <a:t>Vinicius Da Silva</a:t>
            </a:r>
            <a:endParaRPr sz="4600">
              <a:solidFill>
                <a:srgbClr val="FFFFFF"/>
              </a:solidFill>
            </a:endParaRPr>
          </a:p>
        </p:txBody>
      </p:sp>
      <p:sp>
        <p:nvSpPr>
          <p:cNvPr id="79" name="Google Shape;79;p14"/>
          <p:cNvSpPr txBox="1"/>
          <p:nvPr/>
        </p:nvSpPr>
        <p:spPr>
          <a:xfrm>
            <a:off x="173950" y="5454088"/>
            <a:ext cx="20199300" cy="41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3875" tIns="223875" rIns="223875" bIns="223875" anchor="t" anchorCtr="0">
            <a:spAutoFit/>
          </a:bodyPr>
          <a:lstStyle/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●"/>
            </a:pPr>
            <a:r>
              <a:rPr lang="en" sz="3000" dirty="0">
                <a:latin typeface="Helvetica Neue"/>
                <a:ea typeface="Helvetica Neue"/>
                <a:cs typeface="Helvetica Neue"/>
                <a:sym typeface="Helvetica Neue"/>
              </a:rPr>
              <a:t>We have yet to see a measurement of </a:t>
            </a:r>
            <a:r>
              <a:rPr lang="en" sz="30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inelastic charged-current electron neutrino interactions (</a:t>
            </a:r>
            <a:r>
              <a:rPr lang="en" sz="3000" dirty="0">
                <a:latin typeface="Helvetica Neue"/>
                <a:ea typeface="Helvetica Neue"/>
                <a:cs typeface="Helvetica Neue"/>
                <a:sym typeface="Helvetica Neue"/>
              </a:rPr>
              <a:t>        </a:t>
            </a:r>
            <a:r>
              <a:rPr lang="en" sz="30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CC) </a:t>
            </a:r>
            <a:r>
              <a:rPr lang="en" sz="3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</a:t>
            </a:r>
            <a:r>
              <a:rPr lang="en" sz="300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covers full 10-50 MeV range </a:t>
            </a:r>
            <a:r>
              <a:rPr lang="en" sz="30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3000" b="1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elvetica Neue"/>
              <a:buChar char="●"/>
            </a:pPr>
            <a:r>
              <a:rPr lang="en" sz="3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Tens of MeV Neutrino-Argon CC cross section measurements are relevant for ongoing theoretical work on weak axial current </a:t>
            </a:r>
            <a:r>
              <a:rPr lang="en" sz="300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 quenching in Gamow-Teller nuclear transitions</a:t>
            </a:r>
            <a:endParaRPr sz="3000" b="1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elvetica Neue"/>
              <a:buChar char="●"/>
            </a:pPr>
            <a:r>
              <a:rPr lang="en" sz="3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also corresponds to the energy </a:t>
            </a:r>
            <a:r>
              <a:rPr lang="en" sz="300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region of interest expected of supernova neutrino detection</a:t>
            </a:r>
            <a:r>
              <a:rPr lang="en" sz="3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at the DUNE experiment</a:t>
            </a:r>
            <a:endParaRPr sz="30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elvetica Neue"/>
              <a:buChar char="●"/>
            </a:pPr>
            <a:r>
              <a:rPr lang="en" sz="3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Cosmic background reduction is an important challenge in making this measurement and the focus of our study</a:t>
            </a:r>
            <a:endParaRPr sz="30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0" name="Google Shape;80;p14"/>
          <p:cNvSpPr txBox="1"/>
          <p:nvPr/>
        </p:nvSpPr>
        <p:spPr>
          <a:xfrm>
            <a:off x="-265791" y="11562688"/>
            <a:ext cx="20200200" cy="84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50" tIns="89550" rIns="89550" bIns="8955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 b="1">
                <a:solidFill>
                  <a:srgbClr val="204559"/>
                </a:solidFill>
              </a:rPr>
              <a:t>Neutrino Production with the SNS Beam </a:t>
            </a:r>
            <a:endParaRPr sz="4300" b="1">
              <a:solidFill>
                <a:srgbClr val="204559"/>
              </a:solidFill>
            </a:endParaRPr>
          </a:p>
        </p:txBody>
      </p:sp>
      <p:sp>
        <p:nvSpPr>
          <p:cNvPr id="81" name="Google Shape;81;p14"/>
          <p:cNvSpPr txBox="1"/>
          <p:nvPr/>
        </p:nvSpPr>
        <p:spPr>
          <a:xfrm>
            <a:off x="8229450" y="12956150"/>
            <a:ext cx="11790900" cy="303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3875" tIns="223875" rIns="223875" bIns="223875" anchor="t" anchorCtr="0">
            <a:spAutoFit/>
          </a:bodyPr>
          <a:lstStyle/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●"/>
            </a:pPr>
            <a:r>
              <a:rPr lang="en" sz="3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Spallation Neutron Source (SNS) is located at Oak Ridge National Laboratory’s neutrino alley</a:t>
            </a:r>
            <a:endParaRPr sz="30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●"/>
            </a:pPr>
            <a:r>
              <a:rPr lang="en" sz="30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High flux of pulsed neutrinos: 4.3 ⨯ 10</a:t>
            </a:r>
            <a:r>
              <a:rPr lang="en" sz="3000" b="1" baseline="30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</a:t>
            </a:r>
            <a:r>
              <a:rPr lang="en" sz="30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neutrinos/cm</a:t>
            </a:r>
            <a:r>
              <a:rPr lang="en" sz="3000" b="1" baseline="30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lang="en" sz="30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/s at 20 meter </a:t>
            </a:r>
            <a:endParaRPr sz="3000" b="1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●"/>
            </a:pPr>
            <a:r>
              <a:rPr lang="en" sz="3000" b="1">
                <a:latin typeface="Helvetica Neue"/>
                <a:ea typeface="Helvetica Neue"/>
                <a:cs typeface="Helvetica Neue"/>
                <a:sym typeface="Helvetica Neue"/>
              </a:rPr>
              <a:t>A s</a:t>
            </a:r>
            <a:r>
              <a:rPr lang="en" sz="30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topped </a:t>
            </a:r>
            <a:r>
              <a:rPr lang="en" sz="3000" b="1"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lang="en" sz="30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ion</a:t>
            </a:r>
            <a:r>
              <a:rPr lang="en" sz="3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provides tens of MeV neutrino source</a:t>
            </a: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" name="Google Shape;8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950" y="12716501"/>
            <a:ext cx="7757143" cy="34998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4"/>
          <p:cNvSpPr txBox="1"/>
          <p:nvPr/>
        </p:nvSpPr>
        <p:spPr>
          <a:xfrm>
            <a:off x="783900" y="15886840"/>
            <a:ext cx="58176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/>
              <a:t>Figure 1:SNS Neutrino Production </a:t>
            </a:r>
            <a:endParaRPr sz="2000" b="1"/>
          </a:p>
        </p:txBody>
      </p:sp>
      <p:sp>
        <p:nvSpPr>
          <p:cNvPr id="84" name="Google Shape;84;p14"/>
          <p:cNvSpPr txBox="1"/>
          <p:nvPr/>
        </p:nvSpPr>
        <p:spPr>
          <a:xfrm>
            <a:off x="6517799" y="10975475"/>
            <a:ext cx="66330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/>
              <a:t>Neutrino Argon Charge Current Inelastic Interaction</a:t>
            </a:r>
            <a:endParaRPr sz="2000" b="1"/>
          </a:p>
        </p:txBody>
      </p:sp>
      <p:sp>
        <p:nvSpPr>
          <p:cNvPr id="85" name="Google Shape;85;p14"/>
          <p:cNvSpPr txBox="1"/>
          <p:nvPr/>
        </p:nvSpPr>
        <p:spPr>
          <a:xfrm>
            <a:off x="339700" y="17902275"/>
            <a:ext cx="11375700" cy="349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3875" tIns="223875" rIns="223875" bIns="223875" anchor="t" anchorCtr="0">
            <a:spAutoFit/>
          </a:bodyPr>
          <a:lstStyle/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●"/>
            </a:pPr>
            <a:r>
              <a:rPr lang="en" sz="3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Single phase liquid argon scintillation detector </a:t>
            </a:r>
            <a:endParaRPr sz="30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Helvetica Neue"/>
              <a:buChar char="●"/>
            </a:pPr>
            <a:r>
              <a:rPr lang="en" sz="3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122 photomultiplier tubes (PMTs) </a:t>
            </a:r>
            <a:endParaRPr sz="3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●"/>
            </a:pPr>
            <a:r>
              <a:rPr lang="en" sz="30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750 kg liquid argon cryostat  &amp; 610 kg of fiducial volume</a:t>
            </a:r>
            <a:r>
              <a:rPr lang="en" sz="3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3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●"/>
            </a:pPr>
            <a:r>
              <a:rPr lang="en" sz="3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27.5m from Hg target</a:t>
            </a:r>
            <a:endParaRPr sz="30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Char char="●"/>
            </a:pPr>
            <a:r>
              <a:rPr lang="en" sz="3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Veto system consists of plastic scintillators equipped with silicon photomultipliers (SiPMs) </a:t>
            </a:r>
            <a:endParaRPr sz="30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6" name="Google Shape;86;p14"/>
          <p:cNvSpPr txBox="1"/>
          <p:nvPr/>
        </p:nvSpPr>
        <p:spPr>
          <a:xfrm>
            <a:off x="7931100" y="25948875"/>
            <a:ext cx="10466400" cy="254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elvetica Neue"/>
              <a:buChar char="●"/>
            </a:pPr>
            <a:r>
              <a:rPr lang="en" sz="3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Veto Panels will be placed in aluminum enclosures </a:t>
            </a:r>
            <a:endParaRPr sz="3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elvetica Neue"/>
              <a:buChar char="●"/>
            </a:pPr>
            <a:r>
              <a:rPr lang="en" sz="3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Stage 0: Bottom veto panels only (Figure 2)</a:t>
            </a:r>
            <a:endParaRPr sz="30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elvetica Neue"/>
              <a:buChar char="●"/>
            </a:pPr>
            <a:r>
              <a:rPr lang="en" sz="3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Stage 1: Add bottom, side, and top veto panels (Figure 3)</a:t>
            </a:r>
            <a:endParaRPr sz="3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elvetica Neue"/>
              <a:buChar char="●"/>
            </a:pPr>
            <a:r>
              <a:rPr lang="en" sz="3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Side panels are arranged octagonally to prevent gaps</a:t>
            </a:r>
            <a:endParaRPr sz="3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7" name="Google Shape;8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530650" y="17581075"/>
            <a:ext cx="8489700" cy="6386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30950" y="3083300"/>
            <a:ext cx="3516368" cy="10488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4"/>
          <p:cNvSpPr txBox="1"/>
          <p:nvPr/>
        </p:nvSpPr>
        <p:spPr>
          <a:xfrm>
            <a:off x="286600" y="3083300"/>
            <a:ext cx="2685300" cy="1048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1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9689" y="3074565"/>
            <a:ext cx="2579106" cy="106625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4"/>
          <p:cNvSpPr txBox="1"/>
          <p:nvPr/>
        </p:nvSpPr>
        <p:spPr>
          <a:xfrm>
            <a:off x="40527388" y="3061325"/>
            <a:ext cx="2043600" cy="1048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" name="Google Shape;92;p1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0353262" y="2865625"/>
            <a:ext cx="2449858" cy="15930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4"/>
          <p:cNvSpPr txBox="1"/>
          <p:nvPr/>
        </p:nvSpPr>
        <p:spPr>
          <a:xfrm>
            <a:off x="11530650" y="24679638"/>
            <a:ext cx="88776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4750" tIns="104750" rIns="104750" bIns="1047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92" b="1"/>
              <a:t>Figure 2: LAr-750 Detector Diagram with Bottom Veto Panels</a:t>
            </a:r>
            <a:endParaRPr sz="2292" b="1"/>
          </a:p>
        </p:txBody>
      </p:sp>
      <p:pic>
        <p:nvPicPr>
          <p:cNvPr id="94" name="Google Shape;94;p1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83900" y="21700625"/>
            <a:ext cx="6235590" cy="625737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4"/>
          <p:cNvSpPr txBox="1"/>
          <p:nvPr/>
        </p:nvSpPr>
        <p:spPr>
          <a:xfrm>
            <a:off x="149250" y="28189275"/>
            <a:ext cx="7086900" cy="10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</a:rPr>
              <a:t>Figure 3: Top View of cryostat in simulation with octagonal side panel arrangement </a:t>
            </a:r>
            <a:endParaRPr sz="2000" b="1">
              <a:solidFill>
                <a:schemeClr val="dk1"/>
              </a:solidFill>
            </a:endParaRPr>
          </a:p>
        </p:txBody>
      </p:sp>
      <p:cxnSp>
        <p:nvCxnSpPr>
          <p:cNvPr id="96" name="Google Shape;96;p14"/>
          <p:cNvCxnSpPr/>
          <p:nvPr/>
        </p:nvCxnSpPr>
        <p:spPr>
          <a:xfrm rot="10800000">
            <a:off x="15424961" y="24094982"/>
            <a:ext cx="701100" cy="355800"/>
          </a:xfrm>
          <a:prstGeom prst="straightConnector1">
            <a:avLst/>
          </a:prstGeom>
          <a:noFill/>
          <a:ln w="109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7" name="Google Shape;97;p14"/>
          <p:cNvSpPr txBox="1"/>
          <p:nvPr/>
        </p:nvSpPr>
        <p:spPr>
          <a:xfrm>
            <a:off x="16170002" y="24167797"/>
            <a:ext cx="37644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4750" tIns="104750" rIns="104750" bIns="1047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92" b="1">
                <a:solidFill>
                  <a:schemeClr val="dk1"/>
                </a:solidFill>
              </a:rPr>
              <a:t>Bottom Veto Panels </a:t>
            </a:r>
            <a:endParaRPr sz="2292" b="1">
              <a:solidFill>
                <a:schemeClr val="dk1"/>
              </a:solidFill>
            </a:endParaRPr>
          </a:p>
        </p:txBody>
      </p:sp>
      <p:sp>
        <p:nvSpPr>
          <p:cNvPr id="98" name="Google Shape;98;p14"/>
          <p:cNvSpPr txBox="1"/>
          <p:nvPr/>
        </p:nvSpPr>
        <p:spPr>
          <a:xfrm>
            <a:off x="29741900" y="10860488"/>
            <a:ext cx="12296400" cy="50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elvetica Neue"/>
              <a:buChar char="●"/>
            </a:pPr>
            <a:r>
              <a:rPr lang="en" sz="3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 Features were selected to provide model with pulse energy, geometry, timing, and shape information   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elvetica Neue"/>
              <a:buChar char="●"/>
            </a:pPr>
            <a:r>
              <a:rPr lang="en" sz="3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Model was trained in</a:t>
            </a:r>
            <a:r>
              <a:rPr lang="en" sz="3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2 steps:</a:t>
            </a:r>
            <a:r>
              <a:rPr lang="en" sz="3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3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elvetica Neue"/>
              <a:buChar char="○"/>
            </a:pPr>
            <a:r>
              <a:rPr lang="en" sz="3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Masked autoencoder </a:t>
            </a:r>
            <a:r>
              <a:rPr lang="en" sz="3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learned embeddings without labels (self supervised) </a:t>
            </a:r>
            <a:endParaRPr sz="3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elvetica Neue"/>
              <a:buChar char="○"/>
            </a:pPr>
            <a:r>
              <a:rPr lang="en" sz="3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Binary classifier</a:t>
            </a:r>
            <a:r>
              <a:rPr lang="en" sz="3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was trained to classify events as cosmic ray (background) vs. neutrino (signal)</a:t>
            </a:r>
            <a:endParaRPr sz="3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imes New Roman"/>
              <a:buChar char="●"/>
            </a:pPr>
            <a:r>
              <a:rPr lang="en" sz="3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Model can maintain </a:t>
            </a:r>
            <a:r>
              <a:rPr lang="en" sz="3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above 90% accuracy in Neutrino classification</a:t>
            </a:r>
            <a:r>
              <a:rPr lang="en" sz="3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3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9" name="Google Shape;99;p14"/>
          <p:cNvSpPr txBox="1"/>
          <p:nvPr/>
        </p:nvSpPr>
        <p:spPr>
          <a:xfrm>
            <a:off x="25171050" y="4500540"/>
            <a:ext cx="13732500" cy="7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363" b="1">
                <a:solidFill>
                  <a:srgbClr val="204559"/>
                </a:solidFill>
              </a:rPr>
              <a:t>Simulation Study of Inelastic Events</a:t>
            </a:r>
            <a:endParaRPr sz="9149">
              <a:solidFill>
                <a:schemeClr val="dk2"/>
              </a:solidFill>
            </a:endParaRPr>
          </a:p>
        </p:txBody>
      </p:sp>
      <p:sp>
        <p:nvSpPr>
          <p:cNvPr id="100" name="Google Shape;100;p14"/>
          <p:cNvSpPr txBox="1"/>
          <p:nvPr/>
        </p:nvSpPr>
        <p:spPr>
          <a:xfrm>
            <a:off x="22399675" y="15300588"/>
            <a:ext cx="6915300" cy="8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</a:rPr>
              <a:t>Figure 4: Confusion Matrix Result for Binary Classifier with threshold that maximizes cosmic removal </a:t>
            </a:r>
            <a:endParaRPr sz="2000" b="1">
              <a:solidFill>
                <a:schemeClr val="dk1"/>
              </a:solidFill>
            </a:endParaRPr>
          </a:p>
        </p:txBody>
      </p:sp>
      <p:sp>
        <p:nvSpPr>
          <p:cNvPr id="101" name="Google Shape;101;p14"/>
          <p:cNvSpPr txBox="1"/>
          <p:nvPr/>
        </p:nvSpPr>
        <p:spPr>
          <a:xfrm>
            <a:off x="21272625" y="17928388"/>
            <a:ext cx="8489700" cy="557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elvetica Neue"/>
              <a:buChar char="●"/>
            </a:pPr>
            <a:r>
              <a:rPr lang="en" sz="3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expect to observe a signal  in the ~14–46 MeV range after 3 years of running</a:t>
            </a:r>
            <a:endParaRPr sz="30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elvetica Neue"/>
              <a:buChar char="●"/>
            </a:pPr>
            <a:r>
              <a:rPr lang="en" sz="3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energy veto alone provides limited background reduction, motivating a full detector veto system</a:t>
            </a:r>
            <a:endParaRPr sz="3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elvetica Neue"/>
              <a:buChar char="●"/>
            </a:pPr>
            <a:r>
              <a:rPr lang="en" sz="3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ML veto demonstrates meaningful additional rejection power beyond the energy cut, improving S/σ across the signal region</a:t>
            </a:r>
            <a:endParaRPr sz="3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marR="3810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elvetica Neue"/>
              <a:buChar char="●"/>
            </a:pPr>
            <a:r>
              <a:rPr lang="en" sz="3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Full detector veto is anticipated to be in place before the full 3-year exposure</a:t>
            </a:r>
            <a:r>
              <a:rPr lang="en" sz="3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the results shown here are conservative</a:t>
            </a:r>
            <a:endParaRPr sz="30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02" name="Google Shape;102;p14"/>
          <p:cNvPicPr preferRelativeResize="0"/>
          <p:nvPr/>
        </p:nvPicPr>
        <p:blipFill rotWithShape="1">
          <a:blip r:embed="rId9">
            <a:alphaModFix/>
          </a:blip>
          <a:srcRect l="15874" t="46778" r="16490" b="46311"/>
          <a:stretch/>
        </p:blipFill>
        <p:spPr>
          <a:xfrm>
            <a:off x="5774250" y="9665880"/>
            <a:ext cx="8120098" cy="1172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9675100" y="17417102"/>
            <a:ext cx="13127977" cy="10717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2399675" y="8788202"/>
            <a:ext cx="6633001" cy="6322099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4"/>
          <p:cNvSpPr txBox="1"/>
          <p:nvPr/>
        </p:nvSpPr>
        <p:spPr>
          <a:xfrm>
            <a:off x="36308950" y="3648550"/>
            <a:ext cx="4044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</a:rPr>
              <a:t>Vinicius.Da_Silva@tufts.edu </a:t>
            </a:r>
            <a:endParaRPr sz="2400">
              <a:solidFill>
                <a:schemeClr val="lt1"/>
              </a:solidFill>
            </a:endParaRPr>
          </a:p>
        </p:txBody>
      </p:sp>
      <p:pic>
        <p:nvPicPr>
          <p:cNvPr id="106" name="Google Shape;106;p14"/>
          <p:cNvPicPr preferRelativeResize="0"/>
          <p:nvPr/>
        </p:nvPicPr>
        <p:blipFill rotWithShape="1">
          <a:blip r:embed="rId9">
            <a:alphaModFix/>
          </a:blip>
          <a:srcRect l="18628" t="48287" r="73706" b="46311"/>
          <a:stretch/>
        </p:blipFill>
        <p:spPr>
          <a:xfrm>
            <a:off x="16431718" y="5646000"/>
            <a:ext cx="701099" cy="698399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4"/>
          <p:cNvSpPr txBox="1"/>
          <p:nvPr/>
        </p:nvSpPr>
        <p:spPr>
          <a:xfrm>
            <a:off x="32717525" y="28337800"/>
            <a:ext cx="81201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</a:rPr>
              <a:t>Figure 5: Three year background subtracted signal prediction</a:t>
            </a:r>
            <a:endParaRPr sz="2000" b="1">
              <a:solidFill>
                <a:schemeClr val="dk1"/>
              </a:solidFill>
            </a:endParaRPr>
          </a:p>
        </p:txBody>
      </p:sp>
      <p:sp>
        <p:nvSpPr>
          <p:cNvPr id="108" name="Google Shape;108;p14"/>
          <p:cNvSpPr txBox="1"/>
          <p:nvPr/>
        </p:nvSpPr>
        <p:spPr>
          <a:xfrm>
            <a:off x="20602875" y="23476375"/>
            <a:ext cx="8877600" cy="15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 b="1">
                <a:solidFill>
                  <a:srgbClr val="204559"/>
                </a:solidFill>
              </a:rPr>
              <a:t>References &amp; Acknowledgements </a:t>
            </a:r>
            <a:endParaRPr sz="9149">
              <a:solidFill>
                <a:schemeClr val="dk2"/>
              </a:solidFill>
            </a:endParaRPr>
          </a:p>
        </p:txBody>
      </p:sp>
      <p:pic>
        <p:nvPicPr>
          <p:cNvPr id="109" name="Google Shape;109;p14"/>
          <p:cNvPicPr preferRelativeResize="0"/>
          <p:nvPr/>
        </p:nvPicPr>
        <p:blipFill rotWithShape="1">
          <a:blip r:embed="rId12">
            <a:alphaModFix/>
          </a:blip>
          <a:srcRect l="3970" r="-3970"/>
          <a:stretch/>
        </p:blipFill>
        <p:spPr>
          <a:xfrm>
            <a:off x="28062507" y="27246865"/>
            <a:ext cx="1679396" cy="1679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4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0373261" y="27450567"/>
            <a:ext cx="3753216" cy="943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4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24299325" y="27084180"/>
            <a:ext cx="3969851" cy="2004782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4"/>
          <p:cNvSpPr txBox="1"/>
          <p:nvPr/>
        </p:nvSpPr>
        <p:spPr>
          <a:xfrm>
            <a:off x="21272625" y="28394350"/>
            <a:ext cx="24498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DE-SC0019032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113" name="Google Shape;113;p14"/>
          <p:cNvSpPr txBox="1"/>
          <p:nvPr/>
        </p:nvSpPr>
        <p:spPr>
          <a:xfrm>
            <a:off x="21163125" y="25237075"/>
            <a:ext cx="7757100" cy="16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A. Abed Abud et al., (DUNE collaboration), Impact of cross-section uncertainties on supernova neutrino spectral parameter fitting in the Deep Underground Neutrino Experiment, Phys. Rev. D 107 (2023) 112012 [arXiv:2303.17007]. 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K. He, X. Chen, S. Xie, Y. Li, P. Dollár, and R. Girshick. Masked autoencoders are scalable vision learners. </a:t>
            </a:r>
            <a:r>
              <a:rPr lang="en" sz="1200" i="1">
                <a:solidFill>
                  <a:schemeClr val="dk1"/>
                </a:solidFill>
              </a:rPr>
              <a:t>Proc. IEEE/CVF Conf. Comput. Vis. Pattern Recognit. (CVPR)</a:t>
            </a:r>
            <a:r>
              <a:rPr lang="en" sz="1200">
                <a:solidFill>
                  <a:schemeClr val="dk1"/>
                </a:solidFill>
              </a:rPr>
              <a:t>, pages 16000–16009, Jun 2022. arXiv:2111.06377, doi:10.1109/CVPR52688.2022.01553. 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S. Gardiner. Simulating low-energy neutrino interactions with MARLEY. </a:t>
            </a:r>
            <a:r>
              <a:rPr lang="en" sz="1200" i="1">
                <a:solidFill>
                  <a:schemeClr val="dk1"/>
                </a:solidFill>
                <a:highlight>
                  <a:srgbClr val="FFFFFF"/>
                </a:highlight>
              </a:rPr>
              <a:t>Comput. Phys. Commun.</a:t>
            </a: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, 269:108123, Aug 2021. arXiv:2101.11867, doi:10.1016/j.cpc.2021.108123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14" name="Google Shape;114;p14"/>
          <p:cNvSpPr txBox="1"/>
          <p:nvPr/>
        </p:nvSpPr>
        <p:spPr>
          <a:xfrm>
            <a:off x="29666750" y="9155975"/>
            <a:ext cx="12446700" cy="11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Helvetica Neue"/>
              <a:buChar char="●"/>
            </a:pPr>
            <a:r>
              <a:rPr lang="en" sz="3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Goal : To distinguish Marley neutrino signal events from cosmic background using individual PMT hit patterns.</a:t>
            </a:r>
            <a:endParaRPr sz="9149" b="1">
              <a:solidFill>
                <a:schemeClr val="dk2"/>
              </a:solidFill>
            </a:endParaRPr>
          </a:p>
        </p:txBody>
      </p:sp>
      <p:pic>
        <p:nvPicPr>
          <p:cNvPr id="115" name="Google Shape;115;p14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23467073" y="5363313"/>
            <a:ext cx="3240648" cy="239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4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26707725" y="6025525"/>
            <a:ext cx="3600742" cy="11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4"/>
          <p:cNvPicPr preferRelativeResize="0"/>
          <p:nvPr/>
        </p:nvPicPr>
        <p:blipFill rotWithShape="1">
          <a:blip r:embed="rId17">
            <a:alphaModFix/>
          </a:blip>
          <a:srcRect l="13225"/>
          <a:stretch/>
        </p:blipFill>
        <p:spPr>
          <a:xfrm>
            <a:off x="30308474" y="6011846"/>
            <a:ext cx="3240650" cy="1200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4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33549125" y="5995200"/>
            <a:ext cx="6335570" cy="12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4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38583062" y="17802450"/>
            <a:ext cx="4067364" cy="1357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4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39965125" y="24354775"/>
            <a:ext cx="2685300" cy="12071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02E6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636</Words>
  <Application>Microsoft Office PowerPoint</Application>
  <PresentationFormat>Custom</PresentationFormat>
  <Paragraphs>51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Times New Roman</vt:lpstr>
      <vt:lpstr>Arial</vt:lpstr>
      <vt:lpstr>Trebuchet MS</vt:lpstr>
      <vt:lpstr>Helvetica Neue</vt:lpstr>
      <vt:lpstr>Calibri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Da Silva, Vinicius</cp:lastModifiedBy>
  <cp:revision>1</cp:revision>
  <dcterms:modified xsi:type="dcterms:W3CDTF">2026-06-10T18:23:03Z</dcterms:modified>
</cp:coreProperties>
</file>