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2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A746E-154D-40BA-91E8-2B314A27F6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66773-C816-4184-BC6C-58FFCCBB0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17DA7-C60C-4602-AF40-7C6930A5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4BB5D-EBDD-40A0-9C6A-F155EBFC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27C86-946F-45A6-8943-784C82114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5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E1FC-34A4-446C-97BD-BCECD7E12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A3F9F-302E-4244-9C6B-EE813EE1B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8DA59-75D1-4D4E-8513-25A54F931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219D0-AE2A-4ACB-BD31-D4511A82D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BAE70-344B-4E15-8839-B20AE989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2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14C60A-CF33-4CEC-85F7-FA6E0CE242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B91C1-7C80-4AF5-B475-6E9E160D1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FE366-C305-4012-AE9C-A43E0D900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CF85F-A0B1-46EA-A326-407EFCED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1A192-8C28-48EF-AB6A-2C590C71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80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AEBF-AE98-465D-834A-0D1E22AF5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73CF2-91A6-47CC-BC75-0777E301F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2496C-845C-43BB-A0A3-50EC18C5E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C053A-7EB9-4C98-B3D5-128076CB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9A843-3958-4744-8AC3-D3E846F5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91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B907C-B679-4FEB-9F6A-86CAFB01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5565A-DFA7-4D62-A7D4-40F072C8D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1ED64-CFF8-4919-8105-0B3558998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E30FF-32ED-4B18-BD5A-1D456921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107F1-9676-4F98-AD6C-0335FC680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11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98292-47AC-4D84-B123-A3CC6D2A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9989F-410A-436A-BD62-8D7A4F665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52F6D-1B3B-4099-8DB2-9E16E40E2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C735C-8089-4340-B02C-1873C314C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48E4A-0DFF-42D8-BFCE-45DA08A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1C70E-0BF1-4F88-893C-9D09E931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9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9383A-61D4-433D-9AB8-094E65CCC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3136A-EB41-4963-A6C2-2CEF19DD3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6DD8E-8694-4E9A-B73B-22BC9426B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B580D8-93E6-4AA6-A99E-27D4C8FF30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958702-B226-4377-A85B-F430BAF033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C452EF-0506-4341-A3BF-EF7357E30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71D064-C8C2-44E0-8FBD-1D8624A5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F073FA-FF5A-4824-9FFC-8F153E0C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789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93C6-0DE3-4DDF-94EE-F9C366458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1F566A-2659-448C-961E-EB12547E6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3AAC8-7706-424E-B1FD-4FB6619A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187CB-346C-49D4-A201-08DAD5A5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029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5AFF0-0157-477C-8C8D-D49023D63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23319-3AC7-41BE-B649-EE4241B33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6F2AD-DF02-43E8-8688-CA7546B9E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33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A19F3-06C5-4B24-83A5-DF7505687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03276-6A60-4C51-9436-E5AEAA6C8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27517A-F120-4929-AE18-9418A6F5B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AE78A-1D4D-4411-BA75-6D179741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196A14-9F00-4E6C-9711-ABBDE247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B6E74-DAA4-490A-900A-6E8AC9BC6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95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3191-9DDC-4ECC-96E4-474D71B6D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334B5F-1D45-4D39-87FE-5EEA2D12B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E7C776-B314-4A23-8BA3-6F79B1E35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44570C-016C-4144-A9E4-352D69CC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B0EF2-8F53-4A31-9FE2-B558E4047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4092B-DDD2-4600-BBE6-D9462D599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7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CAB643-8F81-444A-90B0-2E647B4DA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D48BD-3144-4D28-90D2-B5FCA3185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B4CE7-1611-4E7F-B6B4-77DC3AC84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1066E-852D-4124-B6F6-540A47FF54CC}" type="datetimeFigureOut">
              <a:rPr lang="en-GB" smtClean="0"/>
              <a:t>22/05/2026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5FAED-227E-4D65-8070-E8CEEF261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3BA37-A1D3-4EB2-9F9B-F65026A0B0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A81B1-3C9C-4ABB-8C59-32EB4213E5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83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CBD6D4-B899-4EEA-AAA0-CCB291CED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6135"/>
            <a:ext cx="12192000" cy="607599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5D4F4A5-2A33-47C4-A46D-4E05206AA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36728" cy="85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>
            <a:extLst>
              <a:ext uri="{FF2B5EF4-FFF2-40B4-BE49-F238E27FC236}">
                <a16:creationId xmlns:a16="http://schemas.microsoft.com/office/drawing/2014/main" id="{0EF1A4A0-432D-4448-9CA4-7EB1812F3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514" y="0"/>
            <a:ext cx="2509723" cy="94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014803-46AF-460C-B7EE-C8A1C0931840}"/>
              </a:ext>
            </a:extLst>
          </p:cNvPr>
          <p:cNvSpPr txBox="1"/>
          <p:nvPr/>
        </p:nvSpPr>
        <p:spPr>
          <a:xfrm>
            <a:off x="10486224" y="6547449"/>
            <a:ext cx="1705776" cy="310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©Frank Helmrich</a:t>
            </a:r>
          </a:p>
        </p:txBody>
      </p:sp>
    </p:spTree>
    <p:extLst>
      <p:ext uri="{BB962C8B-B14F-4D97-AF65-F5344CB8AC3E}">
        <p14:creationId xmlns:p14="http://schemas.microsoft.com/office/powerpoint/2010/main" val="429329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32C12C0C6F0B4AB6393C1BBC133BF1" ma:contentTypeVersion="9" ma:contentTypeDescription="Create a new document." ma:contentTypeScope="" ma:versionID="4133383170a0a183e14125741c7fe57e">
  <xsd:schema xmlns:xsd="http://www.w3.org/2001/XMLSchema" xmlns:xs="http://www.w3.org/2001/XMLSchema" xmlns:p="http://schemas.microsoft.com/office/2006/metadata/properties" xmlns:ns3="fd26280e-d8d8-474d-a1ae-de0ad2842807" targetNamespace="http://schemas.microsoft.com/office/2006/metadata/properties" ma:root="true" ma:fieldsID="4a68b5642d21ff036b5857d5e8dadb1e" ns3:_="">
    <xsd:import namespace="fd26280e-d8d8-474d-a1ae-de0ad2842807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_activity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6280e-d8d8-474d-a1ae-de0ad2842807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d26280e-d8d8-474d-a1ae-de0ad2842807" xsi:nil="true"/>
  </documentManagement>
</p:properties>
</file>

<file path=customXml/itemProps1.xml><?xml version="1.0" encoding="utf-8"?>
<ds:datastoreItem xmlns:ds="http://schemas.openxmlformats.org/officeDocument/2006/customXml" ds:itemID="{A91913F2-A0B8-4DDC-A957-06C300679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6280e-d8d8-474d-a1ae-de0ad28428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10D1B0-BF94-4C45-8D13-4E00CBD876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D861D6-CC85-4597-B4C8-E18C3A6C9024}">
  <ds:schemaRefs>
    <ds:schemaRef ds:uri="http://purl.org/dc/terms/"/>
    <ds:schemaRef ds:uri="fd26280e-d8d8-474d-a1ae-de0ad2842807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Kletzl-Teuffenbach, Victoria</dc:creator>
  <cp:lastModifiedBy>Kletzl-Teuffenbach, Victoria</cp:lastModifiedBy>
  <cp:revision>4</cp:revision>
  <dcterms:created xsi:type="dcterms:W3CDTF">2026-05-22T09:30:43Z</dcterms:created>
  <dcterms:modified xsi:type="dcterms:W3CDTF">2026-05-22T12:00:00Z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0x0101007732C12C0C6F0B4AB6393C1BBC133BF1</vt:lpwstr>
  </property>
</Properties>
</file>