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4"/>
  </p:sldMasterIdLst>
  <p:notesMasterIdLst>
    <p:notesMasterId r:id="rId10"/>
  </p:notesMasterIdLst>
  <p:handoutMasterIdLst>
    <p:handoutMasterId r:id="rId11"/>
  </p:handoutMasterIdLst>
  <p:sldIdLst>
    <p:sldId id="277" r:id="rId5"/>
    <p:sldId id="2432" r:id="rId6"/>
    <p:sldId id="273" r:id="rId7"/>
    <p:sldId id="2433" r:id="rId8"/>
    <p:sldId id="2434" r:id="rId9"/>
  </p:sldIdLst>
  <p:sldSz cx="12192000" cy="6858000"/>
  <p:notesSz cx="6858000" cy="9144000"/>
  <p:embeddedFontLst>
    <p:embeddedFont>
      <p:font typeface="Crimson Pro"/>
      <p:regular r:id="rId12"/>
      <p:bold r:id="rId13"/>
      <p:italic r:id="rId14"/>
      <p:boldItalic r:id="rId15"/>
    </p:embeddedFont>
    <p:embeddedFont>
      <p:font typeface="Lato" panose="020F0502020204030203" pitchFamily="34" charset="77"/>
      <p:regular r:id="rId16"/>
      <p:bold r:id="rId17"/>
      <p:italic r:id="rId18"/>
      <p:boldItalic r:id="rId19"/>
    </p:embeddedFont>
    <p:embeddedFont>
      <p:font typeface="Palatino Linotype" panose="02040502050505030304" pitchFamily="18" charset="0"/>
      <p:regular r:id="rId20"/>
      <p:bold r:id="rId21"/>
      <p:italic r:id="rId22"/>
      <p:boldItalic r:id="rId23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9796129-6635-E58E-5AB4-CAEB7832AC92}" name="Schieck, Jochen" initials="SJ" userId="S::Jochen.Schieck@oeaw.ac.at::0f996fa1-9b54-4e25-8e56-7b61161e2cae" providerId="AD"/>
  <p188:author id="{646D71AA-6790-8B46-A6CF-2EB98E0A59D7}" name="Bergauer, Thomas" initials="BT" userId="S::thomas.bergauer@oeaw.ac.at::7c9505e8-d59b-49e7-a00e-d858e4ccebe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7BC0"/>
    <a:srgbClr val="0047BB"/>
    <a:srgbClr val="FFFF00"/>
    <a:srgbClr val="80A3DD"/>
    <a:srgbClr val="00B050"/>
    <a:srgbClr val="FFC000"/>
    <a:srgbClr val="7030A0"/>
    <a:srgbClr val="D7DCD8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29"/>
    <p:restoredTop sz="94521"/>
  </p:normalViewPr>
  <p:slideViewPr>
    <p:cSldViewPr snapToGrid="0">
      <p:cViewPr varScale="1">
        <p:scale>
          <a:sx n="115" d="100"/>
          <a:sy n="115" d="100"/>
        </p:scale>
        <p:origin x="107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0.fntdata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microsoft.com/office/2018/10/relationships/authors" Target="author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95C357A-DAD6-CD58-3666-06852B7975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>
              <a:latin typeface="Crimson Pro" pitchFamily="2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5D66165-3924-2C67-D856-532C16E340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B70C1-55A2-4FFD-A9E2-4F5209FC798C}" type="datetimeFigureOut">
              <a:rPr lang="de-AT" smtClean="0">
                <a:latin typeface="Crimson Pro" pitchFamily="2" charset="0"/>
              </a:rPr>
              <a:t>18.05.26</a:t>
            </a:fld>
            <a:endParaRPr lang="de-AT">
              <a:latin typeface="Crimson Pro" pitchFamily="2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8C191ED-D3B3-CB6B-6821-30E99840CF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>
              <a:latin typeface="Crimson Pro" pitchFamily="2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8837655-2921-6054-38C5-2C9A8685B04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8D410D-7A31-434B-8EEB-E58AE714DF44}" type="slidenum">
              <a:rPr lang="de-AT" smtClean="0">
                <a:latin typeface="Crimson Pro" pitchFamily="2" charset="0"/>
              </a:rPr>
              <a:t>‹#›</a:t>
            </a:fld>
            <a:endParaRPr lang="de-AT">
              <a:latin typeface="Crimson Pr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09216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rimson Pro" pitchFamily="2" charset="0"/>
              </a:defRPr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rimson Pro" pitchFamily="2" charset="0"/>
              </a:defRPr>
            </a:lvl1pPr>
          </a:lstStyle>
          <a:p>
            <a:fld id="{C8E44CFD-8E9A-4408-9CC4-4E9183825D1E}" type="datetimeFigureOut">
              <a:rPr lang="de-AT" smtClean="0"/>
              <a:pPr/>
              <a:t>18.05.26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rimson Pro" pitchFamily="2" charset="0"/>
              </a:defRPr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rimson Pro" pitchFamily="2" charset="0"/>
              </a:defRPr>
            </a:lvl1pPr>
          </a:lstStyle>
          <a:p>
            <a:fld id="{960DE576-E6EB-48CA-AE26-7E752F48463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4913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rimson Pro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rimson Pro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rimson Pro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rimson Pro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rimson Pro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sv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sv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7.sv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ihandform: Form 1">
            <a:extLst>
              <a:ext uri="{FF2B5EF4-FFF2-40B4-BE49-F238E27FC236}">
                <a16:creationId xmlns:a16="http://schemas.microsoft.com/office/drawing/2014/main" id="{AAA40372-583D-51A2-BDEF-3AB5576CC92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1598865" cy="6263004"/>
          </a:xfrm>
          <a:custGeom>
            <a:avLst/>
            <a:gdLst>
              <a:gd name="connsiteX0" fmla="*/ 0 w 11598865"/>
              <a:gd name="connsiteY0" fmla="*/ 0 h 6263004"/>
              <a:gd name="connsiteX1" fmla="*/ 11597777 w 11598865"/>
              <a:gd name="connsiteY1" fmla="*/ 0 h 6263004"/>
              <a:gd name="connsiteX2" fmla="*/ 11597777 w 11598865"/>
              <a:gd name="connsiteY2" fmla="*/ 588515 h 6263004"/>
              <a:gd name="connsiteX3" fmla="*/ 11598865 w 11598865"/>
              <a:gd name="connsiteY3" fmla="*/ 599308 h 6263004"/>
              <a:gd name="connsiteX4" fmla="*/ 11598865 w 11598865"/>
              <a:gd name="connsiteY4" fmla="*/ 5663697 h 6263004"/>
              <a:gd name="connsiteX5" fmla="*/ 10999558 w 11598865"/>
              <a:gd name="connsiteY5" fmla="*/ 6263004 h 6263004"/>
              <a:gd name="connsiteX6" fmla="*/ 1088 w 11598865"/>
              <a:gd name="connsiteY6" fmla="*/ 6263004 h 6263004"/>
              <a:gd name="connsiteX7" fmla="*/ 1088 w 11598865"/>
              <a:gd name="connsiteY7" fmla="*/ 609600 h 6263004"/>
              <a:gd name="connsiteX8" fmla="*/ 0 w 11598865"/>
              <a:gd name="connsiteY8" fmla="*/ 609600 h 626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98865" h="6263004">
                <a:moveTo>
                  <a:pt x="0" y="0"/>
                </a:moveTo>
                <a:lnTo>
                  <a:pt x="11597777" y="0"/>
                </a:lnTo>
                <a:lnTo>
                  <a:pt x="11597777" y="588515"/>
                </a:lnTo>
                <a:lnTo>
                  <a:pt x="11598865" y="599308"/>
                </a:lnTo>
                <a:lnTo>
                  <a:pt x="11598865" y="5663697"/>
                </a:lnTo>
                <a:cubicBezTo>
                  <a:pt x="11598865" y="5994685"/>
                  <a:pt x="11330546" y="6263004"/>
                  <a:pt x="10999558" y="6263004"/>
                </a:cubicBezTo>
                <a:lnTo>
                  <a:pt x="1088" y="6263004"/>
                </a:lnTo>
                <a:lnTo>
                  <a:pt x="1088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79600" y="2469600"/>
            <a:ext cx="8676000" cy="1728000"/>
          </a:xfrm>
        </p:spPr>
        <p:txBody>
          <a:bodyPr/>
          <a:lstStyle>
            <a:lvl1pPr>
              <a:lnSpc>
                <a:spcPct val="92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18.5.2026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9" name="Textplatzhalter 1">
            <a:extLst>
              <a:ext uri="{FF2B5EF4-FFF2-40B4-BE49-F238E27FC236}">
                <a16:creationId xmlns:a16="http://schemas.microsoft.com/office/drawing/2014/main" id="{6286D9BB-D99F-33AF-F2D7-3EFFC0CE924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72400" y="4309200"/>
            <a:ext cx="8676000" cy="432000"/>
          </a:xfrm>
        </p:spPr>
        <p:txBody>
          <a:bodyPr/>
          <a:lstStyle>
            <a:lvl1pPr>
              <a:buFontTx/>
              <a:buNone/>
              <a:defRPr sz="3000" spc="20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30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30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30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3000">
                <a:solidFill>
                  <a:schemeClr val="bg1"/>
                </a:solidFill>
              </a:defRPr>
            </a:lvl5pPr>
            <a:lvl6pPr marL="0" indent="0">
              <a:buFontTx/>
              <a:buNone/>
              <a:defRPr sz="3000">
                <a:solidFill>
                  <a:schemeClr val="bg1"/>
                </a:solidFill>
              </a:defRPr>
            </a:lvl6pPr>
            <a:lvl7pPr marL="0" indent="0">
              <a:buFontTx/>
              <a:buNone/>
              <a:defRPr sz="3000">
                <a:solidFill>
                  <a:schemeClr val="bg1"/>
                </a:solidFill>
              </a:defRPr>
            </a:lvl7pPr>
            <a:lvl8pPr marL="0" indent="0">
              <a:buFontTx/>
              <a:buNone/>
              <a:defRPr sz="3000">
                <a:solidFill>
                  <a:schemeClr val="bg1"/>
                </a:solidFill>
              </a:defRPr>
            </a:lvl8pPr>
            <a:lvl9pPr marL="0" indent="0">
              <a:buFontTx/>
              <a:buNone/>
              <a:defRPr sz="30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BDD97C5D-1BBF-04A3-514C-968EDD2F6F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72400" y="4694400"/>
            <a:ext cx="8676000" cy="501184"/>
          </a:xfrm>
        </p:spPr>
        <p:txBody>
          <a:bodyPr/>
          <a:lstStyle>
            <a:lvl1pPr>
              <a:buFontTx/>
              <a:buNone/>
              <a:defRPr sz="3000" spc="20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30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30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30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3000">
                <a:solidFill>
                  <a:schemeClr val="bg1"/>
                </a:solidFill>
              </a:defRPr>
            </a:lvl5pPr>
            <a:lvl6pPr marL="0" indent="0">
              <a:buFontTx/>
              <a:buNone/>
              <a:defRPr sz="3000">
                <a:solidFill>
                  <a:schemeClr val="bg1"/>
                </a:solidFill>
              </a:defRPr>
            </a:lvl6pPr>
            <a:lvl7pPr marL="0" indent="0">
              <a:buFontTx/>
              <a:buNone/>
              <a:defRPr sz="3000">
                <a:solidFill>
                  <a:schemeClr val="bg1"/>
                </a:solidFill>
              </a:defRPr>
            </a:lvl7pPr>
            <a:lvl8pPr marL="0" indent="0">
              <a:buFontTx/>
              <a:buNone/>
              <a:defRPr sz="3000">
                <a:solidFill>
                  <a:schemeClr val="bg1"/>
                </a:solidFill>
              </a:defRPr>
            </a:lvl8pPr>
            <a:lvl9pPr marL="0" indent="0">
              <a:buFontTx/>
              <a:buNone/>
              <a:defRPr sz="30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dae</a:t>
            </a:r>
            <a:endParaRPr lang="de-DE" dirty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20082686-00C8-49DD-B041-76270163D727}"/>
              </a:ext>
            </a:extLst>
          </p:cNvPr>
          <p:cNvGrpSpPr/>
          <p:nvPr userDrawn="1"/>
        </p:nvGrpSpPr>
        <p:grpSpPr>
          <a:xfrm>
            <a:off x="595315" y="594997"/>
            <a:ext cx="4587980" cy="798384"/>
            <a:chOff x="595315" y="594997"/>
            <a:chExt cx="4587980" cy="798384"/>
          </a:xfrm>
        </p:grpSpPr>
        <p:pic>
          <p:nvPicPr>
            <p:cNvPr id="6" name="ÖAW Logo">
              <a:extLst>
                <a:ext uri="{FF2B5EF4-FFF2-40B4-BE49-F238E27FC236}">
                  <a16:creationId xmlns:a16="http://schemas.microsoft.com/office/drawing/2014/main" id="{9FE0C624-35E5-3211-1861-C699FA7B5B31}"/>
                </a:ext>
              </a:extLst>
            </p:cNvPr>
            <p:cNvPicPr>
              <a:picLocks noChangeAspect="1"/>
            </p:cNvPicPr>
            <p:nvPr userDrawn="1"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595315" y="594997"/>
              <a:ext cx="1979992" cy="798384"/>
            </a:xfrm>
            <a:prstGeom prst="rect">
              <a:avLst/>
            </a:prstGeom>
          </p:spPr>
        </p:pic>
        <p:cxnSp>
          <p:nvCxnSpPr>
            <p:cNvPr id="7" name="Linie 1">
              <a:extLst>
                <a:ext uri="{FF2B5EF4-FFF2-40B4-BE49-F238E27FC236}">
                  <a16:creationId xmlns:a16="http://schemas.microsoft.com/office/drawing/2014/main" id="{C1F87677-4EBC-668F-A589-EA0C87A1CE8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20968" y="594997"/>
              <a:ext cx="0" cy="792000"/>
            </a:xfrm>
            <a:prstGeom prst="line">
              <a:avLst/>
            </a:prstGeom>
            <a:ln w="6350" cap="flat">
              <a:solidFill>
                <a:srgbClr val="FFFFFF">
                  <a:alpha val="50196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B62EB236-EB51-40B2-96F8-08349E98EB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129229" y="600345"/>
              <a:ext cx="2054066" cy="7691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548608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+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9421" y="378623"/>
            <a:ext cx="9517343" cy="1260000"/>
          </a:xfrm>
        </p:spPr>
        <p:txBody>
          <a:bodyPr/>
          <a:lstStyle/>
          <a:p>
            <a:r>
              <a:rPr lang="de-DE"/>
              <a:t>Edit title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18.5.2026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7" name="Textplatzhalter 1">
            <a:extLst>
              <a:ext uri="{FF2B5EF4-FFF2-40B4-BE49-F238E27FC236}">
                <a16:creationId xmlns:a16="http://schemas.microsoft.com/office/drawing/2014/main" id="{98E03D5B-B2A7-8FC6-38FF-68D07A2B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9421" y="2235600"/>
            <a:ext cx="5826579" cy="3841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Edit </a:t>
            </a:r>
            <a:r>
              <a:rPr lang="de-DE" err="1"/>
              <a:t>text</a:t>
            </a:r>
            <a:r>
              <a:rPr lang="de-DE"/>
              <a:t> </a:t>
            </a:r>
            <a:r>
              <a:rPr lang="de-DE" err="1"/>
              <a:t>level</a:t>
            </a:r>
            <a:r>
              <a:rPr lang="de-DE"/>
              <a:t> 1-5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25" name="Freihandform: Form 1">
            <a:extLst>
              <a:ext uri="{FF2B5EF4-FFF2-40B4-BE49-F238E27FC236}">
                <a16:creationId xmlns:a16="http://schemas.microsoft.com/office/drawing/2014/main" id="{969FE6BB-8D6F-F288-03D7-551862343390}"/>
              </a:ext>
            </a:extLst>
          </p:cNvPr>
          <p:cNvSpPr>
            <a:spLocks/>
          </p:cNvSpPr>
          <p:nvPr userDrawn="1"/>
        </p:nvSpPr>
        <p:spPr>
          <a:xfrm>
            <a:off x="6191250" y="1890715"/>
            <a:ext cx="6000750" cy="4967285"/>
          </a:xfrm>
          <a:custGeom>
            <a:avLst/>
            <a:gdLst>
              <a:gd name="connsiteX0" fmla="*/ 604317 w 6000750"/>
              <a:gd name="connsiteY0" fmla="*/ 0 h 4966857"/>
              <a:gd name="connsiteX1" fmla="*/ 6000750 w 6000750"/>
              <a:gd name="connsiteY1" fmla="*/ 0 h 4966857"/>
              <a:gd name="connsiteX2" fmla="*/ 6000750 w 6000750"/>
              <a:gd name="connsiteY2" fmla="*/ 4966857 h 4966857"/>
              <a:gd name="connsiteX3" fmla="*/ 0 w 6000750"/>
              <a:gd name="connsiteY3" fmla="*/ 4966857 h 4966857"/>
              <a:gd name="connsiteX4" fmla="*/ 0 w 6000750"/>
              <a:gd name="connsiteY4" fmla="*/ 604317 h 4966857"/>
              <a:gd name="connsiteX5" fmla="*/ 604317 w 6000750"/>
              <a:gd name="connsiteY5" fmla="*/ 0 h 496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00750" h="4966857">
                <a:moveTo>
                  <a:pt x="604317" y="0"/>
                </a:moveTo>
                <a:lnTo>
                  <a:pt x="6000750" y="0"/>
                </a:lnTo>
                <a:lnTo>
                  <a:pt x="6000750" y="4966857"/>
                </a:lnTo>
                <a:lnTo>
                  <a:pt x="0" y="4966857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B9E302B3-E2E4-AEC3-4576-905FE775E0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88801" y="2368801"/>
            <a:ext cx="4907888" cy="1440000"/>
          </a:xfrm>
        </p:spPr>
        <p:txBody>
          <a:bodyPr/>
          <a:lstStyle>
            <a:lvl1pPr>
              <a:defRPr lang="de-DE" sz="2150" b="1" kern="1200" spc="10" baseline="0" dirty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de-DE" sz="215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16800">
              <a:defRPr lang="de-DE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3600">
              <a:defRPr lang="de-DE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50400">
              <a:defRPr/>
            </a:lvl5pPr>
          </a:lstStyle>
          <a:p>
            <a:pPr lvl="0"/>
            <a:r>
              <a:rPr lang="de-DE"/>
              <a:t>Edit Headline + </a:t>
            </a:r>
            <a:r>
              <a:rPr lang="de-DE" err="1"/>
              <a:t>Subline</a:t>
            </a:r>
            <a:endParaRPr lang="de-DE"/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07510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A4A3A4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+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1065" y="378623"/>
            <a:ext cx="9435700" cy="1260000"/>
          </a:xfrm>
        </p:spPr>
        <p:txBody>
          <a:bodyPr/>
          <a:lstStyle/>
          <a:p>
            <a:r>
              <a:rPr lang="de-DE"/>
              <a:t>Edit title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18.5.2026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7" name="Textplatzhalter 1">
            <a:extLst>
              <a:ext uri="{FF2B5EF4-FFF2-40B4-BE49-F238E27FC236}">
                <a16:creationId xmlns:a16="http://schemas.microsoft.com/office/drawing/2014/main" id="{98E03D5B-B2A7-8FC6-38FF-68D07A2B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065" y="2235600"/>
            <a:ext cx="5744935" cy="3841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Edit </a:t>
            </a:r>
            <a:r>
              <a:rPr lang="de-DE" err="1"/>
              <a:t>text</a:t>
            </a:r>
            <a:r>
              <a:rPr lang="de-DE"/>
              <a:t> </a:t>
            </a:r>
            <a:r>
              <a:rPr lang="de-DE" err="1"/>
              <a:t>level</a:t>
            </a:r>
            <a:r>
              <a:rPr lang="de-DE"/>
              <a:t> 1-5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25" name="Freihandform: Form 1">
            <a:extLst>
              <a:ext uri="{FF2B5EF4-FFF2-40B4-BE49-F238E27FC236}">
                <a16:creationId xmlns:a16="http://schemas.microsoft.com/office/drawing/2014/main" id="{969FE6BB-8D6F-F288-03D7-551862343390}"/>
              </a:ext>
            </a:extLst>
          </p:cNvPr>
          <p:cNvSpPr>
            <a:spLocks/>
          </p:cNvSpPr>
          <p:nvPr userDrawn="1"/>
        </p:nvSpPr>
        <p:spPr>
          <a:xfrm>
            <a:off x="6191250" y="1890716"/>
            <a:ext cx="6000750" cy="4967284"/>
          </a:xfrm>
          <a:custGeom>
            <a:avLst/>
            <a:gdLst>
              <a:gd name="connsiteX0" fmla="*/ 604317 w 6000750"/>
              <a:gd name="connsiteY0" fmla="*/ 0 h 4966857"/>
              <a:gd name="connsiteX1" fmla="*/ 6000750 w 6000750"/>
              <a:gd name="connsiteY1" fmla="*/ 0 h 4966857"/>
              <a:gd name="connsiteX2" fmla="*/ 6000750 w 6000750"/>
              <a:gd name="connsiteY2" fmla="*/ 4966857 h 4966857"/>
              <a:gd name="connsiteX3" fmla="*/ 0 w 6000750"/>
              <a:gd name="connsiteY3" fmla="*/ 4966857 h 4966857"/>
              <a:gd name="connsiteX4" fmla="*/ 0 w 6000750"/>
              <a:gd name="connsiteY4" fmla="*/ 604317 h 4966857"/>
              <a:gd name="connsiteX5" fmla="*/ 604317 w 6000750"/>
              <a:gd name="connsiteY5" fmla="*/ 0 h 496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00750" h="4966857">
                <a:moveTo>
                  <a:pt x="604317" y="0"/>
                </a:moveTo>
                <a:lnTo>
                  <a:pt x="6000750" y="0"/>
                </a:lnTo>
                <a:lnTo>
                  <a:pt x="6000750" y="4966857"/>
                </a:lnTo>
                <a:lnTo>
                  <a:pt x="0" y="4966857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14" name="Diagrammplatzhalter 1">
            <a:extLst>
              <a:ext uri="{FF2B5EF4-FFF2-40B4-BE49-F238E27FC236}">
                <a16:creationId xmlns:a16="http://schemas.microsoft.com/office/drawing/2014/main" id="{29E9E4C4-B651-4861-E57D-FBDEAAFD6471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256800" y="2368800"/>
            <a:ext cx="5936400" cy="4192338"/>
          </a:xfrm>
        </p:spPr>
        <p:txBody>
          <a:bodyPr/>
          <a:lstStyle/>
          <a:p>
            <a:r>
              <a:rPr lang="en-GB"/>
              <a:t>Click icon to add chart</a:t>
            </a:r>
            <a:endParaRPr lang="de-AT"/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535F4E16-025B-1E27-A3A2-FE27690ACB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88801" y="2368801"/>
            <a:ext cx="4907888" cy="1440000"/>
          </a:xfrm>
        </p:spPr>
        <p:txBody>
          <a:bodyPr/>
          <a:lstStyle>
            <a:lvl1pPr>
              <a:defRPr lang="de-DE" sz="2150" b="1" kern="1200" spc="10" baseline="0" dirty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de-DE" sz="215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16800">
              <a:defRPr lang="de-DE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3600">
              <a:defRPr lang="de-DE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50400">
              <a:defRPr/>
            </a:lvl5pPr>
          </a:lstStyle>
          <a:p>
            <a:pPr lvl="0"/>
            <a:r>
              <a:rPr lang="de-DE"/>
              <a:t>Edit Headline + </a:t>
            </a:r>
            <a:r>
              <a:rPr lang="de-DE" err="1"/>
              <a:t>Subline</a:t>
            </a:r>
            <a:endParaRPr lang="de-DE"/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87551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+Infoboxes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18.5.2026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14" name="Freihandform: Form 1">
            <a:extLst>
              <a:ext uri="{FF2B5EF4-FFF2-40B4-BE49-F238E27FC236}">
                <a16:creationId xmlns:a16="http://schemas.microsoft.com/office/drawing/2014/main" id="{1AAD0545-8F7E-9C7A-CCC3-EB60CFBE9AE9}"/>
              </a:ext>
            </a:extLst>
          </p:cNvPr>
          <p:cNvSpPr>
            <a:spLocks/>
          </p:cNvSpPr>
          <p:nvPr userDrawn="1"/>
        </p:nvSpPr>
        <p:spPr>
          <a:xfrm>
            <a:off x="593225" y="2232424"/>
            <a:ext cx="6000750" cy="4625576"/>
          </a:xfrm>
          <a:custGeom>
            <a:avLst/>
            <a:gdLst>
              <a:gd name="connsiteX0" fmla="*/ 604317 w 6000750"/>
              <a:gd name="connsiteY0" fmla="*/ 0 h 4625576"/>
              <a:gd name="connsiteX1" fmla="*/ 6000750 w 6000750"/>
              <a:gd name="connsiteY1" fmla="*/ 0 h 4625576"/>
              <a:gd name="connsiteX2" fmla="*/ 6000750 w 6000750"/>
              <a:gd name="connsiteY2" fmla="*/ 4625576 h 4625576"/>
              <a:gd name="connsiteX3" fmla="*/ 0 w 6000750"/>
              <a:gd name="connsiteY3" fmla="*/ 4625576 h 4625576"/>
              <a:gd name="connsiteX4" fmla="*/ 0 w 6000750"/>
              <a:gd name="connsiteY4" fmla="*/ 604317 h 4625576"/>
              <a:gd name="connsiteX5" fmla="*/ 604317 w 6000750"/>
              <a:gd name="connsiteY5" fmla="*/ 0 h 462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00750" h="4625576">
                <a:moveTo>
                  <a:pt x="604317" y="0"/>
                </a:moveTo>
                <a:lnTo>
                  <a:pt x="6000750" y="0"/>
                </a:lnTo>
                <a:lnTo>
                  <a:pt x="6000750" y="4625576"/>
                </a:lnTo>
                <a:lnTo>
                  <a:pt x="0" y="4625576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18" name="Freihandform: Form 2">
            <a:extLst>
              <a:ext uri="{FF2B5EF4-FFF2-40B4-BE49-F238E27FC236}">
                <a16:creationId xmlns:a16="http://schemas.microsoft.com/office/drawing/2014/main" id="{6DB13F1C-9D53-4CA4-7DF6-121E5B07FD76}"/>
              </a:ext>
            </a:extLst>
          </p:cNvPr>
          <p:cNvSpPr>
            <a:spLocks/>
          </p:cNvSpPr>
          <p:nvPr userDrawn="1"/>
        </p:nvSpPr>
        <p:spPr>
          <a:xfrm>
            <a:off x="4223442" y="2232424"/>
            <a:ext cx="6000750" cy="4625576"/>
          </a:xfrm>
          <a:custGeom>
            <a:avLst/>
            <a:gdLst>
              <a:gd name="connsiteX0" fmla="*/ 604317 w 6000750"/>
              <a:gd name="connsiteY0" fmla="*/ 0 h 4625576"/>
              <a:gd name="connsiteX1" fmla="*/ 6000750 w 6000750"/>
              <a:gd name="connsiteY1" fmla="*/ 0 h 4625576"/>
              <a:gd name="connsiteX2" fmla="*/ 6000750 w 6000750"/>
              <a:gd name="connsiteY2" fmla="*/ 4625576 h 4625576"/>
              <a:gd name="connsiteX3" fmla="*/ 0 w 6000750"/>
              <a:gd name="connsiteY3" fmla="*/ 4625576 h 4625576"/>
              <a:gd name="connsiteX4" fmla="*/ 0 w 6000750"/>
              <a:gd name="connsiteY4" fmla="*/ 604317 h 4625576"/>
              <a:gd name="connsiteX5" fmla="*/ 604317 w 6000750"/>
              <a:gd name="connsiteY5" fmla="*/ 0 h 462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00750" h="4625576">
                <a:moveTo>
                  <a:pt x="604317" y="0"/>
                </a:moveTo>
                <a:lnTo>
                  <a:pt x="6000750" y="0"/>
                </a:lnTo>
                <a:lnTo>
                  <a:pt x="6000750" y="4625576"/>
                </a:lnTo>
                <a:lnTo>
                  <a:pt x="0" y="4625576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32" name="Freihandform: Form 3">
            <a:extLst>
              <a:ext uri="{FF2B5EF4-FFF2-40B4-BE49-F238E27FC236}">
                <a16:creationId xmlns:a16="http://schemas.microsoft.com/office/drawing/2014/main" id="{7C1EBE42-8804-C812-AA6F-A7B53606E0DA}"/>
              </a:ext>
            </a:extLst>
          </p:cNvPr>
          <p:cNvSpPr>
            <a:spLocks/>
          </p:cNvSpPr>
          <p:nvPr userDrawn="1"/>
        </p:nvSpPr>
        <p:spPr>
          <a:xfrm>
            <a:off x="7963495" y="2232424"/>
            <a:ext cx="4228504" cy="4625576"/>
          </a:xfrm>
          <a:custGeom>
            <a:avLst/>
            <a:gdLst>
              <a:gd name="connsiteX0" fmla="*/ 604317 w 4228504"/>
              <a:gd name="connsiteY0" fmla="*/ 0 h 4625576"/>
              <a:gd name="connsiteX1" fmla="*/ 4082915 w 4228504"/>
              <a:gd name="connsiteY1" fmla="*/ 0 h 4625576"/>
              <a:gd name="connsiteX2" fmla="*/ 4220510 w 4228504"/>
              <a:gd name="connsiteY2" fmla="*/ 0 h 4625576"/>
              <a:gd name="connsiteX3" fmla="*/ 4228504 w 4228504"/>
              <a:gd name="connsiteY3" fmla="*/ 0 h 4625576"/>
              <a:gd name="connsiteX4" fmla="*/ 4228504 w 4228504"/>
              <a:gd name="connsiteY4" fmla="*/ 4625576 h 4625576"/>
              <a:gd name="connsiteX5" fmla="*/ 4220510 w 4228504"/>
              <a:gd name="connsiteY5" fmla="*/ 4625576 h 4625576"/>
              <a:gd name="connsiteX6" fmla="*/ 4082915 w 4228504"/>
              <a:gd name="connsiteY6" fmla="*/ 4625576 h 4625576"/>
              <a:gd name="connsiteX7" fmla="*/ 0 w 4228504"/>
              <a:gd name="connsiteY7" fmla="*/ 4625576 h 4625576"/>
              <a:gd name="connsiteX8" fmla="*/ 0 w 4228504"/>
              <a:gd name="connsiteY8" fmla="*/ 604317 h 4625576"/>
              <a:gd name="connsiteX9" fmla="*/ 604317 w 4228504"/>
              <a:gd name="connsiteY9" fmla="*/ 0 h 462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28504" h="4625576">
                <a:moveTo>
                  <a:pt x="604317" y="0"/>
                </a:moveTo>
                <a:lnTo>
                  <a:pt x="4082915" y="0"/>
                </a:lnTo>
                <a:lnTo>
                  <a:pt x="4220510" y="0"/>
                </a:lnTo>
                <a:lnTo>
                  <a:pt x="4228504" y="0"/>
                </a:lnTo>
                <a:lnTo>
                  <a:pt x="4228504" y="4625576"/>
                </a:lnTo>
                <a:lnTo>
                  <a:pt x="4220510" y="4625576"/>
                </a:lnTo>
                <a:lnTo>
                  <a:pt x="4082915" y="4625576"/>
                </a:lnTo>
                <a:lnTo>
                  <a:pt x="0" y="4625576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7" name="Textplatzhalter 1">
            <a:extLst>
              <a:ext uri="{FF2B5EF4-FFF2-40B4-BE49-F238E27FC236}">
                <a16:creationId xmlns:a16="http://schemas.microsoft.com/office/drawing/2014/main" id="{98E03D5B-B2A7-8FC6-38FF-68D07A2B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761" y="2638800"/>
            <a:ext cx="2772000" cy="3912871"/>
          </a:xfrm>
        </p:spPr>
        <p:txBody>
          <a:bodyPr/>
          <a:lstStyle>
            <a:lvl1pPr>
              <a:spcAft>
                <a:spcPts val="1700"/>
              </a:spcAft>
              <a:defRPr sz="2150" b="1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91000"/>
              </a:lnSpc>
              <a:buFontTx/>
              <a:buNone/>
              <a:defRPr sz="1700" spc="0" baseline="0">
                <a:solidFill>
                  <a:schemeClr val="bg1"/>
                </a:solidFill>
              </a:defRPr>
            </a:lvl2pPr>
            <a:lvl3pPr marL="1548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3pPr>
            <a:lvl4pPr marL="3096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4pPr>
            <a:lvl5pPr marL="4644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5pPr>
            <a:lvl6pPr marL="464400" indent="-154800">
              <a:defRPr sz="1700">
                <a:solidFill>
                  <a:schemeClr val="bg1"/>
                </a:solidFill>
              </a:defRPr>
            </a:lvl6pPr>
            <a:lvl7pPr marL="464400" indent="-154800">
              <a:defRPr sz="1700">
                <a:solidFill>
                  <a:schemeClr val="bg1"/>
                </a:solidFill>
              </a:defRPr>
            </a:lvl7pPr>
            <a:lvl8pPr marL="464400" indent="-154800">
              <a:defRPr sz="1700">
                <a:solidFill>
                  <a:schemeClr val="bg1"/>
                </a:solidFill>
              </a:defRPr>
            </a:lvl8pPr>
            <a:lvl9pPr marL="464400" indent="-154800">
              <a:defRPr sz="17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1-5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id="{9C8DCC79-ED9D-D906-AA85-A8786161B27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25051" y="2638800"/>
            <a:ext cx="2772000" cy="3912871"/>
          </a:xfrm>
        </p:spPr>
        <p:txBody>
          <a:bodyPr/>
          <a:lstStyle>
            <a:lvl1pPr>
              <a:spcAft>
                <a:spcPts val="1700"/>
              </a:spcAft>
              <a:defRPr sz="2150" b="1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91000"/>
              </a:lnSpc>
              <a:buFontTx/>
              <a:buNone/>
              <a:defRPr sz="1700" spc="0" baseline="0">
                <a:solidFill>
                  <a:schemeClr val="bg1"/>
                </a:solidFill>
              </a:defRPr>
            </a:lvl2pPr>
            <a:lvl3pPr marL="1548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3pPr>
            <a:lvl4pPr marL="3096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4pPr>
            <a:lvl5pPr marL="4644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5pPr>
            <a:lvl6pPr marL="464400" indent="-154800">
              <a:defRPr sz="1700">
                <a:solidFill>
                  <a:schemeClr val="bg1"/>
                </a:solidFill>
              </a:defRPr>
            </a:lvl6pPr>
            <a:lvl7pPr marL="464400" indent="-154800">
              <a:defRPr sz="1700">
                <a:solidFill>
                  <a:schemeClr val="bg1"/>
                </a:solidFill>
              </a:defRPr>
            </a:lvl7pPr>
            <a:lvl8pPr marL="464400" indent="-154800">
              <a:defRPr sz="1700">
                <a:solidFill>
                  <a:schemeClr val="bg1"/>
                </a:solidFill>
              </a:defRPr>
            </a:lvl8pPr>
            <a:lvl9pPr marL="464400" indent="-154800">
              <a:defRPr sz="17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1-5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0" name="Textplatzhalter 3">
            <a:extLst>
              <a:ext uri="{FF2B5EF4-FFF2-40B4-BE49-F238E27FC236}">
                <a16:creationId xmlns:a16="http://schemas.microsoft.com/office/drawing/2014/main" id="{9A552865-E7F5-C16B-011C-BF972B4EE1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0714" y="2638800"/>
            <a:ext cx="2772000" cy="3922337"/>
          </a:xfrm>
        </p:spPr>
        <p:txBody>
          <a:bodyPr/>
          <a:lstStyle>
            <a:lvl1pPr>
              <a:spcAft>
                <a:spcPts val="1700"/>
              </a:spcAft>
              <a:defRPr sz="2150" b="1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91000"/>
              </a:lnSpc>
              <a:buFontTx/>
              <a:buNone/>
              <a:defRPr sz="1700" spc="0" baseline="0">
                <a:solidFill>
                  <a:schemeClr val="bg1"/>
                </a:solidFill>
              </a:defRPr>
            </a:lvl2pPr>
            <a:lvl3pPr marL="1548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3pPr>
            <a:lvl4pPr marL="3096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4pPr>
            <a:lvl5pPr marL="464400" indent="-154800">
              <a:lnSpc>
                <a:spcPct val="91000"/>
              </a:lnSpc>
              <a:defRPr sz="1700">
                <a:solidFill>
                  <a:schemeClr val="bg1"/>
                </a:solidFill>
              </a:defRPr>
            </a:lvl5pPr>
            <a:lvl6pPr marL="464400" indent="-154800">
              <a:defRPr sz="1700">
                <a:solidFill>
                  <a:schemeClr val="bg1"/>
                </a:solidFill>
              </a:defRPr>
            </a:lvl6pPr>
            <a:lvl7pPr marL="464400" indent="-154800">
              <a:defRPr sz="1700">
                <a:solidFill>
                  <a:schemeClr val="bg1"/>
                </a:solidFill>
              </a:defRPr>
            </a:lvl7pPr>
            <a:lvl8pPr marL="464400" indent="-154800">
              <a:defRPr sz="1700">
                <a:solidFill>
                  <a:schemeClr val="bg1"/>
                </a:solidFill>
              </a:defRPr>
            </a:lvl8pPr>
            <a:lvl9pPr marL="464400" indent="-154800">
              <a:defRPr sz="17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1-5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867782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lgeseite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483F9564-537E-4987-A91B-3D8C65300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18.5.2026</a:t>
            </a:r>
            <a:endParaRPr lang="de-AT" dirty="0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23CA7971-F44F-4BB5-A983-0AE257512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E. Widmann PSAS2026 Welcome</a:t>
            </a:r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C37641BB-2702-4E25-8A58-F39AD1F75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86A5E-B249-45C8-B44F-CD84DBAB0031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5F82FB63-138B-3FD7-8585-1B3BD0FA48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0078" y="1275081"/>
            <a:ext cx="10977563" cy="4856480"/>
          </a:xfrm>
          <a:prstGeom prst="rect">
            <a:avLst/>
          </a:prstGeom>
        </p:spPr>
        <p:txBody>
          <a:bodyPr/>
          <a:lstStyle>
            <a:lvl1pPr marL="342882" indent="-342882">
              <a:buFont typeface="Arial" panose="020B0604020202020204" pitchFamily="34" charset="0"/>
              <a:buChar char="•"/>
              <a:defRPr sz="2200"/>
            </a:lvl1pPr>
            <a:lvl2pPr marL="742912" indent="-285736">
              <a:buFont typeface="Arial" panose="020B0604020202020204" pitchFamily="34" charset="0"/>
              <a:buChar char="•"/>
              <a:defRPr sz="1800"/>
            </a:lvl2pPr>
          </a:lstStyle>
          <a:p>
            <a:pPr lvl="0"/>
            <a:endParaRPr lang="de-AT" dirty="0"/>
          </a:p>
          <a:p>
            <a:pPr lvl="1"/>
            <a:endParaRPr lang="de-AT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C70BF0CD-C128-50CE-9533-44A93BA0B56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14765" y="260234"/>
            <a:ext cx="9180945" cy="718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/>
            </a:lvl1pPr>
          </a:lstStyle>
          <a:p>
            <a:pPr lvl="0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97759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604EB0-9E4D-468D-BEBF-7AF284B56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378623"/>
            <a:ext cx="9443864" cy="76437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23BD804-E72E-4F1F-BB7C-87608BC850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51" y="6356821"/>
            <a:ext cx="2743563" cy="365001"/>
          </a:xfrm>
          <a:prstGeom prst="rect">
            <a:avLst/>
          </a:prstGeom>
        </p:spPr>
        <p:txBody>
          <a:bodyPr/>
          <a:lstStyle/>
          <a:p>
            <a:pPr defTabSz="308063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Helvetica Light"/>
                <a:sym typeface="Helvetica Light"/>
              </a:rPr>
              <a:t>18.5.2026</a:t>
            </a:r>
            <a:endParaRPr lang="de-AT">
              <a:solidFill>
                <a:prstClr val="black">
                  <a:tint val="75000"/>
                </a:prstClr>
              </a:solidFill>
              <a:latin typeface="Helvetica Light"/>
              <a:sym typeface="Helvetica Light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6907284-41BE-4617-9E34-342853AE0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329" y="6356821"/>
            <a:ext cx="4115344" cy="365001"/>
          </a:xfrm>
          <a:prstGeom prst="rect">
            <a:avLst/>
          </a:prstGeom>
        </p:spPr>
        <p:txBody>
          <a:bodyPr/>
          <a:lstStyle/>
          <a:p>
            <a:pPr defTabSz="308063">
              <a:defRPr/>
            </a:pPr>
            <a:r>
              <a:rPr lang="de-DE">
                <a:solidFill>
                  <a:prstClr val="black">
                    <a:tint val="75000"/>
                  </a:prstClr>
                </a:solidFill>
                <a:sym typeface="Helvetica Light"/>
              </a:rPr>
              <a:t>E. Widmann PSAS2026 Welcome</a:t>
            </a:r>
            <a:endParaRPr lang="de-AT">
              <a:solidFill>
                <a:prstClr val="black">
                  <a:tint val="75000"/>
                </a:prstClr>
              </a:solidFill>
              <a:sym typeface="Helvetica Light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463B45-DEDD-453E-B5E1-69BB4FABD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189" y="6356821"/>
            <a:ext cx="2743563" cy="365001"/>
          </a:xfrm>
          <a:prstGeom prst="rect">
            <a:avLst/>
          </a:prstGeom>
        </p:spPr>
        <p:txBody>
          <a:bodyPr/>
          <a:lstStyle/>
          <a:p>
            <a:pPr defTabSz="308063">
              <a:defRPr/>
            </a:pPr>
            <a:fld id="{AAC84863-07A5-44B2-A782-3B0AF55D14EB}" type="slidenum">
              <a:rPr lang="de-AT" smtClean="0">
                <a:solidFill>
                  <a:prstClr val="black">
                    <a:tint val="75000"/>
                  </a:prstClr>
                </a:solidFill>
                <a:sym typeface="Helvetica Light"/>
              </a:rPr>
              <a:pPr defTabSz="308063">
                <a:defRPr/>
              </a:pPr>
              <a:t>‹#›</a:t>
            </a:fld>
            <a:endParaRPr lang="de-AT">
              <a:solidFill>
                <a:prstClr val="black">
                  <a:tint val="75000"/>
                </a:prstClr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31858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+Image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000" y="2661054"/>
            <a:ext cx="5091909" cy="1872000"/>
          </a:xfrm>
        </p:spPr>
        <p:txBody>
          <a:bodyPr/>
          <a:lstStyle>
            <a:lvl1pPr>
              <a:defRPr spc="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Edit title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18.5.2026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18" name="Textplatzhalter 1">
            <a:extLst>
              <a:ext uri="{FF2B5EF4-FFF2-40B4-BE49-F238E27FC236}">
                <a16:creationId xmlns:a16="http://schemas.microsoft.com/office/drawing/2014/main" id="{78A467A1-E7A0-C4B7-44A6-E5ABA3007D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7599" y="5734800"/>
            <a:ext cx="5101525" cy="324000"/>
          </a:xfrm>
        </p:spPr>
        <p:txBody>
          <a:bodyPr/>
          <a:lstStyle>
            <a:lvl1pPr>
              <a:defRPr sz="2220" spc="10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222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22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22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220">
                <a:solidFill>
                  <a:schemeClr val="bg1"/>
                </a:solidFill>
              </a:defRPr>
            </a:lvl5pPr>
            <a:lvl6pPr marL="0" indent="0">
              <a:buFontTx/>
              <a:buNone/>
              <a:defRPr sz="2220">
                <a:solidFill>
                  <a:schemeClr val="bg1"/>
                </a:solidFill>
              </a:defRPr>
            </a:lvl6pPr>
            <a:lvl7pPr marL="0" indent="0">
              <a:buFontTx/>
              <a:buNone/>
              <a:defRPr sz="2220">
                <a:solidFill>
                  <a:schemeClr val="bg1"/>
                </a:solidFill>
              </a:defRPr>
            </a:lvl7pPr>
            <a:lvl8pPr marL="0" indent="0">
              <a:buFontTx/>
              <a:buNone/>
              <a:defRPr sz="2220">
                <a:solidFill>
                  <a:schemeClr val="bg1"/>
                </a:solidFill>
              </a:defRPr>
            </a:lvl8pPr>
            <a:lvl9pPr marL="0" indent="0">
              <a:buFontTx/>
              <a:buNone/>
              <a:defRPr sz="222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Edit </a:t>
            </a:r>
            <a:r>
              <a:rPr lang="de-DE" err="1"/>
              <a:t>name</a:t>
            </a:r>
            <a:endParaRPr lang="de-DE"/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3F0EE1A1-F783-817A-FD69-8AF6FB82B8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7599" y="6017186"/>
            <a:ext cx="5101525" cy="324000"/>
          </a:xfrm>
        </p:spPr>
        <p:txBody>
          <a:bodyPr/>
          <a:lstStyle>
            <a:lvl1pPr>
              <a:defRPr sz="2220" spc="10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222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22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22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220">
                <a:solidFill>
                  <a:schemeClr val="bg1"/>
                </a:solidFill>
              </a:defRPr>
            </a:lvl5pPr>
            <a:lvl6pPr marL="0" indent="0">
              <a:buFontTx/>
              <a:buNone/>
              <a:defRPr sz="2220">
                <a:solidFill>
                  <a:schemeClr val="bg1"/>
                </a:solidFill>
              </a:defRPr>
            </a:lvl6pPr>
            <a:lvl7pPr marL="0" indent="0">
              <a:buFontTx/>
              <a:buNone/>
              <a:defRPr sz="2220">
                <a:solidFill>
                  <a:schemeClr val="bg1"/>
                </a:solidFill>
              </a:defRPr>
            </a:lvl7pPr>
            <a:lvl8pPr marL="0" indent="0">
              <a:buFontTx/>
              <a:buNone/>
              <a:defRPr sz="2220">
                <a:solidFill>
                  <a:schemeClr val="bg1"/>
                </a:solidFill>
              </a:defRPr>
            </a:lvl8pPr>
            <a:lvl9pPr marL="0" indent="0">
              <a:buFontTx/>
              <a:buNone/>
              <a:defRPr sz="222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Edit date</a:t>
            </a:r>
          </a:p>
        </p:txBody>
      </p:sp>
      <p:sp>
        <p:nvSpPr>
          <p:cNvPr id="23" name="Freihandform: BPH 1">
            <a:extLst>
              <a:ext uri="{FF2B5EF4-FFF2-40B4-BE49-F238E27FC236}">
                <a16:creationId xmlns:a16="http://schemas.microsoft.com/office/drawing/2014/main" id="{770CD731-45EA-CFF3-A6E1-54621713E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94070" y="1980884"/>
            <a:ext cx="6297930" cy="4877117"/>
          </a:xfrm>
          <a:custGeom>
            <a:avLst/>
            <a:gdLst>
              <a:gd name="connsiteX0" fmla="*/ 604317 w 6297930"/>
              <a:gd name="connsiteY0" fmla="*/ 0 h 4877117"/>
              <a:gd name="connsiteX1" fmla="*/ 4981530 w 6297930"/>
              <a:gd name="connsiteY1" fmla="*/ 0 h 4877117"/>
              <a:gd name="connsiteX2" fmla="*/ 6000750 w 6297930"/>
              <a:gd name="connsiteY2" fmla="*/ 0 h 4877117"/>
              <a:gd name="connsiteX3" fmla="*/ 6297930 w 6297930"/>
              <a:gd name="connsiteY3" fmla="*/ 0 h 4877117"/>
              <a:gd name="connsiteX4" fmla="*/ 6297930 w 6297930"/>
              <a:gd name="connsiteY4" fmla="*/ 4793063 h 4877117"/>
              <a:gd name="connsiteX5" fmla="*/ 6297930 w 6297930"/>
              <a:gd name="connsiteY5" fmla="*/ 4877117 h 4877117"/>
              <a:gd name="connsiteX6" fmla="*/ 0 w 6297930"/>
              <a:gd name="connsiteY6" fmla="*/ 4877117 h 4877117"/>
              <a:gd name="connsiteX7" fmla="*/ 0 w 6297930"/>
              <a:gd name="connsiteY7" fmla="*/ 4793063 h 4877117"/>
              <a:gd name="connsiteX8" fmla="*/ 0 w 6297930"/>
              <a:gd name="connsiteY8" fmla="*/ 604317 h 4877117"/>
              <a:gd name="connsiteX9" fmla="*/ 604317 w 6297930"/>
              <a:gd name="connsiteY9" fmla="*/ 0 h 4877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97930" h="4877117">
                <a:moveTo>
                  <a:pt x="604317" y="0"/>
                </a:moveTo>
                <a:lnTo>
                  <a:pt x="4981530" y="0"/>
                </a:lnTo>
                <a:lnTo>
                  <a:pt x="6000750" y="0"/>
                </a:lnTo>
                <a:lnTo>
                  <a:pt x="6297930" y="0"/>
                </a:lnTo>
                <a:lnTo>
                  <a:pt x="6297930" y="4793063"/>
                </a:lnTo>
                <a:lnTo>
                  <a:pt x="6297930" y="4877117"/>
                </a:lnTo>
                <a:lnTo>
                  <a:pt x="0" y="4877117"/>
                </a:lnTo>
                <a:lnTo>
                  <a:pt x="0" y="4793063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GB"/>
              <a:t>Click icon to add picture</a:t>
            </a:r>
            <a:endParaRPr lang="de-AT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3BDECF97-FAD4-4F0A-A21C-C7059585FABA}"/>
              </a:ext>
            </a:extLst>
          </p:cNvPr>
          <p:cNvGrpSpPr/>
          <p:nvPr userDrawn="1"/>
        </p:nvGrpSpPr>
        <p:grpSpPr>
          <a:xfrm>
            <a:off x="595315" y="594997"/>
            <a:ext cx="4587980" cy="798384"/>
            <a:chOff x="595315" y="594997"/>
            <a:chExt cx="4587980" cy="798384"/>
          </a:xfrm>
        </p:grpSpPr>
        <p:pic>
          <p:nvPicPr>
            <p:cNvPr id="20" name="ÖAW Logo">
              <a:extLst>
                <a:ext uri="{FF2B5EF4-FFF2-40B4-BE49-F238E27FC236}">
                  <a16:creationId xmlns:a16="http://schemas.microsoft.com/office/drawing/2014/main" id="{91AACB1C-7A48-47E6-9BB7-C7A77D061E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595315" y="594997"/>
              <a:ext cx="1979992" cy="798384"/>
            </a:xfrm>
            <a:prstGeom prst="rect">
              <a:avLst/>
            </a:prstGeom>
          </p:spPr>
        </p:pic>
        <p:cxnSp>
          <p:nvCxnSpPr>
            <p:cNvPr id="21" name="Linie 1">
              <a:extLst>
                <a:ext uri="{FF2B5EF4-FFF2-40B4-BE49-F238E27FC236}">
                  <a16:creationId xmlns:a16="http://schemas.microsoft.com/office/drawing/2014/main" id="{F93510AE-73B9-416C-8124-411152B07AF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20968" y="594997"/>
              <a:ext cx="0" cy="792000"/>
            </a:xfrm>
            <a:prstGeom prst="line">
              <a:avLst/>
            </a:prstGeom>
            <a:ln w="6350" cap="flat">
              <a:solidFill>
                <a:srgbClr val="FFFFFF">
                  <a:alpha val="50196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B280077C-4A48-4ADA-BC6A-390BAE2CD111}"/>
                </a:ext>
              </a:extLst>
            </p:cNvPr>
            <p:cNvPicPr>
              <a:picLocks noChangeAspect="1"/>
            </p:cNvPicPr>
            <p:nvPr userDrawn="1"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129229" y="600345"/>
              <a:ext cx="2054066" cy="7691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454102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0" userDrawn="1">
          <p15:clr>
            <a:srgbClr val="A4A3A4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ihandform: Form 1">
            <a:extLst>
              <a:ext uri="{FF2B5EF4-FFF2-40B4-BE49-F238E27FC236}">
                <a16:creationId xmlns:a16="http://schemas.microsoft.com/office/drawing/2014/main" id="{11B4479A-1F07-1924-D60F-85741FF2B4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593135" y="1893021"/>
            <a:ext cx="11597777" cy="4964980"/>
          </a:xfrm>
          <a:custGeom>
            <a:avLst/>
            <a:gdLst>
              <a:gd name="connsiteX0" fmla="*/ 599307 w 11597777"/>
              <a:gd name="connsiteY0" fmla="*/ 0 h 4964980"/>
              <a:gd name="connsiteX1" fmla="*/ 11597777 w 11597777"/>
              <a:gd name="connsiteY1" fmla="*/ 0 h 4964980"/>
              <a:gd name="connsiteX2" fmla="*/ 11597777 w 11597777"/>
              <a:gd name="connsiteY2" fmla="*/ 4964980 h 4964980"/>
              <a:gd name="connsiteX3" fmla="*/ 0 w 11597777"/>
              <a:gd name="connsiteY3" fmla="*/ 4964980 h 4964980"/>
              <a:gd name="connsiteX4" fmla="*/ 0 w 11597777"/>
              <a:gd name="connsiteY4" fmla="*/ 599307 h 4964980"/>
              <a:gd name="connsiteX5" fmla="*/ 599307 w 11597777"/>
              <a:gd name="connsiteY5" fmla="*/ 0 h 496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97777" h="4964980">
                <a:moveTo>
                  <a:pt x="599307" y="0"/>
                </a:moveTo>
                <a:lnTo>
                  <a:pt x="11597777" y="0"/>
                </a:lnTo>
                <a:lnTo>
                  <a:pt x="11597777" y="4964980"/>
                </a:lnTo>
                <a:lnTo>
                  <a:pt x="0" y="4964980"/>
                </a:lnTo>
                <a:lnTo>
                  <a:pt x="0" y="599307"/>
                </a:lnTo>
                <a:cubicBezTo>
                  <a:pt x="0" y="268319"/>
                  <a:pt x="268319" y="0"/>
                  <a:pt x="5993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8000" y="2494800"/>
            <a:ext cx="10407600" cy="1728000"/>
          </a:xfrm>
        </p:spPr>
        <p:txBody>
          <a:bodyPr/>
          <a:lstStyle>
            <a:lvl1pPr>
              <a:lnSpc>
                <a:spcPct val="91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18.5.2026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9" name="Textplatzhalter 1">
            <a:extLst>
              <a:ext uri="{FF2B5EF4-FFF2-40B4-BE49-F238E27FC236}">
                <a16:creationId xmlns:a16="http://schemas.microsoft.com/office/drawing/2014/main" id="{6286D9BB-D99F-33AF-F2D7-3EFFC0CE924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91600" y="4323600"/>
            <a:ext cx="10407600" cy="432000"/>
          </a:xfrm>
        </p:spPr>
        <p:txBody>
          <a:bodyPr/>
          <a:lstStyle>
            <a:lvl1pPr>
              <a:buFontTx/>
              <a:buNone/>
              <a:defRPr sz="3000" spc="20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30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30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30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3000">
                <a:solidFill>
                  <a:schemeClr val="bg1"/>
                </a:solidFill>
              </a:defRPr>
            </a:lvl5pPr>
            <a:lvl6pPr marL="0" indent="0">
              <a:buFontTx/>
              <a:buNone/>
              <a:defRPr sz="3000">
                <a:solidFill>
                  <a:schemeClr val="bg1"/>
                </a:solidFill>
              </a:defRPr>
            </a:lvl6pPr>
            <a:lvl7pPr marL="0" indent="0">
              <a:buFontTx/>
              <a:buNone/>
              <a:defRPr sz="3000">
                <a:solidFill>
                  <a:schemeClr val="bg1"/>
                </a:solidFill>
              </a:defRPr>
            </a:lvl7pPr>
            <a:lvl8pPr marL="0" indent="0">
              <a:buFontTx/>
              <a:buNone/>
              <a:defRPr sz="3000">
                <a:solidFill>
                  <a:schemeClr val="bg1"/>
                </a:solidFill>
              </a:defRPr>
            </a:lvl8pPr>
            <a:lvl9pPr marL="0" indent="0">
              <a:buFontTx/>
              <a:buNone/>
              <a:defRPr sz="30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BDD97C5D-1BBF-04A3-514C-968EDD2F6F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1600" y="4708800"/>
            <a:ext cx="8676000" cy="432000"/>
          </a:xfrm>
        </p:spPr>
        <p:txBody>
          <a:bodyPr/>
          <a:lstStyle>
            <a:lvl1pPr>
              <a:buFontTx/>
              <a:buNone/>
              <a:defRPr sz="3000" spc="20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30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30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30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3000">
                <a:solidFill>
                  <a:schemeClr val="bg1"/>
                </a:solidFill>
              </a:defRPr>
            </a:lvl5pPr>
            <a:lvl6pPr marL="0" indent="0">
              <a:buFontTx/>
              <a:buNone/>
              <a:defRPr sz="3000">
                <a:solidFill>
                  <a:schemeClr val="bg1"/>
                </a:solidFill>
              </a:defRPr>
            </a:lvl6pPr>
            <a:lvl7pPr marL="0" indent="0">
              <a:buFontTx/>
              <a:buNone/>
              <a:defRPr sz="3000">
                <a:solidFill>
                  <a:schemeClr val="bg1"/>
                </a:solidFill>
              </a:defRPr>
            </a:lvl7pPr>
            <a:lvl8pPr marL="0" indent="0">
              <a:buFontTx/>
              <a:buNone/>
              <a:defRPr sz="3000">
                <a:solidFill>
                  <a:schemeClr val="bg1"/>
                </a:solidFill>
              </a:defRPr>
            </a:lvl8pPr>
            <a:lvl9pPr marL="0" indent="0">
              <a:buFontTx/>
              <a:buNone/>
              <a:defRPr sz="30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Edit date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B09AA852-A9B9-4122-9DE4-4A628A78BB9B}"/>
              </a:ext>
            </a:extLst>
          </p:cNvPr>
          <p:cNvGrpSpPr/>
          <p:nvPr userDrawn="1"/>
        </p:nvGrpSpPr>
        <p:grpSpPr>
          <a:xfrm>
            <a:off x="595315" y="594997"/>
            <a:ext cx="4589825" cy="798384"/>
            <a:chOff x="595315" y="594997"/>
            <a:chExt cx="4589825" cy="798384"/>
          </a:xfrm>
        </p:grpSpPr>
        <p:pic>
          <p:nvPicPr>
            <p:cNvPr id="8" name="ÖAW Logo">
              <a:extLst>
                <a:ext uri="{FF2B5EF4-FFF2-40B4-BE49-F238E27FC236}">
                  <a16:creationId xmlns:a16="http://schemas.microsoft.com/office/drawing/2014/main" id="{3278D998-278E-F286-51E3-DDDBF4D8E7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595315" y="594997"/>
              <a:ext cx="1979992" cy="798384"/>
            </a:xfrm>
            <a:prstGeom prst="rect">
              <a:avLst/>
            </a:prstGeom>
          </p:spPr>
        </p:pic>
        <p:cxnSp>
          <p:nvCxnSpPr>
            <p:cNvPr id="6" name="Linie 1">
              <a:extLst>
                <a:ext uri="{FF2B5EF4-FFF2-40B4-BE49-F238E27FC236}">
                  <a16:creationId xmlns:a16="http://schemas.microsoft.com/office/drawing/2014/main" id="{8FB0E1CC-B410-0901-ED76-AE7DB44B65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20968" y="594997"/>
              <a:ext cx="0" cy="792000"/>
            </a:xfrm>
            <a:prstGeom prst="line">
              <a:avLst/>
            </a:prstGeom>
            <a:ln w="6350" cap="flat">
              <a:solidFill>
                <a:srgbClr val="0047BB">
                  <a:alpha val="49804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3C49426E-BCF3-4884-951D-D3E5B2B532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131074" y="595024"/>
              <a:ext cx="2054066" cy="7691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92150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+Image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1">
            <a:extLst>
              <a:ext uri="{FF2B5EF4-FFF2-40B4-BE49-F238E27FC236}">
                <a16:creationId xmlns:a16="http://schemas.microsoft.com/office/drawing/2014/main" id="{3DE3EF2A-CF72-51CE-E496-1E4E0C27E01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593135" y="1889756"/>
            <a:ext cx="11597777" cy="4964980"/>
          </a:xfrm>
          <a:custGeom>
            <a:avLst/>
            <a:gdLst>
              <a:gd name="connsiteX0" fmla="*/ 599307 w 11597777"/>
              <a:gd name="connsiteY0" fmla="*/ 0 h 4964980"/>
              <a:gd name="connsiteX1" fmla="*/ 11597777 w 11597777"/>
              <a:gd name="connsiteY1" fmla="*/ 0 h 4964980"/>
              <a:gd name="connsiteX2" fmla="*/ 11597777 w 11597777"/>
              <a:gd name="connsiteY2" fmla="*/ 4964980 h 4964980"/>
              <a:gd name="connsiteX3" fmla="*/ 0 w 11597777"/>
              <a:gd name="connsiteY3" fmla="*/ 4964980 h 4964980"/>
              <a:gd name="connsiteX4" fmla="*/ 0 w 11597777"/>
              <a:gd name="connsiteY4" fmla="*/ 599307 h 4964980"/>
              <a:gd name="connsiteX5" fmla="*/ 599307 w 11597777"/>
              <a:gd name="connsiteY5" fmla="*/ 0 h 496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97777" h="4964980">
                <a:moveTo>
                  <a:pt x="599307" y="0"/>
                </a:moveTo>
                <a:lnTo>
                  <a:pt x="11597777" y="0"/>
                </a:lnTo>
                <a:lnTo>
                  <a:pt x="11597777" y="4964980"/>
                </a:lnTo>
                <a:lnTo>
                  <a:pt x="0" y="4964980"/>
                </a:lnTo>
                <a:lnTo>
                  <a:pt x="0" y="599307"/>
                </a:lnTo>
                <a:cubicBezTo>
                  <a:pt x="0" y="268319"/>
                  <a:pt x="268319" y="0"/>
                  <a:pt x="5993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1600" y="2926800"/>
            <a:ext cx="4496400" cy="1872000"/>
          </a:xfrm>
        </p:spPr>
        <p:txBody>
          <a:bodyPr/>
          <a:lstStyle>
            <a:lvl1pPr>
              <a:defRPr spc="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Edit title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18.5.2026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18" name="Textplatzhalter 1">
            <a:extLst>
              <a:ext uri="{FF2B5EF4-FFF2-40B4-BE49-F238E27FC236}">
                <a16:creationId xmlns:a16="http://schemas.microsoft.com/office/drawing/2014/main" id="{78A467A1-E7A0-C4B7-44A6-E5ABA3007D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8000" y="5734800"/>
            <a:ext cx="4510800" cy="324000"/>
          </a:xfrm>
        </p:spPr>
        <p:txBody>
          <a:bodyPr/>
          <a:lstStyle>
            <a:lvl1pPr>
              <a:defRPr sz="2220" spc="10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222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22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22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220">
                <a:solidFill>
                  <a:schemeClr val="bg1"/>
                </a:solidFill>
              </a:defRPr>
            </a:lvl5pPr>
            <a:lvl6pPr marL="0" indent="0">
              <a:buFontTx/>
              <a:buNone/>
              <a:defRPr sz="2220">
                <a:solidFill>
                  <a:schemeClr val="bg1"/>
                </a:solidFill>
              </a:defRPr>
            </a:lvl6pPr>
            <a:lvl7pPr marL="0" indent="0">
              <a:buFontTx/>
              <a:buNone/>
              <a:defRPr sz="2220">
                <a:solidFill>
                  <a:schemeClr val="bg1"/>
                </a:solidFill>
              </a:defRPr>
            </a:lvl7pPr>
            <a:lvl8pPr marL="0" indent="0">
              <a:buFontTx/>
              <a:buNone/>
              <a:defRPr sz="2220">
                <a:solidFill>
                  <a:schemeClr val="bg1"/>
                </a:solidFill>
              </a:defRPr>
            </a:lvl8pPr>
            <a:lvl9pPr marL="0" indent="0">
              <a:buFontTx/>
              <a:buNone/>
              <a:defRPr sz="222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Edit </a:t>
            </a:r>
            <a:r>
              <a:rPr lang="de-DE" err="1"/>
              <a:t>name</a:t>
            </a:r>
            <a:endParaRPr lang="de-DE"/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3F0EE1A1-F783-817A-FD69-8AF6FB82B8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8000" y="6015600"/>
            <a:ext cx="4510800" cy="324000"/>
          </a:xfrm>
        </p:spPr>
        <p:txBody>
          <a:bodyPr/>
          <a:lstStyle>
            <a:lvl1pPr>
              <a:defRPr sz="2220" spc="10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222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22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22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220">
                <a:solidFill>
                  <a:schemeClr val="bg1"/>
                </a:solidFill>
              </a:defRPr>
            </a:lvl5pPr>
            <a:lvl6pPr marL="0" indent="0">
              <a:buFontTx/>
              <a:buNone/>
              <a:defRPr sz="2220">
                <a:solidFill>
                  <a:schemeClr val="bg1"/>
                </a:solidFill>
              </a:defRPr>
            </a:lvl6pPr>
            <a:lvl7pPr marL="0" indent="0">
              <a:buFontTx/>
              <a:buNone/>
              <a:defRPr sz="2220">
                <a:solidFill>
                  <a:schemeClr val="bg1"/>
                </a:solidFill>
              </a:defRPr>
            </a:lvl7pPr>
            <a:lvl8pPr marL="0" indent="0">
              <a:buFontTx/>
              <a:buNone/>
              <a:defRPr sz="2220">
                <a:solidFill>
                  <a:schemeClr val="bg1"/>
                </a:solidFill>
              </a:defRPr>
            </a:lvl8pPr>
            <a:lvl9pPr marL="0" indent="0">
              <a:buFontTx/>
              <a:buNone/>
              <a:defRPr sz="222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Edit date</a:t>
            </a:r>
          </a:p>
        </p:txBody>
      </p:sp>
      <p:sp>
        <p:nvSpPr>
          <p:cNvPr id="36" name="Freihandform: BPH 1">
            <a:extLst>
              <a:ext uri="{FF2B5EF4-FFF2-40B4-BE49-F238E27FC236}">
                <a16:creationId xmlns:a16="http://schemas.microsoft.com/office/drawing/2014/main" id="{5975567C-51EA-9C15-5772-F347C530A8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95975" y="1889755"/>
            <a:ext cx="6296025" cy="4964979"/>
          </a:xfrm>
          <a:custGeom>
            <a:avLst/>
            <a:gdLst>
              <a:gd name="connsiteX0" fmla="*/ 596624 w 6296025"/>
              <a:gd name="connsiteY0" fmla="*/ 0 h 4968244"/>
              <a:gd name="connsiteX1" fmla="*/ 6296025 w 6296025"/>
              <a:gd name="connsiteY1" fmla="*/ 0 h 4968244"/>
              <a:gd name="connsiteX2" fmla="*/ 6296025 w 6296025"/>
              <a:gd name="connsiteY2" fmla="*/ 4968244 h 4968244"/>
              <a:gd name="connsiteX3" fmla="*/ 0 w 6296025"/>
              <a:gd name="connsiteY3" fmla="*/ 4968243 h 4968244"/>
              <a:gd name="connsiteX4" fmla="*/ 0 w 6296025"/>
              <a:gd name="connsiteY4" fmla="*/ 596624 h 4968244"/>
              <a:gd name="connsiteX5" fmla="*/ 596624 w 6296025"/>
              <a:gd name="connsiteY5" fmla="*/ 0 h 4968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6025" h="4968244">
                <a:moveTo>
                  <a:pt x="596624" y="0"/>
                </a:moveTo>
                <a:lnTo>
                  <a:pt x="6296025" y="0"/>
                </a:lnTo>
                <a:lnTo>
                  <a:pt x="6296025" y="4968244"/>
                </a:lnTo>
                <a:lnTo>
                  <a:pt x="0" y="4968243"/>
                </a:lnTo>
                <a:lnTo>
                  <a:pt x="0" y="596624"/>
                </a:lnTo>
                <a:cubicBezTo>
                  <a:pt x="0" y="267118"/>
                  <a:pt x="267118" y="0"/>
                  <a:pt x="5966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GB"/>
              <a:t>Click icon to add picture</a:t>
            </a:r>
            <a:endParaRPr lang="de-AT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ABF3445B-EBD7-40F0-B94C-D6E245F0B331}"/>
              </a:ext>
            </a:extLst>
          </p:cNvPr>
          <p:cNvGrpSpPr/>
          <p:nvPr userDrawn="1"/>
        </p:nvGrpSpPr>
        <p:grpSpPr>
          <a:xfrm>
            <a:off x="595315" y="594997"/>
            <a:ext cx="4589825" cy="798384"/>
            <a:chOff x="595315" y="594997"/>
            <a:chExt cx="4589825" cy="798384"/>
          </a:xfrm>
        </p:grpSpPr>
        <p:pic>
          <p:nvPicPr>
            <p:cNvPr id="17" name="ÖAW Logo">
              <a:extLst>
                <a:ext uri="{FF2B5EF4-FFF2-40B4-BE49-F238E27FC236}">
                  <a16:creationId xmlns:a16="http://schemas.microsoft.com/office/drawing/2014/main" id="{BCD7CEB3-CA3C-4617-91B6-41B1ED2B0E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595315" y="594997"/>
              <a:ext cx="1979992" cy="798384"/>
            </a:xfrm>
            <a:prstGeom prst="rect">
              <a:avLst/>
            </a:prstGeom>
          </p:spPr>
        </p:pic>
        <p:cxnSp>
          <p:nvCxnSpPr>
            <p:cNvPr id="20" name="Linie 1">
              <a:extLst>
                <a:ext uri="{FF2B5EF4-FFF2-40B4-BE49-F238E27FC236}">
                  <a16:creationId xmlns:a16="http://schemas.microsoft.com/office/drawing/2014/main" id="{2026CC90-7F13-4132-AF5F-B5D00E5F434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20968" y="594997"/>
              <a:ext cx="0" cy="792000"/>
            </a:xfrm>
            <a:prstGeom prst="line">
              <a:avLst/>
            </a:prstGeom>
            <a:ln w="6350" cap="flat">
              <a:solidFill>
                <a:srgbClr val="0047BB">
                  <a:alpha val="49804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3DC45087-89E0-435D-8013-DE0F9B726A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131074" y="595024"/>
              <a:ext cx="2054066" cy="7691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96391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0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5310" y="5190399"/>
            <a:ext cx="11001377" cy="648000"/>
          </a:xfrm>
        </p:spPr>
        <p:txBody>
          <a:bodyPr/>
          <a:lstStyle>
            <a:lvl1pPr>
              <a:lnSpc>
                <a:spcPct val="92000"/>
              </a:lnSpc>
              <a:defRPr sz="4250" spc="0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18.5.2026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17" name="Freihandform: BPH 1">
            <a:extLst>
              <a:ext uri="{FF2B5EF4-FFF2-40B4-BE49-F238E27FC236}">
                <a16:creationId xmlns:a16="http://schemas.microsoft.com/office/drawing/2014/main" id="{7A7B9ECC-4F4E-E94B-D1DE-01A4DD2159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90" y="0"/>
            <a:ext cx="11597777" cy="4678679"/>
          </a:xfrm>
          <a:custGeom>
            <a:avLst/>
            <a:gdLst>
              <a:gd name="connsiteX0" fmla="*/ 0 w 11597777"/>
              <a:gd name="connsiteY0" fmla="*/ 0 h 4678679"/>
              <a:gd name="connsiteX1" fmla="*/ 11597777 w 11597777"/>
              <a:gd name="connsiteY1" fmla="*/ 0 h 4678679"/>
              <a:gd name="connsiteX2" fmla="*/ 11597777 w 11597777"/>
              <a:gd name="connsiteY2" fmla="*/ 4079372 h 4678679"/>
              <a:gd name="connsiteX3" fmla="*/ 10998470 w 11597777"/>
              <a:gd name="connsiteY3" fmla="*/ 4678679 h 4678679"/>
              <a:gd name="connsiteX4" fmla="*/ 0 w 11597777"/>
              <a:gd name="connsiteY4" fmla="*/ 4678679 h 4678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97777" h="4678679">
                <a:moveTo>
                  <a:pt x="0" y="0"/>
                </a:moveTo>
                <a:lnTo>
                  <a:pt x="11597777" y="0"/>
                </a:lnTo>
                <a:lnTo>
                  <a:pt x="11597777" y="4079372"/>
                </a:lnTo>
                <a:cubicBezTo>
                  <a:pt x="11597777" y="4410360"/>
                  <a:pt x="11329458" y="4678679"/>
                  <a:pt x="10998470" y="4678679"/>
                </a:cubicBezTo>
                <a:lnTo>
                  <a:pt x="0" y="467867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GB"/>
              <a:t>Click icon to add picture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666359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915" y="378623"/>
            <a:ext cx="9492850" cy="617420"/>
          </a:xfrm>
        </p:spPr>
        <p:txBody>
          <a:bodyPr/>
          <a:lstStyle/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18.5.2026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7" name="Textplatzhalter 1">
            <a:extLst>
              <a:ext uri="{FF2B5EF4-FFF2-40B4-BE49-F238E27FC236}">
                <a16:creationId xmlns:a16="http://schemas.microsoft.com/office/drawing/2014/main" id="{98E03D5B-B2A7-8FC6-38FF-68D07A2B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3915" y="1167493"/>
            <a:ext cx="11301685" cy="490930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Edit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1-5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6557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6765" y="378623"/>
            <a:ext cx="9550000" cy="617420"/>
          </a:xfrm>
        </p:spPr>
        <p:txBody>
          <a:bodyPr/>
          <a:lstStyle/>
          <a:p>
            <a:r>
              <a:rPr lang="de-DE" dirty="0"/>
              <a:t>Edit title</a:t>
            </a:r>
            <a:endParaRPr lang="de-AT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18.5.2026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608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4107" y="378623"/>
            <a:ext cx="9582657" cy="715391"/>
          </a:xfrm>
        </p:spPr>
        <p:txBody>
          <a:bodyPr/>
          <a:lstStyle/>
          <a:p>
            <a:r>
              <a:rPr lang="de-DE"/>
              <a:t>Edit title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18.5.2026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7" name="Textplatzhalter 1">
            <a:extLst>
              <a:ext uri="{FF2B5EF4-FFF2-40B4-BE49-F238E27FC236}">
                <a16:creationId xmlns:a16="http://schemas.microsoft.com/office/drawing/2014/main" id="{98E03D5B-B2A7-8FC6-38FF-68D07A2B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4108" y="1330779"/>
            <a:ext cx="5789594" cy="4746021"/>
          </a:xfrm>
        </p:spPr>
        <p:txBody>
          <a:bodyPr/>
          <a:lstStyle>
            <a:lvl1pPr>
              <a:defRPr/>
            </a:lvl1pPr>
            <a:lvl2pPr>
              <a:buFont typeface="Arial" panose="020B0604020202020204" pitchFamily="34" charset="0"/>
              <a:buChar char="•"/>
              <a:defRPr/>
            </a:lvl2pPr>
            <a:lvl3pPr>
              <a:buFont typeface="Arial" panose="020B0604020202020204" pitchFamily="34" charset="0"/>
              <a:buChar char="•"/>
              <a:defRPr/>
            </a:lvl3pPr>
            <a:lvl4pPr>
              <a:buFont typeface="Arial" panose="020B0604020202020204" pitchFamily="34" charset="0"/>
              <a:buChar char="•"/>
              <a:defRPr/>
            </a:lvl4pPr>
            <a:lvl5pPr>
              <a:buFont typeface="Arial" panose="020B0604020202020204" pitchFamily="34" charset="0"/>
              <a:buChar char="•"/>
              <a:defRPr/>
            </a:lvl5pPr>
          </a:lstStyle>
          <a:p>
            <a:pPr lvl="1"/>
            <a:r>
              <a:rPr lang="de-DE" dirty="0"/>
              <a:t>erste</a:t>
            </a:r>
          </a:p>
          <a:p>
            <a:pPr lvl="2"/>
            <a:r>
              <a:rPr lang="de-DE" dirty="0"/>
              <a:t>Zweite Ebene</a:t>
            </a:r>
          </a:p>
          <a:p>
            <a:pPr lvl="3"/>
            <a:r>
              <a:rPr lang="de-DE" dirty="0"/>
              <a:t>Dritte Ebene</a:t>
            </a:r>
          </a:p>
          <a:p>
            <a:pPr lvl="4"/>
            <a:r>
              <a:rPr lang="de-DE" dirty="0"/>
              <a:t>Vierte Ebene</a:t>
            </a:r>
          </a:p>
          <a:p>
            <a:pPr lvl="7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120EE136-89C5-7549-9AA5-E3D88FBEB74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8300" y="1330779"/>
            <a:ext cx="5789592" cy="4746021"/>
          </a:xfrm>
        </p:spPr>
        <p:txBody>
          <a:bodyPr/>
          <a:lstStyle>
            <a:lvl1pPr>
              <a:defRPr/>
            </a:lvl1pPr>
          </a:lstStyle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20285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6E659-C8AF-2669-4A26-656B4A1C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1257" y="378623"/>
            <a:ext cx="9525507" cy="739884"/>
          </a:xfrm>
        </p:spPr>
        <p:txBody>
          <a:bodyPr/>
          <a:lstStyle/>
          <a:p>
            <a:r>
              <a:rPr lang="de-DE"/>
              <a:t>Edit title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FC8108-E4D0-75E7-AD23-81B4487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18.5.2026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A42255-0326-B3ED-8568-176F5895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BA1E5-B1B3-E6D1-E9C6-83B5B9E3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7" name="Textplatzhalter 1">
            <a:extLst>
              <a:ext uri="{FF2B5EF4-FFF2-40B4-BE49-F238E27FC236}">
                <a16:creationId xmlns:a16="http://schemas.microsoft.com/office/drawing/2014/main" id="{98E03D5B-B2A7-8FC6-38FF-68D07A2B83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1257" y="1396093"/>
            <a:ext cx="5834743" cy="4680707"/>
          </a:xfrm>
        </p:spPr>
        <p:txBody>
          <a:bodyPr/>
          <a:lstStyle>
            <a:lvl1pPr>
              <a:defRPr/>
            </a:lvl1pPr>
          </a:lstStyle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26" name="Freihandform: BPH 1">
            <a:extLst>
              <a:ext uri="{FF2B5EF4-FFF2-40B4-BE49-F238E27FC236}">
                <a16:creationId xmlns:a16="http://schemas.microsoft.com/office/drawing/2014/main" id="{2771AEF3-9775-AD6E-B203-DFBCCD7CF2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91250" y="1396093"/>
            <a:ext cx="6000750" cy="5461907"/>
          </a:xfrm>
          <a:custGeom>
            <a:avLst/>
            <a:gdLst>
              <a:gd name="connsiteX0" fmla="*/ 604317 w 6000750"/>
              <a:gd name="connsiteY0" fmla="*/ 0 h 4966857"/>
              <a:gd name="connsiteX1" fmla="*/ 6000750 w 6000750"/>
              <a:gd name="connsiteY1" fmla="*/ 0 h 4966857"/>
              <a:gd name="connsiteX2" fmla="*/ 6000750 w 6000750"/>
              <a:gd name="connsiteY2" fmla="*/ 4966857 h 4966857"/>
              <a:gd name="connsiteX3" fmla="*/ 0 w 6000750"/>
              <a:gd name="connsiteY3" fmla="*/ 4966857 h 4966857"/>
              <a:gd name="connsiteX4" fmla="*/ 0 w 6000750"/>
              <a:gd name="connsiteY4" fmla="*/ 604317 h 4966857"/>
              <a:gd name="connsiteX5" fmla="*/ 604317 w 6000750"/>
              <a:gd name="connsiteY5" fmla="*/ 0 h 496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00750" h="4966857">
                <a:moveTo>
                  <a:pt x="604317" y="0"/>
                </a:moveTo>
                <a:lnTo>
                  <a:pt x="6000750" y="0"/>
                </a:lnTo>
                <a:lnTo>
                  <a:pt x="6000750" y="4966857"/>
                </a:lnTo>
                <a:lnTo>
                  <a:pt x="0" y="4966857"/>
                </a:lnTo>
                <a:lnTo>
                  <a:pt x="0" y="604317"/>
                </a:lnTo>
                <a:cubicBezTo>
                  <a:pt x="0" y="270562"/>
                  <a:pt x="270562" y="0"/>
                  <a:pt x="6043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GB"/>
              <a:t>Click icon to add picture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682469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E7926AD-D390-0291-3083-90FFC6DEF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215" y="378623"/>
            <a:ext cx="9179549" cy="12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Edit title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4C971D-AD3B-3FC5-B1D0-081C62D2E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7692" y="1787979"/>
            <a:ext cx="10997408" cy="44005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1"/>
            <a:r>
              <a:rPr lang="de-DE" dirty="0"/>
              <a:t>Erste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426907-9575-DA6C-31B7-157F18D95F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847193" y="6436800"/>
            <a:ext cx="144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spc="1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18.5.2026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1DE30A-47C0-86CB-BCA3-F974AF1A61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7690" y="6436800"/>
            <a:ext cx="41148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spc="1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E. Widmann PSAS2026 Welcome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927A6C-C280-A290-3F37-6258A0DFF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75600" y="6436800"/>
            <a:ext cx="72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spc="10" baseline="0">
                <a:solidFill>
                  <a:schemeClr val="tx2"/>
                </a:solidFill>
                <a:latin typeface="+mj-lt"/>
              </a:defRPr>
            </a:lvl1pPr>
          </a:lstStyle>
          <a:p>
            <a:fld id="{49B3982E-9FCD-46FD-838E-91360AB2390E}" type="slidenum">
              <a:rPr lang="de-AT" smtClean="0"/>
              <a:pPr/>
              <a:t>‹#›</a:t>
            </a:fld>
            <a:endParaRPr lang="de-AT"/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49A06C28-8BFA-4587-AF1B-FF361C09FE84}"/>
              </a:ext>
            </a:extLst>
          </p:cNvPr>
          <p:cNvGrpSpPr/>
          <p:nvPr userDrawn="1"/>
        </p:nvGrpSpPr>
        <p:grpSpPr>
          <a:xfrm>
            <a:off x="9972174" y="368624"/>
            <a:ext cx="1888969" cy="448612"/>
            <a:chOff x="6625129" y="592022"/>
            <a:chExt cx="1888969" cy="448612"/>
          </a:xfrm>
        </p:grpSpPr>
        <p:pic>
          <p:nvPicPr>
            <p:cNvPr id="20" name="ÖAW Logo">
              <a:extLst>
                <a:ext uri="{FF2B5EF4-FFF2-40B4-BE49-F238E27FC236}">
                  <a16:creationId xmlns:a16="http://schemas.microsoft.com/office/drawing/2014/main" id="{934116C4-6FFF-4109-970E-8E9B8468D2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6625129" y="592186"/>
              <a:ext cx="586800" cy="448448"/>
            </a:xfrm>
            <a:prstGeom prst="rect">
              <a:avLst/>
            </a:prstGeom>
          </p:spPr>
        </p:pic>
        <p:cxnSp>
          <p:nvCxnSpPr>
            <p:cNvPr id="21" name="Linie 1">
              <a:extLst>
                <a:ext uri="{FF2B5EF4-FFF2-40B4-BE49-F238E27FC236}">
                  <a16:creationId xmlns:a16="http://schemas.microsoft.com/office/drawing/2014/main" id="{CAC4EDCF-BC7E-40FE-BAFF-FAA77064E8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397329" y="592022"/>
              <a:ext cx="0" cy="446400"/>
            </a:xfrm>
            <a:prstGeom prst="line">
              <a:avLst/>
            </a:prstGeom>
            <a:ln w="3175" cap="flat">
              <a:solidFill>
                <a:srgbClr val="80A3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4996D76F-8254-444D-85E7-196E340A24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368145" y="602021"/>
              <a:ext cx="1145953" cy="4291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1833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4" r:id="rId2"/>
    <p:sldLayoutId id="2147483659" r:id="rId3"/>
    <p:sldLayoutId id="2147483660" r:id="rId4"/>
    <p:sldLayoutId id="2147483657" r:id="rId5"/>
    <p:sldLayoutId id="2147483650" r:id="rId6"/>
    <p:sldLayoutId id="2147483666" r:id="rId7"/>
    <p:sldLayoutId id="2147483661" r:id="rId8"/>
    <p:sldLayoutId id="2147483651" r:id="rId9"/>
    <p:sldLayoutId id="2147483652" r:id="rId10"/>
    <p:sldLayoutId id="2147483653" r:id="rId11"/>
    <p:sldLayoutId id="2147483658" r:id="rId12"/>
    <p:sldLayoutId id="2147483664" r:id="rId13"/>
    <p:sldLayoutId id="2147483665" r:id="rId14"/>
  </p:sldLayoutIdLst>
  <p:hf hdr="0"/>
  <p:txStyles>
    <p:titleStyle>
      <a:lvl1pPr algn="l" defTabSz="914400" rtl="0" eaLnBrk="1" latinLnBrk="0" hangingPunct="1">
        <a:lnSpc>
          <a:spcPct val="93000"/>
        </a:lnSpc>
        <a:spcBef>
          <a:spcPct val="0"/>
        </a:spcBef>
        <a:buNone/>
        <a:defRPr sz="4250" b="1" kern="1200" spc="20" baseline="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914400" rtl="0" eaLnBrk="1" latinLnBrk="0" hangingPunct="1">
        <a:lnSpc>
          <a:spcPct val="92000"/>
        </a:lnSpc>
        <a:spcBef>
          <a:spcPts val="0"/>
        </a:spcBef>
        <a:buFont typeface="Arial" panose="020B0604020202020204" pitchFamily="34" charset="0"/>
        <a:buNone/>
        <a:defRPr sz="30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3168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3000" kern="1200" spc="10" baseline="0">
          <a:solidFill>
            <a:schemeClr val="tx1"/>
          </a:solidFill>
          <a:latin typeface="+mn-lt"/>
          <a:ea typeface="+mn-ea"/>
          <a:cs typeface="+mn-cs"/>
        </a:defRPr>
      </a:lvl2pPr>
      <a:lvl3pPr marL="6336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9504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672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2672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72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2672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267200" indent="-316800" algn="l" defTabSz="914400" rtl="0" eaLnBrk="1" latinLnBrk="0" hangingPunct="1">
        <a:lnSpc>
          <a:spcPct val="92000"/>
        </a:lnSpc>
        <a:spcBef>
          <a:spcPts val="0"/>
        </a:spcBef>
        <a:buFont typeface="Crimson Pro" pitchFamily="2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33" userDrawn="1">
          <p15:clr>
            <a:srgbClr val="F26B43"/>
          </p15:clr>
        </p15:guide>
        <p15:guide id="2" pos="404" userDrawn="1">
          <p15:clr>
            <a:srgbClr val="F26B43"/>
          </p15:clr>
        </p15:guide>
        <p15:guide id="3" pos="7305" userDrawn="1">
          <p15:clr>
            <a:srgbClr val="F26B43"/>
          </p15:clr>
        </p15:guide>
        <p15:guide id="4" orient="horz" pos="650" userDrawn="1">
          <p15:clr>
            <a:srgbClr val="F26B43"/>
          </p15:clr>
        </p15:guide>
        <p15:guide id="5" orient="horz" pos="3828" userDrawn="1">
          <p15:clr>
            <a:srgbClr val="A4A3A4"/>
          </p15:clr>
        </p15:guide>
        <p15:guide id="6" orient="horz" pos="1618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file:////Users/ebwidmann/Library/Group%20Containers/UBF8T346G9.ms/WebArchiveCopyPasteTempFiles/com.microsoft.Word/9k=" TargetMode="External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urche.at/chancen/pionierinnen-der-forschung-schau-schau-eine-frau-12416891" TargetMode="External"/><Relationship Id="rId3" Type="http://schemas.openxmlformats.org/officeDocument/2006/relationships/image" Target="../media/image21.jpg"/><Relationship Id="rId7" Type="http://schemas.openxmlformats.org/officeDocument/2006/relationships/image" Target="../media/image9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hyperlink" Target="https://www.oeaw.ac.at/mb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indico.global/e/psas2026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2E1820-D874-F2CB-3E85-CB299BAAF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PSAS2026 Welcome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CB4DD4-9629-C751-60BD-93B76F39150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Eberhard Widmann, Savely </a:t>
            </a:r>
            <a:r>
              <a:rPr lang="en-US" dirty="0" err="1"/>
              <a:t>Karshenboim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B0A537-EAFE-391A-30B3-1A9638CC689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Vienna, 18.5.2026</a:t>
            </a:r>
          </a:p>
        </p:txBody>
      </p:sp>
      <p:pic>
        <p:nvPicPr>
          <p:cNvPr id="10" name="Picture 9" descr="International Conference on Precision Physics of Simple Atomic Systems">
            <a:extLst>
              <a:ext uri="{FF2B5EF4-FFF2-40B4-BE49-F238E27FC236}">
                <a16:creationId xmlns:a16="http://schemas.microsoft.com/office/drawing/2014/main" id="{B7518228-270A-81E4-61F8-757AD9B54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79" y="204000"/>
            <a:ext cx="4699000" cy="1473200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15E24D0-21B0-F6FE-1E65-D964FABFF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18.5.2026</a:t>
            </a:r>
            <a:endParaRPr lang="de-AT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2E386B8-58F6-8FE5-E205-9096B812A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318F09A-F71B-B164-6201-49535418E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5257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9D35CE-DE29-84C2-4868-843AB0D5B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sz="3600" dirty="0"/>
              <a:t>Marietta Blau Institute for Particle Physics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904F17-5533-8B53-98C8-0A33680E1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18.5.2026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89700B-DDD6-B89C-7764-E229049F7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E. Widmann PSAS2026 Welcome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D471AC-F594-1F81-7340-43F5A5549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F83-ADB3-5041-8C37-95AC9FBEFDEB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8" name="herbst-0384(1).jpg">
            <a:extLst>
              <a:ext uri="{FF2B5EF4-FFF2-40B4-BE49-F238E27FC236}">
                <a16:creationId xmlns:a16="http://schemas.microsoft.com/office/drawing/2014/main" id="{E817B82B-7C58-B96C-02A4-4B67FF480B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727" r="12570"/>
          <a:stretch>
            <a:fillRect/>
          </a:stretch>
        </p:blipFill>
        <p:spPr>
          <a:xfrm>
            <a:off x="3382084" y="2037426"/>
            <a:ext cx="2431188" cy="156017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Historic-Site_30-03_korr1.pdf">
            <a:extLst>
              <a:ext uri="{FF2B5EF4-FFF2-40B4-BE49-F238E27FC236}">
                <a16:creationId xmlns:a16="http://schemas.microsoft.com/office/drawing/2014/main" id="{607B6ECC-EF66-E27D-3DC3-FFE231037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03" y="1789202"/>
            <a:ext cx="3280766" cy="192839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659CEB-8C24-969F-D956-53DC4ECB6476}"/>
              </a:ext>
            </a:extLst>
          </p:cNvPr>
          <p:cNvSpPr txBox="1"/>
          <p:nvPr/>
        </p:nvSpPr>
        <p:spPr>
          <a:xfrm>
            <a:off x="0" y="1317186"/>
            <a:ext cx="12349856" cy="61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87" b="1" i="1" dirty="0">
                <a:latin typeface="Palatino Linotype" panose="02040502050505030304" pitchFamily="18" charset="0"/>
              </a:rPr>
              <a:t>Institute for Radium Research → Stefan Meyer Institute for subatomic Physics → Marietta Blau Institute for Particle Physics</a:t>
            </a:r>
          </a:p>
          <a:p>
            <a:r>
              <a:rPr lang="en-GB" sz="1687" b="1" i="1" dirty="0">
                <a:latin typeface="Palatino Linotype" panose="02040502050505030304" pitchFamily="18" charset="0"/>
              </a:rPr>
              <a:t>1910                                                    2004                                                                              2025</a:t>
            </a:r>
            <a:endParaRPr lang="en-AT" sz="1687" b="1" i="1" dirty="0">
              <a:latin typeface="Palatino Linotype" panose="02040502050505030304" pitchFamily="18" charset="0"/>
            </a:endParaRPr>
          </a:p>
        </p:txBody>
      </p:sp>
      <p:pic>
        <p:nvPicPr>
          <p:cNvPr id="1026" name="Picture 2" descr="Collaboration | NUCLEUS">
            <a:extLst>
              <a:ext uri="{FF2B5EF4-FFF2-40B4-BE49-F238E27FC236}">
                <a16:creationId xmlns:a16="http://schemas.microsoft.com/office/drawing/2014/main" id="{E43E1633-1D2F-DF9B-B3FC-EE0B5F51D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289" y="4360022"/>
            <a:ext cx="3051045" cy="172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24F24C5-C588-F1A6-202D-F9CDEA50C116}"/>
              </a:ext>
            </a:extLst>
          </p:cNvPr>
          <p:cNvSpPr txBox="1"/>
          <p:nvPr/>
        </p:nvSpPr>
        <p:spPr>
          <a:xfrm>
            <a:off x="168703" y="3840796"/>
            <a:ext cx="3313728" cy="871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87" b="1" i="1" dirty="0">
                <a:latin typeface="Palatino Linotype" panose="02040502050505030304" pitchFamily="18" charset="0"/>
              </a:rPr>
              <a:t>Institute of High Energy Physics</a:t>
            </a:r>
          </a:p>
          <a:p>
            <a:r>
              <a:rPr lang="en-GB" sz="1687" b="1" i="1" dirty="0">
                <a:latin typeface="Palatino Linotype" panose="02040502050505030304" pitchFamily="18" charset="0"/>
              </a:rPr>
              <a:t>1966</a:t>
            </a:r>
          </a:p>
          <a:p>
            <a:endParaRPr lang="en-AT" sz="1687" b="1" i="1" dirty="0">
              <a:latin typeface="Palatino Linotype" panose="02040502050505030304" pitchFamily="18" charset="0"/>
            </a:endParaRPr>
          </a:p>
        </p:txBody>
      </p:sp>
      <p:pic>
        <p:nvPicPr>
          <p:cNvPr id="14" name="Picture 13" descr="A collage of images of a person and a microscope&#10;&#10;AI-generated content may be incorrect.">
            <a:extLst>
              <a:ext uri="{FF2B5EF4-FFF2-40B4-BE49-F238E27FC236}">
                <a16:creationId xmlns:a16="http://schemas.microsoft.com/office/drawing/2014/main" id="{53D76BFB-51B3-94F3-06C7-1EB6E4906B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05644" y="3858859"/>
            <a:ext cx="2747995" cy="2606728"/>
          </a:xfrm>
          <a:prstGeom prst="rect">
            <a:avLst/>
          </a:prstGeom>
        </p:spPr>
      </p:pic>
      <p:pic>
        <p:nvPicPr>
          <p:cNvPr id="1032" name="Picture 8" descr="Institute of High Energy Physics of the Austrian Academy of Sciences - HEPHY  | IPPOG">
            <a:extLst>
              <a:ext uri="{FF2B5EF4-FFF2-40B4-BE49-F238E27FC236}">
                <a16:creationId xmlns:a16="http://schemas.microsoft.com/office/drawing/2014/main" id="{5669C263-7207-9509-240E-3BC66179F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61" y="4226881"/>
            <a:ext cx="2484233" cy="198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8DAEB8E-F4E1-629A-7CD1-F5C9B7655BA0}"/>
              </a:ext>
            </a:extLst>
          </p:cNvPr>
          <p:cNvCxnSpPr>
            <a:cxnSpLocks/>
          </p:cNvCxnSpPr>
          <p:nvPr/>
        </p:nvCxnSpPr>
        <p:spPr>
          <a:xfrm>
            <a:off x="6465336" y="2919680"/>
            <a:ext cx="1441481" cy="3592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05728C3-1166-DB9C-4267-C07505CA1938}"/>
              </a:ext>
            </a:extLst>
          </p:cNvPr>
          <p:cNvCxnSpPr>
            <a:cxnSpLocks/>
          </p:cNvCxnSpPr>
          <p:nvPr/>
        </p:nvCxnSpPr>
        <p:spPr>
          <a:xfrm flipV="1">
            <a:off x="6465334" y="4440117"/>
            <a:ext cx="1441482" cy="546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023F4DD-B5B6-CD04-C0D8-FA3DB0E9C6AA}"/>
              </a:ext>
            </a:extLst>
          </p:cNvPr>
          <p:cNvCxnSpPr/>
          <p:nvPr/>
        </p:nvCxnSpPr>
        <p:spPr>
          <a:xfrm>
            <a:off x="179993" y="3840796"/>
            <a:ext cx="612504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8" name="Picture 14" descr="News">
            <a:extLst>
              <a:ext uri="{FF2B5EF4-FFF2-40B4-BE49-F238E27FC236}">
                <a16:creationId xmlns:a16="http://schemas.microsoft.com/office/drawing/2014/main" id="{957E15A9-BF75-0CEC-276D-3DBEF8719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477" y="2045591"/>
            <a:ext cx="862484" cy="86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nhaltsplatzhalter 8" descr="Ein Bild, das Gebäude, draußen, Schloss, groß enthält.&#10;&#10;Automatisch generierte Beschreibung">
            <a:extLst>
              <a:ext uri="{FF2B5EF4-FFF2-40B4-BE49-F238E27FC236}">
                <a16:creationId xmlns:a16="http://schemas.microsoft.com/office/drawing/2014/main" id="{0DE5BDBA-937D-C5DA-EDB1-C86EA794141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360" y="1950507"/>
            <a:ext cx="1884950" cy="1572754"/>
          </a:xfrm>
          <a:prstGeom prst="rect">
            <a:avLst/>
          </a:prstGeom>
        </p:spPr>
      </p:pic>
      <p:pic>
        <p:nvPicPr>
          <p:cNvPr id="1040" name="Picture 16" descr="Home">
            <a:extLst>
              <a:ext uri="{FF2B5EF4-FFF2-40B4-BE49-F238E27FC236}">
                <a16:creationId xmlns:a16="http://schemas.microsoft.com/office/drawing/2014/main" id="{1FF7FE62-FC08-4F79-7B3C-02B36FC61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817" y="1977794"/>
            <a:ext cx="2001274" cy="124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41EB49B-0BF7-9DC1-A487-D343A7706F14}"/>
              </a:ext>
            </a:extLst>
          </p:cNvPr>
          <p:cNvSpPr/>
          <p:nvPr/>
        </p:nvSpPr>
        <p:spPr>
          <a:xfrm>
            <a:off x="7906817" y="1959644"/>
            <a:ext cx="4116481" cy="46571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T" sz="1200"/>
          </a:p>
        </p:txBody>
      </p:sp>
      <p:sp>
        <p:nvSpPr>
          <p:cNvPr id="25" name="Rectangle 18">
            <a:extLst>
              <a:ext uri="{FF2B5EF4-FFF2-40B4-BE49-F238E27FC236}">
                <a16:creationId xmlns:a16="http://schemas.microsoft.com/office/drawing/2014/main" id="{EF0F416D-CA84-1C3E-A776-F64323EA5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9025" y="3339103"/>
            <a:ext cx="184725" cy="276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37" tIns="45719" rIns="91437" bIns="45719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T" sz="1200"/>
          </a:p>
        </p:txBody>
      </p:sp>
      <p:pic>
        <p:nvPicPr>
          <p:cNvPr id="1041" name="Picture 1" descr="ÖAW-LOGO">
            <a:extLst>
              <a:ext uri="{FF2B5EF4-FFF2-40B4-BE49-F238E27FC236}">
                <a16:creationId xmlns:a16="http://schemas.microsoft.com/office/drawing/2014/main" id="{5E8FF6A1-2D43-42FA-62D9-14D9801FE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535" y="3434905"/>
            <a:ext cx="1884986" cy="81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65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44F1A3EE-CF2E-4A96-A5DB-847B1892A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762" y="4885139"/>
            <a:ext cx="870203" cy="87020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525D3ED-7701-44DF-B204-4D4886915B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" y="2403216"/>
            <a:ext cx="1761575" cy="1025784"/>
          </a:xfrm>
          <a:prstGeom prst="rect">
            <a:avLst/>
          </a:prstGeom>
        </p:spPr>
      </p:pic>
      <p:sp>
        <p:nvSpPr>
          <p:cNvPr id="21" name="Title 20">
            <a:extLst>
              <a:ext uri="{FF2B5EF4-FFF2-40B4-BE49-F238E27FC236}">
                <a16:creationId xmlns:a16="http://schemas.microsoft.com/office/drawing/2014/main" id="{C5386266-C8C9-DA61-D74D-364262FAC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>
                <a:sym typeface="Brandon Grotesque Black" panose="020B0A03020203060202" pitchFamily="34" charset="0"/>
              </a:rPr>
              <a:t>MBI – emerging from HEPHY &amp; SMI</a:t>
            </a:r>
            <a:br>
              <a:rPr lang="de-DE" altLang="de-DE">
                <a:sym typeface="Brandon Grotesque Black" panose="020B0A03020203060202" pitchFamily="34" charset="0"/>
              </a:rPr>
            </a:br>
            <a:endParaRPr lang="en-A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288BFB-CD0A-D138-A940-EF987D6F9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18.5.2026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F945E-ED69-DD8D-68F2-4D86819E9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E. Widmann PSAS2026 Welcome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4AC4CCA-0B5A-781D-F951-4F7FD31B9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86A5E-B249-45C8-B44F-CD84DBAB0031}" type="slidenum">
              <a:rPr lang="en-AT" smtClean="0"/>
              <a:pPr/>
              <a:t>3</a:t>
            </a:fld>
            <a:endParaRPr lang="en-AT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CB0BBB5-8AAB-4EDF-86F4-ACE93E316AB2}"/>
              </a:ext>
            </a:extLst>
          </p:cNvPr>
          <p:cNvSpPr/>
          <p:nvPr/>
        </p:nvSpPr>
        <p:spPr>
          <a:xfrm>
            <a:off x="881459" y="1292945"/>
            <a:ext cx="4833101" cy="48385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37" tIns="45719" rIns="91437" bIns="45719" rtlCol="0" anchor="ctr"/>
          <a:lstStyle/>
          <a:p>
            <a:r>
              <a:rPr lang="de-DE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Institute </a:t>
            </a:r>
            <a:r>
              <a:rPr lang="de-DE" b="1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of</a:t>
            </a:r>
            <a:r>
              <a:rPr lang="de-DE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 High Energy Physics</a:t>
            </a:r>
          </a:p>
          <a:p>
            <a:pPr marL="1200088" indent="-285736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  <a:latin typeface="Palatino Linotype" panose="02040502050505030304" pitchFamily="18" charset="0"/>
              </a:rPr>
              <a:t>CMS</a:t>
            </a:r>
          </a:p>
          <a:p>
            <a:pPr marL="1200088" indent="-285736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  <a:latin typeface="Palatino Linotype" panose="02040502050505030304" pitchFamily="18" charset="0"/>
              </a:rPr>
              <a:t>Belle-II</a:t>
            </a:r>
          </a:p>
          <a:p>
            <a:pPr marL="1200088" indent="-285736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  <a:latin typeface="Palatino Linotype"/>
              </a:rPr>
              <a:t>Rare Event </a:t>
            </a:r>
            <a:r>
              <a:rPr lang="de-DE" dirty="0" err="1">
                <a:solidFill>
                  <a:schemeClr val="tx1"/>
                </a:solidFill>
                <a:latin typeface="Palatino Linotype"/>
              </a:rPr>
              <a:t>Searches</a:t>
            </a:r>
            <a:endParaRPr lang="de-DE" dirty="0">
              <a:solidFill>
                <a:schemeClr val="tx1"/>
              </a:solidFill>
              <a:latin typeface="Palatino Linotype"/>
            </a:endParaRPr>
          </a:p>
          <a:p>
            <a:pPr marL="1200088" indent="-285736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  <a:latin typeface="Palatino Linotype"/>
              </a:rPr>
              <a:t>MagLev</a:t>
            </a:r>
            <a:r>
              <a:rPr lang="de-DE" dirty="0">
                <a:solidFill>
                  <a:schemeClr val="tx1"/>
                </a:solidFill>
                <a:latin typeface="Palatino Linotype"/>
              </a:rPr>
              <a:t> </a:t>
            </a:r>
          </a:p>
          <a:p>
            <a:pPr marL="1200088" indent="-285736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  <a:latin typeface="Palatino Linotype"/>
              </a:rPr>
              <a:t>Gravitational</a:t>
            </a:r>
            <a:r>
              <a:rPr lang="de-DE" dirty="0">
                <a:solidFill>
                  <a:schemeClr val="tx1"/>
                </a:solidFill>
                <a:latin typeface="Palatino Linotype"/>
              </a:rPr>
              <a:t> Waves</a:t>
            </a:r>
            <a:endParaRPr lang="de-DE" dirty="0">
              <a:solidFill>
                <a:schemeClr val="tx1"/>
              </a:solidFill>
            </a:endParaRPr>
          </a:p>
          <a:p>
            <a:pPr marL="1200088" indent="-285736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  <a:latin typeface="Palatino Linotype"/>
              </a:rPr>
              <a:t>Machine</a:t>
            </a:r>
            <a:r>
              <a:rPr lang="de-DE" dirty="0">
                <a:solidFill>
                  <a:schemeClr val="tx1"/>
                </a:solidFill>
                <a:latin typeface="Palatino Linotype"/>
              </a:rPr>
              <a:t> Learning</a:t>
            </a:r>
            <a:endParaRPr lang="de-DE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marL="1200088" indent="-285736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  <a:latin typeface="Palatino Linotype"/>
              </a:rPr>
              <a:t>Detector</a:t>
            </a:r>
            <a:r>
              <a:rPr lang="de-DE" dirty="0">
                <a:solidFill>
                  <a:schemeClr val="tx1"/>
                </a:solidFill>
                <a:latin typeface="Palatino Linotype"/>
              </a:rPr>
              <a:t> Development</a:t>
            </a:r>
          </a:p>
          <a:p>
            <a:pPr marL="1200088" indent="-285736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  <a:latin typeface="Palatino Linotype"/>
              </a:rPr>
              <a:t>Theory</a:t>
            </a:r>
            <a:br>
              <a:rPr lang="de-DE" dirty="0">
                <a:solidFill>
                  <a:schemeClr val="tx1"/>
                </a:solidFill>
                <a:latin typeface="Palatino Linotype" panose="02040502050505030304" pitchFamily="18" charset="0"/>
              </a:rPr>
            </a:br>
            <a:endParaRPr lang="de-DE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r>
              <a:rPr lang="de-DE" b="1" dirty="0">
                <a:solidFill>
                  <a:schemeClr val="tx1"/>
                </a:solidFill>
                <a:latin typeface="Palatino Linotype"/>
              </a:rPr>
              <a:t>Stefan Meyer Institute </a:t>
            </a:r>
            <a:r>
              <a:rPr lang="de-DE" b="1" dirty="0" err="1">
                <a:solidFill>
                  <a:schemeClr val="tx1"/>
                </a:solidFill>
                <a:latin typeface="Palatino Linotype"/>
              </a:rPr>
              <a:t>for</a:t>
            </a:r>
            <a:r>
              <a:rPr lang="de-DE" b="1" dirty="0">
                <a:solidFill>
                  <a:schemeClr val="tx1"/>
                </a:solidFill>
                <a:latin typeface="Palatino Linotype"/>
              </a:rPr>
              <a:t> </a:t>
            </a:r>
            <a:r>
              <a:rPr lang="de-DE" b="1" dirty="0" err="1">
                <a:solidFill>
                  <a:schemeClr val="tx1"/>
                </a:solidFill>
                <a:latin typeface="Palatino Linotype"/>
              </a:rPr>
              <a:t>Subatomic</a:t>
            </a:r>
            <a:r>
              <a:rPr lang="de-DE" b="1" dirty="0">
                <a:solidFill>
                  <a:schemeClr val="tx1"/>
                </a:solidFill>
                <a:latin typeface="Palatino Linotype"/>
              </a:rPr>
              <a:t> Physics</a:t>
            </a:r>
          </a:p>
          <a:p>
            <a:pPr marL="1200088" indent="-285736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  <a:latin typeface="Palatino Linotype" panose="02040502050505030304" pitchFamily="18" charset="0"/>
              </a:rPr>
              <a:t>ALICE</a:t>
            </a:r>
          </a:p>
          <a:p>
            <a:pPr marL="1200088" indent="-285736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tx1"/>
                </a:solidFill>
                <a:latin typeface="Palatino Linotype"/>
              </a:rPr>
              <a:t>Exotic</a:t>
            </a:r>
            <a:r>
              <a:rPr lang="de-DE" dirty="0">
                <a:solidFill>
                  <a:schemeClr val="tx1"/>
                </a:solidFill>
                <a:latin typeface="Palatino Linotype"/>
              </a:rPr>
              <a:t> Atoms  </a:t>
            </a:r>
          </a:p>
          <a:p>
            <a:pPr marL="1200088" indent="-285736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  <a:latin typeface="Palatino Linotype"/>
              </a:rPr>
              <a:t>Antimatter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C67377B-F602-496F-938E-D4DAD7F7EDFD}"/>
              </a:ext>
            </a:extLst>
          </p:cNvPr>
          <p:cNvSpPr/>
          <p:nvPr/>
        </p:nvSpPr>
        <p:spPr>
          <a:xfrm>
            <a:off x="5886879" y="1292945"/>
            <a:ext cx="5684878" cy="4838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37" tIns="45719" rIns="91437" bIns="45719" rtlCol="0" anchor="ctr"/>
          <a:lstStyle/>
          <a:p>
            <a:pPr indent="-285736">
              <a:buFont typeface="Arial" panose="020B0604020202020204" pitchFamily="34" charset="0"/>
              <a:buChar char="•"/>
            </a:pPr>
            <a:endParaRPr lang="de-DE" sz="1400" dirty="0">
              <a:latin typeface="Palatino Linotype" panose="02040502050505030304" pitchFamily="18" charset="0"/>
              <a:hlinkClick r:id="" action="ppaction://noaction"/>
            </a:endParaRPr>
          </a:p>
          <a:p>
            <a:endParaRPr lang="de-DE" sz="1400" dirty="0">
              <a:latin typeface="Palatino Linotype" panose="02040502050505030304" pitchFamily="18" charset="0"/>
              <a:hlinkClick r:id="" action="ppaction://noaction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1996" algn="l"/>
              </a:tabLst>
            </a:pPr>
            <a:r>
              <a:rPr lang="de-DE" dirty="0" err="1">
                <a:latin typeface="Palatino Linotype" panose="02040502050505030304" pitchFamily="18" charset="0"/>
              </a:rPr>
              <a:t>Located</a:t>
            </a:r>
            <a:r>
              <a:rPr lang="de-DE" dirty="0">
                <a:latin typeface="Palatino Linotype" panose="02040502050505030304" pitchFamily="18" charset="0"/>
              </a:rPr>
              <a:t> in Postsparkasse, 5 min </a:t>
            </a:r>
            <a:r>
              <a:rPr lang="de-DE" dirty="0" err="1">
                <a:latin typeface="Palatino Linotype" panose="02040502050505030304" pitchFamily="18" charset="0"/>
              </a:rPr>
              <a:t>from</a:t>
            </a:r>
            <a:r>
              <a:rPr lang="de-DE" dirty="0">
                <a:latin typeface="Palatino Linotype" panose="02040502050505030304" pitchFamily="18" charset="0"/>
              </a:rPr>
              <a:t> Academy </a:t>
            </a:r>
            <a:r>
              <a:rPr lang="de-DE" dirty="0" err="1">
                <a:latin typeface="Palatino Linotype" panose="02040502050505030304" pitchFamily="18" charset="0"/>
              </a:rPr>
              <a:t>headquarters</a:t>
            </a:r>
            <a:endParaRPr lang="de-DE" dirty="0">
              <a:latin typeface="Palatino Linotype" panose="0204050205050503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1996" algn="l"/>
              </a:tabLst>
            </a:pPr>
            <a:r>
              <a:rPr lang="de-DE" dirty="0" err="1">
                <a:latin typeface="Palatino Linotype" panose="02040502050505030304" pitchFamily="18" charset="0"/>
              </a:rPr>
              <a:t>Austria‘s</a:t>
            </a:r>
            <a:r>
              <a:rPr lang="de-DE" dirty="0">
                <a:latin typeface="Palatino Linotype" panose="02040502050505030304" pitchFamily="18" charset="0"/>
              </a:rPr>
              <a:t> largest non-university research institute focusing on experimental and theoretical particle physics</a:t>
            </a:r>
            <a:endParaRPr lang="de-DE" dirty="0">
              <a:latin typeface="Palatino Linotype" panose="02040502050505030304" pitchFamily="18" charset="0"/>
              <a:hlinkClick r:id="rId4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1996" algn="l"/>
              </a:tabLst>
            </a:pPr>
            <a:r>
              <a:rPr lang="de-DE" dirty="0">
                <a:latin typeface="Palatino Linotype" panose="02040502050505030304" pitchFamily="18" charset="0"/>
                <a:hlinkClick r:id="rId4"/>
              </a:rPr>
              <a:t>https://www.oeaw.ac.at/mbi</a:t>
            </a:r>
            <a:r>
              <a:rPr lang="de-DE" dirty="0">
                <a:latin typeface="Palatino Linotype" panose="02040502050505030304" pitchFamily="18" charset="0"/>
              </a:rPr>
              <a:t> </a:t>
            </a:r>
          </a:p>
          <a:p>
            <a:pPr marL="285750" indent="-285750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1996" algn="l"/>
              </a:tabLst>
            </a:pPr>
            <a:r>
              <a:rPr lang="en-US" dirty="0">
                <a:latin typeface="Palatino Linotype" panose="02040502050505030304" pitchFamily="18" charset="0"/>
              </a:rPr>
              <a:t>Total staff of ~120 </a:t>
            </a:r>
            <a:r>
              <a:rPr lang="en-US" sz="1600" dirty="0">
                <a:latin typeface="Palatino Linotype" panose="02040502050505030304" pitchFamily="18" charset="0"/>
              </a:rPr>
              <a:t>persons</a:t>
            </a:r>
          </a:p>
          <a:p>
            <a:pPr indent="-285736">
              <a:buFont typeface="Arial" panose="020B0604020202020204" pitchFamily="34" charset="0"/>
              <a:buChar char="•"/>
            </a:pPr>
            <a:endParaRPr lang="de-DE" sz="1200" dirty="0">
              <a:latin typeface="Palatino Linotype" panose="02040502050505030304" pitchFamily="18" charset="0"/>
            </a:endParaRPr>
          </a:p>
        </p:txBody>
      </p:sp>
      <p:sp>
        <p:nvSpPr>
          <p:cNvPr id="8" name="Pfeil nach rechts 8">
            <a:extLst>
              <a:ext uri="{FF2B5EF4-FFF2-40B4-BE49-F238E27FC236}">
                <a16:creationId xmlns:a16="http://schemas.microsoft.com/office/drawing/2014/main" id="{484FB3B8-FE0D-463B-8963-63274CBBB42A}"/>
              </a:ext>
            </a:extLst>
          </p:cNvPr>
          <p:cNvSpPr/>
          <p:nvPr/>
        </p:nvSpPr>
        <p:spPr>
          <a:xfrm>
            <a:off x="5359978" y="3598741"/>
            <a:ext cx="601651" cy="292204"/>
          </a:xfrm>
          <a:prstGeom prst="rightArrow">
            <a:avLst/>
          </a:prstGeom>
          <a:solidFill>
            <a:srgbClr val="307BB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8C7043A-D720-4D0C-AB1C-35CC24F47E9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2508" t="-1" r="13965" b="-2037"/>
          <a:stretch>
            <a:fillRect/>
          </a:stretch>
        </p:blipFill>
        <p:spPr>
          <a:xfrm>
            <a:off x="6961136" y="4948977"/>
            <a:ext cx="1220022" cy="102337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46DC1E4-08C5-4DF6-A7E5-6CA6E8E2828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1034"/>
          <a:stretch>
            <a:fillRect/>
          </a:stretch>
        </p:blipFill>
        <p:spPr>
          <a:xfrm>
            <a:off x="8410350" y="4986806"/>
            <a:ext cx="2401378" cy="947717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A9A30520-F7BD-4CAE-8F7F-8CC866885852}"/>
              </a:ext>
            </a:extLst>
          </p:cNvPr>
          <p:cNvSpPr txBox="1"/>
          <p:nvPr/>
        </p:nvSpPr>
        <p:spPr>
          <a:xfrm>
            <a:off x="8353477" y="5661321"/>
            <a:ext cx="3211754" cy="215444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sz="800" dirty="0" err="1">
                <a:solidFill>
                  <a:schemeClr val="dk1"/>
                </a:solidFill>
                <a:latin typeface="Palatino Linotype" panose="02040502050505030304" pitchFamily="18" charset="0"/>
              </a:rPr>
              <a:t>nuclear</a:t>
            </a:r>
            <a:r>
              <a:rPr lang="de-AT" sz="800" dirty="0">
                <a:solidFill>
                  <a:schemeClr val="dk1"/>
                </a:solidFill>
                <a:latin typeface="Palatino Linotype" panose="02040502050505030304" pitchFamily="18" charset="0"/>
              </a:rPr>
              <a:t> </a:t>
            </a:r>
            <a:r>
              <a:rPr lang="de-AT" sz="800" dirty="0" err="1">
                <a:solidFill>
                  <a:schemeClr val="dk1"/>
                </a:solidFill>
                <a:latin typeface="Palatino Linotype" panose="02040502050505030304" pitchFamily="18" charset="0"/>
              </a:rPr>
              <a:t>disintegration</a:t>
            </a:r>
            <a:r>
              <a:rPr lang="de-AT" sz="800" dirty="0">
                <a:solidFill>
                  <a:schemeClr val="dk1"/>
                </a:solidFill>
                <a:latin typeface="Palatino Linotype" panose="02040502050505030304" pitchFamily="18" charset="0"/>
              </a:rPr>
              <a:t> </a:t>
            </a:r>
            <a:r>
              <a:rPr lang="de-AT" sz="800" dirty="0" err="1">
                <a:solidFill>
                  <a:schemeClr val="dk1"/>
                </a:solidFill>
                <a:latin typeface="Palatino Linotype" panose="02040502050505030304" pitchFamily="18" charset="0"/>
              </a:rPr>
              <a:t>stars</a:t>
            </a:r>
            <a:r>
              <a:rPr lang="de-AT" sz="800" dirty="0">
                <a:solidFill>
                  <a:schemeClr val="dk1"/>
                </a:solidFill>
                <a:latin typeface="Palatino Linotype" panose="02040502050505030304" pitchFamily="18" charset="0"/>
              </a:rPr>
              <a:t> (Zertrümmerungsterne)</a:t>
            </a:r>
            <a:endParaRPr lang="en-US" sz="800" dirty="0">
              <a:solidFill>
                <a:schemeClr val="dk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B81B496-2B92-46AE-8913-531D87E8DC1C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95348" y="1129791"/>
            <a:ext cx="4043294" cy="1498398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10758143-06C4-4229-B4E9-BD49281E13A7}"/>
              </a:ext>
            </a:extLst>
          </p:cNvPr>
          <p:cNvSpPr txBox="1"/>
          <p:nvPr/>
        </p:nvSpPr>
        <p:spPr>
          <a:xfrm>
            <a:off x="5901662" y="5934522"/>
            <a:ext cx="5639612" cy="438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62" dirty="0">
                <a:solidFill>
                  <a:schemeClr val="bg1">
                    <a:lumMod val="65000"/>
                  </a:schemeClr>
                </a:solidFill>
              </a:rPr>
              <a:t>Source: </a:t>
            </a:r>
            <a:r>
              <a:rPr lang="de-DE" sz="562" dirty="0">
                <a:solidFill>
                  <a:schemeClr val="bg1">
                    <a:lumMod val="65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https://www.furche.at/chancen/pionierinnen-der-forschung-schau-schau-eine-frau-12416891</a:t>
            </a:r>
            <a:endParaRPr lang="de-DE" sz="562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sz="562" dirty="0">
                <a:solidFill>
                  <a:schemeClr val="bg1">
                    <a:lumMod val="65000"/>
                  </a:schemeClr>
                </a:solidFill>
              </a:rPr>
              <a:t>https://www.google.com/url?sa=i&amp;url=https%3A%2F%2Fwww.facebook.com%2FPhysicsToday%2Fposts%2Fits-the-birthday-of-marietta-blau-who-was-born-in-1894-in-vienna-blau-studied-ph%2F10155541107900164%2F&amp;psig=AOvVaw1tVXiJfmZaTWJfipfbN-kk&amp;ust=1758700267268000&amp;source=images&amp;cd=vfe&amp;opi=89978449&amp;ved=2ahUKEwiQleyWs-6PAxUT7AIHHWSbHW4QjRx6BAgAEBo </a:t>
            </a:r>
          </a:p>
        </p:txBody>
      </p:sp>
    </p:spTree>
    <p:extLst>
      <p:ext uri="{BB962C8B-B14F-4D97-AF65-F5344CB8AC3E}">
        <p14:creationId xmlns:p14="http://schemas.microsoft.com/office/powerpoint/2010/main" val="3966782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8876E-8CB5-6416-56EB-E332B27FF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PSAS2026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98B057-C84D-D1D5-CF65-23C0A258A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18.5.2026</a:t>
            </a:r>
            <a:endParaRPr lang="de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C257BB-0025-D3EE-FF43-D407C8FB6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0D4547-0D32-E59A-847B-C358D06E2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4</a:t>
            </a:fld>
            <a:endParaRPr lang="de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2ADB68-93BA-045C-7BFC-C8E2D7FED2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108" y="1330779"/>
            <a:ext cx="5750643" cy="4746021"/>
          </a:xfrm>
        </p:spPr>
        <p:txBody>
          <a:bodyPr/>
          <a:lstStyle/>
          <a:p>
            <a:pPr lvl="1"/>
            <a:r>
              <a:rPr lang="en-AT" sz="2800" dirty="0"/>
              <a:t>13</a:t>
            </a:r>
            <a:r>
              <a:rPr lang="en-AT" sz="2800" baseline="30000" dirty="0"/>
              <a:t>th</a:t>
            </a:r>
            <a:r>
              <a:rPr lang="en-AT" sz="2800" dirty="0"/>
              <a:t> version of the conference</a:t>
            </a:r>
          </a:p>
          <a:p>
            <a:pPr lvl="2"/>
            <a:r>
              <a:rPr lang="en-AT" sz="2000" dirty="0"/>
              <a:t>&gt;120 participants registered</a:t>
            </a:r>
          </a:p>
          <a:p>
            <a:pPr lvl="2"/>
            <a:r>
              <a:rPr lang="en-AT" sz="2000" dirty="0"/>
              <a:t>     47 posters</a:t>
            </a:r>
          </a:p>
          <a:p>
            <a:pPr lvl="2"/>
            <a:r>
              <a:rPr lang="en-AT" sz="2000" i="1" dirty="0"/>
              <a:t>PSAS2018, FFK2023 organised in Vienna</a:t>
            </a:r>
          </a:p>
          <a:p>
            <a:pPr lvl="1"/>
            <a:r>
              <a:rPr lang="en-AT" sz="2800" dirty="0"/>
              <a:t>Program</a:t>
            </a:r>
          </a:p>
          <a:p>
            <a:pPr lvl="2"/>
            <a:r>
              <a:rPr lang="en-AT" sz="2000" dirty="0"/>
              <a:t>Mo – We in Festsaal</a:t>
            </a:r>
          </a:p>
          <a:p>
            <a:pPr lvl="2"/>
            <a:r>
              <a:rPr lang="en-AT" sz="2000" dirty="0"/>
              <a:t>Thu, Fri in Theatersaal (Sonnenfelsgasse 2</a:t>
            </a:r>
            <a:r>
              <a:rPr lang="en-AT" sz="2000" baseline="30000" dirty="0"/>
              <a:t>nd</a:t>
            </a:r>
            <a:r>
              <a:rPr lang="en-AT" sz="2000" dirty="0"/>
              <a:t> floor)</a:t>
            </a:r>
          </a:p>
          <a:p>
            <a:pPr lvl="1"/>
            <a:r>
              <a:rPr lang="en-AT" sz="2800" dirty="0"/>
              <a:t>Poster sessions</a:t>
            </a:r>
          </a:p>
          <a:p>
            <a:pPr lvl="2"/>
            <a:r>
              <a:rPr lang="en-AT" sz="2000" dirty="0"/>
              <a:t>Mo, Tu 17:40 – 20:20, Aula (1st floor)</a:t>
            </a:r>
          </a:p>
          <a:p>
            <a:pPr lvl="2"/>
            <a:r>
              <a:rPr lang="en-GB" sz="2000" dirty="0"/>
              <a:t>W</a:t>
            </a:r>
            <a:r>
              <a:rPr lang="en-AT" sz="2000" dirty="0"/>
              <a:t>ith refreshments</a:t>
            </a:r>
          </a:p>
          <a:p>
            <a:pPr lvl="2"/>
            <a:r>
              <a:rPr lang="en-AT" sz="2000" dirty="0"/>
              <a:t>Poster prize award Thu 9:00</a:t>
            </a:r>
          </a:p>
          <a:p>
            <a:pPr lvl="1"/>
            <a:r>
              <a:rPr lang="en-AT" sz="2800" dirty="0"/>
              <a:t>Conference Photo</a:t>
            </a:r>
          </a:p>
          <a:p>
            <a:pPr lvl="2"/>
            <a:r>
              <a:rPr lang="en-AT" sz="2000" dirty="0"/>
              <a:t>Tu 15:40 before afternoon coffee break</a:t>
            </a:r>
          </a:p>
          <a:p>
            <a:pPr lvl="1"/>
            <a:r>
              <a:rPr lang="en-AT" sz="2800" dirty="0"/>
              <a:t>Photos will be taken during poster sessions.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E1757F2-E492-71CC-5CD2-CB2CF4264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751" y="1330779"/>
            <a:ext cx="6175832" cy="438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55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51491168-4CF4-01ED-5AF0-1FA2862B0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/>
              <a:t>PSAS2026 Organisation</a:t>
            </a:r>
            <a:endParaRPr lang="en-A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DF17C5-1825-7130-525A-52EB3C4CE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18.5.2026</a:t>
            </a:r>
            <a:endParaRPr lang="de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E459F3-3849-4474-DA70-889C32982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Widmann PSAS2026 Welcome</a:t>
            </a:r>
            <a:endParaRPr lang="de-A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E870A8-A8C6-12FC-7FED-AD7EE7531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982E-9FCD-46FD-838E-91360AB2390E}" type="slidenum">
              <a:rPr lang="de-AT" smtClean="0"/>
              <a:pPr/>
              <a:t>5</a:t>
            </a:fld>
            <a:endParaRPr lang="de-AT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E6A7B11-71D9-50D5-227B-B6FE3E2E68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GB" dirty="0"/>
              <a:t>Program</a:t>
            </a:r>
          </a:p>
          <a:p>
            <a:pPr lvl="2"/>
            <a:r>
              <a:rPr lang="en-GB" dirty="0"/>
              <a:t>On indico, talks should be uploaded</a:t>
            </a:r>
          </a:p>
          <a:p>
            <a:pPr lvl="2"/>
            <a:r>
              <a:rPr lang="en-GB" dirty="0">
                <a:hlinkClick r:id="rId2"/>
              </a:rPr>
              <a:t>https://indico.global/e/psas2026</a:t>
            </a:r>
            <a:endParaRPr lang="en-GB" dirty="0"/>
          </a:p>
          <a:p>
            <a:pPr lvl="1"/>
            <a:r>
              <a:rPr lang="en-GB" dirty="0"/>
              <a:t>Conference desk &amp; cloak</a:t>
            </a:r>
          </a:p>
          <a:p>
            <a:pPr lvl="2"/>
            <a:r>
              <a:rPr lang="en-GB" dirty="0"/>
              <a:t>Mo – We main building</a:t>
            </a:r>
          </a:p>
          <a:p>
            <a:pPr lvl="2"/>
            <a:r>
              <a:rPr lang="en-GB" dirty="0"/>
              <a:t>Thu, Fri </a:t>
            </a:r>
            <a:r>
              <a:rPr lang="en-GB" dirty="0" err="1"/>
              <a:t>Sonnenfelsgasse</a:t>
            </a:r>
            <a:r>
              <a:rPr lang="en-GB" dirty="0"/>
              <a:t> 1</a:t>
            </a:r>
            <a:r>
              <a:rPr lang="en-GB" baseline="30000" dirty="0"/>
              <a:t>st</a:t>
            </a:r>
            <a:r>
              <a:rPr lang="en-GB" dirty="0"/>
              <a:t> floor</a:t>
            </a:r>
          </a:p>
          <a:p>
            <a:pPr lvl="1"/>
            <a:r>
              <a:rPr lang="en-GB" dirty="0"/>
              <a:t>Coffee breaks</a:t>
            </a:r>
          </a:p>
          <a:p>
            <a:pPr lvl="2"/>
            <a:r>
              <a:rPr lang="en-GB" dirty="0"/>
              <a:t>Mo – We Aula (ground floor)</a:t>
            </a:r>
          </a:p>
          <a:p>
            <a:pPr lvl="2"/>
            <a:r>
              <a:rPr lang="en-GB" dirty="0"/>
              <a:t>Thu, Fri </a:t>
            </a:r>
            <a:r>
              <a:rPr lang="en-GB" dirty="0" err="1"/>
              <a:t>Sonnenfelsgasse</a:t>
            </a:r>
            <a:r>
              <a:rPr lang="en-GB" dirty="0"/>
              <a:t> ground floor</a:t>
            </a:r>
          </a:p>
          <a:p>
            <a:pPr lvl="1"/>
            <a:r>
              <a:rPr lang="en-GB" dirty="0"/>
              <a:t>Lunch</a:t>
            </a:r>
          </a:p>
          <a:p>
            <a:pPr lvl="2"/>
            <a:r>
              <a:rPr lang="en-GB" dirty="0"/>
              <a:t>List of restaurants and cafes on indico</a:t>
            </a:r>
          </a:p>
          <a:p>
            <a:pPr lvl="1"/>
            <a:r>
              <a:rPr lang="en-GB" dirty="0"/>
              <a:t>Questions ➝ conference desk</a:t>
            </a:r>
          </a:p>
          <a:p>
            <a:pPr lvl="1"/>
            <a:endParaRPr lang="en-GB" dirty="0"/>
          </a:p>
          <a:p>
            <a:r>
              <a:rPr lang="en-GB" dirty="0"/>
              <a:t>	</a:t>
            </a:r>
          </a:p>
          <a:p>
            <a:r>
              <a:rPr lang="en-GB" dirty="0"/>
              <a:t>	</a:t>
            </a:r>
          </a:p>
          <a:p>
            <a:r>
              <a:rPr lang="en-GB" dirty="0"/>
              <a:t>	</a:t>
            </a:r>
          </a:p>
          <a:p>
            <a:r>
              <a:rPr lang="en-GB" dirty="0"/>
              <a:t>	</a:t>
            </a:r>
          </a:p>
          <a:p>
            <a:r>
              <a:rPr lang="en-GB" dirty="0"/>
              <a:t>	</a:t>
            </a:r>
          </a:p>
          <a:p>
            <a:r>
              <a:rPr lang="en-GB" dirty="0"/>
              <a:t>	</a:t>
            </a:r>
          </a:p>
          <a:p>
            <a:endParaRPr lang="en-GB" dirty="0"/>
          </a:p>
          <a:p>
            <a:endParaRPr lang="en-AT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81C0F93-9FC9-9DEF-1EE2-A11058EE8E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AT"/>
          </a:p>
        </p:txBody>
      </p:sp>
      <p:pic>
        <p:nvPicPr>
          <p:cNvPr id="2" name="Picture 1" descr="GroupPhoto_Excursion_Proceedings.jpg">
            <a:extLst>
              <a:ext uri="{FF2B5EF4-FFF2-40B4-BE49-F238E27FC236}">
                <a16:creationId xmlns:a16="http://schemas.microsoft.com/office/drawing/2014/main" id="{39C7E35B-37ED-AC5A-848D-BBEDB79D3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6868" y="993780"/>
            <a:ext cx="4841023" cy="2517332"/>
          </a:xfrm>
          <a:prstGeom prst="rect">
            <a:avLst/>
          </a:prstGeom>
        </p:spPr>
      </p:pic>
      <p:pic>
        <p:nvPicPr>
          <p:cNvPr id="6" name="Picture 5" descr="FFK2023-GroupPhoto.jpg">
            <a:extLst>
              <a:ext uri="{FF2B5EF4-FFF2-40B4-BE49-F238E27FC236}">
                <a16:creationId xmlns:a16="http://schemas.microsoft.com/office/drawing/2014/main" id="{950C1F03-1611-6A0A-6731-C55AF19C10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6868" y="3435805"/>
            <a:ext cx="4841023" cy="3165948"/>
          </a:xfrm>
          <a:prstGeom prst="rect">
            <a:avLst/>
          </a:prstGeom>
        </p:spPr>
      </p:pic>
      <p:pic>
        <p:nvPicPr>
          <p:cNvPr id="7" name="Picture 6" descr="psas-Head.png">
            <a:extLst>
              <a:ext uri="{FF2B5EF4-FFF2-40B4-BE49-F238E27FC236}">
                <a16:creationId xmlns:a16="http://schemas.microsoft.com/office/drawing/2014/main" id="{EB118933-FB8D-78A1-E9FE-A751869DDA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58026" y="993780"/>
            <a:ext cx="1829865" cy="80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27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ÖAW Institute COOP EN">
  <a:themeElements>
    <a:clrScheme name="Benutzerdefiniert 2">
      <a:dk1>
        <a:srgbClr val="000000"/>
      </a:dk1>
      <a:lt1>
        <a:srgbClr val="FFFFFF"/>
      </a:lt1>
      <a:dk2>
        <a:srgbClr val="307BBF"/>
      </a:dk2>
      <a:lt2>
        <a:srgbClr val="EAF2F9"/>
      </a:lt2>
      <a:accent1>
        <a:srgbClr val="307BBF"/>
      </a:accent1>
      <a:accent2>
        <a:srgbClr val="6592CD"/>
      </a:accent2>
      <a:accent3>
        <a:srgbClr val="91ACDA"/>
      </a:accent3>
      <a:accent4>
        <a:srgbClr val="B8C7E8"/>
      </a:accent4>
      <a:accent5>
        <a:srgbClr val="DCE3F4"/>
      </a:accent5>
      <a:accent6>
        <a:srgbClr val="EAF2F9"/>
      </a:accent6>
      <a:hlink>
        <a:srgbClr val="000000"/>
      </a:hlink>
      <a:folHlink>
        <a:srgbClr val="000000"/>
      </a:folHlink>
    </a:clrScheme>
    <a:fontScheme name="ÖAW P">
      <a:majorFont>
        <a:latin typeface="Lato"/>
        <a:ea typeface=""/>
        <a:cs typeface=""/>
      </a:majorFont>
      <a:minorFont>
        <a:latin typeface="Crimson Pro"/>
        <a:ea typeface=""/>
        <a:cs typeface=""/>
      </a:minorFont>
    </a:fontScheme>
    <a:fmtScheme name="Zitierfähig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/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MBI_PPP_Vorlage_COOP_EN" id="{644D5B88-6D59-4BE2-8EDE-9523BE9FA620}" vid="{B4687814-40F5-4734-A64D-A875F784324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5450bd9-eec5-42a8-85cc-afca79094646">
      <Terms xmlns="http://schemas.microsoft.com/office/infopath/2007/PartnerControls"/>
    </lcf76f155ced4ddcb4097134ff3c332f>
    <TaxCatchAll xmlns="803a0e2a-20b6-4dfc-b857-1f30c27242b3" xsi:nil="true"/>
    <Info xmlns="05450bd9-eec5-42a8-85cc-afca7909464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0503A9E85A9A4D8704AD6DAB1F1010" ma:contentTypeVersion="17" ma:contentTypeDescription="Create a new document." ma:contentTypeScope="" ma:versionID="6307d0de57b6029eb4baaf29c4394f09">
  <xsd:schema xmlns:xsd="http://www.w3.org/2001/XMLSchema" xmlns:xs="http://www.w3.org/2001/XMLSchema" xmlns:p="http://schemas.microsoft.com/office/2006/metadata/properties" xmlns:ns2="05450bd9-eec5-42a8-85cc-afca79094646" xmlns:ns3="803a0e2a-20b6-4dfc-b857-1f30c27242b3" targetNamespace="http://schemas.microsoft.com/office/2006/metadata/properties" ma:root="true" ma:fieldsID="f11ce3ead8f90a16f3ad09eeca98c82b" ns2:_="" ns3:_="">
    <xsd:import namespace="05450bd9-eec5-42a8-85cc-afca79094646"/>
    <xsd:import namespace="803a0e2a-20b6-4dfc-b857-1f30c27242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  <xsd:element ref="ns2:Info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450bd9-eec5-42a8-85cc-afca790946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4a9df8e-f349-4444-a116-c467c43542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Info" ma:index="24" nillable="true" ma:displayName="Info" ma:format="Dropdown" ma:internalName="Info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3a0e2a-20b6-4dfc-b857-1f30c27242b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0fd6aca-02d1-4b7f-abd8-ef0a59f58ede}" ma:internalName="TaxCatchAll" ma:showField="CatchAllData" ma:web="803a0e2a-20b6-4dfc-b857-1f30c27242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5A64A7-EF5F-4BC7-96C4-2CF766820959}">
  <ds:schemaRefs>
    <ds:schemaRef ds:uri="http://www.w3.org/XML/1998/namespace"/>
    <ds:schemaRef ds:uri="http://schemas.microsoft.com/office/2006/metadata/properties"/>
    <ds:schemaRef ds:uri="http://purl.org/dc/elements/1.1/"/>
    <ds:schemaRef ds:uri="http://purl.org/dc/terms/"/>
    <ds:schemaRef ds:uri="803a0e2a-20b6-4dfc-b857-1f30c27242b3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05450bd9-eec5-42a8-85cc-afca7909464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EE3540F-3B2C-4BBB-ABE4-D01D2EEB487D}">
  <ds:schemaRefs>
    <ds:schemaRef ds:uri="05450bd9-eec5-42a8-85cc-afca79094646"/>
    <ds:schemaRef ds:uri="803a0e2a-20b6-4dfc-b857-1f30c27242b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034F798-848F-4006-843D-B54A9AB9E0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374</Words>
  <Application>Microsoft Macintosh PowerPoint</Application>
  <PresentationFormat>Widescreen</PresentationFormat>
  <Paragraphs>81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Palatino Linotype</vt:lpstr>
      <vt:lpstr>Helvetica Light</vt:lpstr>
      <vt:lpstr>Brandon Grotesque Black</vt:lpstr>
      <vt:lpstr>Lato</vt:lpstr>
      <vt:lpstr>Crimson Pro</vt:lpstr>
      <vt:lpstr>Arial</vt:lpstr>
      <vt:lpstr>ÖAW Institute COOP EN</vt:lpstr>
      <vt:lpstr>PSAS2026 Welcome</vt:lpstr>
      <vt:lpstr>Marietta Blau Institute for Particle Physics</vt:lpstr>
      <vt:lpstr>MBI – emerging from HEPHY &amp; SMI </vt:lpstr>
      <vt:lpstr>PSAS2026</vt:lpstr>
      <vt:lpstr>PSAS2026 Organisation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Schieck, Jochen</dc:creator>
  <cp:lastModifiedBy>Widmann, Eberhard</cp:lastModifiedBy>
  <cp:revision>71</cp:revision>
  <dcterms:created xsi:type="dcterms:W3CDTF">2026-04-07T10:38:01Z</dcterms:created>
  <dcterms:modified xsi:type="dcterms:W3CDTF">2026-05-18T04:49:32Z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0x010100B20503A9E85A9A4D8704AD6DAB1F1010</vt:lpwstr>
  </property>
  <property fmtid="{D5CDD505-2E9C-101B-9397-08002B2CF9AE}" pid="3" name="MediaServiceImageTags">
    <vt:lpwstr/>
  </property>
</Properties>
</file>