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440" r:id="rId5"/>
    <p:sldId id="258" r:id="rId6"/>
    <p:sldId id="418" r:id="rId7"/>
    <p:sldId id="426" r:id="rId8"/>
    <p:sldId id="422" r:id="rId9"/>
    <p:sldId id="424" r:id="rId10"/>
    <p:sldId id="423" r:id="rId11"/>
    <p:sldId id="429" r:id="rId12"/>
    <p:sldId id="430" r:id="rId13"/>
    <p:sldId id="341" r:id="rId14"/>
    <p:sldId id="388" r:id="rId15"/>
    <p:sldId id="428" r:id="rId16"/>
    <p:sldId id="441" r:id="rId17"/>
    <p:sldId id="416" r:id="rId18"/>
    <p:sldId id="2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D9ED1EF-4018-E1AE-BB3C-B45C48DA25D4}" name="Timothy Friesen" initials="TF" userId="S::timothy.friesen@ucalgary.ca::2e292a6a-d2a3-44af-a03b-4534ddb65b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21F"/>
    <a:srgbClr val="0432FF"/>
    <a:srgbClr val="E5E5E5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3F812B-7ADB-434D-9B1D-2C0F2E30E184}" v="52" dt="2026-05-18T19:37:59.2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3"/>
    <p:restoredTop sz="91271"/>
  </p:normalViewPr>
  <p:slideViewPr>
    <p:cSldViewPr snapToGrid="0">
      <p:cViewPr varScale="1">
        <p:scale>
          <a:sx n="117" d="100"/>
          <a:sy n="117" d="100"/>
        </p:scale>
        <p:origin x="184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othy Friesen" userId="2e292a6a-d2a3-44af-a03b-4534ddb65bd6" providerId="ADAL" clId="{CBA350AA-0E05-4DFA-98E5-4A8B17A5E215}"/>
    <pc:docChg chg="modSld">
      <pc:chgData name="Timothy Friesen" userId="2e292a6a-d2a3-44af-a03b-4534ddb65bd6" providerId="ADAL" clId="{CBA350AA-0E05-4DFA-98E5-4A8B17A5E215}" dt="2026-05-15T18:02:35.243" v="0" actId="11529"/>
      <pc:docMkLst>
        <pc:docMk/>
      </pc:docMkLst>
      <pc:sldChg chg="addSp mod">
        <pc:chgData name="Timothy Friesen" userId="2e292a6a-d2a3-44af-a03b-4534ddb65bd6" providerId="ADAL" clId="{CBA350AA-0E05-4DFA-98E5-4A8B17A5E215}" dt="2026-05-15T18:02:35.243" v="0" actId="11529"/>
        <pc:sldMkLst>
          <pc:docMk/>
          <pc:sldMk cId="3454850560" sldId="423"/>
        </pc:sldMkLst>
      </pc:sldChg>
    </pc:docChg>
  </pc:docChgLst>
  <pc:docChgLst>
    <pc:chgData name="Abby Swadling" userId="9f275bcc-8ab5-444a-b2c6-f16d55be4cd0" providerId="ADAL" clId="{BB068149-8BA7-55D4-A51A-E4DBA2C2DDAF}"/>
    <pc:docChg chg="undo redo custSel addSld delSld modSld sldOrd modMainMaster">
      <pc:chgData name="Abby Swadling" userId="9f275bcc-8ab5-444a-b2c6-f16d55be4cd0" providerId="ADAL" clId="{BB068149-8BA7-55D4-A51A-E4DBA2C2DDAF}" dt="2026-05-18T19:40:10.706" v="26337" actId="1035"/>
      <pc:docMkLst>
        <pc:docMk/>
      </pc:docMkLst>
      <pc:sldChg chg="add del ord">
        <pc:chgData name="Abby Swadling" userId="9f275bcc-8ab5-444a-b2c6-f16d55be4cd0" providerId="ADAL" clId="{BB068149-8BA7-55D4-A51A-E4DBA2C2DDAF}" dt="2026-05-14T08:37:35.478" v="21413" actId="20578"/>
        <pc:sldMkLst>
          <pc:docMk/>
          <pc:sldMk cId="2975435566" sldId="257"/>
        </pc:sldMkLst>
      </pc:sldChg>
      <pc:sldChg chg="addSp delSp modSp add del mod">
        <pc:chgData name="Abby Swadling" userId="9f275bcc-8ab5-444a-b2c6-f16d55be4cd0" providerId="ADAL" clId="{BB068149-8BA7-55D4-A51A-E4DBA2C2DDAF}" dt="2026-05-17T18:18:21.832" v="26194" actId="478"/>
        <pc:sldMkLst>
          <pc:docMk/>
          <pc:sldMk cId="359833776" sldId="258"/>
        </pc:sldMkLst>
        <pc:spChg chg="mod">
          <ac:chgData name="Abby Swadling" userId="9f275bcc-8ab5-444a-b2c6-f16d55be4cd0" providerId="ADAL" clId="{BB068149-8BA7-55D4-A51A-E4DBA2C2DDAF}" dt="2026-05-15T10:39:23.526" v="25531" actId="20577"/>
          <ac:spMkLst>
            <pc:docMk/>
            <pc:sldMk cId="359833776" sldId="258"/>
            <ac:spMk id="3" creationId="{D7287A0E-B280-A25B-837D-47B10DBA9BED}"/>
          </ac:spMkLst>
        </pc:spChg>
        <pc:spChg chg="add del mod">
          <ac:chgData name="Abby Swadling" userId="9f275bcc-8ab5-444a-b2c6-f16d55be4cd0" providerId="ADAL" clId="{BB068149-8BA7-55D4-A51A-E4DBA2C2DDAF}" dt="2026-05-17T18:18:21.832" v="26194" actId="478"/>
          <ac:spMkLst>
            <pc:docMk/>
            <pc:sldMk cId="359833776" sldId="258"/>
            <ac:spMk id="4" creationId="{6A913603-B4A1-1A91-1676-3265BB40F2E8}"/>
          </ac:spMkLst>
        </pc:spChg>
        <pc:spChg chg="add del mod">
          <ac:chgData name="Abby Swadling" userId="9f275bcc-8ab5-444a-b2c6-f16d55be4cd0" providerId="ADAL" clId="{BB068149-8BA7-55D4-A51A-E4DBA2C2DDAF}" dt="2026-05-17T18:18:21.832" v="26194" actId="478"/>
          <ac:spMkLst>
            <pc:docMk/>
            <pc:sldMk cId="359833776" sldId="258"/>
            <ac:spMk id="5" creationId="{9F771368-2A64-F90B-2426-E71B3C720025}"/>
          </ac:spMkLst>
        </pc:spChg>
        <pc:spChg chg="add del mod">
          <ac:chgData name="Abby Swadling" userId="9f275bcc-8ab5-444a-b2c6-f16d55be4cd0" providerId="ADAL" clId="{BB068149-8BA7-55D4-A51A-E4DBA2C2DDAF}" dt="2026-05-17T18:18:21.832" v="26194" actId="478"/>
          <ac:spMkLst>
            <pc:docMk/>
            <pc:sldMk cId="359833776" sldId="258"/>
            <ac:spMk id="6" creationId="{47733D6A-DB06-1218-8C47-0815816D22B4}"/>
          </ac:spMkLst>
        </pc:spChg>
        <pc:spChg chg="add del mod">
          <ac:chgData name="Abby Swadling" userId="9f275bcc-8ab5-444a-b2c6-f16d55be4cd0" providerId="ADAL" clId="{BB068149-8BA7-55D4-A51A-E4DBA2C2DDAF}" dt="2026-05-17T18:18:21.832" v="26194" actId="478"/>
          <ac:spMkLst>
            <pc:docMk/>
            <pc:sldMk cId="359833776" sldId="258"/>
            <ac:spMk id="7" creationId="{DEBDE760-6B58-9563-CFFB-E86B197039FA}"/>
          </ac:spMkLst>
        </pc:spChg>
        <pc:picChg chg="add mod">
          <ac:chgData name="Abby Swadling" userId="9f275bcc-8ab5-444a-b2c6-f16d55be4cd0" providerId="ADAL" clId="{BB068149-8BA7-55D4-A51A-E4DBA2C2DDAF}" dt="2026-05-05T11:59:52.572" v="14576" actId="1076"/>
          <ac:picMkLst>
            <pc:docMk/>
            <pc:sldMk cId="359833776" sldId="258"/>
            <ac:picMk id="14" creationId="{74698CA7-8DC2-F7EC-D393-B3AC1B56DDF6}"/>
          </ac:picMkLst>
        </pc:picChg>
        <pc:picChg chg="add mod">
          <ac:chgData name="Abby Swadling" userId="9f275bcc-8ab5-444a-b2c6-f16d55be4cd0" providerId="ADAL" clId="{BB068149-8BA7-55D4-A51A-E4DBA2C2DDAF}" dt="2026-05-05T11:59:52.572" v="14576" actId="1076"/>
          <ac:picMkLst>
            <pc:docMk/>
            <pc:sldMk cId="359833776" sldId="258"/>
            <ac:picMk id="15" creationId="{7C5C485A-ED8F-27DC-83B1-9BD3E98080BF}"/>
          </ac:picMkLst>
        </pc:picChg>
      </pc:sldChg>
      <pc:sldChg chg="addSp delSp modSp add del mod modNotesTx">
        <pc:chgData name="Abby Swadling" userId="9f275bcc-8ab5-444a-b2c6-f16d55be4cd0" providerId="ADAL" clId="{BB068149-8BA7-55D4-A51A-E4DBA2C2DDAF}" dt="2026-05-17T18:02:31.121" v="26018" actId="1036"/>
        <pc:sldMkLst>
          <pc:docMk/>
          <pc:sldMk cId="1726534316" sldId="341"/>
        </pc:sldMkLst>
        <pc:spChg chg="add mod">
          <ac:chgData name="Abby Swadling" userId="9f275bcc-8ab5-444a-b2c6-f16d55be4cd0" providerId="ADAL" clId="{BB068149-8BA7-55D4-A51A-E4DBA2C2DDAF}" dt="2026-05-15T10:10:34.315" v="24471" actId="1076"/>
          <ac:spMkLst>
            <pc:docMk/>
            <pc:sldMk cId="1726534316" sldId="341"/>
            <ac:spMk id="3" creationId="{A363606B-4868-A292-3D74-0BCF5E011B47}"/>
          </ac:spMkLst>
        </pc:spChg>
        <pc:spChg chg="mod">
          <ac:chgData name="Abby Swadling" userId="9f275bcc-8ab5-444a-b2c6-f16d55be4cd0" providerId="ADAL" clId="{BB068149-8BA7-55D4-A51A-E4DBA2C2DDAF}" dt="2026-05-15T10:10:34.315" v="24471" actId="1076"/>
          <ac:spMkLst>
            <pc:docMk/>
            <pc:sldMk cId="1726534316" sldId="341"/>
            <ac:spMk id="6" creationId="{871153D1-97F4-92FF-62F9-97BFA3BD6726}"/>
          </ac:spMkLst>
        </pc:spChg>
        <pc:spChg chg="mod">
          <ac:chgData name="Abby Swadling" userId="9f275bcc-8ab5-444a-b2c6-f16d55be4cd0" providerId="ADAL" clId="{BB068149-8BA7-55D4-A51A-E4DBA2C2DDAF}" dt="2026-05-15T11:26:13.493" v="25679" actId="14100"/>
          <ac:spMkLst>
            <pc:docMk/>
            <pc:sldMk cId="1726534316" sldId="341"/>
            <ac:spMk id="7" creationId="{CC69629B-3E23-C21E-FD28-EF7B6C7D1E22}"/>
          </ac:spMkLst>
        </pc:spChg>
        <pc:picChg chg="del mod">
          <ac:chgData name="Abby Swadling" userId="9f275bcc-8ab5-444a-b2c6-f16d55be4cd0" providerId="ADAL" clId="{BB068149-8BA7-55D4-A51A-E4DBA2C2DDAF}" dt="2026-05-17T18:02:19.686" v="26010" actId="478"/>
          <ac:picMkLst>
            <pc:docMk/>
            <pc:sldMk cId="1726534316" sldId="341"/>
            <ac:picMk id="5" creationId="{C723DF81-23AA-245E-84D6-E3D3E7211287}"/>
          </ac:picMkLst>
        </pc:picChg>
        <pc:picChg chg="add mod">
          <ac:chgData name="Abby Swadling" userId="9f275bcc-8ab5-444a-b2c6-f16d55be4cd0" providerId="ADAL" clId="{BB068149-8BA7-55D4-A51A-E4DBA2C2DDAF}" dt="2026-05-17T18:02:31.121" v="26018" actId="1036"/>
          <ac:picMkLst>
            <pc:docMk/>
            <pc:sldMk cId="1726534316" sldId="341"/>
            <ac:picMk id="9" creationId="{F8156DEA-053E-4FA7-0F19-67B5B70539AB}"/>
          </ac:picMkLst>
        </pc:picChg>
      </pc:sldChg>
      <pc:sldChg chg="addSp delSp modSp add del mod">
        <pc:chgData name="Abby Swadling" userId="9f275bcc-8ab5-444a-b2c6-f16d55be4cd0" providerId="ADAL" clId="{BB068149-8BA7-55D4-A51A-E4DBA2C2DDAF}" dt="2026-05-18T19:15:55.299" v="26300"/>
        <pc:sldMkLst>
          <pc:docMk/>
          <pc:sldMk cId="1905502991" sldId="388"/>
        </pc:sldMkLst>
        <pc:picChg chg="add del mod">
          <ac:chgData name="Abby Swadling" userId="9f275bcc-8ab5-444a-b2c6-f16d55be4cd0" providerId="ADAL" clId="{BB068149-8BA7-55D4-A51A-E4DBA2C2DDAF}" dt="2026-05-17T18:07:49.338" v="26053" actId="21"/>
          <ac:picMkLst>
            <pc:docMk/>
            <pc:sldMk cId="1905502991" sldId="388"/>
            <ac:picMk id="3" creationId="{9645FA78-B1EB-E541-0F8A-5A6EB2088361}"/>
          </ac:picMkLst>
        </pc:picChg>
      </pc:sldChg>
      <pc:sldChg chg="addSp delSp modSp new mod">
        <pc:chgData name="Abby Swadling" userId="9f275bcc-8ab5-444a-b2c6-f16d55be4cd0" providerId="ADAL" clId="{BB068149-8BA7-55D4-A51A-E4DBA2C2DDAF}" dt="2026-05-17T16:04:48.667" v="25924" actId="20577"/>
        <pc:sldMkLst>
          <pc:docMk/>
          <pc:sldMk cId="1294520427" sldId="416"/>
        </pc:sldMkLst>
        <pc:spChg chg="mod">
          <ac:chgData name="Abby Swadling" userId="9f275bcc-8ab5-444a-b2c6-f16d55be4cd0" providerId="ADAL" clId="{BB068149-8BA7-55D4-A51A-E4DBA2C2DDAF}" dt="2026-05-05T11:36:00.425" v="13989" actId="14100"/>
          <ac:spMkLst>
            <pc:docMk/>
            <pc:sldMk cId="1294520427" sldId="416"/>
            <ac:spMk id="2" creationId="{8BEF5802-501E-73ED-1400-C166445D4789}"/>
          </ac:spMkLst>
        </pc:spChg>
        <pc:spChg chg="mod">
          <ac:chgData name="Abby Swadling" userId="9f275bcc-8ab5-444a-b2c6-f16d55be4cd0" providerId="ADAL" clId="{BB068149-8BA7-55D4-A51A-E4DBA2C2DDAF}" dt="2026-05-17T16:04:48.667" v="25924" actId="20577"/>
          <ac:spMkLst>
            <pc:docMk/>
            <pc:sldMk cId="1294520427" sldId="416"/>
            <ac:spMk id="3" creationId="{1D3A94C0-9F9F-18F6-D137-16F862F3A9AD}"/>
          </ac:spMkLst>
        </pc:spChg>
        <pc:picChg chg="add mod">
          <ac:chgData name="Abby Swadling" userId="9f275bcc-8ab5-444a-b2c6-f16d55be4cd0" providerId="ADAL" clId="{BB068149-8BA7-55D4-A51A-E4DBA2C2DDAF}" dt="2026-05-05T11:35:15.969" v="13955"/>
          <ac:picMkLst>
            <pc:docMk/>
            <pc:sldMk cId="1294520427" sldId="416"/>
            <ac:picMk id="4" creationId="{C6624D4C-D5A1-9365-610E-19D1D4C38F83}"/>
          </ac:picMkLst>
        </pc:picChg>
        <pc:picChg chg="add mod">
          <ac:chgData name="Abby Swadling" userId="9f275bcc-8ab5-444a-b2c6-f16d55be4cd0" providerId="ADAL" clId="{BB068149-8BA7-55D4-A51A-E4DBA2C2DDAF}" dt="2026-05-05T11:35:33.892" v="13960" actId="1076"/>
          <ac:picMkLst>
            <pc:docMk/>
            <pc:sldMk cId="1294520427" sldId="416"/>
            <ac:picMk id="5" creationId="{C7438BCC-7BC2-9C4E-C60E-F6E58FAF9439}"/>
          </ac:picMkLst>
        </pc:picChg>
        <pc:picChg chg="add mod">
          <ac:chgData name="Abby Swadling" userId="9f275bcc-8ab5-444a-b2c6-f16d55be4cd0" providerId="ADAL" clId="{BB068149-8BA7-55D4-A51A-E4DBA2C2DDAF}" dt="2026-05-05T11:36:06.633" v="13990" actId="1076"/>
          <ac:picMkLst>
            <pc:docMk/>
            <pc:sldMk cId="1294520427" sldId="416"/>
            <ac:picMk id="6" creationId="{3BC1BFED-6ACA-A535-CCCD-ACBD009EC65E}"/>
          </ac:picMkLst>
        </pc:picChg>
        <pc:picChg chg="add mod">
          <ac:chgData name="Abby Swadling" userId="9f275bcc-8ab5-444a-b2c6-f16d55be4cd0" providerId="ADAL" clId="{BB068149-8BA7-55D4-A51A-E4DBA2C2DDAF}" dt="2026-05-05T11:35:23.401" v="13957"/>
          <ac:picMkLst>
            <pc:docMk/>
            <pc:sldMk cId="1294520427" sldId="416"/>
            <ac:picMk id="7" creationId="{8EC12B94-710A-46E1-EC19-156298D45E15}"/>
          </ac:picMkLst>
        </pc:picChg>
      </pc:sldChg>
      <pc:sldChg chg="addSp delSp modSp new mod">
        <pc:chgData name="Abby Swadling" userId="9f275bcc-8ab5-444a-b2c6-f16d55be4cd0" providerId="ADAL" clId="{BB068149-8BA7-55D4-A51A-E4DBA2C2DDAF}" dt="2026-05-15T10:34:36.838" v="25442" actId="14100"/>
        <pc:sldMkLst>
          <pc:docMk/>
          <pc:sldMk cId="3928978095" sldId="418"/>
        </pc:sldMkLst>
        <pc:spChg chg="add del mod">
          <ac:chgData name="Abby Swadling" userId="9f275bcc-8ab5-444a-b2c6-f16d55be4cd0" providerId="ADAL" clId="{BB068149-8BA7-55D4-A51A-E4DBA2C2DDAF}" dt="2026-05-05T12:02:42.372" v="14600"/>
          <ac:spMkLst>
            <pc:docMk/>
            <pc:sldMk cId="3928978095" sldId="418"/>
            <ac:spMk id="2" creationId="{9AF0B811-E1B5-B21A-EAAB-E29AD1E2C8C0}"/>
          </ac:spMkLst>
        </pc:spChg>
        <pc:spChg chg="add mod">
          <ac:chgData name="Abby Swadling" userId="9f275bcc-8ab5-444a-b2c6-f16d55be4cd0" providerId="ADAL" clId="{BB068149-8BA7-55D4-A51A-E4DBA2C2DDAF}" dt="2026-05-15T10:34:36.838" v="25442" actId="14100"/>
          <ac:spMkLst>
            <pc:docMk/>
            <pc:sldMk cId="3928978095" sldId="418"/>
            <ac:spMk id="5" creationId="{79AACE7F-2531-5D4A-79B8-38C13CB43856}"/>
          </ac:spMkLst>
        </pc:spChg>
        <pc:spChg chg="add mod">
          <ac:chgData name="Abby Swadling" userId="9f275bcc-8ab5-444a-b2c6-f16d55be4cd0" providerId="ADAL" clId="{BB068149-8BA7-55D4-A51A-E4DBA2C2DDAF}" dt="2026-05-15T09:47:41.571" v="22772" actId="1076"/>
          <ac:spMkLst>
            <pc:docMk/>
            <pc:sldMk cId="3928978095" sldId="418"/>
            <ac:spMk id="9" creationId="{A8C40991-F945-A9FD-98D7-BEC40FE8E300}"/>
          </ac:spMkLst>
        </pc:spChg>
        <pc:spChg chg="add mod">
          <ac:chgData name="Abby Swadling" userId="9f275bcc-8ab5-444a-b2c6-f16d55be4cd0" providerId="ADAL" clId="{BB068149-8BA7-55D4-A51A-E4DBA2C2DDAF}" dt="2026-05-15T09:47:47.455" v="22778" actId="1035"/>
          <ac:spMkLst>
            <pc:docMk/>
            <pc:sldMk cId="3928978095" sldId="418"/>
            <ac:spMk id="11" creationId="{2B04866C-6DEB-C273-0739-757F68960365}"/>
          </ac:spMkLst>
        </pc:spChg>
        <pc:spChg chg="add mod">
          <ac:chgData name="Abby Swadling" userId="9f275bcc-8ab5-444a-b2c6-f16d55be4cd0" providerId="ADAL" clId="{BB068149-8BA7-55D4-A51A-E4DBA2C2DDAF}" dt="2026-05-15T09:47:41.571" v="22772" actId="1076"/>
          <ac:spMkLst>
            <pc:docMk/>
            <pc:sldMk cId="3928978095" sldId="418"/>
            <ac:spMk id="13" creationId="{9309DFBD-FDBF-D842-B50D-D1896261DA0E}"/>
          </ac:spMkLst>
        </pc:spChg>
        <pc:spChg chg="add mod">
          <ac:chgData name="Abby Swadling" userId="9f275bcc-8ab5-444a-b2c6-f16d55be4cd0" providerId="ADAL" clId="{BB068149-8BA7-55D4-A51A-E4DBA2C2DDAF}" dt="2026-05-15T09:47:41.571" v="22772" actId="1076"/>
          <ac:spMkLst>
            <pc:docMk/>
            <pc:sldMk cId="3928978095" sldId="418"/>
            <ac:spMk id="16" creationId="{E7658A71-9E9B-C410-1BAA-F458F9FCC84D}"/>
          </ac:spMkLst>
        </pc:spChg>
        <pc:spChg chg="add mod">
          <ac:chgData name="Abby Swadling" userId="9f275bcc-8ab5-444a-b2c6-f16d55be4cd0" providerId="ADAL" clId="{BB068149-8BA7-55D4-A51A-E4DBA2C2DDAF}" dt="2026-05-15T09:47:41.571" v="22772" actId="1076"/>
          <ac:spMkLst>
            <pc:docMk/>
            <pc:sldMk cId="3928978095" sldId="418"/>
            <ac:spMk id="17" creationId="{697A4D73-D557-9D46-E2D0-F851F0A19172}"/>
          </ac:spMkLst>
        </pc:spChg>
        <pc:spChg chg="add mod">
          <ac:chgData name="Abby Swadling" userId="9f275bcc-8ab5-444a-b2c6-f16d55be4cd0" providerId="ADAL" clId="{BB068149-8BA7-55D4-A51A-E4DBA2C2DDAF}" dt="2026-05-15T09:47:41.571" v="22772" actId="1076"/>
          <ac:spMkLst>
            <pc:docMk/>
            <pc:sldMk cId="3928978095" sldId="418"/>
            <ac:spMk id="19" creationId="{1EE3FAEE-675F-EEDC-09A7-F8B52F0F1C52}"/>
          </ac:spMkLst>
        </pc:spChg>
        <pc:spChg chg="add mod">
          <ac:chgData name="Abby Swadling" userId="9f275bcc-8ab5-444a-b2c6-f16d55be4cd0" providerId="ADAL" clId="{BB068149-8BA7-55D4-A51A-E4DBA2C2DDAF}" dt="2026-05-15T09:47:24.205" v="22771" actId="404"/>
          <ac:spMkLst>
            <pc:docMk/>
            <pc:sldMk cId="3928978095" sldId="418"/>
            <ac:spMk id="20" creationId="{51E60208-0B3A-81C4-DAB1-5A9989405D96}"/>
          </ac:spMkLst>
        </pc:spChg>
        <pc:picChg chg="add mod">
          <ac:chgData name="Abby Swadling" userId="9f275bcc-8ab5-444a-b2c6-f16d55be4cd0" providerId="ADAL" clId="{BB068149-8BA7-55D4-A51A-E4DBA2C2DDAF}" dt="2026-05-05T12:02:51.971" v="14603" actId="1076"/>
          <ac:picMkLst>
            <pc:docMk/>
            <pc:sldMk cId="3928978095" sldId="418"/>
            <ac:picMk id="6" creationId="{B92EF016-C28C-5187-8FC4-7C44942E446A}"/>
          </ac:picMkLst>
        </pc:picChg>
        <pc:picChg chg="add mod">
          <ac:chgData name="Abby Swadling" userId="9f275bcc-8ab5-444a-b2c6-f16d55be4cd0" providerId="ADAL" clId="{BB068149-8BA7-55D4-A51A-E4DBA2C2DDAF}" dt="2026-05-15T09:47:41.571" v="22772" actId="1076"/>
          <ac:picMkLst>
            <pc:docMk/>
            <pc:sldMk cId="3928978095" sldId="418"/>
            <ac:picMk id="8" creationId="{C3075C97-92EB-6A58-47A2-6C65C6E92A80}"/>
          </ac:picMkLst>
        </pc:picChg>
        <pc:cxnChg chg="mod">
          <ac:chgData name="Abby Swadling" userId="9f275bcc-8ab5-444a-b2c6-f16d55be4cd0" providerId="ADAL" clId="{BB068149-8BA7-55D4-A51A-E4DBA2C2DDAF}" dt="2026-05-05T12:07:52.467" v="14691" actId="1076"/>
          <ac:cxnSpMkLst>
            <pc:docMk/>
            <pc:sldMk cId="3928978095" sldId="418"/>
            <ac:cxnSpMk id="10" creationId="{14EDBB64-0359-2A59-4801-7BD0B112CF1C}"/>
          </ac:cxnSpMkLst>
        </pc:cxnChg>
        <pc:cxnChg chg="mod">
          <ac:chgData name="Abby Swadling" userId="9f275bcc-8ab5-444a-b2c6-f16d55be4cd0" providerId="ADAL" clId="{BB068149-8BA7-55D4-A51A-E4DBA2C2DDAF}" dt="2026-05-15T09:47:41.571" v="22772" actId="1076"/>
          <ac:cxnSpMkLst>
            <pc:docMk/>
            <pc:sldMk cId="3928978095" sldId="418"/>
            <ac:cxnSpMk id="12" creationId="{18D1ABEF-9E9E-8A8F-EEE3-5E4CDE86B489}"/>
          </ac:cxnSpMkLst>
        </pc:cxnChg>
        <pc:cxnChg chg="add mod">
          <ac:chgData name="Abby Swadling" userId="9f275bcc-8ab5-444a-b2c6-f16d55be4cd0" providerId="ADAL" clId="{BB068149-8BA7-55D4-A51A-E4DBA2C2DDAF}" dt="2026-05-15T09:47:41.571" v="22772" actId="1076"/>
          <ac:cxnSpMkLst>
            <pc:docMk/>
            <pc:sldMk cId="3928978095" sldId="418"/>
            <ac:cxnSpMk id="14" creationId="{379DC527-AB86-01D2-6FAA-DEB6F991A9D9}"/>
          </ac:cxnSpMkLst>
        </pc:cxnChg>
        <pc:cxnChg chg="mod">
          <ac:chgData name="Abby Swadling" userId="9f275bcc-8ab5-444a-b2c6-f16d55be4cd0" providerId="ADAL" clId="{BB068149-8BA7-55D4-A51A-E4DBA2C2DDAF}" dt="2026-05-15T09:47:41.571" v="22772" actId="1076"/>
          <ac:cxnSpMkLst>
            <pc:docMk/>
            <pc:sldMk cId="3928978095" sldId="418"/>
            <ac:cxnSpMk id="15" creationId="{50D83D30-D05C-DF80-B8D6-4DF74F88BCF5}"/>
          </ac:cxnSpMkLst>
        </pc:cxnChg>
        <pc:cxnChg chg="mod">
          <ac:chgData name="Abby Swadling" userId="9f275bcc-8ab5-444a-b2c6-f16d55be4cd0" providerId="ADAL" clId="{BB068149-8BA7-55D4-A51A-E4DBA2C2DDAF}" dt="2026-05-13T13:48:47.600" v="18479" actId="1035"/>
          <ac:cxnSpMkLst>
            <pc:docMk/>
            <pc:sldMk cId="3928978095" sldId="418"/>
            <ac:cxnSpMk id="18" creationId="{6B91C54B-162A-C712-DDF3-9AD4788751C2}"/>
          </ac:cxnSpMkLst>
        </pc:cxnChg>
      </pc:sldChg>
      <pc:sldChg chg="addSp delSp modSp new add del mod modNotesTx">
        <pc:chgData name="Abby Swadling" userId="9f275bcc-8ab5-444a-b2c6-f16d55be4cd0" providerId="ADAL" clId="{BB068149-8BA7-55D4-A51A-E4DBA2C2DDAF}" dt="2026-05-18T19:38:07.016" v="26316" actId="1037"/>
        <pc:sldMkLst>
          <pc:docMk/>
          <pc:sldMk cId="1678319911" sldId="422"/>
        </pc:sldMkLst>
        <pc:spChg chg="del">
          <ac:chgData name="Abby Swadling" userId="9f275bcc-8ab5-444a-b2c6-f16d55be4cd0" providerId="ADAL" clId="{BB068149-8BA7-55D4-A51A-E4DBA2C2DDAF}" dt="2026-05-18T19:37:58.654" v="26304" actId="478"/>
          <ac:spMkLst>
            <pc:docMk/>
            <pc:sldMk cId="1678319911" sldId="422"/>
            <ac:spMk id="7" creationId="{5A7002DC-B1F5-73EB-81AC-EE64C115F5CA}"/>
          </ac:spMkLst>
        </pc:spChg>
        <pc:spChg chg="add mod">
          <ac:chgData name="Abby Swadling" userId="9f275bcc-8ab5-444a-b2c6-f16d55be4cd0" providerId="ADAL" clId="{BB068149-8BA7-55D4-A51A-E4DBA2C2DDAF}" dt="2026-05-18T19:38:07.016" v="26316" actId="1037"/>
          <ac:spMkLst>
            <pc:docMk/>
            <pc:sldMk cId="1678319911" sldId="422"/>
            <ac:spMk id="8" creationId="{F4831F95-767C-A400-4AD9-106FCE3EECEE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11" creationId="{5BF29029-1730-5CC6-19E1-A9ECE79AD40F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19" creationId="{E6A4E9A7-17C6-488A-342E-AD02250456FF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27" creationId="{FCEE8F72-EC03-D40B-F7B2-6D894EDF1423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29" creationId="{D7A45E2F-F4A8-C036-468F-7F99F099D7CC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0" creationId="{0000E54E-C545-6493-C77A-48B7EC06B008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1" creationId="{56577C25-08D1-39FF-6B67-307DC032B474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2" creationId="{1FE5A078-3D18-3EEB-139E-C290ACA0653F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4" creationId="{14C73FD2-3198-CE44-1B1D-1456AF3B7604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6" creationId="{7272BFDF-13F3-C68D-C58C-885C0FA28093}"/>
          </ac:spMkLst>
        </pc:spChg>
        <pc:spChg chg="mod">
          <ac:chgData name="Abby Swadling" userId="9f275bcc-8ab5-444a-b2c6-f16d55be4cd0" providerId="ADAL" clId="{BB068149-8BA7-55D4-A51A-E4DBA2C2DDAF}" dt="2026-05-17T18:12:19.434" v="26172"/>
          <ac:spMkLst>
            <pc:docMk/>
            <pc:sldMk cId="1678319911" sldId="422"/>
            <ac:spMk id="37" creationId="{8C55617F-21E5-7476-3B39-BF591F3E50A8}"/>
          </ac:spMkLst>
        </pc:spChg>
        <pc:grpChg chg="del mod">
          <ac:chgData name="Abby Swadling" userId="9f275bcc-8ab5-444a-b2c6-f16d55be4cd0" providerId="ADAL" clId="{BB068149-8BA7-55D4-A51A-E4DBA2C2DDAF}" dt="2026-05-17T18:12:51.362" v="26178" actId="478"/>
          <ac:grpSpMkLst>
            <pc:docMk/>
            <pc:sldMk cId="1678319911" sldId="422"/>
            <ac:grpSpMk id="8" creationId="{25A329D9-CFAA-A0D6-7FA0-2EE653D081D4}"/>
          </ac:grpSpMkLst>
        </pc:grpChg>
        <pc:picChg chg="add del mod">
          <ac:chgData name="Abby Swadling" userId="9f275bcc-8ab5-444a-b2c6-f16d55be4cd0" providerId="ADAL" clId="{BB068149-8BA7-55D4-A51A-E4DBA2C2DDAF}" dt="2026-05-17T18:13:12.084" v="26183" actId="478"/>
          <ac:picMkLst>
            <pc:docMk/>
            <pc:sldMk cId="1678319911" sldId="422"/>
            <ac:picMk id="39" creationId="{D219BC7C-EE60-DA77-FECF-C66EA3641A50}"/>
          </ac:picMkLst>
        </pc:picChg>
        <pc:picChg chg="add del mod">
          <ac:chgData name="Abby Swadling" userId="9f275bcc-8ab5-444a-b2c6-f16d55be4cd0" providerId="ADAL" clId="{BB068149-8BA7-55D4-A51A-E4DBA2C2DDAF}" dt="2026-05-17T18:16:34.634" v="26189" actId="478"/>
          <ac:picMkLst>
            <pc:docMk/>
            <pc:sldMk cId="1678319911" sldId="422"/>
            <ac:picMk id="41" creationId="{F0172B17-4589-3E8B-2392-4C41DBC9999D}"/>
          </ac:picMkLst>
        </pc:picChg>
      </pc:sldChg>
      <pc:sldChg chg="addSp delSp modSp add mod">
        <pc:chgData name="Abby Swadling" userId="9f275bcc-8ab5-444a-b2c6-f16d55be4cd0" providerId="ADAL" clId="{BB068149-8BA7-55D4-A51A-E4DBA2C2DDAF}" dt="2026-05-17T17:57:08.597" v="25979" actId="478"/>
        <pc:sldMkLst>
          <pc:docMk/>
          <pc:sldMk cId="3454850560" sldId="423"/>
        </pc:sldMkLst>
        <pc:spChg chg="mod">
          <ac:chgData name="Abby Swadling" userId="9f275bcc-8ab5-444a-b2c6-f16d55be4cd0" providerId="ADAL" clId="{BB068149-8BA7-55D4-A51A-E4DBA2C2DDAF}" dt="2026-05-06T10:58:34.175" v="15765" actId="20577"/>
          <ac:spMkLst>
            <pc:docMk/>
            <pc:sldMk cId="3454850560" sldId="423"/>
            <ac:spMk id="2" creationId="{AC81C0AD-E993-9658-B134-F75D95B58F96}"/>
          </ac:spMkLst>
        </pc:spChg>
        <pc:spChg chg="mod">
          <ac:chgData name="Abby Swadling" userId="9f275bcc-8ab5-444a-b2c6-f16d55be4cd0" providerId="ADAL" clId="{BB068149-8BA7-55D4-A51A-E4DBA2C2DDAF}" dt="2026-05-17T17:55:20.120" v="25946" actId="1076"/>
          <ac:spMkLst>
            <pc:docMk/>
            <pc:sldMk cId="3454850560" sldId="423"/>
            <ac:spMk id="3" creationId="{E992CAAC-C1E5-155E-99A4-0EE894FE2B91}"/>
          </ac:spMkLst>
        </pc:spChg>
        <pc:spChg chg="add mod">
          <ac:chgData name="Abby Swadling" userId="9f275bcc-8ab5-444a-b2c6-f16d55be4cd0" providerId="ADAL" clId="{BB068149-8BA7-55D4-A51A-E4DBA2C2DDAF}" dt="2026-05-15T17:45:39.369" v="25740" actId="20577"/>
          <ac:spMkLst>
            <pc:docMk/>
            <pc:sldMk cId="3454850560" sldId="423"/>
            <ac:spMk id="12" creationId="{100AB4BC-85B9-6834-762D-C9F61799C8AA}"/>
          </ac:spMkLst>
        </pc:spChg>
        <pc:picChg chg="add del mod">
          <ac:chgData name="Abby Swadling" userId="9f275bcc-8ab5-444a-b2c6-f16d55be4cd0" providerId="ADAL" clId="{BB068149-8BA7-55D4-A51A-E4DBA2C2DDAF}" dt="2026-05-17T17:55:31.335" v="25949" actId="478"/>
          <ac:picMkLst>
            <pc:docMk/>
            <pc:sldMk cId="3454850560" sldId="423"/>
            <ac:picMk id="5" creationId="{C03ED639-B559-67B2-1AFE-5265B36F6650}"/>
          </ac:picMkLst>
        </pc:picChg>
        <pc:picChg chg="add mod">
          <ac:chgData name="Abby Swadling" userId="9f275bcc-8ab5-444a-b2c6-f16d55be4cd0" providerId="ADAL" clId="{BB068149-8BA7-55D4-A51A-E4DBA2C2DDAF}" dt="2026-05-17T17:57:01.983" v="25977" actId="1076"/>
          <ac:picMkLst>
            <pc:docMk/>
            <pc:sldMk cId="3454850560" sldId="423"/>
            <ac:picMk id="7" creationId="{11133669-2EC2-7865-976C-6E6679E08217}"/>
          </ac:picMkLst>
        </pc:picChg>
        <pc:picChg chg="add del mod">
          <ac:chgData name="Abby Swadling" userId="9f275bcc-8ab5-444a-b2c6-f16d55be4cd0" providerId="ADAL" clId="{BB068149-8BA7-55D4-A51A-E4DBA2C2DDAF}" dt="2026-05-17T17:57:08.597" v="25979" actId="478"/>
          <ac:picMkLst>
            <pc:docMk/>
            <pc:sldMk cId="3454850560" sldId="423"/>
            <ac:picMk id="11" creationId="{BF47148F-A739-51AF-DA72-4632B5589C75}"/>
          </ac:picMkLst>
        </pc:picChg>
      </pc:sldChg>
      <pc:sldChg chg="addSp delSp modSp add mod">
        <pc:chgData name="Abby Swadling" userId="9f275bcc-8ab5-444a-b2c6-f16d55be4cd0" providerId="ADAL" clId="{BB068149-8BA7-55D4-A51A-E4DBA2C2DDAF}" dt="2026-05-18T19:40:10.706" v="26337" actId="1035"/>
        <pc:sldMkLst>
          <pc:docMk/>
          <pc:sldMk cId="1147984806" sldId="424"/>
        </pc:sldMkLst>
        <pc:spChg chg="mod">
          <ac:chgData name="Abby Swadling" userId="9f275bcc-8ab5-444a-b2c6-f16d55be4cd0" providerId="ADAL" clId="{BB068149-8BA7-55D4-A51A-E4DBA2C2DDAF}" dt="2026-05-17T17:54:00.780" v="25931" actId="1076"/>
          <ac:spMkLst>
            <pc:docMk/>
            <pc:sldMk cId="1147984806" sldId="424"/>
            <ac:spMk id="2" creationId="{A45E3D7E-931E-ECA1-51E8-FA698BC87569}"/>
          </ac:spMkLst>
        </pc:spChg>
        <pc:spChg chg="mod">
          <ac:chgData name="Abby Swadling" userId="9f275bcc-8ab5-444a-b2c6-f16d55be4cd0" providerId="ADAL" clId="{BB068149-8BA7-55D4-A51A-E4DBA2C2DDAF}" dt="2026-05-17T17:54:06.520" v="25935" actId="14100"/>
          <ac:spMkLst>
            <pc:docMk/>
            <pc:sldMk cId="1147984806" sldId="424"/>
            <ac:spMk id="3" creationId="{BF12531E-9EB2-2B23-D059-062C47FB817B}"/>
          </ac:spMkLst>
        </pc:spChg>
        <pc:picChg chg="add del mod">
          <ac:chgData name="Abby Swadling" userId="9f275bcc-8ab5-444a-b2c6-f16d55be4cd0" providerId="ADAL" clId="{BB068149-8BA7-55D4-A51A-E4DBA2C2DDAF}" dt="2026-05-17T17:53:04.472" v="25927" actId="478"/>
          <ac:picMkLst>
            <pc:docMk/>
            <pc:sldMk cId="1147984806" sldId="424"/>
            <ac:picMk id="5" creationId="{9AF9A4AF-96A7-75AE-F5E5-C4C28047C73D}"/>
          </ac:picMkLst>
        </pc:picChg>
        <pc:picChg chg="add mod">
          <ac:chgData name="Abby Swadling" userId="9f275bcc-8ab5-444a-b2c6-f16d55be4cd0" providerId="ADAL" clId="{BB068149-8BA7-55D4-A51A-E4DBA2C2DDAF}" dt="2026-05-18T19:40:10.706" v="26337" actId="1035"/>
          <ac:picMkLst>
            <pc:docMk/>
            <pc:sldMk cId="1147984806" sldId="424"/>
            <ac:picMk id="5" creationId="{F7FDDBB8-B997-399C-1147-DEDFD3B79A24}"/>
          </ac:picMkLst>
        </pc:picChg>
        <pc:picChg chg="add del mod">
          <ac:chgData name="Abby Swadling" userId="9f275bcc-8ab5-444a-b2c6-f16d55be4cd0" providerId="ADAL" clId="{BB068149-8BA7-55D4-A51A-E4DBA2C2DDAF}" dt="2026-05-17T17:54:24.247" v="25940" actId="478"/>
          <ac:picMkLst>
            <pc:docMk/>
            <pc:sldMk cId="1147984806" sldId="424"/>
            <ac:picMk id="6" creationId="{C2AEAB37-33FE-76DB-A5A4-2B24A4EDE70F}"/>
          </ac:picMkLst>
        </pc:picChg>
        <pc:picChg chg="add del mod">
          <ac:chgData name="Abby Swadling" userId="9f275bcc-8ab5-444a-b2c6-f16d55be4cd0" providerId="ADAL" clId="{BB068149-8BA7-55D4-A51A-E4DBA2C2DDAF}" dt="2026-05-18T19:40:01.348" v="26322" actId="478"/>
          <ac:picMkLst>
            <pc:docMk/>
            <pc:sldMk cId="1147984806" sldId="424"/>
            <ac:picMk id="8" creationId="{616D7505-0B74-1D99-146F-8F3B55DBB9F5}"/>
          </ac:picMkLst>
        </pc:picChg>
      </pc:sldChg>
      <pc:sldChg chg="addSp delSp modSp new mod">
        <pc:chgData name="Abby Swadling" userId="9f275bcc-8ab5-444a-b2c6-f16d55be4cd0" providerId="ADAL" clId="{BB068149-8BA7-55D4-A51A-E4DBA2C2DDAF}" dt="2026-05-15T10:46:29.472" v="25571" actId="1035"/>
        <pc:sldMkLst>
          <pc:docMk/>
          <pc:sldMk cId="2502883669" sldId="426"/>
        </pc:sldMkLst>
        <pc:spChg chg="mod">
          <ac:chgData name="Abby Swadling" userId="9f275bcc-8ab5-444a-b2c6-f16d55be4cd0" providerId="ADAL" clId="{BB068149-8BA7-55D4-A51A-E4DBA2C2DDAF}" dt="2026-05-15T09:46:28.939" v="22639" actId="20577"/>
          <ac:spMkLst>
            <pc:docMk/>
            <pc:sldMk cId="2502883669" sldId="426"/>
            <ac:spMk id="2" creationId="{7B7C7C97-D339-EB67-C0B2-D10923ACB72F}"/>
          </ac:spMkLst>
        </pc:spChg>
        <pc:spChg chg="add mod">
          <ac:chgData name="Abby Swadling" userId="9f275bcc-8ab5-444a-b2c6-f16d55be4cd0" providerId="ADAL" clId="{BB068149-8BA7-55D4-A51A-E4DBA2C2DDAF}" dt="2026-05-15T10:39:42.942" v="25534" actId="1076"/>
          <ac:spMkLst>
            <pc:docMk/>
            <pc:sldMk cId="2502883669" sldId="426"/>
            <ac:spMk id="4" creationId="{507DCC4D-A165-3348-D626-4B97BFDBCE64}"/>
          </ac:spMkLst>
        </pc:spChg>
        <pc:spChg chg="add mod">
          <ac:chgData name="Abby Swadling" userId="9f275bcc-8ab5-444a-b2c6-f16d55be4cd0" providerId="ADAL" clId="{BB068149-8BA7-55D4-A51A-E4DBA2C2DDAF}" dt="2026-05-15T10:46:20.190" v="25555" actId="14100"/>
          <ac:spMkLst>
            <pc:docMk/>
            <pc:sldMk cId="2502883669" sldId="426"/>
            <ac:spMk id="7" creationId="{04321F7A-6A90-25D4-CD1F-1E6B109DF3A8}"/>
          </ac:spMkLst>
        </pc:spChg>
        <pc:spChg chg="add mod">
          <ac:chgData name="Abby Swadling" userId="9f275bcc-8ab5-444a-b2c6-f16d55be4cd0" providerId="ADAL" clId="{BB068149-8BA7-55D4-A51A-E4DBA2C2DDAF}" dt="2026-05-15T10:04:28.635" v="24283" actId="14100"/>
          <ac:spMkLst>
            <pc:docMk/>
            <pc:sldMk cId="2502883669" sldId="426"/>
            <ac:spMk id="8" creationId="{059294DC-6617-FDA8-5BBE-F4F9DB3E86D8}"/>
          </ac:spMkLst>
        </pc:spChg>
        <pc:spChg chg="add mod">
          <ac:chgData name="Abby Swadling" userId="9f275bcc-8ab5-444a-b2c6-f16d55be4cd0" providerId="ADAL" clId="{BB068149-8BA7-55D4-A51A-E4DBA2C2DDAF}" dt="2026-05-15T10:46:29.472" v="25571" actId="1035"/>
          <ac:spMkLst>
            <pc:docMk/>
            <pc:sldMk cId="2502883669" sldId="426"/>
            <ac:spMk id="10" creationId="{FA005F70-8D52-5C86-4E32-3F568D897717}"/>
          </ac:spMkLst>
        </pc:spChg>
        <pc:picChg chg="add mod">
          <ac:chgData name="Abby Swadling" userId="9f275bcc-8ab5-444a-b2c6-f16d55be4cd0" providerId="ADAL" clId="{BB068149-8BA7-55D4-A51A-E4DBA2C2DDAF}" dt="2026-05-15T10:39:42.942" v="25534" actId="1076"/>
          <ac:picMkLst>
            <pc:docMk/>
            <pc:sldMk cId="2502883669" sldId="426"/>
            <ac:picMk id="5" creationId="{95AC19DA-EABF-56C7-971C-83C79004198B}"/>
          </ac:picMkLst>
        </pc:picChg>
      </pc:sldChg>
      <pc:sldChg chg="addSp delSp modSp new mod modNotesTx">
        <pc:chgData name="Abby Swadling" userId="9f275bcc-8ab5-444a-b2c6-f16d55be4cd0" providerId="ADAL" clId="{BB068149-8BA7-55D4-A51A-E4DBA2C2DDAF}" dt="2026-05-17T18:03:31.594" v="26034" actId="1037"/>
        <pc:sldMkLst>
          <pc:docMk/>
          <pc:sldMk cId="3389022643" sldId="428"/>
        </pc:sldMkLst>
        <pc:spChg chg="mod">
          <ac:chgData name="Abby Swadling" userId="9f275bcc-8ab5-444a-b2c6-f16d55be4cd0" providerId="ADAL" clId="{BB068149-8BA7-55D4-A51A-E4DBA2C2DDAF}" dt="2026-05-13T15:04:51.931" v="19862" actId="20577"/>
          <ac:spMkLst>
            <pc:docMk/>
            <pc:sldMk cId="3389022643" sldId="428"/>
            <ac:spMk id="2" creationId="{BE357136-7C15-32D6-6B5A-8CA7BF1E7EF5}"/>
          </ac:spMkLst>
        </pc:spChg>
        <pc:spChg chg="mod">
          <ac:chgData name="Abby Swadling" userId="9f275bcc-8ab5-444a-b2c6-f16d55be4cd0" providerId="ADAL" clId="{BB068149-8BA7-55D4-A51A-E4DBA2C2DDAF}" dt="2026-05-13T15:06:19.164" v="19940" actId="20577"/>
          <ac:spMkLst>
            <pc:docMk/>
            <pc:sldMk cId="3389022643" sldId="428"/>
            <ac:spMk id="3" creationId="{CDE9A72B-9713-5BFC-858E-A42B5007F243}"/>
          </ac:spMkLst>
        </pc:spChg>
        <pc:spChg chg="add mod">
          <ac:chgData name="Abby Swadling" userId="9f275bcc-8ab5-444a-b2c6-f16d55be4cd0" providerId="ADAL" clId="{BB068149-8BA7-55D4-A51A-E4DBA2C2DDAF}" dt="2026-05-15T09:24:03.240" v="21874" actId="166"/>
          <ac:spMkLst>
            <pc:docMk/>
            <pc:sldMk cId="3389022643" sldId="428"/>
            <ac:spMk id="9" creationId="{E420D1B7-453E-3C5E-A2CA-A0481200B00B}"/>
          </ac:spMkLst>
        </pc:spChg>
        <pc:picChg chg="add mod">
          <ac:chgData name="Abby Swadling" userId="9f275bcc-8ab5-444a-b2c6-f16d55be4cd0" providerId="ADAL" clId="{BB068149-8BA7-55D4-A51A-E4DBA2C2DDAF}" dt="2026-05-17T18:03:31.594" v="26034" actId="1037"/>
          <ac:picMkLst>
            <pc:docMk/>
            <pc:sldMk cId="3389022643" sldId="428"/>
            <ac:picMk id="5" creationId="{632507E7-A87B-ABCA-7051-CE2085A72301}"/>
          </ac:picMkLst>
        </pc:picChg>
        <pc:picChg chg="add del mod">
          <ac:chgData name="Abby Swadling" userId="9f275bcc-8ab5-444a-b2c6-f16d55be4cd0" providerId="ADAL" clId="{BB068149-8BA7-55D4-A51A-E4DBA2C2DDAF}" dt="2026-05-17T18:03:19.511" v="26026" actId="478"/>
          <ac:picMkLst>
            <pc:docMk/>
            <pc:sldMk cId="3389022643" sldId="428"/>
            <ac:picMk id="11" creationId="{388A1A1E-7FE1-A643-48E2-209A0B58583E}"/>
          </ac:picMkLst>
        </pc:picChg>
      </pc:sldChg>
      <pc:sldChg chg="addSp delSp modSp new mod ord modNotesTx">
        <pc:chgData name="Abby Swadling" userId="9f275bcc-8ab5-444a-b2c6-f16d55be4cd0" providerId="ADAL" clId="{BB068149-8BA7-55D4-A51A-E4DBA2C2DDAF}" dt="2026-05-17T17:57:27.536" v="25982" actId="478"/>
        <pc:sldMkLst>
          <pc:docMk/>
          <pc:sldMk cId="1616869855" sldId="429"/>
        </pc:sldMkLst>
        <pc:spChg chg="mod">
          <ac:chgData name="Abby Swadling" userId="9f275bcc-8ab5-444a-b2c6-f16d55be4cd0" providerId="ADAL" clId="{BB068149-8BA7-55D4-A51A-E4DBA2C2DDAF}" dt="2026-05-13T15:04:40.791" v="19855" actId="20577"/>
          <ac:spMkLst>
            <pc:docMk/>
            <pc:sldMk cId="1616869855" sldId="429"/>
            <ac:spMk id="2" creationId="{6A4E9267-8C6F-15E3-BE6D-E3F54EA1630A}"/>
          </ac:spMkLst>
        </pc:spChg>
        <pc:spChg chg="mod">
          <ac:chgData name="Abby Swadling" userId="9f275bcc-8ab5-444a-b2c6-f16d55be4cd0" providerId="ADAL" clId="{BB068149-8BA7-55D4-A51A-E4DBA2C2DDAF}" dt="2026-05-15T18:06:35.800" v="25896" actId="14100"/>
          <ac:spMkLst>
            <pc:docMk/>
            <pc:sldMk cId="1616869855" sldId="429"/>
            <ac:spMk id="3" creationId="{CB030A82-784A-C6D6-828A-3AF17F04614F}"/>
          </ac:spMkLst>
        </pc:spChg>
        <pc:picChg chg="add del mod">
          <ac:chgData name="Abby Swadling" userId="9f275bcc-8ab5-444a-b2c6-f16d55be4cd0" providerId="ADAL" clId="{BB068149-8BA7-55D4-A51A-E4DBA2C2DDAF}" dt="2026-05-17T17:57:27.536" v="25982" actId="478"/>
          <ac:picMkLst>
            <pc:docMk/>
            <pc:sldMk cId="1616869855" sldId="429"/>
            <ac:picMk id="4" creationId="{6AE97425-5ECC-6F28-9A48-A2944D62A33F}"/>
          </ac:picMkLst>
        </pc:picChg>
        <pc:picChg chg="add del mod">
          <ac:chgData name="Abby Swadling" userId="9f275bcc-8ab5-444a-b2c6-f16d55be4cd0" providerId="ADAL" clId="{BB068149-8BA7-55D4-A51A-E4DBA2C2DDAF}" dt="2026-05-17T17:55:35.594" v="25950" actId="478"/>
          <ac:picMkLst>
            <pc:docMk/>
            <pc:sldMk cId="1616869855" sldId="429"/>
            <ac:picMk id="5" creationId="{05ED49D8-77E6-992D-7ACF-E506FF789DE0}"/>
          </ac:picMkLst>
        </pc:picChg>
        <pc:picChg chg="add del mod">
          <ac:chgData name="Abby Swadling" userId="9f275bcc-8ab5-444a-b2c6-f16d55be4cd0" providerId="ADAL" clId="{BB068149-8BA7-55D4-A51A-E4DBA2C2DDAF}" dt="2026-05-17T17:56:11.254" v="25964" actId="478"/>
          <ac:picMkLst>
            <pc:docMk/>
            <pc:sldMk cId="1616869855" sldId="429"/>
            <ac:picMk id="6" creationId="{A3D7E642-E36A-2D4F-A75F-1DCFB53B0B81}"/>
          </ac:picMkLst>
        </pc:picChg>
        <pc:picChg chg="add del mod">
          <ac:chgData name="Abby Swadling" userId="9f275bcc-8ab5-444a-b2c6-f16d55be4cd0" providerId="ADAL" clId="{BB068149-8BA7-55D4-A51A-E4DBA2C2DDAF}" dt="2026-05-17T17:56:27.432" v="25968" actId="478"/>
          <ac:picMkLst>
            <pc:docMk/>
            <pc:sldMk cId="1616869855" sldId="429"/>
            <ac:picMk id="8" creationId="{0BCB84E7-7EFF-E2A9-8F3E-F241108396EA}"/>
          </ac:picMkLst>
        </pc:picChg>
        <pc:picChg chg="add mod">
          <ac:chgData name="Abby Swadling" userId="9f275bcc-8ab5-444a-b2c6-f16d55be4cd0" providerId="ADAL" clId="{BB068149-8BA7-55D4-A51A-E4DBA2C2DDAF}" dt="2026-05-17T17:57:18.434" v="25980"/>
          <ac:picMkLst>
            <pc:docMk/>
            <pc:sldMk cId="1616869855" sldId="429"/>
            <ac:picMk id="9" creationId="{4D4F75D2-EB7A-1C42-F531-AEB61FA9EB25}"/>
          </ac:picMkLst>
        </pc:picChg>
        <pc:cxnChg chg="add mod">
          <ac:chgData name="Abby Swadling" userId="9f275bcc-8ab5-444a-b2c6-f16d55be4cd0" providerId="ADAL" clId="{BB068149-8BA7-55D4-A51A-E4DBA2C2DDAF}" dt="2026-05-15T18:07:38.351" v="25914" actId="692"/>
          <ac:cxnSpMkLst>
            <pc:docMk/>
            <pc:sldMk cId="1616869855" sldId="429"/>
            <ac:cxnSpMk id="7" creationId="{4C8A68FD-A142-9082-6D78-F2A3F1910D2C}"/>
          </ac:cxnSpMkLst>
        </pc:cxnChg>
      </pc:sldChg>
      <pc:sldChg chg="addSp delSp modSp add mod ord modNotesTx">
        <pc:chgData name="Abby Swadling" userId="9f275bcc-8ab5-444a-b2c6-f16d55be4cd0" providerId="ADAL" clId="{BB068149-8BA7-55D4-A51A-E4DBA2C2DDAF}" dt="2026-05-17T17:59:24.518" v="26004" actId="1076"/>
        <pc:sldMkLst>
          <pc:docMk/>
          <pc:sldMk cId="1326156444" sldId="430"/>
        </pc:sldMkLst>
        <pc:spChg chg="mod">
          <ac:chgData name="Abby Swadling" userId="9f275bcc-8ab5-444a-b2c6-f16d55be4cd0" providerId="ADAL" clId="{BB068149-8BA7-55D4-A51A-E4DBA2C2DDAF}" dt="2026-05-13T15:04:43.199" v="19856" actId="20577"/>
          <ac:spMkLst>
            <pc:docMk/>
            <pc:sldMk cId="1326156444" sldId="430"/>
            <ac:spMk id="2" creationId="{1A13B87E-F3F5-09EE-F2E6-8034824BE4EC}"/>
          </ac:spMkLst>
        </pc:spChg>
        <pc:spChg chg="mod">
          <ac:chgData name="Abby Swadling" userId="9f275bcc-8ab5-444a-b2c6-f16d55be4cd0" providerId="ADAL" clId="{BB068149-8BA7-55D4-A51A-E4DBA2C2DDAF}" dt="2026-05-15T08:01:38.313" v="21659" actId="20577"/>
          <ac:spMkLst>
            <pc:docMk/>
            <pc:sldMk cId="1326156444" sldId="430"/>
            <ac:spMk id="3" creationId="{CD45BD41-04F2-DEC7-D965-3F0418FBF3F6}"/>
          </ac:spMkLst>
        </pc:spChg>
        <pc:spChg chg="add mod">
          <ac:chgData name="Abby Swadling" userId="9f275bcc-8ab5-444a-b2c6-f16d55be4cd0" providerId="ADAL" clId="{BB068149-8BA7-55D4-A51A-E4DBA2C2DDAF}" dt="2026-05-17T17:59:24.518" v="26004" actId="1076"/>
          <ac:spMkLst>
            <pc:docMk/>
            <pc:sldMk cId="1326156444" sldId="430"/>
            <ac:spMk id="5" creationId="{71A6656C-7EA1-626B-DB28-49B998519618}"/>
          </ac:spMkLst>
        </pc:spChg>
        <pc:picChg chg="add del mod">
          <ac:chgData name="Abby Swadling" userId="9f275bcc-8ab5-444a-b2c6-f16d55be4cd0" providerId="ADAL" clId="{BB068149-8BA7-55D4-A51A-E4DBA2C2DDAF}" dt="2026-05-17T17:58:59.022" v="25999" actId="478"/>
          <ac:picMkLst>
            <pc:docMk/>
            <pc:sldMk cId="1326156444" sldId="430"/>
            <ac:picMk id="4" creationId="{BF5253D1-2660-5C58-A14D-1B0E240F8502}"/>
          </ac:picMkLst>
        </pc:picChg>
        <pc:picChg chg="add del mod">
          <ac:chgData name="Abby Swadling" userId="9f275bcc-8ab5-444a-b2c6-f16d55be4cd0" providerId="ADAL" clId="{BB068149-8BA7-55D4-A51A-E4DBA2C2DDAF}" dt="2026-05-17T17:58:09.027" v="25990" actId="478"/>
          <ac:picMkLst>
            <pc:docMk/>
            <pc:sldMk cId="1326156444" sldId="430"/>
            <ac:picMk id="6" creationId="{D2DFDD62-4BAF-ECB4-7A8B-C141482FB2FF}"/>
          </ac:picMkLst>
        </pc:picChg>
        <pc:picChg chg="add mod">
          <ac:chgData name="Abby Swadling" userId="9f275bcc-8ab5-444a-b2c6-f16d55be4cd0" providerId="ADAL" clId="{BB068149-8BA7-55D4-A51A-E4DBA2C2DDAF}" dt="2026-05-17T17:59:17.322" v="26003" actId="1076"/>
          <ac:picMkLst>
            <pc:docMk/>
            <pc:sldMk cId="1326156444" sldId="430"/>
            <ac:picMk id="8" creationId="{C22496E3-C7F4-B94E-4EBD-2D19929EA732}"/>
          </ac:picMkLst>
        </pc:picChg>
      </pc:sldChg>
      <pc:sldChg chg="addSp delSp modSp add mod">
        <pc:chgData name="Abby Swadling" userId="9f275bcc-8ab5-444a-b2c6-f16d55be4cd0" providerId="ADAL" clId="{BB068149-8BA7-55D4-A51A-E4DBA2C2DDAF}" dt="2026-05-13T15:22:14.251" v="20049" actId="1035"/>
        <pc:sldMkLst>
          <pc:docMk/>
          <pc:sldMk cId="2453935317" sldId="440"/>
        </pc:sldMkLst>
        <pc:spChg chg="mod">
          <ac:chgData name="Abby Swadling" userId="9f275bcc-8ab5-444a-b2c6-f16d55be4cd0" providerId="ADAL" clId="{BB068149-8BA7-55D4-A51A-E4DBA2C2DDAF}" dt="2026-05-13T13:17:15.812" v="18322" actId="14100"/>
          <ac:spMkLst>
            <pc:docMk/>
            <pc:sldMk cId="2453935317" sldId="440"/>
            <ac:spMk id="2" creationId="{A7E3BE60-5D8F-6C41-A517-E4C3855CFB66}"/>
          </ac:spMkLst>
        </pc:spChg>
        <pc:spChg chg="mod">
          <ac:chgData name="Abby Swadling" userId="9f275bcc-8ab5-444a-b2c6-f16d55be4cd0" providerId="ADAL" clId="{BB068149-8BA7-55D4-A51A-E4DBA2C2DDAF}" dt="2026-05-13T13:17:57.918" v="18336" actId="1035"/>
          <ac:spMkLst>
            <pc:docMk/>
            <pc:sldMk cId="2453935317" sldId="440"/>
            <ac:spMk id="4" creationId="{13E932DF-6BEC-8349-9E3C-C74C19687D56}"/>
          </ac:spMkLst>
        </pc:spChg>
        <pc:spChg chg="mod">
          <ac:chgData name="Abby Swadling" userId="9f275bcc-8ab5-444a-b2c6-f16d55be4cd0" providerId="ADAL" clId="{BB068149-8BA7-55D4-A51A-E4DBA2C2DDAF}" dt="2026-05-13T13:19:36.383" v="18353" actId="14100"/>
          <ac:spMkLst>
            <pc:docMk/>
            <pc:sldMk cId="2453935317" sldId="440"/>
            <ac:spMk id="5" creationId="{93423051-1C04-6F46-BEDF-92AECB74013E}"/>
          </ac:spMkLst>
        </pc:spChg>
        <pc:spChg chg="add mod">
          <ac:chgData name="Abby Swadling" userId="9f275bcc-8ab5-444a-b2c6-f16d55be4cd0" providerId="ADAL" clId="{BB068149-8BA7-55D4-A51A-E4DBA2C2DDAF}" dt="2026-05-13T13:17:54.084" v="18325" actId="1076"/>
          <ac:spMkLst>
            <pc:docMk/>
            <pc:sldMk cId="2453935317" sldId="440"/>
            <ac:spMk id="7" creationId="{D15E405E-D0A2-A915-1BC1-A38EB7DE37BD}"/>
          </ac:spMkLst>
        </pc:spChg>
        <pc:picChg chg="add del mod">
          <ac:chgData name="Abby Swadling" userId="9f275bcc-8ab5-444a-b2c6-f16d55be4cd0" providerId="ADAL" clId="{BB068149-8BA7-55D4-A51A-E4DBA2C2DDAF}" dt="2026-05-13T15:22:14.251" v="20049" actId="1035"/>
          <ac:picMkLst>
            <pc:docMk/>
            <pc:sldMk cId="2453935317" sldId="440"/>
            <ac:picMk id="3" creationId="{9A7BC93B-0BB8-5960-3A4C-DEA218E9C4E6}"/>
          </ac:picMkLst>
        </pc:picChg>
        <pc:picChg chg="add mod">
          <ac:chgData name="Abby Swadling" userId="9f275bcc-8ab5-444a-b2c6-f16d55be4cd0" providerId="ADAL" clId="{BB068149-8BA7-55D4-A51A-E4DBA2C2DDAF}" dt="2026-05-13T13:16:06.940" v="18266" actId="1076"/>
          <ac:picMkLst>
            <pc:docMk/>
            <pc:sldMk cId="2453935317" sldId="440"/>
            <ac:picMk id="6" creationId="{AAC2CA7A-B03F-4266-68B1-CD5655DEB47E}"/>
          </ac:picMkLst>
        </pc:picChg>
        <pc:picChg chg="mod">
          <ac:chgData name="Abby Swadling" userId="9f275bcc-8ab5-444a-b2c6-f16d55be4cd0" providerId="ADAL" clId="{BB068149-8BA7-55D4-A51A-E4DBA2C2DDAF}" dt="2026-05-13T15:22:14.251" v="20049" actId="1035"/>
          <ac:picMkLst>
            <pc:docMk/>
            <pc:sldMk cId="2453935317" sldId="440"/>
            <ac:picMk id="8" creationId="{1C9ED618-2126-946D-7371-F61F1C3B86D3}"/>
          </ac:picMkLst>
        </pc:picChg>
        <pc:picChg chg="mod">
          <ac:chgData name="Abby Swadling" userId="9f275bcc-8ab5-444a-b2c6-f16d55be4cd0" providerId="ADAL" clId="{BB068149-8BA7-55D4-A51A-E4DBA2C2DDAF}" dt="2026-05-13T15:22:03.009" v="20044" actId="1036"/>
          <ac:picMkLst>
            <pc:docMk/>
            <pc:sldMk cId="2453935317" sldId="440"/>
            <ac:picMk id="14" creationId="{0EC66D64-FB59-0D6E-F7F3-C59CB23DE5D4}"/>
          </ac:picMkLst>
        </pc:picChg>
      </pc:sldChg>
      <pc:sldChg chg="addSp modSp new mod">
        <pc:chgData name="Abby Swadling" userId="9f275bcc-8ab5-444a-b2c6-f16d55be4cd0" providerId="ADAL" clId="{BB068149-8BA7-55D4-A51A-E4DBA2C2DDAF}" dt="2026-05-17T16:00:48.220" v="25922"/>
        <pc:sldMkLst>
          <pc:docMk/>
          <pc:sldMk cId="1716270872" sldId="441"/>
        </pc:sldMkLst>
        <pc:spChg chg="mod">
          <ac:chgData name="Abby Swadling" userId="9f275bcc-8ab5-444a-b2c6-f16d55be4cd0" providerId="ADAL" clId="{BB068149-8BA7-55D4-A51A-E4DBA2C2DDAF}" dt="2026-05-14T08:21:42.794" v="20460" actId="20577"/>
          <ac:spMkLst>
            <pc:docMk/>
            <pc:sldMk cId="1716270872" sldId="441"/>
            <ac:spMk id="2" creationId="{2A521D31-EB94-C5F1-C7D1-94090A29BDC8}"/>
          </ac:spMkLst>
        </pc:spChg>
        <pc:spChg chg="mod">
          <ac:chgData name="Abby Swadling" userId="9f275bcc-8ab5-444a-b2c6-f16d55be4cd0" providerId="ADAL" clId="{BB068149-8BA7-55D4-A51A-E4DBA2C2DDAF}" dt="2026-05-17T16:00:48.220" v="25922"/>
          <ac:spMkLst>
            <pc:docMk/>
            <pc:sldMk cId="1716270872" sldId="441"/>
            <ac:spMk id="3" creationId="{5CB128C8-3718-F09B-2C78-D5883FE0402C}"/>
          </ac:spMkLst>
        </pc:spChg>
        <pc:picChg chg="add mod">
          <ac:chgData name="Abby Swadling" userId="9f275bcc-8ab5-444a-b2c6-f16d55be4cd0" providerId="ADAL" clId="{BB068149-8BA7-55D4-A51A-E4DBA2C2DDAF}" dt="2026-05-14T08:27:14.258" v="21411" actId="1076"/>
          <ac:picMkLst>
            <pc:docMk/>
            <pc:sldMk cId="1716270872" sldId="441"/>
            <ac:picMk id="4" creationId="{D1ABBD61-333B-8247-E1A2-7DD9937D3C03}"/>
          </ac:picMkLst>
        </pc:picChg>
        <pc:picChg chg="add mod">
          <ac:chgData name="Abby Swadling" userId="9f275bcc-8ab5-444a-b2c6-f16d55be4cd0" providerId="ADAL" clId="{BB068149-8BA7-55D4-A51A-E4DBA2C2DDAF}" dt="2026-05-14T08:27:12.910" v="21410" actId="1076"/>
          <ac:picMkLst>
            <pc:docMk/>
            <pc:sldMk cId="1716270872" sldId="441"/>
            <ac:picMk id="5" creationId="{CEA5D4A3-5782-83D0-987B-3510AC0E9206}"/>
          </ac:picMkLst>
        </pc:picChg>
      </pc:sldChg>
      <pc:sldChg chg="add del">
        <pc:chgData name="Abby Swadling" userId="9f275bcc-8ab5-444a-b2c6-f16d55be4cd0" providerId="ADAL" clId="{BB068149-8BA7-55D4-A51A-E4DBA2C2DDAF}" dt="2026-05-17T15:58:24.302" v="25920" actId="2696"/>
        <pc:sldMkLst>
          <pc:docMk/>
          <pc:sldMk cId="571488954" sldId="442"/>
        </pc:sldMkLst>
      </pc:sldChg>
      <pc:sldChg chg="add del">
        <pc:chgData name="Abby Swadling" userId="9f275bcc-8ab5-444a-b2c6-f16d55be4cd0" providerId="ADAL" clId="{BB068149-8BA7-55D4-A51A-E4DBA2C2DDAF}" dt="2026-05-17T18:25:28.890" v="26283" actId="2696"/>
        <pc:sldMkLst>
          <pc:docMk/>
          <pc:sldMk cId="1664653903" sldId="443"/>
        </pc:sldMkLst>
      </pc:sldChg>
      <pc:sldChg chg="addSp delSp modSp add del mod">
        <pc:chgData name="Abby Swadling" userId="9f275bcc-8ab5-444a-b2c6-f16d55be4cd0" providerId="ADAL" clId="{BB068149-8BA7-55D4-A51A-E4DBA2C2DDAF}" dt="2026-05-17T18:12:07.905" v="26170" actId="2696"/>
        <pc:sldMkLst>
          <pc:docMk/>
          <pc:sldMk cId="1001523200" sldId="444"/>
        </pc:sldMkLst>
        <pc:spChg chg="mod">
          <ac:chgData name="Abby Swadling" userId="9f275bcc-8ab5-444a-b2c6-f16d55be4cd0" providerId="ADAL" clId="{BB068149-8BA7-55D4-A51A-E4DBA2C2DDAF}" dt="2026-05-17T18:06:48.697" v="26037"/>
          <ac:spMkLst>
            <pc:docMk/>
            <pc:sldMk cId="1001523200" sldId="444"/>
            <ac:spMk id="7" creationId="{D752C0FF-A472-F7EE-4896-6486CEB183C7}"/>
          </ac:spMkLst>
        </pc:spChg>
        <pc:spChg chg="mod">
          <ac:chgData name="Abby Swadling" userId="9f275bcc-8ab5-444a-b2c6-f16d55be4cd0" providerId="ADAL" clId="{BB068149-8BA7-55D4-A51A-E4DBA2C2DDAF}" dt="2026-05-17T18:06:48.697" v="26037"/>
          <ac:spMkLst>
            <pc:docMk/>
            <pc:sldMk cId="1001523200" sldId="444"/>
            <ac:spMk id="8" creationId="{43993BC6-F845-E858-DECD-F3BBBE2E0274}"/>
          </ac:spMkLst>
        </pc:spChg>
        <pc:spChg chg="mod">
          <ac:chgData name="Abby Swadling" userId="9f275bcc-8ab5-444a-b2c6-f16d55be4cd0" providerId="ADAL" clId="{BB068149-8BA7-55D4-A51A-E4DBA2C2DDAF}" dt="2026-05-17T18:06:48.697" v="26037"/>
          <ac:spMkLst>
            <pc:docMk/>
            <pc:sldMk cId="1001523200" sldId="444"/>
            <ac:spMk id="9" creationId="{BAFB253C-491A-BE02-B7A5-EA786EB510FE}"/>
          </ac:spMkLst>
        </pc:spChg>
        <pc:spChg chg="mod">
          <ac:chgData name="Abby Swadling" userId="9f275bcc-8ab5-444a-b2c6-f16d55be4cd0" providerId="ADAL" clId="{BB068149-8BA7-55D4-A51A-E4DBA2C2DDAF}" dt="2026-05-17T18:06:48.697" v="26037"/>
          <ac:spMkLst>
            <pc:docMk/>
            <pc:sldMk cId="1001523200" sldId="444"/>
            <ac:spMk id="10" creationId="{EAF39025-AC8C-C65B-B299-B207D9B84436}"/>
          </ac:spMkLst>
        </pc:spChg>
        <pc:spChg chg="mod">
          <ac:chgData name="Abby Swadling" userId="9f275bcc-8ab5-444a-b2c6-f16d55be4cd0" providerId="ADAL" clId="{BB068149-8BA7-55D4-A51A-E4DBA2C2DDAF}" dt="2026-05-17T18:06:48.697" v="26037"/>
          <ac:spMkLst>
            <pc:docMk/>
            <pc:sldMk cId="1001523200" sldId="444"/>
            <ac:spMk id="17" creationId="{BC76EC6D-7979-C7E9-2927-9E2E122D8C52}"/>
          </ac:spMkLst>
        </pc:spChg>
        <pc:spChg chg="add mod">
          <ac:chgData name="Abby Swadling" userId="9f275bcc-8ab5-444a-b2c6-f16d55be4cd0" providerId="ADAL" clId="{BB068149-8BA7-55D4-A51A-E4DBA2C2DDAF}" dt="2026-05-17T18:09:56.316" v="26079" actId="1076"/>
          <ac:spMkLst>
            <pc:docMk/>
            <pc:sldMk cId="1001523200" sldId="444"/>
            <ac:spMk id="20" creationId="{0106AB85-DBBC-9AD8-32F2-EA6D3E070B58}"/>
          </ac:spMkLst>
        </pc:spChg>
        <pc:spChg chg="add mod">
          <ac:chgData name="Abby Swadling" userId="9f275bcc-8ab5-444a-b2c6-f16d55be4cd0" providerId="ADAL" clId="{BB068149-8BA7-55D4-A51A-E4DBA2C2DDAF}" dt="2026-05-17T18:11:23.493" v="26169" actId="1036"/>
          <ac:spMkLst>
            <pc:docMk/>
            <pc:sldMk cId="1001523200" sldId="444"/>
            <ac:spMk id="21" creationId="{8E36EBBC-6FFB-4452-ECE8-DF558392A1BD}"/>
          </ac:spMkLst>
        </pc:spChg>
        <pc:spChg chg="add mod">
          <ac:chgData name="Abby Swadling" userId="9f275bcc-8ab5-444a-b2c6-f16d55be4cd0" providerId="ADAL" clId="{BB068149-8BA7-55D4-A51A-E4DBA2C2DDAF}" dt="2026-05-17T18:11:17.482" v="26166" actId="1035"/>
          <ac:spMkLst>
            <pc:docMk/>
            <pc:sldMk cId="1001523200" sldId="444"/>
            <ac:spMk id="22" creationId="{BED4BC30-30FC-6974-7953-B82235B2ED40}"/>
          </ac:spMkLst>
        </pc:spChg>
        <pc:spChg chg="add mod">
          <ac:chgData name="Abby Swadling" userId="9f275bcc-8ab5-444a-b2c6-f16d55be4cd0" providerId="ADAL" clId="{BB068149-8BA7-55D4-A51A-E4DBA2C2DDAF}" dt="2026-05-17T18:10:57.793" v="26137" actId="1038"/>
          <ac:spMkLst>
            <pc:docMk/>
            <pc:sldMk cId="1001523200" sldId="444"/>
            <ac:spMk id="24" creationId="{E458481A-FC1E-2408-B748-314F1CABB568}"/>
          </ac:spMkLst>
        </pc:spChg>
        <pc:spChg chg="add mod">
          <ac:chgData name="Abby Swadling" userId="9f275bcc-8ab5-444a-b2c6-f16d55be4cd0" providerId="ADAL" clId="{BB068149-8BA7-55D4-A51A-E4DBA2C2DDAF}" dt="2026-05-17T18:11:05.868" v="26161" actId="1038"/>
          <ac:spMkLst>
            <pc:docMk/>
            <pc:sldMk cId="1001523200" sldId="444"/>
            <ac:spMk id="25" creationId="{561B54D3-3A96-C37D-2F6C-BCEDD41209CA}"/>
          </ac:spMkLst>
        </pc:spChg>
        <pc:spChg chg="add mod">
          <ac:chgData name="Abby Swadling" userId="9f275bcc-8ab5-444a-b2c6-f16d55be4cd0" providerId="ADAL" clId="{BB068149-8BA7-55D4-A51A-E4DBA2C2DDAF}" dt="2026-05-17T18:10:47.535" v="26134" actId="1037"/>
          <ac:spMkLst>
            <pc:docMk/>
            <pc:sldMk cId="1001523200" sldId="444"/>
            <ac:spMk id="26" creationId="{EFB051FE-A62D-E18B-42EE-8FD0B9134D83}"/>
          </ac:spMkLst>
        </pc:spChg>
        <pc:grpChg chg="add del mod">
          <ac:chgData name="Abby Swadling" userId="9f275bcc-8ab5-444a-b2c6-f16d55be4cd0" providerId="ADAL" clId="{BB068149-8BA7-55D4-A51A-E4DBA2C2DDAF}" dt="2026-05-17T18:07:25.554" v="26045" actId="478"/>
          <ac:grpSpMkLst>
            <pc:docMk/>
            <pc:sldMk cId="1001523200" sldId="444"/>
            <ac:grpSpMk id="5" creationId="{783790BA-7466-FCC3-43F2-6E36E61481F6}"/>
          </ac:grpSpMkLst>
        </pc:grpChg>
        <pc:picChg chg="add del mod">
          <ac:chgData name="Abby Swadling" userId="9f275bcc-8ab5-444a-b2c6-f16d55be4cd0" providerId="ADAL" clId="{BB068149-8BA7-55D4-A51A-E4DBA2C2DDAF}" dt="2026-05-17T18:07:27.529" v="26046" actId="21"/>
          <ac:picMkLst>
            <pc:docMk/>
            <pc:sldMk cId="1001523200" sldId="444"/>
            <ac:picMk id="3" creationId="{D8C33D36-183E-FDB7-664A-9614F88847A6}"/>
          </ac:picMkLst>
        </pc:picChg>
        <pc:picChg chg="add mod">
          <ac:chgData name="Abby Swadling" userId="9f275bcc-8ab5-444a-b2c6-f16d55be4cd0" providerId="ADAL" clId="{BB068149-8BA7-55D4-A51A-E4DBA2C2DDAF}" dt="2026-05-17T18:08:39" v="26069" actId="1076"/>
          <ac:picMkLst>
            <pc:docMk/>
            <pc:sldMk cId="1001523200" sldId="444"/>
            <ac:picMk id="4" creationId="{79BD7969-2FD0-F6BB-553B-B8FB8883DAA0}"/>
          </ac:picMkLst>
        </pc:picChg>
        <pc:picChg chg="mod">
          <ac:chgData name="Abby Swadling" userId="9f275bcc-8ab5-444a-b2c6-f16d55be4cd0" providerId="ADAL" clId="{BB068149-8BA7-55D4-A51A-E4DBA2C2DDAF}" dt="2026-05-17T18:06:48.697" v="26037"/>
          <ac:picMkLst>
            <pc:docMk/>
            <pc:sldMk cId="1001523200" sldId="444"/>
            <ac:picMk id="6" creationId="{A33627DC-E21A-0CA2-BB21-661E8E4A2BFA}"/>
          </ac:picMkLst>
        </pc:picChg>
        <pc:picChg chg="add mod">
          <ac:chgData name="Abby Swadling" userId="9f275bcc-8ab5-444a-b2c6-f16d55be4cd0" providerId="ADAL" clId="{BB068149-8BA7-55D4-A51A-E4DBA2C2DDAF}" dt="2026-05-17T18:08:35.800" v="26068" actId="1076"/>
          <ac:picMkLst>
            <pc:docMk/>
            <pc:sldMk cId="1001523200" sldId="444"/>
            <ac:picMk id="18" creationId="{BDB110CD-53E3-3100-F387-0234C56F22FB}"/>
          </ac:picMkLst>
        </pc:picChg>
        <pc:picChg chg="add mod">
          <ac:chgData name="Abby Swadling" userId="9f275bcc-8ab5-444a-b2c6-f16d55be4cd0" providerId="ADAL" clId="{BB068149-8BA7-55D4-A51A-E4DBA2C2DDAF}" dt="2026-05-17T18:08:33.056" v="26067" actId="1076"/>
          <ac:picMkLst>
            <pc:docMk/>
            <pc:sldMk cId="1001523200" sldId="444"/>
            <ac:picMk id="19" creationId="{9BF41D77-FFA3-3DFC-2985-B6D91E77AC4E}"/>
          </ac:picMkLst>
        </pc:picChg>
        <pc:picChg chg="del">
          <ac:chgData name="Abby Swadling" userId="9f275bcc-8ab5-444a-b2c6-f16d55be4cd0" providerId="ADAL" clId="{BB068149-8BA7-55D4-A51A-E4DBA2C2DDAF}" dt="2026-05-17T18:06:47.388" v="26036" actId="478"/>
          <ac:picMkLst>
            <pc:docMk/>
            <pc:sldMk cId="1001523200" sldId="444"/>
            <ac:picMk id="23" creationId="{A969FDB1-9F05-06C4-2BA6-5C09C87F3611}"/>
          </ac:picMkLst>
        </pc:picChg>
      </pc:sldChg>
      <pc:sldChg chg="addSp delSp modSp add del mod ord">
        <pc:chgData name="Abby Swadling" userId="9f275bcc-8ab5-444a-b2c6-f16d55be4cd0" providerId="ADAL" clId="{BB068149-8BA7-55D4-A51A-E4DBA2C2DDAF}" dt="2026-05-18T19:15:58.036" v="26301" actId="2696"/>
        <pc:sldMkLst>
          <pc:docMk/>
          <pc:sldMk cId="3874395417" sldId="444"/>
        </pc:sldMkLst>
        <pc:spChg chg="mod">
          <ac:chgData name="Abby Swadling" userId="9f275bcc-8ab5-444a-b2c6-f16d55be4cd0" providerId="ADAL" clId="{BB068149-8BA7-55D4-A51A-E4DBA2C2DDAF}" dt="2026-05-17T18:25:11.441" v="26282" actId="1037"/>
          <ac:spMkLst>
            <pc:docMk/>
            <pc:sldMk cId="3874395417" sldId="444"/>
            <ac:spMk id="20" creationId="{0106AB85-DBBC-9AD8-32F2-EA6D3E070B58}"/>
          </ac:spMkLst>
        </pc:spChg>
        <pc:spChg chg="mod">
          <ac:chgData name="Abby Swadling" userId="9f275bcc-8ab5-444a-b2c6-f16d55be4cd0" providerId="ADAL" clId="{BB068149-8BA7-55D4-A51A-E4DBA2C2DDAF}" dt="2026-05-17T18:24:00.304" v="26253" actId="1038"/>
          <ac:spMkLst>
            <pc:docMk/>
            <pc:sldMk cId="3874395417" sldId="444"/>
            <ac:spMk id="25" creationId="{561B54D3-3A96-C37D-2F6C-BCEDD41209CA}"/>
          </ac:spMkLst>
        </pc:spChg>
        <pc:picChg chg="del">
          <ac:chgData name="Abby Swadling" userId="9f275bcc-8ab5-444a-b2c6-f16d55be4cd0" providerId="ADAL" clId="{BB068149-8BA7-55D4-A51A-E4DBA2C2DDAF}" dt="2026-05-17T18:23:36.994" v="26231" actId="478"/>
          <ac:picMkLst>
            <pc:docMk/>
            <pc:sldMk cId="3874395417" sldId="444"/>
            <ac:picMk id="4" creationId="{79BD7969-2FD0-F6BB-553B-B8FB8883DAA0}"/>
          </ac:picMkLst>
        </pc:picChg>
        <pc:picChg chg="add mod">
          <ac:chgData name="Abby Swadling" userId="9f275bcc-8ab5-444a-b2c6-f16d55be4cd0" providerId="ADAL" clId="{BB068149-8BA7-55D4-A51A-E4DBA2C2DDAF}" dt="2026-05-17T18:28:11.363" v="26290" actId="167"/>
          <ac:picMkLst>
            <pc:docMk/>
            <pc:sldMk cId="3874395417" sldId="444"/>
            <ac:picMk id="5" creationId="{CF48CCEF-4A83-FA7D-80E2-BE7EFB0ACFFB}"/>
          </ac:picMkLst>
        </pc:picChg>
        <pc:picChg chg="add mod">
          <ac:chgData name="Abby Swadling" userId="9f275bcc-8ab5-444a-b2c6-f16d55be4cd0" providerId="ADAL" clId="{BB068149-8BA7-55D4-A51A-E4DBA2C2DDAF}" dt="2026-05-17T18:28:11.363" v="26290" actId="167"/>
          <ac:picMkLst>
            <pc:docMk/>
            <pc:sldMk cId="3874395417" sldId="444"/>
            <ac:picMk id="6" creationId="{34C7FB39-C9AF-B95D-55C7-9D6F4DC235A0}"/>
          </ac:picMkLst>
        </pc:picChg>
        <pc:picChg chg="add mod">
          <ac:chgData name="Abby Swadling" userId="9f275bcc-8ab5-444a-b2c6-f16d55be4cd0" providerId="ADAL" clId="{BB068149-8BA7-55D4-A51A-E4DBA2C2DDAF}" dt="2026-05-17T18:28:11.363" v="26290" actId="167"/>
          <ac:picMkLst>
            <pc:docMk/>
            <pc:sldMk cId="3874395417" sldId="444"/>
            <ac:picMk id="8" creationId="{FACF6D28-BBE3-1AA1-BB8D-ACDAC3D6E438}"/>
          </ac:picMkLst>
        </pc:picChg>
        <pc:picChg chg="del">
          <ac:chgData name="Abby Swadling" userId="9f275bcc-8ab5-444a-b2c6-f16d55be4cd0" providerId="ADAL" clId="{BB068149-8BA7-55D4-A51A-E4DBA2C2DDAF}" dt="2026-05-17T18:24:38.511" v="26261" actId="478"/>
          <ac:picMkLst>
            <pc:docMk/>
            <pc:sldMk cId="3874395417" sldId="444"/>
            <ac:picMk id="18" creationId="{BDB110CD-53E3-3100-F387-0234C56F22FB}"/>
          </ac:picMkLst>
        </pc:picChg>
        <pc:picChg chg="del">
          <ac:chgData name="Abby Swadling" userId="9f275bcc-8ab5-444a-b2c6-f16d55be4cd0" providerId="ADAL" clId="{BB068149-8BA7-55D4-A51A-E4DBA2C2DDAF}" dt="2026-05-17T18:23:27.598" v="26229" actId="478"/>
          <ac:picMkLst>
            <pc:docMk/>
            <pc:sldMk cId="3874395417" sldId="444"/>
            <ac:picMk id="19" creationId="{9BF41D77-FFA3-3DFC-2985-B6D91E77AC4E}"/>
          </ac:picMkLst>
        </pc:picChg>
      </pc:sldChg>
      <pc:sldChg chg="modSp add del mod ord">
        <pc:chgData name="Abby Swadling" userId="9f275bcc-8ab5-444a-b2c6-f16d55be4cd0" providerId="ADAL" clId="{BB068149-8BA7-55D4-A51A-E4DBA2C2DDAF}" dt="2026-05-18T19:16:07.129" v="26302" actId="2696"/>
        <pc:sldMkLst>
          <pc:docMk/>
          <pc:sldMk cId="1597578027" sldId="445"/>
        </pc:sldMkLst>
        <pc:spChg chg="mod">
          <ac:chgData name="Abby Swadling" userId="9f275bcc-8ab5-444a-b2c6-f16d55be4cd0" providerId="ADAL" clId="{BB068149-8BA7-55D4-A51A-E4DBA2C2DDAF}" dt="2026-05-17T18:28:36.507" v="26298" actId="14100"/>
          <ac:spMkLst>
            <pc:docMk/>
            <pc:sldMk cId="1597578027" sldId="445"/>
            <ac:spMk id="3" creationId="{91D059B2-8742-4CD8-705D-C5C88FDA7EDF}"/>
          </ac:spMkLst>
        </pc:spChg>
        <pc:spChg chg="mod">
          <ac:chgData name="Abby Swadling" userId="9f275bcc-8ab5-444a-b2c6-f16d55be4cd0" providerId="ADAL" clId="{BB068149-8BA7-55D4-A51A-E4DBA2C2DDAF}" dt="2026-05-17T18:28:28.695" v="26297" actId="1035"/>
          <ac:spMkLst>
            <pc:docMk/>
            <pc:sldMk cId="1597578027" sldId="445"/>
            <ac:spMk id="7" creationId="{D68A164C-0B01-FC49-0655-8860A95DE6D8}"/>
          </ac:spMkLst>
        </pc:spChg>
        <pc:picChg chg="mod">
          <ac:chgData name="Abby Swadling" userId="9f275bcc-8ab5-444a-b2c6-f16d55be4cd0" providerId="ADAL" clId="{BB068149-8BA7-55D4-A51A-E4DBA2C2DDAF}" dt="2026-05-17T18:28:39.276" v="26299" actId="167"/>
          <ac:picMkLst>
            <pc:docMk/>
            <pc:sldMk cId="1597578027" sldId="445"/>
            <ac:picMk id="12" creationId="{3A4B607D-C327-B93E-25D8-1C4F9C2B05A4}"/>
          </ac:picMkLst>
        </pc:picChg>
      </pc:sldChg>
      <pc:sldChg chg="addSp delSp modSp add del mod">
        <pc:chgData name="Abby Swadling" userId="9f275bcc-8ab5-444a-b2c6-f16d55be4cd0" providerId="ADAL" clId="{BB068149-8BA7-55D4-A51A-E4DBA2C2DDAF}" dt="2026-05-17T18:21:32.783" v="26218" actId="2696"/>
        <pc:sldMkLst>
          <pc:docMk/>
          <pc:sldMk cId="1801291060" sldId="445"/>
        </pc:sldMkLst>
        <pc:spChg chg="mod">
          <ac:chgData name="Abby Swadling" userId="9f275bcc-8ab5-444a-b2c6-f16d55be4cd0" providerId="ADAL" clId="{BB068149-8BA7-55D4-A51A-E4DBA2C2DDAF}" dt="2026-05-17T18:21:08.997" v="26217" actId="1036"/>
          <ac:spMkLst>
            <pc:docMk/>
            <pc:sldMk cId="1801291060" sldId="445"/>
            <ac:spMk id="7" creationId="{D68A164C-0B01-FC49-0655-8860A95DE6D8}"/>
          </ac:spMkLst>
        </pc:spChg>
        <pc:picChg chg="del">
          <ac:chgData name="Abby Swadling" userId="9f275bcc-8ab5-444a-b2c6-f16d55be4cd0" providerId="ADAL" clId="{BB068149-8BA7-55D4-A51A-E4DBA2C2DDAF}" dt="2026-05-17T18:16:37.814" v="26190" actId="478"/>
          <ac:picMkLst>
            <pc:docMk/>
            <pc:sldMk cId="1801291060" sldId="445"/>
            <ac:picMk id="5" creationId="{A9137329-DEDC-9703-B9C2-42BE286C3895}"/>
          </ac:picMkLst>
        </pc:picChg>
        <pc:picChg chg="add del mod">
          <ac:chgData name="Abby Swadling" userId="9f275bcc-8ab5-444a-b2c6-f16d55be4cd0" providerId="ADAL" clId="{BB068149-8BA7-55D4-A51A-E4DBA2C2DDAF}" dt="2026-05-17T18:20:45.359" v="26206" actId="478"/>
          <ac:picMkLst>
            <pc:docMk/>
            <pc:sldMk cId="1801291060" sldId="445"/>
            <ac:picMk id="9" creationId="{61FC550C-C1F6-2402-8128-33BC0B9909C9}"/>
          </ac:picMkLst>
        </pc:picChg>
        <pc:picChg chg="add del mod">
          <ac:chgData name="Abby Swadling" userId="9f275bcc-8ab5-444a-b2c6-f16d55be4cd0" providerId="ADAL" clId="{BB068149-8BA7-55D4-A51A-E4DBA2C2DDAF}" dt="2026-05-17T18:20:41.451" v="26205" actId="21"/>
          <ac:picMkLst>
            <pc:docMk/>
            <pc:sldMk cId="1801291060" sldId="445"/>
            <ac:picMk id="11" creationId="{0594D8A0-8C6D-07A8-7427-ED4821743712}"/>
          </ac:picMkLst>
        </pc:picChg>
        <pc:picChg chg="add mod">
          <ac:chgData name="Abby Swadling" userId="9f275bcc-8ab5-444a-b2c6-f16d55be4cd0" providerId="ADAL" clId="{BB068149-8BA7-55D4-A51A-E4DBA2C2DDAF}" dt="2026-05-17T18:21:06.023" v="26213" actId="1036"/>
          <ac:picMkLst>
            <pc:docMk/>
            <pc:sldMk cId="1801291060" sldId="445"/>
            <ac:picMk id="12" creationId="{3A4B607D-C327-B93E-25D8-1C4F9C2B05A4}"/>
          </ac:picMkLst>
        </pc:picChg>
        <pc:picChg chg="del mod">
          <ac:chgData name="Abby Swadling" userId="9f275bcc-8ab5-444a-b2c6-f16d55be4cd0" providerId="ADAL" clId="{BB068149-8BA7-55D4-A51A-E4DBA2C2DDAF}" dt="2026-05-17T18:18:39.950" v="26199" actId="478"/>
          <ac:picMkLst>
            <pc:docMk/>
            <pc:sldMk cId="1801291060" sldId="445"/>
            <ac:picMk id="41" creationId="{2AFF815D-A3C3-F1E6-F07D-FF770E6C0E3B}"/>
          </ac:picMkLst>
        </pc:picChg>
      </pc:sldChg>
      <pc:sldMasterChg chg="modSldLayout">
        <pc:chgData name="Abby Swadling" userId="9f275bcc-8ab5-444a-b2c6-f16d55be4cd0" providerId="ADAL" clId="{BB068149-8BA7-55D4-A51A-E4DBA2C2DDAF}" dt="2026-05-13T13:40:44.087" v="18454" actId="12"/>
        <pc:sldMasterMkLst>
          <pc:docMk/>
          <pc:sldMasterMk cId="2885122788" sldId="2147483648"/>
        </pc:sldMasterMkLst>
        <pc:sldLayoutChg chg="addSp delSp modSp mod">
          <pc:chgData name="Abby Swadling" userId="9f275bcc-8ab5-444a-b2c6-f16d55be4cd0" providerId="ADAL" clId="{BB068149-8BA7-55D4-A51A-E4DBA2C2DDAF}" dt="2026-05-13T13:40:20.323" v="18452" actId="12"/>
          <pc:sldLayoutMkLst>
            <pc:docMk/>
            <pc:sldMasterMk cId="2885122788" sldId="2147483648"/>
            <pc:sldLayoutMk cId="3990936128" sldId="2147483650"/>
          </pc:sldLayoutMkLst>
          <pc:spChg chg="mod">
            <ac:chgData name="Abby Swadling" userId="9f275bcc-8ab5-444a-b2c6-f16d55be4cd0" providerId="ADAL" clId="{BB068149-8BA7-55D4-A51A-E4DBA2C2DDAF}" dt="2026-05-13T13:40:20.323" v="18452" actId="12"/>
            <ac:spMkLst>
              <pc:docMk/>
              <pc:sldMasterMk cId="2885122788" sldId="2147483648"/>
              <pc:sldLayoutMk cId="3990936128" sldId="2147483650"/>
              <ac:spMk id="3" creationId="{2FEC70E2-8956-C345-AEB7-70259E74A0EA}"/>
            </ac:spMkLst>
          </pc:spChg>
          <pc:picChg chg="add mod">
            <ac:chgData name="Abby Swadling" userId="9f275bcc-8ab5-444a-b2c6-f16d55be4cd0" providerId="ADAL" clId="{BB068149-8BA7-55D4-A51A-E4DBA2C2DDAF}" dt="2026-05-13T13:14:08.436" v="18214" actId="207"/>
            <ac:picMkLst>
              <pc:docMk/>
              <pc:sldMasterMk cId="2885122788" sldId="2147483648"/>
              <pc:sldLayoutMk cId="3990936128" sldId="2147483650"/>
              <ac:picMk id="4" creationId="{D1CCEC31-2F59-2373-B176-850752DBE6C5}"/>
            </ac:picMkLst>
          </pc:picChg>
        </pc:sldLayoutChg>
        <pc:sldLayoutChg chg="modSp mod">
          <pc:chgData name="Abby Swadling" userId="9f275bcc-8ab5-444a-b2c6-f16d55be4cd0" providerId="ADAL" clId="{BB068149-8BA7-55D4-A51A-E4DBA2C2DDAF}" dt="2026-05-06T15:00:06.244" v="18192" actId="1036"/>
          <pc:sldLayoutMkLst>
            <pc:docMk/>
            <pc:sldMasterMk cId="2885122788" sldId="2147483648"/>
            <pc:sldLayoutMk cId="2042254122" sldId="2147483673"/>
          </pc:sldLayoutMkLst>
          <pc:spChg chg="mod">
            <ac:chgData name="Abby Swadling" userId="9f275bcc-8ab5-444a-b2c6-f16d55be4cd0" providerId="ADAL" clId="{BB068149-8BA7-55D4-A51A-E4DBA2C2DDAF}" dt="2026-05-06T15:00:06.244" v="18192" actId="1036"/>
            <ac:spMkLst>
              <pc:docMk/>
              <pc:sldMasterMk cId="2885122788" sldId="2147483648"/>
              <pc:sldLayoutMk cId="2042254122" sldId="2147483673"/>
              <ac:spMk id="2" creationId="{1FE65FBD-2BCB-E24A-99E0-A23270E2A09C}"/>
            </ac:spMkLst>
          </pc:spChg>
          <pc:spChg chg="mod">
            <ac:chgData name="Abby Swadling" userId="9f275bcc-8ab5-444a-b2c6-f16d55be4cd0" providerId="ADAL" clId="{BB068149-8BA7-55D4-A51A-E4DBA2C2DDAF}" dt="2026-05-06T15:00:00.489" v="18175" actId="1036"/>
            <ac:spMkLst>
              <pc:docMk/>
              <pc:sldMasterMk cId="2885122788" sldId="2147483648"/>
              <pc:sldLayoutMk cId="2042254122" sldId="2147483673"/>
              <ac:spMk id="17" creationId="{FD6BA7D3-C87C-B348-B14C-0E0965308F65}"/>
            </ac:spMkLst>
          </pc:spChg>
        </pc:sldLayoutChg>
        <pc:sldLayoutChg chg="addSp delSp modSp mod">
          <pc:chgData name="Abby Swadling" userId="9f275bcc-8ab5-444a-b2c6-f16d55be4cd0" providerId="ADAL" clId="{BB068149-8BA7-55D4-A51A-E4DBA2C2DDAF}" dt="2026-05-13T13:40:30.920" v="18453" actId="12"/>
          <pc:sldLayoutMkLst>
            <pc:docMk/>
            <pc:sldMasterMk cId="2885122788" sldId="2147483648"/>
            <pc:sldLayoutMk cId="3957062004" sldId="2147483680"/>
          </pc:sldLayoutMkLst>
          <pc:spChg chg="mod">
            <ac:chgData name="Abby Swadling" userId="9f275bcc-8ab5-444a-b2c6-f16d55be4cd0" providerId="ADAL" clId="{BB068149-8BA7-55D4-A51A-E4DBA2C2DDAF}" dt="2026-05-13T13:40:30.920" v="18453" actId="12"/>
            <ac:spMkLst>
              <pc:docMk/>
              <pc:sldMasterMk cId="2885122788" sldId="2147483648"/>
              <pc:sldLayoutMk cId="3957062004" sldId="2147483680"/>
              <ac:spMk id="3" creationId="{2FEC70E2-8956-C345-AEB7-70259E74A0EA}"/>
            </ac:spMkLst>
          </pc:spChg>
          <pc:picChg chg="mod">
            <ac:chgData name="Abby Swadling" userId="9f275bcc-8ab5-444a-b2c6-f16d55be4cd0" providerId="ADAL" clId="{BB068149-8BA7-55D4-A51A-E4DBA2C2DDAF}" dt="2026-05-05T11:35:43.408" v="13962" actId="1076"/>
            <ac:picMkLst>
              <pc:docMk/>
              <pc:sldMasterMk cId="2885122788" sldId="2147483648"/>
              <pc:sldLayoutMk cId="3957062004" sldId="2147483680"/>
              <ac:picMk id="9" creationId="{D59E50EE-F688-F14F-8CFF-534A2A22A242}"/>
            </ac:picMkLst>
          </pc:picChg>
        </pc:sldLayoutChg>
        <pc:sldLayoutChg chg="addSp delSp modSp mod">
          <pc:chgData name="Abby Swadling" userId="9f275bcc-8ab5-444a-b2c6-f16d55be4cd0" providerId="ADAL" clId="{BB068149-8BA7-55D4-A51A-E4DBA2C2DDAF}" dt="2026-05-13T13:40:44.087" v="18454" actId="12"/>
          <pc:sldLayoutMkLst>
            <pc:docMk/>
            <pc:sldMasterMk cId="2885122788" sldId="2147483648"/>
            <pc:sldLayoutMk cId="3646070039" sldId="2147483682"/>
          </pc:sldLayoutMkLst>
          <pc:spChg chg="mod">
            <ac:chgData name="Abby Swadling" userId="9f275bcc-8ab5-444a-b2c6-f16d55be4cd0" providerId="ADAL" clId="{BB068149-8BA7-55D4-A51A-E4DBA2C2DDAF}" dt="2026-05-13T13:40:44.087" v="18454" actId="12"/>
            <ac:spMkLst>
              <pc:docMk/>
              <pc:sldMasterMk cId="2885122788" sldId="2147483648"/>
              <pc:sldLayoutMk cId="3646070039" sldId="2147483682"/>
              <ac:spMk id="3" creationId="{2FEC70E2-8956-C345-AEB7-70259E74A0EA}"/>
            </ac:spMkLst>
          </pc:spChg>
          <pc:picChg chg="add mod">
            <ac:chgData name="Abby Swadling" userId="9f275bcc-8ab5-444a-b2c6-f16d55be4cd0" providerId="ADAL" clId="{BB068149-8BA7-55D4-A51A-E4DBA2C2DDAF}" dt="2026-05-05T12:01:50.677" v="14585"/>
            <ac:picMkLst>
              <pc:docMk/>
              <pc:sldMasterMk cId="2885122788" sldId="2147483648"/>
              <pc:sldLayoutMk cId="3646070039" sldId="2147483682"/>
              <ac:picMk id="4" creationId="{12CDA7DB-9FDC-3332-20F2-AF13B2391BD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DAEA72C-A506-E9C4-3D77-30C678AC5F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7F9ABA-D62A-CA55-81B9-B3438CEA24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6716-0695-4841-8DF4-0021910A7F58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0D64C-644C-5EAC-52A5-578D984E12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8DE47A-2889-9E2D-E391-0540C96BEF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B7985-FC90-FA48-9B93-F10B0ECC0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76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3D0-9B4F-B842-A945-522D19EAADD9}" type="datetimeFigureOut">
              <a:rPr lang="en-US" smtClean="0"/>
              <a:t>5/18/26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3E3AA-F050-1640-A4F3-82986F12C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65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45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8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5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Energy distribution uncertainty in </a:t>
            </a:r>
            <a:r>
              <a:rPr lang="en-US" dirty="0" err="1"/>
              <a:t>ALPHAg</a:t>
            </a:r>
            <a:r>
              <a:rPr lang="en-US" dirty="0"/>
              <a:t> 0.03g </a:t>
            </a:r>
          </a:p>
          <a:p>
            <a:r>
              <a:rPr lang="en-US" dirty="0"/>
              <a:t>Population is laser and adiabatically cooled, highlighting new technique going from 10 </a:t>
            </a:r>
            <a:r>
              <a:rPr lang="en-US" dirty="0" err="1"/>
              <a:t>mK</a:t>
            </a:r>
            <a:r>
              <a:rPr lang="en-US" dirty="0"/>
              <a:t> to 1 </a:t>
            </a:r>
            <a:r>
              <a:rPr lang="en-US" dirty="0" err="1"/>
              <a:t>mK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55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Communicate exactly what plot shows in terms of energy cuts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31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58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A8D209-5D3C-8F49-9CCA-CB0D4A276F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1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74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43E3AA-F050-1640-A4F3-82986F12CA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85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/>
              <a:t>Presenter’s Name</a:t>
            </a:r>
            <a:br>
              <a:rPr lang="en-US" sz="1400"/>
            </a:br>
            <a:r>
              <a:rPr lang="en-US" sz="1400"/>
              <a:t>Presenter’s title / additional designations</a:t>
            </a:r>
            <a:br>
              <a:rPr lang="en-US" sz="1400"/>
            </a:br>
            <a:r>
              <a:rPr lang="en-US" sz="1400"/>
              <a:t>Faculty of / Department of / additional designations</a:t>
            </a:r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9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2DD51B-1006-3D43-8BBF-271E9F19F6A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AE120D-228A-6848-89AA-15506DABA9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73D5C-7DE2-8B43-9E03-9E533500C5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45323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3DDAFE-9DAA-CF47-AE1F-E357B870A049}"/>
              </a:ext>
            </a:extLst>
          </p:cNvPr>
          <p:cNvSpPr txBox="1"/>
          <p:nvPr userDrawn="1"/>
        </p:nvSpPr>
        <p:spPr>
          <a:xfrm>
            <a:off x="232006" y="6381482"/>
            <a:ext cx="104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6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6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D7EADD-79EF-004D-AAFE-B4247A2277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B8CEC71-8FF2-3346-AD43-5429CFDD0D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1817369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rubin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713E6A-6C97-CE41-B76C-4BC09BAF4848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71962D-6345-C64F-8DEC-2CD825A27D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C4B9BF6-B3BC-1740-B405-CD995056BA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056502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1">
    <p:bg>
      <p:bgPr>
        <a:gradFill flip="none" rotWithShape="1">
          <a:gsLst>
            <a:gs pos="71000">
              <a:schemeClr val="accent1">
                <a:lumMod val="89000"/>
              </a:schemeClr>
            </a:gs>
            <a:gs pos="0">
              <a:schemeClr val="accent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895083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2">
    <p:bg>
      <p:bgPr>
        <a:gradFill flip="none" rotWithShape="1">
          <a:gsLst>
            <a:gs pos="70000">
              <a:schemeClr val="accent3"/>
            </a:gs>
            <a:gs pos="0">
              <a:schemeClr val="accent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513654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adient 3">
    <p:bg>
      <p:bgPr>
        <a:gradFill flip="none" rotWithShape="1">
          <a:gsLst>
            <a:gs pos="70000">
              <a:schemeClr val="accent1"/>
            </a:gs>
            <a:gs pos="0">
              <a:schemeClr val="accent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359153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berr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BC07281-6125-4C46-9EEE-F3383A4968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3363274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gre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1E7E075-CD0F-1646-93CF-A562FCBF3663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99474F-4238-B843-A88A-BC369BDE51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458772E3-BFCE-C943-BEE3-F6F4BFC2B3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071246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- Taylor Institute atri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AD4EEC-47C1-4C4F-92B7-C155837AC2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84" y="1"/>
            <a:ext cx="12180231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2A856F-D7AE-084A-BA0A-619BF4BACCF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81D92-634B-CF48-973A-DCF1F44D1C56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CD8A120-1957-8A4E-87B5-134F2E3C44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AACF37C-6F78-E74F-A6DE-1DA77548C7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82354" y="1870972"/>
            <a:ext cx="8827293" cy="3116056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wrap="square" lIns="720000" tIns="720000" rIns="720000" bIns="720000" anchor="ctr" anchorCtr="0">
            <a:spAutoFit/>
          </a:bodyPr>
          <a:lstStyle>
            <a:lvl1pPr marL="0" indent="0" algn="ctr">
              <a:buNone/>
              <a:defRPr sz="6000" b="1">
                <a:solidFill>
                  <a:schemeClr val="bg1"/>
                </a:solidFill>
              </a:defRPr>
            </a:lvl1pPr>
            <a:lvl2pPr marL="457200" indent="0" algn="ctr">
              <a:buNone/>
              <a:defRPr b="1">
                <a:solidFill>
                  <a:schemeClr val="bg1"/>
                </a:solidFill>
              </a:defRPr>
            </a:lvl2pPr>
            <a:lvl3pPr marL="914400" indent="0" algn="ctr">
              <a:buNone/>
              <a:defRPr b="1">
                <a:solidFill>
                  <a:schemeClr val="bg1"/>
                </a:solidFill>
              </a:defRPr>
            </a:lvl3pPr>
            <a:lvl4pPr marL="1371600" indent="0" algn="ctr">
              <a:buNone/>
              <a:defRPr b="1">
                <a:solidFill>
                  <a:schemeClr val="bg1"/>
                </a:solidFill>
              </a:defRPr>
            </a:lvl4pPr>
            <a:lvl5pPr marL="1828800" indent="0" algn="ctr"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one </a:t>
            </a:r>
            <a:br>
              <a:rPr lang="en-US"/>
            </a:br>
            <a:r>
              <a:rPr lang="en-US"/>
              <a:t>big bold statement.</a:t>
            </a:r>
          </a:p>
        </p:txBody>
      </p:sp>
    </p:spTree>
    <p:extLst>
      <p:ext uri="{BB962C8B-B14F-4D97-AF65-F5344CB8AC3E}">
        <p14:creationId xmlns:p14="http://schemas.microsoft.com/office/powerpoint/2010/main" val="2726328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9D3A21A-5F37-B243-B2B4-ECED95B9C8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full-slide photo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AB9CF4-46FB-2F4B-ADCF-18BDD6B1A39E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20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931956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989147"/>
            <a:ext cx="2001078" cy="77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1400"/>
              <a:t>Presenter’s Name</a:t>
            </a:r>
            <a:br>
              <a:rPr lang="en-US" sz="1400"/>
            </a:br>
            <a:r>
              <a:rPr lang="en-US" sz="1400"/>
              <a:t>Presenter’s title / additional designations</a:t>
            </a:r>
            <a:br>
              <a:rPr lang="en-US" sz="1400"/>
            </a:br>
            <a:r>
              <a:rPr lang="en-US" sz="1400"/>
              <a:t>Faculty of / Department of / additional designations</a:t>
            </a:r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9F7FB5-8A8B-6840-8821-3E103FA70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54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979714"/>
            <a:ext cx="9144000" cy="2665575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closing note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380816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5474711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/>
              <a:t>Presenter’s Name</a:t>
            </a:r>
            <a:br>
              <a:rPr lang="en-US" sz="1400"/>
            </a:br>
            <a:r>
              <a:rPr lang="en-US" sz="1400" err="1"/>
              <a:t>presentersemail@ucalgary.ca</a:t>
            </a:r>
            <a:br>
              <a:rPr lang="en-US" sz="1400"/>
            </a:br>
            <a:r>
              <a:rPr lang="en-US" sz="1400"/>
              <a:t>Twitter handle / additional contact info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421D-4CBB-0B45-BECA-B7C1634DF4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82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78C2-47AD-C340-9456-D9F9B3D300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8279" y="1785343"/>
            <a:ext cx="7841294" cy="23426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ts val="5600"/>
              </a:lnSpc>
              <a:defRPr sz="54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038AA-9B5A-234E-B6E1-FE9722AB0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279" y="4128032"/>
            <a:ext cx="7841294" cy="71493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FD472B-32E4-8A46-90E5-97757DC24E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8279" y="4849226"/>
            <a:ext cx="7841294" cy="11256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 / additional designations</a:t>
            </a:r>
            <a:br>
              <a:rPr lang="en-US"/>
            </a:br>
            <a:r>
              <a:rPr lang="en-US"/>
              <a:t>Faculty of / Department of / additional designations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5E4B113-E638-B640-8F48-252058659E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78279" y="5981178"/>
            <a:ext cx="6586081" cy="5218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195159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apercli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1405B4-CFCA-7B4F-B27E-AFC289A8AA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462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9EC9C0-5382-E948-A121-C5B2AA3269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/>
              <a:t>Presenter’s Name</a:t>
            </a:r>
            <a:br>
              <a:rPr lang="en-US" sz="1400"/>
            </a:br>
            <a:r>
              <a:rPr lang="en-US" sz="1400"/>
              <a:t>Presenter’s title / additional designations</a:t>
            </a:r>
            <a:br>
              <a:rPr lang="en-US" sz="1400"/>
            </a:br>
            <a:r>
              <a:rPr lang="en-US" sz="1400"/>
              <a:t>Faculty of / Department of / additional designations</a:t>
            </a:r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74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dd a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ADCEF7-50E6-F148-85D9-6C4E11468F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a background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65FBD-2BCB-E24A-99E0-A23270E2A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6188" y="526840"/>
            <a:ext cx="9144000" cy="1940619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ACE0E4-CB84-1E49-908B-89B9EBE4DC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524" y="2967278"/>
            <a:ext cx="9144000" cy="8053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1A6CEAC-4C3F-3D40-836D-D41100A4F7A3}"/>
              </a:ext>
            </a:extLst>
          </p:cNvPr>
          <p:cNvSpPr txBox="1">
            <a:spLocks/>
          </p:cNvSpPr>
          <p:nvPr userDrawn="1"/>
        </p:nvSpPr>
        <p:spPr>
          <a:xfrm>
            <a:off x="846188" y="6507335"/>
            <a:ext cx="9144000" cy="350665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FDD21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1200" b="1">
              <a:solidFill>
                <a:srgbClr val="FDD21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6BA7D3-C87C-B348-B14C-0E0965308F65}"/>
              </a:ext>
            </a:extLst>
          </p:cNvPr>
          <p:cNvSpPr/>
          <p:nvPr userDrawn="1"/>
        </p:nvSpPr>
        <p:spPr>
          <a:xfrm>
            <a:off x="974035" y="2630331"/>
            <a:ext cx="2001078" cy="778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28C7DED-32B5-024C-8A81-8306048290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650" y="4303856"/>
            <a:ext cx="7443788" cy="950724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1400"/>
              <a:t>Presenter’s Name</a:t>
            </a:r>
            <a:br>
              <a:rPr lang="en-US" sz="1400"/>
            </a:br>
            <a:r>
              <a:rPr lang="en-US" sz="1400"/>
              <a:t>Presenter’s title / additional designations</a:t>
            </a:r>
            <a:br>
              <a:rPr lang="en-US" sz="1400"/>
            </a:br>
            <a:r>
              <a:rPr lang="en-US" sz="1400"/>
              <a:t>Faculty of / Department of / additional designations</a:t>
            </a:r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1AC9967-0DF9-3E43-8459-62AB752645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82650" y="5359495"/>
            <a:ext cx="7443788" cy="2661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>
                <a:solidFill>
                  <a:srgbClr val="FDD21F"/>
                </a:solidFill>
              </a:defRPr>
            </a:lvl1pPr>
          </a:lstStyle>
          <a:p>
            <a:pPr lvl="0"/>
            <a:r>
              <a:rPr lang="en-US"/>
              <a:t>Click to add date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D0F92D-A86D-B242-A3E2-8EDAA5871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7751" y="5635909"/>
            <a:ext cx="2737895" cy="94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9623-35C9-4842-9D43-217A87829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546" y="367553"/>
            <a:ext cx="10276269" cy="984730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C70E2-8956-C345-AEB7-70259E74A0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5002" y="1626140"/>
            <a:ext cx="10256813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600"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F6EDF-A82D-594D-B5C2-0A52064F685D}"/>
              </a:ext>
            </a:extLst>
          </p:cNvPr>
          <p:cNvSpPr txBox="1"/>
          <p:nvPr userDrawn="1"/>
        </p:nvSpPr>
        <p:spPr>
          <a:xfrm>
            <a:off x="232006" y="6381482"/>
            <a:ext cx="104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6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600" b="1" i="0" u="non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E50EE-F688-F14F-8CFF-534A2A22A2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25088A-D264-9741-8951-65AE4210C42D}"/>
              </a:ext>
            </a:extLst>
          </p:cNvPr>
          <p:cNvSpPr/>
          <p:nvPr userDrawn="1"/>
        </p:nvSpPr>
        <p:spPr>
          <a:xfrm rot="10800000" flipV="1">
            <a:off x="652278" y="1352283"/>
            <a:ext cx="87524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1CCEC31-2F59-2373-B176-850752DBE6C5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91328" y="73092"/>
            <a:ext cx="1221814" cy="78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93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9623-35C9-4842-9D43-217A87829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546" y="367553"/>
            <a:ext cx="10276269" cy="984730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C70E2-8956-C345-AEB7-70259E74A0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5002" y="1626140"/>
            <a:ext cx="10256813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600"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F6EDF-A82D-594D-B5C2-0A52064F685D}"/>
              </a:ext>
            </a:extLst>
          </p:cNvPr>
          <p:cNvSpPr txBox="1"/>
          <p:nvPr userDrawn="1"/>
        </p:nvSpPr>
        <p:spPr>
          <a:xfrm>
            <a:off x="232006" y="6381482"/>
            <a:ext cx="104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6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600" b="1" i="0" u="non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9E50EE-F688-F14F-8CFF-534A2A22A2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48934" y="5878834"/>
            <a:ext cx="2443066" cy="84120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25088A-D264-9741-8951-65AE4210C42D}"/>
              </a:ext>
            </a:extLst>
          </p:cNvPr>
          <p:cNvSpPr/>
          <p:nvPr userDrawn="1"/>
        </p:nvSpPr>
        <p:spPr>
          <a:xfrm rot="10800000" flipV="1">
            <a:off x="652278" y="1352283"/>
            <a:ext cx="87524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6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9623-35C9-4842-9D43-217A878295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546" y="367553"/>
            <a:ext cx="10276269" cy="984730"/>
          </a:xfrm>
          <a:prstGeom prst="rect">
            <a:avLst/>
          </a:prstGeom>
        </p:spPr>
        <p:txBody>
          <a:bodyPr anchor="ctr"/>
          <a:lstStyle>
            <a:lvl1pPr>
              <a:defRPr sz="36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C70E2-8956-C345-AEB7-70259E74A0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5002" y="1626140"/>
            <a:ext cx="10256813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600"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F6EDF-A82D-594D-B5C2-0A52064F685D}"/>
              </a:ext>
            </a:extLst>
          </p:cNvPr>
          <p:cNvSpPr txBox="1"/>
          <p:nvPr userDrawn="1"/>
        </p:nvSpPr>
        <p:spPr>
          <a:xfrm>
            <a:off x="232006" y="6381482"/>
            <a:ext cx="1042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6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600" b="1" i="0" u="none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25088A-D264-9741-8951-65AE4210C42D}"/>
              </a:ext>
            </a:extLst>
          </p:cNvPr>
          <p:cNvSpPr/>
          <p:nvPr userDrawn="1"/>
        </p:nvSpPr>
        <p:spPr>
          <a:xfrm rot="10800000" flipV="1">
            <a:off x="652278" y="1352283"/>
            <a:ext cx="875245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CDA7DB-9FDC-3332-20F2-AF13B2391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7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rgbClr val="FDD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E6A666-7EB5-4546-B449-CC4B00B6946C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bg1"/>
                </a:solidFill>
              </a:rPr>
              <a:pPr algn="l"/>
              <a:t>‹#›</a:t>
            </a:fld>
            <a:endParaRPr lang="en-US" sz="1000" b="1" i="0" u="none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47B7B9-20D2-5C4C-8E5F-B0843515BD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09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9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7C5-BAC5-1547-924B-5C7C6591F3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835239"/>
            <a:ext cx="10515600" cy="1503743"/>
          </a:xfrm>
          <a:prstGeom prst="rect">
            <a:avLst/>
          </a:prstGeom>
        </p:spPr>
        <p:txBody>
          <a:bodyPr anchor="b"/>
          <a:lstStyle>
            <a:lvl1pPr algn="ctr">
              <a:defRPr sz="48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add a 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89F6E-8F8B-BF46-B902-6793548AE6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765216"/>
            <a:ext cx="10515600" cy="76814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add a section 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923C1E-FEAF-3847-8F41-6D9EAF12B618}"/>
              </a:ext>
            </a:extLst>
          </p:cNvPr>
          <p:cNvSpPr/>
          <p:nvPr userDrawn="1"/>
        </p:nvSpPr>
        <p:spPr>
          <a:xfrm>
            <a:off x="5572115" y="3479693"/>
            <a:ext cx="1035069" cy="644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093245-3BC0-BA49-9E2F-15539E4A12A2}"/>
              </a:ext>
            </a:extLst>
          </p:cNvPr>
          <p:cNvSpPr txBox="1"/>
          <p:nvPr userDrawn="1"/>
        </p:nvSpPr>
        <p:spPr>
          <a:xfrm>
            <a:off x="232006" y="6381482"/>
            <a:ext cx="1042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B4A347A0-7E29-B04F-83B3-F9F3372CC777}" type="slidenum">
              <a:rPr lang="en-US" sz="1000" b="1" i="0" u="none" smtClean="0">
                <a:solidFill>
                  <a:schemeClr val="tx1"/>
                </a:solidFill>
              </a:rPr>
              <a:pPr algn="l"/>
              <a:t>‹#›</a:t>
            </a:fld>
            <a:endParaRPr lang="en-US" sz="1000" b="1" i="0" u="none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DA146A-1928-834A-A188-426610F59B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0154" y="6175551"/>
            <a:ext cx="1521810" cy="5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8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2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50" r:id="rId5"/>
    <p:sldLayoutId id="2147483680" r:id="rId6"/>
    <p:sldLayoutId id="2147483682" r:id="rId7"/>
    <p:sldLayoutId id="2147483651" r:id="rId8"/>
    <p:sldLayoutId id="2147483663" r:id="rId9"/>
    <p:sldLayoutId id="2147483664" r:id="rId10"/>
    <p:sldLayoutId id="2147483665" r:id="rId11"/>
    <p:sldLayoutId id="2147483666" r:id="rId12"/>
    <p:sldLayoutId id="2147483677" r:id="rId13"/>
    <p:sldLayoutId id="2147483678" r:id="rId14"/>
    <p:sldLayoutId id="2147483679" r:id="rId15"/>
    <p:sldLayoutId id="2147483668" r:id="rId16"/>
    <p:sldLayoutId id="2147483676" r:id="rId17"/>
    <p:sldLayoutId id="2147483669" r:id="rId18"/>
    <p:sldLayoutId id="2147483672" r:id="rId19"/>
    <p:sldLayoutId id="2147483671" r:id="rId20"/>
    <p:sldLayoutId id="2147483683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svg"/><Relationship Id="rId5" Type="http://schemas.openxmlformats.org/officeDocument/2006/relationships/image" Target="../media/image29.sv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sv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E3BE60-5D8F-6C41-A517-E4C3855CFB66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CA"/>
                  <a:t>Energy-Selective Annihilation of Trapped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CA"/>
                  <a:t> via Positron Spin Flips</a:t>
                </a:r>
                <a:endParaRPr lang="en-US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7E3BE60-5D8F-6C41-A517-E4C3855CFB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4207" t="-7027" b="-15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E932DF-6BEC-8349-9E3C-C74C19687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8279" y="4698753"/>
            <a:ext cx="7841294" cy="1125689"/>
          </a:xfrm>
        </p:spPr>
        <p:txBody>
          <a:bodyPr/>
          <a:lstStyle/>
          <a:p>
            <a:r>
              <a:rPr lang="en-US" sz="2000" b="1"/>
              <a:t>Abbygale G. Swadling</a:t>
            </a:r>
            <a:r>
              <a:rPr lang="en-US" sz="2000" b="1" baseline="30000"/>
              <a:t>*</a:t>
            </a:r>
            <a:r>
              <a:rPr lang="en-US" sz="2000" b="1"/>
              <a:t>, Danielle Hodgkinson</a:t>
            </a:r>
            <a:r>
              <a:rPr lang="en-CA" sz="2000" b="1" baseline="30000"/>
              <a:t>†</a:t>
            </a:r>
            <a:r>
              <a:rPr lang="en-CA" sz="2000" baseline="30000"/>
              <a:t> </a:t>
            </a:r>
            <a:r>
              <a:rPr lang="en-US" sz="2000" b="1"/>
              <a:t>, Timothy Friesen</a:t>
            </a:r>
            <a:r>
              <a:rPr lang="en-US" sz="2000" b="1" baseline="30000"/>
              <a:t>*</a:t>
            </a:r>
          </a:p>
          <a:p>
            <a:r>
              <a:rPr lang="en-US" baseline="30000"/>
              <a:t>*</a:t>
            </a:r>
            <a:r>
              <a:rPr lang="en-US"/>
              <a:t>Department of Physics and Astronomy, University of Calgary</a:t>
            </a:r>
          </a:p>
          <a:p>
            <a:r>
              <a:rPr lang="en-CA" baseline="30000"/>
              <a:t>† </a:t>
            </a:r>
            <a:r>
              <a:rPr lang="en-CA"/>
              <a:t>Experimental Physics Department, </a:t>
            </a:r>
            <a:r>
              <a:rPr lang="en-US"/>
              <a:t>CERN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423051-1C04-6F46-BEDF-92AECB7401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8279" y="5930389"/>
            <a:ext cx="6586081" cy="422189"/>
          </a:xfrm>
        </p:spPr>
        <p:txBody>
          <a:bodyPr>
            <a:noAutofit/>
          </a:bodyPr>
          <a:lstStyle/>
          <a:p>
            <a:r>
              <a:rPr lang="en-US" sz="1600"/>
              <a:t>19 May 2026</a:t>
            </a:r>
          </a:p>
          <a:p>
            <a:endParaRPr lang="en-US" sz="16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9ED618-2126-946D-7371-F61F1C3B8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171" y="2419543"/>
            <a:ext cx="1141070" cy="11410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C66D64-FB59-0D6E-F7F3-C59CB23DE5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0138" y="4154644"/>
            <a:ext cx="1770976" cy="1141070"/>
          </a:xfrm>
          <a:prstGeom prst="rect">
            <a:avLst/>
          </a:prstGeom>
        </p:spPr>
      </p:pic>
      <p:pic>
        <p:nvPicPr>
          <p:cNvPr id="3" name="Picture 2" descr="A blue logo with white text&#10;&#10;AI-generated content may be incorrect.">
            <a:extLst>
              <a:ext uri="{FF2B5EF4-FFF2-40B4-BE49-F238E27FC236}">
                <a16:creationId xmlns:a16="http://schemas.microsoft.com/office/drawing/2014/main" id="{9A7BC93B-0BB8-5960-3A4C-DEA218E9C4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787" t="14855" r="13182" b="16350"/>
          <a:stretch>
            <a:fillRect/>
          </a:stretch>
        </p:blipFill>
        <p:spPr>
          <a:xfrm>
            <a:off x="10303388" y="2213951"/>
            <a:ext cx="1370853" cy="1346662"/>
          </a:xfrm>
          <a:prstGeom prst="rect">
            <a:avLst/>
          </a:prstGeom>
        </p:spPr>
      </p:pic>
      <p:pic>
        <p:nvPicPr>
          <p:cNvPr id="6" name="Picture 5" descr="International Conference on Precision Physics of Simple Atomic Systems">
            <a:extLst>
              <a:ext uri="{FF2B5EF4-FFF2-40B4-BE49-F238E27FC236}">
                <a16:creationId xmlns:a16="http://schemas.microsoft.com/office/drawing/2014/main" id="{AAC2CA7A-B03F-4266-68B1-CD5655DEB47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4023"/>
          <a:stretch>
            <a:fillRect/>
          </a:stretch>
        </p:blipFill>
        <p:spPr>
          <a:xfrm>
            <a:off x="8939358" y="5930390"/>
            <a:ext cx="3187924" cy="8593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15E405E-D0A2-A915-1BC1-A38EB7DE37BD}"/>
              </a:ext>
            </a:extLst>
          </p:cNvPr>
          <p:cNvSpPr/>
          <p:nvPr/>
        </p:nvSpPr>
        <p:spPr>
          <a:xfrm>
            <a:off x="1670876" y="4380499"/>
            <a:ext cx="2001078" cy="7786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35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952D4-0F62-D445-20DB-920746CA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Exchange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754457-EDC2-54A9-E591-79022B413E21}"/>
              </a:ext>
            </a:extLst>
          </p:cNvPr>
          <p:cNvSpPr txBox="1"/>
          <p:nvPr/>
        </p:nvSpPr>
        <p:spPr>
          <a:xfrm>
            <a:off x="692344" y="6490447"/>
            <a:ext cx="104770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aseline="30000"/>
              <a:t>1</a:t>
            </a:r>
            <a:r>
              <a:rPr lang="fr-CH" sz="1400"/>
              <a:t>Zhong, A. et al., </a:t>
            </a:r>
            <a:r>
              <a:rPr lang="fr-CH" sz="1400" i="1"/>
              <a:t>New J. Phys. </a:t>
            </a:r>
            <a:r>
              <a:rPr lang="fr-CH" sz="1400" b="1"/>
              <a:t>20</a:t>
            </a:r>
            <a:r>
              <a:rPr lang="fr-CH" sz="1400"/>
              <a:t>, 053003 (2018).</a:t>
            </a:r>
            <a:r>
              <a:rPr lang="en-CA" sz="1400"/>
              <a:t> 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1153D1-97F4-92FF-62F9-97BFA3BD6726}"/>
                  </a:ext>
                </a:extLst>
              </p:cNvPr>
              <p:cNvSpPr txBox="1"/>
              <p:nvPr/>
            </p:nvSpPr>
            <p:spPr>
              <a:xfrm>
                <a:off x="10140172" y="2720802"/>
                <a:ext cx="1708993" cy="737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𝛆</m:t>
                          </m:r>
                        </m:e>
                        <m:sub>
                          <m:r>
                            <a:rPr lang="en-CA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CA" sz="20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  <m:r>
                            <a:rPr lang="en-CA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A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𝐄</m:t>
                              </m:r>
                            </m:e>
                            <m:sub>
                              <m:r>
                                <a:rPr lang="en-CA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1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1153D1-97F4-92FF-62F9-97BFA3BD67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0172" y="2720802"/>
                <a:ext cx="1708993" cy="7371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C69629B-3E23-C21E-FD28-EF7B6C7D1E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5546" y="1579161"/>
                <a:ext cx="8317509" cy="467667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dirty="0"/>
                  <a:t>Trapped anti-atoms have axial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 b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) and transverse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 b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) energy </a:t>
                </a:r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>
                                <a:latin typeface="Cambria Math" panose="02040503050406030204" pitchFamily="18" charset="0"/>
                              </a:rPr>
                              <m:t>total</m:t>
                            </m:r>
                          </m:sub>
                        </m:sSub>
                        <m:r>
                          <a:rPr lang="en-CA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CA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CA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Simulations predict two categories of anti-atoms</a:t>
                </a:r>
                <a:r>
                  <a:rPr lang="en-US" baseline="30000" dirty="0"/>
                  <a:t>1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:r>
                  <a:rPr lang="en-US" b="1" dirty="0"/>
                  <a:t>Mix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dirty="0"/>
                  <a:t>: exchange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b="1" dirty="0"/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:r>
                  <a:rPr lang="en-US" b="1" dirty="0"/>
                  <a:t>No mix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dirty="0"/>
                  <a:t>:</a:t>
                </a:r>
                <a:r>
                  <a:rPr lang="en-US" b="1" dirty="0"/>
                  <a:t> </a:t>
                </a:r>
                <a:r>
                  <a:rPr lang="en-US" dirty="0"/>
                  <a:t>do not exchange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CA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Energy mixing is caused by azimuthal field                    asymmetries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Experimental goals</a:t>
                </a:r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:r>
                  <a:rPr lang="en-US" dirty="0"/>
                  <a:t>First direct observation of no-mix anti-atoms </a:t>
                </a:r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:r>
                  <a:rPr lang="en-US" dirty="0"/>
                  <a:t>Characterization of energy exchange timescale </a:t>
                </a:r>
              </a:p>
              <a:p>
                <a:pPr lvl="1">
                  <a:lnSpc>
                    <a:spcPct val="100000"/>
                  </a:lnSpc>
                  <a:buClr>
                    <a:schemeClr val="accent2"/>
                  </a:buClr>
                </a:pPr>
                <a:r>
                  <a:rPr lang="en-US" dirty="0"/>
                  <a:t>Benchmark simulations </a:t>
                </a:r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CA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CC69629B-3E23-C21E-FD28-EF7B6C7D1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46" y="1579161"/>
                <a:ext cx="8317509" cy="4676673"/>
              </a:xfrm>
              <a:prstGeom prst="rect">
                <a:avLst/>
              </a:prstGeom>
              <a:blipFill>
                <a:blip r:embed="rId6"/>
                <a:stretch>
                  <a:fillRect l="-1026" t="-9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363606B-4868-A292-3D74-0BCF5E011B47}"/>
              </a:ext>
            </a:extLst>
          </p:cNvPr>
          <p:cNvSpPr txBox="1"/>
          <p:nvPr/>
        </p:nvSpPr>
        <p:spPr>
          <a:xfrm>
            <a:off x="7859705" y="5852806"/>
            <a:ext cx="40737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Image Credit: Figure adapted from results of Ref. 1.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8156DEA-053E-4FA7-0F19-67B5B70539AB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17794" y="2196301"/>
            <a:ext cx="4874206" cy="371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3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of energy mixing&#10;&#10;AI-generated content may be incorrect.">
            <a:extLst>
              <a:ext uri="{FF2B5EF4-FFF2-40B4-BE49-F238E27FC236}">
                <a16:creationId xmlns:a16="http://schemas.microsoft.com/office/drawing/2014/main" id="{D358D138-1AB3-6CA3-DA97-9781019D2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213" y="825712"/>
            <a:ext cx="12121672" cy="5812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1C3ADC-AC19-2BF7-5838-FA350ED2C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Exchange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4FB2F2-FE79-52A3-B3C7-14DE77EC9B3A}"/>
                  </a:ext>
                </a:extLst>
              </p:cNvPr>
              <p:cNvSpPr txBox="1"/>
              <p:nvPr/>
            </p:nvSpPr>
            <p:spPr>
              <a:xfrm>
                <a:off x="4291558" y="5797641"/>
                <a:ext cx="3386458" cy="714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000"/>
                  <a:t>Over time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2000"/>
                  <a:t> escapes by exchanging</a:t>
                </a:r>
                <a:r>
                  <a:rPr lang="en-CA" sz="20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 sz="200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200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 sz="200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endParaRPr lang="en-US" sz="20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4FB2F2-FE79-52A3-B3C7-14DE77EC9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558" y="5797641"/>
                <a:ext cx="3386458" cy="714363"/>
              </a:xfrm>
              <a:prstGeom prst="rect">
                <a:avLst/>
              </a:prstGeom>
              <a:blipFill>
                <a:blip r:embed="rId4"/>
                <a:stretch>
                  <a:fillRect l="-1978" t="-4274" b="-1453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667867D-7937-457A-187C-DCEE04465947}"/>
              </a:ext>
            </a:extLst>
          </p:cNvPr>
          <p:cNvCxnSpPr>
            <a:cxnSpLocks/>
          </p:cNvCxnSpPr>
          <p:nvPr/>
        </p:nvCxnSpPr>
        <p:spPr>
          <a:xfrm flipV="1">
            <a:off x="5595061" y="5293755"/>
            <a:ext cx="0" cy="501146"/>
          </a:xfrm>
          <a:prstGeom prst="straightConnector1">
            <a:avLst/>
          </a:prstGeom>
          <a:ln w="349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A806AF-A725-5E26-8B0A-D8C0789C7801}"/>
              </a:ext>
            </a:extLst>
          </p:cNvPr>
          <p:cNvCxnSpPr>
            <a:cxnSpLocks/>
          </p:cNvCxnSpPr>
          <p:nvPr/>
        </p:nvCxnSpPr>
        <p:spPr>
          <a:xfrm>
            <a:off x="10081208" y="2674359"/>
            <a:ext cx="0" cy="504000"/>
          </a:xfrm>
          <a:prstGeom prst="straightConnector1">
            <a:avLst/>
          </a:prstGeom>
          <a:ln w="349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A448495-4E0E-530F-A7D3-CF1BF9927199}"/>
                  </a:ext>
                </a:extLst>
              </p:cNvPr>
              <p:cNvSpPr txBox="1"/>
              <p:nvPr/>
            </p:nvSpPr>
            <p:spPr>
              <a:xfrm>
                <a:off x="7903964" y="1361837"/>
                <a:ext cx="4176823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2000" dirty="0"/>
                  <a:t> sampling the magnetic field just above the axial trap depth transitions to an untrappable state via microwave induced positron spin flip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A448495-4E0E-530F-A7D3-CF1BF9927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3964" y="1361837"/>
                <a:ext cx="4176823" cy="1323439"/>
              </a:xfrm>
              <a:prstGeom prst="rect">
                <a:avLst/>
              </a:prstGeom>
              <a:blipFill>
                <a:blip r:embed="rId5"/>
                <a:stretch>
                  <a:fillRect l="-1606" t="-2304" r="-1752" b="-737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F59AA3-A5E2-F887-15B5-AA2D7F35042E}"/>
              </a:ext>
            </a:extLst>
          </p:cNvPr>
          <p:cNvCxnSpPr>
            <a:cxnSpLocks/>
          </p:cNvCxnSpPr>
          <p:nvPr/>
        </p:nvCxnSpPr>
        <p:spPr>
          <a:xfrm>
            <a:off x="3555035" y="5013593"/>
            <a:ext cx="801775" cy="0"/>
          </a:xfrm>
          <a:prstGeom prst="straightConnector1">
            <a:avLst/>
          </a:prstGeom>
          <a:ln w="349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59B3357-5659-407B-CEA0-2D9CEF3BA229}"/>
                  </a:ext>
                </a:extLst>
              </p:cNvPr>
              <p:cNvSpPr txBox="1"/>
              <p:nvPr/>
            </p:nvSpPr>
            <p:spPr>
              <a:xfrm>
                <a:off x="1392384" y="4683862"/>
                <a:ext cx="2219130" cy="714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000"/>
                  <a:t>First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sz="200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CA" sz="200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000"/>
                  <a:t> &gt; trap depth escapes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59B3357-5659-407B-CEA0-2D9CEF3BA2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384" y="4683862"/>
                <a:ext cx="2219130" cy="714363"/>
              </a:xfrm>
              <a:prstGeom prst="rect">
                <a:avLst/>
              </a:prstGeom>
              <a:blipFill>
                <a:blip r:embed="rId6"/>
                <a:stretch>
                  <a:fillRect l="-2747" t="-3390" r="-2473" b="-135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5502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7136-7C15-32D6-6B5A-8CA7BF1E7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Exchange Results and Implications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9A72B-9713-5BFC-858E-A42B5007F2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003" y="1620982"/>
                <a:ext cx="5014524" cy="4869465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US" b="1" dirty="0"/>
                  <a:t>Results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First direct observation of no-mix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US" dirty="0"/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Insight into energy exchange timescale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Direct simulation benchmark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b="1" dirty="0"/>
                  <a:t> Implications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Energy exchange impacts most experiments moving to higher precision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Timescale directly impacts gravity experiments, laser cooling, and spectroscopy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Motivation for future experiments, quantifying energy exchange in laser cooled populations </a:t>
                </a:r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9A72B-9713-5BFC-858E-A42B5007F2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003" y="1620982"/>
                <a:ext cx="5014524" cy="4869465"/>
              </a:xfrm>
              <a:blipFill>
                <a:blip r:embed="rId3"/>
                <a:stretch>
                  <a:fillRect l="-1768" t="-1039" r="-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420D1B7-453E-3C5E-A2CA-A0481200B00B}"/>
              </a:ext>
            </a:extLst>
          </p:cNvPr>
          <p:cNvSpPr txBox="1"/>
          <p:nvPr/>
        </p:nvSpPr>
        <p:spPr>
          <a:xfrm>
            <a:off x="6662952" y="4013221"/>
            <a:ext cx="4251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tx1">
                    <a:alpha val="15000"/>
                  </a:schemeClr>
                </a:solidFill>
              </a:rPr>
              <a:t>PRELIMINARY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32507E7-A87B-ABCA-7051-CE2085A72301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3586" y="1716619"/>
            <a:ext cx="6258476" cy="451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22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21D31-EB94-C5F1-C7D1-94090A29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128C8-3718-F09B-2C78-D5883FE04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1626140"/>
            <a:ext cx="10576060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The energy selective positron spin flip technique has been utilized for multiple experimental applications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First investigation of energy mixing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Novel method to characterize magnetically trapped anti-atom energy distributions </a:t>
            </a:r>
          </a:p>
          <a:p>
            <a:pPr>
              <a:lnSpc>
                <a:spcPct val="100000"/>
              </a:lnSpc>
            </a:pPr>
            <a:r>
              <a:rPr lang="en-US" dirty="0"/>
              <a:t>These applications can be used to increase precision in experiments testing fundamental symmetries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Reduced systematic uncertainties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Direct simulation benchmarks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Characterization of sub-</a:t>
            </a:r>
            <a:r>
              <a:rPr lang="en-US" dirty="0" err="1"/>
              <a:t>mK</a:t>
            </a:r>
            <a:r>
              <a:rPr lang="en-US" dirty="0"/>
              <a:t> energy distributions 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We are working toward the publication of the results presented here</a:t>
            </a:r>
          </a:p>
          <a:p>
            <a:pPr lvl="1">
              <a:lnSpc>
                <a:spcPct val="100000"/>
              </a:lnSpc>
            </a:pPr>
            <a:endParaRPr lang="en-US" dirty="0"/>
          </a:p>
        </p:txBody>
      </p:sp>
      <p:pic>
        <p:nvPicPr>
          <p:cNvPr id="4" name="Picture 3" descr="A green and orange circle with white letters&#10;&#10;AI-generated content may be incorrect.">
            <a:extLst>
              <a:ext uri="{FF2B5EF4-FFF2-40B4-BE49-F238E27FC236}">
                <a16:creationId xmlns:a16="http://schemas.microsoft.com/office/drawing/2014/main" id="{D1ABBD61-333B-8247-E1A2-7DD9937D3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099" y="4286475"/>
            <a:ext cx="1194732" cy="1194732"/>
          </a:xfrm>
          <a:prstGeom prst="rect">
            <a:avLst/>
          </a:prstGeom>
        </p:spPr>
      </p:pic>
      <p:pic>
        <p:nvPicPr>
          <p:cNvPr id="5" name="Picture 4" descr="A red circle with white letters on it&#10;&#10;AI-generated content may be incorrect.">
            <a:extLst>
              <a:ext uri="{FF2B5EF4-FFF2-40B4-BE49-F238E27FC236}">
                <a16:creationId xmlns:a16="http://schemas.microsoft.com/office/drawing/2014/main" id="{CEA5D4A3-5782-83D0-987B-3510AC0E9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831" y="2938134"/>
            <a:ext cx="1194732" cy="134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70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F5802-501E-73ED-1400-C166445D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47" y="367553"/>
            <a:ext cx="8898386" cy="984730"/>
          </a:xfrm>
        </p:spPr>
        <p:txBody>
          <a:bodyPr/>
          <a:lstStyle/>
          <a:p>
            <a:r>
              <a:rPr lang="en-US"/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A94C0-9F9F-18F6-D137-16F862F3A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1906859"/>
            <a:ext cx="9592608" cy="382486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This work is presented on behalf of the ALPHA collaboration</a:t>
            </a:r>
          </a:p>
          <a:p>
            <a:pPr>
              <a:lnSpc>
                <a:spcPct val="120000"/>
              </a:lnSpc>
            </a:pPr>
            <a:r>
              <a:rPr lang="en-US" dirty="0"/>
              <a:t>The energy exchange experiment was proposed Prof. Joel Fajans (UC Berkeley), Prof. Jonathan Wurtele (UC Berkeley), and Prof. Mike Hayden (Simon Fraser University)</a:t>
            </a:r>
          </a:p>
          <a:p>
            <a:pPr>
              <a:lnSpc>
                <a:spcPct val="120000"/>
              </a:lnSpc>
            </a:pPr>
            <a:r>
              <a:rPr lang="en-US" dirty="0"/>
              <a:t>Prof. William Bertsche (University of Manchester) was </a:t>
            </a:r>
            <a:r>
              <a:rPr lang="en-CA" dirty="0"/>
              <a:t>closely involved in developing energy distribution characterization procedures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6624D4C-D5A1-9365-610E-19D1D4C38F83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5229" y="154814"/>
            <a:ext cx="1784923" cy="1149458"/>
          </a:xfrm>
          <a:prstGeom prst="rect">
            <a:avLst/>
          </a:prstGeom>
        </p:spPr>
      </p:pic>
      <p:pic>
        <p:nvPicPr>
          <p:cNvPr id="5" name="Picture 4" descr="A blue logo with white text&#10;&#10;AI-generated content may be incorrect.">
            <a:extLst>
              <a:ext uri="{FF2B5EF4-FFF2-40B4-BE49-F238E27FC236}">
                <a16:creationId xmlns:a16="http://schemas.microsoft.com/office/drawing/2014/main" id="{C7438BCC-7BC2-9C4E-C60E-F6E58FAF94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787" t="14855" r="13182" b="16350"/>
          <a:stretch>
            <a:fillRect/>
          </a:stretch>
        </p:blipFill>
        <p:spPr>
          <a:xfrm>
            <a:off x="10592438" y="2855045"/>
            <a:ext cx="1457714" cy="143199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BC1BFED-6ACA-A535-CCCD-ACBD009EC65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97833" y="5939057"/>
            <a:ext cx="2354911" cy="739133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EC12B94-710A-46E1-EC19-156298D45E1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7712" y="5943600"/>
            <a:ext cx="1540847" cy="7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20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334820-1D1D-1358-EC6C-94CF854208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82354" y="2286470"/>
            <a:ext cx="8827293" cy="2285059"/>
          </a:xfrm>
          <a:ln>
            <a:noFill/>
          </a:ln>
        </p:spPr>
        <p:txBody>
          <a:bodyPr/>
          <a:lstStyle/>
          <a:p>
            <a:r>
              <a:rPr lang="en-US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975435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8B39D-D8E4-48A3-B557-C073DF0E0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87A0E-B280-A25B-837D-47B10DBA9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1714500"/>
            <a:ext cx="10256813" cy="494277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Introduction to ALPHA</a:t>
            </a:r>
          </a:p>
          <a:p>
            <a:pPr>
              <a:lnSpc>
                <a:spcPct val="150000"/>
              </a:lnSpc>
            </a:pPr>
            <a:r>
              <a:rPr lang="en-US" dirty="0"/>
              <a:t>Motivation and background </a:t>
            </a:r>
          </a:p>
          <a:p>
            <a:pPr>
              <a:lnSpc>
                <a:spcPct val="150000"/>
              </a:lnSpc>
            </a:pPr>
            <a:r>
              <a:rPr lang="en-US" dirty="0"/>
              <a:t>Energy dependent position spin flip technique</a:t>
            </a:r>
          </a:p>
          <a:p>
            <a:pPr>
              <a:lnSpc>
                <a:spcPct val="150000"/>
              </a:lnSpc>
            </a:pPr>
            <a:r>
              <a:rPr lang="en-US" dirty="0"/>
              <a:t>Applications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Energy distribution characterization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Studies of energy exchange between motional degrees of freedom</a:t>
            </a:r>
          </a:p>
          <a:p>
            <a:pPr>
              <a:lnSpc>
                <a:spcPct val="150000"/>
              </a:lnSpc>
            </a:pPr>
            <a:r>
              <a:rPr lang="en-US" dirty="0"/>
              <a:t>Conclusion and future steps </a:t>
            </a:r>
          </a:p>
          <a:p>
            <a:pPr lvl="1">
              <a:lnSpc>
                <a:spcPct val="150000"/>
              </a:lnSpc>
            </a:pPr>
            <a:endParaRPr lang="en-US" dirty="0"/>
          </a:p>
        </p:txBody>
      </p:sp>
      <p:pic>
        <p:nvPicPr>
          <p:cNvPr id="14" name="Picture 13" descr="A green and orange circle with white letters&#10;&#10;AI-generated content may be incorrect.">
            <a:extLst>
              <a:ext uri="{FF2B5EF4-FFF2-40B4-BE49-F238E27FC236}">
                <a16:creationId xmlns:a16="http://schemas.microsoft.com/office/drawing/2014/main" id="{74698CA7-8DC2-F7EC-D393-B3AC1B56D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2509" y="3795524"/>
            <a:ext cx="1843945" cy="1843945"/>
          </a:xfrm>
          <a:prstGeom prst="rect">
            <a:avLst/>
          </a:prstGeom>
        </p:spPr>
      </p:pic>
      <p:pic>
        <p:nvPicPr>
          <p:cNvPr id="15" name="Picture 14" descr="A red circle with white letters on it&#10;&#10;AI-generated content may be incorrect.">
            <a:extLst>
              <a:ext uri="{FF2B5EF4-FFF2-40B4-BE49-F238E27FC236}">
                <a16:creationId xmlns:a16="http://schemas.microsoft.com/office/drawing/2014/main" id="{7C5C485A-ED8F-27DC-83B1-9BD3E9808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053" y="1352283"/>
            <a:ext cx="1843945" cy="208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3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0B811-E1B5-B21A-EAAB-E29AD1E2C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Antihydrogen Laser </a:t>
            </a:r>
            <a:r>
              <a:rPr lang="en-US" err="1"/>
              <a:t>PHysics</a:t>
            </a:r>
            <a:r>
              <a:rPr lang="en-US"/>
              <a:t> Apparatus</a:t>
            </a:r>
          </a:p>
        </p:txBody>
      </p:sp>
      <p:pic>
        <p:nvPicPr>
          <p:cNvPr id="6" name="Picture 2" descr="ALPHA logo png">
            <a:extLst>
              <a:ext uri="{FF2B5EF4-FFF2-40B4-BE49-F238E27FC236}">
                <a16:creationId xmlns:a16="http://schemas.microsoft.com/office/drawing/2014/main" id="{B92EF016-C28C-5187-8FC4-7C44942E4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293" y="282313"/>
            <a:ext cx="1660680" cy="106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machine with many colorful objects&#10;&#10;Description automatically generated with medium confidence">
            <a:extLst>
              <a:ext uri="{FF2B5EF4-FFF2-40B4-BE49-F238E27FC236}">
                <a16:creationId xmlns:a16="http://schemas.microsoft.com/office/drawing/2014/main" id="{C3075C97-92EB-6A58-47A2-6C65C6E92A80}"/>
              </a:ext>
            </a:extLst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4966"/>
          <a:stretch/>
        </p:blipFill>
        <p:spPr>
          <a:xfrm>
            <a:off x="1778412" y="2007379"/>
            <a:ext cx="10556111" cy="50491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C40991-F945-A9FD-98D7-BEC40FE8E300}"/>
              </a:ext>
            </a:extLst>
          </p:cNvPr>
          <p:cNvSpPr txBox="1"/>
          <p:nvPr/>
        </p:nvSpPr>
        <p:spPr>
          <a:xfrm>
            <a:off x="2440389" y="4312638"/>
            <a:ext cx="1472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Catching Trap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EDBB64-0359-2A59-4801-7BD0B112CF1C}"/>
              </a:ext>
            </a:extLst>
          </p:cNvPr>
          <p:cNvCxnSpPr>
            <a:cxnSpLocks/>
          </p:cNvCxnSpPr>
          <p:nvPr/>
        </p:nvCxnSpPr>
        <p:spPr>
          <a:xfrm>
            <a:off x="3158761" y="4608859"/>
            <a:ext cx="0" cy="413150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B04866C-6DEB-C273-0739-757F68960365}"/>
              </a:ext>
            </a:extLst>
          </p:cNvPr>
          <p:cNvSpPr txBox="1"/>
          <p:nvPr/>
        </p:nvSpPr>
        <p:spPr>
          <a:xfrm>
            <a:off x="4433394" y="6157776"/>
            <a:ext cx="10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ALPHA-2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D1ABEF-9E9E-8A8F-EEE3-5E4CDE86B489}"/>
              </a:ext>
            </a:extLst>
          </p:cNvPr>
          <p:cNvCxnSpPr>
            <a:cxnSpLocks/>
          </p:cNvCxnSpPr>
          <p:nvPr/>
        </p:nvCxnSpPr>
        <p:spPr>
          <a:xfrm flipV="1">
            <a:off x="4941097" y="5722581"/>
            <a:ext cx="0" cy="487449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309DFBD-FDBF-D842-B50D-D1896261DA0E}"/>
              </a:ext>
            </a:extLst>
          </p:cNvPr>
          <p:cNvSpPr txBox="1"/>
          <p:nvPr/>
        </p:nvSpPr>
        <p:spPr>
          <a:xfrm>
            <a:off x="9282907" y="3240986"/>
            <a:ext cx="100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ALPHA-g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9DC527-AB86-01D2-6FAA-DEB6F991A9D9}"/>
              </a:ext>
            </a:extLst>
          </p:cNvPr>
          <p:cNvCxnSpPr>
            <a:cxnSpLocks/>
          </p:cNvCxnSpPr>
          <p:nvPr/>
        </p:nvCxnSpPr>
        <p:spPr>
          <a:xfrm flipH="1">
            <a:off x="8874326" y="3425652"/>
            <a:ext cx="386222" cy="0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D83D30-D05C-DF80-B8D6-4DF74F88BCF5}"/>
              </a:ext>
            </a:extLst>
          </p:cNvPr>
          <p:cNvCxnSpPr>
            <a:cxnSpLocks/>
          </p:cNvCxnSpPr>
          <p:nvPr/>
        </p:nvCxnSpPr>
        <p:spPr>
          <a:xfrm>
            <a:off x="10290299" y="4815434"/>
            <a:ext cx="0" cy="413150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658A71-9E9B-C410-1BAA-F458F9FCC84D}"/>
              </a:ext>
            </a:extLst>
          </p:cNvPr>
          <p:cNvSpPr txBox="1"/>
          <p:nvPr/>
        </p:nvSpPr>
        <p:spPr>
          <a:xfrm>
            <a:off x="9119188" y="4480311"/>
            <a:ext cx="225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Positron Accumulator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7A4D73-D557-9D46-E2D0-F851F0A19172}"/>
              </a:ext>
            </a:extLst>
          </p:cNvPr>
          <p:cNvSpPr txBox="1"/>
          <p:nvPr/>
        </p:nvSpPr>
        <p:spPr>
          <a:xfrm>
            <a:off x="10490788" y="4063722"/>
            <a:ext cx="168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Positron Source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91C54B-162A-C712-DDF3-9AD4788751C2}"/>
              </a:ext>
            </a:extLst>
          </p:cNvPr>
          <p:cNvCxnSpPr>
            <a:cxnSpLocks/>
          </p:cNvCxnSpPr>
          <p:nvPr/>
        </p:nvCxnSpPr>
        <p:spPr>
          <a:xfrm>
            <a:off x="11769791" y="4433054"/>
            <a:ext cx="0" cy="891542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E3FAEE-675F-EEDC-09A7-F8B52F0F1C52}"/>
                  </a:ext>
                </a:extLst>
              </p:cNvPr>
              <p:cNvSpPr txBox="1"/>
              <p:nvPr/>
            </p:nvSpPr>
            <p:spPr>
              <a:xfrm>
                <a:off x="1668621" y="5237763"/>
                <a:ext cx="49175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000" b="1" i="0" smtClean="0"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</m:acc>
                    </m:oMath>
                  </m:oMathPara>
                </a14:m>
                <a:endParaRPr lang="en-US" sz="2000" b="1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E3FAEE-675F-EEDC-09A7-F8B52F0F1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621" y="5237763"/>
                <a:ext cx="491756" cy="400110"/>
              </a:xfrm>
              <a:prstGeom prst="rect">
                <a:avLst/>
              </a:prstGeom>
              <a:blipFill>
                <a:blip r:embed="rId6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1E60208-0B3A-81C4-DAB1-5A9989405D96}"/>
              </a:ext>
            </a:extLst>
          </p:cNvPr>
          <p:cNvSpPr txBox="1"/>
          <p:nvPr/>
        </p:nvSpPr>
        <p:spPr>
          <a:xfrm>
            <a:off x="893731" y="6519446"/>
            <a:ext cx="550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1">
                    <a:alpha val="60000"/>
                  </a:schemeClr>
                </a:solidFill>
              </a:rPr>
              <a:t>Image Credit: Prof. Steven Armstrong Jones and The ALPHA Collaboration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9AACE7F-2531-5D4A-79B8-38C13CB438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3560" y="1525844"/>
                <a:ext cx="7332628" cy="291827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dirty="0"/>
                  <a:t>ALPHA investigates the baryon asymmetry problem using antihydrogen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) 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is an attractive candidate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Simplest anti-atom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dirty="0"/>
                  <a:t>Extensive characterization of its matter counterpart 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ALPHA produces and traps neutral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9AACE7F-2531-5D4A-79B8-38C13CB438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60" y="1525844"/>
                <a:ext cx="7332628" cy="2918272"/>
              </a:xfrm>
              <a:prstGeom prst="rect">
                <a:avLst/>
              </a:prstGeom>
              <a:blipFill>
                <a:blip r:embed="rId7"/>
                <a:stretch>
                  <a:fillRect l="-1036" t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897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C7C97-D339-EB67-C0B2-D10923ACB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7DCC4D-A165-3348-D626-4B97BFDBCE64}"/>
              </a:ext>
            </a:extLst>
          </p:cNvPr>
          <p:cNvSpPr txBox="1"/>
          <p:nvPr/>
        </p:nvSpPr>
        <p:spPr>
          <a:xfrm>
            <a:off x="7325833" y="5702444"/>
            <a:ext cx="4866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 section of the ALPHA experiment at CERN. </a:t>
            </a:r>
            <a:r>
              <a:rPr lang="en-CA" sz="1600"/>
              <a:t>ALPHA©</a:t>
            </a:r>
            <a:endParaRPr lang="en-US" sz="160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5AC19DA-EABF-56C7-971C-83C790041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212"/>
          <a:stretch>
            <a:fillRect/>
          </a:stretch>
        </p:blipFill>
        <p:spPr bwMode="auto">
          <a:xfrm>
            <a:off x="7235182" y="2339788"/>
            <a:ext cx="4680219" cy="33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321F7A-6A90-25D4-CD1F-1E6B109DF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02" y="1452281"/>
            <a:ext cx="10901892" cy="8247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A" dirty="0"/>
              <a:t>Here we present two new experimental studies aiming to improve future precision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294DC-6617-FDA8-5BBE-F4F9DB3E86D8}"/>
              </a:ext>
            </a:extLst>
          </p:cNvPr>
          <p:cNvSpPr txBox="1"/>
          <p:nvPr/>
        </p:nvSpPr>
        <p:spPr>
          <a:xfrm>
            <a:off x="692344" y="6490447"/>
            <a:ext cx="104770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aseline="30000" dirty="0"/>
              <a:t>1</a:t>
            </a:r>
            <a:r>
              <a:rPr lang="fr-CH" sz="1400" dirty="0"/>
              <a:t>Zhong, A. et al., </a:t>
            </a:r>
            <a:r>
              <a:rPr lang="fr-CH" sz="1400" i="1" dirty="0"/>
              <a:t>New J. Phys. </a:t>
            </a:r>
            <a:r>
              <a:rPr lang="fr-CH" sz="1400" b="1" dirty="0"/>
              <a:t>20</a:t>
            </a:r>
            <a:r>
              <a:rPr lang="fr-CH" sz="1400" dirty="0"/>
              <a:t>, 053003 (2018).</a:t>
            </a:r>
            <a:r>
              <a:rPr lang="en-CA" sz="1400" dirty="0"/>
              <a:t> 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FA005F70-8D52-5C86-4E32-3F568D8977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5003" y="2079809"/>
                <a:ext cx="6141632" cy="407894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>
                  <a:lnSpc>
                    <a:spcPct val="100000"/>
                  </a:lnSpc>
                  <a:buFont typeface="+mj-lt"/>
                  <a:buAutoNum type="arabicParenR"/>
                </a:pPr>
                <a:r>
                  <a:rPr lang="en-CA" dirty="0"/>
                  <a:t>A novel method for characterizing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energy distributions 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dirty="0"/>
                  <a:t>Accessible beyond the limits of current diagnostics 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dirty="0"/>
                  <a:t>Reduces systematic uncertainties 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US" dirty="0"/>
                  <a:t>Allows direct simulation benchmarking </a:t>
                </a: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arenR"/>
                  <a:defRPr/>
                </a:pPr>
                <a:r>
                  <a:rPr lang="en-US" dirty="0"/>
                  <a:t>The first experimental study of energy exchange in </a:t>
                </a:r>
                <a:r>
                  <a:rPr lang="en-CA" dirty="0"/>
                  <a:t>trapped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endParaRPr lang="en-CA" dirty="0"/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CA" dirty="0"/>
                  <a:t>Important for laser cooling, gravity measurements, and spectroscopy experiments </a:t>
                </a:r>
              </a:p>
              <a:p>
                <a:pPr lvl="1">
                  <a:lnSpc>
                    <a:spcPct val="100000"/>
                  </a:lnSpc>
                  <a:defRPr/>
                </a:pPr>
                <a:r>
                  <a:rPr lang="en-CA" dirty="0"/>
                  <a:t>Enables direct benchmarking of intriguing simulation predictions</a:t>
                </a:r>
                <a:r>
                  <a:rPr lang="en-CA" baseline="30000" dirty="0"/>
                  <a:t>1</a:t>
                </a:r>
                <a:endParaRPr lang="en-CA" dirty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FA005F70-8D52-5C86-4E32-3F568D897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003" y="2079809"/>
                <a:ext cx="6141632" cy="4078942"/>
              </a:xfrm>
              <a:prstGeom prst="rect">
                <a:avLst/>
              </a:prstGeom>
              <a:blipFill>
                <a:blip r:embed="rId5"/>
                <a:stretch>
                  <a:fillRect l="-1443" t="-1242" r="-1237" b="-4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2883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11454-5AC2-A081-D555-58CF89476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Magnetic Trapping of Antihydrogen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6C69C-E48A-E354-1064-7D1A79DC0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ALPHA uses an octupole and short solenoids to form a magnetic minimum trap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4" name="Picture 3" descr="A yellow and red rectangular sign with black text&#10;&#10;AI-generated content may be incorrect.">
            <a:extLst>
              <a:ext uri="{FF2B5EF4-FFF2-40B4-BE49-F238E27FC236}">
                <a16:creationId xmlns:a16="http://schemas.microsoft.com/office/drawing/2014/main" id="{177ECDA5-22BF-2B7B-3565-DD0E1D800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587" y="3159594"/>
            <a:ext cx="5434467" cy="18286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28B166-9401-E054-49B4-98849DC633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9" t="21667" r="15585" b="11042"/>
          <a:stretch>
            <a:fillRect/>
          </a:stretch>
        </p:blipFill>
        <p:spPr bwMode="auto">
          <a:xfrm>
            <a:off x="717863" y="2400963"/>
            <a:ext cx="4955817" cy="401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99FE35F5-DF86-BFB8-3ED8-94FF9A9113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1145" y="5345118"/>
                <a:ext cx="3092676" cy="93345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A" sz="16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600" b="1" i="1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</m:acc>
                  </m:oMath>
                </a14:m>
                <a:r>
                  <a:rPr lang="en-US" sz="1600" b="1" dirty="0"/>
                  <a:t> </a:t>
                </a:r>
                <a:r>
                  <a:rPr lang="en-US" sz="1600" dirty="0"/>
                  <a:t>= magnetic dipole moment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CA" sz="16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600" b="1" i="1" smtClean="0"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acc>
                  </m:oMath>
                </a14:m>
                <a:r>
                  <a:rPr lang="en-US" sz="1600" b="1" dirty="0"/>
                  <a:t> </a:t>
                </a:r>
                <a:r>
                  <a:rPr lang="en-US" sz="1600" dirty="0"/>
                  <a:t>= magnetic field 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en-CA" sz="1600" b="1" i="0" smtClean="0">
                        <a:latin typeface="Cambria Math" panose="02040503050406030204" pitchFamily="18" charset="0"/>
                      </a:rPr>
                      <m:t>𝐔</m:t>
                    </m:r>
                  </m:oMath>
                </a14:m>
                <a:r>
                  <a:rPr lang="en-US" sz="1600" dirty="0"/>
                  <a:t> = potential</a:t>
                </a:r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  <a:p>
                <a:pPr lvl="1">
                  <a:lnSpc>
                    <a:spcPct val="100000"/>
                  </a:lnSpc>
                </a:pPr>
                <a:endParaRPr lang="en-US" sz="1600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99FE35F5-DF86-BFB8-3ED8-94FF9A911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145" y="5345118"/>
                <a:ext cx="3092676" cy="933457"/>
              </a:xfrm>
              <a:prstGeom prst="rect">
                <a:avLst/>
              </a:prstGeom>
              <a:blipFill>
                <a:blip r:embed="rId4"/>
                <a:stretch>
                  <a:fillRect t="-1961" b="-1372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831F95-767C-A400-4AD9-106FCE3EECEE}"/>
                  </a:ext>
                </a:extLst>
              </p:cNvPr>
              <p:cNvSpPr txBox="1"/>
              <p:nvPr/>
            </p:nvSpPr>
            <p:spPr>
              <a:xfrm>
                <a:off x="1929144" y="5286290"/>
                <a:ext cx="1413963" cy="437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𝑼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  <m:r>
                        <a:rPr lang="en-CA" sz="2000" b="1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000" b="1" i="0">
                              <a:latin typeface="Cambria Math" panose="02040503050406030204" pitchFamily="18" charset="0"/>
                            </a:rPr>
                            <m:t>𝐁</m:t>
                          </m:r>
                        </m:e>
                      </m:acc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831F95-767C-A400-4AD9-106FCE3EEC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144" y="5286290"/>
                <a:ext cx="1413963" cy="437492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31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1E6F4-D072-4125-D1A0-E3AA3423B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3D7E-931E-ECA1-51E8-FA698BC87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Magnetic Trapping of Antihydrogen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2531E-9EB2-2B23-D059-062C47FB81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002" y="2642839"/>
                <a:ext cx="5414619" cy="2272061"/>
              </a:xfrm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is trappable in low field seeking states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Resonant microwave radiation can induce a positron spin flip transition to an untrappable state</a:t>
                </a:r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2531E-9EB2-2B23-D059-062C47FB81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002" y="2642839"/>
                <a:ext cx="5414619" cy="2272061"/>
              </a:xfrm>
              <a:blipFill>
                <a:blip r:embed="rId2"/>
                <a:stretch>
                  <a:fillRect l="-1639" r="-1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>
            <a:extLst>
              <a:ext uri="{FF2B5EF4-FFF2-40B4-BE49-F238E27FC236}">
                <a16:creationId xmlns:a16="http://schemas.microsoft.com/office/drawing/2014/main" id="{F7FDDBB8-B997-399C-1147-DEDFD3B79A24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4407" y="1973006"/>
            <a:ext cx="5955147" cy="401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84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A5932-9AAB-5DDE-0A51-6B0B8857E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1C0AD-E993-9658-B134-F75D95B58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Dependence of Positron Spin Flips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92CAAC-C1E5-155E-99A4-0EE894FE2B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002" y="1779282"/>
                <a:ext cx="5667378" cy="4621517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must be at a specific </a:t>
                </a:r>
                <a14:m>
                  <m:oMath xmlns:m="http://schemas.openxmlformats.org/officeDocument/2006/math">
                    <m:r>
                      <a:rPr lang="en-CA">
                        <a:latin typeface="Cambria Math" panose="02040503050406030204" pitchFamily="18" charset="0"/>
                      </a:rPr>
                      <m:t>|</m:t>
                    </m:r>
                    <m:acc>
                      <m:accPr>
                        <m:chr m:val="⃗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en-CA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dirty="0"/>
                  <a:t> to be impacted by injected microwaves </a:t>
                </a:r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This technique has several applications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arenR"/>
                </a:pPr>
                <a:r>
                  <a:rPr lang="en-US" dirty="0"/>
                  <a:t>Characterizing trapped anti-atom energy distributions 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arenR"/>
                </a:pPr>
                <a:r>
                  <a:rPr lang="en-US" dirty="0"/>
                  <a:t>Investigating energy exchange between motional degrees of freedom </a:t>
                </a:r>
              </a:p>
              <a:p>
                <a:pPr marL="914400" lvl="1" indent="-457200">
                  <a:lnSpc>
                    <a:spcPct val="100000"/>
                  </a:lnSpc>
                  <a:buFont typeface="+mj-lt"/>
                  <a:buAutoNum type="arabicParenR"/>
                </a:pPr>
                <a:r>
                  <a:rPr lang="en-US" dirty="0"/>
                  <a:t>Truncating energy distributions to reduce mean energies 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 marL="457200" lvl="1" indent="0">
                  <a:lnSpc>
                    <a:spcPct val="10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92CAAC-C1E5-155E-99A4-0EE894FE2B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002" y="1779282"/>
                <a:ext cx="5667378" cy="4621517"/>
              </a:xfrm>
              <a:blipFill>
                <a:blip r:embed="rId2"/>
                <a:stretch>
                  <a:fillRect l="-1563" r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0AB4BC-85B9-6834-762D-C9F61799C8AA}"/>
                  </a:ext>
                </a:extLst>
              </p:cNvPr>
              <p:cNvSpPr txBox="1"/>
              <p:nvPr/>
            </p:nvSpPr>
            <p:spPr>
              <a:xfrm>
                <a:off x="10104316" y="5127215"/>
                <a:ext cx="1413963" cy="437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𝑼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  <m:r>
                        <a:rPr lang="en-CA" sz="2000" b="1" i="1">
                          <a:latin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000" b="1" i="0">
                              <a:latin typeface="Cambria Math" panose="02040503050406030204" pitchFamily="18" charset="0"/>
                            </a:rPr>
                            <m:t>𝐁</m:t>
                          </m:r>
                        </m:e>
                      </m:acc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0AB4BC-85B9-6834-762D-C9F61799C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4316" y="5127215"/>
                <a:ext cx="1413963" cy="437492"/>
              </a:xfrm>
              <a:prstGeom prst="rect">
                <a:avLst/>
              </a:prstGeom>
              <a:blipFill>
                <a:blip r:embed="rId4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phic 6">
            <a:extLst>
              <a:ext uri="{FF2B5EF4-FFF2-40B4-BE49-F238E27FC236}">
                <a16:creationId xmlns:a16="http://schemas.microsoft.com/office/drawing/2014/main" id="{11133669-2EC2-7865-976C-6E6679E0821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10642" y="1614496"/>
            <a:ext cx="4726356" cy="463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50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E9267-8C6F-15E3-BE6D-E3F54EA16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Distribution Characterization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030A82-784A-C6D6-828A-3AF17F0461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002" y="1945341"/>
                <a:ext cx="6258173" cy="4032136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The energy dependence of positron spin flips allows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to be ejected at sequentially decreasing energies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Enabling energy distribution characterization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Current characterization methods include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Laser induced ejection with time-of-flight detection (limited to ~1 </a:t>
                </a:r>
                <a:r>
                  <a:rPr lang="en-US" sz="2200" dirty="0" err="1"/>
                  <a:t>mK</a:t>
                </a:r>
                <a:r>
                  <a:rPr lang="en-US" sz="2200" dirty="0"/>
                  <a:t> by photon recoil)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Magnetic release (fully destructive)</a:t>
                </a:r>
              </a:p>
              <a:p>
                <a:pPr lvl="1">
                  <a:lnSpc>
                    <a:spcPct val="10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030A82-784A-C6D6-828A-3AF17F0461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002" y="1945341"/>
                <a:ext cx="6258173" cy="4032136"/>
              </a:xfrm>
              <a:blipFill>
                <a:blip r:embed="rId3"/>
                <a:stretch>
                  <a:fillRect l="-1417" t="-1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A68FD-A142-9082-6D78-F2A3F1910D2C}"/>
              </a:ext>
            </a:extLst>
          </p:cNvPr>
          <p:cNvCxnSpPr>
            <a:cxnSpLocks/>
          </p:cNvCxnSpPr>
          <p:nvPr/>
        </p:nvCxnSpPr>
        <p:spPr>
          <a:xfrm>
            <a:off x="10237694" y="2913529"/>
            <a:ext cx="0" cy="2823883"/>
          </a:xfrm>
          <a:prstGeom prst="line">
            <a:avLst/>
          </a:prstGeom>
          <a:ln w="3175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4D4F75D2-EB7A-1C42-F531-AEB61FA9EB25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10642" y="1614496"/>
            <a:ext cx="4726356" cy="463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69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ADA93-D73D-8634-E96F-BB0235E00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C22496E3-C7F4-B94E-4EBD-2D19929EA732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52297" y="1825262"/>
            <a:ext cx="4584700" cy="4437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13B87E-F3F5-09EE-F2E6-8034824B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Distribution Characterization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45BD41-04F2-DEC7-D965-3F0418FBF3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5003" y="2110153"/>
                <a:ext cx="6406906" cy="3867323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CA" b="1" dirty="0"/>
                  <a:t>Results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Preliminary energy distribution characterization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Preliminary identification of sub-</a:t>
                </a:r>
                <a:r>
                  <a:rPr lang="en-CA" dirty="0" err="1"/>
                  <a:t>mK</a:t>
                </a:r>
                <a:r>
                  <a:rPr lang="en-CA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en-CA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dirty="0"/>
                  <a:t>population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b="1" dirty="0"/>
                  <a:t>Future applications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Simulation benchmark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Cross-check magnetic release energy distribution mapping method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Technique can potentially be made less destructive by reducing microwave power </a:t>
                </a:r>
              </a:p>
              <a:p>
                <a:pPr lvl="1">
                  <a:lnSpc>
                    <a:spcPct val="100000"/>
                  </a:lnSpc>
                </a:pPr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45BD41-04F2-DEC7-D965-3F0418FBF3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5003" y="2110153"/>
                <a:ext cx="6406906" cy="3867323"/>
              </a:xfrm>
              <a:blipFill>
                <a:blip r:embed="rId4"/>
                <a:stretch>
                  <a:fillRect l="-1383" t="-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1A6656C-7EA1-626B-DB28-49B998519618}"/>
              </a:ext>
            </a:extLst>
          </p:cNvPr>
          <p:cNvSpPr txBox="1"/>
          <p:nvPr/>
        </p:nvSpPr>
        <p:spPr>
          <a:xfrm rot="19968091">
            <a:off x="7770350" y="4166139"/>
            <a:ext cx="4251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alpha val="29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32615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algary 2">
      <a:dk1>
        <a:srgbClr val="000000"/>
      </a:dk1>
      <a:lt1>
        <a:srgbClr val="FFFFFF"/>
      </a:lt1>
      <a:dk2>
        <a:srgbClr val="8C857B"/>
      </a:dk2>
      <a:lt2>
        <a:srgbClr val="C3BFB6"/>
      </a:lt2>
      <a:accent1>
        <a:srgbClr val="EE2C2A"/>
      </a:accent1>
      <a:accent2>
        <a:srgbClr val="FFA300"/>
      </a:accent2>
      <a:accent3>
        <a:srgbClr val="FF671F"/>
      </a:accent3>
      <a:accent4>
        <a:srgbClr val="46A67B"/>
      </a:accent4>
      <a:accent5>
        <a:srgbClr val="EC0971"/>
      </a:accent5>
      <a:accent6>
        <a:srgbClr val="9C0533"/>
      </a:accent6>
      <a:hlink>
        <a:srgbClr val="D6001C"/>
      </a:hlink>
      <a:folHlink>
        <a:srgbClr val="8C857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mple - Widescreen" id="{574B2FC3-2B42-0047-9AB7-67EFA8572FA1}" vid="{DA7D9E4C-DB24-2043-8D8E-DD81E63FCC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278b5fe-e2d2-40e3-91a0-6cbcd5f05182">
      <UserInfo>
        <DisplayName>Office Of Advancement Visitors</DisplayName>
        <AccountId>4</AccountId>
        <AccountType/>
      </UserInfo>
      <UserInfo>
        <DisplayName>UCalgary Brand</DisplayName>
        <AccountId>15</AccountId>
        <AccountType/>
      </UserInfo>
    </SharedWithUsers>
    <_activity xmlns="5e73b145-d39e-4e66-87ef-03adb8503cc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EB1DCD53C4404EB72424B7A99FD936" ma:contentTypeVersion="17" ma:contentTypeDescription="Create a new document." ma:contentTypeScope="" ma:versionID="ae909e602adca7e0ea145f85f4d15e91">
  <xsd:schema xmlns:xsd="http://www.w3.org/2001/XMLSchema" xmlns:xs="http://www.w3.org/2001/XMLSchema" xmlns:p="http://schemas.microsoft.com/office/2006/metadata/properties" xmlns:ns3="5e73b145-d39e-4e66-87ef-03adb8503cc2" xmlns:ns4="2278b5fe-e2d2-40e3-91a0-6cbcd5f05182" targetNamespace="http://schemas.microsoft.com/office/2006/metadata/properties" ma:root="true" ma:fieldsID="0c39fbc6f6508417406e46e5de3912e6" ns3:_="" ns4:_="">
    <xsd:import namespace="5e73b145-d39e-4e66-87ef-03adb8503cc2"/>
    <xsd:import namespace="2278b5fe-e2d2-40e3-91a0-6cbcd5f051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ystemTag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73b145-d39e-4e66-87ef-03adb8503c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78b5fe-e2d2-40e3-91a0-6cbcd5f0518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167551-A149-4BA9-8A5D-26598435BE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D0D9F6-CA9E-4BC3-8427-80211BF51C66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2278b5fe-e2d2-40e3-91a0-6cbcd5f05182"/>
    <ds:schemaRef ds:uri="5e73b145-d39e-4e66-87ef-03adb8503cc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15D1C86-3F2A-45C5-ADCD-40A4C61459FC}">
  <ds:schemaRefs>
    <ds:schemaRef ds:uri="2278b5fe-e2d2-40e3-91a0-6cbcd5f05182"/>
    <ds:schemaRef ds:uri="5e73b145-d39e-4e66-87ef-03adb8503cc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785</Words>
  <Application>Microsoft Macintosh PowerPoint</Application>
  <PresentationFormat>Widescreen</PresentationFormat>
  <Paragraphs>131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Arial</vt:lpstr>
      <vt:lpstr>Calibri</vt:lpstr>
      <vt:lpstr>Cambria Math</vt:lpstr>
      <vt:lpstr>Office Theme</vt:lpstr>
      <vt:lpstr>Energy-Selective Annihilation of Trapped H ̅ via Positron Spin Flips</vt:lpstr>
      <vt:lpstr>Overview </vt:lpstr>
      <vt:lpstr>Antihydrogen Laser PHysics Apparatus</vt:lpstr>
      <vt:lpstr>Motivation</vt:lpstr>
      <vt:lpstr>Magnetic Trapping of Antihydrogen</vt:lpstr>
      <vt:lpstr>Magnetic Trapping of Antihydrogen</vt:lpstr>
      <vt:lpstr>Energy Dependence of Positron Spin Flips</vt:lpstr>
      <vt:lpstr>Energy Distribution Characterization</vt:lpstr>
      <vt:lpstr>Energy Distribution Characterization Results</vt:lpstr>
      <vt:lpstr>Energy Exchange</vt:lpstr>
      <vt:lpstr>Energy Exchange Experiment</vt:lpstr>
      <vt:lpstr>Energy Exchange Results and Implications</vt:lpstr>
      <vt:lpstr>Conclusion and Next Steps</vt:lpstr>
      <vt:lpstr>Acknowledgments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Committee Meeting</dc:title>
  <dc:creator>Abby Swadling</dc:creator>
  <cp:lastModifiedBy>Abby Swadling</cp:lastModifiedBy>
  <cp:revision>1</cp:revision>
  <dcterms:created xsi:type="dcterms:W3CDTF">2024-07-06T14:15:44Z</dcterms:created>
  <dcterms:modified xsi:type="dcterms:W3CDTF">2026-05-18T19:40:17Z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0x010100C2EB1DCD53C4404EB72424B7A99FD936</vt:lpwstr>
  </property>
  <property fmtid="{D5CDD505-2E9C-101B-9397-08002B2CF9AE}" pid="3" name="Order">
    <vt:r8>20900</vt:r8>
  </property>
</Properties>
</file>