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mp" ContentType="image/png"/>
  <Default Extension="wmv" ContentType="video/x-ms-wmv"/>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theme/themeOverride2.xml" ContentType="application/vnd.openxmlformats-officedocument.themeOverrid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 id="2147483692" r:id="rId3"/>
  </p:sldMasterIdLst>
  <p:notesMasterIdLst>
    <p:notesMasterId r:id="rId30"/>
  </p:notesMasterIdLst>
  <p:sldIdLst>
    <p:sldId id="259" r:id="rId4"/>
    <p:sldId id="1510" r:id="rId5"/>
    <p:sldId id="1535" r:id="rId6"/>
    <p:sldId id="1430" r:id="rId7"/>
    <p:sldId id="1431" r:id="rId8"/>
    <p:sldId id="1536" r:id="rId9"/>
    <p:sldId id="1372" r:id="rId10"/>
    <p:sldId id="1533" r:id="rId11"/>
    <p:sldId id="1135" r:id="rId12"/>
    <p:sldId id="297" r:id="rId13"/>
    <p:sldId id="1478" r:id="rId14"/>
    <p:sldId id="1491" r:id="rId15"/>
    <p:sldId id="1538" r:id="rId16"/>
    <p:sldId id="1537" r:id="rId17"/>
    <p:sldId id="1526" r:id="rId18"/>
    <p:sldId id="278" r:id="rId19"/>
    <p:sldId id="1539" r:id="rId20"/>
    <p:sldId id="1500" r:id="rId21"/>
    <p:sldId id="1383" r:id="rId22"/>
    <p:sldId id="1375" r:id="rId23"/>
    <p:sldId id="1464" r:id="rId24"/>
    <p:sldId id="1465" r:id="rId25"/>
    <p:sldId id="1407" r:id="rId26"/>
    <p:sldId id="1534" r:id="rId27"/>
    <p:sldId id="1473" r:id="rId28"/>
    <p:sldId id="332"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D97C"/>
    <a:srgbClr val="007E7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25458C-0D1C-48BC-9B77-6B81F01BC4A1}" v="17" dt="2026-05-20T12:43:20.1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096" autoAdjust="0"/>
    <p:restoredTop sz="81375" autoAdjust="0"/>
  </p:normalViewPr>
  <p:slideViewPr>
    <p:cSldViewPr snapToGrid="0">
      <p:cViewPr varScale="1">
        <p:scale>
          <a:sx n="66" d="100"/>
          <a:sy n="66" d="100"/>
        </p:scale>
        <p:origin x="396" y="32"/>
      </p:cViewPr>
      <p:guideLst/>
    </p:cSldViewPr>
  </p:slideViewPr>
  <p:notesTextViewPr>
    <p:cViewPr>
      <p:scale>
        <a:sx n="3" d="2"/>
        <a:sy n="3" d="2"/>
      </p:scale>
      <p:origin x="0" y="-1828"/>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rge Moreno" userId="17b5bd916609f155" providerId="LiveId" clId="{4C77F41F-3E4C-491C-A0B8-7F75E0644481}"/>
    <pc:docChg chg="undo custSel addSld delSld modSld sldOrd">
      <pc:chgData name="Jorge Moreno" userId="17b5bd916609f155" providerId="LiveId" clId="{4C77F41F-3E4C-491C-A0B8-7F75E0644481}" dt="2026-05-21T06:25:35.800" v="15632" actId="20577"/>
      <pc:docMkLst>
        <pc:docMk/>
      </pc:docMkLst>
      <pc:sldChg chg="delSp modSp add del mod">
        <pc:chgData name="Jorge Moreno" userId="17b5bd916609f155" providerId="LiveId" clId="{4C77F41F-3E4C-491C-A0B8-7F75E0644481}" dt="2026-05-20T12:23:59.704" v="15552" actId="20577"/>
        <pc:sldMkLst>
          <pc:docMk/>
          <pc:sldMk cId="1001000356" sldId="259"/>
        </pc:sldMkLst>
        <pc:spChg chg="mod">
          <ac:chgData name="Jorge Moreno" userId="17b5bd916609f155" providerId="LiveId" clId="{4C77F41F-3E4C-491C-A0B8-7F75E0644481}" dt="2026-05-15T10:36:13.973" v="15002"/>
          <ac:spMkLst>
            <pc:docMk/>
            <pc:sldMk cId="1001000356" sldId="259"/>
            <ac:spMk id="2" creationId="{F719BB3D-48F0-4005-B24B-E5D63F17BFCA}"/>
          </ac:spMkLst>
        </pc:spChg>
        <pc:spChg chg="mod">
          <ac:chgData name="Jorge Moreno" userId="17b5bd916609f155" providerId="LiveId" clId="{4C77F41F-3E4C-491C-A0B8-7F75E0644481}" dt="2026-05-20T12:23:59.704" v="15552" actId="20577"/>
          <ac:spMkLst>
            <pc:docMk/>
            <pc:sldMk cId="1001000356" sldId="259"/>
            <ac:spMk id="3" creationId="{DF0870F8-6C5E-40F2-9006-C171A93F8098}"/>
          </ac:spMkLst>
        </pc:spChg>
      </pc:sldChg>
      <pc:sldChg chg="modSp mod modNotesTx">
        <pc:chgData name="Jorge Moreno" userId="17b5bd916609f155" providerId="LiveId" clId="{4C77F41F-3E4C-491C-A0B8-7F75E0644481}" dt="2026-05-21T06:25:03.482" v="15631" actId="20577"/>
        <pc:sldMkLst>
          <pc:docMk/>
          <pc:sldMk cId="1971579847" sldId="278"/>
        </pc:sldMkLst>
        <pc:spChg chg="mod">
          <ac:chgData name="Jorge Moreno" userId="17b5bd916609f155" providerId="LiveId" clId="{4C77F41F-3E4C-491C-A0B8-7F75E0644481}" dt="2026-04-22T00:11:46.162" v="72" actId="108"/>
          <ac:spMkLst>
            <pc:docMk/>
            <pc:sldMk cId="1971579847" sldId="278"/>
            <ac:spMk id="6" creationId="{2CE5D531-50D0-47DF-8152-E8183FAED882}"/>
          </ac:spMkLst>
        </pc:spChg>
        <pc:spChg chg="mod">
          <ac:chgData name="Jorge Moreno" userId="17b5bd916609f155" providerId="LiveId" clId="{4C77F41F-3E4C-491C-A0B8-7F75E0644481}" dt="2026-05-19T13:26:52.382" v="15373" actId="108"/>
          <ac:spMkLst>
            <pc:docMk/>
            <pc:sldMk cId="1971579847" sldId="278"/>
            <ac:spMk id="9" creationId="{2FE04EFC-B35B-4BEC-A44A-42BD4382ED8D}"/>
          </ac:spMkLst>
        </pc:spChg>
        <pc:spChg chg="mod">
          <ac:chgData name="Jorge Moreno" userId="17b5bd916609f155" providerId="LiveId" clId="{4C77F41F-3E4C-491C-A0B8-7F75E0644481}" dt="2026-04-22T00:11:49.209" v="73" actId="108"/>
          <ac:spMkLst>
            <pc:docMk/>
            <pc:sldMk cId="1971579847" sldId="278"/>
            <ac:spMk id="13" creationId="{949C7C0F-6ED4-4DC9-A4E4-E430BCEB8F66}"/>
          </ac:spMkLst>
        </pc:spChg>
      </pc:sldChg>
      <pc:sldChg chg="modSp mod modNotesTx">
        <pc:chgData name="Jorge Moreno" userId="17b5bd916609f155" providerId="LiveId" clId="{4C77F41F-3E4C-491C-A0B8-7F75E0644481}" dt="2026-05-21T06:24:47.805" v="15629" actId="20577"/>
        <pc:sldMkLst>
          <pc:docMk/>
          <pc:sldMk cId="2988203633" sldId="297"/>
        </pc:sldMkLst>
        <pc:spChg chg="mod">
          <ac:chgData name="Jorge Moreno" userId="17b5bd916609f155" providerId="LiveId" clId="{4C77F41F-3E4C-491C-A0B8-7F75E0644481}" dt="2026-04-22T00:09:35.492" v="66" actId="403"/>
          <ac:spMkLst>
            <pc:docMk/>
            <pc:sldMk cId="2988203633" sldId="297"/>
            <ac:spMk id="15" creationId="{16CEB8ED-5C37-411A-BF2D-DA39813AB091}"/>
          </ac:spMkLst>
        </pc:spChg>
        <pc:spChg chg="mod">
          <ac:chgData name="Jorge Moreno" userId="17b5bd916609f155" providerId="LiveId" clId="{4C77F41F-3E4C-491C-A0B8-7F75E0644481}" dt="2026-04-22T00:11:33.436" v="71" actId="20577"/>
          <ac:spMkLst>
            <pc:docMk/>
            <pc:sldMk cId="2988203633" sldId="297"/>
            <ac:spMk id="23" creationId="{2B7FA465-A8D3-4176-B399-180F433BB3E8}"/>
          </ac:spMkLst>
        </pc:spChg>
        <pc:grpChg chg="mod">
          <ac:chgData name="Jorge Moreno" userId="17b5bd916609f155" providerId="LiveId" clId="{4C77F41F-3E4C-491C-A0B8-7F75E0644481}" dt="2026-04-22T00:09:57.134" v="67" actId="1076"/>
          <ac:grpSpMkLst>
            <pc:docMk/>
            <pc:sldMk cId="2988203633" sldId="297"/>
            <ac:grpSpMk id="9" creationId="{F69F867D-3722-44F6-AD02-9609FFD432B8}"/>
          </ac:grpSpMkLst>
        </pc:grpChg>
      </pc:sldChg>
      <pc:sldChg chg="add ord">
        <pc:chgData name="Jorge Moreno" userId="17b5bd916609f155" providerId="LiveId" clId="{4C77F41F-3E4C-491C-A0B8-7F75E0644481}" dt="2026-05-20T12:43:34.174" v="15555"/>
        <pc:sldMkLst>
          <pc:docMk/>
          <pc:sldMk cId="1472029492" sldId="332"/>
        </pc:sldMkLst>
      </pc:sldChg>
      <pc:sldChg chg="modSp mod modShow modNotesTx">
        <pc:chgData name="Jorge Moreno" userId="17b5bd916609f155" providerId="LiveId" clId="{4C77F41F-3E4C-491C-A0B8-7F75E0644481}" dt="2026-05-21T06:24:36.746" v="15628" actId="20577"/>
        <pc:sldMkLst>
          <pc:docMk/>
          <pc:sldMk cId="1431421663" sldId="1135"/>
        </pc:sldMkLst>
        <pc:spChg chg="mod">
          <ac:chgData name="Jorge Moreno" userId="17b5bd916609f155" providerId="LiveId" clId="{4C77F41F-3E4C-491C-A0B8-7F75E0644481}" dt="2026-04-22T00:07:17.687" v="0" actId="20577"/>
          <ac:spMkLst>
            <pc:docMk/>
            <pc:sldMk cId="1431421663" sldId="1135"/>
            <ac:spMk id="7" creationId="{B7FC2974-256D-456C-BE78-C15B68AD2FBC}"/>
          </ac:spMkLst>
        </pc:spChg>
        <pc:spChg chg="mod">
          <ac:chgData name="Jorge Moreno" userId="17b5bd916609f155" providerId="LiveId" clId="{4C77F41F-3E4C-491C-A0B8-7F75E0644481}" dt="2026-05-12T10:13:21.652" v="12655" actId="113"/>
          <ac:spMkLst>
            <pc:docMk/>
            <pc:sldMk cId="1431421663" sldId="1135"/>
            <ac:spMk id="9" creationId="{E8CFE67E-9CC0-19ED-7696-2765311C0002}"/>
          </ac:spMkLst>
        </pc:spChg>
        <pc:spChg chg="mod">
          <ac:chgData name="Jorge Moreno" userId="17b5bd916609f155" providerId="LiveId" clId="{4C77F41F-3E4C-491C-A0B8-7F75E0644481}" dt="2026-05-19T13:26:34.691" v="15371" actId="108"/>
          <ac:spMkLst>
            <pc:docMk/>
            <pc:sldMk cId="1431421663" sldId="1135"/>
            <ac:spMk id="29" creationId="{618DA03E-8195-AE87-8A13-75CCF80DEF6D}"/>
          </ac:spMkLst>
        </pc:spChg>
      </pc:sldChg>
      <pc:sldChg chg="modSp mod modNotesTx">
        <pc:chgData name="Jorge Moreno" userId="17b5bd916609f155" providerId="LiveId" clId="{4C77F41F-3E4C-491C-A0B8-7F75E0644481}" dt="2026-05-21T06:24:19.199" v="15626" actId="20577"/>
        <pc:sldMkLst>
          <pc:docMk/>
          <pc:sldMk cId="921889401" sldId="1372"/>
        </pc:sldMkLst>
        <pc:spChg chg="mod">
          <ac:chgData name="Jorge Moreno" userId="17b5bd916609f155" providerId="LiveId" clId="{4C77F41F-3E4C-491C-A0B8-7F75E0644481}" dt="2026-05-19T13:26:18.366" v="15368" actId="108"/>
          <ac:spMkLst>
            <pc:docMk/>
            <pc:sldMk cId="921889401" sldId="1372"/>
            <ac:spMk id="5" creationId="{69308EAD-0FAC-5354-4CDD-406B91E59C82}"/>
          </ac:spMkLst>
        </pc:spChg>
        <pc:spChg chg="mod">
          <ac:chgData name="Jorge Moreno" userId="17b5bd916609f155" providerId="LiveId" clId="{4C77F41F-3E4C-491C-A0B8-7F75E0644481}" dt="2026-04-22T07:36:50.619" v="2676" actId="20577"/>
          <ac:spMkLst>
            <pc:docMk/>
            <pc:sldMk cId="921889401" sldId="1372"/>
            <ac:spMk id="98" creationId="{64B1D703-559F-4A01-B4DA-D35D2997CE99}"/>
          </ac:spMkLst>
        </pc:spChg>
      </pc:sldChg>
      <pc:sldChg chg="add ord">
        <pc:chgData name="Jorge Moreno" userId="17b5bd916609f155" providerId="LiveId" clId="{4C77F41F-3E4C-491C-A0B8-7F75E0644481}" dt="2026-05-20T12:22:22.200" v="15521"/>
        <pc:sldMkLst>
          <pc:docMk/>
          <pc:sldMk cId="618485939" sldId="1375"/>
        </pc:sldMkLst>
      </pc:sldChg>
      <pc:sldChg chg="modSp mod ord modNotesTx">
        <pc:chgData name="Jorge Moreno" userId="17b5bd916609f155" providerId="LiveId" clId="{4C77F41F-3E4C-491C-A0B8-7F75E0644481}" dt="2026-05-21T06:23:13.337" v="15624" actId="20577"/>
        <pc:sldMkLst>
          <pc:docMk/>
          <pc:sldMk cId="1696514498" sldId="1383"/>
        </pc:sldMkLst>
        <pc:spChg chg="mod">
          <ac:chgData name="Jorge Moreno" userId="17b5bd916609f155" providerId="LiveId" clId="{4C77F41F-3E4C-491C-A0B8-7F75E0644481}" dt="2026-05-15T10:42:07.931" v="15114" actId="122"/>
          <ac:spMkLst>
            <pc:docMk/>
            <pc:sldMk cId="1696514498" sldId="1383"/>
            <ac:spMk id="2" creationId="{44C16880-42BE-4064-F828-4DD7BDF8A9DA}"/>
          </ac:spMkLst>
        </pc:spChg>
        <pc:spChg chg="mod">
          <ac:chgData name="Jorge Moreno" userId="17b5bd916609f155" providerId="LiveId" clId="{4C77F41F-3E4C-491C-A0B8-7F75E0644481}" dt="2026-05-19T13:26:59.295" v="15374" actId="108"/>
          <ac:spMkLst>
            <pc:docMk/>
            <pc:sldMk cId="1696514498" sldId="1383"/>
            <ac:spMk id="3" creationId="{D7151B9F-921D-E513-0E67-B0C5F96F8D96}"/>
          </ac:spMkLst>
        </pc:spChg>
        <pc:spChg chg="mod">
          <ac:chgData name="Jorge Moreno" userId="17b5bd916609f155" providerId="LiveId" clId="{4C77F41F-3E4C-491C-A0B8-7F75E0644481}" dt="2026-04-22T07:16:44.423" v="74" actId="14100"/>
          <ac:spMkLst>
            <pc:docMk/>
            <pc:sldMk cId="1696514498" sldId="1383"/>
            <ac:spMk id="40" creationId="{797F247E-13C1-42AD-908B-47C1060B7453}"/>
          </ac:spMkLst>
        </pc:spChg>
      </pc:sldChg>
      <pc:sldChg chg="modSp mod ord modNotesTx">
        <pc:chgData name="Jorge Moreno" userId="17b5bd916609f155" providerId="LiveId" clId="{4C77F41F-3E4C-491C-A0B8-7F75E0644481}" dt="2026-05-20T17:27:59.032" v="15557"/>
        <pc:sldMkLst>
          <pc:docMk/>
          <pc:sldMk cId="940730969" sldId="1407"/>
        </pc:sldMkLst>
        <pc:spChg chg="mod">
          <ac:chgData name="Jorge Moreno" userId="17b5bd916609f155" providerId="LiveId" clId="{4C77F41F-3E4C-491C-A0B8-7F75E0644481}" dt="2026-05-19T13:26:26.823" v="15369" actId="108"/>
          <ac:spMkLst>
            <pc:docMk/>
            <pc:sldMk cId="940730969" sldId="1407"/>
            <ac:spMk id="4" creationId="{61B090A2-0335-B4CC-3B23-9238335D8A7F}"/>
          </ac:spMkLst>
        </pc:spChg>
      </pc:sldChg>
      <pc:sldChg chg="addSp delSp modSp add mod modAnim modNotesTx">
        <pc:chgData name="Jorge Moreno" userId="17b5bd916609f155" providerId="LiveId" clId="{4C77F41F-3E4C-491C-A0B8-7F75E0644481}" dt="2026-05-20T12:09:05.700" v="15503" actId="20577"/>
        <pc:sldMkLst>
          <pc:docMk/>
          <pc:sldMk cId="1150954722" sldId="1430"/>
        </pc:sldMkLst>
        <pc:spChg chg="mod">
          <ac:chgData name="Jorge Moreno" userId="17b5bd916609f155" providerId="LiveId" clId="{4C77F41F-3E4C-491C-A0B8-7F75E0644481}" dt="2026-05-13T14:33:26.096" v="13890" actId="108"/>
          <ac:spMkLst>
            <pc:docMk/>
            <pc:sldMk cId="1150954722" sldId="1430"/>
            <ac:spMk id="3" creationId="{6832ABF9-352A-443F-A11B-2834ED766715}"/>
          </ac:spMkLst>
        </pc:spChg>
        <pc:spChg chg="mod">
          <ac:chgData name="Jorge Moreno" userId="17b5bd916609f155" providerId="LiveId" clId="{4C77F41F-3E4C-491C-A0B8-7F75E0644481}" dt="2026-05-15T10:10:51.629" v="14910" actId="207"/>
          <ac:spMkLst>
            <pc:docMk/>
            <pc:sldMk cId="1150954722" sldId="1430"/>
            <ac:spMk id="5" creationId="{569E464A-86CC-4500-BD40-07EF19819E42}"/>
          </ac:spMkLst>
        </pc:spChg>
        <pc:spChg chg="mod">
          <ac:chgData name="Jorge Moreno" userId="17b5bd916609f155" providerId="LiveId" clId="{4C77F41F-3E4C-491C-A0B8-7F75E0644481}" dt="2026-05-13T14:33:16.333" v="13889" actId="2711"/>
          <ac:spMkLst>
            <pc:docMk/>
            <pc:sldMk cId="1150954722" sldId="1430"/>
            <ac:spMk id="9" creationId="{A1C1B5D4-FE83-4F09-98CA-82C0C30010B9}"/>
          </ac:spMkLst>
        </pc:spChg>
        <pc:spChg chg="mod">
          <ac:chgData name="Jorge Moreno" userId="17b5bd916609f155" providerId="LiveId" clId="{4C77F41F-3E4C-491C-A0B8-7F75E0644481}" dt="2026-05-13T14:41:02.616" v="13903" actId="20577"/>
          <ac:spMkLst>
            <pc:docMk/>
            <pc:sldMk cId="1150954722" sldId="1430"/>
            <ac:spMk id="37" creationId="{05703DFD-5CB4-40EE-B2C0-64119D4B0A89}"/>
          </ac:spMkLst>
        </pc:spChg>
        <pc:spChg chg="mod">
          <ac:chgData name="Jorge Moreno" userId="17b5bd916609f155" providerId="LiveId" clId="{4C77F41F-3E4C-491C-A0B8-7F75E0644481}" dt="2026-05-15T10:10:45.990" v="14909" actId="207"/>
          <ac:spMkLst>
            <pc:docMk/>
            <pc:sldMk cId="1150954722" sldId="1430"/>
            <ac:spMk id="45" creationId="{6A882522-9C0B-4DEE-9DC5-0E0DE378DF6B}"/>
          </ac:spMkLst>
        </pc:spChg>
        <pc:spChg chg="mod">
          <ac:chgData name="Jorge Moreno" userId="17b5bd916609f155" providerId="LiveId" clId="{4C77F41F-3E4C-491C-A0B8-7F75E0644481}" dt="2026-05-15T09:17:38.699" v="14684" actId="20577"/>
          <ac:spMkLst>
            <pc:docMk/>
            <pc:sldMk cId="1150954722" sldId="1430"/>
            <ac:spMk id="64" creationId="{BF47EE67-BA15-4229-91D7-A9BD45ECF5C3}"/>
          </ac:spMkLst>
        </pc:spChg>
        <pc:picChg chg="mod">
          <ac:chgData name="Jorge Moreno" userId="17b5bd916609f155" providerId="LiveId" clId="{4C77F41F-3E4C-491C-A0B8-7F75E0644481}" dt="2026-05-13T18:13:49.058" v="14359" actId="14826"/>
          <ac:picMkLst>
            <pc:docMk/>
            <pc:sldMk cId="1150954722" sldId="1430"/>
            <ac:picMk id="31" creationId="{7A469872-C991-4C64-9887-04CC3B6DAA29}"/>
          </ac:picMkLst>
        </pc:picChg>
      </pc:sldChg>
      <pc:sldChg chg="delSp modSp add mod addAnim delAnim modAnim">
        <pc:chgData name="Jorge Moreno" userId="17b5bd916609f155" providerId="LiveId" clId="{4C77F41F-3E4C-491C-A0B8-7F75E0644481}" dt="2026-05-19T12:58:48.513" v="15267"/>
        <pc:sldMkLst>
          <pc:docMk/>
          <pc:sldMk cId="1043652951" sldId="1431"/>
        </pc:sldMkLst>
        <pc:spChg chg="mod">
          <ac:chgData name="Jorge Moreno" userId="17b5bd916609f155" providerId="LiveId" clId="{4C77F41F-3E4C-491C-A0B8-7F75E0644481}" dt="2026-05-13T09:37:44.627" v="13888"/>
          <ac:spMkLst>
            <pc:docMk/>
            <pc:sldMk cId="1043652951" sldId="1431"/>
            <ac:spMk id="2" creationId="{61457214-FCF2-401B-96A1-3F59C51C0893}"/>
          </ac:spMkLst>
        </pc:spChg>
        <pc:spChg chg="mod">
          <ac:chgData name="Jorge Moreno" userId="17b5bd916609f155" providerId="LiveId" clId="{4C77F41F-3E4C-491C-A0B8-7F75E0644481}" dt="2026-05-13T14:35:30.531" v="13893" actId="108"/>
          <ac:spMkLst>
            <pc:docMk/>
            <pc:sldMk cId="1043652951" sldId="1431"/>
            <ac:spMk id="4" creationId="{4A525DE1-5E46-43F7-9F2B-256B6CB66DA7}"/>
          </ac:spMkLst>
        </pc:spChg>
        <pc:spChg chg="mod">
          <ac:chgData name="Jorge Moreno" userId="17b5bd916609f155" providerId="LiveId" clId="{4C77F41F-3E4C-491C-A0B8-7F75E0644481}" dt="2026-05-12T10:03:40.867" v="12600" actId="2711"/>
          <ac:spMkLst>
            <pc:docMk/>
            <pc:sldMk cId="1043652951" sldId="1431"/>
            <ac:spMk id="6" creationId="{8B880D26-FFA1-4F8E-BAC5-EDF933FBE938}"/>
          </ac:spMkLst>
        </pc:spChg>
      </pc:sldChg>
      <pc:sldChg chg="add">
        <pc:chgData name="Jorge Moreno" userId="17b5bd916609f155" providerId="LiveId" clId="{4C77F41F-3E4C-491C-A0B8-7F75E0644481}" dt="2026-05-20T12:43:20.151" v="15553"/>
        <pc:sldMkLst>
          <pc:docMk/>
          <pc:sldMk cId="3922461453" sldId="1464"/>
        </pc:sldMkLst>
      </pc:sldChg>
      <pc:sldChg chg="add">
        <pc:chgData name="Jorge Moreno" userId="17b5bd916609f155" providerId="LiveId" clId="{4C77F41F-3E4C-491C-A0B8-7F75E0644481}" dt="2026-05-20T12:43:20.151" v="15553"/>
        <pc:sldMkLst>
          <pc:docMk/>
          <pc:sldMk cId="1043948219" sldId="1465"/>
        </pc:sldMkLst>
      </pc:sldChg>
      <pc:sldChg chg="add">
        <pc:chgData name="Jorge Moreno" userId="17b5bd916609f155" providerId="LiveId" clId="{4C77F41F-3E4C-491C-A0B8-7F75E0644481}" dt="2026-05-20T12:43:20.151" v="15553"/>
        <pc:sldMkLst>
          <pc:docMk/>
          <pc:sldMk cId="67052559" sldId="1473"/>
        </pc:sldMkLst>
      </pc:sldChg>
      <pc:sldChg chg="addSp delSp modSp mod ord delAnim modAnim modNotesTx">
        <pc:chgData name="Jorge Moreno" userId="17b5bd916609f155" providerId="LiveId" clId="{4C77F41F-3E4C-491C-A0B8-7F75E0644481}" dt="2026-05-21T06:24:52.520" v="15630" actId="20577"/>
        <pc:sldMkLst>
          <pc:docMk/>
          <pc:sldMk cId="406927748" sldId="1478"/>
        </pc:sldMkLst>
        <pc:spChg chg="mod">
          <ac:chgData name="Jorge Moreno" userId="17b5bd916609f155" providerId="LiveId" clId="{4C77F41F-3E4C-491C-A0B8-7F75E0644481}" dt="2026-05-13T14:47:31.415" v="13905" actId="1076"/>
          <ac:spMkLst>
            <pc:docMk/>
            <pc:sldMk cId="406927748" sldId="1478"/>
            <ac:spMk id="14" creationId="{19BE968B-812C-426E-BB1C-491686FF3075}"/>
          </ac:spMkLst>
        </pc:spChg>
        <pc:spChg chg="mod">
          <ac:chgData name="Jorge Moreno" userId="17b5bd916609f155" providerId="LiveId" clId="{4C77F41F-3E4C-491C-A0B8-7F75E0644481}" dt="2026-05-13T14:47:31.415" v="13905" actId="1076"/>
          <ac:spMkLst>
            <pc:docMk/>
            <pc:sldMk cId="406927748" sldId="1478"/>
            <ac:spMk id="22" creationId="{A71F3572-F9EC-4D90-BC18-ED83B3508333}"/>
          </ac:spMkLst>
        </pc:spChg>
        <pc:spChg chg="mod">
          <ac:chgData name="Jorge Moreno" userId="17b5bd916609f155" providerId="LiveId" clId="{4C77F41F-3E4C-491C-A0B8-7F75E0644481}" dt="2026-05-13T14:47:31.415" v="13905" actId="1076"/>
          <ac:spMkLst>
            <pc:docMk/>
            <pc:sldMk cId="406927748" sldId="1478"/>
            <ac:spMk id="23" creationId="{C258BE0C-982D-4B38-8C0A-7639814624F7}"/>
          </ac:spMkLst>
        </pc:spChg>
        <pc:spChg chg="mod">
          <ac:chgData name="Jorge Moreno" userId="17b5bd916609f155" providerId="LiveId" clId="{4C77F41F-3E4C-491C-A0B8-7F75E0644481}" dt="2026-05-19T13:26:40.412" v="15372" actId="108"/>
          <ac:spMkLst>
            <pc:docMk/>
            <pc:sldMk cId="406927748" sldId="1478"/>
            <ac:spMk id="26" creationId="{BA00360E-714F-C848-5280-9EF9C2D68DF9}"/>
          </ac:spMkLst>
        </pc:spChg>
        <pc:grpChg chg="mod">
          <ac:chgData name="Jorge Moreno" userId="17b5bd916609f155" providerId="LiveId" clId="{4C77F41F-3E4C-491C-A0B8-7F75E0644481}" dt="2026-05-13T14:47:35.549" v="13906" actId="1076"/>
          <ac:grpSpMkLst>
            <pc:docMk/>
            <pc:sldMk cId="406927748" sldId="1478"/>
            <ac:grpSpMk id="19" creationId="{95420A7E-82C0-44F7-9C10-D8D7186D7DBA}"/>
          </ac:grpSpMkLst>
        </pc:grpChg>
        <pc:grpChg chg="mod">
          <ac:chgData name="Jorge Moreno" userId="17b5bd916609f155" providerId="LiveId" clId="{4C77F41F-3E4C-491C-A0B8-7F75E0644481}" dt="2026-05-13T14:47:31.415" v="13905" actId="1076"/>
          <ac:grpSpMkLst>
            <pc:docMk/>
            <pc:sldMk cId="406927748" sldId="1478"/>
            <ac:grpSpMk id="24" creationId="{946462CB-B7A7-4937-AB56-8AC2447C122B}"/>
          </ac:grpSpMkLst>
        </pc:grpChg>
        <pc:grpChg chg="mod">
          <ac:chgData name="Jorge Moreno" userId="17b5bd916609f155" providerId="LiveId" clId="{4C77F41F-3E4C-491C-A0B8-7F75E0644481}" dt="2026-05-13T14:47:31.415" v="13905" actId="1076"/>
          <ac:grpSpMkLst>
            <pc:docMk/>
            <pc:sldMk cId="406927748" sldId="1478"/>
            <ac:grpSpMk id="25" creationId="{393A7C0F-7593-41EA-9DF6-54A18E05DA5D}"/>
          </ac:grpSpMkLst>
        </pc:grpChg>
        <pc:picChg chg="mod">
          <ac:chgData name="Jorge Moreno" userId="17b5bd916609f155" providerId="LiveId" clId="{4C77F41F-3E4C-491C-A0B8-7F75E0644481}" dt="2026-05-13T14:47:31.415" v="13905" actId="1076"/>
          <ac:picMkLst>
            <pc:docMk/>
            <pc:sldMk cId="406927748" sldId="1478"/>
            <ac:picMk id="13" creationId="{ADBF6861-B3CC-461A-A4F6-3094D4C81919}"/>
          </ac:picMkLst>
        </pc:picChg>
        <pc:picChg chg="mod">
          <ac:chgData name="Jorge Moreno" userId="17b5bd916609f155" providerId="LiveId" clId="{4C77F41F-3E4C-491C-A0B8-7F75E0644481}" dt="2026-05-13T14:47:31.415" v="13905" actId="1076"/>
          <ac:picMkLst>
            <pc:docMk/>
            <pc:sldMk cId="406927748" sldId="1478"/>
            <ac:picMk id="20" creationId="{A2E97D4F-CC40-44C0-9C4F-4C4D7BF5A25C}"/>
          </ac:picMkLst>
        </pc:picChg>
        <pc:picChg chg="mod">
          <ac:chgData name="Jorge Moreno" userId="17b5bd916609f155" providerId="LiveId" clId="{4C77F41F-3E4C-491C-A0B8-7F75E0644481}" dt="2026-05-13T14:47:31.415" v="13905" actId="1076"/>
          <ac:picMkLst>
            <pc:docMk/>
            <pc:sldMk cId="406927748" sldId="1478"/>
            <ac:picMk id="21" creationId="{19AB28BC-C7C2-474B-89E6-92EEDDE2C273}"/>
          </ac:picMkLst>
        </pc:picChg>
      </pc:sldChg>
      <pc:sldChg chg="addSp delSp modSp add del mod ord addAnim delAnim modAnim modNotesTx">
        <pc:chgData name="Jorge Moreno" userId="17b5bd916609f155" providerId="LiveId" clId="{4C77F41F-3E4C-491C-A0B8-7F75E0644481}" dt="2026-05-21T06:22:51.751" v="15577" actId="20577"/>
        <pc:sldMkLst>
          <pc:docMk/>
          <pc:sldMk cId="4151620362" sldId="1491"/>
        </pc:sldMkLst>
        <pc:spChg chg="mod">
          <ac:chgData name="Jorge Moreno" userId="17b5bd916609f155" providerId="LiveId" clId="{4C77F41F-3E4C-491C-A0B8-7F75E0644481}" dt="2026-05-15T09:40:05.961" v="14742" actId="1035"/>
          <ac:spMkLst>
            <pc:docMk/>
            <pc:sldMk cId="4151620362" sldId="1491"/>
            <ac:spMk id="2" creationId="{29254EA1-87B3-42A4-83B0-515B6459B36D}"/>
          </ac:spMkLst>
        </pc:spChg>
        <pc:spChg chg="mod">
          <ac:chgData name="Jorge Moreno" userId="17b5bd916609f155" providerId="LiveId" clId="{4C77F41F-3E4C-491C-A0B8-7F75E0644481}" dt="2026-05-15T10:04:50.230" v="14863" actId="1037"/>
          <ac:spMkLst>
            <pc:docMk/>
            <pc:sldMk cId="4151620362" sldId="1491"/>
            <ac:spMk id="3" creationId="{C08B50E6-6BF7-44A1-9F8B-2FBB0CC5CCC7}"/>
          </ac:spMkLst>
        </pc:spChg>
        <pc:spChg chg="mod">
          <ac:chgData name="Jorge Moreno" userId="17b5bd916609f155" providerId="LiveId" clId="{4C77F41F-3E4C-491C-A0B8-7F75E0644481}" dt="2026-05-15T09:28:15.337" v="14707" actId="1076"/>
          <ac:spMkLst>
            <pc:docMk/>
            <pc:sldMk cId="4151620362" sldId="1491"/>
            <ac:spMk id="4" creationId="{A7CD5123-22B7-44D0-B0B3-C0AC9EDC7132}"/>
          </ac:spMkLst>
        </pc:spChg>
        <pc:spChg chg="mod">
          <ac:chgData name="Jorge Moreno" userId="17b5bd916609f155" providerId="LiveId" clId="{4C77F41F-3E4C-491C-A0B8-7F75E0644481}" dt="2026-05-15T09:40:05.961" v="14742" actId="1035"/>
          <ac:spMkLst>
            <pc:docMk/>
            <pc:sldMk cId="4151620362" sldId="1491"/>
            <ac:spMk id="5" creationId="{AB39AC4E-321D-46BB-A641-E412589B9CB2}"/>
          </ac:spMkLst>
        </pc:spChg>
        <pc:spChg chg="mod">
          <ac:chgData name="Jorge Moreno" userId="17b5bd916609f155" providerId="LiveId" clId="{4C77F41F-3E4C-491C-A0B8-7F75E0644481}" dt="2026-05-19T12:37:47.754" v="15255" actId="408"/>
          <ac:spMkLst>
            <pc:docMk/>
            <pc:sldMk cId="4151620362" sldId="1491"/>
            <ac:spMk id="11" creationId="{AC3726E3-3BD0-49F8-81FB-FFAB66BD55AF}"/>
          </ac:spMkLst>
        </pc:spChg>
        <pc:spChg chg="mod">
          <ac:chgData name="Jorge Moreno" userId="17b5bd916609f155" providerId="LiveId" clId="{4C77F41F-3E4C-491C-A0B8-7F75E0644481}" dt="2026-05-15T10:05:29.202" v="14895" actId="1035"/>
          <ac:spMkLst>
            <pc:docMk/>
            <pc:sldMk cId="4151620362" sldId="1491"/>
            <ac:spMk id="14" creationId="{1FAA825A-7F2F-425E-9288-2C606FB96138}"/>
          </ac:spMkLst>
        </pc:spChg>
        <pc:spChg chg="mod">
          <ac:chgData name="Jorge Moreno" userId="17b5bd916609f155" providerId="LiveId" clId="{4C77F41F-3E4C-491C-A0B8-7F75E0644481}" dt="2026-05-15T10:05:29.202" v="14895" actId="1035"/>
          <ac:spMkLst>
            <pc:docMk/>
            <pc:sldMk cId="4151620362" sldId="1491"/>
            <ac:spMk id="17" creationId="{3253DF57-5F29-4BA4-ABEA-C81DBFEEED02}"/>
          </ac:spMkLst>
        </pc:spChg>
        <pc:spChg chg="add del mod">
          <ac:chgData name="Jorge Moreno" userId="17b5bd916609f155" providerId="LiveId" clId="{4C77F41F-3E4C-491C-A0B8-7F75E0644481}" dt="2026-05-15T09:44:52.789" v="14836" actId="20577"/>
          <ac:spMkLst>
            <pc:docMk/>
            <pc:sldMk cId="4151620362" sldId="1491"/>
            <ac:spMk id="18" creationId="{858DE66F-B352-68B5-D665-87FE02B42580}"/>
          </ac:spMkLst>
        </pc:spChg>
        <pc:spChg chg="add mod">
          <ac:chgData name="Jorge Moreno" userId="17b5bd916609f155" providerId="LiveId" clId="{4C77F41F-3E4C-491C-A0B8-7F75E0644481}" dt="2026-05-19T12:37:58.148" v="15261" actId="1037"/>
          <ac:spMkLst>
            <pc:docMk/>
            <pc:sldMk cId="4151620362" sldId="1491"/>
            <ac:spMk id="23" creationId="{126E475A-53E6-F747-63D9-CA0B11ED50A5}"/>
          </ac:spMkLst>
        </pc:spChg>
        <pc:spChg chg="mod">
          <ac:chgData name="Jorge Moreno" userId="17b5bd916609f155" providerId="LiveId" clId="{4C77F41F-3E4C-491C-A0B8-7F75E0644481}" dt="2026-05-15T10:05:29.202" v="14895" actId="1035"/>
          <ac:spMkLst>
            <pc:docMk/>
            <pc:sldMk cId="4151620362" sldId="1491"/>
            <ac:spMk id="35" creationId="{F9719AB5-22BD-4970-87FB-CD714C8DAC1E}"/>
          </ac:spMkLst>
        </pc:spChg>
        <pc:spChg chg="mod">
          <ac:chgData name="Jorge Moreno" userId="17b5bd916609f155" providerId="LiveId" clId="{4C77F41F-3E4C-491C-A0B8-7F75E0644481}" dt="2026-05-15T09:39:39.040" v="14725" actId="164"/>
          <ac:spMkLst>
            <pc:docMk/>
            <pc:sldMk cId="4151620362" sldId="1491"/>
            <ac:spMk id="47" creationId="{7175CED5-E9AE-46A8-B782-F66B062CB2AE}"/>
          </ac:spMkLst>
        </pc:spChg>
        <pc:spChg chg="mod">
          <ac:chgData name="Jorge Moreno" userId="17b5bd916609f155" providerId="LiveId" clId="{4C77F41F-3E4C-491C-A0B8-7F75E0644481}" dt="2026-05-15T09:39:39.040" v="14725" actId="164"/>
          <ac:spMkLst>
            <pc:docMk/>
            <pc:sldMk cId="4151620362" sldId="1491"/>
            <ac:spMk id="56" creationId="{DD120E4F-7871-4FC8-9AA0-F39B02A6B3AE}"/>
          </ac:spMkLst>
        </pc:spChg>
        <pc:spChg chg="mod">
          <ac:chgData name="Jorge Moreno" userId="17b5bd916609f155" providerId="LiveId" clId="{4C77F41F-3E4C-491C-A0B8-7F75E0644481}" dt="2026-05-15T09:40:05.961" v="14742" actId="1035"/>
          <ac:spMkLst>
            <pc:docMk/>
            <pc:sldMk cId="4151620362" sldId="1491"/>
            <ac:spMk id="61" creationId="{F525AFB8-EDC6-4479-8981-B4DFA7C95D16}"/>
          </ac:spMkLst>
        </pc:spChg>
        <pc:spChg chg="mod">
          <ac:chgData name="Jorge Moreno" userId="17b5bd916609f155" providerId="LiveId" clId="{4C77F41F-3E4C-491C-A0B8-7F75E0644481}" dt="2026-05-15T10:04:50.230" v="14863" actId="1037"/>
          <ac:spMkLst>
            <pc:docMk/>
            <pc:sldMk cId="4151620362" sldId="1491"/>
            <ac:spMk id="91" creationId="{934EBD0D-152E-49A3-87D3-80AC8CACE19A}"/>
          </ac:spMkLst>
        </pc:spChg>
        <pc:grpChg chg="add mod">
          <ac:chgData name="Jorge Moreno" userId="17b5bd916609f155" providerId="LiveId" clId="{4C77F41F-3E4C-491C-A0B8-7F75E0644481}" dt="2026-05-15T09:40:11.906" v="14751" actId="1035"/>
          <ac:grpSpMkLst>
            <pc:docMk/>
            <pc:sldMk cId="4151620362" sldId="1491"/>
            <ac:grpSpMk id="13" creationId="{B6E95E1C-9E26-6A80-6FA3-8D9A7DC219DD}"/>
          </ac:grpSpMkLst>
        </pc:grpChg>
        <pc:grpChg chg="mod">
          <ac:chgData name="Jorge Moreno" userId="17b5bd916609f155" providerId="LiveId" clId="{4C77F41F-3E4C-491C-A0B8-7F75E0644481}" dt="2026-05-15T09:40:23.178" v="14769" actId="1035"/>
          <ac:grpSpMkLst>
            <pc:docMk/>
            <pc:sldMk cId="4151620362" sldId="1491"/>
            <ac:grpSpMk id="113" creationId="{EB168BBB-CDBD-466A-BBB3-21815E70AB55}"/>
          </ac:grpSpMkLst>
        </pc:grpChg>
        <pc:picChg chg="mod">
          <ac:chgData name="Jorge Moreno" userId="17b5bd916609f155" providerId="LiveId" clId="{4C77F41F-3E4C-491C-A0B8-7F75E0644481}" dt="2026-05-19T12:31:43.121" v="15231" actId="1076"/>
          <ac:picMkLst>
            <pc:docMk/>
            <pc:sldMk cId="4151620362" sldId="1491"/>
            <ac:picMk id="6" creationId="{E7CF5EE8-5386-4DCA-A9A8-DF7725C8E6D6}"/>
          </ac:picMkLst>
        </pc:picChg>
        <pc:picChg chg="add mod">
          <ac:chgData name="Jorge Moreno" userId="17b5bd916609f155" providerId="LiveId" clId="{4C77F41F-3E4C-491C-A0B8-7F75E0644481}" dt="2026-05-19T12:34:26.715" v="15238" actId="1038"/>
          <ac:picMkLst>
            <pc:docMk/>
            <pc:sldMk cId="4151620362" sldId="1491"/>
            <ac:picMk id="19" creationId="{2AA58F87-4E91-C5BC-8882-DED881A72C82}"/>
          </ac:picMkLst>
        </pc:picChg>
        <pc:picChg chg="mod">
          <ac:chgData name="Jorge Moreno" userId="17b5bd916609f155" providerId="LiveId" clId="{4C77F41F-3E4C-491C-A0B8-7F75E0644481}" dt="2026-05-15T09:39:39.040" v="14725" actId="164"/>
          <ac:picMkLst>
            <pc:docMk/>
            <pc:sldMk cId="4151620362" sldId="1491"/>
            <ac:picMk id="20" creationId="{D4F735A4-8A9F-4718-B469-A003AB72F386}"/>
          </ac:picMkLst>
        </pc:picChg>
        <pc:picChg chg="mod">
          <ac:chgData name="Jorge Moreno" userId="17b5bd916609f155" providerId="LiveId" clId="{4C77F41F-3E4C-491C-A0B8-7F75E0644481}" dt="2026-05-19T12:37:51.130" v="15256" actId="408"/>
          <ac:picMkLst>
            <pc:docMk/>
            <pc:sldMk cId="4151620362" sldId="1491"/>
            <ac:picMk id="26" creationId="{ADB373EE-E49A-4467-80BE-DE6AC38B8D03}"/>
          </ac:picMkLst>
        </pc:picChg>
        <pc:cxnChg chg="mod">
          <ac:chgData name="Jorge Moreno" userId="17b5bd916609f155" providerId="LiveId" clId="{4C77F41F-3E4C-491C-A0B8-7F75E0644481}" dt="2026-05-15T10:05:29.202" v="14895" actId="1035"/>
          <ac:cxnSpMkLst>
            <pc:docMk/>
            <pc:sldMk cId="4151620362" sldId="1491"/>
            <ac:cxnSpMk id="7" creationId="{6DE80C62-8B3E-445F-BEE9-64B9CC9ED935}"/>
          </ac:cxnSpMkLst>
        </pc:cxnChg>
        <pc:cxnChg chg="mod">
          <ac:chgData name="Jorge Moreno" userId="17b5bd916609f155" providerId="LiveId" clId="{4C77F41F-3E4C-491C-A0B8-7F75E0644481}" dt="2026-05-19T12:37:29.777" v="15253" actId="554"/>
          <ac:cxnSpMkLst>
            <pc:docMk/>
            <pc:sldMk cId="4151620362" sldId="1491"/>
            <ac:cxnSpMk id="9" creationId="{2E0F46A2-DA10-4E35-808E-A4F34A62011A}"/>
          </ac:cxnSpMkLst>
        </pc:cxnChg>
        <pc:cxnChg chg="mod">
          <ac:chgData name="Jorge Moreno" userId="17b5bd916609f155" providerId="LiveId" clId="{4C77F41F-3E4C-491C-A0B8-7F75E0644481}" dt="2026-05-15T10:05:29.202" v="14895" actId="1035"/>
          <ac:cxnSpMkLst>
            <pc:docMk/>
            <pc:sldMk cId="4151620362" sldId="1491"/>
            <ac:cxnSpMk id="15" creationId="{2484DC99-A2F9-4D3E-9EA7-527E47AFD4D6}"/>
          </ac:cxnSpMkLst>
        </pc:cxnChg>
        <pc:cxnChg chg="add mod">
          <ac:chgData name="Jorge Moreno" userId="17b5bd916609f155" providerId="LiveId" clId="{4C77F41F-3E4C-491C-A0B8-7F75E0644481}" dt="2026-05-19T12:37:29.777" v="15253" actId="554"/>
          <ac:cxnSpMkLst>
            <pc:docMk/>
            <pc:sldMk cId="4151620362" sldId="1491"/>
            <ac:cxnSpMk id="21" creationId="{59A9C735-44E9-35E1-AC40-43E138FA428B}"/>
          </ac:cxnSpMkLst>
        </pc:cxnChg>
        <pc:cxnChg chg="mod">
          <ac:chgData name="Jorge Moreno" userId="17b5bd916609f155" providerId="LiveId" clId="{4C77F41F-3E4C-491C-A0B8-7F75E0644481}" dt="2026-05-15T09:39:39.040" v="14725" actId="164"/>
          <ac:cxnSpMkLst>
            <pc:docMk/>
            <pc:sldMk cId="4151620362" sldId="1491"/>
            <ac:cxnSpMk id="22" creationId="{487855C1-D729-4FB0-94AE-D53EFCD5AD4F}"/>
          </ac:cxnSpMkLst>
        </pc:cxnChg>
        <pc:cxnChg chg="mod">
          <ac:chgData name="Jorge Moreno" userId="17b5bd916609f155" providerId="LiveId" clId="{4C77F41F-3E4C-491C-A0B8-7F75E0644481}" dt="2026-05-15T09:39:39.040" v="14725" actId="164"/>
          <ac:cxnSpMkLst>
            <pc:docMk/>
            <pc:sldMk cId="4151620362" sldId="1491"/>
            <ac:cxnSpMk id="27" creationId="{87B8B4F6-5E88-4B61-8186-31525A665389}"/>
          </ac:cxnSpMkLst>
        </pc:cxnChg>
        <pc:cxnChg chg="mod">
          <ac:chgData name="Jorge Moreno" userId="17b5bd916609f155" providerId="LiveId" clId="{4C77F41F-3E4C-491C-A0B8-7F75E0644481}" dt="2026-05-15T10:05:29.202" v="14895" actId="1035"/>
          <ac:cxnSpMkLst>
            <pc:docMk/>
            <pc:sldMk cId="4151620362" sldId="1491"/>
            <ac:cxnSpMk id="33" creationId="{0346B460-43B9-4516-89A3-C2A034DF4BBA}"/>
          </ac:cxnSpMkLst>
        </pc:cxnChg>
        <pc:cxnChg chg="mod">
          <ac:chgData name="Jorge Moreno" userId="17b5bd916609f155" providerId="LiveId" clId="{4C77F41F-3E4C-491C-A0B8-7F75E0644481}" dt="2026-05-15T09:39:39.040" v="14725" actId="164"/>
          <ac:cxnSpMkLst>
            <pc:docMk/>
            <pc:sldMk cId="4151620362" sldId="1491"/>
            <ac:cxnSpMk id="36" creationId="{FD41C2EA-2374-45F8-BCEC-EAE1E920B3B2}"/>
          </ac:cxnSpMkLst>
        </pc:cxnChg>
        <pc:cxnChg chg="mod">
          <ac:chgData name="Jorge Moreno" userId="17b5bd916609f155" providerId="LiveId" clId="{4C77F41F-3E4C-491C-A0B8-7F75E0644481}" dt="2026-05-15T09:39:39.040" v="14725" actId="164"/>
          <ac:cxnSpMkLst>
            <pc:docMk/>
            <pc:sldMk cId="4151620362" sldId="1491"/>
            <ac:cxnSpMk id="43" creationId="{8278300C-78DB-4E41-A964-19A86FE48EE5}"/>
          </ac:cxnSpMkLst>
        </pc:cxnChg>
        <pc:cxnChg chg="mod">
          <ac:chgData name="Jorge Moreno" userId="17b5bd916609f155" providerId="LiveId" clId="{4C77F41F-3E4C-491C-A0B8-7F75E0644481}" dt="2026-05-15T09:39:39.040" v="14725" actId="164"/>
          <ac:cxnSpMkLst>
            <pc:docMk/>
            <pc:sldMk cId="4151620362" sldId="1491"/>
            <ac:cxnSpMk id="45" creationId="{368D841F-1CF9-4BC8-BEEC-6C872BE96B67}"/>
          </ac:cxnSpMkLst>
        </pc:cxnChg>
        <pc:cxnChg chg="mod">
          <ac:chgData name="Jorge Moreno" userId="17b5bd916609f155" providerId="LiveId" clId="{4C77F41F-3E4C-491C-A0B8-7F75E0644481}" dt="2026-05-15T09:39:39.040" v="14725" actId="164"/>
          <ac:cxnSpMkLst>
            <pc:docMk/>
            <pc:sldMk cId="4151620362" sldId="1491"/>
            <ac:cxnSpMk id="55" creationId="{3AD891CD-8356-443B-A651-64FF47FF569F}"/>
          </ac:cxnSpMkLst>
        </pc:cxnChg>
      </pc:sldChg>
      <pc:sldChg chg="addSp delSp modSp add mod delAnim">
        <pc:chgData name="Jorge Moreno" userId="17b5bd916609f155" providerId="LiveId" clId="{4C77F41F-3E4C-491C-A0B8-7F75E0644481}" dt="2026-05-15T10:04:12.514" v="14846"/>
        <pc:sldMkLst>
          <pc:docMk/>
          <pc:sldMk cId="1878547689" sldId="1500"/>
        </pc:sldMkLst>
        <pc:spChg chg="mod">
          <ac:chgData name="Jorge Moreno" userId="17b5bd916609f155" providerId="LiveId" clId="{4C77F41F-3E4C-491C-A0B8-7F75E0644481}" dt="2026-05-15T10:03:14.416" v="14841" actId="1076"/>
          <ac:spMkLst>
            <pc:docMk/>
            <pc:sldMk cId="1878547689" sldId="1500"/>
            <ac:spMk id="4" creationId="{B8B2AF4F-2A49-4704-8D7C-802D124B0866}"/>
          </ac:spMkLst>
        </pc:spChg>
        <pc:spChg chg="add mod">
          <ac:chgData name="Jorge Moreno" userId="17b5bd916609f155" providerId="LiveId" clId="{4C77F41F-3E4C-491C-A0B8-7F75E0644481}" dt="2026-05-15T10:04:12.514" v="14846"/>
          <ac:spMkLst>
            <pc:docMk/>
            <pc:sldMk cId="1878547689" sldId="1500"/>
            <ac:spMk id="5" creationId="{18CEE64B-C3F9-1E53-9F9C-33F4B838A172}"/>
          </ac:spMkLst>
        </pc:spChg>
      </pc:sldChg>
      <pc:sldChg chg="addSp delSp modSp add mod addAnim delAnim modAnim modNotesTx">
        <pc:chgData name="Jorge Moreno" userId="17b5bd916609f155" providerId="LiveId" clId="{4C77F41F-3E4C-491C-A0B8-7F75E0644481}" dt="2026-05-21T06:22:39.208" v="15558" actId="20577"/>
        <pc:sldMkLst>
          <pc:docMk/>
          <pc:sldMk cId="3812778537" sldId="1510"/>
        </pc:sldMkLst>
        <pc:spChg chg="mod">
          <ac:chgData name="Jorge Moreno" userId="17b5bd916609f155" providerId="LiveId" clId="{4C77F41F-3E4C-491C-A0B8-7F75E0644481}" dt="2026-05-13T17:40:30.528" v="14295" actId="20577"/>
          <ac:spMkLst>
            <pc:docMk/>
            <pc:sldMk cId="3812778537" sldId="1510"/>
            <ac:spMk id="2" creationId="{6BE1BB2C-3D56-4445-91E7-7715A58DA50B}"/>
          </ac:spMkLst>
        </pc:spChg>
        <pc:spChg chg="add mod ord">
          <ac:chgData name="Jorge Moreno" userId="17b5bd916609f155" providerId="LiveId" clId="{4C77F41F-3E4C-491C-A0B8-7F75E0644481}" dt="2026-05-15T10:25:25.161" v="14998" actId="171"/>
          <ac:spMkLst>
            <pc:docMk/>
            <pc:sldMk cId="3812778537" sldId="1510"/>
            <ac:spMk id="3" creationId="{B2181FB4-3A42-E2AB-E1E4-B50DF1DF75E4}"/>
          </ac:spMkLst>
        </pc:spChg>
        <pc:spChg chg="mod">
          <ac:chgData name="Jorge Moreno" userId="17b5bd916609f155" providerId="LiveId" clId="{4C77F41F-3E4C-491C-A0B8-7F75E0644481}" dt="2026-05-19T13:26:01.804" v="15365" actId="108"/>
          <ac:spMkLst>
            <pc:docMk/>
            <pc:sldMk cId="3812778537" sldId="1510"/>
            <ac:spMk id="4" creationId="{5FCEF3EB-C24A-4E41-B771-F2BF4ACDA59B}"/>
          </ac:spMkLst>
        </pc:spChg>
        <pc:spChg chg="mod">
          <ac:chgData name="Jorge Moreno" userId="17b5bd916609f155" providerId="LiveId" clId="{4C77F41F-3E4C-491C-A0B8-7F75E0644481}" dt="2026-05-12T09:47:32.863" v="12350" actId="108"/>
          <ac:spMkLst>
            <pc:docMk/>
            <pc:sldMk cId="3812778537" sldId="1510"/>
            <ac:spMk id="5" creationId="{352FAFC4-F355-4081-AE4B-9A2AB0FAED19}"/>
          </ac:spMkLst>
        </pc:spChg>
        <pc:spChg chg="mod">
          <ac:chgData name="Jorge Moreno" userId="17b5bd916609f155" providerId="LiveId" clId="{4C77F41F-3E4C-491C-A0B8-7F75E0644481}" dt="2026-05-15T10:24:55.503" v="14978" actId="1035"/>
          <ac:spMkLst>
            <pc:docMk/>
            <pc:sldMk cId="3812778537" sldId="1510"/>
            <ac:spMk id="8" creationId="{881AE6DE-3396-4805-8452-AAB234BBB0C3}"/>
          </ac:spMkLst>
        </pc:spChg>
        <pc:spChg chg="mod">
          <ac:chgData name="Jorge Moreno" userId="17b5bd916609f155" providerId="LiveId" clId="{4C77F41F-3E4C-491C-A0B8-7F75E0644481}" dt="2026-05-15T10:25:07.392" v="14994" actId="1037"/>
          <ac:spMkLst>
            <pc:docMk/>
            <pc:sldMk cId="3812778537" sldId="1510"/>
            <ac:spMk id="10" creationId="{02496C45-B89E-4E02-B3BA-EE3FE372CD44}"/>
          </ac:spMkLst>
        </pc:spChg>
        <pc:spChg chg="mod">
          <ac:chgData name="Jorge Moreno" userId="17b5bd916609f155" providerId="LiveId" clId="{4C77F41F-3E4C-491C-A0B8-7F75E0644481}" dt="2026-05-15T10:25:00.617" v="14981" actId="1036"/>
          <ac:spMkLst>
            <pc:docMk/>
            <pc:sldMk cId="3812778537" sldId="1510"/>
            <ac:spMk id="12" creationId="{7C3FCFC8-CE78-4834-B520-09CADDE7DDB6}"/>
          </ac:spMkLst>
        </pc:spChg>
        <pc:spChg chg="mod">
          <ac:chgData name="Jorge Moreno" userId="17b5bd916609f155" providerId="LiveId" clId="{4C77F41F-3E4C-491C-A0B8-7F75E0644481}" dt="2026-05-12T09:49:42.636" v="12367" actId="2711"/>
          <ac:spMkLst>
            <pc:docMk/>
            <pc:sldMk cId="3812778537" sldId="1510"/>
            <ac:spMk id="13" creationId="{DF3FAC62-A861-4568-9C23-DEC76091E513}"/>
          </ac:spMkLst>
        </pc:spChg>
        <pc:spChg chg="mod">
          <ac:chgData name="Jorge Moreno" userId="17b5bd916609f155" providerId="LiveId" clId="{4C77F41F-3E4C-491C-A0B8-7F75E0644481}" dt="2026-05-15T09:16:29.822" v="14683" actId="20577"/>
          <ac:spMkLst>
            <pc:docMk/>
            <pc:sldMk cId="3812778537" sldId="1510"/>
            <ac:spMk id="16" creationId="{78D9EC90-F6FB-4A99-A76D-1385F9C3344E}"/>
          </ac:spMkLst>
        </pc:spChg>
        <pc:picChg chg="mod ord">
          <ac:chgData name="Jorge Moreno" userId="17b5bd916609f155" providerId="LiveId" clId="{4C77F41F-3E4C-491C-A0B8-7F75E0644481}" dt="2026-05-15T10:25:18.524" v="14996" actId="166"/>
          <ac:picMkLst>
            <pc:docMk/>
            <pc:sldMk cId="3812778537" sldId="1510"/>
            <ac:picMk id="15" creationId="{0A92E6C2-36A4-471D-8317-A3963158A513}"/>
          </ac:picMkLst>
        </pc:picChg>
        <pc:picChg chg="add mod">
          <ac:chgData name="Jorge Moreno" userId="17b5bd916609f155" providerId="LiveId" clId="{4C77F41F-3E4C-491C-A0B8-7F75E0644481}" dt="2026-05-15T10:24:30.939" v="14943" actId="1038"/>
          <ac:picMkLst>
            <pc:docMk/>
            <pc:sldMk cId="3812778537" sldId="1510"/>
            <ac:picMk id="18" creationId="{36A2FE11-E4E7-A0A7-1D95-C1A92B34D9E3}"/>
          </ac:picMkLst>
        </pc:picChg>
        <pc:cxnChg chg="mod">
          <ac:chgData name="Jorge Moreno" userId="17b5bd916609f155" providerId="LiveId" clId="{4C77F41F-3E4C-491C-A0B8-7F75E0644481}" dt="2026-05-15T10:24:55.503" v="14978" actId="1035"/>
          <ac:cxnSpMkLst>
            <pc:docMk/>
            <pc:sldMk cId="3812778537" sldId="1510"/>
            <ac:cxnSpMk id="7" creationId="{0947A8B0-B31C-4B54-AD14-CD36385E5383}"/>
          </ac:cxnSpMkLst>
        </pc:cxnChg>
        <pc:cxnChg chg="mod">
          <ac:chgData name="Jorge Moreno" userId="17b5bd916609f155" providerId="LiveId" clId="{4C77F41F-3E4C-491C-A0B8-7F75E0644481}" dt="2026-05-15T10:25:07.392" v="14994" actId="1037"/>
          <ac:cxnSpMkLst>
            <pc:docMk/>
            <pc:sldMk cId="3812778537" sldId="1510"/>
            <ac:cxnSpMk id="9" creationId="{DCDF93C5-7431-419F-870A-5F100D44EF1E}"/>
          </ac:cxnSpMkLst>
        </pc:cxnChg>
        <pc:cxnChg chg="mod">
          <ac:chgData name="Jorge Moreno" userId="17b5bd916609f155" providerId="LiveId" clId="{4C77F41F-3E4C-491C-A0B8-7F75E0644481}" dt="2026-05-15T10:25:00.617" v="14981" actId="1036"/>
          <ac:cxnSpMkLst>
            <pc:docMk/>
            <pc:sldMk cId="3812778537" sldId="1510"/>
            <ac:cxnSpMk id="11" creationId="{B3AFE24D-ED56-403E-B35A-AD7CC8AC8C59}"/>
          </ac:cxnSpMkLst>
        </pc:cxnChg>
      </pc:sldChg>
      <pc:sldChg chg="addSp delSp modSp add mod modNotesTx">
        <pc:chgData name="Jorge Moreno" userId="17b5bd916609f155" providerId="LiveId" clId="{4C77F41F-3E4C-491C-A0B8-7F75E0644481}" dt="2026-05-20T12:17:28.659" v="15519" actId="1076"/>
        <pc:sldMkLst>
          <pc:docMk/>
          <pc:sldMk cId="2546048675" sldId="1526"/>
        </pc:sldMkLst>
        <pc:spChg chg="add del mod ord">
          <ac:chgData name="Jorge Moreno" userId="17b5bd916609f155" providerId="LiveId" clId="{4C77F41F-3E4C-491C-A0B8-7F75E0644481}" dt="2026-05-19T13:29:58.594" v="15382" actId="1037"/>
          <ac:spMkLst>
            <pc:docMk/>
            <pc:sldMk cId="2546048675" sldId="1526"/>
            <ac:spMk id="5" creationId="{E8856626-CBE3-1681-AD10-436BAE17B381}"/>
          </ac:spMkLst>
        </pc:spChg>
        <pc:spChg chg="mod">
          <ac:chgData name="Jorge Moreno" userId="17b5bd916609f155" providerId="LiveId" clId="{4C77F41F-3E4C-491C-A0B8-7F75E0644481}" dt="2026-05-13T18:50:53.301" v="14638" actId="20577"/>
          <ac:spMkLst>
            <pc:docMk/>
            <pc:sldMk cId="2546048675" sldId="1526"/>
            <ac:spMk id="7" creationId="{59EBCB84-28D4-4EB2-B125-0371616B4FBD}"/>
          </ac:spMkLst>
        </pc:spChg>
        <pc:spChg chg="add mod">
          <ac:chgData name="Jorge Moreno" userId="17b5bd916609f155" providerId="LiveId" clId="{4C77F41F-3E4C-491C-A0B8-7F75E0644481}" dt="2026-05-13T09:36:11.294" v="13863"/>
          <ac:spMkLst>
            <pc:docMk/>
            <pc:sldMk cId="2546048675" sldId="1526"/>
            <ac:spMk id="11" creationId="{DE4E20CE-160A-FBF8-F301-81C5462AC945}"/>
          </ac:spMkLst>
        </pc:spChg>
        <pc:spChg chg="mod">
          <ac:chgData name="Jorge Moreno" userId="17b5bd916609f155" providerId="LiveId" clId="{4C77F41F-3E4C-491C-A0B8-7F75E0644481}" dt="2026-05-19T13:16:44.956" v="15274" actId="1076"/>
          <ac:spMkLst>
            <pc:docMk/>
            <pc:sldMk cId="2546048675" sldId="1526"/>
            <ac:spMk id="34" creationId="{4E547481-2A42-4727-9424-56C7B9073C7D}"/>
          </ac:spMkLst>
        </pc:spChg>
        <pc:spChg chg="mod">
          <ac:chgData name="Jorge Moreno" userId="17b5bd916609f155" providerId="LiveId" clId="{4C77F41F-3E4C-491C-A0B8-7F75E0644481}" dt="2026-05-13T09:03:35.075" v="13838" actId="403"/>
          <ac:spMkLst>
            <pc:docMk/>
            <pc:sldMk cId="2546048675" sldId="1526"/>
            <ac:spMk id="35" creationId="{E294F3D9-D6A0-483C-B571-F8D6C3CEA72E}"/>
          </ac:spMkLst>
        </pc:spChg>
        <pc:spChg chg="mod">
          <ac:chgData name="Jorge Moreno" userId="17b5bd916609f155" providerId="LiveId" clId="{4C77F41F-3E4C-491C-A0B8-7F75E0644481}" dt="2026-05-13T09:02:08.204" v="13829" actId="108"/>
          <ac:spMkLst>
            <pc:docMk/>
            <pc:sldMk cId="2546048675" sldId="1526"/>
            <ac:spMk id="36" creationId="{1DE72CFE-D9AC-4DA7-AFFC-E4EDD1F4E791}"/>
          </ac:spMkLst>
        </pc:spChg>
        <pc:spChg chg="mod">
          <ac:chgData name="Jorge Moreno" userId="17b5bd916609f155" providerId="LiveId" clId="{4C77F41F-3E4C-491C-A0B8-7F75E0644481}" dt="2026-05-19T13:31:11.676" v="15397" actId="122"/>
          <ac:spMkLst>
            <pc:docMk/>
            <pc:sldMk cId="2546048675" sldId="1526"/>
            <ac:spMk id="46" creationId="{B58F54A8-A4BC-4E42-81A6-EF84850D6A85}"/>
          </ac:spMkLst>
        </pc:spChg>
        <pc:spChg chg="add del">
          <ac:chgData name="Jorge Moreno" userId="17b5bd916609f155" providerId="LiveId" clId="{4C77F41F-3E4C-491C-A0B8-7F75E0644481}" dt="2026-05-15T10:40:53.844" v="15109" actId="478"/>
          <ac:spMkLst>
            <pc:docMk/>
            <pc:sldMk cId="2546048675" sldId="1526"/>
            <ac:spMk id="47" creationId="{13AE066B-1850-4E71-8031-79096731AB2D}"/>
          </ac:spMkLst>
        </pc:spChg>
        <pc:spChg chg="add del mod">
          <ac:chgData name="Jorge Moreno" userId="17b5bd916609f155" providerId="LiveId" clId="{4C77F41F-3E4C-491C-A0B8-7F75E0644481}" dt="2026-05-15T10:40:54.649" v="15111" actId="478"/>
          <ac:spMkLst>
            <pc:docMk/>
            <pc:sldMk cId="2546048675" sldId="1526"/>
            <ac:spMk id="49" creationId="{6B55FE3D-350F-4182-8ECF-2E335C133CEB}"/>
          </ac:spMkLst>
        </pc:spChg>
        <pc:spChg chg="add del mod">
          <ac:chgData name="Jorge Moreno" userId="17b5bd916609f155" providerId="LiveId" clId="{4C77F41F-3E4C-491C-A0B8-7F75E0644481}" dt="2026-05-15T10:40:54.649" v="15111" actId="478"/>
          <ac:spMkLst>
            <pc:docMk/>
            <pc:sldMk cId="2546048675" sldId="1526"/>
            <ac:spMk id="50" creationId="{B2B70B33-1484-4A54-8DC6-421AD113B8CF}"/>
          </ac:spMkLst>
        </pc:spChg>
        <pc:spChg chg="add del mod">
          <ac:chgData name="Jorge Moreno" userId="17b5bd916609f155" providerId="LiveId" clId="{4C77F41F-3E4C-491C-A0B8-7F75E0644481}" dt="2026-05-15T10:40:52.727" v="15107" actId="478"/>
          <ac:spMkLst>
            <pc:docMk/>
            <pc:sldMk cId="2546048675" sldId="1526"/>
            <ac:spMk id="52" creationId="{D2E60A70-C8CD-4E6D-8DD5-B003ED448E7C}"/>
          </ac:spMkLst>
        </pc:spChg>
        <pc:spChg chg="add mod">
          <ac:chgData name="Jorge Moreno" userId="17b5bd916609f155" providerId="LiveId" clId="{4C77F41F-3E4C-491C-A0B8-7F75E0644481}" dt="2026-05-19T13:22:29.853" v="15354" actId="1076"/>
          <ac:spMkLst>
            <pc:docMk/>
            <pc:sldMk cId="2546048675" sldId="1526"/>
            <ac:spMk id="55" creationId="{4054843A-77EC-094D-26D1-34B0EA3A4D37}"/>
          </ac:spMkLst>
        </pc:spChg>
        <pc:spChg chg="add mod">
          <ac:chgData name="Jorge Moreno" userId="17b5bd916609f155" providerId="LiveId" clId="{4C77F41F-3E4C-491C-A0B8-7F75E0644481}" dt="2026-05-19T13:22:38.065" v="15363" actId="20577"/>
          <ac:spMkLst>
            <pc:docMk/>
            <pc:sldMk cId="2546048675" sldId="1526"/>
            <ac:spMk id="58" creationId="{847E2133-2CFF-F94D-A4B8-995B918A886E}"/>
          </ac:spMkLst>
        </pc:spChg>
        <pc:spChg chg="mod">
          <ac:chgData name="Jorge Moreno" userId="17b5bd916609f155" providerId="LiveId" clId="{4C77F41F-3E4C-491C-A0B8-7F75E0644481}" dt="2026-05-20T12:17:28.659" v="15519" actId="1076"/>
          <ac:spMkLst>
            <pc:docMk/>
            <pc:sldMk cId="2546048675" sldId="1526"/>
            <ac:spMk id="73" creationId="{69017D47-A1FE-4ACE-A9CA-0DAABC4B240E}"/>
          </ac:spMkLst>
        </pc:spChg>
        <pc:spChg chg="mod">
          <ac:chgData name="Jorge Moreno" userId="17b5bd916609f155" providerId="LiveId" clId="{4C77F41F-3E4C-491C-A0B8-7F75E0644481}" dt="2026-05-13T09:01:38.937" v="13822" actId="1076"/>
          <ac:spMkLst>
            <pc:docMk/>
            <pc:sldMk cId="2546048675" sldId="1526"/>
            <ac:spMk id="74" creationId="{556A150B-4E46-4193-8D27-3A62FC5EF521}"/>
          </ac:spMkLst>
        </pc:spChg>
        <pc:grpChg chg="add del">
          <ac:chgData name="Jorge Moreno" userId="17b5bd916609f155" providerId="LiveId" clId="{4C77F41F-3E4C-491C-A0B8-7F75E0644481}" dt="2026-05-15T10:40:54.649" v="15111" actId="478"/>
          <ac:grpSpMkLst>
            <pc:docMk/>
            <pc:sldMk cId="2546048675" sldId="1526"/>
            <ac:grpSpMk id="48" creationId="{EA73EEBE-44D4-4499-9306-4682BA5DDA81}"/>
          </ac:grpSpMkLst>
        </pc:grpChg>
        <pc:cxnChg chg="add mod">
          <ac:chgData name="Jorge Moreno" userId="17b5bd916609f155" providerId="LiveId" clId="{4C77F41F-3E4C-491C-A0B8-7F75E0644481}" dt="2026-05-19T13:30:34.893" v="15387" actId="692"/>
          <ac:cxnSpMkLst>
            <pc:docMk/>
            <pc:sldMk cId="2546048675" sldId="1526"/>
            <ac:cxnSpMk id="8" creationId="{68340364-6FD0-2590-A940-09E2F2194AAD}"/>
          </ac:cxnSpMkLst>
        </pc:cxnChg>
        <pc:cxnChg chg="add mod">
          <ac:chgData name="Jorge Moreno" userId="17b5bd916609f155" providerId="LiveId" clId="{4C77F41F-3E4C-491C-A0B8-7F75E0644481}" dt="2026-05-19T13:29:53.011" v="15377" actId="14100"/>
          <ac:cxnSpMkLst>
            <pc:docMk/>
            <pc:sldMk cId="2546048675" sldId="1526"/>
            <ac:cxnSpMk id="10" creationId="{A9332E21-3A09-F873-0287-DBC835EE0F21}"/>
          </ac:cxnSpMkLst>
        </pc:cxnChg>
        <pc:cxnChg chg="add mod">
          <ac:chgData name="Jorge Moreno" userId="17b5bd916609f155" providerId="LiveId" clId="{4C77F41F-3E4C-491C-A0B8-7F75E0644481}" dt="2026-05-19T13:21:53.061" v="15344" actId="14100"/>
          <ac:cxnSpMkLst>
            <pc:docMk/>
            <pc:sldMk cId="2546048675" sldId="1526"/>
            <ac:cxnSpMk id="14" creationId="{8725F74E-9A2F-A382-D3A9-8B6B47F90ADE}"/>
          </ac:cxnSpMkLst>
        </pc:cxnChg>
        <pc:cxnChg chg="add mod">
          <ac:chgData name="Jorge Moreno" userId="17b5bd916609f155" providerId="LiveId" clId="{4C77F41F-3E4C-491C-A0B8-7F75E0644481}" dt="2026-05-19T13:30:29.533" v="15386" actId="692"/>
          <ac:cxnSpMkLst>
            <pc:docMk/>
            <pc:sldMk cId="2546048675" sldId="1526"/>
            <ac:cxnSpMk id="15" creationId="{60348488-2D92-9EC6-A165-EA959628EF46}"/>
          </ac:cxnSpMkLst>
        </pc:cxnChg>
        <pc:cxnChg chg="add mod">
          <ac:chgData name="Jorge Moreno" userId="17b5bd916609f155" providerId="LiveId" clId="{4C77F41F-3E4C-491C-A0B8-7F75E0644481}" dt="2026-05-19T13:20:07.900" v="15316" actId="1076"/>
          <ac:cxnSpMkLst>
            <pc:docMk/>
            <pc:sldMk cId="2546048675" sldId="1526"/>
            <ac:cxnSpMk id="24" creationId="{B7D9E9F5-C78A-3E93-B0C8-ACE28729112D}"/>
          </ac:cxnSpMkLst>
        </pc:cxnChg>
        <pc:cxnChg chg="mod">
          <ac:chgData name="Jorge Moreno" userId="17b5bd916609f155" providerId="LiveId" clId="{4C77F41F-3E4C-491C-A0B8-7F75E0644481}" dt="2026-05-13T09:03:35.075" v="13838" actId="403"/>
          <ac:cxnSpMkLst>
            <pc:docMk/>
            <pc:sldMk cId="2546048675" sldId="1526"/>
            <ac:cxnSpMk id="37" creationId="{B635DE64-92F6-4E10-BA82-FEB2BA25ECEC}"/>
          </ac:cxnSpMkLst>
        </pc:cxnChg>
        <pc:cxnChg chg="mod">
          <ac:chgData name="Jorge Moreno" userId="17b5bd916609f155" providerId="LiveId" clId="{4C77F41F-3E4C-491C-A0B8-7F75E0644481}" dt="2026-05-13T09:02:08.204" v="13829" actId="108"/>
          <ac:cxnSpMkLst>
            <pc:docMk/>
            <pc:sldMk cId="2546048675" sldId="1526"/>
            <ac:cxnSpMk id="38" creationId="{01ABDDB6-2807-4EC2-A951-344CC7223E7A}"/>
          </ac:cxnSpMkLst>
        </pc:cxnChg>
        <pc:cxnChg chg="mod">
          <ac:chgData name="Jorge Moreno" userId="17b5bd916609f155" providerId="LiveId" clId="{4C77F41F-3E4C-491C-A0B8-7F75E0644481}" dt="2026-05-13T09:02:08.204" v="13829" actId="108"/>
          <ac:cxnSpMkLst>
            <pc:docMk/>
            <pc:sldMk cId="2546048675" sldId="1526"/>
            <ac:cxnSpMk id="39" creationId="{C79B643F-9209-4BFE-AAFB-11CFC0057453}"/>
          </ac:cxnSpMkLst>
        </pc:cxnChg>
        <pc:cxnChg chg="mod">
          <ac:chgData name="Jorge Moreno" userId="17b5bd916609f155" providerId="LiveId" clId="{4C77F41F-3E4C-491C-A0B8-7F75E0644481}" dt="2026-05-19T13:16:39.658" v="15273" actId="14100"/>
          <ac:cxnSpMkLst>
            <pc:docMk/>
            <pc:sldMk cId="2546048675" sldId="1526"/>
            <ac:cxnSpMk id="40" creationId="{8E0F08A7-5880-415F-AA2A-C58843C20E8B}"/>
          </ac:cxnSpMkLst>
        </pc:cxnChg>
        <pc:cxnChg chg="mod">
          <ac:chgData name="Jorge Moreno" userId="17b5bd916609f155" providerId="LiveId" clId="{4C77F41F-3E4C-491C-A0B8-7F75E0644481}" dt="2026-05-19T13:16:20.102" v="15269" actId="14100"/>
          <ac:cxnSpMkLst>
            <pc:docMk/>
            <pc:sldMk cId="2546048675" sldId="1526"/>
            <ac:cxnSpMk id="44" creationId="{85BD986A-A1ED-49A1-ADB5-2662D90DE8C0}"/>
          </ac:cxnSpMkLst>
        </pc:cxnChg>
        <pc:cxnChg chg="add del mod">
          <ac:chgData name="Jorge Moreno" userId="17b5bd916609f155" providerId="LiveId" clId="{4C77F41F-3E4C-491C-A0B8-7F75E0644481}" dt="2026-05-15T10:40:54.649" v="15111" actId="478"/>
          <ac:cxnSpMkLst>
            <pc:docMk/>
            <pc:sldMk cId="2546048675" sldId="1526"/>
            <ac:cxnSpMk id="51" creationId="{FDF84E29-6748-46D1-AFEC-5AC47CE3A627}"/>
          </ac:cxnSpMkLst>
        </pc:cxnChg>
        <pc:cxnChg chg="add del mod">
          <ac:chgData name="Jorge Moreno" userId="17b5bd916609f155" providerId="LiveId" clId="{4C77F41F-3E4C-491C-A0B8-7F75E0644481}" dt="2026-05-19T13:21:42.298" v="15341" actId="14100"/>
          <ac:cxnSpMkLst>
            <pc:docMk/>
            <pc:sldMk cId="2546048675" sldId="1526"/>
            <ac:cxnSpMk id="56" creationId="{9284449B-0E05-49A0-9626-0BEA4C6F0DF5}"/>
          </ac:cxnSpMkLst>
        </pc:cxnChg>
        <pc:cxnChg chg="mod">
          <ac:chgData name="Jorge Moreno" userId="17b5bd916609f155" providerId="LiveId" clId="{4C77F41F-3E4C-491C-A0B8-7F75E0644481}" dt="2026-05-15T10:40:51.874" v="15105" actId="14100"/>
          <ac:cxnSpMkLst>
            <pc:docMk/>
            <pc:sldMk cId="2546048675" sldId="1526"/>
            <ac:cxnSpMk id="57" creationId="{0E426BB3-5CA9-4D3F-80D3-573766707916}"/>
          </ac:cxnSpMkLst>
        </pc:cxnChg>
        <pc:cxnChg chg="mod">
          <ac:chgData name="Jorge Moreno" userId="17b5bd916609f155" providerId="LiveId" clId="{4C77F41F-3E4C-491C-A0B8-7F75E0644481}" dt="2026-05-13T09:34:44.747" v="13855" actId="208"/>
          <ac:cxnSpMkLst>
            <pc:docMk/>
            <pc:sldMk cId="2546048675" sldId="1526"/>
            <ac:cxnSpMk id="60" creationId="{85A69313-E51E-4E97-8C2F-27DFAB2C7FF5}"/>
          </ac:cxnSpMkLst>
        </pc:cxnChg>
        <pc:cxnChg chg="mod">
          <ac:chgData name="Jorge Moreno" userId="17b5bd916609f155" providerId="LiveId" clId="{4C77F41F-3E4C-491C-A0B8-7F75E0644481}" dt="2026-05-13T09:34:44.747" v="13855" actId="208"/>
          <ac:cxnSpMkLst>
            <pc:docMk/>
            <pc:sldMk cId="2546048675" sldId="1526"/>
            <ac:cxnSpMk id="65" creationId="{7B5B374D-5EF5-4F4C-8B3B-82ECEC85382C}"/>
          </ac:cxnSpMkLst>
        </pc:cxnChg>
        <pc:cxnChg chg="mod">
          <ac:chgData name="Jorge Moreno" userId="17b5bd916609f155" providerId="LiveId" clId="{4C77F41F-3E4C-491C-A0B8-7F75E0644481}" dt="2026-05-13T09:34:44.747" v="13855" actId="208"/>
          <ac:cxnSpMkLst>
            <pc:docMk/>
            <pc:sldMk cId="2546048675" sldId="1526"/>
            <ac:cxnSpMk id="68" creationId="{1B276BD6-B1EC-4B4F-9D17-893F1DA9E3D2}"/>
          </ac:cxnSpMkLst>
        </pc:cxnChg>
      </pc:sldChg>
      <pc:sldChg chg="addSp delSp modSp mod addAnim delAnim modAnim modNotesTx">
        <pc:chgData name="Jorge Moreno" userId="17b5bd916609f155" providerId="LiveId" clId="{4C77F41F-3E4C-491C-A0B8-7F75E0644481}" dt="2026-05-21T06:24:29.199" v="15627" actId="20577"/>
        <pc:sldMkLst>
          <pc:docMk/>
          <pc:sldMk cId="3641240319" sldId="1533"/>
        </pc:sldMkLst>
        <pc:spChg chg="ord">
          <ac:chgData name="Jorge Moreno" userId="17b5bd916609f155" providerId="LiveId" clId="{4C77F41F-3E4C-491C-A0B8-7F75E0644481}" dt="2026-04-23T15:08:45.605" v="12239" actId="171"/>
          <ac:spMkLst>
            <pc:docMk/>
            <pc:sldMk cId="3641240319" sldId="1533"/>
            <ac:spMk id="25" creationId="{68B09629-C251-C712-460F-A55F209F4441}"/>
          </ac:spMkLst>
        </pc:spChg>
        <pc:picChg chg="add mod">
          <ac:chgData name="Jorge Moreno" userId="17b5bd916609f155" providerId="LiveId" clId="{4C77F41F-3E4C-491C-A0B8-7F75E0644481}" dt="2026-04-23T05:44:43.790" v="12232" actId="692"/>
          <ac:picMkLst>
            <pc:docMk/>
            <pc:sldMk cId="3641240319" sldId="1533"/>
            <ac:picMk id="56" creationId="{EEACA920-1C30-9C71-50E2-53DD7D2309B1}"/>
          </ac:picMkLst>
        </pc:picChg>
      </pc:sldChg>
      <pc:sldChg chg="modSp mod ord modNotesTx">
        <pc:chgData name="Jorge Moreno" userId="17b5bd916609f155" providerId="LiveId" clId="{4C77F41F-3E4C-491C-A0B8-7F75E0644481}" dt="2026-05-21T06:25:35.800" v="15632" actId="20577"/>
        <pc:sldMkLst>
          <pc:docMk/>
          <pc:sldMk cId="2640334403" sldId="1534"/>
        </pc:sldMkLst>
        <pc:spChg chg="mod">
          <ac:chgData name="Jorge Moreno" userId="17b5bd916609f155" providerId="LiveId" clId="{4C77F41F-3E4C-491C-A0B8-7F75E0644481}" dt="2026-04-22T08:24:07.498" v="6806" actId="2711"/>
          <ac:spMkLst>
            <pc:docMk/>
            <pc:sldMk cId="2640334403" sldId="1534"/>
            <ac:spMk id="5" creationId="{B92AA236-940F-9331-7A11-EA4CD18D1716}"/>
          </ac:spMkLst>
        </pc:spChg>
        <pc:spChg chg="mod">
          <ac:chgData name="Jorge Moreno" userId="17b5bd916609f155" providerId="LiveId" clId="{4C77F41F-3E4C-491C-A0B8-7F75E0644481}" dt="2026-04-22T08:24:07.498" v="6806" actId="2711"/>
          <ac:spMkLst>
            <pc:docMk/>
            <pc:sldMk cId="2640334403" sldId="1534"/>
            <ac:spMk id="6" creationId="{5844E9EA-16D6-11E6-2B06-48891EEFD23D}"/>
          </ac:spMkLst>
        </pc:spChg>
        <pc:spChg chg="mod">
          <ac:chgData name="Jorge Moreno" userId="17b5bd916609f155" providerId="LiveId" clId="{4C77F41F-3E4C-491C-A0B8-7F75E0644481}" dt="2026-04-22T08:24:07.498" v="6806" actId="2711"/>
          <ac:spMkLst>
            <pc:docMk/>
            <pc:sldMk cId="2640334403" sldId="1534"/>
            <ac:spMk id="7" creationId="{2D334F9E-A0E6-4B19-617B-F9FBB97C1EE5}"/>
          </ac:spMkLst>
        </pc:spChg>
        <pc:spChg chg="mod">
          <ac:chgData name="Jorge Moreno" userId="17b5bd916609f155" providerId="LiveId" clId="{4C77F41F-3E4C-491C-A0B8-7F75E0644481}" dt="2026-05-19T13:26:30.388" v="15370" actId="108"/>
          <ac:spMkLst>
            <pc:docMk/>
            <pc:sldMk cId="2640334403" sldId="1534"/>
            <ac:spMk id="28" creationId="{E194723D-27A3-5594-4F35-D1573F1C3F21}"/>
          </ac:spMkLst>
        </pc:spChg>
        <pc:spChg chg="mod">
          <ac:chgData name="Jorge Moreno" userId="17b5bd916609f155" providerId="LiveId" clId="{4C77F41F-3E4C-491C-A0B8-7F75E0644481}" dt="2026-04-22T08:23:52.508" v="6805" actId="2711"/>
          <ac:spMkLst>
            <pc:docMk/>
            <pc:sldMk cId="2640334403" sldId="1534"/>
            <ac:spMk id="219" creationId="{18CEB22F-B463-3DC8-CC16-1E9444336490}"/>
          </ac:spMkLst>
        </pc:spChg>
      </pc:sldChg>
      <pc:sldChg chg="modSp mod modNotesTx">
        <pc:chgData name="Jorge Moreno" userId="17b5bd916609f155" providerId="LiveId" clId="{4C77F41F-3E4C-491C-A0B8-7F75E0644481}" dt="2026-05-21T06:24:09.862" v="15625" actId="20577"/>
        <pc:sldMkLst>
          <pc:docMk/>
          <pc:sldMk cId="1198917788" sldId="1535"/>
        </pc:sldMkLst>
        <pc:spChg chg="mod">
          <ac:chgData name="Jorge Moreno" userId="17b5bd916609f155" providerId="LiveId" clId="{4C77F41F-3E4C-491C-A0B8-7F75E0644481}" dt="2026-05-12T09:51:15.022" v="12373" actId="2711"/>
          <ac:spMkLst>
            <pc:docMk/>
            <pc:sldMk cId="1198917788" sldId="1535"/>
            <ac:spMk id="4" creationId="{51B1CF1F-67A0-4959-283B-5659FDB7026C}"/>
          </ac:spMkLst>
        </pc:spChg>
        <pc:spChg chg="mod">
          <ac:chgData name="Jorge Moreno" userId="17b5bd916609f155" providerId="LiveId" clId="{4C77F41F-3E4C-491C-A0B8-7F75E0644481}" dt="2026-05-12T09:51:25.291" v="12374" actId="2711"/>
          <ac:spMkLst>
            <pc:docMk/>
            <pc:sldMk cId="1198917788" sldId="1535"/>
            <ac:spMk id="9" creationId="{D06C69D9-3E1E-0D30-C5D4-2045C0B1DB25}"/>
          </ac:spMkLst>
        </pc:spChg>
        <pc:spChg chg="mod">
          <ac:chgData name="Jorge Moreno" userId="17b5bd916609f155" providerId="LiveId" clId="{4C77F41F-3E4C-491C-A0B8-7F75E0644481}" dt="2026-05-13T18:14:58.783" v="14361" actId="20577"/>
          <ac:spMkLst>
            <pc:docMk/>
            <pc:sldMk cId="1198917788" sldId="1535"/>
            <ac:spMk id="16" creationId="{2DD30F77-7836-7377-1415-7B3393C86DDB}"/>
          </ac:spMkLst>
        </pc:spChg>
        <pc:spChg chg="mod">
          <ac:chgData name="Jorge Moreno" userId="17b5bd916609f155" providerId="LiveId" clId="{4C77F41F-3E4C-491C-A0B8-7F75E0644481}" dt="2026-05-13T18:15:01.367" v="14363" actId="20577"/>
          <ac:spMkLst>
            <pc:docMk/>
            <pc:sldMk cId="1198917788" sldId="1535"/>
            <ac:spMk id="17" creationId="{36A8D092-3DFE-3A8B-82C7-0BC283C0F22E}"/>
          </ac:spMkLst>
        </pc:spChg>
        <pc:spChg chg="mod">
          <ac:chgData name="Jorge Moreno" userId="17b5bd916609f155" providerId="LiveId" clId="{4C77F41F-3E4C-491C-A0B8-7F75E0644481}" dt="2026-05-12T09:51:25.291" v="12374" actId="2711"/>
          <ac:spMkLst>
            <pc:docMk/>
            <pc:sldMk cId="1198917788" sldId="1535"/>
            <ac:spMk id="18" creationId="{29CEF647-4F1D-068D-B475-B51AA0503C78}"/>
          </ac:spMkLst>
        </pc:spChg>
        <pc:spChg chg="mod">
          <ac:chgData name="Jorge Moreno" userId="17b5bd916609f155" providerId="LiveId" clId="{4C77F41F-3E4C-491C-A0B8-7F75E0644481}" dt="2026-05-19T13:26:05.343" v="15366" actId="108"/>
          <ac:spMkLst>
            <pc:docMk/>
            <pc:sldMk cId="1198917788" sldId="1535"/>
            <ac:spMk id="20" creationId="{2E633E4F-7245-C236-ED9D-934702434C8F}"/>
          </ac:spMkLst>
        </pc:spChg>
      </pc:sldChg>
      <pc:sldChg chg="modSp add mod ord">
        <pc:chgData name="Jorge Moreno" userId="17b5bd916609f155" providerId="LiveId" clId="{4C77F41F-3E4C-491C-A0B8-7F75E0644481}" dt="2026-05-19T13:26:13.423" v="15367" actId="108"/>
        <pc:sldMkLst>
          <pc:docMk/>
          <pc:sldMk cId="1277223356" sldId="1536"/>
        </pc:sldMkLst>
        <pc:spChg chg="mod">
          <ac:chgData name="Jorge Moreno" userId="17b5bd916609f155" providerId="LiveId" clId="{4C77F41F-3E4C-491C-A0B8-7F75E0644481}" dt="2026-05-19T13:26:13.423" v="15367" actId="108"/>
          <ac:spMkLst>
            <pc:docMk/>
            <pc:sldMk cId="1277223356" sldId="1536"/>
            <ac:spMk id="5" creationId="{FB154A7F-9FFD-14A4-358B-9BE64C52121A}"/>
          </ac:spMkLst>
        </pc:spChg>
      </pc:sldChg>
      <pc:sldChg chg="addSp delSp modSp add mod addAnim delAnim modAnim modNotesTx">
        <pc:chgData name="Jorge Moreno" userId="17b5bd916609f155" providerId="LiveId" clId="{4C77F41F-3E4C-491C-A0B8-7F75E0644481}" dt="2026-05-21T06:22:59.536" v="15604" actId="20577"/>
        <pc:sldMkLst>
          <pc:docMk/>
          <pc:sldMk cId="3030012183" sldId="1537"/>
        </pc:sldMkLst>
        <pc:spChg chg="mod">
          <ac:chgData name="Jorge Moreno" userId="17b5bd916609f155" providerId="LiveId" clId="{4C77F41F-3E4C-491C-A0B8-7F75E0644481}" dt="2026-05-12T12:12:55.685" v="13043" actId="20577"/>
          <ac:spMkLst>
            <pc:docMk/>
            <pc:sldMk cId="3030012183" sldId="1537"/>
            <ac:spMk id="4" creationId="{F75A4686-2627-39EA-ADBE-65378B393FC0}"/>
          </ac:spMkLst>
        </pc:spChg>
        <pc:spChg chg="mod">
          <ac:chgData name="Jorge Moreno" userId="17b5bd916609f155" providerId="LiveId" clId="{4C77F41F-3E4C-491C-A0B8-7F75E0644481}" dt="2026-05-12T10:18:30.163" v="12706" actId="1036"/>
          <ac:spMkLst>
            <pc:docMk/>
            <pc:sldMk cId="3030012183" sldId="1537"/>
            <ac:spMk id="11" creationId="{7763CB54-24BB-9781-BE34-92B3FDD518A3}"/>
          </ac:spMkLst>
        </pc:spChg>
        <pc:spChg chg="mod">
          <ac:chgData name="Jorge Moreno" userId="17b5bd916609f155" providerId="LiveId" clId="{4C77F41F-3E4C-491C-A0B8-7F75E0644481}" dt="2026-05-13T08:56:51.375" v="13809" actId="1035"/>
          <ac:spMkLst>
            <pc:docMk/>
            <pc:sldMk cId="3030012183" sldId="1537"/>
            <ac:spMk id="19" creationId="{838DAE72-A1F0-DB26-03AA-A7258EF66046}"/>
          </ac:spMkLst>
        </pc:spChg>
        <pc:spChg chg="mod">
          <ac:chgData name="Jorge Moreno" userId="17b5bd916609f155" providerId="LiveId" clId="{4C77F41F-3E4C-491C-A0B8-7F75E0644481}" dt="2026-05-13T18:22:51.430" v="14373" actId="20577"/>
          <ac:spMkLst>
            <pc:docMk/>
            <pc:sldMk cId="3030012183" sldId="1537"/>
            <ac:spMk id="21" creationId="{C311EFA3-9354-61DD-27BE-234111F7278D}"/>
          </ac:spMkLst>
        </pc:spChg>
        <pc:spChg chg="mod">
          <ac:chgData name="Jorge Moreno" userId="17b5bd916609f155" providerId="LiveId" clId="{4C77F41F-3E4C-491C-A0B8-7F75E0644481}" dt="2026-05-13T18:31:26.053" v="14562" actId="164"/>
          <ac:spMkLst>
            <pc:docMk/>
            <pc:sldMk cId="3030012183" sldId="1537"/>
            <ac:spMk id="22" creationId="{9A0B8E18-F430-D964-3B76-E997A6B2C8EE}"/>
          </ac:spMkLst>
        </pc:spChg>
        <pc:spChg chg="mod">
          <ac:chgData name="Jorge Moreno" userId="17b5bd916609f155" providerId="LiveId" clId="{4C77F41F-3E4C-491C-A0B8-7F75E0644481}" dt="2026-05-13T18:31:26.053" v="14562" actId="164"/>
          <ac:spMkLst>
            <pc:docMk/>
            <pc:sldMk cId="3030012183" sldId="1537"/>
            <ac:spMk id="23" creationId="{71B1E317-94C9-6B58-1756-3ECB57F20D6C}"/>
          </ac:spMkLst>
        </pc:spChg>
        <pc:spChg chg="mod">
          <ac:chgData name="Jorge Moreno" userId="17b5bd916609f155" providerId="LiveId" clId="{4C77F41F-3E4C-491C-A0B8-7F75E0644481}" dt="2026-05-13T18:31:26.053" v="14562" actId="164"/>
          <ac:spMkLst>
            <pc:docMk/>
            <pc:sldMk cId="3030012183" sldId="1537"/>
            <ac:spMk id="24" creationId="{8D8C7634-D591-199F-D6DA-747B66C603D9}"/>
          </ac:spMkLst>
        </pc:spChg>
        <pc:spChg chg="mod">
          <ac:chgData name="Jorge Moreno" userId="17b5bd916609f155" providerId="LiveId" clId="{4C77F41F-3E4C-491C-A0B8-7F75E0644481}" dt="2026-05-12T12:19:59.014" v="13663" actId="1035"/>
          <ac:spMkLst>
            <pc:docMk/>
            <pc:sldMk cId="3030012183" sldId="1537"/>
            <ac:spMk id="60" creationId="{CB939B8E-E0D8-16F5-3B5E-F96102AA9C76}"/>
          </ac:spMkLst>
        </pc:spChg>
        <pc:spChg chg="mod">
          <ac:chgData name="Jorge Moreno" userId="17b5bd916609f155" providerId="LiveId" clId="{4C77F41F-3E4C-491C-A0B8-7F75E0644481}" dt="2026-05-12T12:11:55.288" v="12989" actId="1038"/>
          <ac:spMkLst>
            <pc:docMk/>
            <pc:sldMk cId="3030012183" sldId="1537"/>
            <ac:spMk id="61" creationId="{0017FB93-444C-77CD-9B7A-C21008992B23}"/>
          </ac:spMkLst>
        </pc:spChg>
        <pc:spChg chg="ord">
          <ac:chgData name="Jorge Moreno" userId="17b5bd916609f155" providerId="LiveId" clId="{4C77F41F-3E4C-491C-A0B8-7F75E0644481}" dt="2026-05-13T18:16:06.294" v="14366" actId="167"/>
          <ac:spMkLst>
            <pc:docMk/>
            <pc:sldMk cId="3030012183" sldId="1537"/>
            <ac:spMk id="64" creationId="{AD655AB7-47F4-3FD1-9804-C8DC91EB1A21}"/>
          </ac:spMkLst>
        </pc:spChg>
        <pc:spChg chg="mod">
          <ac:chgData name="Jorge Moreno" userId="17b5bd916609f155" providerId="LiveId" clId="{4C77F41F-3E4C-491C-A0B8-7F75E0644481}" dt="2026-05-12T12:06:43.537" v="12724"/>
          <ac:spMkLst>
            <pc:docMk/>
            <pc:sldMk cId="3030012183" sldId="1537"/>
            <ac:spMk id="94" creationId="{C94F45BF-4000-5615-4EC3-0704A7D885B4}"/>
          </ac:spMkLst>
        </pc:spChg>
        <pc:spChg chg="mod">
          <ac:chgData name="Jorge Moreno" userId="17b5bd916609f155" providerId="LiveId" clId="{4C77F41F-3E4C-491C-A0B8-7F75E0644481}" dt="2026-05-12T12:20:07.693" v="13702" actId="1036"/>
          <ac:spMkLst>
            <pc:docMk/>
            <pc:sldMk cId="3030012183" sldId="1537"/>
            <ac:spMk id="96" creationId="{E072F829-9D95-D6CF-BB7F-89CA3141ECA5}"/>
          </ac:spMkLst>
        </pc:spChg>
        <pc:spChg chg="mod">
          <ac:chgData name="Jorge Moreno" userId="17b5bd916609f155" providerId="LiveId" clId="{4C77F41F-3E4C-491C-A0B8-7F75E0644481}" dt="2026-05-12T12:12:03.839" v="13041" actId="1038"/>
          <ac:spMkLst>
            <pc:docMk/>
            <pc:sldMk cId="3030012183" sldId="1537"/>
            <ac:spMk id="97" creationId="{68681D01-5E22-15FB-34B5-FAFB6E579921}"/>
          </ac:spMkLst>
        </pc:spChg>
        <pc:spChg chg="add mod">
          <ac:chgData name="Jorge Moreno" userId="17b5bd916609f155" providerId="LiveId" clId="{4C77F41F-3E4C-491C-A0B8-7F75E0644481}" dt="2026-05-13T18:32:38.023" v="14565" actId="1076"/>
          <ac:spMkLst>
            <pc:docMk/>
            <pc:sldMk cId="3030012183" sldId="1537"/>
            <ac:spMk id="104" creationId="{8F19D0D0-99B0-3585-4523-49F20EE4E519}"/>
          </ac:spMkLst>
        </pc:spChg>
        <pc:spChg chg="add mod">
          <ac:chgData name="Jorge Moreno" userId="17b5bd916609f155" providerId="LiveId" clId="{4C77F41F-3E4C-491C-A0B8-7F75E0644481}" dt="2026-05-13T18:32:38.023" v="14565" actId="1076"/>
          <ac:spMkLst>
            <pc:docMk/>
            <pc:sldMk cId="3030012183" sldId="1537"/>
            <ac:spMk id="109" creationId="{6B1DF3FB-3A00-F084-AEE0-705F588850E9}"/>
          </ac:spMkLst>
        </pc:spChg>
        <pc:spChg chg="add mod">
          <ac:chgData name="Jorge Moreno" userId="17b5bd916609f155" providerId="LiveId" clId="{4C77F41F-3E4C-491C-A0B8-7F75E0644481}" dt="2026-05-13T18:32:38.023" v="14565" actId="1076"/>
          <ac:spMkLst>
            <pc:docMk/>
            <pc:sldMk cId="3030012183" sldId="1537"/>
            <ac:spMk id="111" creationId="{7F50AE92-FF12-4C8B-B665-345113A104BC}"/>
          </ac:spMkLst>
        </pc:spChg>
        <pc:spChg chg="add mod">
          <ac:chgData name="Jorge Moreno" userId="17b5bd916609f155" providerId="LiveId" clId="{4C77F41F-3E4C-491C-A0B8-7F75E0644481}" dt="2026-05-13T18:32:38.023" v="14565" actId="1076"/>
          <ac:spMkLst>
            <pc:docMk/>
            <pc:sldMk cId="3030012183" sldId="1537"/>
            <ac:spMk id="115" creationId="{79A41592-D86B-F24F-A1ED-CECE3B77B72D}"/>
          </ac:spMkLst>
        </pc:spChg>
        <pc:spChg chg="add mod">
          <ac:chgData name="Jorge Moreno" userId="17b5bd916609f155" providerId="LiveId" clId="{4C77F41F-3E4C-491C-A0B8-7F75E0644481}" dt="2026-05-13T15:08:10.310" v="13989" actId="1076"/>
          <ac:spMkLst>
            <pc:docMk/>
            <pc:sldMk cId="3030012183" sldId="1537"/>
            <ac:spMk id="145" creationId="{DFD6A12D-E5AB-A7B1-80E8-B23C12E45B3F}"/>
          </ac:spMkLst>
        </pc:spChg>
        <pc:spChg chg="mod">
          <ac:chgData name="Jorge Moreno" userId="17b5bd916609f155" providerId="LiveId" clId="{4C77F41F-3E4C-491C-A0B8-7F75E0644481}" dt="2026-05-13T18:42:29.781" v="14630"/>
          <ac:spMkLst>
            <pc:docMk/>
            <pc:sldMk cId="3030012183" sldId="1537"/>
            <ac:spMk id="184" creationId="{9BCBB0D2-B8B4-4044-7908-4C77890546F6}"/>
          </ac:spMkLst>
        </pc:spChg>
        <pc:spChg chg="mod">
          <ac:chgData name="Jorge Moreno" userId="17b5bd916609f155" providerId="LiveId" clId="{4C77F41F-3E4C-491C-A0B8-7F75E0644481}" dt="2026-05-13T18:42:29.781" v="14630"/>
          <ac:spMkLst>
            <pc:docMk/>
            <pc:sldMk cId="3030012183" sldId="1537"/>
            <ac:spMk id="185" creationId="{5B5AD055-A12B-9ADC-654D-6CC83F1B19B6}"/>
          </ac:spMkLst>
        </pc:spChg>
        <pc:spChg chg="mod">
          <ac:chgData name="Jorge Moreno" userId="17b5bd916609f155" providerId="LiveId" clId="{4C77F41F-3E4C-491C-A0B8-7F75E0644481}" dt="2026-05-13T18:42:29.781" v="14630"/>
          <ac:spMkLst>
            <pc:docMk/>
            <pc:sldMk cId="3030012183" sldId="1537"/>
            <ac:spMk id="186" creationId="{27AD8767-13CA-D4F3-67A0-73D451D5AA9C}"/>
          </ac:spMkLst>
        </pc:spChg>
        <pc:spChg chg="mod">
          <ac:chgData name="Jorge Moreno" userId="17b5bd916609f155" providerId="LiveId" clId="{4C77F41F-3E4C-491C-A0B8-7F75E0644481}" dt="2026-05-13T18:42:29.781" v="14630"/>
          <ac:spMkLst>
            <pc:docMk/>
            <pc:sldMk cId="3030012183" sldId="1537"/>
            <ac:spMk id="187" creationId="{15E23238-3E29-B16F-EA61-429001579C7B}"/>
          </ac:spMkLst>
        </pc:spChg>
        <pc:spChg chg="mod">
          <ac:chgData name="Jorge Moreno" userId="17b5bd916609f155" providerId="LiveId" clId="{4C77F41F-3E4C-491C-A0B8-7F75E0644481}" dt="2026-05-13T18:42:29.781" v="14630"/>
          <ac:spMkLst>
            <pc:docMk/>
            <pc:sldMk cId="3030012183" sldId="1537"/>
            <ac:spMk id="188" creationId="{2E04E866-FB6E-83FA-7F8C-A76125BF9CBA}"/>
          </ac:spMkLst>
        </pc:spChg>
        <pc:grpChg chg="mod">
          <ac:chgData name="Jorge Moreno" userId="17b5bd916609f155" providerId="LiveId" clId="{4C77F41F-3E4C-491C-A0B8-7F75E0644481}" dt="2026-05-13T18:32:38.023" v="14565" actId="1076"/>
          <ac:grpSpMkLst>
            <pc:docMk/>
            <pc:sldMk cId="3030012183" sldId="1537"/>
            <ac:grpSpMk id="29" creationId="{F98AA0C4-D5A9-7544-6132-0D30C4A02905}"/>
          </ac:grpSpMkLst>
        </pc:grpChg>
        <pc:grpChg chg="add mod">
          <ac:chgData name="Jorge Moreno" userId="17b5bd916609f155" providerId="LiveId" clId="{4C77F41F-3E4C-491C-A0B8-7F75E0644481}" dt="2026-05-12T12:06:55.036" v="12783" actId="1038"/>
          <ac:grpSpMkLst>
            <pc:docMk/>
            <pc:sldMk cId="3030012183" sldId="1537"/>
            <ac:grpSpMk id="78" creationId="{8437E4A8-BBAF-CD68-1912-1DC2B19B80C1}"/>
          </ac:grpSpMkLst>
        </pc:grpChg>
        <pc:grpChg chg="add mod">
          <ac:chgData name="Jorge Moreno" userId="17b5bd916609f155" providerId="LiveId" clId="{4C77F41F-3E4C-491C-A0B8-7F75E0644481}" dt="2026-05-13T18:43:10.050" v="14635" actId="1076"/>
          <ac:grpSpMkLst>
            <pc:docMk/>
            <pc:sldMk cId="3030012183" sldId="1537"/>
            <ac:grpSpMk id="183" creationId="{42151C4A-8F7C-E3C1-1E43-1FD22ECFC658}"/>
          </ac:grpSpMkLst>
        </pc:grpChg>
        <pc:cxnChg chg="mod ord">
          <ac:chgData name="Jorge Moreno" userId="17b5bd916609f155" providerId="LiveId" clId="{4C77F41F-3E4C-491C-A0B8-7F75E0644481}" dt="2026-05-13T08:56:58.143" v="13811" actId="14100"/>
          <ac:cxnSpMkLst>
            <pc:docMk/>
            <pc:sldMk cId="3030012183" sldId="1537"/>
            <ac:cxnSpMk id="13" creationId="{E0BDDC77-7B79-2CAF-6F66-AD790C0AEADA}"/>
          </ac:cxnSpMkLst>
        </pc:cxnChg>
        <pc:cxnChg chg="mod">
          <ac:chgData name="Jorge Moreno" userId="17b5bd916609f155" providerId="LiveId" clId="{4C77F41F-3E4C-491C-A0B8-7F75E0644481}" dt="2026-05-13T08:56:51.375" v="13809" actId="1035"/>
          <ac:cxnSpMkLst>
            <pc:docMk/>
            <pc:sldMk cId="3030012183" sldId="1537"/>
            <ac:cxnSpMk id="14" creationId="{4071D459-333E-074D-1868-67AA1253D669}"/>
          </ac:cxnSpMkLst>
        </pc:cxnChg>
        <pc:cxnChg chg="mod ord">
          <ac:chgData name="Jorge Moreno" userId="17b5bd916609f155" providerId="LiveId" clId="{4C77F41F-3E4C-491C-A0B8-7F75E0644481}" dt="2026-05-13T08:56:58.143" v="13811" actId="14100"/>
          <ac:cxnSpMkLst>
            <pc:docMk/>
            <pc:sldMk cId="3030012183" sldId="1537"/>
            <ac:cxnSpMk id="15" creationId="{6710ACEC-2903-9254-2BEA-854CEC6CB5B3}"/>
          </ac:cxnSpMkLst>
        </pc:cxnChg>
        <pc:cxnChg chg="mod">
          <ac:chgData name="Jorge Moreno" userId="17b5bd916609f155" providerId="LiveId" clId="{4C77F41F-3E4C-491C-A0B8-7F75E0644481}" dt="2026-05-13T08:56:51.375" v="13809" actId="1035"/>
          <ac:cxnSpMkLst>
            <pc:docMk/>
            <pc:sldMk cId="3030012183" sldId="1537"/>
            <ac:cxnSpMk id="18" creationId="{A0BE8DB1-FFB4-53AA-308E-233D15EC9FB9}"/>
          </ac:cxnSpMkLst>
        </pc:cxnChg>
        <pc:cxnChg chg="add mod">
          <ac:chgData name="Jorge Moreno" userId="17b5bd916609f155" providerId="LiveId" clId="{4C77F41F-3E4C-491C-A0B8-7F75E0644481}" dt="2026-05-12T10:16:43.465" v="12668" actId="12789"/>
          <ac:cxnSpMkLst>
            <pc:docMk/>
            <pc:sldMk cId="3030012183" sldId="1537"/>
            <ac:cxnSpMk id="25" creationId="{19CAC735-72AE-E51E-EE1C-D41520DB2EB3}"/>
          </ac:cxnSpMkLst>
        </pc:cxnChg>
        <pc:cxnChg chg="add mod">
          <ac:chgData name="Jorge Moreno" userId="17b5bd916609f155" providerId="LiveId" clId="{4C77F41F-3E4C-491C-A0B8-7F75E0644481}" dt="2026-05-12T10:17:50.915" v="12688" actId="692"/>
          <ac:cxnSpMkLst>
            <pc:docMk/>
            <pc:sldMk cId="3030012183" sldId="1537"/>
            <ac:cxnSpMk id="32" creationId="{55D62E88-F371-ED1B-EA87-F23EEA2C4FF1}"/>
          </ac:cxnSpMkLst>
        </pc:cxnChg>
        <pc:cxnChg chg="add mod">
          <ac:chgData name="Jorge Moreno" userId="17b5bd916609f155" providerId="LiveId" clId="{4C77F41F-3E4C-491C-A0B8-7F75E0644481}" dt="2026-05-12T10:17:50.915" v="12688" actId="692"/>
          <ac:cxnSpMkLst>
            <pc:docMk/>
            <pc:sldMk cId="3030012183" sldId="1537"/>
            <ac:cxnSpMk id="33" creationId="{376D09B0-4C09-04AF-0CA9-D1DC17544C12}"/>
          </ac:cxnSpMkLst>
        </pc:cxnChg>
        <pc:cxnChg chg="mod">
          <ac:chgData name="Jorge Moreno" userId="17b5bd916609f155" providerId="LiveId" clId="{4C77F41F-3E4C-491C-A0B8-7F75E0644481}" dt="2026-05-12T12:19:49.649" v="13633" actId="1035"/>
          <ac:cxnSpMkLst>
            <pc:docMk/>
            <pc:sldMk cId="3030012183" sldId="1537"/>
            <ac:cxnSpMk id="59" creationId="{71B998FA-E467-08D6-C1D2-2A0D34EB63F3}"/>
          </ac:cxnSpMkLst>
        </pc:cxnChg>
        <pc:cxnChg chg="add mod">
          <ac:chgData name="Jorge Moreno" userId="17b5bd916609f155" providerId="LiveId" clId="{4C77F41F-3E4C-491C-A0B8-7F75E0644481}" dt="2026-05-12T10:17:50.915" v="12688" actId="692"/>
          <ac:cxnSpMkLst>
            <pc:docMk/>
            <pc:sldMk cId="3030012183" sldId="1537"/>
            <ac:cxnSpMk id="65" creationId="{4F7DB46B-C947-655A-4EA3-001AC9DDAE84}"/>
          </ac:cxnSpMkLst>
        </pc:cxnChg>
        <pc:cxnChg chg="add mod">
          <ac:chgData name="Jorge Moreno" userId="17b5bd916609f155" providerId="LiveId" clId="{4C77F41F-3E4C-491C-A0B8-7F75E0644481}" dt="2026-05-12T10:17:50.915" v="12688" actId="692"/>
          <ac:cxnSpMkLst>
            <pc:docMk/>
            <pc:sldMk cId="3030012183" sldId="1537"/>
            <ac:cxnSpMk id="67" creationId="{F7062468-161E-C7C0-E950-4B54158DF879}"/>
          </ac:cxnSpMkLst>
        </pc:cxnChg>
        <pc:cxnChg chg="add mod">
          <ac:chgData name="Jorge Moreno" userId="17b5bd916609f155" providerId="LiveId" clId="{4C77F41F-3E4C-491C-A0B8-7F75E0644481}" dt="2026-05-12T10:17:50.915" v="12688" actId="692"/>
          <ac:cxnSpMkLst>
            <pc:docMk/>
            <pc:sldMk cId="3030012183" sldId="1537"/>
            <ac:cxnSpMk id="68" creationId="{90CFDB2D-B5E1-4939-9F9B-80760B7EE3C1}"/>
          </ac:cxnSpMkLst>
        </pc:cxnChg>
        <pc:cxnChg chg="add mod">
          <ac:chgData name="Jorge Moreno" userId="17b5bd916609f155" providerId="LiveId" clId="{4C77F41F-3E4C-491C-A0B8-7F75E0644481}" dt="2026-05-12T10:17:50.915" v="12688" actId="692"/>
          <ac:cxnSpMkLst>
            <pc:docMk/>
            <pc:sldMk cId="3030012183" sldId="1537"/>
            <ac:cxnSpMk id="70" creationId="{3262CE52-6169-2DA5-6551-63333B03FDB4}"/>
          </ac:cxnSpMkLst>
        </pc:cxnChg>
        <pc:cxnChg chg="add mod">
          <ac:chgData name="Jorge Moreno" userId="17b5bd916609f155" providerId="LiveId" clId="{4C77F41F-3E4C-491C-A0B8-7F75E0644481}" dt="2026-05-12T10:17:50.915" v="12688" actId="692"/>
          <ac:cxnSpMkLst>
            <pc:docMk/>
            <pc:sldMk cId="3030012183" sldId="1537"/>
            <ac:cxnSpMk id="72" creationId="{17D39C31-9C48-5107-C204-DD601A00F2C7}"/>
          </ac:cxnSpMkLst>
        </pc:cxnChg>
        <pc:cxnChg chg="add mod">
          <ac:chgData name="Jorge Moreno" userId="17b5bd916609f155" providerId="LiveId" clId="{4C77F41F-3E4C-491C-A0B8-7F75E0644481}" dt="2026-05-12T10:17:50.915" v="12688" actId="692"/>
          <ac:cxnSpMkLst>
            <pc:docMk/>
            <pc:sldMk cId="3030012183" sldId="1537"/>
            <ac:cxnSpMk id="77" creationId="{580E7181-757F-AA6A-D479-FC6EBA0CD6C4}"/>
          </ac:cxnSpMkLst>
        </pc:cxnChg>
        <pc:cxnChg chg="mod">
          <ac:chgData name="Jorge Moreno" userId="17b5bd916609f155" providerId="LiveId" clId="{4C77F41F-3E4C-491C-A0B8-7F75E0644481}" dt="2026-05-12T12:06:43.537" v="12724"/>
          <ac:cxnSpMkLst>
            <pc:docMk/>
            <pc:sldMk cId="3030012183" sldId="1537"/>
            <ac:cxnSpMk id="80" creationId="{BC8ABA37-92C0-7141-419A-29643A951874}"/>
          </ac:cxnSpMkLst>
        </pc:cxnChg>
        <pc:cxnChg chg="mod">
          <ac:chgData name="Jorge Moreno" userId="17b5bd916609f155" providerId="LiveId" clId="{4C77F41F-3E4C-491C-A0B8-7F75E0644481}" dt="2026-05-12T12:06:43.537" v="12724"/>
          <ac:cxnSpMkLst>
            <pc:docMk/>
            <pc:sldMk cId="3030012183" sldId="1537"/>
            <ac:cxnSpMk id="82" creationId="{29703A85-8486-6B1F-8F5A-DBCD535337C9}"/>
          </ac:cxnSpMkLst>
        </pc:cxnChg>
        <pc:cxnChg chg="mod">
          <ac:chgData name="Jorge Moreno" userId="17b5bd916609f155" providerId="LiveId" clId="{4C77F41F-3E4C-491C-A0B8-7F75E0644481}" dt="2026-05-12T12:06:43.537" v="12724"/>
          <ac:cxnSpMkLst>
            <pc:docMk/>
            <pc:sldMk cId="3030012183" sldId="1537"/>
            <ac:cxnSpMk id="84" creationId="{EFC84B6B-4E84-1F26-F2A7-DA3745413795}"/>
          </ac:cxnSpMkLst>
        </pc:cxnChg>
        <pc:cxnChg chg="mod">
          <ac:chgData name="Jorge Moreno" userId="17b5bd916609f155" providerId="LiveId" clId="{4C77F41F-3E4C-491C-A0B8-7F75E0644481}" dt="2026-05-12T12:06:43.537" v="12724"/>
          <ac:cxnSpMkLst>
            <pc:docMk/>
            <pc:sldMk cId="3030012183" sldId="1537"/>
            <ac:cxnSpMk id="90" creationId="{22B7A01A-F10E-326C-2212-618881050120}"/>
          </ac:cxnSpMkLst>
        </pc:cxnChg>
        <pc:cxnChg chg="mod">
          <ac:chgData name="Jorge Moreno" userId="17b5bd916609f155" providerId="LiveId" clId="{4C77F41F-3E4C-491C-A0B8-7F75E0644481}" dt="2026-05-12T12:06:43.537" v="12724"/>
          <ac:cxnSpMkLst>
            <pc:docMk/>
            <pc:sldMk cId="3030012183" sldId="1537"/>
            <ac:cxnSpMk id="92" creationId="{4F288AD7-AED2-C237-9CF6-5FC6F5BF4790}"/>
          </ac:cxnSpMkLst>
        </pc:cxnChg>
        <pc:cxnChg chg="mod">
          <ac:chgData name="Jorge Moreno" userId="17b5bd916609f155" providerId="LiveId" clId="{4C77F41F-3E4C-491C-A0B8-7F75E0644481}" dt="2026-05-12T12:18:57.230" v="13345" actId="1036"/>
          <ac:cxnSpMkLst>
            <pc:docMk/>
            <pc:sldMk cId="3030012183" sldId="1537"/>
            <ac:cxnSpMk id="95" creationId="{AFA0F322-4069-F92F-B49C-81B6E3110028}"/>
          </ac:cxnSpMkLst>
        </pc:cxnChg>
        <pc:cxnChg chg="add mod">
          <ac:chgData name="Jorge Moreno" userId="17b5bd916609f155" providerId="LiveId" clId="{4C77F41F-3E4C-491C-A0B8-7F75E0644481}" dt="2026-05-13T18:32:38.023" v="14565" actId="1076"/>
          <ac:cxnSpMkLst>
            <pc:docMk/>
            <pc:sldMk cId="3030012183" sldId="1537"/>
            <ac:cxnSpMk id="102" creationId="{1309B214-6640-E5ED-EA46-77E3157F762D}"/>
          </ac:cxnSpMkLst>
        </pc:cxnChg>
        <pc:cxnChg chg="add mod">
          <ac:chgData name="Jorge Moreno" userId="17b5bd916609f155" providerId="LiveId" clId="{4C77F41F-3E4C-491C-A0B8-7F75E0644481}" dt="2026-05-13T18:32:38.023" v="14565" actId="1076"/>
          <ac:cxnSpMkLst>
            <pc:docMk/>
            <pc:sldMk cId="3030012183" sldId="1537"/>
            <ac:cxnSpMk id="106" creationId="{EC275811-33C8-3404-88A7-B50311BBE3F6}"/>
          </ac:cxnSpMkLst>
        </pc:cxnChg>
        <pc:cxnChg chg="add mod">
          <ac:chgData name="Jorge Moreno" userId="17b5bd916609f155" providerId="LiveId" clId="{4C77F41F-3E4C-491C-A0B8-7F75E0644481}" dt="2026-05-13T18:32:38.023" v="14565" actId="1076"/>
          <ac:cxnSpMkLst>
            <pc:docMk/>
            <pc:sldMk cId="3030012183" sldId="1537"/>
            <ac:cxnSpMk id="110" creationId="{17CE87B8-ACB7-5598-6081-C6F3C537DD96}"/>
          </ac:cxnSpMkLst>
        </pc:cxnChg>
        <pc:cxnChg chg="add mod">
          <ac:chgData name="Jorge Moreno" userId="17b5bd916609f155" providerId="LiveId" clId="{4C77F41F-3E4C-491C-A0B8-7F75E0644481}" dt="2026-05-13T18:32:38.023" v="14565" actId="1076"/>
          <ac:cxnSpMkLst>
            <pc:docMk/>
            <pc:sldMk cId="3030012183" sldId="1537"/>
            <ac:cxnSpMk id="112" creationId="{B6151CD2-4781-C351-F922-147748093D82}"/>
          </ac:cxnSpMkLst>
        </pc:cxnChg>
        <pc:cxnChg chg="mod">
          <ac:chgData name="Jorge Moreno" userId="17b5bd916609f155" providerId="LiveId" clId="{4C77F41F-3E4C-491C-A0B8-7F75E0644481}" dt="2026-05-13T18:42:29.781" v="14630"/>
          <ac:cxnSpMkLst>
            <pc:docMk/>
            <pc:sldMk cId="3030012183" sldId="1537"/>
            <ac:cxnSpMk id="189" creationId="{4C159FE0-6FE2-9AC8-4112-BB76F667A755}"/>
          </ac:cxnSpMkLst>
        </pc:cxnChg>
        <pc:cxnChg chg="mod">
          <ac:chgData name="Jorge Moreno" userId="17b5bd916609f155" providerId="LiveId" clId="{4C77F41F-3E4C-491C-A0B8-7F75E0644481}" dt="2026-05-13T18:42:29.781" v="14630"/>
          <ac:cxnSpMkLst>
            <pc:docMk/>
            <pc:sldMk cId="3030012183" sldId="1537"/>
            <ac:cxnSpMk id="191" creationId="{810A6EC6-BF23-51CE-E8D7-4D2B64727A3A}"/>
          </ac:cxnSpMkLst>
        </pc:cxnChg>
        <pc:cxnChg chg="mod">
          <ac:chgData name="Jorge Moreno" userId="17b5bd916609f155" providerId="LiveId" clId="{4C77F41F-3E4C-491C-A0B8-7F75E0644481}" dt="2026-05-13T18:42:29.781" v="14630"/>
          <ac:cxnSpMkLst>
            <pc:docMk/>
            <pc:sldMk cId="3030012183" sldId="1537"/>
            <ac:cxnSpMk id="192" creationId="{411EB4A4-1D4A-12A7-8D24-702956356D92}"/>
          </ac:cxnSpMkLst>
        </pc:cxnChg>
      </pc:sldChg>
      <pc:sldChg chg="addSp delSp modSp add mod ord addAnim delAnim modAnim modShow">
        <pc:chgData name="Jorge Moreno" userId="17b5bd916609f155" providerId="LiveId" clId="{4C77F41F-3E4C-491C-A0B8-7F75E0644481}" dt="2026-05-20T12:13:11.028" v="15517" actId="14100"/>
        <pc:sldMkLst>
          <pc:docMk/>
          <pc:sldMk cId="1763831716" sldId="1538"/>
        </pc:sldMkLst>
        <pc:spChg chg="mod">
          <ac:chgData name="Jorge Moreno" userId="17b5bd916609f155" providerId="LiveId" clId="{4C77F41F-3E4C-491C-A0B8-7F75E0644481}" dt="2026-05-13T15:11:17.140" v="13996"/>
          <ac:spMkLst>
            <pc:docMk/>
            <pc:sldMk cId="1763831716" sldId="1538"/>
            <ac:spMk id="9" creationId="{FA74B505-B79A-6D81-6B9B-28FF382799D6}"/>
          </ac:spMkLst>
        </pc:spChg>
        <pc:spChg chg="mod">
          <ac:chgData name="Jorge Moreno" userId="17b5bd916609f155" providerId="LiveId" clId="{4C77F41F-3E4C-491C-A0B8-7F75E0644481}" dt="2026-05-13T15:11:17.140" v="13996"/>
          <ac:spMkLst>
            <pc:docMk/>
            <pc:sldMk cId="1763831716" sldId="1538"/>
            <ac:spMk id="10" creationId="{2D950AB6-793C-B2BC-269C-D5051E411661}"/>
          </ac:spMkLst>
        </pc:spChg>
        <pc:spChg chg="mod">
          <ac:chgData name="Jorge Moreno" userId="17b5bd916609f155" providerId="LiveId" clId="{4C77F41F-3E4C-491C-A0B8-7F75E0644481}" dt="2026-05-20T12:13:11.028" v="15517" actId="14100"/>
          <ac:spMkLst>
            <pc:docMk/>
            <pc:sldMk cId="1763831716" sldId="1538"/>
            <ac:spMk id="15" creationId="{2705397D-6653-31CF-4E8F-4BCBDBD068FF}"/>
          </ac:spMkLst>
        </pc:spChg>
        <pc:spChg chg="mod">
          <ac:chgData name="Jorge Moreno" userId="17b5bd916609f155" providerId="LiveId" clId="{4C77F41F-3E4C-491C-A0B8-7F75E0644481}" dt="2026-05-13T15:11:17.140" v="13996"/>
          <ac:spMkLst>
            <pc:docMk/>
            <pc:sldMk cId="1763831716" sldId="1538"/>
            <ac:spMk id="16" creationId="{BBB89392-57FB-C260-FC29-B7C6BAEBBBD9}"/>
          </ac:spMkLst>
        </pc:spChg>
        <pc:spChg chg="mod">
          <ac:chgData name="Jorge Moreno" userId="17b5bd916609f155" providerId="LiveId" clId="{4C77F41F-3E4C-491C-A0B8-7F75E0644481}" dt="2026-05-13T15:11:17.140" v="13996"/>
          <ac:spMkLst>
            <pc:docMk/>
            <pc:sldMk cId="1763831716" sldId="1538"/>
            <ac:spMk id="18" creationId="{4FE7299B-6D33-6487-0ED5-C99EA8A0607B}"/>
          </ac:spMkLst>
        </pc:spChg>
        <pc:spChg chg="mod">
          <ac:chgData name="Jorge Moreno" userId="17b5bd916609f155" providerId="LiveId" clId="{4C77F41F-3E4C-491C-A0B8-7F75E0644481}" dt="2026-05-13T15:11:17.140" v="13996"/>
          <ac:spMkLst>
            <pc:docMk/>
            <pc:sldMk cId="1763831716" sldId="1538"/>
            <ac:spMk id="19" creationId="{B65EB452-593B-DB5A-900D-0DB503E45562}"/>
          </ac:spMkLst>
        </pc:spChg>
        <pc:spChg chg="mod">
          <ac:chgData name="Jorge Moreno" userId="17b5bd916609f155" providerId="LiveId" clId="{4C77F41F-3E4C-491C-A0B8-7F75E0644481}" dt="2026-05-13T15:11:17.140" v="13996"/>
          <ac:spMkLst>
            <pc:docMk/>
            <pc:sldMk cId="1763831716" sldId="1538"/>
            <ac:spMk id="20" creationId="{E46C94D4-D637-831F-CC5B-57B233411C19}"/>
          </ac:spMkLst>
        </pc:spChg>
        <pc:spChg chg="mod">
          <ac:chgData name="Jorge Moreno" userId="17b5bd916609f155" providerId="LiveId" clId="{4C77F41F-3E4C-491C-A0B8-7F75E0644481}" dt="2026-05-13T15:11:17.140" v="13996"/>
          <ac:spMkLst>
            <pc:docMk/>
            <pc:sldMk cId="1763831716" sldId="1538"/>
            <ac:spMk id="21" creationId="{7F697D49-2C95-0635-A7C1-1A7A289A48B9}"/>
          </ac:spMkLst>
        </pc:spChg>
        <pc:spChg chg="add mod">
          <ac:chgData name="Jorge Moreno" userId="17b5bd916609f155" providerId="LiveId" clId="{4C77F41F-3E4C-491C-A0B8-7F75E0644481}" dt="2026-05-13T15:11:17.140" v="13996"/>
          <ac:spMkLst>
            <pc:docMk/>
            <pc:sldMk cId="1763831716" sldId="1538"/>
            <ac:spMk id="29" creationId="{5E270FF5-6660-E481-6016-CF7B614E6D1A}"/>
          </ac:spMkLst>
        </pc:spChg>
        <pc:spChg chg="mod">
          <ac:chgData name="Jorge Moreno" userId="17b5bd916609f155" providerId="LiveId" clId="{4C77F41F-3E4C-491C-A0B8-7F75E0644481}" dt="2026-05-15T12:19:25.186" v="15118" actId="1076"/>
          <ac:spMkLst>
            <pc:docMk/>
            <pc:sldMk cId="1763831716" sldId="1538"/>
            <ac:spMk id="39" creationId="{DDD9606D-C814-B944-A4B0-B198E36B7DFF}"/>
          </ac:spMkLst>
        </pc:spChg>
        <pc:spChg chg="add mod">
          <ac:chgData name="Jorge Moreno" userId="17b5bd916609f155" providerId="LiveId" clId="{4C77F41F-3E4C-491C-A0B8-7F75E0644481}" dt="2026-05-13T15:13:31.411" v="14003" actId="20577"/>
          <ac:spMkLst>
            <pc:docMk/>
            <pc:sldMk cId="1763831716" sldId="1538"/>
            <ac:spMk id="53" creationId="{3B09D49A-3C13-D9BF-2E2D-D2A37A93E8F8}"/>
          </ac:spMkLst>
        </pc:spChg>
        <pc:spChg chg="add mod">
          <ac:chgData name="Jorge Moreno" userId="17b5bd916609f155" providerId="LiveId" clId="{4C77F41F-3E4C-491C-A0B8-7F75E0644481}" dt="2026-05-13T15:15:58.156" v="14087" actId="1076"/>
          <ac:spMkLst>
            <pc:docMk/>
            <pc:sldMk cId="1763831716" sldId="1538"/>
            <ac:spMk id="146" creationId="{581B8130-B355-D63B-CFF4-C777CBFDCDF6}"/>
          </ac:spMkLst>
        </pc:spChg>
      </pc:sldChg>
      <pc:sldChg chg="delSp add mod modAnim modNotesTx">
        <pc:chgData name="Jorge Moreno" userId="17b5bd916609f155" providerId="LiveId" clId="{4C77F41F-3E4C-491C-A0B8-7F75E0644481}" dt="2026-05-21T06:23:06.795" v="15623" actId="20577"/>
        <pc:sldMkLst>
          <pc:docMk/>
          <pc:sldMk cId="3479054612" sldId="1539"/>
        </pc:sldMkLst>
      </pc:sldChg>
      <pc:sldMasterChg chg="delSldLayout">
        <pc:chgData name="Jorge Moreno" userId="17b5bd916609f155" providerId="LiveId" clId="{4C77F41F-3E4C-491C-A0B8-7F75E0644481}" dt="2026-05-15T10:38:07.759" v="15073" actId="47"/>
        <pc:sldMasterMkLst>
          <pc:docMk/>
          <pc:sldMasterMk cId="4049668401" sldId="2147483648"/>
        </pc:sldMasterMkLst>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18AF68-5483-4D51-898C-A46BA4938723}" type="datetimeFigureOut">
              <a:rPr lang="en-US" smtClean="0"/>
              <a:t>5/21/2026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08F514-2D41-4876-93E3-6818EEE6F1FC}" type="slidenum">
              <a:rPr lang="en-US" smtClean="0"/>
              <a:t>‹#›</a:t>
            </a:fld>
            <a:endParaRPr lang="en-US"/>
          </a:p>
        </p:txBody>
      </p:sp>
    </p:spTree>
    <p:extLst>
      <p:ext uri="{BB962C8B-B14F-4D97-AF65-F5344CB8AC3E}">
        <p14:creationId xmlns:p14="http://schemas.microsoft.com/office/powerpoint/2010/main" val="434432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08F514-2D41-4876-93E3-6818EEE6F1FC}" type="slidenum">
              <a:rPr lang="en-US" smtClean="0"/>
              <a:t>2</a:t>
            </a:fld>
            <a:endParaRPr lang="en-US"/>
          </a:p>
        </p:txBody>
      </p:sp>
    </p:spTree>
    <p:extLst>
      <p:ext uri="{BB962C8B-B14F-4D97-AF65-F5344CB8AC3E}">
        <p14:creationId xmlns:p14="http://schemas.microsoft.com/office/powerpoint/2010/main" val="418769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08F514-2D41-4876-93E3-6818EEE6F1FC}" type="slidenum">
              <a:rPr lang="en-US" smtClean="0"/>
              <a:t>12</a:t>
            </a:fld>
            <a:endParaRPr lang="en-US"/>
          </a:p>
        </p:txBody>
      </p:sp>
    </p:spTree>
    <p:extLst>
      <p:ext uri="{BB962C8B-B14F-4D97-AF65-F5344CB8AC3E}">
        <p14:creationId xmlns:p14="http://schemas.microsoft.com/office/powerpoint/2010/main" val="2419648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A42000-C08D-09DF-BDE6-1EE3AC541DF4}"/>
            </a:ext>
          </a:extLst>
        </p:cNvPr>
        <p:cNvGrpSpPr/>
        <p:nvPr/>
      </p:nvGrpSpPr>
      <p:grpSpPr bwMode="auto">
        <a:xfrm>
          <a:off x="0" y="0"/>
          <a:ext cx="0" cy="0"/>
          <a:chOff x="0" y="0"/>
          <a:chExt cx="0" cy="0"/>
        </a:xfrm>
      </p:grpSpPr>
      <p:sp>
        <p:nvSpPr>
          <p:cNvPr id="2" name="Slide Image Placeholder 1">
            <a:extLst>
              <a:ext uri="{FF2B5EF4-FFF2-40B4-BE49-F238E27FC236}">
                <a16:creationId xmlns:a16="http://schemas.microsoft.com/office/drawing/2014/main" id="{68286B1A-E7F3-C307-68F7-BC94D37EC7A5}"/>
              </a:ext>
            </a:extLst>
          </p:cNvPr>
          <p:cNvSpPr>
            <a:spLocks noGrp="1" noRot="1" noChangeAspect="1"/>
          </p:cNvSpPr>
          <p:nvPr>
            <p:ph type="sldImg"/>
          </p:nvPr>
        </p:nvSpPr>
        <p:spPr bwMode="auto"/>
      </p:sp>
      <p:sp>
        <p:nvSpPr>
          <p:cNvPr id="3" name="Notes Placeholder 2">
            <a:extLst>
              <a:ext uri="{FF2B5EF4-FFF2-40B4-BE49-F238E27FC236}">
                <a16:creationId xmlns:a16="http://schemas.microsoft.com/office/drawing/2014/main" id="{EF9F124B-194C-ADFF-67F7-91F0D48A0EBC}"/>
              </a:ext>
            </a:extLst>
          </p:cNvPr>
          <p:cNvSpPr>
            <a:spLocks noGrp="1"/>
          </p:cNvSpPr>
          <p:nvPr>
            <p:ph type="body" idx="1"/>
          </p:nvPr>
        </p:nvSpPr>
        <p:spPr bwMode="auto"/>
        <p:txBody>
          <a:bodyPr/>
          <a:lstStyle/>
          <a:p>
            <a:pPr>
              <a:defRPr/>
            </a:pPr>
            <a:endParaRPr dirty="0"/>
          </a:p>
        </p:txBody>
      </p:sp>
      <p:sp>
        <p:nvSpPr>
          <p:cNvPr id="4" name="Slide Number Placeholder 3">
            <a:extLst>
              <a:ext uri="{FF2B5EF4-FFF2-40B4-BE49-F238E27FC236}">
                <a16:creationId xmlns:a16="http://schemas.microsoft.com/office/drawing/2014/main" id="{7E3559ED-9E55-E8EF-4999-F48793139EE3}"/>
              </a:ext>
            </a:extLst>
          </p:cNvPr>
          <p:cNvSpPr>
            <a:spLocks noGrp="1"/>
          </p:cNvSpPr>
          <p:nvPr>
            <p:ph type="sldNum" sz="quarter" idx="10"/>
          </p:nvPr>
        </p:nvSpPr>
        <p:spPr bwMode="auto"/>
        <p:txBody>
          <a:bodyPr/>
          <a:lstStyle/>
          <a:p>
            <a:pPr>
              <a:defRPr/>
            </a:pPr>
            <a:fld id="{DEBBD250-266E-629F-2144-7FCB31D09C39}" type="slidenum">
              <a:rPr/>
              <a:t>13</a:t>
            </a:fld>
            <a:endParaRPr dirty="0"/>
          </a:p>
        </p:txBody>
      </p:sp>
    </p:spTree>
    <p:extLst>
      <p:ext uri="{BB962C8B-B14F-4D97-AF65-F5344CB8AC3E}">
        <p14:creationId xmlns:p14="http://schemas.microsoft.com/office/powerpoint/2010/main" val="7529291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08F514-2D41-4876-93E3-6818EEE6F1FC}" type="slidenum">
              <a:rPr lang="en-US" smtClean="0"/>
              <a:t>14</a:t>
            </a:fld>
            <a:endParaRPr lang="en-US"/>
          </a:p>
        </p:txBody>
      </p:sp>
    </p:spTree>
    <p:extLst>
      <p:ext uri="{BB962C8B-B14F-4D97-AF65-F5344CB8AC3E}">
        <p14:creationId xmlns:p14="http://schemas.microsoft.com/office/powerpoint/2010/main" val="20252165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08F514-2D41-4876-93E3-6818EEE6F1FC}" type="slidenum">
              <a:rPr lang="en-US" smtClean="0"/>
              <a:t>15</a:t>
            </a:fld>
            <a:endParaRPr lang="en-US"/>
          </a:p>
        </p:txBody>
      </p:sp>
    </p:spTree>
    <p:extLst>
      <p:ext uri="{BB962C8B-B14F-4D97-AF65-F5344CB8AC3E}">
        <p14:creationId xmlns:p14="http://schemas.microsoft.com/office/powerpoint/2010/main" val="3849966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08F514-2D41-4876-93E3-6818EEE6F1FC}" type="slidenum">
              <a:rPr lang="en-US" smtClean="0"/>
              <a:t>16</a:t>
            </a:fld>
            <a:endParaRPr lang="en-US"/>
          </a:p>
        </p:txBody>
      </p:sp>
    </p:spTree>
    <p:extLst>
      <p:ext uri="{BB962C8B-B14F-4D97-AF65-F5344CB8AC3E}">
        <p14:creationId xmlns:p14="http://schemas.microsoft.com/office/powerpoint/2010/main" val="42026803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D6247C-1B40-3717-C5CA-16F2117226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689DD0-E6A4-FE6D-C3CC-7D88C41868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DF065D-3FBB-409D-49DF-73F9C425EBB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7D714A2-7C82-6477-E7AE-912484EFFA1C}"/>
              </a:ext>
            </a:extLst>
          </p:cNvPr>
          <p:cNvSpPr>
            <a:spLocks noGrp="1"/>
          </p:cNvSpPr>
          <p:nvPr>
            <p:ph type="sldNum" sz="quarter" idx="5"/>
          </p:nvPr>
        </p:nvSpPr>
        <p:spPr/>
        <p:txBody>
          <a:bodyPr/>
          <a:lstStyle/>
          <a:p>
            <a:fld id="{2E08F514-2D41-4876-93E3-6818EEE6F1FC}" type="slidenum">
              <a:rPr lang="en-US" smtClean="0"/>
              <a:t>17</a:t>
            </a:fld>
            <a:endParaRPr lang="en-US"/>
          </a:p>
        </p:txBody>
      </p:sp>
    </p:spTree>
    <p:extLst>
      <p:ext uri="{BB962C8B-B14F-4D97-AF65-F5344CB8AC3E}">
        <p14:creationId xmlns:p14="http://schemas.microsoft.com/office/powerpoint/2010/main" val="442832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LID4096" dirty="0"/>
          </a:p>
        </p:txBody>
      </p:sp>
      <p:sp>
        <p:nvSpPr>
          <p:cNvPr id="4" name="Slide Number Placeholder 3"/>
          <p:cNvSpPr>
            <a:spLocks noGrp="1"/>
          </p:cNvSpPr>
          <p:nvPr>
            <p:ph type="sldNum" sz="quarter" idx="5"/>
          </p:nvPr>
        </p:nvSpPr>
        <p:spPr/>
        <p:txBody>
          <a:bodyPr/>
          <a:lstStyle/>
          <a:p>
            <a:fld id="{37BF7091-A5E5-4AB5-B3CA-884AC68B7277}" type="slidenum">
              <a:rPr lang="LID4096" smtClean="0"/>
              <a:t>19</a:t>
            </a:fld>
            <a:endParaRPr lang="LID4096"/>
          </a:p>
        </p:txBody>
      </p:sp>
    </p:spTree>
    <p:extLst>
      <p:ext uri="{BB962C8B-B14F-4D97-AF65-F5344CB8AC3E}">
        <p14:creationId xmlns:p14="http://schemas.microsoft.com/office/powerpoint/2010/main" val="4106385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9473EA4-FD3B-4D0C-829E-1BEAC2F0B53A}" type="slidenum">
              <a:rPr lang="en-US" smtClean="0"/>
              <a:t>20</a:t>
            </a:fld>
            <a:endParaRPr lang="en-US"/>
          </a:p>
        </p:txBody>
      </p:sp>
    </p:spTree>
    <p:extLst>
      <p:ext uri="{BB962C8B-B14F-4D97-AF65-F5344CB8AC3E}">
        <p14:creationId xmlns:p14="http://schemas.microsoft.com/office/powerpoint/2010/main" val="3471575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To understand and simulate spectral broadening, one needs to consider mainly two effects. The most important, self-phase modulation, is an intensity and time dependant phase in time domain, that causes modulation and broadening in frequency domain. But also chromatic dispersion or chirp play an important role, mainly through its leading term: the second order dispersion or GDD. This modulates the pulse amplitude in time domain by adding a frequency dependant phase in frequency domain. And one can also consider the next leading term in dispersion, which is the third order dispersion or TOD, which is the first term that introduces asymmetries in the pulses. </a:t>
            </a:r>
            <a:r>
              <a:rPr lang="en-US" dirty="0"/>
              <a:t>In principle one can think that SPM affects only the spectral amplitude and dispersion affects only the pulse shape in time domain, but when acting together, they all affect the properties of the pulses both in time and frequency domains.</a:t>
            </a:r>
            <a:endParaRPr lang="es-ES" dirty="0"/>
          </a:p>
        </p:txBody>
      </p:sp>
      <p:sp>
        <p:nvSpPr>
          <p:cNvPr id="4" name="Slide Number Placeholder 3"/>
          <p:cNvSpPr>
            <a:spLocks noGrp="1"/>
          </p:cNvSpPr>
          <p:nvPr>
            <p:ph type="sldNum" sz="quarter" idx="5"/>
          </p:nvPr>
        </p:nvSpPr>
        <p:spPr/>
        <p:txBody>
          <a:bodyPr/>
          <a:lstStyle/>
          <a:p>
            <a:fld id="{2E08F514-2D41-4876-93E3-6818EEE6F1FC}" type="slidenum">
              <a:rPr lang="en-US" smtClean="0"/>
              <a:t>23</a:t>
            </a:fld>
            <a:endParaRPr lang="en-US"/>
          </a:p>
        </p:txBody>
      </p:sp>
    </p:spTree>
    <p:extLst>
      <p:ext uri="{BB962C8B-B14F-4D97-AF65-F5344CB8AC3E}">
        <p14:creationId xmlns:p14="http://schemas.microsoft.com/office/powerpoint/2010/main" val="28726654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In order to calculate the spectral broadening, we can assume Gaussian pulses come into the MPCs and propagate such that they accumulate GDD in the focusing mirrors, and GDD and SPM simultaneosuly in the nonlinear element. This can be simulated via the Split-step Fourier method, where you split the propagating medium in small distance steps and you apply GDD to your pulses in frequency domain, then perform a Fourier transform to time-domain, apply your SPM phase and Fourier transform back. Then move to the next distance step and repeat this process until you have propagated your pulses through the whole medium. In principle, these MPCs are designed with specific values for GDD and SPM in mind, but when simulating the spectral broadening, we see that the asymmetry of the spectrum cannot be reproduced with these effects only. One could also include the TOD from the propagation in the nonlinear element, but this contribution is actually quite small. In order to reproduce this asymmetry, I had to make the initial pulses non-gaussian, with a very strong third order phase corresponding to a TOD of -0.5 ps3. We can then reproduce the spectrum quite well. We believe that this strong TOD contribution comes from the very strong gain narrowing in the previous amplification stages, but this is something that still needs to be studied in more detail</a:t>
            </a:r>
            <a:r>
              <a:rPr lang="es-ES"/>
              <a:t>. </a:t>
            </a:r>
            <a:endParaRPr lang="en-US" dirty="0"/>
          </a:p>
        </p:txBody>
      </p:sp>
      <p:sp>
        <p:nvSpPr>
          <p:cNvPr id="4" name="Slide Number Placeholder 3"/>
          <p:cNvSpPr>
            <a:spLocks noGrp="1"/>
          </p:cNvSpPr>
          <p:nvPr>
            <p:ph type="sldNum" sz="quarter" idx="5"/>
          </p:nvPr>
        </p:nvSpPr>
        <p:spPr/>
        <p:txBody>
          <a:bodyPr/>
          <a:lstStyle/>
          <a:p>
            <a:fld id="{2E08F514-2D41-4876-93E3-6818EEE6F1FC}" type="slidenum">
              <a:rPr lang="en-US" smtClean="0"/>
              <a:t>24</a:t>
            </a:fld>
            <a:endParaRPr lang="en-US"/>
          </a:p>
        </p:txBody>
      </p:sp>
    </p:spTree>
    <p:extLst>
      <p:ext uri="{BB962C8B-B14F-4D97-AF65-F5344CB8AC3E}">
        <p14:creationId xmlns:p14="http://schemas.microsoft.com/office/powerpoint/2010/main" val="1900871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08F514-2D41-4876-93E3-6818EEE6F1FC}" type="slidenum">
              <a:rPr lang="en-US" smtClean="0"/>
              <a:t>3</a:t>
            </a:fld>
            <a:endParaRPr lang="en-US"/>
          </a:p>
        </p:txBody>
      </p:sp>
    </p:spTree>
    <p:extLst>
      <p:ext uri="{BB962C8B-B14F-4D97-AF65-F5344CB8AC3E}">
        <p14:creationId xmlns:p14="http://schemas.microsoft.com/office/powerpoint/2010/main" val="1390095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93F19F-473B-4586-8760-3BAC57547D89}" type="slidenum">
              <a:rPr lang="x-none" smtClean="0"/>
              <a:t>26</a:t>
            </a:fld>
            <a:endParaRPr lang="x-none"/>
          </a:p>
        </p:txBody>
      </p:sp>
    </p:spTree>
    <p:extLst>
      <p:ext uri="{BB962C8B-B14F-4D97-AF65-F5344CB8AC3E}">
        <p14:creationId xmlns:p14="http://schemas.microsoft.com/office/powerpoint/2010/main" val="537613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2E08F514-2D41-4876-93E3-6818EEE6F1FC}" type="slidenum">
              <a:rPr lang="en-US" smtClean="0"/>
              <a:t>4</a:t>
            </a:fld>
            <a:endParaRPr lang="en-US"/>
          </a:p>
        </p:txBody>
      </p:sp>
    </p:spTree>
    <p:extLst>
      <p:ext uri="{BB962C8B-B14F-4D97-AF65-F5344CB8AC3E}">
        <p14:creationId xmlns:p14="http://schemas.microsoft.com/office/powerpoint/2010/main" val="12162029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08F514-2D41-4876-93E3-6818EEE6F1FC}" type="slidenum">
              <a:rPr lang="en-US" smtClean="0"/>
              <a:t>5</a:t>
            </a:fld>
            <a:endParaRPr lang="en-US"/>
          </a:p>
        </p:txBody>
      </p:sp>
    </p:spTree>
    <p:extLst>
      <p:ext uri="{BB962C8B-B14F-4D97-AF65-F5344CB8AC3E}">
        <p14:creationId xmlns:p14="http://schemas.microsoft.com/office/powerpoint/2010/main" val="1009120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49538" y="514350"/>
            <a:ext cx="4573587" cy="2571750"/>
          </a:xfrm>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473EA4-FD3B-4D0C-829E-1BEAC2F0B53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10759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08F514-2D41-4876-93E3-6818EEE6F1FC}" type="slidenum">
              <a:rPr lang="en-US" smtClean="0"/>
              <a:t>8</a:t>
            </a:fld>
            <a:endParaRPr lang="en-US"/>
          </a:p>
        </p:txBody>
      </p:sp>
    </p:spTree>
    <p:extLst>
      <p:ext uri="{BB962C8B-B14F-4D97-AF65-F5344CB8AC3E}">
        <p14:creationId xmlns:p14="http://schemas.microsoft.com/office/powerpoint/2010/main" val="1812275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473EA4-FD3B-4D0C-829E-1BEAC2F0B53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90617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473EA4-FD3B-4D0C-829E-1BEAC2F0B53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80955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473EA4-FD3B-4D0C-829E-1BEAC2F0B53A}" type="slidenum">
              <a:rPr lang="en-US" smtClean="0"/>
              <a:t>11</a:t>
            </a:fld>
            <a:endParaRPr lang="en-US"/>
          </a:p>
        </p:txBody>
      </p:sp>
    </p:spTree>
    <p:extLst>
      <p:ext uri="{BB962C8B-B14F-4D97-AF65-F5344CB8AC3E}">
        <p14:creationId xmlns:p14="http://schemas.microsoft.com/office/powerpoint/2010/main" val="2072177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4C980-8CF2-AE5F-0D34-25CD61C2EC2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2F91D9C-6F51-9E66-F7C0-3687E6018A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3D501C7-116B-6CB2-1706-920D6486B655}"/>
              </a:ext>
            </a:extLst>
          </p:cNvPr>
          <p:cNvSpPr>
            <a:spLocks noGrp="1"/>
          </p:cNvSpPr>
          <p:nvPr>
            <p:ph type="dt" sz="half" idx="10"/>
          </p:nvPr>
        </p:nvSpPr>
        <p:spPr/>
        <p:txBody>
          <a:bodyPr/>
          <a:lstStyle/>
          <a:p>
            <a:fld id="{767CEFD2-316D-4C1B-8997-2740E7F7E188}" type="datetimeFigureOut">
              <a:rPr lang="en-US" smtClean="0"/>
              <a:t>5/21/2026</a:t>
            </a:fld>
            <a:endParaRPr lang="en-US"/>
          </a:p>
        </p:txBody>
      </p:sp>
      <p:sp>
        <p:nvSpPr>
          <p:cNvPr id="5" name="Footer Placeholder 4">
            <a:extLst>
              <a:ext uri="{FF2B5EF4-FFF2-40B4-BE49-F238E27FC236}">
                <a16:creationId xmlns:a16="http://schemas.microsoft.com/office/drawing/2014/main" id="{AA28FCDE-8276-8400-C04A-1A359DEABF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DCAD5A-9C06-6CF0-BEA0-02FA1C556231}"/>
              </a:ext>
            </a:extLst>
          </p:cNvPr>
          <p:cNvSpPr>
            <a:spLocks noGrp="1"/>
          </p:cNvSpPr>
          <p:nvPr>
            <p:ph type="sldNum" sz="quarter" idx="12"/>
          </p:nvPr>
        </p:nvSpPr>
        <p:spPr/>
        <p:txBody>
          <a:bodyPr/>
          <a:lstStyle/>
          <a:p>
            <a:fld id="{66D837B5-D5B8-430A-B1A5-172F0F8F63E6}" type="slidenum">
              <a:rPr lang="en-US" smtClean="0"/>
              <a:t>‹#›</a:t>
            </a:fld>
            <a:endParaRPr lang="en-US"/>
          </a:p>
        </p:txBody>
      </p:sp>
    </p:spTree>
    <p:extLst>
      <p:ext uri="{BB962C8B-B14F-4D97-AF65-F5344CB8AC3E}">
        <p14:creationId xmlns:p14="http://schemas.microsoft.com/office/powerpoint/2010/main" val="795201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9B822-0068-7E63-0BB2-5CF10B59054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F803FC9-6487-98BC-260C-B6C9B6CDDE9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E74C437-31D1-47C5-0D49-0214F82B5FF1}"/>
              </a:ext>
            </a:extLst>
          </p:cNvPr>
          <p:cNvSpPr>
            <a:spLocks noGrp="1"/>
          </p:cNvSpPr>
          <p:nvPr>
            <p:ph type="dt" sz="half" idx="10"/>
          </p:nvPr>
        </p:nvSpPr>
        <p:spPr/>
        <p:txBody>
          <a:bodyPr/>
          <a:lstStyle/>
          <a:p>
            <a:fld id="{767CEFD2-316D-4C1B-8997-2740E7F7E188}" type="datetimeFigureOut">
              <a:rPr lang="en-US" smtClean="0"/>
              <a:t>5/21/2026</a:t>
            </a:fld>
            <a:endParaRPr lang="en-US"/>
          </a:p>
        </p:txBody>
      </p:sp>
      <p:sp>
        <p:nvSpPr>
          <p:cNvPr id="5" name="Footer Placeholder 4">
            <a:extLst>
              <a:ext uri="{FF2B5EF4-FFF2-40B4-BE49-F238E27FC236}">
                <a16:creationId xmlns:a16="http://schemas.microsoft.com/office/drawing/2014/main" id="{DC85667F-01F6-5786-3580-BE996721D4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652953-77AA-325E-304C-1ACAA38345B6}"/>
              </a:ext>
            </a:extLst>
          </p:cNvPr>
          <p:cNvSpPr>
            <a:spLocks noGrp="1"/>
          </p:cNvSpPr>
          <p:nvPr>
            <p:ph type="sldNum" sz="quarter" idx="12"/>
          </p:nvPr>
        </p:nvSpPr>
        <p:spPr/>
        <p:txBody>
          <a:bodyPr/>
          <a:lstStyle/>
          <a:p>
            <a:fld id="{66D837B5-D5B8-430A-B1A5-172F0F8F63E6}" type="slidenum">
              <a:rPr lang="en-US" smtClean="0"/>
              <a:t>‹#›</a:t>
            </a:fld>
            <a:endParaRPr lang="en-US"/>
          </a:p>
        </p:txBody>
      </p:sp>
    </p:spTree>
    <p:extLst>
      <p:ext uri="{BB962C8B-B14F-4D97-AF65-F5344CB8AC3E}">
        <p14:creationId xmlns:p14="http://schemas.microsoft.com/office/powerpoint/2010/main" val="231724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7C17AE-442B-B4FD-3787-2CFE149E40D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BE7E052-25BA-42E5-D38C-0B4BC418C28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5930CA-C075-4FB5-315C-ACF6E8605942}"/>
              </a:ext>
            </a:extLst>
          </p:cNvPr>
          <p:cNvSpPr>
            <a:spLocks noGrp="1"/>
          </p:cNvSpPr>
          <p:nvPr>
            <p:ph type="dt" sz="half" idx="10"/>
          </p:nvPr>
        </p:nvSpPr>
        <p:spPr/>
        <p:txBody>
          <a:bodyPr/>
          <a:lstStyle/>
          <a:p>
            <a:fld id="{767CEFD2-316D-4C1B-8997-2740E7F7E188}" type="datetimeFigureOut">
              <a:rPr lang="en-US" smtClean="0"/>
              <a:t>5/21/2026</a:t>
            </a:fld>
            <a:endParaRPr lang="en-US"/>
          </a:p>
        </p:txBody>
      </p:sp>
      <p:sp>
        <p:nvSpPr>
          <p:cNvPr id="5" name="Footer Placeholder 4">
            <a:extLst>
              <a:ext uri="{FF2B5EF4-FFF2-40B4-BE49-F238E27FC236}">
                <a16:creationId xmlns:a16="http://schemas.microsoft.com/office/drawing/2014/main" id="{C482B687-0FE4-8DA1-4F54-FA3F7DE734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E36AAB-527B-04D1-61E0-19E19814F26B}"/>
              </a:ext>
            </a:extLst>
          </p:cNvPr>
          <p:cNvSpPr>
            <a:spLocks noGrp="1"/>
          </p:cNvSpPr>
          <p:nvPr>
            <p:ph type="sldNum" sz="quarter" idx="12"/>
          </p:nvPr>
        </p:nvSpPr>
        <p:spPr/>
        <p:txBody>
          <a:bodyPr/>
          <a:lstStyle/>
          <a:p>
            <a:fld id="{66D837B5-D5B8-430A-B1A5-172F0F8F63E6}" type="slidenum">
              <a:rPr lang="en-US" smtClean="0"/>
              <a:t>‹#›</a:t>
            </a:fld>
            <a:endParaRPr lang="en-US"/>
          </a:p>
        </p:txBody>
      </p:sp>
    </p:spTree>
    <p:extLst>
      <p:ext uri="{BB962C8B-B14F-4D97-AF65-F5344CB8AC3E}">
        <p14:creationId xmlns:p14="http://schemas.microsoft.com/office/powerpoint/2010/main" val="856966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libri" panose="020F0502020204030204" pitchFamily="34" charset="0"/>
              </a:defRPr>
            </a:lvl1pPr>
          </a:lstStyle>
          <a:p>
            <a:r>
              <a:rPr lang="de-DE" dirty="0"/>
              <a:t>Titelmasterformat durch Klicken bearbeiten</a:t>
            </a:r>
          </a:p>
        </p:txBody>
      </p:sp>
    </p:spTree>
    <p:extLst>
      <p:ext uri="{BB962C8B-B14F-4D97-AF65-F5344CB8AC3E}">
        <p14:creationId xmlns:p14="http://schemas.microsoft.com/office/powerpoint/2010/main" val="24291340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35999696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23120754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1640385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2324481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20686963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27617068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828282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7D4DC-E175-DA5F-72DF-878342080D6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22DB991-26BA-1E99-4050-F5629B62A61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CEDED38-4800-DCB9-C218-AE64DEA663CC}"/>
              </a:ext>
            </a:extLst>
          </p:cNvPr>
          <p:cNvSpPr>
            <a:spLocks noGrp="1"/>
          </p:cNvSpPr>
          <p:nvPr>
            <p:ph type="dt" sz="half" idx="10"/>
          </p:nvPr>
        </p:nvSpPr>
        <p:spPr/>
        <p:txBody>
          <a:bodyPr/>
          <a:lstStyle/>
          <a:p>
            <a:fld id="{767CEFD2-316D-4C1B-8997-2740E7F7E188}" type="datetimeFigureOut">
              <a:rPr lang="en-US" smtClean="0"/>
              <a:t>5/21/2026</a:t>
            </a:fld>
            <a:endParaRPr lang="en-US"/>
          </a:p>
        </p:txBody>
      </p:sp>
      <p:sp>
        <p:nvSpPr>
          <p:cNvPr id="5" name="Footer Placeholder 4">
            <a:extLst>
              <a:ext uri="{FF2B5EF4-FFF2-40B4-BE49-F238E27FC236}">
                <a16:creationId xmlns:a16="http://schemas.microsoft.com/office/drawing/2014/main" id="{94298AA0-E69E-B434-6F80-AFDE26D8E5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B7649C-743B-03FA-3A78-BA7304959155}"/>
              </a:ext>
            </a:extLst>
          </p:cNvPr>
          <p:cNvSpPr>
            <a:spLocks noGrp="1"/>
          </p:cNvSpPr>
          <p:nvPr>
            <p:ph type="sldNum" sz="quarter" idx="12"/>
          </p:nvPr>
        </p:nvSpPr>
        <p:spPr/>
        <p:txBody>
          <a:bodyPr/>
          <a:lstStyle/>
          <a:p>
            <a:fld id="{66D837B5-D5B8-430A-B1A5-172F0F8F63E6}" type="slidenum">
              <a:rPr lang="en-US" smtClean="0"/>
              <a:t>‹#›</a:t>
            </a:fld>
            <a:endParaRPr lang="en-US"/>
          </a:p>
        </p:txBody>
      </p:sp>
    </p:spTree>
    <p:extLst>
      <p:ext uri="{BB962C8B-B14F-4D97-AF65-F5344CB8AC3E}">
        <p14:creationId xmlns:p14="http://schemas.microsoft.com/office/powerpoint/2010/main" val="37522395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1065677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10784565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21936025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621622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3AED6C-1CF8-C648-993B-FC1E16FB9E89}"/>
              </a:ext>
            </a:extLst>
          </p:cNvPr>
          <p:cNvSpPr>
            <a:spLocks noGrp="1"/>
          </p:cNvSpPr>
          <p:nvPr>
            <p:ph type="ctrTitle"/>
          </p:nvPr>
        </p:nvSpPr>
        <p:spPr>
          <a:xfrm>
            <a:off x="2849216" y="4622897"/>
            <a:ext cx="6493567" cy="492443"/>
          </a:xfrm>
          <a:prstGeom prst="rect">
            <a:avLst/>
          </a:prstGeom>
        </p:spPr>
        <p:txBody>
          <a:bodyPr anchor="b"/>
          <a:lstStyle>
            <a:lvl1pPr algn="ctr">
              <a:defRPr sz="32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stStyle>
          <a:p>
            <a:r>
              <a:rPr lang="de-DE" dirty="0"/>
              <a:t>Mastertitelformat bearbeiten</a:t>
            </a:r>
          </a:p>
        </p:txBody>
      </p:sp>
      <p:sp>
        <p:nvSpPr>
          <p:cNvPr id="3" name="Untertitel 2">
            <a:extLst>
              <a:ext uri="{FF2B5EF4-FFF2-40B4-BE49-F238E27FC236}">
                <a16:creationId xmlns:a16="http://schemas.microsoft.com/office/drawing/2014/main" id="{82B1F074-D286-6641-AAEA-9364B9F16E71}"/>
              </a:ext>
            </a:extLst>
          </p:cNvPr>
          <p:cNvSpPr>
            <a:spLocks noGrp="1"/>
          </p:cNvSpPr>
          <p:nvPr>
            <p:ph type="subTitle" idx="1"/>
          </p:nvPr>
        </p:nvSpPr>
        <p:spPr>
          <a:xfrm>
            <a:off x="2849216" y="5327374"/>
            <a:ext cx="6493567" cy="980661"/>
          </a:xfrm>
        </p:spPr>
        <p:txBody>
          <a:bodyPr>
            <a:normAutofit/>
          </a:bodyPr>
          <a:lstStyle>
            <a:lvl1pPr marL="0" indent="0" algn="ctr">
              <a:buNone/>
              <a:defRPr sz="1800" b="0" i="1">
                <a:solidFill>
                  <a:schemeClr val="bg1"/>
                </a:solidFill>
                <a:latin typeface="Roboto" panose="02000000000000000000" pitchFamily="2" charset="0"/>
                <a:ea typeface="Roboto" panose="02000000000000000000" pitchFamily="2" charset="0"/>
                <a:cs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26324878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neues Bild">
    <p:bg>
      <p:bgPr>
        <a:solidFill>
          <a:schemeClr val="bg1"/>
        </a:solidFill>
        <a:effectLst/>
      </p:bgPr>
    </p:bg>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8FD924FE-132D-CB4C-A4F8-8DC1871BB010}"/>
              </a:ext>
            </a:extLst>
          </p:cNvPr>
          <p:cNvSpPr>
            <a:spLocks noGrp="1"/>
          </p:cNvSpPr>
          <p:nvPr>
            <p:ph type="pic" idx="1"/>
          </p:nvPr>
        </p:nvSpPr>
        <p:spPr>
          <a:xfrm>
            <a:off x="0" y="0"/>
            <a:ext cx="12192000" cy="5158171"/>
          </a:xfrm>
          <a:solidFill>
            <a:srgbClr val="007E74"/>
          </a:solidFill>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22" name="Titel 1">
            <a:extLst>
              <a:ext uri="{FF2B5EF4-FFF2-40B4-BE49-F238E27FC236}">
                <a16:creationId xmlns:a16="http://schemas.microsoft.com/office/drawing/2014/main" id="{C04D7E78-0D5D-C044-85E7-F073CB91A156}"/>
              </a:ext>
            </a:extLst>
          </p:cNvPr>
          <p:cNvSpPr>
            <a:spLocks noGrp="1"/>
          </p:cNvSpPr>
          <p:nvPr>
            <p:ph type="ctrTitle"/>
          </p:nvPr>
        </p:nvSpPr>
        <p:spPr>
          <a:xfrm>
            <a:off x="838200" y="5413525"/>
            <a:ext cx="10537556" cy="492443"/>
          </a:xfrm>
          <a:prstGeom prst="rect">
            <a:avLst/>
          </a:prstGeom>
        </p:spPr>
        <p:txBody>
          <a:bodyPr anchor="b"/>
          <a:lstStyle>
            <a:lvl1pPr algn="l">
              <a:defRPr sz="3200" b="0" i="0">
                <a:solidFill>
                  <a:srgbClr val="29485D"/>
                </a:solidFill>
                <a:latin typeface="Roboto Light" panose="02000000000000000000" pitchFamily="2" charset="0"/>
                <a:ea typeface="Roboto Light" panose="02000000000000000000" pitchFamily="2" charset="0"/>
                <a:cs typeface="Roboto Light" panose="02000000000000000000" pitchFamily="2" charset="0"/>
              </a:defRPr>
            </a:lvl1pPr>
          </a:lstStyle>
          <a:p>
            <a:r>
              <a:rPr lang="de-DE" dirty="0"/>
              <a:t>Mastertitelformat bearbeiten</a:t>
            </a:r>
          </a:p>
        </p:txBody>
      </p:sp>
      <p:sp>
        <p:nvSpPr>
          <p:cNvPr id="23" name="Untertitel 2">
            <a:extLst>
              <a:ext uri="{FF2B5EF4-FFF2-40B4-BE49-F238E27FC236}">
                <a16:creationId xmlns:a16="http://schemas.microsoft.com/office/drawing/2014/main" id="{CD482927-EE89-5340-A88C-00579776F151}"/>
              </a:ext>
            </a:extLst>
          </p:cNvPr>
          <p:cNvSpPr>
            <a:spLocks noGrp="1"/>
          </p:cNvSpPr>
          <p:nvPr>
            <p:ph type="subTitle" idx="10"/>
          </p:nvPr>
        </p:nvSpPr>
        <p:spPr>
          <a:xfrm>
            <a:off x="838200" y="6011085"/>
            <a:ext cx="6431575" cy="622191"/>
          </a:xfrm>
        </p:spPr>
        <p:txBody>
          <a:bodyPr>
            <a:normAutofit/>
          </a:bodyPr>
          <a:lstStyle>
            <a:lvl1pPr marL="0" indent="0" algn="l">
              <a:buNone/>
              <a:defRPr sz="1800" b="0" i="1">
                <a:solidFill>
                  <a:srgbClr val="29485D"/>
                </a:solidFill>
                <a:latin typeface="Roboto" panose="02000000000000000000" pitchFamily="2" charset="0"/>
                <a:ea typeface="Roboto" panose="02000000000000000000" pitchFamily="2" charset="0"/>
                <a:cs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29914747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1_Zwischen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3AED6C-1CF8-C648-993B-FC1E16FB9E89}"/>
              </a:ext>
            </a:extLst>
          </p:cNvPr>
          <p:cNvSpPr>
            <a:spLocks noGrp="1"/>
          </p:cNvSpPr>
          <p:nvPr>
            <p:ph type="ctrTitle"/>
          </p:nvPr>
        </p:nvSpPr>
        <p:spPr>
          <a:xfrm>
            <a:off x="838200" y="3066765"/>
            <a:ext cx="10515600" cy="443198"/>
          </a:xfrm>
          <a:prstGeom prst="rect">
            <a:avLst/>
          </a:prstGeom>
        </p:spPr>
        <p:txBody>
          <a:bodyPr anchor="b"/>
          <a:lstStyle>
            <a:lvl1pPr algn="ctr">
              <a:defRPr sz="3200"/>
            </a:lvl1pPr>
          </a:lstStyle>
          <a:p>
            <a:r>
              <a:rPr lang="de-DE" dirty="0"/>
              <a:t>Mastertitelformat bearbeiten</a:t>
            </a:r>
          </a:p>
        </p:txBody>
      </p:sp>
      <p:sp>
        <p:nvSpPr>
          <p:cNvPr id="3" name="Untertitel 2">
            <a:extLst>
              <a:ext uri="{FF2B5EF4-FFF2-40B4-BE49-F238E27FC236}">
                <a16:creationId xmlns:a16="http://schemas.microsoft.com/office/drawing/2014/main" id="{82B1F074-D286-6641-AAEA-9364B9F16E71}"/>
              </a:ext>
            </a:extLst>
          </p:cNvPr>
          <p:cNvSpPr>
            <a:spLocks noGrp="1"/>
          </p:cNvSpPr>
          <p:nvPr>
            <p:ph type="subTitle" idx="1"/>
          </p:nvPr>
        </p:nvSpPr>
        <p:spPr>
          <a:xfrm>
            <a:off x="838199" y="3602038"/>
            <a:ext cx="10515599" cy="1655762"/>
          </a:xfrm>
        </p:spPr>
        <p:txBody>
          <a:bodyPr>
            <a:normAutofit/>
          </a:bodyPr>
          <a:lstStyle>
            <a:lvl1pPr marL="0" indent="0" algn="ctr">
              <a:buNone/>
              <a:defRPr sz="1800" i="1">
                <a:solidFill>
                  <a:srgbClr val="00383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
        <p:nvSpPr>
          <p:cNvPr id="11" name="Foliennummernplatzhalter 5">
            <a:extLst>
              <a:ext uri="{FF2B5EF4-FFF2-40B4-BE49-F238E27FC236}">
                <a16:creationId xmlns:a16="http://schemas.microsoft.com/office/drawing/2014/main" id="{F7E4A81C-2720-974B-990C-05B2AA4C94B3}"/>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dirty="0"/>
          </a:p>
        </p:txBody>
      </p:sp>
      <p:sp>
        <p:nvSpPr>
          <p:cNvPr id="7" name="Fußzeilenplatzhalter 4">
            <a:extLst>
              <a:ext uri="{FF2B5EF4-FFF2-40B4-BE49-F238E27FC236}">
                <a16:creationId xmlns:a16="http://schemas.microsoft.com/office/drawing/2014/main" id="{116D7CC7-4070-F240-89FB-905AD50D921A}"/>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endParaRPr lang="de-DE" dirty="0"/>
          </a:p>
        </p:txBody>
      </p:sp>
    </p:spTree>
    <p:extLst>
      <p:ext uri="{BB962C8B-B14F-4D97-AF65-F5344CB8AC3E}">
        <p14:creationId xmlns:p14="http://schemas.microsoft.com/office/powerpoint/2010/main" val="20431365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el und Inh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8385313"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63391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23954571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 und Inhalt dunk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solidFill>
                  <a:schemeClr val="bg1"/>
                </a:solidFill>
              </a:defRPr>
            </a:lvl1pPr>
            <a:lvl2pPr marL="360000" indent="-180000">
              <a:lnSpc>
                <a:spcPct val="100000"/>
              </a:lnSpc>
              <a:buClr>
                <a:srgbClr val="F6BA2E"/>
              </a:buClr>
              <a:buFont typeface="Symbol" pitchFamily="2" charset="2"/>
              <a:buChar char="-"/>
              <a:defRPr sz="1400">
                <a:solidFill>
                  <a:schemeClr val="bg1"/>
                </a:solidFill>
              </a:defRPr>
            </a:lvl2pPr>
            <a:lvl3pPr marL="540000" indent="-180000">
              <a:lnSpc>
                <a:spcPct val="100000"/>
              </a:lnSpc>
              <a:buClr>
                <a:srgbClr val="F6BA2E"/>
              </a:buClr>
              <a:buFont typeface="Symbol" pitchFamily="2" charset="2"/>
              <a:buChar char="-"/>
              <a:defRPr sz="1400">
                <a:solidFill>
                  <a:schemeClr val="bg1"/>
                </a:solidFill>
              </a:defRPr>
            </a:lvl3pPr>
            <a:lvl4pPr marL="720000" indent="-180000">
              <a:lnSpc>
                <a:spcPct val="100000"/>
              </a:lnSpc>
              <a:buClr>
                <a:srgbClr val="F6BA2E"/>
              </a:buClr>
              <a:buFont typeface="Symbol" pitchFamily="2" charset="2"/>
              <a:buChar char="-"/>
              <a:defRPr sz="1400">
                <a:solidFill>
                  <a:schemeClr val="bg1"/>
                </a:solidFill>
              </a:defRPr>
            </a:lvl4pPr>
            <a:lvl5pPr marL="900000" indent="-180000">
              <a:lnSpc>
                <a:spcPct val="100000"/>
              </a:lnSpc>
              <a:buClr>
                <a:srgbClr val="F6BA2E"/>
              </a:buClr>
              <a:buFont typeface="Symbol" pitchFamily="2" charset="2"/>
              <a:buChar char="-"/>
              <a:defRPr sz="1400">
                <a:solidFill>
                  <a:schemeClr val="bg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60255F37-5FAA-6342-9588-FA1C008F8649}"/>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a:solidFill>
                  <a:schemeClr val="tx2">
                    <a:lumMod val="40000"/>
                    <a:lumOff val="60000"/>
                  </a:schemeClr>
                </a:solidFill>
              </a:defRPr>
            </a:lvl1pPr>
          </a:lstStyle>
          <a:p>
            <a:r>
              <a:rPr lang="de-DE"/>
              <a:t>Hier steht Thema/Titel der Präsentation</a:t>
            </a:r>
            <a:endParaRPr lang="de-DE" dirty="0"/>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chemeClr val="tx2">
                    <a:lumMod val="40000"/>
                    <a:lumOff val="60000"/>
                  </a:schemeClr>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lvl1pPr>
              <a:defRPr>
                <a:solidFill>
                  <a:schemeClr val="bg1"/>
                </a:solidFill>
              </a:defRPr>
            </a:lvl1pPr>
          </a:lstStyle>
          <a:p>
            <a:r>
              <a:rPr lang="de-DE" dirty="0"/>
              <a:t>Mastertitelformat bearbeiten</a:t>
            </a:r>
          </a:p>
        </p:txBody>
      </p:sp>
    </p:spTree>
    <p:extLst>
      <p:ext uri="{BB962C8B-B14F-4D97-AF65-F5344CB8AC3E}">
        <p14:creationId xmlns:p14="http://schemas.microsoft.com/office/powerpoint/2010/main" val="4235248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07924-F0EA-49AA-09E9-997A9C8CC3A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07645F7-AF38-4AAD-8BB2-905E03C4B8A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CB64AE2-A225-70EA-E437-46793FA015FB}"/>
              </a:ext>
            </a:extLst>
          </p:cNvPr>
          <p:cNvSpPr>
            <a:spLocks noGrp="1"/>
          </p:cNvSpPr>
          <p:nvPr>
            <p:ph type="dt" sz="half" idx="10"/>
          </p:nvPr>
        </p:nvSpPr>
        <p:spPr/>
        <p:txBody>
          <a:bodyPr/>
          <a:lstStyle/>
          <a:p>
            <a:fld id="{767CEFD2-316D-4C1B-8997-2740E7F7E188}" type="datetimeFigureOut">
              <a:rPr lang="en-US" smtClean="0"/>
              <a:t>5/21/2026</a:t>
            </a:fld>
            <a:endParaRPr lang="en-US"/>
          </a:p>
        </p:txBody>
      </p:sp>
      <p:sp>
        <p:nvSpPr>
          <p:cNvPr id="5" name="Footer Placeholder 4">
            <a:extLst>
              <a:ext uri="{FF2B5EF4-FFF2-40B4-BE49-F238E27FC236}">
                <a16:creationId xmlns:a16="http://schemas.microsoft.com/office/drawing/2014/main" id="{371A8065-2345-E60A-D4F5-8FF0A39EC4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2E227A-1157-2969-EC35-DE10C5D4DBA7}"/>
              </a:ext>
            </a:extLst>
          </p:cNvPr>
          <p:cNvSpPr>
            <a:spLocks noGrp="1"/>
          </p:cNvSpPr>
          <p:nvPr>
            <p:ph type="sldNum" sz="quarter" idx="12"/>
          </p:nvPr>
        </p:nvSpPr>
        <p:spPr/>
        <p:txBody>
          <a:bodyPr/>
          <a:lstStyle/>
          <a:p>
            <a:fld id="{66D837B5-D5B8-430A-B1A5-172F0F8F63E6}" type="slidenum">
              <a:rPr lang="en-US" smtClean="0"/>
              <a:t>‹#›</a:t>
            </a:fld>
            <a:endParaRPr lang="en-US"/>
          </a:p>
        </p:txBody>
      </p:sp>
    </p:spTree>
    <p:extLst>
      <p:ext uri="{BB962C8B-B14F-4D97-AF65-F5344CB8AC3E}">
        <p14:creationId xmlns:p14="http://schemas.microsoft.com/office/powerpoint/2010/main" val="40252505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2FD3F0-2017-E647-A3D0-72A6BAC3CE0C}"/>
              </a:ext>
            </a:extLst>
          </p:cNvPr>
          <p:cNvSpPr>
            <a:spLocks noGrp="1"/>
          </p:cNvSpPr>
          <p:nvPr>
            <p:ph type="title"/>
          </p:nvPr>
        </p:nvSpPr>
        <p:spPr>
          <a:xfrm>
            <a:off x="838200" y="3916081"/>
            <a:ext cx="10515600" cy="492443"/>
          </a:xfrm>
          <a:prstGeom prst="rect">
            <a:avLst/>
          </a:prstGeom>
        </p:spPr>
        <p:txBody>
          <a:bodyPr anchor="b"/>
          <a:lstStyle>
            <a:lvl1pPr algn="r">
              <a:defRPr sz="3200" b="0" i="0">
                <a:latin typeface="Roboto Light" panose="02000000000000000000" pitchFamily="2" charset="0"/>
                <a:ea typeface="Roboto Light" panose="02000000000000000000" pitchFamily="2" charset="0"/>
                <a:cs typeface="Roboto Light" panose="02000000000000000000" pitchFamily="2" charset="0"/>
              </a:defRPr>
            </a:lvl1pPr>
          </a:lstStyle>
          <a:p>
            <a:r>
              <a:rPr lang="de-DE" dirty="0"/>
              <a:t>Mastertitelformat bearbeiten</a:t>
            </a:r>
          </a:p>
        </p:txBody>
      </p:sp>
      <p:sp>
        <p:nvSpPr>
          <p:cNvPr id="3" name="Textplatzhalter 2">
            <a:extLst>
              <a:ext uri="{FF2B5EF4-FFF2-40B4-BE49-F238E27FC236}">
                <a16:creationId xmlns:a16="http://schemas.microsoft.com/office/drawing/2014/main" id="{F05E36A7-5D9C-5645-AFF8-385B2E960EB1}"/>
              </a:ext>
            </a:extLst>
          </p:cNvPr>
          <p:cNvSpPr>
            <a:spLocks noGrp="1"/>
          </p:cNvSpPr>
          <p:nvPr>
            <p:ph type="body" idx="1"/>
          </p:nvPr>
        </p:nvSpPr>
        <p:spPr>
          <a:xfrm>
            <a:off x="838200" y="4496472"/>
            <a:ext cx="10515600" cy="1500187"/>
          </a:xfrm>
          <a:ln>
            <a:noFill/>
          </a:ln>
        </p:spPr>
        <p:txBody>
          <a:bodyPr lIns="0" tIns="0" rIns="0" bIns="0">
            <a:normAutofit/>
          </a:bodyPr>
          <a:lstStyle>
            <a:lvl1pPr marL="0" indent="0" algn="r">
              <a:buNone/>
              <a:defRPr sz="1800" i="1">
                <a:solidFill>
                  <a:srgbClr val="00383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
        <p:nvSpPr>
          <p:cNvPr id="8" name="Fußzeilenplatzhalter 4">
            <a:extLst>
              <a:ext uri="{FF2B5EF4-FFF2-40B4-BE49-F238E27FC236}">
                <a16:creationId xmlns:a16="http://schemas.microsoft.com/office/drawing/2014/main" id="{DB696634-D200-1946-B9B6-54291AC0A740}"/>
              </a:ext>
            </a:extLst>
          </p:cNvPr>
          <p:cNvSpPr>
            <a:spLocks noGrp="1"/>
          </p:cNvSpPr>
          <p:nvPr>
            <p:ph type="ftr" sz="quarter" idx="3"/>
          </p:nvPr>
        </p:nvSpPr>
        <p:spPr>
          <a:xfrm>
            <a:off x="831850" y="6356350"/>
            <a:ext cx="732155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p>
        </p:txBody>
      </p:sp>
      <p:sp>
        <p:nvSpPr>
          <p:cNvPr id="9" name="Foliennummernplatzhalter 5">
            <a:extLst>
              <a:ext uri="{FF2B5EF4-FFF2-40B4-BE49-F238E27FC236}">
                <a16:creationId xmlns:a16="http://schemas.microsoft.com/office/drawing/2014/main" id="{88E901BC-886A-4041-83E6-99131830AFE3}"/>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Tree>
    <p:extLst>
      <p:ext uri="{BB962C8B-B14F-4D97-AF65-F5344CB8AC3E}">
        <p14:creationId xmlns:p14="http://schemas.microsoft.com/office/powerpoint/2010/main" val="23533600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1_Abschnitts-&#10;überschri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2FD3F0-2017-E647-A3D0-72A6BAC3CE0C}"/>
              </a:ext>
            </a:extLst>
          </p:cNvPr>
          <p:cNvSpPr>
            <a:spLocks noGrp="1"/>
          </p:cNvSpPr>
          <p:nvPr>
            <p:ph type="title"/>
          </p:nvPr>
        </p:nvSpPr>
        <p:spPr>
          <a:xfrm>
            <a:off x="838200" y="3916081"/>
            <a:ext cx="10515600" cy="492443"/>
          </a:xfrm>
          <a:prstGeom prst="rect">
            <a:avLst/>
          </a:prstGeom>
        </p:spPr>
        <p:txBody>
          <a:bodyPr anchor="b"/>
          <a:lstStyle>
            <a:lvl1pPr algn="r">
              <a:defRPr sz="32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stStyle>
          <a:p>
            <a:r>
              <a:rPr lang="de-DE" dirty="0"/>
              <a:t>Mastertitelformat bearbeiten</a:t>
            </a:r>
          </a:p>
        </p:txBody>
      </p:sp>
      <p:sp>
        <p:nvSpPr>
          <p:cNvPr id="3" name="Textplatzhalter 2">
            <a:extLst>
              <a:ext uri="{FF2B5EF4-FFF2-40B4-BE49-F238E27FC236}">
                <a16:creationId xmlns:a16="http://schemas.microsoft.com/office/drawing/2014/main" id="{F05E36A7-5D9C-5645-AFF8-385B2E960EB1}"/>
              </a:ext>
            </a:extLst>
          </p:cNvPr>
          <p:cNvSpPr>
            <a:spLocks noGrp="1"/>
          </p:cNvSpPr>
          <p:nvPr>
            <p:ph type="body" idx="1"/>
          </p:nvPr>
        </p:nvSpPr>
        <p:spPr>
          <a:xfrm>
            <a:off x="838200" y="4496472"/>
            <a:ext cx="10515600" cy="1500187"/>
          </a:xfrm>
          <a:ln>
            <a:noFill/>
          </a:ln>
        </p:spPr>
        <p:txBody>
          <a:bodyPr lIns="0" tIns="0" rIns="0" bIns="0">
            <a:normAutofit/>
          </a:bodyPr>
          <a:lstStyle>
            <a:lvl1pPr marL="0" indent="0" algn="r">
              <a:buNone/>
              <a:defRPr sz="1800" b="0" i="1">
                <a:solidFill>
                  <a:schemeClr val="bg1"/>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
        <p:nvSpPr>
          <p:cNvPr id="8" name="Fußzeilenplatzhalter 4">
            <a:extLst>
              <a:ext uri="{FF2B5EF4-FFF2-40B4-BE49-F238E27FC236}">
                <a16:creationId xmlns:a16="http://schemas.microsoft.com/office/drawing/2014/main" id="{DB696634-D200-1946-B9B6-54291AC0A740}"/>
              </a:ext>
            </a:extLst>
          </p:cNvPr>
          <p:cNvSpPr>
            <a:spLocks noGrp="1"/>
          </p:cNvSpPr>
          <p:nvPr>
            <p:ph type="ftr" sz="quarter" idx="3"/>
          </p:nvPr>
        </p:nvSpPr>
        <p:spPr>
          <a:xfrm>
            <a:off x="831850" y="6356350"/>
            <a:ext cx="7321550" cy="365125"/>
          </a:xfrm>
          <a:prstGeom prst="rect">
            <a:avLst/>
          </a:prstGeom>
        </p:spPr>
        <p:txBody>
          <a:bodyPr vert="horz" lIns="0" tIns="0" rIns="0" bIns="45720" rtlCol="0" anchor="ctr"/>
          <a:lstStyle>
            <a:lvl1pPr algn="l">
              <a:defRPr sz="900">
                <a:solidFill>
                  <a:schemeClr val="tx2">
                    <a:lumMod val="40000"/>
                    <a:lumOff val="60000"/>
                  </a:schemeClr>
                </a:solidFill>
              </a:defRPr>
            </a:lvl1pPr>
          </a:lstStyle>
          <a:p>
            <a:r>
              <a:rPr lang="de-DE"/>
              <a:t>Hier steht Thema/Titel der Präsentation</a:t>
            </a:r>
          </a:p>
        </p:txBody>
      </p:sp>
      <p:sp>
        <p:nvSpPr>
          <p:cNvPr id="9" name="Foliennummernplatzhalter 5">
            <a:extLst>
              <a:ext uri="{FF2B5EF4-FFF2-40B4-BE49-F238E27FC236}">
                <a16:creationId xmlns:a16="http://schemas.microsoft.com/office/drawing/2014/main" id="{88E901BC-886A-4041-83E6-99131830AFE3}"/>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chemeClr val="tx2">
                    <a:lumMod val="40000"/>
                    <a:lumOff val="60000"/>
                  </a:schemeClr>
                </a:solidFill>
              </a:defRPr>
            </a:lvl1pPr>
          </a:lstStyle>
          <a:p>
            <a:fld id="{868CE6CF-B1CB-C240-B2D6-131636DF6A5B}" type="slidenum">
              <a:rPr lang="de-DE" smtClean="0"/>
              <a:pPr/>
              <a:t>‹#›</a:t>
            </a:fld>
            <a:endParaRPr lang="de-DE"/>
          </a:p>
        </p:txBody>
      </p:sp>
    </p:spTree>
    <p:extLst>
      <p:ext uri="{BB962C8B-B14F-4D97-AF65-F5344CB8AC3E}">
        <p14:creationId xmlns:p14="http://schemas.microsoft.com/office/powerpoint/2010/main" val="30394688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Zwei Inhal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E96EF69-F05F-1B4A-85C4-5338136C3FDF}"/>
              </a:ext>
            </a:extLst>
          </p:cNvPr>
          <p:cNvSpPr>
            <a:spLocks noGrp="1"/>
          </p:cNvSpPr>
          <p:nvPr>
            <p:ph sz="half" idx="1"/>
          </p:nvPr>
        </p:nvSpPr>
        <p:spPr>
          <a:xfrm>
            <a:off x="838200" y="1540701"/>
            <a:ext cx="5181600" cy="4636262"/>
          </a:xfrm>
        </p:spPr>
        <p:txBody>
          <a:bodyPr lIns="0" tIns="0" rIns="90000" bIns="46800">
            <a:normAutofit/>
          </a:bodyPr>
          <a:lstStyle>
            <a:lvl1pPr marL="0" indent="-180000">
              <a:buClr>
                <a:srgbClr val="F6BA2E"/>
              </a:buClr>
              <a:buFont typeface="Arial" panose="020B0604020202020204" pitchFamily="34" charset="0"/>
              <a:buChar char="•"/>
              <a:defRPr sz="1800"/>
            </a:lvl1pPr>
            <a:lvl2pPr marL="360000" indent="-180000">
              <a:buClr>
                <a:srgbClr val="F6BA2E"/>
              </a:buClr>
              <a:buFont typeface="Arial" panose="020B0604020202020204" pitchFamily="34" charset="0"/>
              <a:buChar char="•"/>
              <a:defRPr sz="1400"/>
            </a:lvl2pPr>
            <a:lvl3pPr marL="540000" indent="-180000">
              <a:buClr>
                <a:srgbClr val="F6BA2E"/>
              </a:buClr>
              <a:buFont typeface="Arial" panose="020B0604020202020204" pitchFamily="34" charset="0"/>
              <a:buChar char="•"/>
              <a:defRPr sz="1400"/>
            </a:lvl3pPr>
            <a:lvl4pPr marL="720000" indent="-180000">
              <a:lnSpc>
                <a:spcPct val="100000"/>
              </a:lnSpc>
              <a:buClr>
                <a:srgbClr val="F6BA2E"/>
              </a:buClr>
              <a:buFont typeface="Arial" panose="020B0604020202020204" pitchFamily="34" charset="0"/>
              <a:buChar char="•"/>
              <a:defRPr sz="1400"/>
            </a:lvl4pPr>
            <a:lvl5pPr marL="900000" indent="-180000">
              <a:buClr>
                <a:srgbClr val="F6BA2E"/>
              </a:buClr>
              <a:buFont typeface="Arial" panose="020B0604020202020204" pitchFamily="34" charset="0"/>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ußzeilenplatzhalter 4">
            <a:extLst>
              <a:ext uri="{FF2B5EF4-FFF2-40B4-BE49-F238E27FC236}">
                <a16:creationId xmlns:a16="http://schemas.microsoft.com/office/drawing/2014/main" id="{EC5BAD53-27E3-BE44-8A48-340BF0676B9E}"/>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p>
        </p:txBody>
      </p:sp>
      <p:sp>
        <p:nvSpPr>
          <p:cNvPr id="10" name="Foliennummernplatzhalter 5">
            <a:extLst>
              <a:ext uri="{FF2B5EF4-FFF2-40B4-BE49-F238E27FC236}">
                <a16:creationId xmlns:a16="http://schemas.microsoft.com/office/drawing/2014/main" id="{D7A8255C-A26A-FD41-A5FD-C2BC4BFC3F79}"/>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
        <p:nvSpPr>
          <p:cNvPr id="11" name="Inhaltsplatzhalter 2">
            <a:extLst>
              <a:ext uri="{FF2B5EF4-FFF2-40B4-BE49-F238E27FC236}">
                <a16:creationId xmlns:a16="http://schemas.microsoft.com/office/drawing/2014/main" id="{5AA1875F-5082-0540-A485-42C16524E777}"/>
              </a:ext>
            </a:extLst>
          </p:cNvPr>
          <p:cNvSpPr>
            <a:spLocks noGrp="1"/>
          </p:cNvSpPr>
          <p:nvPr>
            <p:ph sz="half" idx="11"/>
          </p:nvPr>
        </p:nvSpPr>
        <p:spPr>
          <a:xfrm>
            <a:off x="6210300" y="1540701"/>
            <a:ext cx="5181600" cy="4636262"/>
          </a:xfrm>
        </p:spPr>
        <p:txBody>
          <a:bodyPr lIns="0" tIns="0" rIns="90000" bIns="46800">
            <a:normAutofit/>
          </a:bodyPr>
          <a:lstStyle>
            <a:lvl1pPr marL="0" indent="-180000">
              <a:lnSpc>
                <a:spcPct val="100000"/>
              </a:lnSpc>
              <a:buClr>
                <a:srgbClr val="F6BA2E"/>
              </a:buClr>
              <a:buFont typeface="Arial" panose="020B0604020202020204" pitchFamily="34" charset="0"/>
              <a:buChar char="•"/>
              <a:defRPr sz="1800"/>
            </a:lvl1pPr>
            <a:lvl2pPr marL="360000" indent="-180000">
              <a:buClr>
                <a:srgbClr val="F6BA2E"/>
              </a:buClr>
              <a:buFont typeface="Arial" panose="020B0604020202020204" pitchFamily="34" charset="0"/>
              <a:buChar char="•"/>
              <a:defRPr sz="1400"/>
            </a:lvl2pPr>
            <a:lvl3pPr marL="540000" indent="-180000">
              <a:buClr>
                <a:srgbClr val="F6BA2E"/>
              </a:buClr>
              <a:buFont typeface="Arial" panose="020B0604020202020204" pitchFamily="34" charset="0"/>
              <a:buChar char="•"/>
              <a:defRPr sz="1400"/>
            </a:lvl3pPr>
            <a:lvl4pPr marL="720000" indent="-180000">
              <a:buClr>
                <a:srgbClr val="F6BA2E"/>
              </a:buClr>
              <a:buFont typeface="Arial" panose="020B0604020202020204" pitchFamily="34" charset="0"/>
              <a:buChar char="•"/>
              <a:defRPr sz="1400"/>
            </a:lvl4pPr>
            <a:lvl5pPr marL="900000" indent="-180000">
              <a:buClr>
                <a:srgbClr val="F6BA2E"/>
              </a:buClr>
              <a:buFont typeface="Arial" panose="020B0604020202020204" pitchFamily="34" charset="0"/>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7" name="Titelplatzhalter 1">
            <a:extLst>
              <a:ext uri="{FF2B5EF4-FFF2-40B4-BE49-F238E27FC236}">
                <a16:creationId xmlns:a16="http://schemas.microsoft.com/office/drawing/2014/main" id="{A84A6B57-1D7D-5B48-9145-D46BCB23A82C}"/>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p>
            <a:r>
              <a:rPr lang="de-DE" dirty="0"/>
              <a:t>Mastertitelformat bearbeiten</a:t>
            </a:r>
          </a:p>
        </p:txBody>
      </p:sp>
    </p:spTree>
    <p:extLst>
      <p:ext uri="{BB962C8B-B14F-4D97-AF65-F5344CB8AC3E}">
        <p14:creationId xmlns:p14="http://schemas.microsoft.com/office/powerpoint/2010/main" val="5595622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ergleich">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C2528A28-CFD2-7C49-B948-FBC9FB4EC2CE}"/>
              </a:ext>
            </a:extLst>
          </p:cNvPr>
          <p:cNvSpPr>
            <a:spLocks noGrp="1"/>
          </p:cNvSpPr>
          <p:nvPr>
            <p:ph type="body" idx="1" hasCustomPrompt="1"/>
          </p:nvPr>
        </p:nvSpPr>
        <p:spPr>
          <a:xfrm>
            <a:off x="839788" y="1539447"/>
            <a:ext cx="5157787" cy="464718"/>
          </a:xfrm>
        </p:spPr>
        <p:txBody>
          <a:bodyPr lIns="0" tIns="0" rIns="0" anchor="t" anchorCtr="0">
            <a:normAutofit/>
          </a:bodyPr>
          <a:lstStyle>
            <a:lvl1pPr marL="0" indent="0">
              <a:lnSpc>
                <a:spcPct val="100000"/>
              </a:lnSpc>
              <a:buNone/>
              <a:defRPr lang="de-DE" sz="1400" b="1" i="0" kern="1200" spc="200" baseline="0" dirty="0">
                <a:solidFill>
                  <a:srgbClr val="F6BA2E"/>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00000"/>
              </a:lnSpc>
              <a:spcBef>
                <a:spcPts val="1000"/>
              </a:spcBef>
              <a:spcAft>
                <a:spcPts val="0"/>
              </a:spcAft>
              <a:buClr>
                <a:srgbClr val="E54D00"/>
              </a:buClr>
              <a:buSzTx/>
              <a:buFont typeface="Arial" panose="020B0604020202020204" pitchFamily="34" charset="0"/>
              <a:buNone/>
              <a:tabLst/>
            </a:pPr>
            <a:r>
              <a:rPr lang="de-DE" dirty="0"/>
              <a:t>MASTERTEXTFORMAT BEARBEITEN</a:t>
            </a:r>
          </a:p>
        </p:txBody>
      </p:sp>
      <p:sp>
        <p:nvSpPr>
          <p:cNvPr id="5" name="Textplatzhalter 4">
            <a:extLst>
              <a:ext uri="{FF2B5EF4-FFF2-40B4-BE49-F238E27FC236}">
                <a16:creationId xmlns:a16="http://schemas.microsoft.com/office/drawing/2014/main" id="{46003E81-AE2D-C74F-A61A-1315D6784114}"/>
              </a:ext>
            </a:extLst>
          </p:cNvPr>
          <p:cNvSpPr>
            <a:spLocks noGrp="1"/>
          </p:cNvSpPr>
          <p:nvPr>
            <p:ph type="body" sz="quarter" idx="3" hasCustomPrompt="1"/>
          </p:nvPr>
        </p:nvSpPr>
        <p:spPr>
          <a:xfrm>
            <a:off x="6172200" y="1539447"/>
            <a:ext cx="5183188" cy="464718"/>
          </a:xfrm>
        </p:spPr>
        <p:txBody>
          <a:bodyPr lIns="0" tIns="0" rIns="0" anchor="t" anchorCtr="0">
            <a:normAutofit/>
          </a:bodyPr>
          <a:lstStyle>
            <a:lvl1pPr marL="0" indent="0">
              <a:buNone/>
              <a:defRPr lang="de-DE" sz="1400" b="1" i="0" kern="1200" spc="200" baseline="0" dirty="0">
                <a:solidFill>
                  <a:srgbClr val="F6BA2E"/>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00000"/>
              </a:lnSpc>
              <a:spcBef>
                <a:spcPts val="1000"/>
              </a:spcBef>
              <a:spcAft>
                <a:spcPts val="0"/>
              </a:spcAft>
              <a:buClr>
                <a:srgbClr val="E54D00"/>
              </a:buClr>
              <a:buSzTx/>
              <a:buFont typeface="Arial" panose="020B0604020202020204" pitchFamily="34" charset="0"/>
              <a:buNone/>
              <a:tabLst/>
            </a:pPr>
            <a:r>
              <a:rPr lang="de-DE" dirty="0"/>
              <a:t>MASTERTEXTFORMAT BEARBEITEN</a:t>
            </a:r>
          </a:p>
        </p:txBody>
      </p:sp>
      <p:sp>
        <p:nvSpPr>
          <p:cNvPr id="11" name="Fußzeilenplatzhalter 4">
            <a:extLst>
              <a:ext uri="{FF2B5EF4-FFF2-40B4-BE49-F238E27FC236}">
                <a16:creationId xmlns:a16="http://schemas.microsoft.com/office/drawing/2014/main" id="{4059686B-EF26-DF4B-89EB-8D48309E3B09}"/>
              </a:ext>
            </a:extLst>
          </p:cNvPr>
          <p:cNvSpPr>
            <a:spLocks noGrp="1"/>
          </p:cNvSpPr>
          <p:nvPr>
            <p:ph type="ftr" sz="quarter" idx="11"/>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p>
        </p:txBody>
      </p:sp>
      <p:sp>
        <p:nvSpPr>
          <p:cNvPr id="12" name="Foliennummernplatzhalter 5">
            <a:extLst>
              <a:ext uri="{FF2B5EF4-FFF2-40B4-BE49-F238E27FC236}">
                <a16:creationId xmlns:a16="http://schemas.microsoft.com/office/drawing/2014/main" id="{357CF726-671B-5C42-8D3F-639E0FCB4D2A}"/>
              </a:ext>
            </a:extLst>
          </p:cNvPr>
          <p:cNvSpPr>
            <a:spLocks noGrp="1"/>
          </p:cNvSpPr>
          <p:nvPr>
            <p:ph type="sldNum" sz="quarter" idx="12"/>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
        <p:nvSpPr>
          <p:cNvPr id="16" name="Inhaltsplatzhalter 2">
            <a:extLst>
              <a:ext uri="{FF2B5EF4-FFF2-40B4-BE49-F238E27FC236}">
                <a16:creationId xmlns:a16="http://schemas.microsoft.com/office/drawing/2014/main" id="{7227915A-0E94-B14D-8DE0-6498DBBD7C52}"/>
              </a:ext>
            </a:extLst>
          </p:cNvPr>
          <p:cNvSpPr>
            <a:spLocks noGrp="1"/>
          </p:cNvSpPr>
          <p:nvPr>
            <p:ph sz="half" idx="13"/>
          </p:nvPr>
        </p:nvSpPr>
        <p:spPr>
          <a:xfrm>
            <a:off x="838200" y="2204581"/>
            <a:ext cx="5181600" cy="3972381"/>
          </a:xfrm>
        </p:spPr>
        <p:txBody>
          <a:bodyPr lIns="0" tIns="0" rIns="90000" bIns="46800">
            <a:normAutofit/>
          </a:bodyPr>
          <a:lstStyle>
            <a:lvl1pPr marL="0" indent="-180000">
              <a:buClr>
                <a:srgbClr val="F6BA2E"/>
              </a:buClr>
              <a:buFont typeface="Arial" panose="020B0604020202020204" pitchFamily="34" charset="0"/>
              <a:buChar char="•"/>
              <a:defRPr sz="1800"/>
            </a:lvl1pPr>
            <a:lvl2pPr marL="360000" indent="-180000">
              <a:buClr>
                <a:srgbClr val="F6BA2E"/>
              </a:buClr>
              <a:buFont typeface="Arial" panose="020B0604020202020204" pitchFamily="34" charset="0"/>
              <a:buChar char="•"/>
              <a:defRPr sz="1400"/>
            </a:lvl2pPr>
            <a:lvl3pPr marL="540000" indent="-180000">
              <a:buClr>
                <a:srgbClr val="F6BA2E"/>
              </a:buClr>
              <a:buFont typeface="Arial" panose="020B0604020202020204" pitchFamily="34" charset="0"/>
              <a:buChar char="•"/>
              <a:defRPr sz="1400"/>
            </a:lvl3pPr>
            <a:lvl4pPr marL="720000" indent="-180000">
              <a:lnSpc>
                <a:spcPct val="100000"/>
              </a:lnSpc>
              <a:buClr>
                <a:srgbClr val="F6BA2E"/>
              </a:buClr>
              <a:buFont typeface="Arial" panose="020B0604020202020204" pitchFamily="34" charset="0"/>
              <a:buChar char="•"/>
              <a:defRPr sz="1400"/>
            </a:lvl4pPr>
            <a:lvl5pPr marL="900000" indent="-180000">
              <a:buClr>
                <a:srgbClr val="F6BA2E"/>
              </a:buClr>
              <a:buFont typeface="Arial" panose="020B0604020202020204" pitchFamily="34" charset="0"/>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Inhaltsplatzhalter 2">
            <a:extLst>
              <a:ext uri="{FF2B5EF4-FFF2-40B4-BE49-F238E27FC236}">
                <a16:creationId xmlns:a16="http://schemas.microsoft.com/office/drawing/2014/main" id="{19248BE2-6AE8-D74E-8761-A1D936F7A10F}"/>
              </a:ext>
            </a:extLst>
          </p:cNvPr>
          <p:cNvSpPr>
            <a:spLocks noGrp="1"/>
          </p:cNvSpPr>
          <p:nvPr>
            <p:ph sz="half" idx="14"/>
          </p:nvPr>
        </p:nvSpPr>
        <p:spPr>
          <a:xfrm>
            <a:off x="6210300" y="2204581"/>
            <a:ext cx="5181600" cy="3972381"/>
          </a:xfrm>
        </p:spPr>
        <p:txBody>
          <a:bodyPr lIns="0" tIns="0" rIns="90000" bIns="46800">
            <a:normAutofit/>
          </a:bodyPr>
          <a:lstStyle>
            <a:lvl1pPr marL="0" indent="-180000">
              <a:lnSpc>
                <a:spcPct val="100000"/>
              </a:lnSpc>
              <a:buClr>
                <a:srgbClr val="F6BA2E"/>
              </a:buClr>
              <a:buFont typeface="Arial" panose="020B0604020202020204" pitchFamily="34" charset="0"/>
              <a:buChar char="•"/>
              <a:defRPr sz="1800"/>
            </a:lvl1pPr>
            <a:lvl2pPr marL="360000" indent="-180000">
              <a:buClr>
                <a:srgbClr val="F6BA2E"/>
              </a:buClr>
              <a:buFont typeface="Arial" panose="020B0604020202020204" pitchFamily="34" charset="0"/>
              <a:buChar char="•"/>
              <a:defRPr sz="1400"/>
            </a:lvl2pPr>
            <a:lvl3pPr marL="540000" indent="-180000">
              <a:buClr>
                <a:srgbClr val="F6BA2E"/>
              </a:buClr>
              <a:buFont typeface="Arial" panose="020B0604020202020204" pitchFamily="34" charset="0"/>
              <a:buChar char="•"/>
              <a:defRPr sz="1400"/>
            </a:lvl3pPr>
            <a:lvl4pPr marL="720000" indent="-180000">
              <a:buClr>
                <a:srgbClr val="F6BA2E"/>
              </a:buClr>
              <a:buFont typeface="Arial" panose="020B0604020202020204" pitchFamily="34" charset="0"/>
              <a:buChar char="•"/>
              <a:defRPr sz="1400"/>
            </a:lvl4pPr>
            <a:lvl5pPr marL="900000" indent="-180000">
              <a:buClr>
                <a:srgbClr val="F6BA2E"/>
              </a:buClr>
              <a:buFont typeface="Arial" panose="020B0604020202020204" pitchFamily="34" charset="0"/>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itelplatzhalter 1">
            <a:extLst>
              <a:ext uri="{FF2B5EF4-FFF2-40B4-BE49-F238E27FC236}">
                <a16:creationId xmlns:a16="http://schemas.microsoft.com/office/drawing/2014/main" id="{6E029AA4-1655-0D4F-97F0-53383241A4BE}"/>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p>
            <a:r>
              <a:rPr lang="de-DE" dirty="0"/>
              <a:t>Mastertitelformat bearbeiten</a:t>
            </a:r>
          </a:p>
        </p:txBody>
      </p:sp>
    </p:spTree>
    <p:extLst>
      <p:ext uri="{BB962C8B-B14F-4D97-AF65-F5344CB8AC3E}">
        <p14:creationId xmlns:p14="http://schemas.microsoft.com/office/powerpoint/2010/main" val="1430352479"/>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ergleich dunk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C2528A28-CFD2-7C49-B948-FBC9FB4EC2CE}"/>
              </a:ext>
            </a:extLst>
          </p:cNvPr>
          <p:cNvSpPr>
            <a:spLocks noGrp="1"/>
          </p:cNvSpPr>
          <p:nvPr>
            <p:ph type="body" idx="1" hasCustomPrompt="1"/>
          </p:nvPr>
        </p:nvSpPr>
        <p:spPr>
          <a:xfrm>
            <a:off x="839788" y="1539447"/>
            <a:ext cx="5157787" cy="464718"/>
          </a:xfrm>
        </p:spPr>
        <p:txBody>
          <a:bodyPr lIns="0" tIns="0" rIns="0" anchor="t" anchorCtr="0">
            <a:normAutofit/>
          </a:bodyPr>
          <a:lstStyle>
            <a:lvl1pPr marL="0" indent="0">
              <a:lnSpc>
                <a:spcPct val="100000"/>
              </a:lnSpc>
              <a:buNone/>
              <a:defRPr lang="de-DE" sz="1400" b="1" i="0" kern="1200" spc="200" baseline="0" dirty="0">
                <a:solidFill>
                  <a:srgbClr val="F6BA2E"/>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00000"/>
              </a:lnSpc>
              <a:spcBef>
                <a:spcPts val="1000"/>
              </a:spcBef>
              <a:spcAft>
                <a:spcPts val="0"/>
              </a:spcAft>
              <a:buClr>
                <a:srgbClr val="E54D00"/>
              </a:buClr>
              <a:buSzTx/>
              <a:buFont typeface="Arial" panose="020B0604020202020204" pitchFamily="34" charset="0"/>
              <a:buNone/>
              <a:tabLst/>
            </a:pPr>
            <a:r>
              <a:rPr lang="de-DE" dirty="0"/>
              <a:t>MASTERTEXTFORMAT BEARBEITEN</a:t>
            </a:r>
          </a:p>
        </p:txBody>
      </p:sp>
      <p:sp>
        <p:nvSpPr>
          <p:cNvPr id="5" name="Textplatzhalter 4">
            <a:extLst>
              <a:ext uri="{FF2B5EF4-FFF2-40B4-BE49-F238E27FC236}">
                <a16:creationId xmlns:a16="http://schemas.microsoft.com/office/drawing/2014/main" id="{46003E81-AE2D-C74F-A61A-1315D6784114}"/>
              </a:ext>
            </a:extLst>
          </p:cNvPr>
          <p:cNvSpPr>
            <a:spLocks noGrp="1"/>
          </p:cNvSpPr>
          <p:nvPr>
            <p:ph type="body" sz="quarter" idx="3" hasCustomPrompt="1"/>
          </p:nvPr>
        </p:nvSpPr>
        <p:spPr>
          <a:xfrm>
            <a:off x="6172200" y="1539447"/>
            <a:ext cx="5183188" cy="464718"/>
          </a:xfrm>
        </p:spPr>
        <p:txBody>
          <a:bodyPr lIns="0" tIns="0" rIns="0" anchor="t" anchorCtr="0">
            <a:normAutofit/>
          </a:bodyPr>
          <a:lstStyle>
            <a:lvl1pPr marL="0" indent="0">
              <a:buNone/>
              <a:defRPr lang="de-DE" sz="1400" b="1" i="0" kern="1200" spc="200" baseline="0" dirty="0">
                <a:solidFill>
                  <a:srgbClr val="F6BA2E"/>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00000"/>
              </a:lnSpc>
              <a:spcBef>
                <a:spcPts val="1000"/>
              </a:spcBef>
              <a:spcAft>
                <a:spcPts val="0"/>
              </a:spcAft>
              <a:buClr>
                <a:srgbClr val="E54D00"/>
              </a:buClr>
              <a:buSzTx/>
              <a:buFont typeface="Arial" panose="020B0604020202020204" pitchFamily="34" charset="0"/>
              <a:buNone/>
              <a:tabLst/>
            </a:pPr>
            <a:r>
              <a:rPr lang="de-DE" dirty="0"/>
              <a:t>MASTERTEXTFORMAT BEARBEITEN</a:t>
            </a:r>
          </a:p>
        </p:txBody>
      </p:sp>
      <p:sp>
        <p:nvSpPr>
          <p:cNvPr id="11" name="Fußzeilenplatzhalter 4">
            <a:extLst>
              <a:ext uri="{FF2B5EF4-FFF2-40B4-BE49-F238E27FC236}">
                <a16:creationId xmlns:a16="http://schemas.microsoft.com/office/drawing/2014/main" id="{4059686B-EF26-DF4B-89EB-8D48309E3B09}"/>
              </a:ext>
            </a:extLst>
          </p:cNvPr>
          <p:cNvSpPr>
            <a:spLocks noGrp="1"/>
          </p:cNvSpPr>
          <p:nvPr>
            <p:ph type="ftr" sz="quarter" idx="11"/>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p>
        </p:txBody>
      </p:sp>
      <p:sp>
        <p:nvSpPr>
          <p:cNvPr id="12" name="Foliennummernplatzhalter 5">
            <a:extLst>
              <a:ext uri="{FF2B5EF4-FFF2-40B4-BE49-F238E27FC236}">
                <a16:creationId xmlns:a16="http://schemas.microsoft.com/office/drawing/2014/main" id="{357CF726-671B-5C42-8D3F-639E0FCB4D2A}"/>
              </a:ext>
            </a:extLst>
          </p:cNvPr>
          <p:cNvSpPr>
            <a:spLocks noGrp="1"/>
          </p:cNvSpPr>
          <p:nvPr>
            <p:ph type="sldNum" sz="quarter" idx="12"/>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
        <p:nvSpPr>
          <p:cNvPr id="16" name="Inhaltsplatzhalter 2">
            <a:extLst>
              <a:ext uri="{FF2B5EF4-FFF2-40B4-BE49-F238E27FC236}">
                <a16:creationId xmlns:a16="http://schemas.microsoft.com/office/drawing/2014/main" id="{7227915A-0E94-B14D-8DE0-6498DBBD7C52}"/>
              </a:ext>
            </a:extLst>
          </p:cNvPr>
          <p:cNvSpPr>
            <a:spLocks noGrp="1"/>
          </p:cNvSpPr>
          <p:nvPr>
            <p:ph sz="half" idx="13"/>
          </p:nvPr>
        </p:nvSpPr>
        <p:spPr>
          <a:xfrm>
            <a:off x="838200" y="2204581"/>
            <a:ext cx="5181600" cy="3972381"/>
          </a:xfrm>
        </p:spPr>
        <p:txBody>
          <a:bodyPr lIns="0" tIns="0" rIns="90000" bIns="46800">
            <a:normAutofit/>
          </a:bodyPr>
          <a:lstStyle>
            <a:lvl1pPr marL="0" indent="-180000">
              <a:buClr>
                <a:srgbClr val="F6BA2E"/>
              </a:buClr>
              <a:buFont typeface="Arial" panose="020B0604020202020204" pitchFamily="34" charset="0"/>
              <a:buChar char="•"/>
              <a:defRPr sz="1800">
                <a:solidFill>
                  <a:schemeClr val="bg1"/>
                </a:solidFill>
              </a:defRPr>
            </a:lvl1pPr>
            <a:lvl2pPr marL="360000" indent="-180000">
              <a:buClr>
                <a:srgbClr val="F6BA2E"/>
              </a:buClr>
              <a:buFont typeface="Arial" panose="020B0604020202020204" pitchFamily="34" charset="0"/>
              <a:buChar char="•"/>
              <a:defRPr sz="1400">
                <a:solidFill>
                  <a:schemeClr val="bg1"/>
                </a:solidFill>
              </a:defRPr>
            </a:lvl2pPr>
            <a:lvl3pPr marL="540000" indent="-180000">
              <a:buClr>
                <a:srgbClr val="F6BA2E"/>
              </a:buClr>
              <a:buFont typeface="Arial" panose="020B0604020202020204" pitchFamily="34" charset="0"/>
              <a:buChar char="•"/>
              <a:defRPr sz="1400">
                <a:solidFill>
                  <a:schemeClr val="bg1"/>
                </a:solidFill>
              </a:defRPr>
            </a:lvl3pPr>
            <a:lvl4pPr marL="720000" indent="-180000">
              <a:lnSpc>
                <a:spcPct val="100000"/>
              </a:lnSpc>
              <a:buClr>
                <a:srgbClr val="F6BA2E"/>
              </a:buClr>
              <a:buFont typeface="Arial" panose="020B0604020202020204" pitchFamily="34" charset="0"/>
              <a:buChar char="•"/>
              <a:defRPr sz="1400">
                <a:solidFill>
                  <a:schemeClr val="bg1"/>
                </a:solidFill>
              </a:defRPr>
            </a:lvl4pPr>
            <a:lvl5pPr marL="900000" indent="-180000">
              <a:buClr>
                <a:srgbClr val="F6BA2E"/>
              </a:buClr>
              <a:buFont typeface="Arial" panose="020B0604020202020204" pitchFamily="34" charset="0"/>
              <a:buChar char="•"/>
              <a:defRPr sz="1400">
                <a:solidFill>
                  <a:schemeClr val="bg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Inhaltsplatzhalter 2">
            <a:extLst>
              <a:ext uri="{FF2B5EF4-FFF2-40B4-BE49-F238E27FC236}">
                <a16:creationId xmlns:a16="http://schemas.microsoft.com/office/drawing/2014/main" id="{19248BE2-6AE8-D74E-8761-A1D936F7A10F}"/>
              </a:ext>
            </a:extLst>
          </p:cNvPr>
          <p:cNvSpPr>
            <a:spLocks noGrp="1"/>
          </p:cNvSpPr>
          <p:nvPr>
            <p:ph sz="half" idx="14"/>
          </p:nvPr>
        </p:nvSpPr>
        <p:spPr>
          <a:xfrm>
            <a:off x="6210300" y="2204581"/>
            <a:ext cx="5181600" cy="3972381"/>
          </a:xfrm>
        </p:spPr>
        <p:txBody>
          <a:bodyPr lIns="0" tIns="0" rIns="90000" bIns="46800">
            <a:normAutofit/>
          </a:bodyPr>
          <a:lstStyle>
            <a:lvl1pPr marL="0" indent="-180000">
              <a:lnSpc>
                <a:spcPct val="100000"/>
              </a:lnSpc>
              <a:buClr>
                <a:srgbClr val="F6BA2E"/>
              </a:buClr>
              <a:buFont typeface="Arial" panose="020B0604020202020204" pitchFamily="34" charset="0"/>
              <a:buChar char="•"/>
              <a:defRPr sz="1800">
                <a:solidFill>
                  <a:schemeClr val="bg1"/>
                </a:solidFill>
              </a:defRPr>
            </a:lvl1pPr>
            <a:lvl2pPr marL="360000" indent="-180000">
              <a:buClr>
                <a:srgbClr val="F6BA2E"/>
              </a:buClr>
              <a:buFont typeface="Arial" panose="020B0604020202020204" pitchFamily="34" charset="0"/>
              <a:buChar char="•"/>
              <a:defRPr sz="1400">
                <a:solidFill>
                  <a:schemeClr val="bg1"/>
                </a:solidFill>
              </a:defRPr>
            </a:lvl2pPr>
            <a:lvl3pPr marL="540000" indent="-180000">
              <a:buClr>
                <a:srgbClr val="F6BA2E"/>
              </a:buClr>
              <a:buFont typeface="Arial" panose="020B0604020202020204" pitchFamily="34" charset="0"/>
              <a:buChar char="•"/>
              <a:defRPr sz="1400">
                <a:solidFill>
                  <a:schemeClr val="bg1"/>
                </a:solidFill>
              </a:defRPr>
            </a:lvl3pPr>
            <a:lvl4pPr marL="720000" indent="-180000">
              <a:buClr>
                <a:srgbClr val="F6BA2E"/>
              </a:buClr>
              <a:buFont typeface="Arial" panose="020B0604020202020204" pitchFamily="34" charset="0"/>
              <a:buChar char="•"/>
              <a:defRPr sz="1400">
                <a:solidFill>
                  <a:schemeClr val="bg1"/>
                </a:solidFill>
              </a:defRPr>
            </a:lvl4pPr>
            <a:lvl5pPr marL="900000" indent="-180000">
              <a:buClr>
                <a:srgbClr val="F6BA2E"/>
              </a:buClr>
              <a:buFont typeface="Arial" panose="020B0604020202020204" pitchFamily="34" charset="0"/>
              <a:buChar char="•"/>
              <a:defRPr sz="1400">
                <a:solidFill>
                  <a:schemeClr val="bg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itelplatzhalter 1">
            <a:extLst>
              <a:ext uri="{FF2B5EF4-FFF2-40B4-BE49-F238E27FC236}">
                <a16:creationId xmlns:a16="http://schemas.microsoft.com/office/drawing/2014/main" id="{6E029AA4-1655-0D4F-97F0-53383241A4BE}"/>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lvl1pPr>
              <a:defRPr>
                <a:solidFill>
                  <a:schemeClr val="bg1"/>
                </a:solidFill>
              </a:defRPr>
            </a:lvl1pPr>
          </a:lstStyle>
          <a:p>
            <a:r>
              <a:rPr lang="de-DE" dirty="0"/>
              <a:t>Mastertitelformat bearbeiten</a:t>
            </a:r>
          </a:p>
        </p:txBody>
      </p:sp>
    </p:spTree>
    <p:extLst>
      <p:ext uri="{BB962C8B-B14F-4D97-AF65-F5344CB8AC3E}">
        <p14:creationId xmlns:p14="http://schemas.microsoft.com/office/powerpoint/2010/main" val="30717381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Nur 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Fußzeilenplatzhalter 4">
            <a:extLst>
              <a:ext uri="{FF2B5EF4-FFF2-40B4-BE49-F238E27FC236}">
                <a16:creationId xmlns:a16="http://schemas.microsoft.com/office/drawing/2014/main" id="{F5B8E592-9FF6-494B-AC24-BF77BBE8596C}"/>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endParaRPr lang="de-DE" dirty="0"/>
          </a:p>
        </p:txBody>
      </p:sp>
      <p:sp>
        <p:nvSpPr>
          <p:cNvPr id="8" name="Foliennummernplatzhalter 5">
            <a:extLst>
              <a:ext uri="{FF2B5EF4-FFF2-40B4-BE49-F238E27FC236}">
                <a16:creationId xmlns:a16="http://schemas.microsoft.com/office/drawing/2014/main" id="{DB9E17FC-779A-9245-BFE0-44A92AE1F3D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
        <p:nvSpPr>
          <p:cNvPr id="5" name="Titelplatzhalter 1">
            <a:extLst>
              <a:ext uri="{FF2B5EF4-FFF2-40B4-BE49-F238E27FC236}">
                <a16:creationId xmlns:a16="http://schemas.microsoft.com/office/drawing/2014/main" id="{2A47DC9D-71EC-0447-86A9-1F263363B00A}"/>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p>
            <a:r>
              <a:rPr lang="de-DE" dirty="0"/>
              <a:t>Mastertitelformat bearbeiten</a:t>
            </a:r>
          </a:p>
        </p:txBody>
      </p:sp>
    </p:spTree>
    <p:extLst>
      <p:ext uri="{BB962C8B-B14F-4D97-AF65-F5344CB8AC3E}">
        <p14:creationId xmlns:p14="http://schemas.microsoft.com/office/powerpoint/2010/main" val="39062968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ild mit Überschri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EE8B95-B3D0-524B-9B3C-8DF2195BFA69}"/>
              </a:ext>
            </a:extLst>
          </p:cNvPr>
          <p:cNvSpPr>
            <a:spLocks noGrp="1"/>
          </p:cNvSpPr>
          <p:nvPr>
            <p:ph type="title"/>
          </p:nvPr>
        </p:nvSpPr>
        <p:spPr>
          <a:xfrm>
            <a:off x="839788" y="1281802"/>
            <a:ext cx="3932237" cy="1420758"/>
          </a:xfrm>
          <a:prstGeom prst="rect">
            <a:avLst/>
          </a:prstGeom>
        </p:spPr>
        <p:txBody>
          <a:bodyPr anchor="t" anchorCtr="0">
            <a:noAutofit/>
          </a:bodyPr>
          <a:lstStyle>
            <a:lvl1pPr>
              <a:defRPr sz="2800"/>
            </a:lvl1pPr>
          </a:lstStyle>
          <a:p>
            <a:r>
              <a:rPr lang="de-DE" dirty="0"/>
              <a:t>Mastertitelformat bearbeiten</a:t>
            </a:r>
          </a:p>
        </p:txBody>
      </p:sp>
      <p:sp>
        <p:nvSpPr>
          <p:cNvPr id="3" name="Bildplatzhalter 2">
            <a:extLst>
              <a:ext uri="{FF2B5EF4-FFF2-40B4-BE49-F238E27FC236}">
                <a16:creationId xmlns:a16="http://schemas.microsoft.com/office/drawing/2014/main" id="{8FD924FE-132D-CB4C-A4F8-8DC1871BB010}"/>
              </a:ext>
            </a:extLst>
          </p:cNvPr>
          <p:cNvSpPr>
            <a:spLocks noGrp="1"/>
          </p:cNvSpPr>
          <p:nvPr>
            <p:ph type="pic" idx="1"/>
          </p:nvPr>
        </p:nvSpPr>
        <p:spPr>
          <a:xfrm>
            <a:off x="5183188" y="1281802"/>
            <a:ext cx="6172200" cy="45792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14AD891D-C699-F44E-8575-C7F09D41B2D4}"/>
              </a:ext>
            </a:extLst>
          </p:cNvPr>
          <p:cNvSpPr>
            <a:spLocks noGrp="1"/>
          </p:cNvSpPr>
          <p:nvPr>
            <p:ph type="body" sz="half" idx="2"/>
          </p:nvPr>
        </p:nvSpPr>
        <p:spPr>
          <a:xfrm>
            <a:off x="839788" y="2834639"/>
            <a:ext cx="3932237" cy="3034347"/>
          </a:xfrm>
        </p:spPr>
        <p:txBody>
          <a:bodyPr lIns="0" tIns="0" rIns="0" bIns="0">
            <a:normAutofit/>
          </a:bodyPr>
          <a:lstStyle>
            <a:lvl1pPr marL="0" indent="0">
              <a:buNone/>
              <a:defRPr sz="18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
        <p:nvSpPr>
          <p:cNvPr id="9" name="Fußzeilenplatzhalter 4">
            <a:extLst>
              <a:ext uri="{FF2B5EF4-FFF2-40B4-BE49-F238E27FC236}">
                <a16:creationId xmlns:a16="http://schemas.microsoft.com/office/drawing/2014/main" id="{9F2AD53D-0B4C-884F-8CA3-B57607992D8C}"/>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p>
        </p:txBody>
      </p:sp>
      <p:sp>
        <p:nvSpPr>
          <p:cNvPr id="10" name="Foliennummernplatzhalter 5">
            <a:extLst>
              <a:ext uri="{FF2B5EF4-FFF2-40B4-BE49-F238E27FC236}">
                <a16:creationId xmlns:a16="http://schemas.microsoft.com/office/drawing/2014/main" id="{911FD042-B9AD-8146-A13B-EF42674F9BCD}"/>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Tree>
    <p:extLst>
      <p:ext uri="{BB962C8B-B14F-4D97-AF65-F5344CB8AC3E}">
        <p14:creationId xmlns:p14="http://schemas.microsoft.com/office/powerpoint/2010/main" val="17723827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Schlussfolie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0C42A2E5-DBA9-2F47-83C4-59A3F19F8C43}"/>
              </a:ext>
            </a:extLst>
          </p:cNvPr>
          <p:cNvSpPr/>
          <p:nvPr userDrawn="1"/>
        </p:nvSpPr>
        <p:spPr>
          <a:xfrm>
            <a:off x="6334539" y="4267200"/>
            <a:ext cx="4359966" cy="1417983"/>
          </a:xfrm>
          <a:prstGeom prst="rect">
            <a:avLst/>
          </a:prstGeom>
          <a:solidFill>
            <a:srgbClr val="2948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893AED6C-1CF8-C648-993B-FC1E16FB9E89}"/>
              </a:ext>
            </a:extLst>
          </p:cNvPr>
          <p:cNvSpPr>
            <a:spLocks noGrp="1"/>
          </p:cNvSpPr>
          <p:nvPr>
            <p:ph type="ctrTitle"/>
          </p:nvPr>
        </p:nvSpPr>
        <p:spPr>
          <a:xfrm>
            <a:off x="1325218" y="2786804"/>
            <a:ext cx="9144000" cy="492443"/>
          </a:xfrm>
          <a:prstGeom prst="rect">
            <a:avLst/>
          </a:prstGeom>
        </p:spPr>
        <p:txBody>
          <a:bodyPr anchor="b" anchorCtr="0"/>
          <a:lstStyle>
            <a:lvl1pPr algn="r">
              <a:defRPr sz="3200">
                <a:solidFill>
                  <a:schemeClr val="bg1"/>
                </a:solidFill>
              </a:defRPr>
            </a:lvl1pPr>
          </a:lstStyle>
          <a:p>
            <a:r>
              <a:rPr lang="de-DE" dirty="0"/>
              <a:t>Mastertitelformat bearbeiten</a:t>
            </a:r>
          </a:p>
        </p:txBody>
      </p:sp>
      <p:sp>
        <p:nvSpPr>
          <p:cNvPr id="3" name="Untertitel 2">
            <a:extLst>
              <a:ext uri="{FF2B5EF4-FFF2-40B4-BE49-F238E27FC236}">
                <a16:creationId xmlns:a16="http://schemas.microsoft.com/office/drawing/2014/main" id="{82B1F074-D286-6641-AAEA-9364B9F16E71}"/>
              </a:ext>
            </a:extLst>
          </p:cNvPr>
          <p:cNvSpPr>
            <a:spLocks noGrp="1"/>
          </p:cNvSpPr>
          <p:nvPr>
            <p:ph type="subTitle" idx="1"/>
          </p:nvPr>
        </p:nvSpPr>
        <p:spPr>
          <a:xfrm>
            <a:off x="1325218" y="3451726"/>
            <a:ext cx="9144000" cy="1655762"/>
          </a:xfrm>
        </p:spPr>
        <p:txBody>
          <a:bodyPr>
            <a:normAutofit/>
          </a:bodyPr>
          <a:lstStyle>
            <a:lvl1pPr marL="0" indent="0" algn="r">
              <a:buNone/>
              <a:defRPr sz="1800" i="1">
                <a:solidFill>
                  <a:schemeClr val="bg1">
                    <a:alpha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30949398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171F0-6B69-BEB4-9681-F4025423D06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44B4E82-0425-D157-F35F-EF59F0C9E885}"/>
              </a:ext>
            </a:extLst>
          </p:cNvPr>
          <p:cNvSpPr>
            <a:spLocks noGrp="1"/>
          </p:cNvSpPr>
          <p:nvPr>
            <p:ph type="dt" sz="half" idx="10"/>
          </p:nvPr>
        </p:nvSpPr>
        <p:spPr/>
        <p:txBody>
          <a:bodyPr/>
          <a:lstStyle/>
          <a:p>
            <a:fld id="{00757410-E12B-4841-83F7-44AEE761B9F9}" type="datetime1">
              <a:rPr lang="en-US" smtClean="0"/>
              <a:t>5/21/2026</a:t>
            </a:fld>
            <a:endParaRPr lang="en-US"/>
          </a:p>
        </p:txBody>
      </p:sp>
      <p:sp>
        <p:nvSpPr>
          <p:cNvPr id="4" name="Footer Placeholder 3">
            <a:extLst>
              <a:ext uri="{FF2B5EF4-FFF2-40B4-BE49-F238E27FC236}">
                <a16:creationId xmlns:a16="http://schemas.microsoft.com/office/drawing/2014/main" id="{F267E196-4034-F491-64F0-E5F2EBD67CC5}"/>
              </a:ext>
            </a:extLst>
          </p:cNvPr>
          <p:cNvSpPr>
            <a:spLocks noGrp="1"/>
          </p:cNvSpPr>
          <p:nvPr>
            <p:ph type="ftr" sz="quarter" idx="11"/>
          </p:nvPr>
        </p:nvSpPr>
        <p:spPr>
          <a:xfrm>
            <a:off x="838200" y="6356350"/>
            <a:ext cx="73152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0673E773-2E11-11E5-F9FA-A410D9FDC1D8}"/>
              </a:ext>
            </a:extLst>
          </p:cNvPr>
          <p:cNvSpPr>
            <a:spLocks noGrp="1"/>
          </p:cNvSpPr>
          <p:nvPr>
            <p:ph type="sldNum" sz="quarter" idx="12"/>
          </p:nvPr>
        </p:nvSpPr>
        <p:spPr/>
        <p:txBody>
          <a:bodyPr/>
          <a:lstStyle/>
          <a:p>
            <a:fld id="{1C4286E3-C91A-4304-8BFF-9502B9826977}" type="slidenum">
              <a:rPr lang="en-US" smtClean="0"/>
              <a:t>‹#›</a:t>
            </a:fld>
            <a:endParaRPr lang="en-US"/>
          </a:p>
        </p:txBody>
      </p:sp>
    </p:spTree>
    <p:extLst>
      <p:ext uri="{BB962C8B-B14F-4D97-AF65-F5344CB8AC3E}">
        <p14:creationId xmlns:p14="http://schemas.microsoft.com/office/powerpoint/2010/main" val="4751683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5" name="Title 1"/>
          <p:cNvSpPr>
            <a:spLocks noGrp="1"/>
          </p:cNvSpPr>
          <p:nvPr>
            <p:ph type="title"/>
          </p:nvPr>
        </p:nvSpPr>
        <p:spPr>
          <a:xfrm>
            <a:off x="609600" y="660400"/>
            <a:ext cx="10972800" cy="1143000"/>
          </a:xfrm>
          <a:prstGeom prst="rect">
            <a:avLst/>
          </a:prstGeom>
        </p:spPr>
        <p:txBody>
          <a:bodyPr>
            <a:normAutofit/>
          </a:bodyPr>
          <a:lstStyle>
            <a:lvl1pPr>
              <a:defRPr sz="3733">
                <a:solidFill>
                  <a:srgbClr val="136DEE"/>
                </a:solidFill>
                <a:latin typeface="Source Sans Pro Light"/>
                <a:cs typeface="Source Sans Pro Light"/>
              </a:defRPr>
            </a:lvl1pPr>
          </a:lstStyle>
          <a:p>
            <a:r>
              <a:rPr lang="en-US" dirty="0"/>
              <a:t>Click to edit Master title style</a:t>
            </a:r>
            <a:endParaRPr lang="en-JM" dirty="0"/>
          </a:p>
        </p:txBody>
      </p:sp>
      <p:sp>
        <p:nvSpPr>
          <p:cNvPr id="6" name="Text Placeholder 17"/>
          <p:cNvSpPr>
            <a:spLocks noGrp="1"/>
          </p:cNvSpPr>
          <p:nvPr>
            <p:ph type="body" sz="quarter" idx="23"/>
          </p:nvPr>
        </p:nvSpPr>
        <p:spPr>
          <a:xfrm>
            <a:off x="609600" y="685800"/>
            <a:ext cx="6705600" cy="431800"/>
          </a:xfrm>
        </p:spPr>
        <p:txBody>
          <a:bodyPr>
            <a:noAutofit/>
          </a:bodyPr>
          <a:lstStyle>
            <a:lvl1pPr marL="0" indent="0" algn="l">
              <a:buFontTx/>
              <a:buNone/>
              <a:defRPr sz="1600" b="0">
                <a:solidFill>
                  <a:srgbClr val="404040"/>
                </a:solidFill>
                <a:latin typeface="Source Sans Pro Light"/>
                <a:ea typeface="Source Sans Pro Light"/>
                <a:cs typeface="Source Sans Pro Light"/>
              </a:defRPr>
            </a:lvl1pPr>
            <a:lvl2pPr marL="609585" indent="0">
              <a:buFontTx/>
              <a:buNone/>
              <a:defRPr sz="1400">
                <a:latin typeface="Mission Gothic Regular" pitchFamily="50" charset="0"/>
              </a:defRPr>
            </a:lvl2pPr>
            <a:lvl3pPr marL="1219170" indent="0">
              <a:buFontTx/>
              <a:buNone/>
              <a:defRPr sz="1400">
                <a:latin typeface="Mission Gothic Regular" pitchFamily="50" charset="0"/>
              </a:defRPr>
            </a:lvl3pPr>
            <a:lvl4pPr marL="1828754" indent="0">
              <a:buFontTx/>
              <a:buNone/>
              <a:defRPr sz="1400">
                <a:latin typeface="Mission Gothic Regular" pitchFamily="50" charset="0"/>
              </a:defRPr>
            </a:lvl4pPr>
            <a:lvl5pPr marL="2438339" indent="0">
              <a:buFontTx/>
              <a:buNone/>
              <a:defRPr sz="1400">
                <a:latin typeface="Mission Gothic Regular" pitchFamily="50" charset="0"/>
              </a:defRPr>
            </a:lvl5pPr>
          </a:lstStyle>
          <a:p>
            <a:pPr lvl="0"/>
            <a:endParaRPr lang="en-JM" dirty="0"/>
          </a:p>
        </p:txBody>
      </p:sp>
    </p:spTree>
    <p:extLst>
      <p:ext uri="{BB962C8B-B14F-4D97-AF65-F5344CB8AC3E}">
        <p14:creationId xmlns:p14="http://schemas.microsoft.com/office/powerpoint/2010/main" val="27699180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AEF0D-E336-5F14-ACC8-C33945900E1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F9F78B4-61B4-767A-2DFD-F6A857B841D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859228D-11B2-E739-EDF0-0480B4EFF63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1D9B631-693D-A348-338F-0445EBAA7EAA}"/>
              </a:ext>
            </a:extLst>
          </p:cNvPr>
          <p:cNvSpPr>
            <a:spLocks noGrp="1"/>
          </p:cNvSpPr>
          <p:nvPr>
            <p:ph type="dt" sz="half" idx="10"/>
          </p:nvPr>
        </p:nvSpPr>
        <p:spPr/>
        <p:txBody>
          <a:bodyPr/>
          <a:lstStyle/>
          <a:p>
            <a:fld id="{767CEFD2-316D-4C1B-8997-2740E7F7E188}" type="datetimeFigureOut">
              <a:rPr lang="en-US" smtClean="0"/>
              <a:t>5/21/2026</a:t>
            </a:fld>
            <a:endParaRPr lang="en-US"/>
          </a:p>
        </p:txBody>
      </p:sp>
      <p:sp>
        <p:nvSpPr>
          <p:cNvPr id="6" name="Footer Placeholder 5">
            <a:extLst>
              <a:ext uri="{FF2B5EF4-FFF2-40B4-BE49-F238E27FC236}">
                <a16:creationId xmlns:a16="http://schemas.microsoft.com/office/drawing/2014/main" id="{A38FBF2B-91BD-8CEC-0C23-36FEB233CC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4AF0DA-A7AD-5AC2-E23C-FB32280813C3}"/>
              </a:ext>
            </a:extLst>
          </p:cNvPr>
          <p:cNvSpPr>
            <a:spLocks noGrp="1"/>
          </p:cNvSpPr>
          <p:nvPr>
            <p:ph type="sldNum" sz="quarter" idx="12"/>
          </p:nvPr>
        </p:nvSpPr>
        <p:spPr/>
        <p:txBody>
          <a:bodyPr/>
          <a:lstStyle/>
          <a:p>
            <a:fld id="{66D837B5-D5B8-430A-B1A5-172F0F8F63E6}" type="slidenum">
              <a:rPr lang="en-US" smtClean="0"/>
              <a:t>‹#›</a:t>
            </a:fld>
            <a:endParaRPr lang="en-US"/>
          </a:p>
        </p:txBody>
      </p:sp>
    </p:spTree>
    <p:extLst>
      <p:ext uri="{BB962C8B-B14F-4D97-AF65-F5344CB8AC3E}">
        <p14:creationId xmlns:p14="http://schemas.microsoft.com/office/powerpoint/2010/main" val="25017411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libri" panose="020F0502020204030204" pitchFamily="34" charset="0"/>
              </a:defRPr>
            </a:lvl1pPr>
          </a:lstStyle>
          <a:p>
            <a:r>
              <a:rPr lang="de-DE" dirty="0"/>
              <a:t>Titelmasterformat durch Klicken bearbeiten</a:t>
            </a:r>
          </a:p>
        </p:txBody>
      </p:sp>
    </p:spTree>
    <p:extLst>
      <p:ext uri="{BB962C8B-B14F-4D97-AF65-F5344CB8AC3E}">
        <p14:creationId xmlns:p14="http://schemas.microsoft.com/office/powerpoint/2010/main" val="16132583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libri" panose="020F0502020204030204" pitchFamily="34" charset="0"/>
              </a:defRPr>
            </a:lvl1pPr>
          </a:lstStyle>
          <a:p>
            <a:r>
              <a:rPr lang="de-DE" dirty="0"/>
              <a:t>Titelmasterformat durch Klicken bearbeiten</a:t>
            </a:r>
          </a:p>
        </p:txBody>
      </p:sp>
    </p:spTree>
    <p:extLst>
      <p:ext uri="{BB962C8B-B14F-4D97-AF65-F5344CB8AC3E}">
        <p14:creationId xmlns:p14="http://schemas.microsoft.com/office/powerpoint/2010/main" val="11981358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3AED6C-1CF8-C648-993B-FC1E16FB9E89}"/>
              </a:ext>
            </a:extLst>
          </p:cNvPr>
          <p:cNvSpPr>
            <a:spLocks noGrp="1"/>
          </p:cNvSpPr>
          <p:nvPr>
            <p:ph type="ctrTitle"/>
          </p:nvPr>
        </p:nvSpPr>
        <p:spPr>
          <a:xfrm>
            <a:off x="2849216" y="4622897"/>
            <a:ext cx="6493567" cy="492443"/>
          </a:xfrm>
          <a:prstGeom prst="rect">
            <a:avLst/>
          </a:prstGeom>
        </p:spPr>
        <p:txBody>
          <a:bodyPr anchor="b"/>
          <a:lstStyle>
            <a:lvl1pPr algn="ctr">
              <a:defRPr sz="32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stStyle>
          <a:p>
            <a:r>
              <a:rPr lang="de-DE" dirty="0"/>
              <a:t>Mastertitelformat bearbeiten</a:t>
            </a:r>
          </a:p>
        </p:txBody>
      </p:sp>
      <p:sp>
        <p:nvSpPr>
          <p:cNvPr id="3" name="Untertitel 2">
            <a:extLst>
              <a:ext uri="{FF2B5EF4-FFF2-40B4-BE49-F238E27FC236}">
                <a16:creationId xmlns:a16="http://schemas.microsoft.com/office/drawing/2014/main" id="{82B1F074-D286-6641-AAEA-9364B9F16E71}"/>
              </a:ext>
            </a:extLst>
          </p:cNvPr>
          <p:cNvSpPr>
            <a:spLocks noGrp="1"/>
          </p:cNvSpPr>
          <p:nvPr>
            <p:ph type="subTitle" idx="1"/>
          </p:nvPr>
        </p:nvSpPr>
        <p:spPr>
          <a:xfrm>
            <a:off x="2849216" y="5327374"/>
            <a:ext cx="6493567" cy="980661"/>
          </a:xfrm>
        </p:spPr>
        <p:txBody>
          <a:bodyPr>
            <a:normAutofit/>
          </a:bodyPr>
          <a:lstStyle>
            <a:lvl1pPr marL="0" indent="0" algn="ctr">
              <a:buNone/>
              <a:defRPr sz="1800" b="0" i="1">
                <a:solidFill>
                  <a:schemeClr val="bg1"/>
                </a:solidFill>
                <a:latin typeface="Roboto" panose="02000000000000000000" pitchFamily="2" charset="0"/>
                <a:ea typeface="Roboto" panose="02000000000000000000" pitchFamily="2" charset="0"/>
                <a:cs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13837692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elfolie neues Bild">
    <p:bg>
      <p:bgPr>
        <a:solidFill>
          <a:schemeClr val="bg1"/>
        </a:solidFill>
        <a:effectLst/>
      </p:bgPr>
    </p:bg>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8FD924FE-132D-CB4C-A4F8-8DC1871BB010}"/>
              </a:ext>
            </a:extLst>
          </p:cNvPr>
          <p:cNvSpPr>
            <a:spLocks noGrp="1"/>
          </p:cNvSpPr>
          <p:nvPr>
            <p:ph type="pic" idx="1"/>
          </p:nvPr>
        </p:nvSpPr>
        <p:spPr>
          <a:xfrm>
            <a:off x="0" y="0"/>
            <a:ext cx="12192000" cy="5158171"/>
          </a:xfrm>
          <a:solidFill>
            <a:srgbClr val="007E74"/>
          </a:solidFill>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22" name="Titel 1">
            <a:extLst>
              <a:ext uri="{FF2B5EF4-FFF2-40B4-BE49-F238E27FC236}">
                <a16:creationId xmlns:a16="http://schemas.microsoft.com/office/drawing/2014/main" id="{C04D7E78-0D5D-C044-85E7-F073CB91A156}"/>
              </a:ext>
            </a:extLst>
          </p:cNvPr>
          <p:cNvSpPr>
            <a:spLocks noGrp="1"/>
          </p:cNvSpPr>
          <p:nvPr>
            <p:ph type="ctrTitle"/>
          </p:nvPr>
        </p:nvSpPr>
        <p:spPr>
          <a:xfrm>
            <a:off x="838200" y="5413525"/>
            <a:ext cx="10537556" cy="492443"/>
          </a:xfrm>
          <a:prstGeom prst="rect">
            <a:avLst/>
          </a:prstGeom>
        </p:spPr>
        <p:txBody>
          <a:bodyPr anchor="b"/>
          <a:lstStyle>
            <a:lvl1pPr algn="l">
              <a:defRPr sz="3200" b="0" i="0">
                <a:solidFill>
                  <a:srgbClr val="29485D"/>
                </a:solidFill>
                <a:latin typeface="Roboto Light" panose="02000000000000000000" pitchFamily="2" charset="0"/>
                <a:ea typeface="Roboto Light" panose="02000000000000000000" pitchFamily="2" charset="0"/>
                <a:cs typeface="Roboto Light" panose="02000000000000000000" pitchFamily="2" charset="0"/>
              </a:defRPr>
            </a:lvl1pPr>
          </a:lstStyle>
          <a:p>
            <a:r>
              <a:rPr lang="de-DE" dirty="0"/>
              <a:t>Mastertitelformat bearbeiten</a:t>
            </a:r>
          </a:p>
        </p:txBody>
      </p:sp>
      <p:sp>
        <p:nvSpPr>
          <p:cNvPr id="23" name="Untertitel 2">
            <a:extLst>
              <a:ext uri="{FF2B5EF4-FFF2-40B4-BE49-F238E27FC236}">
                <a16:creationId xmlns:a16="http://schemas.microsoft.com/office/drawing/2014/main" id="{CD482927-EE89-5340-A88C-00579776F151}"/>
              </a:ext>
            </a:extLst>
          </p:cNvPr>
          <p:cNvSpPr>
            <a:spLocks noGrp="1"/>
          </p:cNvSpPr>
          <p:nvPr>
            <p:ph type="subTitle" idx="10"/>
          </p:nvPr>
        </p:nvSpPr>
        <p:spPr>
          <a:xfrm>
            <a:off x="838200" y="6011085"/>
            <a:ext cx="6431575" cy="622191"/>
          </a:xfrm>
        </p:spPr>
        <p:txBody>
          <a:bodyPr>
            <a:normAutofit/>
          </a:bodyPr>
          <a:lstStyle>
            <a:lvl1pPr marL="0" indent="0" algn="l">
              <a:buNone/>
              <a:defRPr sz="1800" b="0" i="1">
                <a:solidFill>
                  <a:srgbClr val="29485D"/>
                </a:solidFill>
                <a:latin typeface="Roboto" panose="02000000000000000000" pitchFamily="2" charset="0"/>
                <a:ea typeface="Roboto" panose="02000000000000000000" pitchFamily="2" charset="0"/>
                <a:cs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28825542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1_Zwischen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3AED6C-1CF8-C648-993B-FC1E16FB9E89}"/>
              </a:ext>
            </a:extLst>
          </p:cNvPr>
          <p:cNvSpPr>
            <a:spLocks noGrp="1"/>
          </p:cNvSpPr>
          <p:nvPr>
            <p:ph type="ctrTitle"/>
          </p:nvPr>
        </p:nvSpPr>
        <p:spPr>
          <a:xfrm>
            <a:off x="838200" y="3066765"/>
            <a:ext cx="10515600" cy="443198"/>
          </a:xfrm>
          <a:prstGeom prst="rect">
            <a:avLst/>
          </a:prstGeom>
        </p:spPr>
        <p:txBody>
          <a:bodyPr anchor="b"/>
          <a:lstStyle>
            <a:lvl1pPr algn="ctr">
              <a:defRPr sz="3200"/>
            </a:lvl1pPr>
          </a:lstStyle>
          <a:p>
            <a:r>
              <a:rPr lang="de-DE" dirty="0"/>
              <a:t>Mastertitelformat bearbeiten</a:t>
            </a:r>
          </a:p>
        </p:txBody>
      </p:sp>
      <p:sp>
        <p:nvSpPr>
          <p:cNvPr id="3" name="Untertitel 2">
            <a:extLst>
              <a:ext uri="{FF2B5EF4-FFF2-40B4-BE49-F238E27FC236}">
                <a16:creationId xmlns:a16="http://schemas.microsoft.com/office/drawing/2014/main" id="{82B1F074-D286-6641-AAEA-9364B9F16E71}"/>
              </a:ext>
            </a:extLst>
          </p:cNvPr>
          <p:cNvSpPr>
            <a:spLocks noGrp="1"/>
          </p:cNvSpPr>
          <p:nvPr>
            <p:ph type="subTitle" idx="1"/>
          </p:nvPr>
        </p:nvSpPr>
        <p:spPr>
          <a:xfrm>
            <a:off x="838199" y="3602038"/>
            <a:ext cx="10515599" cy="1655762"/>
          </a:xfrm>
        </p:spPr>
        <p:txBody>
          <a:bodyPr>
            <a:normAutofit/>
          </a:bodyPr>
          <a:lstStyle>
            <a:lvl1pPr marL="0" indent="0" algn="ctr">
              <a:buNone/>
              <a:defRPr sz="1800" i="1">
                <a:solidFill>
                  <a:srgbClr val="00383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
        <p:nvSpPr>
          <p:cNvPr id="11" name="Foliennummernplatzhalter 5">
            <a:extLst>
              <a:ext uri="{FF2B5EF4-FFF2-40B4-BE49-F238E27FC236}">
                <a16:creationId xmlns:a16="http://schemas.microsoft.com/office/drawing/2014/main" id="{F7E4A81C-2720-974B-990C-05B2AA4C94B3}"/>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dirty="0"/>
          </a:p>
        </p:txBody>
      </p:sp>
      <p:sp>
        <p:nvSpPr>
          <p:cNvPr id="7" name="Fußzeilenplatzhalter 4">
            <a:extLst>
              <a:ext uri="{FF2B5EF4-FFF2-40B4-BE49-F238E27FC236}">
                <a16:creationId xmlns:a16="http://schemas.microsoft.com/office/drawing/2014/main" id="{116D7CC7-4070-F240-89FB-905AD50D921A}"/>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endParaRPr lang="de-DE" dirty="0"/>
          </a:p>
        </p:txBody>
      </p:sp>
    </p:spTree>
    <p:extLst>
      <p:ext uri="{BB962C8B-B14F-4D97-AF65-F5344CB8AC3E}">
        <p14:creationId xmlns:p14="http://schemas.microsoft.com/office/powerpoint/2010/main" val="14608619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el und Inh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60255F37-5FAA-6342-9588-FA1C008F8649}"/>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8385313"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41678148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itel und Inhalt">
    <p:bg>
      <p:bgPr>
        <a:solidFill>
          <a:schemeClr val="bg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lvl1pPr>
            <a:lvl2pPr marL="360000" indent="-180000">
              <a:lnSpc>
                <a:spcPct val="100000"/>
              </a:lnSpc>
              <a:buClr>
                <a:srgbClr val="F6BA2E"/>
              </a:buClr>
              <a:buFont typeface="Symbol" pitchFamily="2" charset="2"/>
              <a:buChar char="-"/>
              <a:defRPr sz="1400"/>
            </a:lvl2pPr>
            <a:lvl3pPr marL="540000" indent="-180000">
              <a:lnSpc>
                <a:spcPct val="100000"/>
              </a:lnSpc>
              <a:buClr>
                <a:srgbClr val="F6BA2E"/>
              </a:buClr>
              <a:buFont typeface="Symbol" pitchFamily="2" charset="2"/>
              <a:buChar char="-"/>
              <a:defRPr sz="1400"/>
            </a:lvl3pPr>
            <a:lvl4pPr marL="720000" indent="-180000">
              <a:lnSpc>
                <a:spcPct val="100000"/>
              </a:lnSpc>
              <a:buClr>
                <a:srgbClr val="F6BA2E"/>
              </a:buClr>
              <a:buFont typeface="Symbol" pitchFamily="2" charset="2"/>
              <a:buChar char="-"/>
              <a:defRPr sz="1400"/>
            </a:lvl4pPr>
            <a:lvl5pPr marL="900000" indent="-180000">
              <a:lnSpc>
                <a:spcPct val="100000"/>
              </a:lnSpc>
              <a:buClr>
                <a:srgbClr val="F6BA2E"/>
              </a:buClr>
              <a:buFont typeface="Symbol" pitchFamily="2" charset="2"/>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1050">
                <a:solidFill>
                  <a:srgbClr val="006360"/>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10515600" cy="369332"/>
          </a:xfrm>
          <a:prstGeom prst="rect">
            <a:avLst/>
          </a:prstGeom>
        </p:spPr>
        <p:txBody>
          <a:bodyPr vert="horz" wrap="square" lIns="0" tIns="0" rIns="0" bIns="0" rtlCol="0" anchor="t" anchorCtr="0">
            <a:spAutoFit/>
          </a:bodyPr>
          <a:lstStyle>
            <a:lvl1pPr>
              <a:defRPr sz="2400" b="1"/>
            </a:lvl1pPr>
          </a:lstStyle>
          <a:p>
            <a:r>
              <a:rPr lang="de-DE" dirty="0"/>
              <a:t>Mastertitelformat bearbeiten</a:t>
            </a:r>
          </a:p>
        </p:txBody>
      </p:sp>
    </p:spTree>
    <p:extLst>
      <p:ext uri="{BB962C8B-B14F-4D97-AF65-F5344CB8AC3E}">
        <p14:creationId xmlns:p14="http://schemas.microsoft.com/office/powerpoint/2010/main" val="36577900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Inhalt dunk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55B7E4E-36DE-3947-856B-9A7003A235CC}"/>
              </a:ext>
            </a:extLst>
          </p:cNvPr>
          <p:cNvSpPr>
            <a:spLocks noGrp="1"/>
          </p:cNvSpPr>
          <p:nvPr>
            <p:ph idx="1"/>
          </p:nvPr>
        </p:nvSpPr>
        <p:spPr/>
        <p:txBody>
          <a:bodyPr lIns="0" tIns="0" rIns="0" bIns="0">
            <a:normAutofit/>
          </a:bodyPr>
          <a:lstStyle>
            <a:lvl1pPr marL="180000" indent="-180000">
              <a:lnSpc>
                <a:spcPct val="100000"/>
              </a:lnSpc>
              <a:buClr>
                <a:srgbClr val="F6BA2E"/>
              </a:buClr>
              <a:buFont typeface="Arial" panose="020B0604020202020204" pitchFamily="34" charset="0"/>
              <a:buChar char="•"/>
              <a:defRPr sz="1800">
                <a:solidFill>
                  <a:schemeClr val="bg1"/>
                </a:solidFill>
              </a:defRPr>
            </a:lvl1pPr>
            <a:lvl2pPr marL="360000" indent="-180000">
              <a:lnSpc>
                <a:spcPct val="100000"/>
              </a:lnSpc>
              <a:buClr>
                <a:srgbClr val="F6BA2E"/>
              </a:buClr>
              <a:buFont typeface="Symbol" pitchFamily="2" charset="2"/>
              <a:buChar char="-"/>
              <a:defRPr sz="1400">
                <a:solidFill>
                  <a:schemeClr val="bg1"/>
                </a:solidFill>
              </a:defRPr>
            </a:lvl2pPr>
            <a:lvl3pPr marL="540000" indent="-180000">
              <a:lnSpc>
                <a:spcPct val="100000"/>
              </a:lnSpc>
              <a:buClr>
                <a:srgbClr val="F6BA2E"/>
              </a:buClr>
              <a:buFont typeface="Symbol" pitchFamily="2" charset="2"/>
              <a:buChar char="-"/>
              <a:defRPr sz="1400">
                <a:solidFill>
                  <a:schemeClr val="bg1"/>
                </a:solidFill>
              </a:defRPr>
            </a:lvl3pPr>
            <a:lvl4pPr marL="720000" indent="-180000">
              <a:lnSpc>
                <a:spcPct val="100000"/>
              </a:lnSpc>
              <a:buClr>
                <a:srgbClr val="F6BA2E"/>
              </a:buClr>
              <a:buFont typeface="Symbol" pitchFamily="2" charset="2"/>
              <a:buChar char="-"/>
              <a:defRPr sz="1400">
                <a:solidFill>
                  <a:schemeClr val="bg1"/>
                </a:solidFill>
              </a:defRPr>
            </a:lvl4pPr>
            <a:lvl5pPr marL="900000" indent="-180000">
              <a:lnSpc>
                <a:spcPct val="100000"/>
              </a:lnSpc>
              <a:buClr>
                <a:srgbClr val="F6BA2E"/>
              </a:buClr>
              <a:buFont typeface="Symbol" pitchFamily="2" charset="2"/>
              <a:buChar char="-"/>
              <a:defRPr sz="1400">
                <a:solidFill>
                  <a:schemeClr val="bg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60255F37-5FAA-6342-9588-FA1C008F8649}"/>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a:solidFill>
                  <a:schemeClr val="tx2">
                    <a:lumMod val="40000"/>
                    <a:lumOff val="60000"/>
                  </a:schemeClr>
                </a:solidFill>
              </a:defRPr>
            </a:lvl1pPr>
          </a:lstStyle>
          <a:p>
            <a:r>
              <a:rPr lang="de-DE"/>
              <a:t>Hier steht Thema/Titel der Präsentation</a:t>
            </a:r>
            <a:endParaRPr lang="de-DE" dirty="0"/>
          </a:p>
        </p:txBody>
      </p:sp>
      <p:sp>
        <p:nvSpPr>
          <p:cNvPr id="9" name="Foliennummernplatzhalter 5">
            <a:extLst>
              <a:ext uri="{FF2B5EF4-FFF2-40B4-BE49-F238E27FC236}">
                <a16:creationId xmlns:a16="http://schemas.microsoft.com/office/drawing/2014/main" id="{923E7276-539F-1448-BA33-52C2E93A3F8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chemeClr val="tx2">
                    <a:lumMod val="40000"/>
                    <a:lumOff val="60000"/>
                  </a:schemeClr>
                </a:solidFill>
              </a:defRPr>
            </a:lvl1pPr>
          </a:lstStyle>
          <a:p>
            <a:fld id="{868CE6CF-B1CB-C240-B2D6-131636DF6A5B}" type="slidenum">
              <a:rPr lang="de-DE" smtClean="0"/>
              <a:pPr/>
              <a:t>‹#›</a:t>
            </a:fld>
            <a:endParaRPr lang="de-DE" dirty="0"/>
          </a:p>
        </p:txBody>
      </p:sp>
      <p:sp>
        <p:nvSpPr>
          <p:cNvPr id="6" name="Titelplatzhalter 1">
            <a:extLst>
              <a:ext uri="{FF2B5EF4-FFF2-40B4-BE49-F238E27FC236}">
                <a16:creationId xmlns:a16="http://schemas.microsoft.com/office/drawing/2014/main" id="{CAC4C5A5-954A-7841-BACA-D82AE42197CA}"/>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lvl1pPr>
              <a:defRPr>
                <a:solidFill>
                  <a:schemeClr val="bg1"/>
                </a:solidFill>
              </a:defRPr>
            </a:lvl1pPr>
          </a:lstStyle>
          <a:p>
            <a:r>
              <a:rPr lang="de-DE" dirty="0"/>
              <a:t>Mastertitelformat bearbeiten</a:t>
            </a:r>
          </a:p>
        </p:txBody>
      </p:sp>
    </p:spTree>
    <p:extLst>
      <p:ext uri="{BB962C8B-B14F-4D97-AF65-F5344CB8AC3E}">
        <p14:creationId xmlns:p14="http://schemas.microsoft.com/office/powerpoint/2010/main" val="7346268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2FD3F0-2017-E647-A3D0-72A6BAC3CE0C}"/>
              </a:ext>
            </a:extLst>
          </p:cNvPr>
          <p:cNvSpPr>
            <a:spLocks noGrp="1"/>
          </p:cNvSpPr>
          <p:nvPr>
            <p:ph type="title"/>
          </p:nvPr>
        </p:nvSpPr>
        <p:spPr>
          <a:xfrm>
            <a:off x="838200" y="3916081"/>
            <a:ext cx="10515600" cy="492443"/>
          </a:xfrm>
          <a:prstGeom prst="rect">
            <a:avLst/>
          </a:prstGeom>
        </p:spPr>
        <p:txBody>
          <a:bodyPr anchor="b"/>
          <a:lstStyle>
            <a:lvl1pPr algn="r">
              <a:defRPr sz="3200" b="0" i="0">
                <a:latin typeface="Roboto Light" panose="02000000000000000000" pitchFamily="2" charset="0"/>
                <a:ea typeface="Roboto Light" panose="02000000000000000000" pitchFamily="2" charset="0"/>
                <a:cs typeface="Roboto Light" panose="02000000000000000000" pitchFamily="2" charset="0"/>
              </a:defRPr>
            </a:lvl1pPr>
          </a:lstStyle>
          <a:p>
            <a:r>
              <a:rPr lang="de-DE" dirty="0"/>
              <a:t>Mastertitelformat bearbeiten</a:t>
            </a:r>
          </a:p>
        </p:txBody>
      </p:sp>
      <p:sp>
        <p:nvSpPr>
          <p:cNvPr id="3" name="Textplatzhalter 2">
            <a:extLst>
              <a:ext uri="{FF2B5EF4-FFF2-40B4-BE49-F238E27FC236}">
                <a16:creationId xmlns:a16="http://schemas.microsoft.com/office/drawing/2014/main" id="{F05E36A7-5D9C-5645-AFF8-385B2E960EB1}"/>
              </a:ext>
            </a:extLst>
          </p:cNvPr>
          <p:cNvSpPr>
            <a:spLocks noGrp="1"/>
          </p:cNvSpPr>
          <p:nvPr>
            <p:ph type="body" idx="1"/>
          </p:nvPr>
        </p:nvSpPr>
        <p:spPr>
          <a:xfrm>
            <a:off x="838200" y="4496472"/>
            <a:ext cx="10515600" cy="1500187"/>
          </a:xfrm>
          <a:ln>
            <a:noFill/>
          </a:ln>
        </p:spPr>
        <p:txBody>
          <a:bodyPr lIns="0" tIns="0" rIns="0" bIns="0">
            <a:normAutofit/>
          </a:bodyPr>
          <a:lstStyle>
            <a:lvl1pPr marL="0" indent="0" algn="r">
              <a:buNone/>
              <a:defRPr sz="1800" i="1">
                <a:solidFill>
                  <a:srgbClr val="00383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
        <p:nvSpPr>
          <p:cNvPr id="8" name="Fußzeilenplatzhalter 4">
            <a:extLst>
              <a:ext uri="{FF2B5EF4-FFF2-40B4-BE49-F238E27FC236}">
                <a16:creationId xmlns:a16="http://schemas.microsoft.com/office/drawing/2014/main" id="{DB696634-D200-1946-B9B6-54291AC0A740}"/>
              </a:ext>
            </a:extLst>
          </p:cNvPr>
          <p:cNvSpPr>
            <a:spLocks noGrp="1"/>
          </p:cNvSpPr>
          <p:nvPr>
            <p:ph type="ftr" sz="quarter" idx="3"/>
          </p:nvPr>
        </p:nvSpPr>
        <p:spPr>
          <a:xfrm>
            <a:off x="831850" y="6356350"/>
            <a:ext cx="732155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p>
        </p:txBody>
      </p:sp>
      <p:sp>
        <p:nvSpPr>
          <p:cNvPr id="9" name="Foliennummernplatzhalter 5">
            <a:extLst>
              <a:ext uri="{FF2B5EF4-FFF2-40B4-BE49-F238E27FC236}">
                <a16:creationId xmlns:a16="http://schemas.microsoft.com/office/drawing/2014/main" id="{88E901BC-886A-4041-83E6-99131830AFE3}"/>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Tree>
    <p:extLst>
      <p:ext uri="{BB962C8B-B14F-4D97-AF65-F5344CB8AC3E}">
        <p14:creationId xmlns:p14="http://schemas.microsoft.com/office/powerpoint/2010/main" val="20339196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1_Abschnitts-&#10;überschri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2FD3F0-2017-E647-A3D0-72A6BAC3CE0C}"/>
              </a:ext>
            </a:extLst>
          </p:cNvPr>
          <p:cNvSpPr>
            <a:spLocks noGrp="1"/>
          </p:cNvSpPr>
          <p:nvPr>
            <p:ph type="title"/>
          </p:nvPr>
        </p:nvSpPr>
        <p:spPr>
          <a:xfrm>
            <a:off x="838200" y="3916081"/>
            <a:ext cx="10515600" cy="492443"/>
          </a:xfrm>
          <a:prstGeom prst="rect">
            <a:avLst/>
          </a:prstGeom>
        </p:spPr>
        <p:txBody>
          <a:bodyPr anchor="b"/>
          <a:lstStyle>
            <a:lvl1pPr algn="r">
              <a:defRPr sz="3200" b="0" i="0">
                <a:solidFill>
                  <a:schemeClr val="bg1"/>
                </a:solidFill>
                <a:latin typeface="Roboto Light" panose="02000000000000000000" pitchFamily="2" charset="0"/>
                <a:ea typeface="Roboto Light" panose="02000000000000000000" pitchFamily="2" charset="0"/>
                <a:cs typeface="Roboto Light" panose="02000000000000000000" pitchFamily="2" charset="0"/>
              </a:defRPr>
            </a:lvl1pPr>
          </a:lstStyle>
          <a:p>
            <a:r>
              <a:rPr lang="de-DE" dirty="0"/>
              <a:t>Mastertitelformat bearbeiten</a:t>
            </a:r>
          </a:p>
        </p:txBody>
      </p:sp>
      <p:sp>
        <p:nvSpPr>
          <p:cNvPr id="3" name="Textplatzhalter 2">
            <a:extLst>
              <a:ext uri="{FF2B5EF4-FFF2-40B4-BE49-F238E27FC236}">
                <a16:creationId xmlns:a16="http://schemas.microsoft.com/office/drawing/2014/main" id="{F05E36A7-5D9C-5645-AFF8-385B2E960EB1}"/>
              </a:ext>
            </a:extLst>
          </p:cNvPr>
          <p:cNvSpPr>
            <a:spLocks noGrp="1"/>
          </p:cNvSpPr>
          <p:nvPr>
            <p:ph type="body" idx="1"/>
          </p:nvPr>
        </p:nvSpPr>
        <p:spPr>
          <a:xfrm>
            <a:off x="838200" y="4496472"/>
            <a:ext cx="10515600" cy="1500187"/>
          </a:xfrm>
          <a:ln>
            <a:noFill/>
          </a:ln>
        </p:spPr>
        <p:txBody>
          <a:bodyPr lIns="0" tIns="0" rIns="0" bIns="0">
            <a:normAutofit/>
          </a:bodyPr>
          <a:lstStyle>
            <a:lvl1pPr marL="0" indent="0" algn="r">
              <a:buNone/>
              <a:defRPr sz="1800" b="0" i="1">
                <a:solidFill>
                  <a:schemeClr val="bg1"/>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
        <p:nvSpPr>
          <p:cNvPr id="8" name="Fußzeilenplatzhalter 4">
            <a:extLst>
              <a:ext uri="{FF2B5EF4-FFF2-40B4-BE49-F238E27FC236}">
                <a16:creationId xmlns:a16="http://schemas.microsoft.com/office/drawing/2014/main" id="{DB696634-D200-1946-B9B6-54291AC0A740}"/>
              </a:ext>
            </a:extLst>
          </p:cNvPr>
          <p:cNvSpPr>
            <a:spLocks noGrp="1"/>
          </p:cNvSpPr>
          <p:nvPr>
            <p:ph type="ftr" sz="quarter" idx="3"/>
          </p:nvPr>
        </p:nvSpPr>
        <p:spPr>
          <a:xfrm>
            <a:off x="831850" y="6356350"/>
            <a:ext cx="7321550" cy="365125"/>
          </a:xfrm>
          <a:prstGeom prst="rect">
            <a:avLst/>
          </a:prstGeom>
        </p:spPr>
        <p:txBody>
          <a:bodyPr vert="horz" lIns="0" tIns="0" rIns="0" bIns="45720" rtlCol="0" anchor="ctr"/>
          <a:lstStyle>
            <a:lvl1pPr algn="l">
              <a:defRPr sz="900">
                <a:solidFill>
                  <a:schemeClr val="tx2">
                    <a:lumMod val="40000"/>
                    <a:lumOff val="60000"/>
                  </a:schemeClr>
                </a:solidFill>
              </a:defRPr>
            </a:lvl1pPr>
          </a:lstStyle>
          <a:p>
            <a:r>
              <a:rPr lang="de-DE"/>
              <a:t>Hier steht Thema/Titel der Präsentation</a:t>
            </a:r>
          </a:p>
        </p:txBody>
      </p:sp>
      <p:sp>
        <p:nvSpPr>
          <p:cNvPr id="9" name="Foliennummernplatzhalter 5">
            <a:extLst>
              <a:ext uri="{FF2B5EF4-FFF2-40B4-BE49-F238E27FC236}">
                <a16:creationId xmlns:a16="http://schemas.microsoft.com/office/drawing/2014/main" id="{88E901BC-886A-4041-83E6-99131830AFE3}"/>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chemeClr val="tx2">
                    <a:lumMod val="40000"/>
                    <a:lumOff val="60000"/>
                  </a:schemeClr>
                </a:solidFill>
              </a:defRPr>
            </a:lvl1pPr>
          </a:lstStyle>
          <a:p>
            <a:fld id="{868CE6CF-B1CB-C240-B2D6-131636DF6A5B}" type="slidenum">
              <a:rPr lang="de-DE" smtClean="0"/>
              <a:pPr/>
              <a:t>‹#›</a:t>
            </a:fld>
            <a:endParaRPr lang="de-DE"/>
          </a:p>
        </p:txBody>
      </p:sp>
    </p:spTree>
    <p:extLst>
      <p:ext uri="{BB962C8B-B14F-4D97-AF65-F5344CB8AC3E}">
        <p14:creationId xmlns:p14="http://schemas.microsoft.com/office/powerpoint/2010/main" val="3462874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281E2-7D91-5237-6A14-4D50A6B6224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34E8B43-6780-2641-90C2-44E490015D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17AA33A-2C00-F955-EF67-EACB2B92B54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2EC235A-729F-639F-1DBC-81E906CCEE3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4C7780B-F644-C922-6B3E-1A26FE8E663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F7FA66E-5570-E980-0EAD-733659875F22}"/>
              </a:ext>
            </a:extLst>
          </p:cNvPr>
          <p:cNvSpPr>
            <a:spLocks noGrp="1"/>
          </p:cNvSpPr>
          <p:nvPr>
            <p:ph type="dt" sz="half" idx="10"/>
          </p:nvPr>
        </p:nvSpPr>
        <p:spPr/>
        <p:txBody>
          <a:bodyPr/>
          <a:lstStyle/>
          <a:p>
            <a:fld id="{767CEFD2-316D-4C1B-8997-2740E7F7E188}" type="datetimeFigureOut">
              <a:rPr lang="en-US" smtClean="0"/>
              <a:t>5/21/2026</a:t>
            </a:fld>
            <a:endParaRPr lang="en-US"/>
          </a:p>
        </p:txBody>
      </p:sp>
      <p:sp>
        <p:nvSpPr>
          <p:cNvPr id="8" name="Footer Placeholder 7">
            <a:extLst>
              <a:ext uri="{FF2B5EF4-FFF2-40B4-BE49-F238E27FC236}">
                <a16:creationId xmlns:a16="http://schemas.microsoft.com/office/drawing/2014/main" id="{1ACD41FA-B88E-EFCF-5B25-4C05A52EC4B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F184D2-8129-D4D7-C5BE-2BF8D576E836}"/>
              </a:ext>
            </a:extLst>
          </p:cNvPr>
          <p:cNvSpPr>
            <a:spLocks noGrp="1"/>
          </p:cNvSpPr>
          <p:nvPr>
            <p:ph type="sldNum" sz="quarter" idx="12"/>
          </p:nvPr>
        </p:nvSpPr>
        <p:spPr/>
        <p:txBody>
          <a:bodyPr/>
          <a:lstStyle/>
          <a:p>
            <a:fld id="{66D837B5-D5B8-430A-B1A5-172F0F8F63E6}" type="slidenum">
              <a:rPr lang="en-US" smtClean="0"/>
              <a:t>‹#›</a:t>
            </a:fld>
            <a:endParaRPr lang="en-US"/>
          </a:p>
        </p:txBody>
      </p:sp>
    </p:spTree>
    <p:extLst>
      <p:ext uri="{BB962C8B-B14F-4D97-AF65-F5344CB8AC3E}">
        <p14:creationId xmlns:p14="http://schemas.microsoft.com/office/powerpoint/2010/main" val="19442103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Zwei Inhal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E96EF69-F05F-1B4A-85C4-5338136C3FDF}"/>
              </a:ext>
            </a:extLst>
          </p:cNvPr>
          <p:cNvSpPr>
            <a:spLocks noGrp="1"/>
          </p:cNvSpPr>
          <p:nvPr>
            <p:ph sz="half" idx="1"/>
          </p:nvPr>
        </p:nvSpPr>
        <p:spPr>
          <a:xfrm>
            <a:off x="838200" y="1540701"/>
            <a:ext cx="5181600" cy="4636262"/>
          </a:xfrm>
        </p:spPr>
        <p:txBody>
          <a:bodyPr lIns="0" tIns="0" rIns="90000" bIns="46800">
            <a:normAutofit/>
          </a:bodyPr>
          <a:lstStyle>
            <a:lvl1pPr marL="0" indent="-180000">
              <a:buClr>
                <a:srgbClr val="F6BA2E"/>
              </a:buClr>
              <a:buFont typeface="Arial" panose="020B0604020202020204" pitchFamily="34" charset="0"/>
              <a:buChar char="•"/>
              <a:defRPr sz="1800"/>
            </a:lvl1pPr>
            <a:lvl2pPr marL="360000" indent="-180000">
              <a:buClr>
                <a:srgbClr val="F6BA2E"/>
              </a:buClr>
              <a:buFont typeface="Arial" panose="020B0604020202020204" pitchFamily="34" charset="0"/>
              <a:buChar char="•"/>
              <a:defRPr sz="1400"/>
            </a:lvl2pPr>
            <a:lvl3pPr marL="540000" indent="-180000">
              <a:buClr>
                <a:srgbClr val="F6BA2E"/>
              </a:buClr>
              <a:buFont typeface="Arial" panose="020B0604020202020204" pitchFamily="34" charset="0"/>
              <a:buChar char="•"/>
              <a:defRPr sz="1400"/>
            </a:lvl3pPr>
            <a:lvl4pPr marL="720000" indent="-180000">
              <a:lnSpc>
                <a:spcPct val="100000"/>
              </a:lnSpc>
              <a:buClr>
                <a:srgbClr val="F6BA2E"/>
              </a:buClr>
              <a:buFont typeface="Arial" panose="020B0604020202020204" pitchFamily="34" charset="0"/>
              <a:buChar char="•"/>
              <a:defRPr sz="1400"/>
            </a:lvl4pPr>
            <a:lvl5pPr marL="900000" indent="-180000">
              <a:buClr>
                <a:srgbClr val="F6BA2E"/>
              </a:buClr>
              <a:buFont typeface="Arial" panose="020B0604020202020204" pitchFamily="34" charset="0"/>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ußzeilenplatzhalter 4">
            <a:extLst>
              <a:ext uri="{FF2B5EF4-FFF2-40B4-BE49-F238E27FC236}">
                <a16:creationId xmlns:a16="http://schemas.microsoft.com/office/drawing/2014/main" id="{EC5BAD53-27E3-BE44-8A48-340BF0676B9E}"/>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p>
        </p:txBody>
      </p:sp>
      <p:sp>
        <p:nvSpPr>
          <p:cNvPr id="10" name="Foliennummernplatzhalter 5">
            <a:extLst>
              <a:ext uri="{FF2B5EF4-FFF2-40B4-BE49-F238E27FC236}">
                <a16:creationId xmlns:a16="http://schemas.microsoft.com/office/drawing/2014/main" id="{D7A8255C-A26A-FD41-A5FD-C2BC4BFC3F79}"/>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
        <p:nvSpPr>
          <p:cNvPr id="11" name="Inhaltsplatzhalter 2">
            <a:extLst>
              <a:ext uri="{FF2B5EF4-FFF2-40B4-BE49-F238E27FC236}">
                <a16:creationId xmlns:a16="http://schemas.microsoft.com/office/drawing/2014/main" id="{5AA1875F-5082-0540-A485-42C16524E777}"/>
              </a:ext>
            </a:extLst>
          </p:cNvPr>
          <p:cNvSpPr>
            <a:spLocks noGrp="1"/>
          </p:cNvSpPr>
          <p:nvPr>
            <p:ph sz="half" idx="11"/>
          </p:nvPr>
        </p:nvSpPr>
        <p:spPr>
          <a:xfrm>
            <a:off x="6210300" y="1540701"/>
            <a:ext cx="5181600" cy="4636262"/>
          </a:xfrm>
        </p:spPr>
        <p:txBody>
          <a:bodyPr lIns="0" tIns="0" rIns="90000" bIns="46800">
            <a:normAutofit/>
          </a:bodyPr>
          <a:lstStyle>
            <a:lvl1pPr marL="0" indent="-180000">
              <a:lnSpc>
                <a:spcPct val="100000"/>
              </a:lnSpc>
              <a:buClr>
                <a:srgbClr val="F6BA2E"/>
              </a:buClr>
              <a:buFont typeface="Arial" panose="020B0604020202020204" pitchFamily="34" charset="0"/>
              <a:buChar char="•"/>
              <a:defRPr sz="1800"/>
            </a:lvl1pPr>
            <a:lvl2pPr marL="360000" indent="-180000">
              <a:buClr>
                <a:srgbClr val="F6BA2E"/>
              </a:buClr>
              <a:buFont typeface="Arial" panose="020B0604020202020204" pitchFamily="34" charset="0"/>
              <a:buChar char="•"/>
              <a:defRPr sz="1400"/>
            </a:lvl2pPr>
            <a:lvl3pPr marL="540000" indent="-180000">
              <a:buClr>
                <a:srgbClr val="F6BA2E"/>
              </a:buClr>
              <a:buFont typeface="Arial" panose="020B0604020202020204" pitchFamily="34" charset="0"/>
              <a:buChar char="•"/>
              <a:defRPr sz="1400"/>
            </a:lvl3pPr>
            <a:lvl4pPr marL="720000" indent="-180000">
              <a:buClr>
                <a:srgbClr val="F6BA2E"/>
              </a:buClr>
              <a:buFont typeface="Arial" panose="020B0604020202020204" pitchFamily="34" charset="0"/>
              <a:buChar char="•"/>
              <a:defRPr sz="1400"/>
            </a:lvl4pPr>
            <a:lvl5pPr marL="900000" indent="-180000">
              <a:buClr>
                <a:srgbClr val="F6BA2E"/>
              </a:buClr>
              <a:buFont typeface="Arial" panose="020B0604020202020204" pitchFamily="34" charset="0"/>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7" name="Titelplatzhalter 1">
            <a:extLst>
              <a:ext uri="{FF2B5EF4-FFF2-40B4-BE49-F238E27FC236}">
                <a16:creationId xmlns:a16="http://schemas.microsoft.com/office/drawing/2014/main" id="{A84A6B57-1D7D-5B48-9145-D46BCB23A82C}"/>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p>
            <a:r>
              <a:rPr lang="de-DE" dirty="0"/>
              <a:t>Mastertitelformat bearbeiten</a:t>
            </a:r>
          </a:p>
        </p:txBody>
      </p:sp>
    </p:spTree>
    <p:extLst>
      <p:ext uri="{BB962C8B-B14F-4D97-AF65-F5344CB8AC3E}">
        <p14:creationId xmlns:p14="http://schemas.microsoft.com/office/powerpoint/2010/main" val="413695070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Vergleich">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C2528A28-CFD2-7C49-B948-FBC9FB4EC2CE}"/>
              </a:ext>
            </a:extLst>
          </p:cNvPr>
          <p:cNvSpPr>
            <a:spLocks noGrp="1"/>
          </p:cNvSpPr>
          <p:nvPr>
            <p:ph type="body" idx="1" hasCustomPrompt="1"/>
          </p:nvPr>
        </p:nvSpPr>
        <p:spPr>
          <a:xfrm>
            <a:off x="839788" y="1539447"/>
            <a:ext cx="5157787" cy="464718"/>
          </a:xfrm>
        </p:spPr>
        <p:txBody>
          <a:bodyPr lIns="0" tIns="0" rIns="0" anchor="t" anchorCtr="0">
            <a:normAutofit/>
          </a:bodyPr>
          <a:lstStyle>
            <a:lvl1pPr marL="0" indent="0">
              <a:lnSpc>
                <a:spcPct val="100000"/>
              </a:lnSpc>
              <a:buNone/>
              <a:defRPr lang="de-DE" sz="1400" b="1" i="0" kern="1200" spc="200" baseline="0" dirty="0">
                <a:solidFill>
                  <a:srgbClr val="F6BA2E"/>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00000"/>
              </a:lnSpc>
              <a:spcBef>
                <a:spcPts val="1000"/>
              </a:spcBef>
              <a:spcAft>
                <a:spcPts val="0"/>
              </a:spcAft>
              <a:buClr>
                <a:srgbClr val="E54D00"/>
              </a:buClr>
              <a:buSzTx/>
              <a:buFont typeface="Arial" panose="020B0604020202020204" pitchFamily="34" charset="0"/>
              <a:buNone/>
              <a:tabLst/>
            </a:pPr>
            <a:r>
              <a:rPr lang="de-DE" dirty="0"/>
              <a:t>MASTERTEXTFORMAT BEARBEITEN</a:t>
            </a:r>
          </a:p>
        </p:txBody>
      </p:sp>
      <p:sp>
        <p:nvSpPr>
          <p:cNvPr id="5" name="Textplatzhalter 4">
            <a:extLst>
              <a:ext uri="{FF2B5EF4-FFF2-40B4-BE49-F238E27FC236}">
                <a16:creationId xmlns:a16="http://schemas.microsoft.com/office/drawing/2014/main" id="{46003E81-AE2D-C74F-A61A-1315D6784114}"/>
              </a:ext>
            </a:extLst>
          </p:cNvPr>
          <p:cNvSpPr>
            <a:spLocks noGrp="1"/>
          </p:cNvSpPr>
          <p:nvPr>
            <p:ph type="body" sz="quarter" idx="3" hasCustomPrompt="1"/>
          </p:nvPr>
        </p:nvSpPr>
        <p:spPr>
          <a:xfrm>
            <a:off x="6172200" y="1539447"/>
            <a:ext cx="5183188" cy="464718"/>
          </a:xfrm>
        </p:spPr>
        <p:txBody>
          <a:bodyPr lIns="0" tIns="0" rIns="0" anchor="t" anchorCtr="0">
            <a:normAutofit/>
          </a:bodyPr>
          <a:lstStyle>
            <a:lvl1pPr marL="0" indent="0">
              <a:buNone/>
              <a:defRPr lang="de-DE" sz="1400" b="1" i="0" kern="1200" spc="200" baseline="0" dirty="0">
                <a:solidFill>
                  <a:srgbClr val="F6BA2E"/>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00000"/>
              </a:lnSpc>
              <a:spcBef>
                <a:spcPts val="1000"/>
              </a:spcBef>
              <a:spcAft>
                <a:spcPts val="0"/>
              </a:spcAft>
              <a:buClr>
                <a:srgbClr val="E54D00"/>
              </a:buClr>
              <a:buSzTx/>
              <a:buFont typeface="Arial" panose="020B0604020202020204" pitchFamily="34" charset="0"/>
              <a:buNone/>
              <a:tabLst/>
            </a:pPr>
            <a:r>
              <a:rPr lang="de-DE" dirty="0"/>
              <a:t>MASTERTEXTFORMAT BEARBEITEN</a:t>
            </a:r>
          </a:p>
        </p:txBody>
      </p:sp>
      <p:sp>
        <p:nvSpPr>
          <p:cNvPr id="11" name="Fußzeilenplatzhalter 4">
            <a:extLst>
              <a:ext uri="{FF2B5EF4-FFF2-40B4-BE49-F238E27FC236}">
                <a16:creationId xmlns:a16="http://schemas.microsoft.com/office/drawing/2014/main" id="{4059686B-EF26-DF4B-89EB-8D48309E3B09}"/>
              </a:ext>
            </a:extLst>
          </p:cNvPr>
          <p:cNvSpPr>
            <a:spLocks noGrp="1"/>
          </p:cNvSpPr>
          <p:nvPr>
            <p:ph type="ftr" sz="quarter" idx="11"/>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p>
        </p:txBody>
      </p:sp>
      <p:sp>
        <p:nvSpPr>
          <p:cNvPr id="12" name="Foliennummernplatzhalter 5">
            <a:extLst>
              <a:ext uri="{FF2B5EF4-FFF2-40B4-BE49-F238E27FC236}">
                <a16:creationId xmlns:a16="http://schemas.microsoft.com/office/drawing/2014/main" id="{357CF726-671B-5C42-8D3F-639E0FCB4D2A}"/>
              </a:ext>
            </a:extLst>
          </p:cNvPr>
          <p:cNvSpPr>
            <a:spLocks noGrp="1"/>
          </p:cNvSpPr>
          <p:nvPr>
            <p:ph type="sldNum" sz="quarter" idx="12"/>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
        <p:nvSpPr>
          <p:cNvPr id="16" name="Inhaltsplatzhalter 2">
            <a:extLst>
              <a:ext uri="{FF2B5EF4-FFF2-40B4-BE49-F238E27FC236}">
                <a16:creationId xmlns:a16="http://schemas.microsoft.com/office/drawing/2014/main" id="{7227915A-0E94-B14D-8DE0-6498DBBD7C52}"/>
              </a:ext>
            </a:extLst>
          </p:cNvPr>
          <p:cNvSpPr>
            <a:spLocks noGrp="1"/>
          </p:cNvSpPr>
          <p:nvPr>
            <p:ph sz="half" idx="13"/>
          </p:nvPr>
        </p:nvSpPr>
        <p:spPr>
          <a:xfrm>
            <a:off x="838200" y="2204581"/>
            <a:ext cx="5181600" cy="3972381"/>
          </a:xfrm>
        </p:spPr>
        <p:txBody>
          <a:bodyPr lIns="0" tIns="0" rIns="90000" bIns="46800">
            <a:normAutofit/>
          </a:bodyPr>
          <a:lstStyle>
            <a:lvl1pPr marL="0" indent="-180000">
              <a:buClr>
                <a:srgbClr val="F6BA2E"/>
              </a:buClr>
              <a:buFont typeface="Arial" panose="020B0604020202020204" pitchFamily="34" charset="0"/>
              <a:buChar char="•"/>
              <a:defRPr sz="1800"/>
            </a:lvl1pPr>
            <a:lvl2pPr marL="360000" indent="-180000">
              <a:buClr>
                <a:srgbClr val="F6BA2E"/>
              </a:buClr>
              <a:buFont typeface="Arial" panose="020B0604020202020204" pitchFamily="34" charset="0"/>
              <a:buChar char="•"/>
              <a:defRPr sz="1400"/>
            </a:lvl2pPr>
            <a:lvl3pPr marL="540000" indent="-180000">
              <a:buClr>
                <a:srgbClr val="F6BA2E"/>
              </a:buClr>
              <a:buFont typeface="Arial" panose="020B0604020202020204" pitchFamily="34" charset="0"/>
              <a:buChar char="•"/>
              <a:defRPr sz="1400"/>
            </a:lvl3pPr>
            <a:lvl4pPr marL="720000" indent="-180000">
              <a:lnSpc>
                <a:spcPct val="100000"/>
              </a:lnSpc>
              <a:buClr>
                <a:srgbClr val="F6BA2E"/>
              </a:buClr>
              <a:buFont typeface="Arial" panose="020B0604020202020204" pitchFamily="34" charset="0"/>
              <a:buChar char="•"/>
              <a:defRPr sz="1400"/>
            </a:lvl4pPr>
            <a:lvl5pPr marL="900000" indent="-180000">
              <a:buClr>
                <a:srgbClr val="F6BA2E"/>
              </a:buClr>
              <a:buFont typeface="Arial" panose="020B0604020202020204" pitchFamily="34" charset="0"/>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Inhaltsplatzhalter 2">
            <a:extLst>
              <a:ext uri="{FF2B5EF4-FFF2-40B4-BE49-F238E27FC236}">
                <a16:creationId xmlns:a16="http://schemas.microsoft.com/office/drawing/2014/main" id="{19248BE2-6AE8-D74E-8761-A1D936F7A10F}"/>
              </a:ext>
            </a:extLst>
          </p:cNvPr>
          <p:cNvSpPr>
            <a:spLocks noGrp="1"/>
          </p:cNvSpPr>
          <p:nvPr>
            <p:ph sz="half" idx="14"/>
          </p:nvPr>
        </p:nvSpPr>
        <p:spPr>
          <a:xfrm>
            <a:off x="6210300" y="2204581"/>
            <a:ext cx="5181600" cy="3972381"/>
          </a:xfrm>
        </p:spPr>
        <p:txBody>
          <a:bodyPr lIns="0" tIns="0" rIns="90000" bIns="46800">
            <a:normAutofit/>
          </a:bodyPr>
          <a:lstStyle>
            <a:lvl1pPr marL="0" indent="-180000">
              <a:lnSpc>
                <a:spcPct val="100000"/>
              </a:lnSpc>
              <a:buClr>
                <a:srgbClr val="F6BA2E"/>
              </a:buClr>
              <a:buFont typeface="Arial" panose="020B0604020202020204" pitchFamily="34" charset="0"/>
              <a:buChar char="•"/>
              <a:defRPr sz="1800"/>
            </a:lvl1pPr>
            <a:lvl2pPr marL="360000" indent="-180000">
              <a:buClr>
                <a:srgbClr val="F6BA2E"/>
              </a:buClr>
              <a:buFont typeface="Arial" panose="020B0604020202020204" pitchFamily="34" charset="0"/>
              <a:buChar char="•"/>
              <a:defRPr sz="1400"/>
            </a:lvl2pPr>
            <a:lvl3pPr marL="540000" indent="-180000">
              <a:buClr>
                <a:srgbClr val="F6BA2E"/>
              </a:buClr>
              <a:buFont typeface="Arial" panose="020B0604020202020204" pitchFamily="34" charset="0"/>
              <a:buChar char="•"/>
              <a:defRPr sz="1400"/>
            </a:lvl3pPr>
            <a:lvl4pPr marL="720000" indent="-180000">
              <a:buClr>
                <a:srgbClr val="F6BA2E"/>
              </a:buClr>
              <a:buFont typeface="Arial" panose="020B0604020202020204" pitchFamily="34" charset="0"/>
              <a:buChar char="•"/>
              <a:defRPr sz="1400"/>
            </a:lvl4pPr>
            <a:lvl5pPr marL="900000" indent="-180000">
              <a:buClr>
                <a:srgbClr val="F6BA2E"/>
              </a:buClr>
              <a:buFont typeface="Arial" panose="020B0604020202020204" pitchFamily="34" charset="0"/>
              <a:buChar char="•"/>
              <a:defRPr sz="14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itelplatzhalter 1">
            <a:extLst>
              <a:ext uri="{FF2B5EF4-FFF2-40B4-BE49-F238E27FC236}">
                <a16:creationId xmlns:a16="http://schemas.microsoft.com/office/drawing/2014/main" id="{6E029AA4-1655-0D4F-97F0-53383241A4BE}"/>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p>
            <a:r>
              <a:rPr lang="de-DE" dirty="0"/>
              <a:t>Mastertitelformat bearbeiten</a:t>
            </a:r>
          </a:p>
        </p:txBody>
      </p:sp>
    </p:spTree>
    <p:extLst>
      <p:ext uri="{BB962C8B-B14F-4D97-AF65-F5344CB8AC3E}">
        <p14:creationId xmlns:p14="http://schemas.microsoft.com/office/powerpoint/2010/main" val="352275684"/>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Vergleich dunk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C2528A28-CFD2-7C49-B948-FBC9FB4EC2CE}"/>
              </a:ext>
            </a:extLst>
          </p:cNvPr>
          <p:cNvSpPr>
            <a:spLocks noGrp="1"/>
          </p:cNvSpPr>
          <p:nvPr>
            <p:ph type="body" idx="1" hasCustomPrompt="1"/>
          </p:nvPr>
        </p:nvSpPr>
        <p:spPr>
          <a:xfrm>
            <a:off x="839788" y="1539447"/>
            <a:ext cx="5157787" cy="464718"/>
          </a:xfrm>
        </p:spPr>
        <p:txBody>
          <a:bodyPr lIns="0" tIns="0" rIns="0" anchor="t" anchorCtr="0">
            <a:normAutofit/>
          </a:bodyPr>
          <a:lstStyle>
            <a:lvl1pPr marL="0" indent="0">
              <a:lnSpc>
                <a:spcPct val="100000"/>
              </a:lnSpc>
              <a:buNone/>
              <a:defRPr lang="de-DE" sz="1400" b="1" i="0" kern="1200" spc="200" baseline="0" dirty="0">
                <a:solidFill>
                  <a:srgbClr val="F6BA2E"/>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00000"/>
              </a:lnSpc>
              <a:spcBef>
                <a:spcPts val="1000"/>
              </a:spcBef>
              <a:spcAft>
                <a:spcPts val="0"/>
              </a:spcAft>
              <a:buClr>
                <a:srgbClr val="E54D00"/>
              </a:buClr>
              <a:buSzTx/>
              <a:buFont typeface="Arial" panose="020B0604020202020204" pitchFamily="34" charset="0"/>
              <a:buNone/>
              <a:tabLst/>
            </a:pPr>
            <a:r>
              <a:rPr lang="de-DE" dirty="0"/>
              <a:t>MASTERTEXTFORMAT BEARBEITEN</a:t>
            </a:r>
          </a:p>
        </p:txBody>
      </p:sp>
      <p:sp>
        <p:nvSpPr>
          <p:cNvPr id="5" name="Textplatzhalter 4">
            <a:extLst>
              <a:ext uri="{FF2B5EF4-FFF2-40B4-BE49-F238E27FC236}">
                <a16:creationId xmlns:a16="http://schemas.microsoft.com/office/drawing/2014/main" id="{46003E81-AE2D-C74F-A61A-1315D6784114}"/>
              </a:ext>
            </a:extLst>
          </p:cNvPr>
          <p:cNvSpPr>
            <a:spLocks noGrp="1"/>
          </p:cNvSpPr>
          <p:nvPr>
            <p:ph type="body" sz="quarter" idx="3" hasCustomPrompt="1"/>
          </p:nvPr>
        </p:nvSpPr>
        <p:spPr>
          <a:xfrm>
            <a:off x="6172200" y="1539447"/>
            <a:ext cx="5183188" cy="464718"/>
          </a:xfrm>
        </p:spPr>
        <p:txBody>
          <a:bodyPr lIns="0" tIns="0" rIns="0" anchor="t" anchorCtr="0">
            <a:normAutofit/>
          </a:bodyPr>
          <a:lstStyle>
            <a:lvl1pPr marL="0" indent="0">
              <a:buNone/>
              <a:defRPr lang="de-DE" sz="1400" b="1" i="0" kern="1200" spc="200" baseline="0" dirty="0">
                <a:solidFill>
                  <a:srgbClr val="F6BA2E"/>
                </a:solidFill>
                <a:latin typeface="Roboto" panose="02000000000000000000" pitchFamily="2" charset="0"/>
                <a:ea typeface="Roboto" panose="02000000000000000000" pitchFamily="2" charset="0"/>
                <a:cs typeface="Roboto" panose="020000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100000"/>
              </a:lnSpc>
              <a:spcBef>
                <a:spcPts val="1000"/>
              </a:spcBef>
              <a:spcAft>
                <a:spcPts val="0"/>
              </a:spcAft>
              <a:buClr>
                <a:srgbClr val="E54D00"/>
              </a:buClr>
              <a:buSzTx/>
              <a:buFont typeface="Arial" panose="020B0604020202020204" pitchFamily="34" charset="0"/>
              <a:buNone/>
              <a:tabLst/>
            </a:pPr>
            <a:r>
              <a:rPr lang="de-DE" dirty="0"/>
              <a:t>MASTERTEXTFORMAT BEARBEITEN</a:t>
            </a:r>
          </a:p>
        </p:txBody>
      </p:sp>
      <p:sp>
        <p:nvSpPr>
          <p:cNvPr id="11" name="Fußzeilenplatzhalter 4">
            <a:extLst>
              <a:ext uri="{FF2B5EF4-FFF2-40B4-BE49-F238E27FC236}">
                <a16:creationId xmlns:a16="http://schemas.microsoft.com/office/drawing/2014/main" id="{4059686B-EF26-DF4B-89EB-8D48309E3B09}"/>
              </a:ext>
            </a:extLst>
          </p:cNvPr>
          <p:cNvSpPr>
            <a:spLocks noGrp="1"/>
          </p:cNvSpPr>
          <p:nvPr>
            <p:ph type="ftr" sz="quarter" idx="11"/>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p>
        </p:txBody>
      </p:sp>
      <p:sp>
        <p:nvSpPr>
          <p:cNvPr id="12" name="Foliennummernplatzhalter 5">
            <a:extLst>
              <a:ext uri="{FF2B5EF4-FFF2-40B4-BE49-F238E27FC236}">
                <a16:creationId xmlns:a16="http://schemas.microsoft.com/office/drawing/2014/main" id="{357CF726-671B-5C42-8D3F-639E0FCB4D2A}"/>
              </a:ext>
            </a:extLst>
          </p:cNvPr>
          <p:cNvSpPr>
            <a:spLocks noGrp="1"/>
          </p:cNvSpPr>
          <p:nvPr>
            <p:ph type="sldNum" sz="quarter" idx="12"/>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
        <p:nvSpPr>
          <p:cNvPr id="16" name="Inhaltsplatzhalter 2">
            <a:extLst>
              <a:ext uri="{FF2B5EF4-FFF2-40B4-BE49-F238E27FC236}">
                <a16:creationId xmlns:a16="http://schemas.microsoft.com/office/drawing/2014/main" id="{7227915A-0E94-B14D-8DE0-6498DBBD7C52}"/>
              </a:ext>
            </a:extLst>
          </p:cNvPr>
          <p:cNvSpPr>
            <a:spLocks noGrp="1"/>
          </p:cNvSpPr>
          <p:nvPr>
            <p:ph sz="half" idx="13"/>
          </p:nvPr>
        </p:nvSpPr>
        <p:spPr>
          <a:xfrm>
            <a:off x="838200" y="2204581"/>
            <a:ext cx="5181600" cy="3972381"/>
          </a:xfrm>
        </p:spPr>
        <p:txBody>
          <a:bodyPr lIns="0" tIns="0" rIns="90000" bIns="46800">
            <a:normAutofit/>
          </a:bodyPr>
          <a:lstStyle>
            <a:lvl1pPr marL="0" indent="-180000">
              <a:buClr>
                <a:srgbClr val="F6BA2E"/>
              </a:buClr>
              <a:buFont typeface="Arial" panose="020B0604020202020204" pitchFamily="34" charset="0"/>
              <a:buChar char="•"/>
              <a:defRPr sz="1800">
                <a:solidFill>
                  <a:schemeClr val="bg1"/>
                </a:solidFill>
              </a:defRPr>
            </a:lvl1pPr>
            <a:lvl2pPr marL="360000" indent="-180000">
              <a:buClr>
                <a:srgbClr val="F6BA2E"/>
              </a:buClr>
              <a:buFont typeface="Arial" panose="020B0604020202020204" pitchFamily="34" charset="0"/>
              <a:buChar char="•"/>
              <a:defRPr sz="1400">
                <a:solidFill>
                  <a:schemeClr val="bg1"/>
                </a:solidFill>
              </a:defRPr>
            </a:lvl2pPr>
            <a:lvl3pPr marL="540000" indent="-180000">
              <a:buClr>
                <a:srgbClr val="F6BA2E"/>
              </a:buClr>
              <a:buFont typeface="Arial" panose="020B0604020202020204" pitchFamily="34" charset="0"/>
              <a:buChar char="•"/>
              <a:defRPr sz="1400">
                <a:solidFill>
                  <a:schemeClr val="bg1"/>
                </a:solidFill>
              </a:defRPr>
            </a:lvl3pPr>
            <a:lvl4pPr marL="720000" indent="-180000">
              <a:lnSpc>
                <a:spcPct val="100000"/>
              </a:lnSpc>
              <a:buClr>
                <a:srgbClr val="F6BA2E"/>
              </a:buClr>
              <a:buFont typeface="Arial" panose="020B0604020202020204" pitchFamily="34" charset="0"/>
              <a:buChar char="•"/>
              <a:defRPr sz="1400">
                <a:solidFill>
                  <a:schemeClr val="bg1"/>
                </a:solidFill>
              </a:defRPr>
            </a:lvl4pPr>
            <a:lvl5pPr marL="900000" indent="-180000">
              <a:buClr>
                <a:srgbClr val="F6BA2E"/>
              </a:buClr>
              <a:buFont typeface="Arial" panose="020B0604020202020204" pitchFamily="34" charset="0"/>
              <a:buChar char="•"/>
              <a:defRPr sz="1400">
                <a:solidFill>
                  <a:schemeClr val="bg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Inhaltsplatzhalter 2">
            <a:extLst>
              <a:ext uri="{FF2B5EF4-FFF2-40B4-BE49-F238E27FC236}">
                <a16:creationId xmlns:a16="http://schemas.microsoft.com/office/drawing/2014/main" id="{19248BE2-6AE8-D74E-8761-A1D936F7A10F}"/>
              </a:ext>
            </a:extLst>
          </p:cNvPr>
          <p:cNvSpPr>
            <a:spLocks noGrp="1"/>
          </p:cNvSpPr>
          <p:nvPr>
            <p:ph sz="half" idx="14"/>
          </p:nvPr>
        </p:nvSpPr>
        <p:spPr>
          <a:xfrm>
            <a:off x="6210300" y="2204581"/>
            <a:ext cx="5181600" cy="3972381"/>
          </a:xfrm>
        </p:spPr>
        <p:txBody>
          <a:bodyPr lIns="0" tIns="0" rIns="90000" bIns="46800">
            <a:normAutofit/>
          </a:bodyPr>
          <a:lstStyle>
            <a:lvl1pPr marL="0" indent="-180000">
              <a:lnSpc>
                <a:spcPct val="100000"/>
              </a:lnSpc>
              <a:buClr>
                <a:srgbClr val="F6BA2E"/>
              </a:buClr>
              <a:buFont typeface="Arial" panose="020B0604020202020204" pitchFamily="34" charset="0"/>
              <a:buChar char="•"/>
              <a:defRPr sz="1800">
                <a:solidFill>
                  <a:schemeClr val="bg1"/>
                </a:solidFill>
              </a:defRPr>
            </a:lvl1pPr>
            <a:lvl2pPr marL="360000" indent="-180000">
              <a:buClr>
                <a:srgbClr val="F6BA2E"/>
              </a:buClr>
              <a:buFont typeface="Arial" panose="020B0604020202020204" pitchFamily="34" charset="0"/>
              <a:buChar char="•"/>
              <a:defRPr sz="1400">
                <a:solidFill>
                  <a:schemeClr val="bg1"/>
                </a:solidFill>
              </a:defRPr>
            </a:lvl2pPr>
            <a:lvl3pPr marL="540000" indent="-180000">
              <a:buClr>
                <a:srgbClr val="F6BA2E"/>
              </a:buClr>
              <a:buFont typeface="Arial" panose="020B0604020202020204" pitchFamily="34" charset="0"/>
              <a:buChar char="•"/>
              <a:defRPr sz="1400">
                <a:solidFill>
                  <a:schemeClr val="bg1"/>
                </a:solidFill>
              </a:defRPr>
            </a:lvl3pPr>
            <a:lvl4pPr marL="720000" indent="-180000">
              <a:buClr>
                <a:srgbClr val="F6BA2E"/>
              </a:buClr>
              <a:buFont typeface="Arial" panose="020B0604020202020204" pitchFamily="34" charset="0"/>
              <a:buChar char="•"/>
              <a:defRPr sz="1400">
                <a:solidFill>
                  <a:schemeClr val="bg1"/>
                </a:solidFill>
              </a:defRPr>
            </a:lvl4pPr>
            <a:lvl5pPr marL="900000" indent="-180000">
              <a:buClr>
                <a:srgbClr val="F6BA2E"/>
              </a:buClr>
              <a:buFont typeface="Arial" panose="020B0604020202020204" pitchFamily="34" charset="0"/>
              <a:buChar char="•"/>
              <a:defRPr sz="1400">
                <a:solidFill>
                  <a:schemeClr val="bg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itelplatzhalter 1">
            <a:extLst>
              <a:ext uri="{FF2B5EF4-FFF2-40B4-BE49-F238E27FC236}">
                <a16:creationId xmlns:a16="http://schemas.microsoft.com/office/drawing/2014/main" id="{6E029AA4-1655-0D4F-97F0-53383241A4BE}"/>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lvl1pPr>
              <a:defRPr>
                <a:solidFill>
                  <a:schemeClr val="bg1"/>
                </a:solidFill>
              </a:defRPr>
            </a:lvl1pPr>
          </a:lstStyle>
          <a:p>
            <a:r>
              <a:rPr lang="de-DE" dirty="0"/>
              <a:t>Mastertitelformat bearbeiten</a:t>
            </a:r>
          </a:p>
        </p:txBody>
      </p:sp>
    </p:spTree>
    <p:extLst>
      <p:ext uri="{BB962C8B-B14F-4D97-AF65-F5344CB8AC3E}">
        <p14:creationId xmlns:p14="http://schemas.microsoft.com/office/powerpoint/2010/main" val="226585818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Nur 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Fußzeilenplatzhalter 4">
            <a:extLst>
              <a:ext uri="{FF2B5EF4-FFF2-40B4-BE49-F238E27FC236}">
                <a16:creationId xmlns:a16="http://schemas.microsoft.com/office/drawing/2014/main" id="{F5B8E592-9FF6-494B-AC24-BF77BBE8596C}"/>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endParaRPr lang="de-DE" dirty="0"/>
          </a:p>
        </p:txBody>
      </p:sp>
      <p:sp>
        <p:nvSpPr>
          <p:cNvPr id="8" name="Foliennummernplatzhalter 5">
            <a:extLst>
              <a:ext uri="{FF2B5EF4-FFF2-40B4-BE49-F238E27FC236}">
                <a16:creationId xmlns:a16="http://schemas.microsoft.com/office/drawing/2014/main" id="{DB9E17FC-779A-9245-BFE0-44A92AE1F3DA}"/>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
        <p:nvSpPr>
          <p:cNvPr id="5" name="Titelplatzhalter 1">
            <a:extLst>
              <a:ext uri="{FF2B5EF4-FFF2-40B4-BE49-F238E27FC236}">
                <a16:creationId xmlns:a16="http://schemas.microsoft.com/office/drawing/2014/main" id="{2A47DC9D-71EC-0447-86A9-1F263363B00A}"/>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p>
            <a:r>
              <a:rPr lang="de-DE" dirty="0"/>
              <a:t>Mastertitelformat bearbeiten</a:t>
            </a:r>
          </a:p>
        </p:txBody>
      </p:sp>
    </p:spTree>
    <p:extLst>
      <p:ext uri="{BB962C8B-B14F-4D97-AF65-F5344CB8AC3E}">
        <p14:creationId xmlns:p14="http://schemas.microsoft.com/office/powerpoint/2010/main" val="170743357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 mit Überschri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EE8B95-B3D0-524B-9B3C-8DF2195BFA69}"/>
              </a:ext>
            </a:extLst>
          </p:cNvPr>
          <p:cNvSpPr>
            <a:spLocks noGrp="1"/>
          </p:cNvSpPr>
          <p:nvPr>
            <p:ph type="title"/>
          </p:nvPr>
        </p:nvSpPr>
        <p:spPr>
          <a:xfrm>
            <a:off x="839788" y="1281802"/>
            <a:ext cx="3932237" cy="1420758"/>
          </a:xfrm>
          <a:prstGeom prst="rect">
            <a:avLst/>
          </a:prstGeom>
        </p:spPr>
        <p:txBody>
          <a:bodyPr anchor="t" anchorCtr="0">
            <a:noAutofit/>
          </a:bodyPr>
          <a:lstStyle>
            <a:lvl1pPr>
              <a:defRPr sz="2800"/>
            </a:lvl1pPr>
          </a:lstStyle>
          <a:p>
            <a:r>
              <a:rPr lang="de-DE" dirty="0"/>
              <a:t>Mastertitelformat bearbeiten</a:t>
            </a:r>
          </a:p>
        </p:txBody>
      </p:sp>
      <p:sp>
        <p:nvSpPr>
          <p:cNvPr id="3" name="Bildplatzhalter 2">
            <a:extLst>
              <a:ext uri="{FF2B5EF4-FFF2-40B4-BE49-F238E27FC236}">
                <a16:creationId xmlns:a16="http://schemas.microsoft.com/office/drawing/2014/main" id="{8FD924FE-132D-CB4C-A4F8-8DC1871BB010}"/>
              </a:ext>
            </a:extLst>
          </p:cNvPr>
          <p:cNvSpPr>
            <a:spLocks noGrp="1"/>
          </p:cNvSpPr>
          <p:nvPr>
            <p:ph type="pic" idx="1"/>
          </p:nvPr>
        </p:nvSpPr>
        <p:spPr>
          <a:xfrm>
            <a:off x="5183188" y="1281802"/>
            <a:ext cx="6172200" cy="45792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14AD891D-C699-F44E-8575-C7F09D41B2D4}"/>
              </a:ext>
            </a:extLst>
          </p:cNvPr>
          <p:cNvSpPr>
            <a:spLocks noGrp="1"/>
          </p:cNvSpPr>
          <p:nvPr>
            <p:ph type="body" sz="half" idx="2"/>
          </p:nvPr>
        </p:nvSpPr>
        <p:spPr>
          <a:xfrm>
            <a:off x="839788" y="2834639"/>
            <a:ext cx="3932237" cy="3034347"/>
          </a:xfrm>
        </p:spPr>
        <p:txBody>
          <a:bodyPr lIns="0" tIns="0" rIns="0" bIns="0">
            <a:normAutofit/>
          </a:bodyPr>
          <a:lstStyle>
            <a:lvl1pPr marL="0" indent="0">
              <a:buNone/>
              <a:defRPr sz="18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
        <p:nvSpPr>
          <p:cNvPr id="9" name="Fußzeilenplatzhalter 4">
            <a:extLst>
              <a:ext uri="{FF2B5EF4-FFF2-40B4-BE49-F238E27FC236}">
                <a16:creationId xmlns:a16="http://schemas.microsoft.com/office/drawing/2014/main" id="{9F2AD53D-0B4C-884F-8CA3-B57607992D8C}"/>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a:solidFill>
                  <a:srgbClr val="006360"/>
                </a:solidFill>
              </a:defRPr>
            </a:lvl1pPr>
          </a:lstStyle>
          <a:p>
            <a:r>
              <a:rPr lang="de-DE"/>
              <a:t>Hier steht Thema/Titel der Präsentation</a:t>
            </a:r>
          </a:p>
        </p:txBody>
      </p:sp>
      <p:sp>
        <p:nvSpPr>
          <p:cNvPr id="10" name="Foliennummernplatzhalter 5">
            <a:extLst>
              <a:ext uri="{FF2B5EF4-FFF2-40B4-BE49-F238E27FC236}">
                <a16:creationId xmlns:a16="http://schemas.microsoft.com/office/drawing/2014/main" id="{911FD042-B9AD-8146-A13B-EF42674F9BCD}"/>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a:solidFill>
                  <a:srgbClr val="006360"/>
                </a:solidFill>
              </a:defRPr>
            </a:lvl1pPr>
          </a:lstStyle>
          <a:p>
            <a:fld id="{868CE6CF-B1CB-C240-B2D6-131636DF6A5B}" type="slidenum">
              <a:rPr lang="de-DE" smtClean="0"/>
              <a:pPr/>
              <a:t>‹#›</a:t>
            </a:fld>
            <a:endParaRPr lang="de-DE"/>
          </a:p>
        </p:txBody>
      </p:sp>
    </p:spTree>
    <p:extLst>
      <p:ext uri="{BB962C8B-B14F-4D97-AF65-F5344CB8AC3E}">
        <p14:creationId xmlns:p14="http://schemas.microsoft.com/office/powerpoint/2010/main" val="222028053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Schlussfolie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0C42A2E5-DBA9-2F47-83C4-59A3F19F8C43}"/>
              </a:ext>
            </a:extLst>
          </p:cNvPr>
          <p:cNvSpPr/>
          <p:nvPr userDrawn="1"/>
        </p:nvSpPr>
        <p:spPr>
          <a:xfrm>
            <a:off x="6334539" y="4267200"/>
            <a:ext cx="4359966" cy="1417983"/>
          </a:xfrm>
          <a:prstGeom prst="rect">
            <a:avLst/>
          </a:prstGeom>
          <a:solidFill>
            <a:srgbClr val="2948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893AED6C-1CF8-C648-993B-FC1E16FB9E89}"/>
              </a:ext>
            </a:extLst>
          </p:cNvPr>
          <p:cNvSpPr>
            <a:spLocks noGrp="1"/>
          </p:cNvSpPr>
          <p:nvPr>
            <p:ph type="ctrTitle"/>
          </p:nvPr>
        </p:nvSpPr>
        <p:spPr>
          <a:xfrm>
            <a:off x="1325218" y="2786804"/>
            <a:ext cx="9144000" cy="492443"/>
          </a:xfrm>
          <a:prstGeom prst="rect">
            <a:avLst/>
          </a:prstGeom>
        </p:spPr>
        <p:txBody>
          <a:bodyPr anchor="b" anchorCtr="0"/>
          <a:lstStyle>
            <a:lvl1pPr algn="r">
              <a:defRPr sz="3200">
                <a:solidFill>
                  <a:schemeClr val="bg1"/>
                </a:solidFill>
              </a:defRPr>
            </a:lvl1pPr>
          </a:lstStyle>
          <a:p>
            <a:r>
              <a:rPr lang="de-DE" dirty="0"/>
              <a:t>Mastertitelformat bearbeiten</a:t>
            </a:r>
          </a:p>
        </p:txBody>
      </p:sp>
      <p:sp>
        <p:nvSpPr>
          <p:cNvPr id="3" name="Untertitel 2">
            <a:extLst>
              <a:ext uri="{FF2B5EF4-FFF2-40B4-BE49-F238E27FC236}">
                <a16:creationId xmlns:a16="http://schemas.microsoft.com/office/drawing/2014/main" id="{82B1F074-D286-6641-AAEA-9364B9F16E71}"/>
              </a:ext>
            </a:extLst>
          </p:cNvPr>
          <p:cNvSpPr>
            <a:spLocks noGrp="1"/>
          </p:cNvSpPr>
          <p:nvPr>
            <p:ph type="subTitle" idx="1"/>
          </p:nvPr>
        </p:nvSpPr>
        <p:spPr>
          <a:xfrm>
            <a:off x="1325218" y="3451726"/>
            <a:ext cx="9144000" cy="1655762"/>
          </a:xfrm>
        </p:spPr>
        <p:txBody>
          <a:bodyPr>
            <a:normAutofit/>
          </a:bodyPr>
          <a:lstStyle>
            <a:lvl1pPr marL="0" indent="0" algn="r">
              <a:buNone/>
              <a:defRPr sz="1800" i="1">
                <a:solidFill>
                  <a:schemeClr val="bg1">
                    <a:alpha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27538197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dirty="0">
              <a:solidFill>
                <a:srgbClr val="000000"/>
              </a:solidFill>
            </a:endParaRPr>
          </a:p>
        </p:txBody>
      </p:sp>
      <p:sp>
        <p:nvSpPr>
          <p:cNvPr id="6" name="スライド番号プレースホルダ 5"/>
          <p:cNvSpPr>
            <a:spLocks noGrp="1"/>
          </p:cNvSpPr>
          <p:nvPr>
            <p:ph type="sldNum" sz="quarter" idx="12"/>
          </p:nvPr>
        </p:nvSpPr>
        <p:spPr/>
        <p:txBody>
          <a:bodyPr/>
          <a:lstStyle>
            <a:lvl1pPr>
              <a:defRPr/>
            </a:lvl1pPr>
          </a:lstStyle>
          <a:p>
            <a:fld id="{F515A0B2-B16D-422F-8E56-1B9E9FC2DCBE}" type="slidenum">
              <a:rPr lang="en-US" altLang="ja-JP">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84409057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171F0-6B69-BEB4-9681-F4025423D06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44B4E82-0425-D157-F35F-EF59F0C9E885}"/>
              </a:ext>
            </a:extLst>
          </p:cNvPr>
          <p:cNvSpPr>
            <a:spLocks noGrp="1"/>
          </p:cNvSpPr>
          <p:nvPr>
            <p:ph type="dt" sz="half" idx="10"/>
          </p:nvPr>
        </p:nvSpPr>
        <p:spPr/>
        <p:txBody>
          <a:bodyPr/>
          <a:lstStyle/>
          <a:p>
            <a:fld id="{00757410-E12B-4841-83F7-44AEE761B9F9}" type="datetime1">
              <a:rPr lang="en-US" smtClean="0"/>
              <a:t>5/21/2026</a:t>
            </a:fld>
            <a:endParaRPr lang="en-US"/>
          </a:p>
        </p:txBody>
      </p:sp>
      <p:sp>
        <p:nvSpPr>
          <p:cNvPr id="4" name="Footer Placeholder 3">
            <a:extLst>
              <a:ext uri="{FF2B5EF4-FFF2-40B4-BE49-F238E27FC236}">
                <a16:creationId xmlns:a16="http://schemas.microsoft.com/office/drawing/2014/main" id="{F267E196-4034-F491-64F0-E5F2EBD67CC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73E773-2E11-11E5-F9FA-A410D9FDC1D8}"/>
              </a:ext>
            </a:extLst>
          </p:cNvPr>
          <p:cNvSpPr>
            <a:spLocks noGrp="1"/>
          </p:cNvSpPr>
          <p:nvPr>
            <p:ph type="sldNum" sz="quarter" idx="12"/>
          </p:nvPr>
        </p:nvSpPr>
        <p:spPr/>
        <p:txBody>
          <a:bodyPr/>
          <a:lstStyle/>
          <a:p>
            <a:fld id="{1C4286E3-C91A-4304-8BFF-9502B9826977}" type="slidenum">
              <a:rPr lang="en-US" smtClean="0"/>
              <a:t>‹#›</a:t>
            </a:fld>
            <a:endParaRPr lang="en-US"/>
          </a:p>
        </p:txBody>
      </p:sp>
    </p:spTree>
    <p:extLst>
      <p:ext uri="{BB962C8B-B14F-4D97-AF65-F5344CB8AC3E}">
        <p14:creationId xmlns:p14="http://schemas.microsoft.com/office/powerpoint/2010/main" val="3809808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DB66F-1AC6-3BB4-68CC-1CC18762DC8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DECCFDE-A619-1C48-230F-6CA093990397}"/>
              </a:ext>
            </a:extLst>
          </p:cNvPr>
          <p:cNvSpPr>
            <a:spLocks noGrp="1"/>
          </p:cNvSpPr>
          <p:nvPr>
            <p:ph type="dt" sz="half" idx="10"/>
          </p:nvPr>
        </p:nvSpPr>
        <p:spPr/>
        <p:txBody>
          <a:bodyPr/>
          <a:lstStyle/>
          <a:p>
            <a:fld id="{767CEFD2-316D-4C1B-8997-2740E7F7E188}" type="datetimeFigureOut">
              <a:rPr lang="en-US" smtClean="0"/>
              <a:t>5/21/2026</a:t>
            </a:fld>
            <a:endParaRPr lang="en-US"/>
          </a:p>
        </p:txBody>
      </p:sp>
      <p:sp>
        <p:nvSpPr>
          <p:cNvPr id="4" name="Footer Placeholder 3">
            <a:extLst>
              <a:ext uri="{FF2B5EF4-FFF2-40B4-BE49-F238E27FC236}">
                <a16:creationId xmlns:a16="http://schemas.microsoft.com/office/drawing/2014/main" id="{AD029520-DD6E-5C95-91E2-85B017C9823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F5E428-CEA5-4124-A05A-B1F3B0F9DF8E}"/>
              </a:ext>
            </a:extLst>
          </p:cNvPr>
          <p:cNvSpPr>
            <a:spLocks noGrp="1"/>
          </p:cNvSpPr>
          <p:nvPr>
            <p:ph type="sldNum" sz="quarter" idx="12"/>
          </p:nvPr>
        </p:nvSpPr>
        <p:spPr/>
        <p:txBody>
          <a:bodyPr/>
          <a:lstStyle/>
          <a:p>
            <a:fld id="{66D837B5-D5B8-430A-B1A5-172F0F8F63E6}" type="slidenum">
              <a:rPr lang="en-US" smtClean="0"/>
              <a:t>‹#›</a:t>
            </a:fld>
            <a:endParaRPr lang="en-US"/>
          </a:p>
        </p:txBody>
      </p:sp>
    </p:spTree>
    <p:extLst>
      <p:ext uri="{BB962C8B-B14F-4D97-AF65-F5344CB8AC3E}">
        <p14:creationId xmlns:p14="http://schemas.microsoft.com/office/powerpoint/2010/main" val="1142268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053549-22E6-308F-12AE-255DF6D70515}"/>
              </a:ext>
            </a:extLst>
          </p:cNvPr>
          <p:cNvSpPr>
            <a:spLocks noGrp="1"/>
          </p:cNvSpPr>
          <p:nvPr>
            <p:ph type="dt" sz="half" idx="10"/>
          </p:nvPr>
        </p:nvSpPr>
        <p:spPr/>
        <p:txBody>
          <a:bodyPr/>
          <a:lstStyle/>
          <a:p>
            <a:fld id="{767CEFD2-316D-4C1B-8997-2740E7F7E188}" type="datetimeFigureOut">
              <a:rPr lang="en-US" smtClean="0"/>
              <a:t>5/21/2026</a:t>
            </a:fld>
            <a:endParaRPr lang="en-US"/>
          </a:p>
        </p:txBody>
      </p:sp>
      <p:sp>
        <p:nvSpPr>
          <p:cNvPr id="3" name="Footer Placeholder 2">
            <a:extLst>
              <a:ext uri="{FF2B5EF4-FFF2-40B4-BE49-F238E27FC236}">
                <a16:creationId xmlns:a16="http://schemas.microsoft.com/office/drawing/2014/main" id="{34CD19E9-D954-7032-6B9B-8502044B39B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F0F034-B49F-D56D-2DB6-86960978BBB4}"/>
              </a:ext>
            </a:extLst>
          </p:cNvPr>
          <p:cNvSpPr>
            <a:spLocks noGrp="1"/>
          </p:cNvSpPr>
          <p:nvPr>
            <p:ph type="sldNum" sz="quarter" idx="12"/>
          </p:nvPr>
        </p:nvSpPr>
        <p:spPr/>
        <p:txBody>
          <a:bodyPr/>
          <a:lstStyle/>
          <a:p>
            <a:fld id="{66D837B5-D5B8-430A-B1A5-172F0F8F63E6}" type="slidenum">
              <a:rPr lang="en-US" smtClean="0"/>
              <a:t>‹#›</a:t>
            </a:fld>
            <a:endParaRPr lang="en-US"/>
          </a:p>
        </p:txBody>
      </p:sp>
    </p:spTree>
    <p:extLst>
      <p:ext uri="{BB962C8B-B14F-4D97-AF65-F5344CB8AC3E}">
        <p14:creationId xmlns:p14="http://schemas.microsoft.com/office/powerpoint/2010/main" val="2025761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1F961-3A72-0E4A-0168-43EB6F58819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699C30B-6D87-7C0E-2AB1-B2BD50F4C0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62E9506-3FCB-5B56-F602-89B13CE3B1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F111E9B-EAB3-BF8E-F12B-B5548E500D58}"/>
              </a:ext>
            </a:extLst>
          </p:cNvPr>
          <p:cNvSpPr>
            <a:spLocks noGrp="1"/>
          </p:cNvSpPr>
          <p:nvPr>
            <p:ph type="dt" sz="half" idx="10"/>
          </p:nvPr>
        </p:nvSpPr>
        <p:spPr/>
        <p:txBody>
          <a:bodyPr/>
          <a:lstStyle/>
          <a:p>
            <a:fld id="{767CEFD2-316D-4C1B-8997-2740E7F7E188}" type="datetimeFigureOut">
              <a:rPr lang="en-US" smtClean="0"/>
              <a:t>5/21/2026</a:t>
            </a:fld>
            <a:endParaRPr lang="en-US"/>
          </a:p>
        </p:txBody>
      </p:sp>
      <p:sp>
        <p:nvSpPr>
          <p:cNvPr id="6" name="Footer Placeholder 5">
            <a:extLst>
              <a:ext uri="{FF2B5EF4-FFF2-40B4-BE49-F238E27FC236}">
                <a16:creationId xmlns:a16="http://schemas.microsoft.com/office/drawing/2014/main" id="{61EC692A-E1EA-6126-1383-7455BFCFC6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6EF7CE-AEF0-BF48-B04B-F635D80CFDD0}"/>
              </a:ext>
            </a:extLst>
          </p:cNvPr>
          <p:cNvSpPr>
            <a:spLocks noGrp="1"/>
          </p:cNvSpPr>
          <p:nvPr>
            <p:ph type="sldNum" sz="quarter" idx="12"/>
          </p:nvPr>
        </p:nvSpPr>
        <p:spPr/>
        <p:txBody>
          <a:bodyPr/>
          <a:lstStyle/>
          <a:p>
            <a:fld id="{66D837B5-D5B8-430A-B1A5-172F0F8F63E6}" type="slidenum">
              <a:rPr lang="en-US" smtClean="0"/>
              <a:t>‹#›</a:t>
            </a:fld>
            <a:endParaRPr lang="en-US"/>
          </a:p>
        </p:txBody>
      </p:sp>
    </p:spTree>
    <p:extLst>
      <p:ext uri="{BB962C8B-B14F-4D97-AF65-F5344CB8AC3E}">
        <p14:creationId xmlns:p14="http://schemas.microsoft.com/office/powerpoint/2010/main" val="4118448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A91D5-DCDF-216B-A239-05AE5EB5ED6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14458BF-BD10-9106-9992-F06715D44D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E0A930A-09EC-8DFD-9B12-6794CAC71C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1C1E926-B2BE-677B-71CD-9F840A65882C}"/>
              </a:ext>
            </a:extLst>
          </p:cNvPr>
          <p:cNvSpPr>
            <a:spLocks noGrp="1"/>
          </p:cNvSpPr>
          <p:nvPr>
            <p:ph type="dt" sz="half" idx="10"/>
          </p:nvPr>
        </p:nvSpPr>
        <p:spPr/>
        <p:txBody>
          <a:bodyPr/>
          <a:lstStyle/>
          <a:p>
            <a:fld id="{767CEFD2-316D-4C1B-8997-2740E7F7E188}" type="datetimeFigureOut">
              <a:rPr lang="en-US" smtClean="0"/>
              <a:t>5/21/2026</a:t>
            </a:fld>
            <a:endParaRPr lang="en-US"/>
          </a:p>
        </p:txBody>
      </p:sp>
      <p:sp>
        <p:nvSpPr>
          <p:cNvPr id="6" name="Footer Placeholder 5">
            <a:extLst>
              <a:ext uri="{FF2B5EF4-FFF2-40B4-BE49-F238E27FC236}">
                <a16:creationId xmlns:a16="http://schemas.microsoft.com/office/drawing/2014/main" id="{75CF9685-163C-0507-4608-E016B06D25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6AAF2B-B7B8-0300-2B53-F2749A4D423E}"/>
              </a:ext>
            </a:extLst>
          </p:cNvPr>
          <p:cNvSpPr>
            <a:spLocks noGrp="1"/>
          </p:cNvSpPr>
          <p:nvPr>
            <p:ph type="sldNum" sz="quarter" idx="12"/>
          </p:nvPr>
        </p:nvSpPr>
        <p:spPr/>
        <p:txBody>
          <a:bodyPr/>
          <a:lstStyle/>
          <a:p>
            <a:fld id="{66D837B5-D5B8-430A-B1A5-172F0F8F63E6}" type="slidenum">
              <a:rPr lang="en-US" smtClean="0"/>
              <a:t>‹#›</a:t>
            </a:fld>
            <a:endParaRPr lang="en-US"/>
          </a:p>
        </p:txBody>
      </p:sp>
    </p:spTree>
    <p:extLst>
      <p:ext uri="{BB962C8B-B14F-4D97-AF65-F5344CB8AC3E}">
        <p14:creationId xmlns:p14="http://schemas.microsoft.com/office/powerpoint/2010/main" val="3785535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image" Target="../media/image1.jpe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theme" Target="../theme/theme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image" Target="../media/image1.jpeg"/><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theme" Target="../theme/theme3.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963EAF-FE1B-1D07-7170-B44993B323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C2FD92A-8330-17C1-18F2-B26D512EDE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69AB924-7B14-179F-8FF4-AB86B48F70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67CEFD2-316D-4C1B-8997-2740E7F7E188}" type="datetimeFigureOut">
              <a:rPr lang="en-US" smtClean="0"/>
              <a:t>5/21/2026</a:t>
            </a:fld>
            <a:endParaRPr lang="en-US"/>
          </a:p>
        </p:txBody>
      </p:sp>
      <p:sp>
        <p:nvSpPr>
          <p:cNvPr id="5" name="Footer Placeholder 4">
            <a:extLst>
              <a:ext uri="{FF2B5EF4-FFF2-40B4-BE49-F238E27FC236}">
                <a16:creationId xmlns:a16="http://schemas.microsoft.com/office/drawing/2014/main" id="{B9FFC661-0D4D-53FB-51C5-2F1E9885E1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3A6A1E0-615B-6186-4DA2-ED0644B25C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6D837B5-D5B8-430A-B1A5-172F0F8F63E6}" type="slidenum">
              <a:rPr lang="en-US" smtClean="0"/>
              <a:t>‹#›</a:t>
            </a:fld>
            <a:endParaRPr lang="en-US"/>
          </a:p>
        </p:txBody>
      </p:sp>
    </p:spTree>
    <p:extLst>
      <p:ext uri="{BB962C8B-B14F-4D97-AF65-F5344CB8AC3E}">
        <p14:creationId xmlns:p14="http://schemas.microsoft.com/office/powerpoint/2010/main" val="4049668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4" r:id="rId13"/>
    <p:sldLayoutId id="2147483666" r:id="rId14"/>
    <p:sldLayoutId id="2147483667" r:id="rId15"/>
    <p:sldLayoutId id="2147483668" r:id="rId16"/>
    <p:sldLayoutId id="2147483669" r:id="rId17"/>
    <p:sldLayoutId id="2147483671" r:id="rId18"/>
    <p:sldLayoutId id="2147483672" r:id="rId19"/>
    <p:sldLayoutId id="2147483709" r:id="rId20"/>
    <p:sldLayoutId id="2147483710" r:id="rId21"/>
    <p:sldLayoutId id="2147483711" r:id="rId22"/>
    <p:sldLayoutId id="2147483712"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FF312EBF-368D-B04D-B969-41CB23844782}"/>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p>
            <a:r>
              <a:rPr lang="de-DE" dirty="0"/>
              <a:t>Mastertitelformat bearbeiten</a:t>
            </a:r>
          </a:p>
        </p:txBody>
      </p:sp>
      <p:sp>
        <p:nvSpPr>
          <p:cNvPr id="3" name="Textplatzhalter 2">
            <a:extLst>
              <a:ext uri="{FF2B5EF4-FFF2-40B4-BE49-F238E27FC236}">
                <a16:creationId xmlns:a16="http://schemas.microsoft.com/office/drawing/2014/main" id="{8A741E89-C43C-3C42-8C14-D4A210A6ED06}"/>
              </a:ext>
            </a:extLst>
          </p:cNvPr>
          <p:cNvSpPr>
            <a:spLocks noGrp="1"/>
          </p:cNvSpPr>
          <p:nvPr>
            <p:ph type="body" idx="1"/>
          </p:nvPr>
        </p:nvSpPr>
        <p:spPr>
          <a:xfrm>
            <a:off x="838200" y="1540702"/>
            <a:ext cx="10515600" cy="4636262"/>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de-DE" sz="2800" b="0" i="0" u="none" strike="noStrike" kern="1200" cap="none" spc="0" normalizeH="0" baseline="0" noProof="0" dirty="0">
                <a:ln>
                  <a:noFill/>
                </a:ln>
                <a:solidFill>
                  <a:srgbClr val="000124"/>
                </a:solidFill>
                <a:effectLst/>
                <a:uLnTx/>
                <a:uFillTx/>
                <a:latin typeface="+mn-lt"/>
                <a:ea typeface="+mn-ea"/>
                <a:cs typeface="+mn-cs"/>
              </a:rPr>
              <a:t>Mastertextformat bearbeiten</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de-DE" sz="2400" b="0" i="0" u="none" strike="noStrike" kern="1200" cap="none" spc="0" normalizeH="0" baseline="0" noProof="0" dirty="0">
                <a:ln>
                  <a:noFill/>
                </a:ln>
                <a:solidFill>
                  <a:srgbClr val="000124"/>
                </a:solidFill>
                <a:effectLst/>
                <a:uLnTx/>
                <a:uFillTx/>
                <a:latin typeface="+mn-lt"/>
                <a:ea typeface="+mn-ea"/>
                <a:cs typeface="+mn-cs"/>
              </a:rPr>
              <a:t>Zweite Ebene</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de-DE" sz="2000" b="0" i="0" u="none" strike="noStrike" kern="1200" cap="none" spc="0" normalizeH="0" baseline="0" noProof="0" dirty="0">
                <a:ln>
                  <a:noFill/>
                </a:ln>
                <a:solidFill>
                  <a:srgbClr val="000124"/>
                </a:solidFill>
                <a:effectLst/>
                <a:uLnTx/>
                <a:uFillTx/>
                <a:latin typeface="+mn-lt"/>
                <a:ea typeface="+mn-ea"/>
                <a:cs typeface="+mn-cs"/>
              </a:rPr>
              <a:t>Dritte Ebene</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a:ln>
                  <a:noFill/>
                </a:ln>
                <a:solidFill>
                  <a:srgbClr val="000124"/>
                </a:solidFill>
                <a:effectLst/>
                <a:uLnTx/>
                <a:uFillTx/>
                <a:latin typeface="+mn-lt"/>
                <a:ea typeface="+mn-ea"/>
                <a:cs typeface="+mn-cs"/>
              </a:rPr>
              <a:t>Vierte Ebene</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a:ln>
                  <a:noFill/>
                </a:ln>
                <a:solidFill>
                  <a:srgbClr val="000124"/>
                </a:solidFill>
                <a:effectLst/>
                <a:uLnTx/>
                <a:uFillTx/>
                <a:latin typeface="+mn-lt"/>
                <a:ea typeface="+mn-ea"/>
                <a:cs typeface="+mn-cs"/>
              </a:rPr>
              <a:t>Fünfte Ebene</a:t>
            </a:r>
          </a:p>
        </p:txBody>
      </p:sp>
      <p:sp>
        <p:nvSpPr>
          <p:cNvPr id="6" name="Foliennummernplatzhalter 5">
            <a:extLst>
              <a:ext uri="{FF2B5EF4-FFF2-40B4-BE49-F238E27FC236}">
                <a16:creationId xmlns:a16="http://schemas.microsoft.com/office/drawing/2014/main" id="{FA2F5EE0-9325-D64F-B644-F6883694D1DD}"/>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b="0" i="0">
                <a:solidFill>
                  <a:srgbClr val="007E74"/>
                </a:solidFill>
                <a:latin typeface="Roboto" panose="02000000000000000000" pitchFamily="2" charset="0"/>
                <a:ea typeface="Roboto" panose="02000000000000000000" pitchFamily="2" charset="0"/>
                <a:cs typeface="Roboto" panose="02000000000000000000" pitchFamily="2" charset="0"/>
              </a:defRPr>
            </a:lvl1pPr>
          </a:lstStyle>
          <a:p>
            <a:fld id="{868CE6CF-B1CB-C240-B2D6-131636DF6A5B}" type="slidenum">
              <a:rPr lang="de-DE" smtClean="0"/>
              <a:pPr/>
              <a:t>‹#›</a:t>
            </a:fld>
            <a:endParaRPr lang="de-DE" dirty="0"/>
          </a:p>
        </p:txBody>
      </p:sp>
    </p:spTree>
    <p:extLst>
      <p:ext uri="{BB962C8B-B14F-4D97-AF65-F5344CB8AC3E}">
        <p14:creationId xmlns:p14="http://schemas.microsoft.com/office/powerpoint/2010/main" val="192292831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Lst>
  <p:hf hdr="0" dt="0"/>
  <p:txStyles>
    <p:titleStyle>
      <a:lvl1pPr algn="l" defTabSz="914400" rtl="0" eaLnBrk="1" latinLnBrk="0" hangingPunct="1">
        <a:lnSpc>
          <a:spcPct val="100000"/>
        </a:lnSpc>
        <a:spcBef>
          <a:spcPct val="0"/>
        </a:spcBef>
        <a:buNone/>
        <a:defRPr sz="3000" b="0" i="0" kern="1200">
          <a:solidFill>
            <a:srgbClr val="007E74"/>
          </a:solidFill>
          <a:latin typeface="Roboto Light" panose="02000000000000000000" pitchFamily="2" charset="0"/>
          <a:ea typeface="Roboto Light" panose="02000000000000000000" pitchFamily="2" charset="0"/>
          <a:cs typeface="Roboto Light" panose="02000000000000000000" pitchFamily="2" charset="0"/>
        </a:defRPr>
      </a:lvl1pPr>
    </p:titleStyle>
    <p:bodyStyle>
      <a:lvl1pPr marL="180000" marR="0" indent="-180000" algn="l" defTabSz="914400" rtl="0" eaLnBrk="1" fontAlgn="auto" latinLnBrk="0" hangingPunct="1">
        <a:lnSpc>
          <a:spcPct val="100000"/>
        </a:lnSpc>
        <a:spcBef>
          <a:spcPts val="1000"/>
        </a:spcBef>
        <a:spcAft>
          <a:spcPts val="0"/>
        </a:spcAft>
        <a:buClr>
          <a:srgbClr val="E54D00"/>
        </a:buClr>
        <a:buSzTx/>
        <a:buFont typeface="Wingdings" pitchFamily="2" charset="2"/>
        <a:buChar char="§"/>
        <a:tabLst/>
        <a:defRPr sz="1800" b="0" i="0" kern="1200">
          <a:solidFill>
            <a:srgbClr val="000124"/>
          </a:solidFill>
          <a:latin typeface="Roboto" panose="02000000000000000000" pitchFamily="2" charset="0"/>
          <a:ea typeface="Roboto" panose="02000000000000000000" pitchFamily="2" charset="0"/>
          <a:cs typeface="Roboto" panose="02000000000000000000" pitchFamily="2" charset="0"/>
        </a:defRPr>
      </a:lvl1pPr>
      <a:lvl2pPr marL="800100" marR="0" indent="-342900" algn="l" defTabSz="914400" rtl="0" eaLnBrk="1" fontAlgn="auto" latinLnBrk="0" hangingPunct="1">
        <a:lnSpc>
          <a:spcPct val="100000"/>
        </a:lnSpc>
        <a:spcBef>
          <a:spcPts val="500"/>
        </a:spcBef>
        <a:spcAft>
          <a:spcPts val="0"/>
        </a:spcAft>
        <a:buClr>
          <a:srgbClr val="E54D00"/>
        </a:buClr>
        <a:buSzTx/>
        <a:buFont typeface="Symbol" pitchFamily="2" charset="2"/>
        <a:buChar char="-"/>
        <a:tabLst/>
        <a:defRPr sz="1800" b="0" i="0" kern="1200">
          <a:solidFill>
            <a:srgbClr val="000124"/>
          </a:solidFill>
          <a:latin typeface="Roboto" panose="02000000000000000000" pitchFamily="2" charset="0"/>
          <a:ea typeface="Roboto" panose="02000000000000000000" pitchFamily="2" charset="0"/>
          <a:cs typeface="Roboto" panose="02000000000000000000" pitchFamily="2" charset="0"/>
        </a:defRPr>
      </a:lvl2pPr>
      <a:lvl3pPr marL="1257300" marR="0" indent="-342900" algn="l" defTabSz="914400" rtl="0" eaLnBrk="1" fontAlgn="auto" latinLnBrk="0" hangingPunct="1">
        <a:lnSpc>
          <a:spcPct val="100000"/>
        </a:lnSpc>
        <a:spcBef>
          <a:spcPts val="500"/>
        </a:spcBef>
        <a:spcAft>
          <a:spcPts val="0"/>
        </a:spcAft>
        <a:buClr>
          <a:srgbClr val="E54D00"/>
        </a:buClr>
        <a:buSzTx/>
        <a:buFont typeface="Symbol" pitchFamily="2" charset="2"/>
        <a:buChar char="-"/>
        <a:tabLst/>
        <a:defRPr sz="1800" b="0" i="0" kern="1200">
          <a:solidFill>
            <a:srgbClr val="000124"/>
          </a:solidFill>
          <a:latin typeface="Roboto" panose="02000000000000000000" pitchFamily="2" charset="0"/>
          <a:ea typeface="Roboto" panose="02000000000000000000" pitchFamily="2" charset="0"/>
          <a:cs typeface="Roboto" panose="02000000000000000000" pitchFamily="2" charset="0"/>
        </a:defRPr>
      </a:lvl3pPr>
      <a:lvl4pPr marL="1657350" marR="0" indent="-285750" algn="l" defTabSz="914400" rtl="0" eaLnBrk="1" fontAlgn="auto" latinLnBrk="0" hangingPunct="1">
        <a:lnSpc>
          <a:spcPct val="100000"/>
        </a:lnSpc>
        <a:spcBef>
          <a:spcPts val="500"/>
        </a:spcBef>
        <a:spcAft>
          <a:spcPts val="0"/>
        </a:spcAft>
        <a:buClr>
          <a:srgbClr val="E54D00"/>
        </a:buClr>
        <a:buSzTx/>
        <a:buFont typeface="Symbol" pitchFamily="2" charset="2"/>
        <a:buChar char="-"/>
        <a:tabLst/>
        <a:defRPr sz="1800" b="0" i="0" kern="1200">
          <a:solidFill>
            <a:srgbClr val="000124"/>
          </a:solidFill>
          <a:latin typeface="Roboto" panose="02000000000000000000" pitchFamily="2" charset="0"/>
          <a:ea typeface="Roboto" panose="02000000000000000000" pitchFamily="2" charset="0"/>
          <a:cs typeface="Roboto" panose="02000000000000000000" pitchFamily="2" charset="0"/>
        </a:defRPr>
      </a:lvl4pPr>
      <a:lvl5pPr marL="2114550" marR="0" indent="-285750" algn="l" defTabSz="914400" rtl="0" eaLnBrk="1" fontAlgn="auto" latinLnBrk="0" hangingPunct="1">
        <a:lnSpc>
          <a:spcPct val="100000"/>
        </a:lnSpc>
        <a:spcBef>
          <a:spcPts val="500"/>
        </a:spcBef>
        <a:spcAft>
          <a:spcPts val="0"/>
        </a:spcAft>
        <a:buClr>
          <a:srgbClr val="E54D00"/>
        </a:buClr>
        <a:buSzTx/>
        <a:buFont typeface="Symbol" pitchFamily="2" charset="2"/>
        <a:buChar char="-"/>
        <a:tabLst/>
        <a:defRPr sz="1800" b="0" i="0" kern="1200">
          <a:solidFill>
            <a:srgbClr val="000124"/>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FF312EBF-368D-B04D-B969-41CB23844782}"/>
              </a:ext>
            </a:extLst>
          </p:cNvPr>
          <p:cNvSpPr>
            <a:spLocks noGrp="1"/>
          </p:cNvSpPr>
          <p:nvPr>
            <p:ph type="title"/>
          </p:nvPr>
        </p:nvSpPr>
        <p:spPr>
          <a:xfrm>
            <a:off x="838200" y="540542"/>
            <a:ext cx="8385313" cy="461665"/>
          </a:xfrm>
          <a:prstGeom prst="rect">
            <a:avLst/>
          </a:prstGeom>
        </p:spPr>
        <p:txBody>
          <a:bodyPr vert="horz" wrap="square" lIns="0" tIns="0" rIns="0" bIns="0" rtlCol="0" anchor="t" anchorCtr="0">
            <a:spAutoFit/>
          </a:bodyPr>
          <a:lstStyle/>
          <a:p>
            <a:r>
              <a:rPr lang="de-DE" dirty="0"/>
              <a:t>Mastertitelformat bearbeiten</a:t>
            </a:r>
          </a:p>
        </p:txBody>
      </p:sp>
      <p:sp>
        <p:nvSpPr>
          <p:cNvPr id="3" name="Textplatzhalter 2">
            <a:extLst>
              <a:ext uri="{FF2B5EF4-FFF2-40B4-BE49-F238E27FC236}">
                <a16:creationId xmlns:a16="http://schemas.microsoft.com/office/drawing/2014/main" id="{8A741E89-C43C-3C42-8C14-D4A210A6ED06}"/>
              </a:ext>
            </a:extLst>
          </p:cNvPr>
          <p:cNvSpPr>
            <a:spLocks noGrp="1"/>
          </p:cNvSpPr>
          <p:nvPr>
            <p:ph type="body" idx="1"/>
          </p:nvPr>
        </p:nvSpPr>
        <p:spPr>
          <a:xfrm>
            <a:off x="838200" y="1540702"/>
            <a:ext cx="10515600" cy="4636262"/>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de-DE" sz="2800" b="0" i="0" u="none" strike="noStrike" kern="1200" cap="none" spc="0" normalizeH="0" baseline="0" noProof="0" dirty="0">
                <a:ln>
                  <a:noFill/>
                </a:ln>
                <a:solidFill>
                  <a:srgbClr val="000124"/>
                </a:solidFill>
                <a:effectLst/>
                <a:uLnTx/>
                <a:uFillTx/>
                <a:latin typeface="+mn-lt"/>
                <a:ea typeface="+mn-ea"/>
                <a:cs typeface="+mn-cs"/>
              </a:rPr>
              <a:t>Mastertextformat bearbeiten</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de-DE" sz="2400" b="0" i="0" u="none" strike="noStrike" kern="1200" cap="none" spc="0" normalizeH="0" baseline="0" noProof="0" dirty="0">
                <a:ln>
                  <a:noFill/>
                </a:ln>
                <a:solidFill>
                  <a:srgbClr val="000124"/>
                </a:solidFill>
                <a:effectLst/>
                <a:uLnTx/>
                <a:uFillTx/>
                <a:latin typeface="+mn-lt"/>
                <a:ea typeface="+mn-ea"/>
                <a:cs typeface="+mn-cs"/>
              </a:rPr>
              <a:t>Zweite Ebene</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de-DE" sz="2000" b="0" i="0" u="none" strike="noStrike" kern="1200" cap="none" spc="0" normalizeH="0" baseline="0" noProof="0" dirty="0">
                <a:ln>
                  <a:noFill/>
                </a:ln>
                <a:solidFill>
                  <a:srgbClr val="000124"/>
                </a:solidFill>
                <a:effectLst/>
                <a:uLnTx/>
                <a:uFillTx/>
                <a:latin typeface="+mn-lt"/>
                <a:ea typeface="+mn-ea"/>
                <a:cs typeface="+mn-cs"/>
              </a:rPr>
              <a:t>Dritte Ebene</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a:ln>
                  <a:noFill/>
                </a:ln>
                <a:solidFill>
                  <a:srgbClr val="000124"/>
                </a:solidFill>
                <a:effectLst/>
                <a:uLnTx/>
                <a:uFillTx/>
                <a:latin typeface="+mn-lt"/>
                <a:ea typeface="+mn-ea"/>
                <a:cs typeface="+mn-cs"/>
              </a:rPr>
              <a:t>Vierte Ebene</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a:ln>
                  <a:noFill/>
                </a:ln>
                <a:solidFill>
                  <a:srgbClr val="000124"/>
                </a:solidFill>
                <a:effectLst/>
                <a:uLnTx/>
                <a:uFillTx/>
                <a:latin typeface="+mn-lt"/>
                <a:ea typeface="+mn-ea"/>
                <a:cs typeface="+mn-cs"/>
              </a:rPr>
              <a:t>Fünfte Ebene</a:t>
            </a:r>
          </a:p>
        </p:txBody>
      </p:sp>
      <p:sp>
        <p:nvSpPr>
          <p:cNvPr id="5" name="Fußzeilenplatzhalter 4">
            <a:extLst>
              <a:ext uri="{FF2B5EF4-FFF2-40B4-BE49-F238E27FC236}">
                <a16:creationId xmlns:a16="http://schemas.microsoft.com/office/drawing/2014/main" id="{59AE86C5-0FE1-C541-81A7-9DD619EFD8CF}"/>
              </a:ext>
            </a:extLst>
          </p:cNvPr>
          <p:cNvSpPr>
            <a:spLocks noGrp="1"/>
          </p:cNvSpPr>
          <p:nvPr>
            <p:ph type="ftr" sz="quarter" idx="3"/>
          </p:nvPr>
        </p:nvSpPr>
        <p:spPr>
          <a:xfrm>
            <a:off x="838200" y="6356350"/>
            <a:ext cx="7315200" cy="365125"/>
          </a:xfrm>
          <a:prstGeom prst="rect">
            <a:avLst/>
          </a:prstGeom>
        </p:spPr>
        <p:txBody>
          <a:bodyPr vert="horz" lIns="0" tIns="0" rIns="0" bIns="45720" rtlCol="0" anchor="ctr"/>
          <a:lstStyle>
            <a:lvl1pPr algn="l">
              <a:defRPr sz="900" b="0" i="0">
                <a:solidFill>
                  <a:srgbClr val="007E74"/>
                </a:solidFill>
                <a:latin typeface="Roboto" panose="02000000000000000000" pitchFamily="2" charset="0"/>
                <a:ea typeface="Roboto" panose="02000000000000000000" pitchFamily="2" charset="0"/>
                <a:cs typeface="Roboto" panose="02000000000000000000" pitchFamily="2" charset="0"/>
              </a:defRPr>
            </a:lvl1pPr>
          </a:lstStyle>
          <a:p>
            <a:r>
              <a:rPr lang="de-DE"/>
              <a:t>Hier steht Thema/Titel der Präsentation</a:t>
            </a:r>
            <a:endParaRPr lang="de-DE" dirty="0"/>
          </a:p>
        </p:txBody>
      </p:sp>
      <p:sp>
        <p:nvSpPr>
          <p:cNvPr id="6" name="Foliennummernplatzhalter 5">
            <a:extLst>
              <a:ext uri="{FF2B5EF4-FFF2-40B4-BE49-F238E27FC236}">
                <a16:creationId xmlns:a16="http://schemas.microsoft.com/office/drawing/2014/main" id="{FA2F5EE0-9325-D64F-B644-F6883694D1DD}"/>
              </a:ext>
            </a:extLst>
          </p:cNvPr>
          <p:cNvSpPr>
            <a:spLocks noGrp="1"/>
          </p:cNvSpPr>
          <p:nvPr>
            <p:ph type="sldNum" sz="quarter" idx="4"/>
          </p:nvPr>
        </p:nvSpPr>
        <p:spPr>
          <a:xfrm>
            <a:off x="8610600" y="6356350"/>
            <a:ext cx="2743200" cy="365125"/>
          </a:xfrm>
          <a:prstGeom prst="rect">
            <a:avLst/>
          </a:prstGeom>
        </p:spPr>
        <p:txBody>
          <a:bodyPr vert="horz" lIns="0" tIns="0" rIns="0" bIns="45720" rtlCol="0" anchor="ctr"/>
          <a:lstStyle>
            <a:lvl1pPr algn="r">
              <a:defRPr sz="900" b="0" i="0">
                <a:solidFill>
                  <a:srgbClr val="007E74"/>
                </a:solidFill>
                <a:latin typeface="Roboto" panose="02000000000000000000" pitchFamily="2" charset="0"/>
                <a:ea typeface="Roboto" panose="02000000000000000000" pitchFamily="2" charset="0"/>
                <a:cs typeface="Roboto" panose="02000000000000000000" pitchFamily="2" charset="0"/>
              </a:defRPr>
            </a:lvl1pPr>
          </a:lstStyle>
          <a:p>
            <a:fld id="{868CE6CF-B1CB-C240-B2D6-131636DF6A5B}" type="slidenum">
              <a:rPr lang="de-DE" smtClean="0"/>
              <a:pPr/>
              <a:t>‹#›</a:t>
            </a:fld>
            <a:endParaRPr lang="de-DE" dirty="0"/>
          </a:p>
        </p:txBody>
      </p:sp>
    </p:spTree>
    <p:extLst>
      <p:ext uri="{BB962C8B-B14F-4D97-AF65-F5344CB8AC3E}">
        <p14:creationId xmlns:p14="http://schemas.microsoft.com/office/powerpoint/2010/main" val="337447914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Lst>
  <p:hf hdr="0" dt="0"/>
  <p:txStyles>
    <p:titleStyle>
      <a:lvl1pPr algn="l" defTabSz="914400" rtl="0" eaLnBrk="1" latinLnBrk="0" hangingPunct="1">
        <a:lnSpc>
          <a:spcPct val="100000"/>
        </a:lnSpc>
        <a:spcBef>
          <a:spcPct val="0"/>
        </a:spcBef>
        <a:buNone/>
        <a:defRPr sz="3000" b="0" i="0" kern="1200">
          <a:solidFill>
            <a:srgbClr val="007E74"/>
          </a:solidFill>
          <a:latin typeface="Roboto Light" panose="02000000000000000000" pitchFamily="2" charset="0"/>
          <a:ea typeface="Roboto Light" panose="02000000000000000000" pitchFamily="2" charset="0"/>
          <a:cs typeface="Roboto Light" panose="02000000000000000000" pitchFamily="2" charset="0"/>
        </a:defRPr>
      </a:lvl1pPr>
    </p:titleStyle>
    <p:bodyStyle>
      <a:lvl1pPr marL="180000" marR="0" indent="-180000" algn="l" defTabSz="914400" rtl="0" eaLnBrk="1" fontAlgn="auto" latinLnBrk="0" hangingPunct="1">
        <a:lnSpc>
          <a:spcPct val="100000"/>
        </a:lnSpc>
        <a:spcBef>
          <a:spcPts val="1000"/>
        </a:spcBef>
        <a:spcAft>
          <a:spcPts val="0"/>
        </a:spcAft>
        <a:buClr>
          <a:srgbClr val="E54D00"/>
        </a:buClr>
        <a:buSzTx/>
        <a:buFont typeface="Wingdings" pitchFamily="2" charset="2"/>
        <a:buChar char="§"/>
        <a:tabLst/>
        <a:defRPr sz="1800" b="0" i="0" kern="1200">
          <a:solidFill>
            <a:srgbClr val="000124"/>
          </a:solidFill>
          <a:latin typeface="Roboto" panose="02000000000000000000" pitchFamily="2" charset="0"/>
          <a:ea typeface="Roboto" panose="02000000000000000000" pitchFamily="2" charset="0"/>
          <a:cs typeface="Roboto" panose="02000000000000000000" pitchFamily="2" charset="0"/>
        </a:defRPr>
      </a:lvl1pPr>
      <a:lvl2pPr marL="800100" marR="0" indent="-342900" algn="l" defTabSz="914400" rtl="0" eaLnBrk="1" fontAlgn="auto" latinLnBrk="0" hangingPunct="1">
        <a:lnSpc>
          <a:spcPct val="100000"/>
        </a:lnSpc>
        <a:spcBef>
          <a:spcPts val="500"/>
        </a:spcBef>
        <a:spcAft>
          <a:spcPts val="0"/>
        </a:spcAft>
        <a:buClr>
          <a:srgbClr val="E54D00"/>
        </a:buClr>
        <a:buSzTx/>
        <a:buFont typeface="Symbol" pitchFamily="2" charset="2"/>
        <a:buChar char="-"/>
        <a:tabLst/>
        <a:defRPr sz="1800" b="0" i="0" kern="1200">
          <a:solidFill>
            <a:srgbClr val="000124"/>
          </a:solidFill>
          <a:latin typeface="Roboto" panose="02000000000000000000" pitchFamily="2" charset="0"/>
          <a:ea typeface="Roboto" panose="02000000000000000000" pitchFamily="2" charset="0"/>
          <a:cs typeface="Roboto" panose="02000000000000000000" pitchFamily="2" charset="0"/>
        </a:defRPr>
      </a:lvl2pPr>
      <a:lvl3pPr marL="1257300" marR="0" indent="-342900" algn="l" defTabSz="914400" rtl="0" eaLnBrk="1" fontAlgn="auto" latinLnBrk="0" hangingPunct="1">
        <a:lnSpc>
          <a:spcPct val="100000"/>
        </a:lnSpc>
        <a:spcBef>
          <a:spcPts val="500"/>
        </a:spcBef>
        <a:spcAft>
          <a:spcPts val="0"/>
        </a:spcAft>
        <a:buClr>
          <a:srgbClr val="E54D00"/>
        </a:buClr>
        <a:buSzTx/>
        <a:buFont typeface="Symbol" pitchFamily="2" charset="2"/>
        <a:buChar char="-"/>
        <a:tabLst/>
        <a:defRPr sz="1800" b="0" i="0" kern="1200">
          <a:solidFill>
            <a:srgbClr val="000124"/>
          </a:solidFill>
          <a:latin typeface="Roboto" panose="02000000000000000000" pitchFamily="2" charset="0"/>
          <a:ea typeface="Roboto" panose="02000000000000000000" pitchFamily="2" charset="0"/>
          <a:cs typeface="Roboto" panose="02000000000000000000" pitchFamily="2" charset="0"/>
        </a:defRPr>
      </a:lvl3pPr>
      <a:lvl4pPr marL="1657350" marR="0" indent="-285750" algn="l" defTabSz="914400" rtl="0" eaLnBrk="1" fontAlgn="auto" latinLnBrk="0" hangingPunct="1">
        <a:lnSpc>
          <a:spcPct val="100000"/>
        </a:lnSpc>
        <a:spcBef>
          <a:spcPts val="500"/>
        </a:spcBef>
        <a:spcAft>
          <a:spcPts val="0"/>
        </a:spcAft>
        <a:buClr>
          <a:srgbClr val="E54D00"/>
        </a:buClr>
        <a:buSzTx/>
        <a:buFont typeface="Symbol" pitchFamily="2" charset="2"/>
        <a:buChar char="-"/>
        <a:tabLst/>
        <a:defRPr sz="1800" b="0" i="0" kern="1200">
          <a:solidFill>
            <a:srgbClr val="000124"/>
          </a:solidFill>
          <a:latin typeface="Roboto" panose="02000000000000000000" pitchFamily="2" charset="0"/>
          <a:ea typeface="Roboto" panose="02000000000000000000" pitchFamily="2" charset="0"/>
          <a:cs typeface="Roboto" panose="02000000000000000000" pitchFamily="2" charset="0"/>
        </a:defRPr>
      </a:lvl4pPr>
      <a:lvl5pPr marL="2114550" marR="0" indent="-285750" algn="l" defTabSz="914400" rtl="0" eaLnBrk="1" fontAlgn="auto" latinLnBrk="0" hangingPunct="1">
        <a:lnSpc>
          <a:spcPct val="100000"/>
        </a:lnSpc>
        <a:spcBef>
          <a:spcPts val="500"/>
        </a:spcBef>
        <a:spcAft>
          <a:spcPts val="0"/>
        </a:spcAft>
        <a:buClr>
          <a:srgbClr val="E54D00"/>
        </a:buClr>
        <a:buSzTx/>
        <a:buFont typeface="Symbol" pitchFamily="2" charset="2"/>
        <a:buChar char="-"/>
        <a:tabLst/>
        <a:defRPr sz="1800" b="0" i="0" kern="1200">
          <a:solidFill>
            <a:srgbClr val="000124"/>
          </a:solidFill>
          <a:latin typeface="Roboto" panose="02000000000000000000" pitchFamily="2" charset="0"/>
          <a:ea typeface="Roboto" panose="02000000000000000000" pitchFamily="2" charset="0"/>
          <a:cs typeface="Roboto"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0.xml.rels><?xml version="1.0" encoding="UTF-8" standalone="yes"?>
<Relationships xmlns="http://schemas.openxmlformats.org/package/2006/relationships"><Relationship Id="rId3" Type="http://schemas.openxmlformats.org/officeDocument/2006/relationships/image" Target="../media/image27.tmp"/><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31.png"/><Relationship Id="rId4" Type="http://schemas.openxmlformats.org/officeDocument/2006/relationships/image" Target="../media/image30.emf"/></Relationships>
</file>

<file path=ppt/slides/_rels/slide12.xml.rels><?xml version="1.0" encoding="UTF-8" standalone="yes"?>
<Relationships xmlns="http://schemas.openxmlformats.org/package/2006/relationships"><Relationship Id="rId8" Type="http://schemas.openxmlformats.org/officeDocument/2006/relationships/image" Target="../media/image380.png"/><Relationship Id="rId13" Type="http://schemas.openxmlformats.org/officeDocument/2006/relationships/image" Target="../media/image230.png"/><Relationship Id="rId3" Type="http://schemas.openxmlformats.org/officeDocument/2006/relationships/image" Target="../media/image32.png"/><Relationship Id="rId7" Type="http://schemas.openxmlformats.org/officeDocument/2006/relationships/image" Target="../media/image371.png"/><Relationship Id="rId12" Type="http://schemas.openxmlformats.org/officeDocument/2006/relationships/image" Target="../media/image220.png"/><Relationship Id="rId2" Type="http://schemas.openxmlformats.org/officeDocument/2006/relationships/notesSlide" Target="../notesSlides/notesSlide10.xml"/><Relationship Id="rId1" Type="http://schemas.openxmlformats.org/officeDocument/2006/relationships/slideLayout" Target="../slideLayouts/slideLayout28.xml"/><Relationship Id="rId6" Type="http://schemas.openxmlformats.org/officeDocument/2006/relationships/image" Target="../media/image33.png"/><Relationship Id="rId5" Type="http://schemas.openxmlformats.org/officeDocument/2006/relationships/image" Target="../media/image35.png"/><Relationship Id="rId15" Type="http://schemas.openxmlformats.org/officeDocument/2006/relationships/image" Target="../media/image36.png"/><Relationship Id="rId10" Type="http://schemas.openxmlformats.org/officeDocument/2006/relationships/image" Target="../media/image34.png"/><Relationship Id="rId4" Type="http://schemas.openxmlformats.org/officeDocument/2006/relationships/image" Target="../media/image341.png"/><Relationship Id="rId9" Type="http://schemas.openxmlformats.org/officeDocument/2006/relationships/image" Target="../media/image39.png"/><Relationship Id="rId1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19.xml"/><Relationship Id="rId5" Type="http://schemas.openxmlformats.org/officeDocument/2006/relationships/image" Target="../media/image37.png"/><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8" Type="http://schemas.openxmlformats.org/officeDocument/2006/relationships/image" Target="../media/image390.png"/><Relationship Id="rId13" Type="http://schemas.openxmlformats.org/officeDocument/2006/relationships/image" Target="../media/image44.png"/><Relationship Id="rId18" Type="http://schemas.openxmlformats.org/officeDocument/2006/relationships/image" Target="../media/image49.png"/><Relationship Id="rId3" Type="http://schemas.openxmlformats.org/officeDocument/2006/relationships/image" Target="../media/image340.png"/><Relationship Id="rId7" Type="http://schemas.openxmlformats.org/officeDocument/2006/relationships/image" Target="../media/image370.png"/><Relationship Id="rId12" Type="http://schemas.openxmlformats.org/officeDocument/2006/relationships/image" Target="../media/image43.png"/><Relationship Id="rId17" Type="http://schemas.openxmlformats.org/officeDocument/2006/relationships/image" Target="../media/image48.png"/><Relationship Id="rId2" Type="http://schemas.openxmlformats.org/officeDocument/2006/relationships/notesSlide" Target="../notesSlides/notesSlide12.xml"/><Relationship Id="rId16" Type="http://schemas.openxmlformats.org/officeDocument/2006/relationships/image" Target="../media/image47.png"/><Relationship Id="rId1" Type="http://schemas.openxmlformats.org/officeDocument/2006/relationships/slideLayout" Target="../slideLayouts/slideLayout16.xml"/><Relationship Id="rId6" Type="http://schemas.openxmlformats.org/officeDocument/2006/relationships/image" Target="../media/image360.png"/><Relationship Id="rId11" Type="http://schemas.openxmlformats.org/officeDocument/2006/relationships/image" Target="../media/image420.png"/><Relationship Id="rId5" Type="http://schemas.openxmlformats.org/officeDocument/2006/relationships/image" Target="../media/image320.png"/><Relationship Id="rId15" Type="http://schemas.openxmlformats.org/officeDocument/2006/relationships/image" Target="../media/image46.png"/><Relationship Id="rId10" Type="http://schemas.openxmlformats.org/officeDocument/2006/relationships/image" Target="../media/image410.png"/><Relationship Id="rId19" Type="http://schemas.openxmlformats.org/officeDocument/2006/relationships/image" Target="../media/image50.png"/><Relationship Id="rId4" Type="http://schemas.openxmlformats.org/officeDocument/2006/relationships/image" Target="../media/image350.png"/><Relationship Id="rId9" Type="http://schemas.openxmlformats.org/officeDocument/2006/relationships/image" Target="../media/image400.png"/><Relationship Id="rId14"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3.xml"/><Relationship Id="rId1" Type="http://schemas.openxmlformats.org/officeDocument/2006/relationships/slideLayout" Target="../slideLayouts/slideLayout17.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17.xml.rels><?xml version="1.0" encoding="UTF-8" standalone="yes"?>
<Relationships xmlns="http://schemas.openxmlformats.org/package/2006/relationships"><Relationship Id="rId8" Type="http://schemas.openxmlformats.org/officeDocument/2006/relationships/image" Target="../media/image380.png"/><Relationship Id="rId13" Type="http://schemas.openxmlformats.org/officeDocument/2006/relationships/image" Target="../media/image230.png"/><Relationship Id="rId3" Type="http://schemas.openxmlformats.org/officeDocument/2006/relationships/image" Target="../media/image32.png"/><Relationship Id="rId7" Type="http://schemas.openxmlformats.org/officeDocument/2006/relationships/image" Target="../media/image371.png"/><Relationship Id="rId12" Type="http://schemas.openxmlformats.org/officeDocument/2006/relationships/image" Target="../media/image220.png"/><Relationship Id="rId2" Type="http://schemas.openxmlformats.org/officeDocument/2006/relationships/notesSlide" Target="../notesSlides/notesSlide15.xml"/><Relationship Id="rId1" Type="http://schemas.openxmlformats.org/officeDocument/2006/relationships/slideLayout" Target="../slideLayouts/slideLayout20.xml"/><Relationship Id="rId6" Type="http://schemas.openxmlformats.org/officeDocument/2006/relationships/image" Target="../media/image33.png"/><Relationship Id="rId5" Type="http://schemas.openxmlformats.org/officeDocument/2006/relationships/image" Target="../media/image35.png"/><Relationship Id="rId10" Type="http://schemas.openxmlformats.org/officeDocument/2006/relationships/image" Target="../media/image34.png"/><Relationship Id="rId4" Type="http://schemas.openxmlformats.org/officeDocument/2006/relationships/image" Target="../media/image341.png"/><Relationship Id="rId9" Type="http://schemas.openxmlformats.org/officeDocument/2006/relationships/image" Target="../media/image39.png"/><Relationship Id="rId1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980.png"/><Relationship Id="rId2" Type="http://schemas.openxmlformats.org/officeDocument/2006/relationships/image" Target="../media/image89.png"/><Relationship Id="rId1" Type="http://schemas.openxmlformats.org/officeDocument/2006/relationships/slideLayout" Target="../slideLayouts/slideLayout2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image" Target="../media/image53.jpeg"/><Relationship Id="rId7" Type="http://schemas.openxmlformats.org/officeDocument/2006/relationships/image" Target="../media/image57.jpe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56.jpeg"/><Relationship Id="rId11" Type="http://schemas.openxmlformats.org/officeDocument/2006/relationships/image" Target="../media/image61.jpg"/><Relationship Id="rId5" Type="http://schemas.openxmlformats.org/officeDocument/2006/relationships/image" Target="../media/image55.jpeg"/><Relationship Id="rId10" Type="http://schemas.openxmlformats.org/officeDocument/2006/relationships/image" Target="../media/image60.jpeg"/><Relationship Id="rId4" Type="http://schemas.openxmlformats.org/officeDocument/2006/relationships/image" Target="../media/image54.jpeg"/><Relationship Id="rId9" Type="http://schemas.openxmlformats.org/officeDocument/2006/relationships/image" Target="../media/image5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1110.png"/><Relationship Id="rId2" Type="http://schemas.openxmlformats.org/officeDocument/2006/relationships/image" Target="../media/image6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68.emf"/></Relationships>
</file>

<file path=ppt/slides/_rels/slide2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tmp"/><Relationship Id="rId1" Type="http://schemas.openxmlformats.org/officeDocument/2006/relationships/slideLayout" Target="../slideLayouts/slideLayout23.xml"/><Relationship Id="rId4" Type="http://schemas.openxmlformats.org/officeDocument/2006/relationships/image" Target="../media/image71.jpeg"/></Relationships>
</file>

<file path=ppt/slides/_rels/slide26.xml.rels><?xml version="1.0" encoding="UTF-8" standalone="yes"?>
<Relationships xmlns="http://schemas.openxmlformats.org/package/2006/relationships"><Relationship Id="rId3" Type="http://schemas.openxmlformats.org/officeDocument/2006/relationships/image" Target="../media/image72.gif"/><Relationship Id="rId7" Type="http://schemas.openxmlformats.org/officeDocument/2006/relationships/image" Target="../media/image75.emf"/><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74.png"/><Relationship Id="rId5" Type="http://schemas.openxmlformats.org/officeDocument/2006/relationships/image" Target="../media/image690.png"/><Relationship Id="rId4" Type="http://schemas.openxmlformats.org/officeDocument/2006/relationships/image" Target="../media/image73.gi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tmp"/></Relationships>
</file>

<file path=ppt/slides/_rels/slide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8" Type="http://schemas.openxmlformats.org/officeDocument/2006/relationships/image" Target="../media/image17.tmp"/><Relationship Id="rId3" Type="http://schemas.openxmlformats.org/officeDocument/2006/relationships/tags" Target="../tags/tag3.xml"/><Relationship Id="rId7" Type="http://schemas.openxmlformats.org/officeDocument/2006/relationships/image" Target="../media/image1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19BB3D-48F0-4005-B24B-E5D63F17BFCA}"/>
              </a:ext>
            </a:extLst>
          </p:cNvPr>
          <p:cNvSpPr>
            <a:spLocks noGrp="1"/>
          </p:cNvSpPr>
          <p:nvPr>
            <p:ph type="ctrTitle"/>
          </p:nvPr>
        </p:nvSpPr>
        <p:spPr>
          <a:xfrm>
            <a:off x="838200" y="2525080"/>
            <a:ext cx="10515600" cy="984885"/>
          </a:xfrm>
        </p:spPr>
        <p:txBody>
          <a:bodyPr/>
          <a:lstStyle/>
          <a:p>
            <a:r>
              <a:rPr lang="en-US" dirty="0"/>
              <a:t>Towards XUV Frequency Comb Spectroscopy of the 1s-2s Transition in He</a:t>
            </a:r>
            <a:r>
              <a:rPr lang="en-US" baseline="30000" dirty="0"/>
              <a:t>+</a:t>
            </a:r>
            <a:endParaRPr lang="de-DE" baseline="30000" dirty="0"/>
          </a:p>
        </p:txBody>
      </p:sp>
      <p:sp>
        <p:nvSpPr>
          <p:cNvPr id="3" name="Untertitel 2">
            <a:extLst>
              <a:ext uri="{FF2B5EF4-FFF2-40B4-BE49-F238E27FC236}">
                <a16:creationId xmlns:a16="http://schemas.microsoft.com/office/drawing/2014/main" id="{DF0870F8-6C5E-40F2-9006-C171A93F8098}"/>
              </a:ext>
            </a:extLst>
          </p:cNvPr>
          <p:cNvSpPr>
            <a:spLocks noGrp="1"/>
          </p:cNvSpPr>
          <p:nvPr>
            <p:ph type="subTitle" idx="1"/>
          </p:nvPr>
        </p:nvSpPr>
        <p:spPr>
          <a:xfrm>
            <a:off x="838199" y="3602037"/>
            <a:ext cx="10515599" cy="2599979"/>
          </a:xfrm>
        </p:spPr>
        <p:txBody>
          <a:bodyPr>
            <a:normAutofit fontScale="92500" lnSpcReduction="20000"/>
          </a:bodyPr>
          <a:lstStyle/>
          <a:p>
            <a:r>
              <a:rPr lang="de-DE" i="0" dirty="0"/>
              <a:t>Jorge Moreno</a:t>
            </a:r>
          </a:p>
          <a:p>
            <a:r>
              <a:rPr lang="de-DE" i="0" dirty="0">
                <a:latin typeface="Roboto Light" panose="02000000000000000000" pitchFamily="2" charset="0"/>
                <a:ea typeface="Roboto Light" panose="02000000000000000000" pitchFamily="2" charset="0"/>
                <a:cs typeface="Roboto Light" panose="02000000000000000000" pitchFamily="2" charset="0"/>
              </a:rPr>
              <a:t>PSAS 2026, </a:t>
            </a:r>
            <a:r>
              <a:rPr lang="en-GB" i="0" dirty="0">
                <a:latin typeface="Roboto Light" panose="02000000000000000000" pitchFamily="2" charset="0"/>
                <a:ea typeface="Roboto Light" panose="02000000000000000000" pitchFamily="2" charset="0"/>
                <a:cs typeface="Roboto Light" panose="02000000000000000000" pitchFamily="2" charset="0"/>
              </a:rPr>
              <a:t>ÖAW</a:t>
            </a:r>
            <a:r>
              <a:rPr lang="es-ES" i="0" dirty="0">
                <a:latin typeface="Roboto Light" panose="02000000000000000000" pitchFamily="2" charset="0"/>
                <a:ea typeface="Roboto Light" panose="02000000000000000000" pitchFamily="2" charset="0"/>
                <a:cs typeface="Roboto Light" panose="02000000000000000000" pitchFamily="2" charset="0"/>
              </a:rPr>
              <a:t> </a:t>
            </a:r>
            <a:r>
              <a:rPr lang="de-DE" i="0" dirty="0">
                <a:latin typeface="Roboto Light" panose="02000000000000000000" pitchFamily="2" charset="0"/>
                <a:ea typeface="Roboto Light" panose="02000000000000000000" pitchFamily="2" charset="0"/>
                <a:cs typeface="Roboto Light" panose="02000000000000000000" pitchFamily="2" charset="0"/>
              </a:rPr>
              <a:t>Vienna</a:t>
            </a:r>
          </a:p>
          <a:p>
            <a:endParaRPr lang="de-DE" i="0" dirty="0"/>
          </a:p>
          <a:p>
            <a:pPr>
              <a:spcBef>
                <a:spcPts val="0"/>
              </a:spcBef>
            </a:pPr>
            <a:r>
              <a:rPr lang="de-DE" i="0" dirty="0"/>
              <a:t>Florian Egli</a:t>
            </a:r>
          </a:p>
          <a:p>
            <a:pPr>
              <a:spcBef>
                <a:spcPts val="0"/>
              </a:spcBef>
            </a:pPr>
            <a:r>
              <a:rPr lang="de-DE" i="0" dirty="0"/>
              <a:t>Muhammad </a:t>
            </a:r>
            <a:r>
              <a:rPr lang="de-DE" i="0" dirty="0" err="1"/>
              <a:t>Thariq</a:t>
            </a:r>
            <a:endParaRPr lang="de-DE" i="0" dirty="0"/>
          </a:p>
          <a:p>
            <a:pPr>
              <a:spcBef>
                <a:spcPts val="0"/>
              </a:spcBef>
            </a:pPr>
            <a:r>
              <a:rPr lang="de-DE" i="0" dirty="0"/>
              <a:t>Erdem Yilmaz</a:t>
            </a:r>
          </a:p>
          <a:p>
            <a:pPr>
              <a:spcBef>
                <a:spcPts val="0"/>
              </a:spcBef>
            </a:pPr>
            <a:r>
              <a:rPr lang="de-DE" i="0" dirty="0"/>
              <a:t>Johannes Weitenberg</a:t>
            </a:r>
          </a:p>
          <a:p>
            <a:pPr>
              <a:spcBef>
                <a:spcPts val="0"/>
              </a:spcBef>
            </a:pPr>
            <a:r>
              <a:rPr lang="de-DE" i="0" dirty="0"/>
              <a:t>Theodor W. Hänsch</a:t>
            </a:r>
          </a:p>
          <a:p>
            <a:pPr>
              <a:spcBef>
                <a:spcPts val="0"/>
              </a:spcBef>
            </a:pPr>
            <a:r>
              <a:rPr lang="de-DE" i="0" dirty="0"/>
              <a:t>Thomas </a:t>
            </a:r>
            <a:r>
              <a:rPr lang="de-DE" i="0" dirty="0" err="1"/>
              <a:t>Udem</a:t>
            </a:r>
            <a:endParaRPr lang="de-DE" i="0" dirty="0"/>
          </a:p>
          <a:p>
            <a:pPr>
              <a:spcBef>
                <a:spcPts val="0"/>
              </a:spcBef>
            </a:pPr>
            <a:r>
              <a:rPr lang="de-DE" i="0" dirty="0"/>
              <a:t>Akira Ozawa</a:t>
            </a:r>
          </a:p>
          <a:p>
            <a:pPr>
              <a:spcBef>
                <a:spcPts val="0"/>
              </a:spcBef>
            </a:pPr>
            <a:endParaRPr lang="de-DE" i="0" dirty="0"/>
          </a:p>
        </p:txBody>
      </p:sp>
    </p:spTree>
    <p:extLst>
      <p:ext uri="{BB962C8B-B14F-4D97-AF65-F5344CB8AC3E}">
        <p14:creationId xmlns:p14="http://schemas.microsoft.com/office/powerpoint/2010/main" val="1001000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69F867D-3722-44F6-AD02-9609FFD432B8}"/>
              </a:ext>
            </a:extLst>
          </p:cNvPr>
          <p:cNvGrpSpPr/>
          <p:nvPr/>
        </p:nvGrpSpPr>
        <p:grpSpPr>
          <a:xfrm>
            <a:off x="418010" y="2184906"/>
            <a:ext cx="6469451" cy="2108531"/>
            <a:chOff x="2525198" y="5128728"/>
            <a:chExt cx="6701823" cy="1907154"/>
          </a:xfrm>
        </p:grpSpPr>
        <p:pic>
          <p:nvPicPr>
            <p:cNvPr id="10" name="Picture 9" descr="Screen Clipping">
              <a:extLst>
                <a:ext uri="{FF2B5EF4-FFF2-40B4-BE49-F238E27FC236}">
                  <a16:creationId xmlns:a16="http://schemas.microsoft.com/office/drawing/2014/main" id="{227F8B7E-EA6B-4828-B67B-E7215224E8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5198" y="5363239"/>
              <a:ext cx="6701823" cy="995534"/>
            </a:xfrm>
            <a:prstGeom prst="rect">
              <a:avLst/>
            </a:prstGeom>
          </p:spPr>
        </p:pic>
        <p:sp>
          <p:nvSpPr>
            <p:cNvPr id="11" name="TextBox 10">
              <a:extLst>
                <a:ext uri="{FF2B5EF4-FFF2-40B4-BE49-F238E27FC236}">
                  <a16:creationId xmlns:a16="http://schemas.microsoft.com/office/drawing/2014/main" id="{A3F8D0E1-C233-4DF2-AF0E-29056158ADFD}"/>
                </a:ext>
              </a:extLst>
            </p:cNvPr>
            <p:cNvSpPr txBox="1"/>
            <p:nvPr/>
          </p:nvSpPr>
          <p:spPr>
            <a:xfrm>
              <a:off x="8102426" y="6358774"/>
              <a:ext cx="904521" cy="67710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H9</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115nm</a:t>
              </a:r>
              <a:endParaRPr kumimoji="1" lang="ja-JP" altLang="en-US"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2" name="TextBox 11">
              <a:extLst>
                <a:ext uri="{FF2B5EF4-FFF2-40B4-BE49-F238E27FC236}">
                  <a16:creationId xmlns:a16="http://schemas.microsoft.com/office/drawing/2014/main" id="{C2F8028D-44EC-49C2-9DC8-7E7061E8E458}"/>
                </a:ext>
              </a:extLst>
            </p:cNvPr>
            <p:cNvSpPr txBox="1"/>
            <p:nvPr/>
          </p:nvSpPr>
          <p:spPr>
            <a:xfrm>
              <a:off x="6898493" y="6358774"/>
              <a:ext cx="624531" cy="4001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H11</a:t>
              </a:r>
              <a:endParaRPr kumimoji="1" lang="ja-JP" altLang="en-US"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3" name="TextBox 12">
              <a:extLst>
                <a:ext uri="{FF2B5EF4-FFF2-40B4-BE49-F238E27FC236}">
                  <a16:creationId xmlns:a16="http://schemas.microsoft.com/office/drawing/2014/main" id="{722FBEFC-A5B2-409B-9127-0865EA2FD155}"/>
                </a:ext>
              </a:extLst>
            </p:cNvPr>
            <p:cNvSpPr txBox="1"/>
            <p:nvPr/>
          </p:nvSpPr>
          <p:spPr>
            <a:xfrm>
              <a:off x="6003360" y="6358774"/>
              <a:ext cx="624531" cy="4001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H13</a:t>
              </a:r>
              <a:endParaRPr kumimoji="1" lang="ja-JP" altLang="en-US"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4" name="TextBox 13">
              <a:extLst>
                <a:ext uri="{FF2B5EF4-FFF2-40B4-BE49-F238E27FC236}">
                  <a16:creationId xmlns:a16="http://schemas.microsoft.com/office/drawing/2014/main" id="{BF8E2571-67CF-4536-BC32-0322E2ED1974}"/>
                </a:ext>
              </a:extLst>
            </p:cNvPr>
            <p:cNvSpPr txBox="1"/>
            <p:nvPr/>
          </p:nvSpPr>
          <p:spPr>
            <a:xfrm>
              <a:off x="5359787" y="6358774"/>
              <a:ext cx="624531" cy="4001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H15</a:t>
              </a:r>
              <a:endParaRPr kumimoji="1" lang="ja-JP" altLang="en-US"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5" name="TextBox 14">
              <a:extLst>
                <a:ext uri="{FF2B5EF4-FFF2-40B4-BE49-F238E27FC236}">
                  <a16:creationId xmlns:a16="http://schemas.microsoft.com/office/drawing/2014/main" id="{16CEB8ED-5C37-411A-BF2D-DA39813AB091}"/>
                </a:ext>
              </a:extLst>
            </p:cNvPr>
            <p:cNvSpPr txBox="1"/>
            <p:nvPr/>
          </p:nvSpPr>
          <p:spPr>
            <a:xfrm>
              <a:off x="4837626" y="6358774"/>
              <a:ext cx="755896" cy="52196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H17</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61nm</a:t>
              </a:r>
              <a:endParaRPr kumimoji="1" lang="ja-JP" altLang="en-US" sz="135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6" name="TextBox 15">
              <a:extLst>
                <a:ext uri="{FF2B5EF4-FFF2-40B4-BE49-F238E27FC236}">
                  <a16:creationId xmlns:a16="http://schemas.microsoft.com/office/drawing/2014/main" id="{FA4A666B-0153-4C70-8BC1-B299FF70FF47}"/>
                </a:ext>
              </a:extLst>
            </p:cNvPr>
            <p:cNvSpPr txBox="1"/>
            <p:nvPr/>
          </p:nvSpPr>
          <p:spPr>
            <a:xfrm>
              <a:off x="4436878" y="5128728"/>
              <a:ext cx="624531" cy="4001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H19</a:t>
              </a:r>
              <a:endParaRPr kumimoji="1" lang="ja-JP" altLang="en-US"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7" name="TextBox 16">
              <a:extLst>
                <a:ext uri="{FF2B5EF4-FFF2-40B4-BE49-F238E27FC236}">
                  <a16:creationId xmlns:a16="http://schemas.microsoft.com/office/drawing/2014/main" id="{F07E5D8D-F295-4195-8B36-1518644D0035}"/>
                </a:ext>
              </a:extLst>
            </p:cNvPr>
            <p:cNvSpPr txBox="1"/>
            <p:nvPr/>
          </p:nvSpPr>
          <p:spPr>
            <a:xfrm>
              <a:off x="4070220" y="6347746"/>
              <a:ext cx="624531" cy="4001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H21</a:t>
              </a:r>
              <a:endParaRPr kumimoji="1" lang="ja-JP" altLang="en-US"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8" name="TextBox 17">
              <a:extLst>
                <a:ext uri="{FF2B5EF4-FFF2-40B4-BE49-F238E27FC236}">
                  <a16:creationId xmlns:a16="http://schemas.microsoft.com/office/drawing/2014/main" id="{4A961C36-E8EB-4761-8640-423001D39F26}"/>
                </a:ext>
              </a:extLst>
            </p:cNvPr>
            <p:cNvSpPr txBox="1"/>
            <p:nvPr/>
          </p:nvSpPr>
          <p:spPr>
            <a:xfrm>
              <a:off x="3840122" y="5128728"/>
              <a:ext cx="624531" cy="4001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H23</a:t>
              </a:r>
              <a:endParaRPr kumimoji="1" lang="ja-JP" altLang="en-US"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9" name="TextBox 18">
              <a:extLst>
                <a:ext uri="{FF2B5EF4-FFF2-40B4-BE49-F238E27FC236}">
                  <a16:creationId xmlns:a16="http://schemas.microsoft.com/office/drawing/2014/main" id="{D53AD4F0-7D7B-4353-9567-BF6958F26978}"/>
                </a:ext>
              </a:extLst>
            </p:cNvPr>
            <p:cNvSpPr txBox="1"/>
            <p:nvPr/>
          </p:nvSpPr>
          <p:spPr>
            <a:xfrm>
              <a:off x="3569521" y="6353289"/>
              <a:ext cx="786967" cy="67710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H25</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41nm</a:t>
              </a:r>
              <a:endParaRPr kumimoji="1" lang="ja-JP" altLang="en-US" sz="13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26" name="Rectangle 25">
            <a:extLst>
              <a:ext uri="{FF2B5EF4-FFF2-40B4-BE49-F238E27FC236}">
                <a16:creationId xmlns:a16="http://schemas.microsoft.com/office/drawing/2014/main" id="{684914B1-F366-4EF0-B527-01D0438415A7}"/>
              </a:ext>
            </a:extLst>
          </p:cNvPr>
          <p:cNvSpPr/>
          <p:nvPr/>
        </p:nvSpPr>
        <p:spPr>
          <a:xfrm>
            <a:off x="1461626" y="4865841"/>
            <a:ext cx="2145139" cy="7078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~30 µW at 61 nm</a:t>
            </a:r>
            <a:endParaRPr kumimoji="0" lang="en-US" altLang="ja-JP" sz="2000" b="0" i="0" u="none" strike="noStrike" kern="1200" cap="none" spc="0" normalizeH="0" baseline="0" noProof="0" dirty="0">
              <a:ln>
                <a:noFill/>
              </a:ln>
              <a:solidFill>
                <a:srgbClr val="FF0000"/>
              </a:solidFill>
              <a:effectLst/>
              <a:uLnTx/>
              <a:uFillTx/>
              <a:latin typeface="Arial" panose="020B0604020202020204" pitchFamily="34" charset="0"/>
              <a:ea typeface="游ゴシック" panose="020B0400000000000000" pitchFamily="50" charset="-128"/>
              <a:cs typeface="Arial" panose="020B0604020202020204" pitchFamily="34" charset="0"/>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1200" cap="none" spc="0" normalizeH="0" baseline="0" noProof="0" dirty="0">
              <a:ln>
                <a:noFill/>
              </a:ln>
              <a:solidFill>
                <a:srgbClr val="FF0000"/>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3" name="Titel 1">
            <a:extLst>
              <a:ext uri="{FF2B5EF4-FFF2-40B4-BE49-F238E27FC236}">
                <a16:creationId xmlns:a16="http://schemas.microsoft.com/office/drawing/2014/main" id="{2B7FA465-A8D3-4176-B399-180F433BB3E8}"/>
              </a:ext>
            </a:extLst>
          </p:cNvPr>
          <p:cNvSpPr txBox="1">
            <a:spLocks/>
          </p:cNvSpPr>
          <p:nvPr/>
        </p:nvSpPr>
        <p:spPr bwMode="auto">
          <a:xfrm>
            <a:off x="364142" y="432097"/>
            <a:ext cx="6761367"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a:solidFill>
                  <a:schemeClr val="tx1"/>
                </a:solidFill>
                <a:latin typeface="Calibri" panose="020F0502020204030204" pitchFamily="34" charset="0"/>
                <a:ea typeface="+mj-ea"/>
                <a:cs typeface="+mj-cs"/>
              </a:defRPr>
            </a:lvl1pPr>
            <a:lvl2pPr algn="l" rtl="0" eaLnBrk="0" fontAlgn="base" hangingPunct="0">
              <a:spcBef>
                <a:spcPct val="0"/>
              </a:spcBef>
              <a:spcAft>
                <a:spcPct val="0"/>
              </a:spcAft>
              <a:defRPr sz="2400" b="1">
                <a:solidFill>
                  <a:schemeClr val="tx1"/>
                </a:solidFill>
                <a:latin typeface="Frutiger LT Com 45 Light" pitchFamily="34" charset="0"/>
              </a:defRPr>
            </a:lvl2pPr>
            <a:lvl3pPr algn="l" rtl="0" eaLnBrk="0" fontAlgn="base" hangingPunct="0">
              <a:spcBef>
                <a:spcPct val="0"/>
              </a:spcBef>
              <a:spcAft>
                <a:spcPct val="0"/>
              </a:spcAft>
              <a:defRPr sz="2400" b="1">
                <a:solidFill>
                  <a:schemeClr val="tx1"/>
                </a:solidFill>
                <a:latin typeface="Frutiger LT Com 45 Light" pitchFamily="34" charset="0"/>
              </a:defRPr>
            </a:lvl3pPr>
            <a:lvl4pPr algn="l" rtl="0" eaLnBrk="0" fontAlgn="base" hangingPunct="0">
              <a:spcBef>
                <a:spcPct val="0"/>
              </a:spcBef>
              <a:spcAft>
                <a:spcPct val="0"/>
              </a:spcAft>
              <a:defRPr sz="2400" b="1">
                <a:solidFill>
                  <a:schemeClr val="tx1"/>
                </a:solidFill>
                <a:latin typeface="Frutiger LT Com 45 Light" pitchFamily="34" charset="0"/>
              </a:defRPr>
            </a:lvl4pPr>
            <a:lvl5pPr algn="l" rtl="0" eaLnBrk="0" fontAlgn="base" hangingPunct="0">
              <a:spcBef>
                <a:spcPct val="0"/>
              </a:spcBef>
              <a:spcAft>
                <a:spcPct val="0"/>
              </a:spcAft>
              <a:defRPr sz="2400" b="1">
                <a:solidFill>
                  <a:schemeClr val="tx1"/>
                </a:solidFill>
                <a:latin typeface="Frutiger LT Com 45 Light" pitchFamily="34" charset="0"/>
              </a:defRPr>
            </a:lvl5pPr>
            <a:lvl6pPr marL="457200" algn="l" rtl="0" fontAlgn="base">
              <a:spcBef>
                <a:spcPct val="0"/>
              </a:spcBef>
              <a:spcAft>
                <a:spcPct val="0"/>
              </a:spcAft>
              <a:defRPr sz="2400" b="1">
                <a:solidFill>
                  <a:schemeClr val="tx1"/>
                </a:solidFill>
                <a:latin typeface="Frutiger LT Com 45 Light" pitchFamily="34" charset="0"/>
              </a:defRPr>
            </a:lvl6pPr>
            <a:lvl7pPr marL="914400" algn="l" rtl="0" fontAlgn="base">
              <a:spcBef>
                <a:spcPct val="0"/>
              </a:spcBef>
              <a:spcAft>
                <a:spcPct val="0"/>
              </a:spcAft>
              <a:defRPr sz="2400" b="1">
                <a:solidFill>
                  <a:schemeClr val="tx1"/>
                </a:solidFill>
                <a:latin typeface="Frutiger LT Com 45 Light" pitchFamily="34" charset="0"/>
              </a:defRPr>
            </a:lvl7pPr>
            <a:lvl8pPr marL="1371600" algn="l" rtl="0" fontAlgn="base">
              <a:spcBef>
                <a:spcPct val="0"/>
              </a:spcBef>
              <a:spcAft>
                <a:spcPct val="0"/>
              </a:spcAft>
              <a:defRPr sz="2400" b="1">
                <a:solidFill>
                  <a:schemeClr val="tx1"/>
                </a:solidFill>
                <a:latin typeface="Frutiger LT Com 45 Light" pitchFamily="34" charset="0"/>
              </a:defRPr>
            </a:lvl8pPr>
            <a:lvl9pPr marL="1828800" algn="l" rtl="0" fontAlgn="base">
              <a:spcBef>
                <a:spcPct val="0"/>
              </a:spcBef>
              <a:spcAft>
                <a:spcPct val="0"/>
              </a:spcAft>
              <a:defRPr sz="2400" b="1">
                <a:solidFill>
                  <a:schemeClr val="tx1"/>
                </a:solidFill>
                <a:latin typeface="Frutiger LT Com 45 Light" pitchFamily="34" charset="0"/>
              </a:defRPr>
            </a:lvl9pPr>
          </a:lstStyle>
          <a:p>
            <a:pPr lvl="0">
              <a:defRPr/>
            </a:pP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Optical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frequency</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comb</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61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nm</a:t>
            </a:r>
            <a:endPar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24" name="Straight Arrow Connector 23">
            <a:extLst>
              <a:ext uri="{FF2B5EF4-FFF2-40B4-BE49-F238E27FC236}">
                <a16:creationId xmlns:a16="http://schemas.microsoft.com/office/drawing/2014/main" id="{FA6A4918-CCEA-4CB2-BBCB-C64DED413C41}"/>
              </a:ext>
            </a:extLst>
          </p:cNvPr>
          <p:cNvCxnSpPr>
            <a:cxnSpLocks/>
          </p:cNvCxnSpPr>
          <p:nvPr/>
        </p:nvCxnSpPr>
        <p:spPr>
          <a:xfrm>
            <a:off x="1151477" y="5445224"/>
            <a:ext cx="953568"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nvGrpSpPr>
          <p:cNvPr id="91" name="Group 90">
            <a:extLst>
              <a:ext uri="{FF2B5EF4-FFF2-40B4-BE49-F238E27FC236}">
                <a16:creationId xmlns:a16="http://schemas.microsoft.com/office/drawing/2014/main" id="{B1A6A88C-1874-4F30-A0DC-BDD9682718A3}"/>
              </a:ext>
            </a:extLst>
          </p:cNvPr>
          <p:cNvGrpSpPr/>
          <p:nvPr/>
        </p:nvGrpSpPr>
        <p:grpSpPr>
          <a:xfrm>
            <a:off x="7380875" y="478932"/>
            <a:ext cx="4670073" cy="6183058"/>
            <a:chOff x="7380875" y="478932"/>
            <a:chExt cx="4670073" cy="6183058"/>
          </a:xfrm>
        </p:grpSpPr>
        <p:pic>
          <p:nvPicPr>
            <p:cNvPr id="27" name="Picture 26">
              <a:extLst>
                <a:ext uri="{FF2B5EF4-FFF2-40B4-BE49-F238E27FC236}">
                  <a16:creationId xmlns:a16="http://schemas.microsoft.com/office/drawing/2014/main" id="{0C9F4E22-BEA0-4A3C-BC59-CCE0A6F5BFA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80875" y="478932"/>
              <a:ext cx="4670073" cy="6183058"/>
            </a:xfrm>
            <a:prstGeom prst="rect">
              <a:avLst/>
            </a:prstGeom>
            <a:ln w="12700">
              <a:solidFill>
                <a:schemeClr val="tx1"/>
              </a:solidFill>
            </a:ln>
          </p:spPr>
        </p:pic>
        <p:cxnSp>
          <p:nvCxnSpPr>
            <p:cNvPr id="8" name="Straight Connector 7">
              <a:extLst>
                <a:ext uri="{FF2B5EF4-FFF2-40B4-BE49-F238E27FC236}">
                  <a16:creationId xmlns:a16="http://schemas.microsoft.com/office/drawing/2014/main" id="{F455872A-2CE6-4952-8027-318CC2C9B278}"/>
                </a:ext>
              </a:extLst>
            </p:cNvPr>
            <p:cNvCxnSpPr>
              <a:cxnSpLocks/>
            </p:cNvCxnSpPr>
            <p:nvPr/>
          </p:nvCxnSpPr>
          <p:spPr>
            <a:xfrm>
              <a:off x="10056440" y="2132856"/>
              <a:ext cx="504056" cy="36004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39EC4D4-EA40-4DD3-B1CD-06DFB37DE7C6}"/>
                </a:ext>
              </a:extLst>
            </p:cNvPr>
            <p:cNvCxnSpPr>
              <a:cxnSpLocks/>
            </p:cNvCxnSpPr>
            <p:nvPr/>
          </p:nvCxnSpPr>
          <p:spPr>
            <a:xfrm>
              <a:off x="10056440" y="2132856"/>
              <a:ext cx="216024" cy="316835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5D3BC83-D066-426E-A1C9-544489B1E6CA}"/>
                </a:ext>
              </a:extLst>
            </p:cNvPr>
            <p:cNvCxnSpPr>
              <a:cxnSpLocks/>
            </p:cNvCxnSpPr>
            <p:nvPr/>
          </p:nvCxnSpPr>
          <p:spPr>
            <a:xfrm>
              <a:off x="9785022" y="2132856"/>
              <a:ext cx="487442" cy="316835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738142D-CBAB-40AA-A5F1-829C78878B3A}"/>
                </a:ext>
              </a:extLst>
            </p:cNvPr>
            <p:cNvCxnSpPr>
              <a:cxnSpLocks/>
            </p:cNvCxnSpPr>
            <p:nvPr/>
          </p:nvCxnSpPr>
          <p:spPr>
            <a:xfrm>
              <a:off x="9785022" y="2132856"/>
              <a:ext cx="127402" cy="316835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AA24CCE-F044-49C5-B351-47008231323E}"/>
                </a:ext>
              </a:extLst>
            </p:cNvPr>
            <p:cNvCxnSpPr>
              <a:cxnSpLocks/>
            </p:cNvCxnSpPr>
            <p:nvPr/>
          </p:nvCxnSpPr>
          <p:spPr>
            <a:xfrm>
              <a:off x="9556475" y="2132856"/>
              <a:ext cx="355949" cy="31609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40BF5CF-B29B-4973-8A9D-03398C3B078E}"/>
                </a:ext>
              </a:extLst>
            </p:cNvPr>
            <p:cNvCxnSpPr>
              <a:cxnSpLocks/>
            </p:cNvCxnSpPr>
            <p:nvPr/>
          </p:nvCxnSpPr>
          <p:spPr>
            <a:xfrm>
              <a:off x="9552384" y="2132856"/>
              <a:ext cx="0" cy="316835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CF0C185-5526-459E-B17C-ED671C8810BA}"/>
                </a:ext>
              </a:extLst>
            </p:cNvPr>
            <p:cNvCxnSpPr>
              <a:cxnSpLocks/>
            </p:cNvCxnSpPr>
            <p:nvPr/>
          </p:nvCxnSpPr>
          <p:spPr>
            <a:xfrm>
              <a:off x="9285058" y="2132856"/>
              <a:ext cx="267326" cy="31609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933C081-858A-4B2E-B220-463CCFBDB7B0}"/>
                </a:ext>
              </a:extLst>
            </p:cNvPr>
            <p:cNvCxnSpPr>
              <a:cxnSpLocks/>
            </p:cNvCxnSpPr>
            <p:nvPr/>
          </p:nvCxnSpPr>
          <p:spPr>
            <a:xfrm flipH="1">
              <a:off x="9109154" y="2132856"/>
              <a:ext cx="171813" cy="237626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8E51E55-CF21-484E-ADF8-06B322776032}"/>
                </a:ext>
              </a:extLst>
            </p:cNvPr>
            <p:cNvCxnSpPr>
              <a:cxnSpLocks/>
            </p:cNvCxnSpPr>
            <p:nvPr/>
          </p:nvCxnSpPr>
          <p:spPr>
            <a:xfrm flipH="1">
              <a:off x="9105064" y="2712123"/>
              <a:ext cx="31140" cy="179699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BF72631-FCF6-420F-8997-2F5823FA3477}"/>
                </a:ext>
              </a:extLst>
            </p:cNvPr>
            <p:cNvCxnSpPr>
              <a:cxnSpLocks/>
            </p:cNvCxnSpPr>
            <p:nvPr/>
          </p:nvCxnSpPr>
          <p:spPr>
            <a:xfrm>
              <a:off x="9136204" y="2712123"/>
              <a:ext cx="247715" cy="286160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C33E1687-C472-4A0A-AD1C-0320003D2C0C}"/>
                </a:ext>
              </a:extLst>
            </p:cNvPr>
            <p:cNvCxnSpPr>
              <a:cxnSpLocks/>
            </p:cNvCxnSpPr>
            <p:nvPr/>
          </p:nvCxnSpPr>
          <p:spPr>
            <a:xfrm flipH="1">
              <a:off x="9383919" y="2204864"/>
              <a:ext cx="23703" cy="336886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5D6DACE3-2FEF-40D2-B48E-30BBBDA6AB57}"/>
                </a:ext>
              </a:extLst>
            </p:cNvPr>
            <p:cNvCxnSpPr>
              <a:cxnSpLocks/>
            </p:cNvCxnSpPr>
            <p:nvPr/>
          </p:nvCxnSpPr>
          <p:spPr>
            <a:xfrm>
              <a:off x="9415059" y="2204864"/>
              <a:ext cx="315673" cy="336886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7AAB870B-BAB1-4A69-8BAE-4346A70F2670}"/>
                </a:ext>
              </a:extLst>
            </p:cNvPr>
            <p:cNvCxnSpPr>
              <a:cxnSpLocks/>
            </p:cNvCxnSpPr>
            <p:nvPr/>
          </p:nvCxnSpPr>
          <p:spPr>
            <a:xfrm>
              <a:off x="9655337" y="2204864"/>
              <a:ext cx="67439" cy="336886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F3D68C8F-F12F-48FF-A364-A71B29BA42E1}"/>
                </a:ext>
              </a:extLst>
            </p:cNvPr>
            <p:cNvCxnSpPr>
              <a:cxnSpLocks/>
            </p:cNvCxnSpPr>
            <p:nvPr/>
          </p:nvCxnSpPr>
          <p:spPr>
            <a:xfrm>
              <a:off x="9655336" y="2204864"/>
              <a:ext cx="485635" cy="336886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910FB7B3-2C0F-4320-8099-67E9114FB760}"/>
                </a:ext>
              </a:extLst>
            </p:cNvPr>
            <p:cNvCxnSpPr>
              <a:cxnSpLocks/>
            </p:cNvCxnSpPr>
            <p:nvPr/>
          </p:nvCxnSpPr>
          <p:spPr>
            <a:xfrm>
              <a:off x="9904321" y="2204864"/>
              <a:ext cx="236650" cy="336886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952E6341-0C02-4BF2-9989-941998679FCD}"/>
                </a:ext>
              </a:extLst>
            </p:cNvPr>
            <p:cNvCxnSpPr>
              <a:cxnSpLocks/>
            </p:cNvCxnSpPr>
            <p:nvPr/>
          </p:nvCxnSpPr>
          <p:spPr>
            <a:xfrm>
              <a:off x="9903691" y="2204864"/>
              <a:ext cx="582220" cy="301492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93" name="Rectangle 92">
            <a:extLst>
              <a:ext uri="{FF2B5EF4-FFF2-40B4-BE49-F238E27FC236}">
                <a16:creationId xmlns:a16="http://schemas.microsoft.com/office/drawing/2014/main" id="{F7A8B4CF-AB1E-4D4D-8108-C8E01CF02635}"/>
              </a:ext>
            </a:extLst>
          </p:cNvPr>
          <p:cNvSpPr/>
          <p:nvPr/>
        </p:nvSpPr>
        <p:spPr>
          <a:xfrm>
            <a:off x="2167291" y="5254439"/>
            <a:ext cx="3724096" cy="7078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50" charset="-128"/>
                <a:cs typeface="Arial" panose="020B0604020202020204" pitchFamily="34" charset="0"/>
              </a:rPr>
              <a:t>~ 0.1 Hz signal rate (ionization)</a:t>
            </a:r>
            <a:endParaRPr kumimoji="0" lang="en-US" altLang="ja-JP" sz="2000" b="0" i="0" u="none" strike="noStrike" kern="1200" cap="none" spc="0" normalizeH="0" baseline="0" noProof="0" dirty="0">
              <a:ln>
                <a:noFill/>
              </a:ln>
              <a:solidFill>
                <a:srgbClr val="FF0000"/>
              </a:solidFill>
              <a:effectLst/>
              <a:uLnTx/>
              <a:uFillTx/>
              <a:latin typeface="Arial" panose="020B0604020202020204" pitchFamily="34" charset="0"/>
              <a:ea typeface="游ゴシック" panose="020B0400000000000000" pitchFamily="50" charset="-128"/>
              <a:cs typeface="Arial" panose="020B0604020202020204" pitchFamily="34" charset="0"/>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1200" cap="none" spc="0" normalizeH="0" baseline="0" noProof="0" dirty="0">
              <a:ln>
                <a:noFill/>
              </a:ln>
              <a:solidFill>
                <a:srgbClr val="FF0000"/>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Tree>
    <p:extLst>
      <p:ext uri="{BB962C8B-B14F-4D97-AF65-F5344CB8AC3E}">
        <p14:creationId xmlns:p14="http://schemas.microsoft.com/office/powerpoint/2010/main" val="2988203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95420A7E-82C0-44F7-9C10-D8D7186D7DBA}"/>
              </a:ext>
            </a:extLst>
          </p:cNvPr>
          <p:cNvGrpSpPr/>
          <p:nvPr/>
        </p:nvGrpSpPr>
        <p:grpSpPr>
          <a:xfrm>
            <a:off x="1446736" y="882922"/>
            <a:ext cx="9089010" cy="5112568"/>
            <a:chOff x="1143000" y="1206710"/>
            <a:chExt cx="6858000" cy="3857625"/>
          </a:xfrm>
        </p:grpSpPr>
        <p:pic>
          <p:nvPicPr>
            <p:cNvPr id="3" name="Picture 17">
              <a:extLst>
                <a:ext uri="{FF2B5EF4-FFF2-40B4-BE49-F238E27FC236}">
                  <a16:creationId xmlns:a16="http://schemas.microsoft.com/office/drawing/2014/main" id="{5A0F2106-D108-418F-A116-D21A468BED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1206710"/>
              <a:ext cx="6858000" cy="3857625"/>
            </a:xfrm>
            <a:prstGeom prst="rect">
              <a:avLst/>
            </a:prstGeom>
          </p:spPr>
        </p:pic>
        <p:sp>
          <p:nvSpPr>
            <p:cNvPr id="4" name="TextBox 3">
              <a:extLst>
                <a:ext uri="{FF2B5EF4-FFF2-40B4-BE49-F238E27FC236}">
                  <a16:creationId xmlns:a16="http://schemas.microsoft.com/office/drawing/2014/main" id="{642ACC58-8D0F-4F35-A538-A154B7121D66}"/>
                </a:ext>
              </a:extLst>
            </p:cNvPr>
            <p:cNvSpPr txBox="1"/>
            <p:nvPr/>
          </p:nvSpPr>
          <p:spPr>
            <a:xfrm>
              <a:off x="1538736" y="2054926"/>
              <a:ext cx="973910" cy="226423"/>
            </a:xfrm>
            <a:prstGeom prst="rect">
              <a:avLst/>
            </a:prstGeom>
            <a:noFill/>
          </p:spPr>
          <p:txBody>
            <a:bodyPr wrap="none" rtlCol="0">
              <a:spAutoFit/>
            </a:bodyPr>
            <a:lstStyle/>
            <a:p>
              <a:r>
                <a:rPr lang="en-US" sz="1350" dirty="0">
                  <a:latin typeface="Arial" panose="020B0604020202020204" pitchFamily="34" charset="0"/>
                  <a:cs typeface="Arial" panose="020B0604020202020204" pitchFamily="34" charset="0"/>
                </a:rPr>
                <a:t>HHG chamber</a:t>
              </a:r>
            </a:p>
          </p:txBody>
        </p:sp>
        <p:sp>
          <p:nvSpPr>
            <p:cNvPr id="5" name="TextBox 5">
              <a:extLst>
                <a:ext uri="{FF2B5EF4-FFF2-40B4-BE49-F238E27FC236}">
                  <a16:creationId xmlns:a16="http://schemas.microsoft.com/office/drawing/2014/main" id="{FCED3E55-FD8B-4796-8B7E-0008304EDC57}"/>
                </a:ext>
              </a:extLst>
            </p:cNvPr>
            <p:cNvSpPr txBox="1"/>
            <p:nvPr/>
          </p:nvSpPr>
          <p:spPr>
            <a:xfrm>
              <a:off x="5614918" y="1836104"/>
              <a:ext cx="582024" cy="226423"/>
            </a:xfrm>
            <a:prstGeom prst="rect">
              <a:avLst/>
            </a:prstGeom>
            <a:noFill/>
          </p:spPr>
          <p:txBody>
            <a:bodyPr wrap="none" rtlCol="0">
              <a:spAutoFit/>
            </a:bodyPr>
            <a:lstStyle/>
            <a:p>
              <a:r>
                <a:rPr lang="en-US" sz="1350" dirty="0">
                  <a:latin typeface="Arial" panose="020B0604020202020204" pitchFamily="34" charset="0"/>
                  <a:cs typeface="Arial" panose="020B0604020202020204" pitchFamily="34" charset="0"/>
                </a:rPr>
                <a:t>Ion trap</a:t>
              </a:r>
            </a:p>
          </p:txBody>
        </p:sp>
        <p:sp>
          <p:nvSpPr>
            <p:cNvPr id="6" name="TextBox 6">
              <a:extLst>
                <a:ext uri="{FF2B5EF4-FFF2-40B4-BE49-F238E27FC236}">
                  <a16:creationId xmlns:a16="http://schemas.microsoft.com/office/drawing/2014/main" id="{E806BE5F-B6FF-43CD-B227-934E77608D6C}"/>
                </a:ext>
              </a:extLst>
            </p:cNvPr>
            <p:cNvSpPr txBox="1"/>
            <p:nvPr/>
          </p:nvSpPr>
          <p:spPr>
            <a:xfrm>
              <a:off x="5321052" y="4276726"/>
              <a:ext cx="1373054" cy="383178"/>
            </a:xfrm>
            <a:prstGeom prst="rect">
              <a:avLst/>
            </a:prstGeom>
            <a:noFill/>
          </p:spPr>
          <p:txBody>
            <a:bodyPr wrap="none" rtlCol="0">
              <a:spAutoFit/>
            </a:bodyPr>
            <a:lstStyle/>
            <a:p>
              <a:pPr algn="ctr"/>
              <a:r>
                <a:rPr lang="en-US" sz="1350" dirty="0">
                  <a:latin typeface="Arial" panose="020B0604020202020204" pitchFamily="34" charset="0"/>
                  <a:cs typeface="Arial" panose="020B0604020202020204" pitchFamily="34" charset="0"/>
                </a:rPr>
                <a:t>XUV focusing mirrors</a:t>
              </a:r>
            </a:p>
            <a:p>
              <a:pPr algn="ctr"/>
              <a:r>
                <a:rPr lang="en-US" sz="1350" dirty="0">
                  <a:latin typeface="Arial" panose="020B0604020202020204" pitchFamily="34" charset="0"/>
                  <a:cs typeface="Arial" panose="020B0604020202020204" pitchFamily="34" charset="0"/>
                </a:rPr>
                <a:t>(R=30% @ 61 nm)</a:t>
              </a:r>
            </a:p>
          </p:txBody>
        </p:sp>
        <p:sp>
          <p:nvSpPr>
            <p:cNvPr id="7" name="TextBox 7">
              <a:extLst>
                <a:ext uri="{FF2B5EF4-FFF2-40B4-BE49-F238E27FC236}">
                  <a16:creationId xmlns:a16="http://schemas.microsoft.com/office/drawing/2014/main" id="{42B6E422-3E9C-4478-BBB6-F8764D247362}"/>
                </a:ext>
              </a:extLst>
            </p:cNvPr>
            <p:cNvSpPr txBox="1"/>
            <p:nvPr/>
          </p:nvSpPr>
          <p:spPr>
            <a:xfrm>
              <a:off x="2971390" y="4288245"/>
              <a:ext cx="1837512" cy="383178"/>
            </a:xfrm>
            <a:prstGeom prst="rect">
              <a:avLst/>
            </a:prstGeom>
            <a:noFill/>
          </p:spPr>
          <p:txBody>
            <a:bodyPr wrap="none" rtlCol="0">
              <a:spAutoFit/>
            </a:bodyPr>
            <a:lstStyle/>
            <a:p>
              <a:pPr algn="ctr"/>
              <a:r>
                <a:rPr lang="en-US" sz="1350" dirty="0">
                  <a:latin typeface="Arial" panose="020B0604020202020204" pitchFamily="34" charset="0"/>
                  <a:cs typeface="Arial" panose="020B0604020202020204" pitchFamily="34" charset="0"/>
                </a:rPr>
                <a:t>XUV grazing incidence mirror</a:t>
              </a:r>
            </a:p>
            <a:p>
              <a:pPr algn="ctr"/>
              <a:r>
                <a:rPr lang="en-US" sz="1350" dirty="0">
                  <a:latin typeface="Arial" panose="020B0604020202020204" pitchFamily="34" charset="0"/>
                  <a:cs typeface="Arial" panose="020B0604020202020204" pitchFamily="34" charset="0"/>
                </a:rPr>
                <a:t>(R=70% @ 61 nm)</a:t>
              </a:r>
            </a:p>
          </p:txBody>
        </p:sp>
        <p:cxnSp>
          <p:nvCxnSpPr>
            <p:cNvPr id="8" name="Straight Arrow Connector 8">
              <a:extLst>
                <a:ext uri="{FF2B5EF4-FFF2-40B4-BE49-F238E27FC236}">
                  <a16:creationId xmlns:a16="http://schemas.microsoft.com/office/drawing/2014/main" id="{24B35032-5E76-4043-9145-482839AA6239}"/>
                </a:ext>
              </a:extLst>
            </p:cNvPr>
            <p:cNvCxnSpPr>
              <a:stCxn id="5" idx="2"/>
            </p:cNvCxnSpPr>
            <p:nvPr/>
          </p:nvCxnSpPr>
          <p:spPr>
            <a:xfrm>
              <a:off x="5905930" y="2062527"/>
              <a:ext cx="223337" cy="7780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10">
              <a:extLst>
                <a:ext uri="{FF2B5EF4-FFF2-40B4-BE49-F238E27FC236}">
                  <a16:creationId xmlns:a16="http://schemas.microsoft.com/office/drawing/2014/main" id="{7CF7F120-0ECA-46FF-92A5-A340F5DBF66D}"/>
                </a:ext>
              </a:extLst>
            </p:cNvPr>
            <p:cNvCxnSpPr>
              <a:stCxn id="6" idx="0"/>
            </p:cNvCxnSpPr>
            <p:nvPr/>
          </p:nvCxnSpPr>
          <p:spPr>
            <a:xfrm flipV="1">
              <a:off x="6007580" y="3263166"/>
              <a:ext cx="703572" cy="10135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13">
              <a:extLst>
                <a:ext uri="{FF2B5EF4-FFF2-40B4-BE49-F238E27FC236}">
                  <a16:creationId xmlns:a16="http://schemas.microsoft.com/office/drawing/2014/main" id="{DAAE8172-3409-4FC1-A7F4-276FA41A646C}"/>
                </a:ext>
              </a:extLst>
            </p:cNvPr>
            <p:cNvCxnSpPr>
              <a:stCxn id="6" idx="0"/>
            </p:cNvCxnSpPr>
            <p:nvPr/>
          </p:nvCxnSpPr>
          <p:spPr>
            <a:xfrm flipH="1" flipV="1">
              <a:off x="5180591" y="3240459"/>
              <a:ext cx="826988" cy="10362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8">
              <a:extLst>
                <a:ext uri="{FF2B5EF4-FFF2-40B4-BE49-F238E27FC236}">
                  <a16:creationId xmlns:a16="http://schemas.microsoft.com/office/drawing/2014/main" id="{2D10DDE2-BB1B-4CA4-8FCB-EAE629C4C3B9}"/>
                </a:ext>
              </a:extLst>
            </p:cNvPr>
            <p:cNvCxnSpPr>
              <a:stCxn id="7" idx="0"/>
            </p:cNvCxnSpPr>
            <p:nvPr/>
          </p:nvCxnSpPr>
          <p:spPr>
            <a:xfrm flipV="1">
              <a:off x="3890146" y="3128369"/>
              <a:ext cx="187149" cy="115987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30">
              <a:extLst>
                <a:ext uri="{FF2B5EF4-FFF2-40B4-BE49-F238E27FC236}">
                  <a16:creationId xmlns:a16="http://schemas.microsoft.com/office/drawing/2014/main" id="{5FB1498A-7BBA-489B-A34E-5AEB13B6C00B}"/>
                </a:ext>
              </a:extLst>
            </p:cNvPr>
            <p:cNvCxnSpPr>
              <a:stCxn id="4" idx="2"/>
            </p:cNvCxnSpPr>
            <p:nvPr/>
          </p:nvCxnSpPr>
          <p:spPr>
            <a:xfrm>
              <a:off x="2025691" y="2281349"/>
              <a:ext cx="431760" cy="8470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28">
              <a:extLst>
                <a:ext uri="{FF2B5EF4-FFF2-40B4-BE49-F238E27FC236}">
                  <a16:creationId xmlns:a16="http://schemas.microsoft.com/office/drawing/2014/main" id="{FA029740-5565-4E40-BE4F-1ECF855743F0}"/>
                </a:ext>
              </a:extLst>
            </p:cNvPr>
            <p:cNvCxnSpPr/>
            <p:nvPr/>
          </p:nvCxnSpPr>
          <p:spPr>
            <a:xfrm flipV="1">
              <a:off x="2409230" y="3039073"/>
              <a:ext cx="1668066" cy="503633"/>
            </a:xfrm>
            <a:prstGeom prst="line">
              <a:avLst/>
            </a:prstGeom>
            <a:ln w="317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 name="Straight Connector 31">
              <a:extLst>
                <a:ext uri="{FF2B5EF4-FFF2-40B4-BE49-F238E27FC236}">
                  <a16:creationId xmlns:a16="http://schemas.microsoft.com/office/drawing/2014/main" id="{7AE53B4A-A143-4138-8534-B2CB02CC3B92}"/>
                </a:ext>
              </a:extLst>
            </p:cNvPr>
            <p:cNvCxnSpPr/>
            <p:nvPr/>
          </p:nvCxnSpPr>
          <p:spPr>
            <a:xfrm>
              <a:off x="4077297" y="3039071"/>
              <a:ext cx="2627114" cy="178593"/>
            </a:xfrm>
            <a:prstGeom prst="line">
              <a:avLst/>
            </a:prstGeom>
            <a:ln w="317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7" name="Straight Connector 41">
              <a:extLst>
                <a:ext uri="{FF2B5EF4-FFF2-40B4-BE49-F238E27FC236}">
                  <a16:creationId xmlns:a16="http://schemas.microsoft.com/office/drawing/2014/main" id="{4B168AF2-6C7F-414D-A557-6B26F97FABDB}"/>
                </a:ext>
              </a:extLst>
            </p:cNvPr>
            <p:cNvCxnSpPr/>
            <p:nvPr/>
          </p:nvCxnSpPr>
          <p:spPr>
            <a:xfrm>
              <a:off x="5163147" y="3192661"/>
              <a:ext cx="1541264" cy="25004"/>
            </a:xfrm>
            <a:prstGeom prst="line">
              <a:avLst/>
            </a:prstGeom>
            <a:ln w="317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B8DD8B00-F0F9-4E07-BD53-BBCD7EC87CC0}"/>
              </a:ext>
            </a:extLst>
          </p:cNvPr>
          <p:cNvSpPr>
            <a:spLocks noGrp="1"/>
          </p:cNvSpPr>
          <p:nvPr>
            <p:ph type="title"/>
          </p:nvPr>
        </p:nvSpPr>
        <p:spPr>
          <a:xfrm>
            <a:off x="838200" y="540542"/>
            <a:ext cx="10515600" cy="443198"/>
          </a:xfrm>
        </p:spPr>
        <p:txBody>
          <a:bodyPr/>
          <a:lstStyle/>
          <a:p>
            <a:r>
              <a:rPr lang="en-US"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XUV beam delivery to trapped He+</a:t>
            </a:r>
          </a:p>
        </p:txBody>
      </p:sp>
      <p:grpSp>
        <p:nvGrpSpPr>
          <p:cNvPr id="25" name="Group 24">
            <a:extLst>
              <a:ext uri="{FF2B5EF4-FFF2-40B4-BE49-F238E27FC236}">
                <a16:creationId xmlns:a16="http://schemas.microsoft.com/office/drawing/2014/main" id="{393A7C0F-7593-41EA-9DF6-54A18E05DA5D}"/>
              </a:ext>
            </a:extLst>
          </p:cNvPr>
          <p:cNvGrpSpPr/>
          <p:nvPr/>
        </p:nvGrpSpPr>
        <p:grpSpPr>
          <a:xfrm>
            <a:off x="7563847" y="363208"/>
            <a:ext cx="4169852" cy="1221949"/>
            <a:chOff x="3142854" y="4656729"/>
            <a:chExt cx="4169852" cy="1221949"/>
          </a:xfrm>
        </p:grpSpPr>
        <p:grpSp>
          <p:nvGrpSpPr>
            <p:cNvPr id="24" name="Group 23">
              <a:extLst>
                <a:ext uri="{FF2B5EF4-FFF2-40B4-BE49-F238E27FC236}">
                  <a16:creationId xmlns:a16="http://schemas.microsoft.com/office/drawing/2014/main" id="{946462CB-B7A7-4937-AB56-8AC2447C122B}"/>
                </a:ext>
              </a:extLst>
            </p:cNvPr>
            <p:cNvGrpSpPr/>
            <p:nvPr/>
          </p:nvGrpSpPr>
          <p:grpSpPr>
            <a:xfrm>
              <a:off x="3142854" y="4656729"/>
              <a:ext cx="4169852" cy="1018784"/>
              <a:chOff x="3142854" y="4656729"/>
              <a:chExt cx="4169852" cy="1018784"/>
            </a:xfrm>
          </p:grpSpPr>
          <p:pic>
            <p:nvPicPr>
              <p:cNvPr id="13" name="Picture 86" descr="C:\Users\F.Schmid\ownCloud\Documents\20170523 Poster IMPRS Evaluation Meeting\asdf.emf">
                <a:extLst>
                  <a:ext uri="{FF2B5EF4-FFF2-40B4-BE49-F238E27FC236}">
                    <a16:creationId xmlns:a16="http://schemas.microsoft.com/office/drawing/2014/main" id="{ADBF6861-B3CC-461A-A4F6-3094D4C8191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V="1">
                <a:off x="5031695" y="4656729"/>
                <a:ext cx="2281011" cy="1018784"/>
              </a:xfrm>
              <a:prstGeom prst="rect">
                <a:avLst/>
              </a:prstGeom>
              <a:noFill/>
              <a:extLst>
                <a:ext uri="{909E8E84-426E-40DD-AFC4-6F175D3DCCD1}">
                  <a14:hiddenFill xmlns:a14="http://schemas.microsoft.com/office/drawing/2010/main">
                    <a:solidFill>
                      <a:srgbClr val="FFFFFF"/>
                    </a:solidFill>
                  </a14:hiddenFill>
                </a:ext>
              </a:extLst>
            </p:spPr>
          </p:pic>
          <p:sp>
            <p:nvSpPr>
              <p:cNvPr id="14" name="Textfeld 13">
                <a:extLst>
                  <a:ext uri="{FF2B5EF4-FFF2-40B4-BE49-F238E27FC236}">
                    <a16:creationId xmlns:a16="http://schemas.microsoft.com/office/drawing/2014/main" id="{19BE968B-812C-426E-BB1C-491686FF3075}"/>
                  </a:ext>
                </a:extLst>
              </p:cNvPr>
              <p:cNvSpPr txBox="1"/>
              <p:nvPr/>
            </p:nvSpPr>
            <p:spPr>
              <a:xfrm>
                <a:off x="3142854" y="5099618"/>
                <a:ext cx="2002536" cy="507831"/>
              </a:xfrm>
              <a:prstGeom prst="rect">
                <a:avLst/>
              </a:prstGeom>
              <a:noFill/>
            </p:spPr>
            <p:txBody>
              <a:bodyPr wrap="none" rtlCol="0">
                <a:spAutoFit/>
              </a:bodyPr>
              <a:lstStyle/>
              <a:p>
                <a:r>
                  <a:rPr lang="en-US" sz="1350" dirty="0">
                    <a:latin typeface="Arial" panose="020B0604020202020204" pitchFamily="34" charset="0"/>
                    <a:cs typeface="Arial" panose="020B0604020202020204" pitchFamily="34" charset="0"/>
                    <a:sym typeface="Wingdings" panose="05000000000000000000" pitchFamily="2" charset="2"/>
                  </a:rPr>
                  <a:t>recoil- and Doppler-free</a:t>
                </a:r>
                <a:endParaRPr lang="de-DE" sz="1350" dirty="0">
                  <a:latin typeface="Arial" panose="020B0604020202020204" pitchFamily="34" charset="0"/>
                  <a:cs typeface="Arial" panose="020B0604020202020204" pitchFamily="34" charset="0"/>
                </a:endParaRPr>
              </a:p>
              <a:p>
                <a:r>
                  <a:rPr lang="en-US" sz="1350" dirty="0">
                    <a:latin typeface="Arial" panose="020B0604020202020204" pitchFamily="34" charset="0"/>
                    <a:cs typeface="Arial" panose="020B0604020202020204" pitchFamily="34" charset="0"/>
                  </a:rPr>
                  <a:t>Anti-collinear excitation</a:t>
                </a:r>
              </a:p>
            </p:txBody>
          </p:sp>
        </p:grpSp>
        <p:pic>
          <p:nvPicPr>
            <p:cNvPr id="20" name="Picture 5" descr="C:\Users\F.Schmid\ownCloud\Documents\20171120 Presentation Erlangen\pulse.png">
              <a:extLst>
                <a:ext uri="{FF2B5EF4-FFF2-40B4-BE49-F238E27FC236}">
                  <a16:creationId xmlns:a16="http://schemas.microsoft.com/office/drawing/2014/main" id="{A2E97D4F-CC40-44C0-9C4F-4C4D7BF5A25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15001" y="5504062"/>
              <a:ext cx="399752" cy="21912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5" descr="C:\Users\F.Schmid\ownCloud\Documents\20171120 Presentation Erlangen\pulse.png">
              <a:extLst>
                <a:ext uri="{FF2B5EF4-FFF2-40B4-BE49-F238E27FC236}">
                  <a16:creationId xmlns:a16="http://schemas.microsoft.com/office/drawing/2014/main" id="{19AB28BC-C7C2-474B-89E6-92EEDDE2C27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72499" y="5504062"/>
              <a:ext cx="399752" cy="219126"/>
            </a:xfrm>
            <a:prstGeom prst="rect">
              <a:avLst/>
            </a:prstGeom>
            <a:noFill/>
            <a:extLst>
              <a:ext uri="{909E8E84-426E-40DD-AFC4-6F175D3DCCD1}">
                <a14:hiddenFill xmlns:a14="http://schemas.microsoft.com/office/drawing/2010/main">
                  <a:solidFill>
                    <a:srgbClr val="FFFFFF"/>
                  </a:solidFill>
                </a14:hiddenFill>
              </a:ext>
            </a:extLst>
          </p:spPr>
        </p:pic>
        <p:sp>
          <p:nvSpPr>
            <p:cNvPr id="22" name="Right Arrow 60">
              <a:extLst>
                <a:ext uri="{FF2B5EF4-FFF2-40B4-BE49-F238E27FC236}">
                  <a16:creationId xmlns:a16="http://schemas.microsoft.com/office/drawing/2014/main" id="{A71F3572-F9EC-4D90-BC18-ED83B3508333}"/>
                </a:ext>
              </a:extLst>
            </p:cNvPr>
            <p:cNvSpPr/>
            <p:nvPr/>
          </p:nvSpPr>
          <p:spPr>
            <a:xfrm>
              <a:off x="5829151" y="5789812"/>
              <a:ext cx="171450" cy="84924"/>
            </a:xfrm>
            <a:prstGeom prst="rightArrow">
              <a:avLst/>
            </a:prstGeom>
            <a:solidFill>
              <a:srgbClr val="297CB7"/>
            </a:solidFill>
            <a:ln>
              <a:solidFill>
                <a:srgbClr val="297C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Arial" panose="020B0604020202020204" pitchFamily="34" charset="0"/>
                <a:cs typeface="Arial" panose="020B0604020202020204" pitchFamily="34" charset="0"/>
              </a:endParaRPr>
            </a:p>
          </p:txBody>
        </p:sp>
        <p:sp>
          <p:nvSpPr>
            <p:cNvPr id="23" name="Right Arrow 67">
              <a:extLst>
                <a:ext uri="{FF2B5EF4-FFF2-40B4-BE49-F238E27FC236}">
                  <a16:creationId xmlns:a16="http://schemas.microsoft.com/office/drawing/2014/main" id="{C258BE0C-982D-4B38-8C0A-7639814624F7}"/>
                </a:ext>
              </a:extLst>
            </p:cNvPr>
            <p:cNvSpPr/>
            <p:nvPr/>
          </p:nvSpPr>
          <p:spPr>
            <a:xfrm flipH="1">
              <a:off x="6286649" y="5793754"/>
              <a:ext cx="171450" cy="84924"/>
            </a:xfrm>
            <a:prstGeom prst="rightArrow">
              <a:avLst/>
            </a:prstGeom>
            <a:solidFill>
              <a:srgbClr val="297CB7"/>
            </a:solidFill>
            <a:ln>
              <a:solidFill>
                <a:srgbClr val="297C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Arial" panose="020B0604020202020204" pitchFamily="34" charset="0"/>
                <a:cs typeface="Arial" panose="020B0604020202020204" pitchFamily="34" charset="0"/>
              </a:endParaRPr>
            </a:p>
          </p:txBody>
        </p:sp>
      </p:grpSp>
      <p:sp>
        <p:nvSpPr>
          <p:cNvPr id="26" name="Slide Number Placeholder 2">
            <a:extLst>
              <a:ext uri="{FF2B5EF4-FFF2-40B4-BE49-F238E27FC236}">
                <a16:creationId xmlns:a16="http://schemas.microsoft.com/office/drawing/2014/main" id="{BA00360E-714F-C848-5280-9EF9C2D68DF9}"/>
              </a:ext>
            </a:extLst>
          </p:cNvPr>
          <p:cNvSpPr txBox="1">
            <a:spLocks/>
          </p:cNvSpPr>
          <p:nvPr/>
        </p:nvSpPr>
        <p:spPr>
          <a:xfrm>
            <a:off x="8610600" y="6356350"/>
            <a:ext cx="2743200" cy="365125"/>
          </a:xfrm>
          <a:prstGeom prst="rect">
            <a:avLst/>
          </a:prstGeom>
        </p:spPr>
        <p:txBody>
          <a:bodyPr vert="horz" lIns="0" tIns="0" rIns="0" bIns="45720" rtlCol="0" anchor="ctr"/>
          <a:lstStyle>
            <a:defPPr>
              <a:defRPr lang="en-US"/>
            </a:defPPr>
            <a:lvl1pPr algn="r">
              <a:defRPr sz="1050">
                <a:solidFill>
                  <a:srgbClr val="006360"/>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46CF8B5-5092-418C-A2B4-90E82FEFF69F}" type="slidenum">
              <a:rPr lang="LID4096" smtClean="0"/>
              <a:pPr/>
              <a:t>11</a:t>
            </a:fld>
            <a:endParaRPr lang="LID4096" dirty="0"/>
          </a:p>
        </p:txBody>
      </p:sp>
    </p:spTree>
    <p:extLst>
      <p:ext uri="{BB962C8B-B14F-4D97-AF65-F5344CB8AC3E}">
        <p14:creationId xmlns:p14="http://schemas.microsoft.com/office/powerpoint/2010/main" val="406927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C08B50E6-6BF7-44A1-9F8B-2FBB0CC5CCC7}"/>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8CE6CF-B1CB-C240-B2D6-131636DF6A5B}" type="slidenum">
              <a:rPr kumimoji="0" lang="de-DE" sz="1050" b="0" i="0" u="none" strike="noStrike" kern="1200" cap="none" spc="0" normalizeH="0" baseline="0" noProof="0" smtClean="0">
                <a:ln>
                  <a:noFill/>
                </a:ln>
                <a:solidFill>
                  <a:srgbClr val="006360"/>
                </a:solidFill>
                <a:effectLst/>
                <a:uLnTx/>
                <a:uFillTx/>
                <a:latin typeface="Roboto" panose="02000000000000000000" pitchFamily="2" charset="0"/>
                <a:ea typeface="Roboto" panose="02000000000000000000" pitchFamily="2"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DE" sz="1050" b="0" i="0" u="none" strike="noStrike" kern="1200" cap="none" spc="0" normalizeH="0" baseline="0" noProof="0" dirty="0">
              <a:ln>
                <a:noFill/>
              </a:ln>
              <a:solidFill>
                <a:srgbClr val="006360"/>
              </a:solidFill>
              <a:effectLst/>
              <a:uLnTx/>
              <a:uFillTx/>
              <a:latin typeface="Roboto" panose="02000000000000000000" pitchFamily="2" charset="0"/>
              <a:ea typeface="Roboto" panose="02000000000000000000" pitchFamily="2" charset="0"/>
            </a:endParaRPr>
          </a:p>
        </p:txBody>
      </p:sp>
      <p:sp>
        <p:nvSpPr>
          <p:cNvPr id="4" name="Titel 3">
            <a:extLst>
              <a:ext uri="{FF2B5EF4-FFF2-40B4-BE49-F238E27FC236}">
                <a16:creationId xmlns:a16="http://schemas.microsoft.com/office/drawing/2014/main" id="{A7CD5123-22B7-44D0-B0B3-C0AC9EDC7132}"/>
              </a:ext>
            </a:extLst>
          </p:cNvPr>
          <p:cNvSpPr>
            <a:spLocks noGrp="1"/>
          </p:cNvSpPr>
          <p:nvPr>
            <p:ph type="title"/>
          </p:nvPr>
        </p:nvSpPr>
        <p:spPr>
          <a:xfrm>
            <a:off x="347312" y="273379"/>
            <a:ext cx="10515600" cy="492443"/>
          </a:xfrm>
        </p:spPr>
        <p:txBody>
          <a:bodyPr/>
          <a:lstStyle/>
          <a:p>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Single Ion Laser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Excitation</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in Harmonic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Oscillator</a:t>
            </a:r>
            <a:endPar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3" name="Group 12">
            <a:extLst>
              <a:ext uri="{FF2B5EF4-FFF2-40B4-BE49-F238E27FC236}">
                <a16:creationId xmlns:a16="http://schemas.microsoft.com/office/drawing/2014/main" id="{B6E95E1C-9E26-6A80-6FA3-8D9A7DC219DD}"/>
              </a:ext>
            </a:extLst>
          </p:cNvPr>
          <p:cNvGrpSpPr/>
          <p:nvPr/>
        </p:nvGrpSpPr>
        <p:grpSpPr>
          <a:xfrm>
            <a:off x="1190916" y="3131658"/>
            <a:ext cx="3086897" cy="2491969"/>
            <a:chOff x="1541828" y="3429000"/>
            <a:chExt cx="3086897" cy="2491969"/>
          </a:xfrm>
        </p:grpSpPr>
        <p:pic>
          <p:nvPicPr>
            <p:cNvPr id="20" name="Grafik 19">
              <a:extLst>
                <a:ext uri="{FF2B5EF4-FFF2-40B4-BE49-F238E27FC236}">
                  <a16:creationId xmlns:a16="http://schemas.microsoft.com/office/drawing/2014/main" id="{D4F735A4-8A9F-4718-B469-A003AB72F386}"/>
                </a:ext>
              </a:extLst>
            </p:cNvPr>
            <p:cNvPicPr>
              <a:picLocks noChangeAspect="1"/>
            </p:cNvPicPr>
            <p:nvPr/>
          </p:nvPicPr>
          <p:blipFill rotWithShape="1">
            <a:blip r:embed="rId3">
              <a:extLst>
                <a:ext uri="{28A0092B-C50C-407E-A947-70E740481C1C}">
                  <a14:useLocalDpi xmlns:a14="http://schemas.microsoft.com/office/drawing/2010/main" val="0"/>
                </a:ext>
              </a:extLst>
            </a:blip>
            <a:srcRect l="15635" t="37339" r="12704" b="12892"/>
            <a:stretch/>
          </p:blipFill>
          <p:spPr>
            <a:xfrm>
              <a:off x="1541828" y="3429000"/>
              <a:ext cx="2784837" cy="2491969"/>
            </a:xfrm>
            <a:prstGeom prst="rect">
              <a:avLst/>
            </a:prstGeom>
          </p:spPr>
        </p:pic>
        <p:cxnSp>
          <p:nvCxnSpPr>
            <p:cNvPr id="22" name="Gerader Verbinder 21">
              <a:extLst>
                <a:ext uri="{FF2B5EF4-FFF2-40B4-BE49-F238E27FC236}">
                  <a16:creationId xmlns:a16="http://schemas.microsoft.com/office/drawing/2014/main" id="{487855C1-D729-4FB0-94AE-D53EFCD5AD4F}"/>
                </a:ext>
              </a:extLst>
            </p:cNvPr>
            <p:cNvCxnSpPr>
              <a:cxnSpLocks/>
            </p:cNvCxnSpPr>
            <p:nvPr/>
          </p:nvCxnSpPr>
          <p:spPr>
            <a:xfrm>
              <a:off x="2574295" y="5554964"/>
              <a:ext cx="7213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9204E782-4FC2-4C6A-9748-201934C8A697}"/>
                </a:ext>
              </a:extLst>
            </p:cNvPr>
            <p:cNvCxnSpPr>
              <a:cxnSpLocks/>
            </p:cNvCxnSpPr>
            <p:nvPr/>
          </p:nvCxnSpPr>
          <p:spPr>
            <a:xfrm>
              <a:off x="2401575" y="5248578"/>
              <a:ext cx="1066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r Verbinder 26">
              <a:extLst>
                <a:ext uri="{FF2B5EF4-FFF2-40B4-BE49-F238E27FC236}">
                  <a16:creationId xmlns:a16="http://schemas.microsoft.com/office/drawing/2014/main" id="{87B8B4F6-5E88-4B61-8186-31525A665389}"/>
                </a:ext>
              </a:extLst>
            </p:cNvPr>
            <p:cNvCxnSpPr>
              <a:cxnSpLocks/>
            </p:cNvCxnSpPr>
            <p:nvPr/>
          </p:nvCxnSpPr>
          <p:spPr>
            <a:xfrm>
              <a:off x="2302331" y="4960857"/>
              <a:ext cx="126528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FD41C2EA-2374-45F8-BCEC-EAE1E920B3B2}"/>
                </a:ext>
              </a:extLst>
            </p:cNvPr>
            <p:cNvCxnSpPr>
              <a:cxnSpLocks/>
            </p:cNvCxnSpPr>
            <p:nvPr/>
          </p:nvCxnSpPr>
          <p:spPr>
            <a:xfrm>
              <a:off x="2198375" y="4663805"/>
              <a:ext cx="147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r Verbinder 38">
              <a:extLst>
                <a:ext uri="{FF2B5EF4-FFF2-40B4-BE49-F238E27FC236}">
                  <a16:creationId xmlns:a16="http://schemas.microsoft.com/office/drawing/2014/main" id="{F057F127-BC24-4BFD-A355-836E45649159}"/>
                </a:ext>
              </a:extLst>
            </p:cNvPr>
            <p:cNvCxnSpPr>
              <a:cxnSpLocks/>
            </p:cNvCxnSpPr>
            <p:nvPr/>
          </p:nvCxnSpPr>
          <p:spPr>
            <a:xfrm flipV="1">
              <a:off x="2099315" y="4366752"/>
              <a:ext cx="1671320"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8278300C-78DB-4E41-A964-19A86FE48EE5}"/>
                </a:ext>
              </a:extLst>
            </p:cNvPr>
            <p:cNvCxnSpPr>
              <a:cxnSpLocks/>
            </p:cNvCxnSpPr>
            <p:nvPr/>
          </p:nvCxnSpPr>
          <p:spPr>
            <a:xfrm flipV="1">
              <a:off x="2006605" y="4069699"/>
              <a:ext cx="1856740"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368D841F-1CF9-4BC8-BEEC-6C872BE96B67}"/>
                </a:ext>
              </a:extLst>
            </p:cNvPr>
            <p:cNvCxnSpPr>
              <a:cxnSpLocks/>
            </p:cNvCxnSpPr>
            <p:nvPr/>
          </p:nvCxnSpPr>
          <p:spPr>
            <a:xfrm flipV="1">
              <a:off x="1906368" y="3772646"/>
              <a:ext cx="2057215"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Ellipse 46">
              <a:extLst>
                <a:ext uri="{FF2B5EF4-FFF2-40B4-BE49-F238E27FC236}">
                  <a16:creationId xmlns:a16="http://schemas.microsoft.com/office/drawing/2014/main" id="{7175CED5-E9AE-46A8-B782-F66B062CB2AE}"/>
                </a:ext>
              </a:extLst>
            </p:cNvPr>
            <p:cNvSpPr/>
            <p:nvPr/>
          </p:nvSpPr>
          <p:spPr>
            <a:xfrm>
              <a:off x="2826155" y="4571746"/>
              <a:ext cx="186813" cy="18913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55" name="Gerade Verbindung mit Pfeil 54">
              <a:extLst>
                <a:ext uri="{FF2B5EF4-FFF2-40B4-BE49-F238E27FC236}">
                  <a16:creationId xmlns:a16="http://schemas.microsoft.com/office/drawing/2014/main" id="{3AD891CD-8356-443B-A651-64FF47FF569F}"/>
                </a:ext>
              </a:extLst>
            </p:cNvPr>
            <p:cNvCxnSpPr/>
            <p:nvPr/>
          </p:nvCxnSpPr>
          <p:spPr>
            <a:xfrm>
              <a:off x="3930655" y="4069699"/>
              <a:ext cx="0" cy="297053"/>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6" name="Textfeld 55">
                  <a:extLst>
                    <a:ext uri="{FF2B5EF4-FFF2-40B4-BE49-F238E27FC236}">
                      <a16:creationId xmlns:a16="http://schemas.microsoft.com/office/drawing/2014/main" id="{DD120E4F-7871-4FC8-9AA0-F39B02A6B3AE}"/>
                    </a:ext>
                  </a:extLst>
                </p:cNvPr>
                <p:cNvSpPr txBox="1"/>
                <p:nvPr/>
              </p:nvSpPr>
              <p:spPr>
                <a:xfrm>
                  <a:off x="3897942" y="3997420"/>
                  <a:ext cx="73078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𝜔</m:t>
                            </m:r>
                          </m:e>
                          <m:sub>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𝑠𝑒𝑐</m:t>
                            </m:r>
                          </m:sub>
                        </m:sSub>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oMath>
                    </m:oMathPara>
                  </a14:m>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56" name="Textfeld 55">
                  <a:extLst>
                    <a:ext uri="{FF2B5EF4-FFF2-40B4-BE49-F238E27FC236}">
                      <a16:creationId xmlns:a16="http://schemas.microsoft.com/office/drawing/2014/main" id="{DD120E4F-7871-4FC8-9AA0-F39B02A6B3AE}"/>
                    </a:ext>
                  </a:extLst>
                </p:cNvPr>
                <p:cNvSpPr txBox="1">
                  <a:spLocks noRot="1" noChangeAspect="1" noMove="1" noResize="1" noEditPoints="1" noAdjustHandles="1" noChangeArrowheads="1" noChangeShapeType="1" noTextEdit="1"/>
                </p:cNvSpPr>
                <p:nvPr/>
              </p:nvSpPr>
              <p:spPr>
                <a:xfrm>
                  <a:off x="3897942" y="3997420"/>
                  <a:ext cx="730783" cy="369332"/>
                </a:xfrm>
                <a:prstGeom prst="rect">
                  <a:avLst/>
                </a:prstGeom>
                <a:blipFill>
                  <a:blip r:embed="rId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61" name="Textfeld 60">
                <a:extLst>
                  <a:ext uri="{FF2B5EF4-FFF2-40B4-BE49-F238E27FC236}">
                    <a16:creationId xmlns:a16="http://schemas.microsoft.com/office/drawing/2014/main" id="{F525AFB8-EDC6-4479-8981-B4DFA7C95D16}"/>
                  </a:ext>
                </a:extLst>
              </p:cNvPr>
              <p:cNvSpPr txBox="1"/>
              <p:nvPr/>
            </p:nvSpPr>
            <p:spPr>
              <a:xfrm>
                <a:off x="168480" y="5620795"/>
                <a:ext cx="3388959" cy="6481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𝜔</m:t>
                          </m:r>
                        </m:e>
                        <m:sub>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𝑟𝑒𝑐</m:t>
                          </m:r>
                        </m:sub>
                      </m:sSub>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sSup>
                            <m:sSup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ℏ</m:t>
                              </m:r>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𝑘</m:t>
                              </m:r>
                            </m:e>
                            <m:sup>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num>
                        <m:den>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den>
                      </m:f>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𝜔</m:t>
                          </m:r>
                        </m:e>
                        <m:sub>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sec</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ax</m:t>
                          </m:r>
                        </m:sub>
                      </m:sSub>
                    </m:oMath>
                  </m:oMathPara>
                </a14:m>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61" name="Textfeld 60">
                <a:extLst>
                  <a:ext uri="{FF2B5EF4-FFF2-40B4-BE49-F238E27FC236}">
                    <a16:creationId xmlns:a16="http://schemas.microsoft.com/office/drawing/2014/main" id="{F525AFB8-EDC6-4479-8981-B4DFA7C95D16}"/>
                  </a:ext>
                </a:extLst>
              </p:cNvPr>
              <p:cNvSpPr txBox="1">
                <a:spLocks noRot="1" noChangeAspect="1" noMove="1" noResize="1" noEditPoints="1" noAdjustHandles="1" noChangeArrowheads="1" noChangeShapeType="1" noTextEdit="1"/>
              </p:cNvSpPr>
              <p:nvPr/>
            </p:nvSpPr>
            <p:spPr>
              <a:xfrm>
                <a:off x="168480" y="5620795"/>
                <a:ext cx="3388959" cy="648126"/>
              </a:xfrm>
              <a:prstGeom prst="rect">
                <a:avLst/>
              </a:prstGeom>
              <a:blipFill>
                <a:blip r:embed="rId5"/>
                <a:stretch>
                  <a:fillRect/>
                </a:stretch>
              </a:blipFill>
            </p:spPr>
            <p:txBody>
              <a:bodyPr/>
              <a:lstStyle/>
              <a:p>
                <a:r>
                  <a:rPr lang="en-US">
                    <a:noFill/>
                  </a:rPr>
                  <a:t> </a:t>
                </a:r>
              </a:p>
            </p:txBody>
          </p:sp>
        </mc:Fallback>
      </mc:AlternateContent>
      <p:pic>
        <p:nvPicPr>
          <p:cNvPr id="6" name="Grafik 5">
            <a:extLst>
              <a:ext uri="{FF2B5EF4-FFF2-40B4-BE49-F238E27FC236}">
                <a16:creationId xmlns:a16="http://schemas.microsoft.com/office/drawing/2014/main" id="{E7CF5EE8-5386-4DCA-A9A8-DF7725C8E6D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01365" y="900249"/>
            <a:ext cx="5220000" cy="5220000"/>
          </a:xfrm>
          <a:prstGeom prst="rect">
            <a:avLst/>
          </a:prstGeom>
        </p:spPr>
      </p:pic>
      <mc:AlternateContent xmlns:mc="http://schemas.openxmlformats.org/markup-compatibility/2006" xmlns:a14="http://schemas.microsoft.com/office/drawing/2010/main">
        <mc:Choice Requires="a14">
          <p:sp>
            <p:nvSpPr>
              <p:cNvPr id="14" name="Textfeld 13">
                <a:extLst>
                  <a:ext uri="{FF2B5EF4-FFF2-40B4-BE49-F238E27FC236}">
                    <a16:creationId xmlns:a16="http://schemas.microsoft.com/office/drawing/2014/main" id="{1FAA825A-7F2F-425E-9288-2C606FB96138}"/>
                  </a:ext>
                </a:extLst>
              </p:cNvPr>
              <p:cNvSpPr txBox="1"/>
              <p:nvPr/>
            </p:nvSpPr>
            <p:spPr>
              <a:xfrm>
                <a:off x="8962564" y="1260581"/>
                <a:ext cx="6250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𝜔</m:t>
                          </m:r>
                        </m:e>
                        <m:sub>
                          <m:r>
                            <m:rPr>
                              <m:sty m:val="p"/>
                            </m:rPr>
                            <a:rPr kumimoji="0" lang="de-DE"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rec</m:t>
                          </m:r>
                        </m:sub>
                      </m:sSub>
                    </m:oMath>
                  </m:oMathPara>
                </a14:m>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4" name="Textfeld 13">
                <a:extLst>
                  <a:ext uri="{FF2B5EF4-FFF2-40B4-BE49-F238E27FC236}">
                    <a16:creationId xmlns:a16="http://schemas.microsoft.com/office/drawing/2014/main" id="{1FAA825A-7F2F-425E-9288-2C606FB96138}"/>
                  </a:ext>
                </a:extLst>
              </p:cNvPr>
              <p:cNvSpPr txBox="1">
                <a:spLocks noRot="1" noChangeAspect="1" noMove="1" noResize="1" noEditPoints="1" noAdjustHandles="1" noChangeArrowheads="1" noChangeShapeType="1" noTextEdit="1"/>
              </p:cNvSpPr>
              <p:nvPr/>
            </p:nvSpPr>
            <p:spPr>
              <a:xfrm>
                <a:off x="8962564" y="1260581"/>
                <a:ext cx="625001" cy="369332"/>
              </a:xfrm>
              <a:prstGeom prst="rect">
                <a:avLst/>
              </a:prstGeom>
              <a:blipFill>
                <a:blip r:embed="rId7"/>
                <a:stretch>
                  <a:fillRect/>
                </a:stretch>
              </a:blipFill>
            </p:spPr>
            <p:txBody>
              <a:bodyPr/>
              <a:lstStyle/>
              <a:p>
                <a:r>
                  <a:rPr lang="en-US">
                    <a:noFill/>
                  </a:rPr>
                  <a:t> </a:t>
                </a:r>
              </a:p>
            </p:txBody>
          </p:sp>
        </mc:Fallback>
      </mc:AlternateContent>
      <p:cxnSp>
        <p:nvCxnSpPr>
          <p:cNvPr id="15" name="Gerade Verbindung mit Pfeil 14">
            <a:extLst>
              <a:ext uri="{FF2B5EF4-FFF2-40B4-BE49-F238E27FC236}">
                <a16:creationId xmlns:a16="http://schemas.microsoft.com/office/drawing/2014/main" id="{2484DC99-A2F9-4D3E-9EA7-527E47AFD4D6}"/>
              </a:ext>
            </a:extLst>
          </p:cNvPr>
          <p:cNvCxnSpPr>
            <a:cxnSpLocks/>
          </p:cNvCxnSpPr>
          <p:nvPr/>
        </p:nvCxnSpPr>
        <p:spPr>
          <a:xfrm>
            <a:off x="7733022" y="3216806"/>
            <a:ext cx="195288" cy="358298"/>
          </a:xfrm>
          <a:prstGeom prst="straightConnector1">
            <a:avLst/>
          </a:prstGeom>
          <a:ln w="31750">
            <a:solidFill>
              <a:schemeClr val="tx1"/>
            </a:solidFill>
            <a:tailEnd type="triangle"/>
          </a:ln>
        </p:spPr>
        <p:style>
          <a:lnRef idx="3">
            <a:schemeClr val="accent1"/>
          </a:lnRef>
          <a:fillRef idx="0">
            <a:schemeClr val="accent1"/>
          </a:fillRef>
          <a:effectRef idx="2">
            <a:schemeClr val="accent1"/>
          </a:effectRef>
          <a:fontRef idx="minor">
            <a:schemeClr val="tx1"/>
          </a:fontRef>
        </p:style>
      </p:cxnSp>
      <p:sp>
        <p:nvSpPr>
          <p:cNvPr id="17" name="Textfeld 16">
            <a:extLst>
              <a:ext uri="{FF2B5EF4-FFF2-40B4-BE49-F238E27FC236}">
                <a16:creationId xmlns:a16="http://schemas.microsoft.com/office/drawing/2014/main" id="{3253DF57-5F29-4BA4-ABEA-C81DBFEEED02}"/>
              </a:ext>
            </a:extLst>
          </p:cNvPr>
          <p:cNvSpPr txBox="1"/>
          <p:nvPr/>
        </p:nvSpPr>
        <p:spPr>
          <a:xfrm>
            <a:off x="6971022" y="2935024"/>
            <a:ext cx="8940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err="1">
                <a:ln>
                  <a:noFill/>
                </a:ln>
                <a:solidFill>
                  <a:prstClr val="black"/>
                </a:solidFill>
                <a:effectLst/>
                <a:uLnTx/>
                <a:uFillTx/>
                <a:latin typeface="Calibri" panose="020F0502020204030204"/>
                <a:ea typeface="+mn-ea"/>
                <a:cs typeface="+mn-cs"/>
              </a:rPr>
              <a:t>carrier</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7" name="Gerade Verbindung mit Pfeil 6">
            <a:extLst>
              <a:ext uri="{FF2B5EF4-FFF2-40B4-BE49-F238E27FC236}">
                <a16:creationId xmlns:a16="http://schemas.microsoft.com/office/drawing/2014/main" id="{6DE80C62-8B3E-445F-BEE9-64B9CC9ED935}"/>
              </a:ext>
            </a:extLst>
          </p:cNvPr>
          <p:cNvCxnSpPr>
            <a:cxnSpLocks/>
          </p:cNvCxnSpPr>
          <p:nvPr/>
        </p:nvCxnSpPr>
        <p:spPr>
          <a:xfrm flipH="1">
            <a:off x="8766297" y="1463574"/>
            <a:ext cx="254002" cy="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Gerade Verbindung mit Pfeil 32">
            <a:extLst>
              <a:ext uri="{FF2B5EF4-FFF2-40B4-BE49-F238E27FC236}">
                <a16:creationId xmlns:a16="http://schemas.microsoft.com/office/drawing/2014/main" id="{0346B460-43B9-4516-89A3-C2A034DF4BBA}"/>
              </a:ext>
            </a:extLst>
          </p:cNvPr>
          <p:cNvCxnSpPr>
            <a:cxnSpLocks/>
          </p:cNvCxnSpPr>
          <p:nvPr/>
        </p:nvCxnSpPr>
        <p:spPr>
          <a:xfrm flipH="1">
            <a:off x="9244114" y="3435149"/>
            <a:ext cx="126662" cy="0"/>
          </a:xfrm>
          <a:prstGeom prst="straightConnector1">
            <a:avLst/>
          </a:prstGeom>
          <a:ln w="25400">
            <a:solidFill>
              <a:schemeClr val="tx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feld 34">
                <a:extLst>
                  <a:ext uri="{FF2B5EF4-FFF2-40B4-BE49-F238E27FC236}">
                    <a16:creationId xmlns:a16="http://schemas.microsoft.com/office/drawing/2014/main" id="{F9719AB5-22BD-4970-87FB-CD714C8DAC1E}"/>
                  </a:ext>
                </a:extLst>
              </p:cNvPr>
              <p:cNvSpPr txBox="1"/>
              <p:nvPr/>
            </p:nvSpPr>
            <p:spPr>
              <a:xfrm>
                <a:off x="9236494" y="3105155"/>
                <a:ext cx="6250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𝜔</m:t>
                          </m:r>
                        </m:e>
                        <m:sub>
                          <m:r>
                            <m:rPr>
                              <m:sty m:val="p"/>
                            </m:rPr>
                            <a:rPr kumimoji="0" lang="de-DE"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sec</m:t>
                          </m:r>
                        </m:sub>
                      </m:sSub>
                    </m:oMath>
                  </m:oMathPara>
                </a14:m>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35" name="Textfeld 34">
                <a:extLst>
                  <a:ext uri="{FF2B5EF4-FFF2-40B4-BE49-F238E27FC236}">
                    <a16:creationId xmlns:a16="http://schemas.microsoft.com/office/drawing/2014/main" id="{F9719AB5-22BD-4970-87FB-CD714C8DAC1E}"/>
                  </a:ext>
                </a:extLst>
              </p:cNvPr>
              <p:cNvSpPr txBox="1">
                <a:spLocks noRot="1" noChangeAspect="1" noMove="1" noResize="1" noEditPoints="1" noAdjustHandles="1" noChangeArrowheads="1" noChangeShapeType="1" noTextEdit="1"/>
              </p:cNvSpPr>
              <p:nvPr/>
            </p:nvSpPr>
            <p:spPr>
              <a:xfrm>
                <a:off x="9236494" y="3105155"/>
                <a:ext cx="625001" cy="36933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feld 1">
                <a:extLst>
                  <a:ext uri="{FF2B5EF4-FFF2-40B4-BE49-F238E27FC236}">
                    <a16:creationId xmlns:a16="http://schemas.microsoft.com/office/drawing/2014/main" id="{29254EA1-87B3-42A4-83B0-515B6459B36D}"/>
                  </a:ext>
                </a:extLst>
              </p:cNvPr>
              <p:cNvSpPr txBox="1"/>
              <p:nvPr/>
            </p:nvSpPr>
            <p:spPr>
              <a:xfrm>
                <a:off x="3255379" y="5538896"/>
                <a:ext cx="1868310" cy="9106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𝜂</m:t>
                      </m:r>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ad>
                        <m:radPr>
                          <m:degHide m:val="on"/>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radPr>
                        <m:deg/>
                        <m:e>
                          <m:f>
                            <m:f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𝜔</m:t>
                                  </m:r>
                                </m:e>
                                <m:sub>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𝑟𝑒𝑐</m:t>
                                  </m:r>
                                </m:sub>
                              </m:sSub>
                            </m:num>
                            <m:den>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𝜔</m:t>
                                  </m:r>
                                </m:e>
                                <m:sub>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𝑠𝑒𝑐</m:t>
                                  </m:r>
                                </m:sub>
                              </m:sSub>
                            </m:den>
                          </m:f>
                        </m:e>
                      </m:rad>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&gt;1</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 name="Textfeld 1">
                <a:extLst>
                  <a:ext uri="{FF2B5EF4-FFF2-40B4-BE49-F238E27FC236}">
                    <a16:creationId xmlns:a16="http://schemas.microsoft.com/office/drawing/2014/main" id="{29254EA1-87B3-42A4-83B0-515B6459B36D}"/>
                  </a:ext>
                </a:extLst>
              </p:cNvPr>
              <p:cNvSpPr txBox="1">
                <a:spLocks noRot="1" noChangeAspect="1" noMove="1" noResize="1" noEditPoints="1" noAdjustHandles="1" noChangeArrowheads="1" noChangeShapeType="1" noTextEdit="1"/>
              </p:cNvSpPr>
              <p:nvPr/>
            </p:nvSpPr>
            <p:spPr>
              <a:xfrm>
                <a:off x="3255379" y="5538896"/>
                <a:ext cx="1868310" cy="910699"/>
              </a:xfrm>
              <a:prstGeom prst="rect">
                <a:avLst/>
              </a:prstGeom>
              <a:blipFill>
                <a:blip r:embed="rId9"/>
                <a:stretch>
                  <a:fillRect/>
                </a:stretch>
              </a:blipFill>
            </p:spPr>
            <p:txBody>
              <a:bodyPr/>
              <a:lstStyle/>
              <a:p>
                <a:r>
                  <a:rPr lang="en-US">
                    <a:noFill/>
                  </a:rPr>
                  <a:t> </a:t>
                </a:r>
              </a:p>
            </p:txBody>
          </p:sp>
        </mc:Fallback>
      </mc:AlternateContent>
      <p:sp>
        <p:nvSpPr>
          <p:cNvPr id="5" name="Pfeil: nach rechts 4">
            <a:extLst>
              <a:ext uri="{FF2B5EF4-FFF2-40B4-BE49-F238E27FC236}">
                <a16:creationId xmlns:a16="http://schemas.microsoft.com/office/drawing/2014/main" id="{AB39AC4E-321D-46BB-A641-E412589B9CB2}"/>
              </a:ext>
            </a:extLst>
          </p:cNvPr>
          <p:cNvSpPr/>
          <p:nvPr/>
        </p:nvSpPr>
        <p:spPr>
          <a:xfrm>
            <a:off x="3049703" y="5875937"/>
            <a:ext cx="284688" cy="325601"/>
          </a:xfrm>
          <a:prstGeom prst="rightArrow">
            <a:avLst/>
          </a:prstGeom>
          <a:solidFill>
            <a:srgbClr val="007E74"/>
          </a:solidFill>
          <a:ln>
            <a:solidFill>
              <a:srgbClr val="007E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6" name="Picture 3" descr="C:\Users\F.Schmid\Documents\Master-Thesis\pictures\Ion_chain.png">
            <a:extLst>
              <a:ext uri="{FF2B5EF4-FFF2-40B4-BE49-F238E27FC236}">
                <a16:creationId xmlns:a16="http://schemas.microsoft.com/office/drawing/2014/main" id="{ADB373EE-E49A-4467-80BE-DE6AC38B8D03}"/>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34319" t="25593" r="56871" b="25409"/>
          <a:stretch/>
        </p:blipFill>
        <p:spPr bwMode="auto">
          <a:xfrm>
            <a:off x="1620871" y="1214287"/>
            <a:ext cx="543560" cy="561420"/>
          </a:xfrm>
          <a:prstGeom prst="rect">
            <a:avLst/>
          </a:prstGeom>
          <a:noFill/>
          <a:extLst>
            <a:ext uri="{909E8E84-426E-40DD-AFC4-6F175D3DCCD1}">
              <a14:hiddenFill xmlns:a14="http://schemas.microsoft.com/office/drawing/2010/main">
                <a:solidFill>
                  <a:srgbClr val="FFFFFF"/>
                </a:solidFill>
              </a14:hiddenFill>
            </a:ext>
          </a:extLst>
        </p:spPr>
      </p:pic>
      <p:cxnSp>
        <p:nvCxnSpPr>
          <p:cNvPr id="9" name="Gerade Verbindung mit Pfeil 8">
            <a:extLst>
              <a:ext uri="{FF2B5EF4-FFF2-40B4-BE49-F238E27FC236}">
                <a16:creationId xmlns:a16="http://schemas.microsoft.com/office/drawing/2014/main" id="{2E0F46A2-DA10-4E35-808E-A4F34A62011A}"/>
              </a:ext>
            </a:extLst>
          </p:cNvPr>
          <p:cNvCxnSpPr>
            <a:cxnSpLocks/>
          </p:cNvCxnSpPr>
          <p:nvPr/>
        </p:nvCxnSpPr>
        <p:spPr>
          <a:xfrm>
            <a:off x="824458" y="1502391"/>
            <a:ext cx="796413" cy="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1" name="Textfeld 10">
            <a:extLst>
              <a:ext uri="{FF2B5EF4-FFF2-40B4-BE49-F238E27FC236}">
                <a16:creationId xmlns:a16="http://schemas.microsoft.com/office/drawing/2014/main" id="{AC3726E3-3BD0-49F8-81FB-FFAB66BD55AF}"/>
              </a:ext>
            </a:extLst>
          </p:cNvPr>
          <p:cNvSpPr txBox="1"/>
          <p:nvPr/>
        </p:nvSpPr>
        <p:spPr>
          <a:xfrm>
            <a:off x="788598" y="1115649"/>
            <a:ext cx="76050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Laser</a:t>
            </a:r>
          </a:p>
        </p:txBody>
      </p:sp>
      <p:sp>
        <p:nvSpPr>
          <p:cNvPr id="91" name="Rechteck 90">
            <a:extLst>
              <a:ext uri="{FF2B5EF4-FFF2-40B4-BE49-F238E27FC236}">
                <a16:creationId xmlns:a16="http://schemas.microsoft.com/office/drawing/2014/main" id="{934EBD0D-152E-49A3-87D3-80AC8CACE19A}"/>
              </a:ext>
            </a:extLst>
          </p:cNvPr>
          <p:cNvSpPr/>
          <p:nvPr/>
        </p:nvSpPr>
        <p:spPr>
          <a:xfrm>
            <a:off x="8488687" y="6012288"/>
            <a:ext cx="926226" cy="4595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13" name="Gruppieren 112">
            <a:extLst>
              <a:ext uri="{FF2B5EF4-FFF2-40B4-BE49-F238E27FC236}">
                <a16:creationId xmlns:a16="http://schemas.microsoft.com/office/drawing/2014/main" id="{EB168BBB-CDBD-466A-BBB3-21815E70AB55}"/>
              </a:ext>
            </a:extLst>
          </p:cNvPr>
          <p:cNvGrpSpPr/>
          <p:nvPr/>
        </p:nvGrpSpPr>
        <p:grpSpPr>
          <a:xfrm>
            <a:off x="788598" y="2031719"/>
            <a:ext cx="3701076" cy="880018"/>
            <a:chOff x="808622" y="1387872"/>
            <a:chExt cx="3701076" cy="880018"/>
          </a:xfrm>
        </p:grpSpPr>
        <mc:AlternateContent xmlns:mc="http://schemas.openxmlformats.org/markup-compatibility/2006" xmlns:a14="http://schemas.microsoft.com/office/drawing/2010/main">
          <mc:Choice Requires="a14">
            <p:sp>
              <p:nvSpPr>
                <p:cNvPr id="102" name="Textfeld 101">
                  <a:extLst>
                    <a:ext uri="{FF2B5EF4-FFF2-40B4-BE49-F238E27FC236}">
                      <a16:creationId xmlns:a16="http://schemas.microsoft.com/office/drawing/2014/main" id="{2B71D6F6-6718-4A7D-84A8-7EC9905471AC}"/>
                    </a:ext>
                  </a:extLst>
                </p:cNvPr>
                <p:cNvSpPr txBox="1"/>
                <p:nvPr/>
              </p:nvSpPr>
              <p:spPr>
                <a:xfrm>
                  <a:off x="808622" y="1595398"/>
                  <a:ext cx="3118720" cy="6724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Excite electronic </a:t>
                  </a:r>
                  <a:r>
                    <a:rPr kumimoji="0" lang="de-DE" sz="1800" b="0" i="0" u="none" strike="noStrike" kern="1200" cap="none" spc="0" normalizeH="0" baseline="0" noProof="0" dirty="0" err="1">
                      <a:ln>
                        <a:noFill/>
                      </a:ln>
                      <a:solidFill>
                        <a:prstClr val="black"/>
                      </a:solidFill>
                      <a:effectLst/>
                      <a:uLnTx/>
                      <a:uFillTx/>
                      <a:latin typeface="Calibri" panose="020F0502020204030204"/>
                      <a:ea typeface="+mn-ea"/>
                      <a:cs typeface="+mn-cs"/>
                    </a:rPr>
                    <a:t>transition</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 </a:t>
                  </a:r>
                  <a14:m>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𝜔</m:t>
                          </m:r>
                        </m:e>
                        <m:sub>
                          <m:r>
                            <m:rPr>
                              <m:sty m:val="p"/>
                            </m:rPr>
                            <a:rPr kumimoji="0" lang="de-DE"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eg</m:t>
                          </m:r>
                        </m:sub>
                      </m:sSub>
                    </m:oMath>
                  </a14:m>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2" name="Textfeld 101">
                  <a:extLst>
                    <a:ext uri="{FF2B5EF4-FFF2-40B4-BE49-F238E27FC236}">
                      <a16:creationId xmlns:a16="http://schemas.microsoft.com/office/drawing/2014/main" id="{2B71D6F6-6718-4A7D-84A8-7EC9905471AC}"/>
                    </a:ext>
                  </a:extLst>
                </p:cNvPr>
                <p:cNvSpPr txBox="1">
                  <a:spLocks noRot="1" noChangeAspect="1" noMove="1" noResize="1" noEditPoints="1" noAdjustHandles="1" noChangeArrowheads="1" noChangeShapeType="1" noTextEdit="1"/>
                </p:cNvSpPr>
                <p:nvPr/>
              </p:nvSpPr>
              <p:spPr>
                <a:xfrm>
                  <a:off x="808622" y="1595398"/>
                  <a:ext cx="3118720" cy="672492"/>
                </a:xfrm>
                <a:prstGeom prst="rect">
                  <a:avLst/>
                </a:prstGeom>
                <a:blipFill>
                  <a:blip r:embed="rId12"/>
                  <a:stretch>
                    <a:fillRect l="-1761" t="-3604"/>
                  </a:stretch>
                </a:blipFill>
              </p:spPr>
              <p:txBody>
                <a:bodyPr/>
                <a:lstStyle/>
                <a:p>
                  <a:r>
                    <a:rPr lang="en-US">
                      <a:noFill/>
                    </a:rPr>
                    <a:t> </a:t>
                  </a:r>
                </a:p>
              </p:txBody>
            </p:sp>
          </mc:Fallback>
        </mc:AlternateContent>
        <p:cxnSp>
          <p:nvCxnSpPr>
            <p:cNvPr id="104" name="Gerader Verbinder 103">
              <a:extLst>
                <a:ext uri="{FF2B5EF4-FFF2-40B4-BE49-F238E27FC236}">
                  <a16:creationId xmlns:a16="http://schemas.microsoft.com/office/drawing/2014/main" id="{03708CC3-AC55-4A79-AC80-FFC1AF0D05CF}"/>
                </a:ext>
              </a:extLst>
            </p:cNvPr>
            <p:cNvCxnSpPr>
              <a:cxnSpLocks/>
            </p:cNvCxnSpPr>
            <p:nvPr/>
          </p:nvCxnSpPr>
          <p:spPr>
            <a:xfrm flipV="1">
              <a:off x="3743055" y="2068478"/>
              <a:ext cx="645607"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Gerader Verbinder 105">
              <a:extLst>
                <a:ext uri="{FF2B5EF4-FFF2-40B4-BE49-F238E27FC236}">
                  <a16:creationId xmlns:a16="http://schemas.microsoft.com/office/drawing/2014/main" id="{2F6BFFEA-A090-4AB1-8D7A-D90DA34FDB33}"/>
                </a:ext>
              </a:extLst>
            </p:cNvPr>
            <p:cNvCxnSpPr>
              <a:cxnSpLocks/>
            </p:cNvCxnSpPr>
            <p:nvPr/>
          </p:nvCxnSpPr>
          <p:spPr>
            <a:xfrm flipV="1">
              <a:off x="3752237" y="1572538"/>
              <a:ext cx="645607"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Gerade Verbindung mit Pfeil 107">
              <a:extLst>
                <a:ext uri="{FF2B5EF4-FFF2-40B4-BE49-F238E27FC236}">
                  <a16:creationId xmlns:a16="http://schemas.microsoft.com/office/drawing/2014/main" id="{F9DC017F-831C-4593-954E-7C42A3617541}"/>
                </a:ext>
              </a:extLst>
            </p:cNvPr>
            <p:cNvCxnSpPr/>
            <p:nvPr/>
          </p:nvCxnSpPr>
          <p:spPr>
            <a:xfrm flipV="1">
              <a:off x="3874002" y="1626485"/>
              <a:ext cx="0" cy="394302"/>
            </a:xfrm>
            <a:prstGeom prst="straightConnector1">
              <a:avLst/>
            </a:prstGeom>
            <a:ln w="2540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9" name="Textfeld 108">
                  <a:extLst>
                    <a:ext uri="{FF2B5EF4-FFF2-40B4-BE49-F238E27FC236}">
                      <a16:creationId xmlns:a16="http://schemas.microsoft.com/office/drawing/2014/main" id="{6EA996A0-E3D2-4AA6-8362-020A23E1363A}"/>
                    </a:ext>
                  </a:extLst>
                </p:cNvPr>
                <p:cNvSpPr txBox="1"/>
                <p:nvPr/>
              </p:nvSpPr>
              <p:spPr>
                <a:xfrm>
                  <a:off x="4314020" y="1876771"/>
                  <a:ext cx="1870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m:rPr>
                            <m:sty m:val="p"/>
                          </m:rPr>
                          <a:rPr kumimoji="0" lang="de-DE"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g</m:t>
                        </m:r>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9" name="Textfeld 108">
                  <a:extLst>
                    <a:ext uri="{FF2B5EF4-FFF2-40B4-BE49-F238E27FC236}">
                      <a16:creationId xmlns:a16="http://schemas.microsoft.com/office/drawing/2014/main" id="{6EA996A0-E3D2-4AA6-8362-020A23E1363A}"/>
                    </a:ext>
                  </a:extLst>
                </p:cNvPr>
                <p:cNvSpPr txBox="1">
                  <a:spLocks noRot="1" noChangeAspect="1" noMove="1" noResize="1" noEditPoints="1" noAdjustHandles="1" noChangeArrowheads="1" noChangeShapeType="1" noTextEdit="1"/>
                </p:cNvSpPr>
                <p:nvPr/>
              </p:nvSpPr>
              <p:spPr>
                <a:xfrm>
                  <a:off x="4314020" y="1876771"/>
                  <a:ext cx="187085" cy="369332"/>
                </a:xfrm>
                <a:prstGeom prst="rect">
                  <a:avLst/>
                </a:prstGeom>
                <a:blipFill>
                  <a:blip r:embed="rId13"/>
                  <a:stretch>
                    <a:fillRect l="-10000" r="-160000"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 name="Textfeld 109">
                  <a:extLst>
                    <a:ext uri="{FF2B5EF4-FFF2-40B4-BE49-F238E27FC236}">
                      <a16:creationId xmlns:a16="http://schemas.microsoft.com/office/drawing/2014/main" id="{C5D69A08-9B4B-41E3-946B-9B33E12A443E}"/>
                    </a:ext>
                  </a:extLst>
                </p:cNvPr>
                <p:cNvSpPr txBox="1"/>
                <p:nvPr/>
              </p:nvSpPr>
              <p:spPr>
                <a:xfrm>
                  <a:off x="4322613" y="1387872"/>
                  <a:ext cx="1870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m:rPr>
                            <m:sty m:val="p"/>
                          </m:rPr>
                          <a:rPr kumimoji="0" lang="de-DE" sz="1800" b="0"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e</m:t>
                        </m:r>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10" name="Textfeld 109">
                  <a:extLst>
                    <a:ext uri="{FF2B5EF4-FFF2-40B4-BE49-F238E27FC236}">
                      <a16:creationId xmlns:a16="http://schemas.microsoft.com/office/drawing/2014/main" id="{C5D69A08-9B4B-41E3-946B-9B33E12A443E}"/>
                    </a:ext>
                  </a:extLst>
                </p:cNvPr>
                <p:cNvSpPr txBox="1">
                  <a:spLocks noRot="1" noChangeAspect="1" noMove="1" noResize="1" noEditPoints="1" noAdjustHandles="1" noChangeArrowheads="1" noChangeShapeType="1" noTextEdit="1"/>
                </p:cNvSpPr>
                <p:nvPr/>
              </p:nvSpPr>
              <p:spPr>
                <a:xfrm>
                  <a:off x="4322613" y="1387872"/>
                  <a:ext cx="187085" cy="369332"/>
                </a:xfrm>
                <a:prstGeom prst="rect">
                  <a:avLst/>
                </a:prstGeom>
                <a:blipFill>
                  <a:blip r:embed="rId14"/>
                  <a:stretch>
                    <a:fillRect l="-9677" r="-151613" b="-13115"/>
                  </a:stretch>
                </a:blipFill>
              </p:spPr>
              <p:txBody>
                <a:bodyPr/>
                <a:lstStyle/>
                <a:p>
                  <a:r>
                    <a:rPr lang="en-US">
                      <a:noFill/>
                    </a:rPr>
                    <a:t> </a:t>
                  </a:r>
                </a:p>
              </p:txBody>
            </p:sp>
          </mc:Fallback>
        </mc:AlternateContent>
      </p:grpSp>
      <p:sp>
        <p:nvSpPr>
          <p:cNvPr id="18" name="TextBox 17">
            <a:extLst>
              <a:ext uri="{FF2B5EF4-FFF2-40B4-BE49-F238E27FC236}">
                <a16:creationId xmlns:a16="http://schemas.microsoft.com/office/drawing/2014/main" id="{858DE66F-B352-68B5-D665-87FE02B42580}"/>
              </a:ext>
            </a:extLst>
          </p:cNvPr>
          <p:cNvSpPr txBox="1"/>
          <p:nvPr/>
        </p:nvSpPr>
        <p:spPr>
          <a:xfrm>
            <a:off x="51528" y="6486269"/>
            <a:ext cx="7988611" cy="307777"/>
          </a:xfrm>
          <a:prstGeom prst="rect">
            <a:avLst/>
          </a:prstGeom>
          <a:noFill/>
        </p:spPr>
        <p:txBody>
          <a:bodyPr wrap="square">
            <a:spAutoFit/>
          </a:bodyPr>
          <a:lstStyle/>
          <a:p>
            <a:pPr>
              <a:buNone/>
            </a:pPr>
            <a:r>
              <a:rPr lang="en-US" sz="1400" dirty="0">
                <a:latin typeface="Source Sans Pro Light" panose="020B0403030403020204" pitchFamily="34" charset="0"/>
                <a:ea typeface="Source Sans Pro Light" panose="020B0403030403020204" pitchFamily="34" charset="0"/>
              </a:rPr>
              <a:t>F. Egli et al., arXiv:2605.07942 (2026)</a:t>
            </a:r>
          </a:p>
        </p:txBody>
      </p:sp>
      <p:pic>
        <p:nvPicPr>
          <p:cNvPr id="19" name="Grafik 4">
            <a:extLst>
              <a:ext uri="{FF2B5EF4-FFF2-40B4-BE49-F238E27FC236}">
                <a16:creationId xmlns:a16="http://schemas.microsoft.com/office/drawing/2014/main" id="{2AA58F87-4E91-C5BC-8882-DED881A72C8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753221" y="967553"/>
            <a:ext cx="5220000" cy="5220000"/>
          </a:xfrm>
          <a:prstGeom prst="rect">
            <a:avLst/>
          </a:prstGeom>
        </p:spPr>
      </p:pic>
      <p:cxnSp>
        <p:nvCxnSpPr>
          <p:cNvPr id="21" name="Gerade Verbindung mit Pfeil 8">
            <a:extLst>
              <a:ext uri="{FF2B5EF4-FFF2-40B4-BE49-F238E27FC236}">
                <a16:creationId xmlns:a16="http://schemas.microsoft.com/office/drawing/2014/main" id="{59A9C735-44E9-35E1-AC40-43E138FA428B}"/>
              </a:ext>
            </a:extLst>
          </p:cNvPr>
          <p:cNvCxnSpPr>
            <a:cxnSpLocks/>
          </p:cNvCxnSpPr>
          <p:nvPr/>
        </p:nvCxnSpPr>
        <p:spPr>
          <a:xfrm>
            <a:off x="2173316" y="1502391"/>
            <a:ext cx="796413" cy="0"/>
          </a:xfrm>
          <a:prstGeom prst="straightConnector1">
            <a:avLst/>
          </a:prstGeom>
          <a:ln w="38100">
            <a:solidFill>
              <a:srgbClr val="7030A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feld 10">
            <a:extLst>
              <a:ext uri="{FF2B5EF4-FFF2-40B4-BE49-F238E27FC236}">
                <a16:creationId xmlns:a16="http://schemas.microsoft.com/office/drawing/2014/main" id="{126E475A-53E6-F747-63D9-CA0B11ED50A5}"/>
              </a:ext>
            </a:extLst>
          </p:cNvPr>
          <p:cNvSpPr txBox="1"/>
          <p:nvPr/>
        </p:nvSpPr>
        <p:spPr>
          <a:xfrm>
            <a:off x="2319283" y="1115649"/>
            <a:ext cx="76050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Laser</a:t>
            </a:r>
          </a:p>
        </p:txBody>
      </p:sp>
    </p:spTree>
    <p:extLst>
      <p:ext uri="{BB962C8B-B14F-4D97-AF65-F5344CB8AC3E}">
        <p14:creationId xmlns:p14="http://schemas.microsoft.com/office/powerpoint/2010/main" val="4151620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35" grpId="0"/>
      <p:bldP spid="91" grpId="0" animBg="1"/>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6B5B50C7-9857-D27B-23AF-3D21F1BC5F1A}"/>
            </a:ext>
          </a:extLst>
        </p:cNvPr>
        <p:cNvGrpSpPr/>
        <p:nvPr/>
      </p:nvGrpSpPr>
      <p:grpSpPr bwMode="auto">
        <a:xfrm>
          <a:off x="0" y="0"/>
          <a:ext cx="0" cy="0"/>
          <a:chOff x="0" y="0"/>
          <a:chExt cx="0" cy="0"/>
        </a:xfrm>
      </p:grpSpPr>
      <p:sp>
        <p:nvSpPr>
          <p:cNvPr id="3" name="Foliennummernplatzhalter 2">
            <a:extLst>
              <a:ext uri="{FF2B5EF4-FFF2-40B4-BE49-F238E27FC236}">
                <a16:creationId xmlns:a16="http://schemas.microsoft.com/office/drawing/2014/main" id="{49BC3A58-8DAA-5961-B6EA-E011055331F7}"/>
              </a:ext>
            </a:extLst>
          </p:cNvPr>
          <p:cNvSpPr>
            <a:spLocks noGrp="1"/>
          </p:cNvSpPr>
          <p:nvPr>
            <p:ph type="sldNum" sz="quarter" idx="4"/>
          </p:nvPr>
        </p:nvSpPr>
        <p:spPr bwMode="auto"/>
        <p:txBody>
          <a:bodyPr/>
          <a:lstStyle/>
          <a:p>
            <a:pPr>
              <a:defRPr/>
            </a:pPr>
            <a:fld id="{868CE6CF-B1CB-C240-B2D6-131636DF6A5B}" type="slidenum">
              <a:rPr lang="de-DE"/>
              <a:t>13</a:t>
            </a:fld>
            <a:endParaRPr lang="de-DE" dirty="0"/>
          </a:p>
        </p:txBody>
      </p:sp>
      <p:sp>
        <p:nvSpPr>
          <p:cNvPr id="4" name="Titel 3">
            <a:extLst>
              <a:ext uri="{FF2B5EF4-FFF2-40B4-BE49-F238E27FC236}">
                <a16:creationId xmlns:a16="http://schemas.microsoft.com/office/drawing/2014/main" id="{77002A99-6CBC-038A-B275-65288AFEE121}"/>
              </a:ext>
            </a:extLst>
          </p:cNvPr>
          <p:cNvSpPr>
            <a:spLocks noGrp="1"/>
          </p:cNvSpPr>
          <p:nvPr>
            <p:ph type="title"/>
          </p:nvPr>
        </p:nvSpPr>
        <p:spPr bwMode="auto">
          <a:xfrm>
            <a:off x="838200" y="540542"/>
            <a:ext cx="10515600" cy="443198"/>
          </a:xfrm>
        </p:spPr>
        <p:txBody>
          <a:bodyPr/>
          <a:lstStyle/>
          <a:p>
            <a:pPr>
              <a:defRPr/>
            </a:pP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Spatial and Temporal Alignment of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the</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XUV Beam</a:t>
            </a:r>
            <a:endParaRPr kumimoji="1"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6" name="Group 5">
            <a:extLst>
              <a:ext uri="{FF2B5EF4-FFF2-40B4-BE49-F238E27FC236}">
                <a16:creationId xmlns:a16="http://schemas.microsoft.com/office/drawing/2014/main" id="{06FC2C33-EFD3-1BF9-CAFE-73997C7CB90E}"/>
              </a:ext>
            </a:extLst>
          </p:cNvPr>
          <p:cNvGrpSpPr/>
          <p:nvPr/>
        </p:nvGrpSpPr>
        <p:grpSpPr>
          <a:xfrm>
            <a:off x="1113181" y="2076467"/>
            <a:ext cx="9965638" cy="2097311"/>
            <a:chOff x="1113181" y="2294907"/>
            <a:chExt cx="9965638" cy="2097311"/>
          </a:xfrm>
        </p:grpSpPr>
        <p:cxnSp>
          <p:nvCxnSpPr>
            <p:cNvPr id="48" name="Straight Arrow Connector 102">
              <a:extLst>
                <a:ext uri="{FF2B5EF4-FFF2-40B4-BE49-F238E27FC236}">
                  <a16:creationId xmlns:a16="http://schemas.microsoft.com/office/drawing/2014/main" id="{E4F750D4-33C1-7F0B-ACE9-2E97B80BC2A5}"/>
                </a:ext>
              </a:extLst>
            </p:cNvPr>
            <p:cNvCxnSpPr>
              <a:cxnSpLocks/>
            </p:cNvCxnSpPr>
            <p:nvPr/>
          </p:nvCxnSpPr>
          <p:spPr bwMode="auto">
            <a:xfrm rot="365573">
              <a:off x="6033457" y="2886525"/>
              <a:ext cx="4308518" cy="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nvGrpSpPr>
            <p:cNvPr id="32" name="Group 131">
              <a:extLst>
                <a:ext uri="{FF2B5EF4-FFF2-40B4-BE49-F238E27FC236}">
                  <a16:creationId xmlns:a16="http://schemas.microsoft.com/office/drawing/2014/main" id="{174A6904-93B2-678B-CCF8-DA0F8A955339}"/>
                </a:ext>
              </a:extLst>
            </p:cNvPr>
            <p:cNvGrpSpPr/>
            <p:nvPr/>
          </p:nvGrpSpPr>
          <p:grpSpPr bwMode="auto">
            <a:xfrm>
              <a:off x="1113181" y="2294907"/>
              <a:ext cx="9965638" cy="2097311"/>
              <a:chOff x="1084568" y="1659280"/>
              <a:chExt cx="9965638" cy="2097311"/>
            </a:xfrm>
          </p:grpSpPr>
          <p:sp>
            <p:nvSpPr>
              <p:cNvPr id="33" name="Textfeld 32">
                <a:extLst>
                  <a:ext uri="{FF2B5EF4-FFF2-40B4-BE49-F238E27FC236}">
                    <a16:creationId xmlns:a16="http://schemas.microsoft.com/office/drawing/2014/main" id="{CB32572C-E24E-1194-E29F-C1F17B39FEEC}"/>
                  </a:ext>
                </a:extLst>
              </p:cNvPr>
              <p:cNvSpPr txBox="1"/>
              <p:nvPr/>
            </p:nvSpPr>
            <p:spPr bwMode="auto">
              <a:xfrm>
                <a:off x="5205858" y="3379934"/>
                <a:ext cx="1736373" cy="338554"/>
              </a:xfrm>
              <a:prstGeom prst="rect">
                <a:avLst/>
              </a:prstGeom>
              <a:noFill/>
            </p:spPr>
            <p:txBody>
              <a:bodyPr wrap="none" rtlCol="0">
                <a:spAutoFit/>
              </a:bodyPr>
              <a:lstStyle/>
              <a:p>
                <a:pPr marL="0" marR="0" lvl="0" indent="0" algn="l" defTabSz="914400">
                  <a:lnSpc>
                    <a:spcPct val="100000"/>
                  </a:lnSpc>
                  <a:spcBef>
                    <a:spcPts val="0"/>
                  </a:spcBef>
                  <a:spcAft>
                    <a:spcPts val="0"/>
                  </a:spcAft>
                  <a:buClrTx/>
                  <a:buSzTx/>
                  <a:buFontTx/>
                  <a:buNone/>
                  <a:defRPr/>
                </a:pPr>
                <a:r>
                  <a:rPr lang="en-US" sz="1600" b="0" i="0" u="none" strike="noStrike" cap="none" spc="0" dirty="0">
                    <a:ln>
                      <a:noFill/>
                    </a:ln>
                    <a:solidFill>
                      <a:srgbClr val="000000"/>
                    </a:solidFill>
                    <a:latin typeface="Calibri" panose="020F0502020204030204" pitchFamily="34" charset="0"/>
                    <a:ea typeface="Calibri" panose="020F0502020204030204" pitchFamily="34" charset="0"/>
                    <a:cs typeface="Calibri" panose="020F0502020204030204" pitchFamily="34" charset="0"/>
                  </a:rPr>
                  <a:t>Linear chain of Be</a:t>
                </a:r>
                <a:r>
                  <a:rPr lang="en-US" sz="1600" b="0" i="0" u="none" strike="noStrike" cap="none" spc="0" baseline="30000" dirty="0">
                    <a:ln>
                      <a:noFill/>
                    </a:ln>
                    <a:solidFill>
                      <a:srgbClr val="000000"/>
                    </a:solidFill>
                    <a:latin typeface="Calibri" panose="020F0502020204030204" pitchFamily="34" charset="0"/>
                    <a:ea typeface="Calibri" panose="020F0502020204030204" pitchFamily="34" charset="0"/>
                    <a:cs typeface="Calibri" panose="020F0502020204030204" pitchFamily="34" charset="0"/>
                  </a:rPr>
                  <a:t>+</a:t>
                </a:r>
              </a:p>
            </p:txBody>
          </p:sp>
          <p:sp>
            <p:nvSpPr>
              <p:cNvPr id="34" name="Right Arrow 67">
                <a:extLst>
                  <a:ext uri="{FF2B5EF4-FFF2-40B4-BE49-F238E27FC236}">
                    <a16:creationId xmlns:a16="http://schemas.microsoft.com/office/drawing/2014/main" id="{294DBB71-FE4C-736F-0638-1F3077CB4CDF}"/>
                  </a:ext>
                </a:extLst>
              </p:cNvPr>
              <p:cNvSpPr/>
              <p:nvPr/>
            </p:nvSpPr>
            <p:spPr bwMode="auto">
              <a:xfrm flipH="1">
                <a:off x="7549996" y="2870000"/>
                <a:ext cx="740231" cy="366657"/>
              </a:xfrm>
              <a:prstGeom prst="rightArrow">
                <a:avLst>
                  <a:gd name="adj1" fmla="val 50000"/>
                  <a:gd name="adj2" fmla="val 5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a:lnSpc>
                    <a:spcPct val="100000"/>
                  </a:lnSpc>
                  <a:spcBef>
                    <a:spcPts val="0"/>
                  </a:spcBef>
                  <a:spcAft>
                    <a:spcPts val="0"/>
                  </a:spcAft>
                  <a:buClrTx/>
                  <a:buSzTx/>
                  <a:buFontTx/>
                  <a:buNone/>
                  <a:defRPr/>
                </a:pPr>
                <a:endParaRPr lang="en-US" sz="1350" b="0" i="0" u="none" strike="noStrike" cap="none" spc="0" dirty="0">
                  <a:ln>
                    <a:noFill/>
                  </a:ln>
                  <a:solidFill>
                    <a:srgbClr val="FFFFFF"/>
                  </a:solidFill>
                  <a:latin typeface="Arial"/>
                  <a:ea typeface="ＭＳ Ｐゴシック"/>
                  <a:cs typeface="Arial"/>
                </a:endParaRPr>
              </a:p>
            </p:txBody>
          </p:sp>
          <p:grpSp>
            <p:nvGrpSpPr>
              <p:cNvPr id="35" name="Group 95">
                <a:extLst>
                  <a:ext uri="{FF2B5EF4-FFF2-40B4-BE49-F238E27FC236}">
                    <a16:creationId xmlns:a16="http://schemas.microsoft.com/office/drawing/2014/main" id="{143494A0-8E07-EE49-6394-019851F9AED8}"/>
                  </a:ext>
                </a:extLst>
              </p:cNvPr>
              <p:cNvGrpSpPr/>
              <p:nvPr/>
            </p:nvGrpSpPr>
            <p:grpSpPr bwMode="auto">
              <a:xfrm rot="425289">
                <a:off x="10539033" y="2241806"/>
                <a:ext cx="511173" cy="1406525"/>
                <a:chOff x="6607475" y="1107522"/>
                <a:chExt cx="760413" cy="2092325"/>
              </a:xfrm>
            </p:grpSpPr>
            <p:sp>
              <p:nvSpPr>
                <p:cNvPr id="44" name="Freeform 53">
                  <a:extLst>
                    <a:ext uri="{FF2B5EF4-FFF2-40B4-BE49-F238E27FC236}">
                      <a16:creationId xmlns:a16="http://schemas.microsoft.com/office/drawing/2014/main" id="{77084764-572A-366F-A233-80D40E2D4DAE}"/>
                    </a:ext>
                  </a:extLst>
                </p:cNvPr>
                <p:cNvSpPr/>
                <p:nvPr/>
              </p:nvSpPr>
              <p:spPr bwMode="auto">
                <a:xfrm>
                  <a:off x="6618588" y="1118635"/>
                  <a:ext cx="736600" cy="2070100"/>
                </a:xfrm>
                <a:custGeom>
                  <a:avLst/>
                  <a:gdLst>
                    <a:gd name="T0" fmla="*/ 0 w 196"/>
                    <a:gd name="T1" fmla="*/ 550 h 550"/>
                    <a:gd name="T2" fmla="*/ 196 w 196"/>
                    <a:gd name="T3" fmla="*/ 550 h 550"/>
                    <a:gd name="T4" fmla="*/ 196 w 196"/>
                    <a:gd name="T5" fmla="*/ 0 h 550"/>
                    <a:gd name="T6" fmla="*/ 0 w 196"/>
                    <a:gd name="T7" fmla="*/ 0 h 550"/>
                    <a:gd name="T8" fmla="*/ 8 w 196"/>
                    <a:gd name="T9" fmla="*/ 35 h 550"/>
                    <a:gd name="T10" fmla="*/ 8 w 196"/>
                    <a:gd name="T11" fmla="*/ 515 h 550"/>
                    <a:gd name="T12" fmla="*/ 0 w 196"/>
                    <a:gd name="T13" fmla="*/ 550 h 550"/>
                  </a:gdLst>
                  <a:ahLst/>
                  <a:cxnLst>
                    <a:cxn ang="0">
                      <a:pos x="T0" y="T1"/>
                    </a:cxn>
                    <a:cxn ang="0">
                      <a:pos x="T2" y="T3"/>
                    </a:cxn>
                    <a:cxn ang="0">
                      <a:pos x="T4" y="T5"/>
                    </a:cxn>
                    <a:cxn ang="0">
                      <a:pos x="T6" y="T7"/>
                    </a:cxn>
                    <a:cxn ang="0">
                      <a:pos x="T8" y="T9"/>
                    </a:cxn>
                    <a:cxn ang="0">
                      <a:pos x="T10" y="T11"/>
                    </a:cxn>
                    <a:cxn ang="0">
                      <a:pos x="T12" y="T13"/>
                    </a:cxn>
                  </a:cxnLst>
                  <a:rect l="0" t="0" r="r" b="b"/>
                  <a:pathLst>
                    <a:path w="196" h="550" extrusionOk="0">
                      <a:moveTo>
                        <a:pt x="0" y="550"/>
                      </a:moveTo>
                      <a:cubicBezTo>
                        <a:pt x="196" y="550"/>
                        <a:pt x="196" y="550"/>
                        <a:pt x="196" y="550"/>
                      </a:cubicBezTo>
                      <a:cubicBezTo>
                        <a:pt x="196" y="0"/>
                        <a:pt x="196" y="0"/>
                        <a:pt x="196" y="0"/>
                      </a:cubicBezTo>
                      <a:cubicBezTo>
                        <a:pt x="0" y="0"/>
                        <a:pt x="0" y="0"/>
                        <a:pt x="0" y="0"/>
                      </a:cubicBezTo>
                      <a:cubicBezTo>
                        <a:pt x="8" y="35"/>
                        <a:pt x="8" y="35"/>
                        <a:pt x="8" y="35"/>
                      </a:cubicBezTo>
                      <a:cubicBezTo>
                        <a:pt x="42" y="193"/>
                        <a:pt x="42" y="357"/>
                        <a:pt x="8" y="515"/>
                      </a:cubicBezTo>
                      <a:lnTo>
                        <a:pt x="0" y="550"/>
                      </a:lnTo>
                      <a:close/>
                    </a:path>
                  </a:pathLst>
                </a:custGeom>
                <a:solidFill>
                  <a:srgbClr val="DDDDDD"/>
                </a:solidFill>
                <a:ln>
                  <a:noFill/>
                </a:ln>
              </p:spPr>
              <p:txBody>
                <a:bodyPr vert="horz" wrap="square" lIns="91440" tIns="45720" rIns="91440" bIns="45720" numCol="1" anchor="t" anchorCtr="0" compatLnSpc="1">
                  <a:prstTxWarp prst="textNoShape">
                    <a:avLst/>
                  </a:prstTxWarp>
                </a:bodyPr>
                <a:lstStyle/>
                <a:p>
                  <a:pPr>
                    <a:defRPr/>
                  </a:pPr>
                  <a:endParaRPr lang="en-US" dirty="0"/>
                </a:p>
              </p:txBody>
            </p:sp>
            <p:sp>
              <p:nvSpPr>
                <p:cNvPr id="45" name="Freeform 54">
                  <a:extLst>
                    <a:ext uri="{FF2B5EF4-FFF2-40B4-BE49-F238E27FC236}">
                      <a16:creationId xmlns:a16="http://schemas.microsoft.com/office/drawing/2014/main" id="{12CD19E7-ED33-51C4-83AF-DE6976C5875A}"/>
                    </a:ext>
                  </a:extLst>
                </p:cNvPr>
                <p:cNvSpPr/>
                <p:nvPr/>
              </p:nvSpPr>
              <p:spPr bwMode="auto">
                <a:xfrm>
                  <a:off x="6607475" y="1107522"/>
                  <a:ext cx="760413" cy="2092325"/>
                </a:xfrm>
                <a:custGeom>
                  <a:avLst/>
                  <a:gdLst>
                    <a:gd name="T0" fmla="*/ 3 w 202"/>
                    <a:gd name="T1" fmla="*/ 553 h 556"/>
                    <a:gd name="T2" fmla="*/ 3 w 202"/>
                    <a:gd name="T3" fmla="*/ 556 h 556"/>
                    <a:gd name="T4" fmla="*/ 202 w 202"/>
                    <a:gd name="T5" fmla="*/ 556 h 556"/>
                    <a:gd name="T6" fmla="*/ 202 w 202"/>
                    <a:gd name="T7" fmla="*/ 0 h 556"/>
                    <a:gd name="T8" fmla="*/ 0 w 202"/>
                    <a:gd name="T9" fmla="*/ 0 h 556"/>
                    <a:gd name="T10" fmla="*/ 8 w 202"/>
                    <a:gd name="T11" fmla="*/ 39 h 556"/>
                    <a:gd name="T12" fmla="*/ 33 w 202"/>
                    <a:gd name="T13" fmla="*/ 278 h 556"/>
                    <a:gd name="T14" fmla="*/ 8 w 202"/>
                    <a:gd name="T15" fmla="*/ 517 h 556"/>
                    <a:gd name="T16" fmla="*/ 0 w 202"/>
                    <a:gd name="T17" fmla="*/ 556 h 556"/>
                    <a:gd name="T18" fmla="*/ 3 w 202"/>
                    <a:gd name="T19" fmla="*/ 556 h 556"/>
                    <a:gd name="T20" fmla="*/ 3 w 202"/>
                    <a:gd name="T21" fmla="*/ 553 h 556"/>
                    <a:gd name="T22" fmla="*/ 6 w 202"/>
                    <a:gd name="T23" fmla="*/ 554 h 556"/>
                    <a:gd name="T24" fmla="*/ 14 w 202"/>
                    <a:gd name="T25" fmla="*/ 519 h 556"/>
                    <a:gd name="T26" fmla="*/ 39 w 202"/>
                    <a:gd name="T27" fmla="*/ 278 h 556"/>
                    <a:gd name="T28" fmla="*/ 14 w 202"/>
                    <a:gd name="T29" fmla="*/ 37 h 556"/>
                    <a:gd name="T30" fmla="*/ 7 w 202"/>
                    <a:gd name="T31" fmla="*/ 6 h 556"/>
                    <a:gd name="T32" fmla="*/ 196 w 202"/>
                    <a:gd name="T33" fmla="*/ 6 h 556"/>
                    <a:gd name="T34" fmla="*/ 196 w 202"/>
                    <a:gd name="T35" fmla="*/ 550 h 556"/>
                    <a:gd name="T36" fmla="*/ 3 w 202"/>
                    <a:gd name="T37" fmla="*/ 550 h 556"/>
                    <a:gd name="T38" fmla="*/ 3 w 202"/>
                    <a:gd name="T39" fmla="*/ 553 h 556"/>
                    <a:gd name="T40" fmla="*/ 6 w 202"/>
                    <a:gd name="T41" fmla="*/ 554 h 556"/>
                    <a:gd name="T42" fmla="*/ 3 w 202"/>
                    <a:gd name="T43" fmla="*/ 553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556" extrusionOk="0">
                      <a:moveTo>
                        <a:pt x="3" y="553"/>
                      </a:moveTo>
                      <a:cubicBezTo>
                        <a:pt x="3" y="556"/>
                        <a:pt x="3" y="556"/>
                        <a:pt x="3" y="556"/>
                      </a:cubicBezTo>
                      <a:cubicBezTo>
                        <a:pt x="202" y="556"/>
                        <a:pt x="202" y="556"/>
                        <a:pt x="202" y="556"/>
                      </a:cubicBezTo>
                      <a:cubicBezTo>
                        <a:pt x="202" y="0"/>
                        <a:pt x="202" y="0"/>
                        <a:pt x="202" y="0"/>
                      </a:cubicBezTo>
                      <a:cubicBezTo>
                        <a:pt x="0" y="0"/>
                        <a:pt x="0" y="0"/>
                        <a:pt x="0" y="0"/>
                      </a:cubicBezTo>
                      <a:cubicBezTo>
                        <a:pt x="8" y="39"/>
                        <a:pt x="8" y="39"/>
                        <a:pt x="8" y="39"/>
                      </a:cubicBezTo>
                      <a:cubicBezTo>
                        <a:pt x="25" y="118"/>
                        <a:pt x="33" y="198"/>
                        <a:pt x="33" y="278"/>
                      </a:cubicBezTo>
                      <a:cubicBezTo>
                        <a:pt x="33" y="358"/>
                        <a:pt x="25" y="438"/>
                        <a:pt x="8" y="517"/>
                      </a:cubicBezTo>
                      <a:cubicBezTo>
                        <a:pt x="0" y="556"/>
                        <a:pt x="0" y="556"/>
                        <a:pt x="0" y="556"/>
                      </a:cubicBezTo>
                      <a:cubicBezTo>
                        <a:pt x="3" y="556"/>
                        <a:pt x="3" y="556"/>
                        <a:pt x="3" y="556"/>
                      </a:cubicBezTo>
                      <a:cubicBezTo>
                        <a:pt x="3" y="553"/>
                        <a:pt x="3" y="553"/>
                        <a:pt x="3" y="553"/>
                      </a:cubicBezTo>
                      <a:cubicBezTo>
                        <a:pt x="6" y="554"/>
                        <a:pt x="6" y="554"/>
                        <a:pt x="6" y="554"/>
                      </a:cubicBezTo>
                      <a:cubicBezTo>
                        <a:pt x="14" y="519"/>
                        <a:pt x="14" y="519"/>
                        <a:pt x="14" y="519"/>
                      </a:cubicBezTo>
                      <a:cubicBezTo>
                        <a:pt x="31" y="439"/>
                        <a:pt x="39" y="359"/>
                        <a:pt x="39" y="278"/>
                      </a:cubicBezTo>
                      <a:cubicBezTo>
                        <a:pt x="39" y="197"/>
                        <a:pt x="31" y="117"/>
                        <a:pt x="14" y="37"/>
                      </a:cubicBezTo>
                      <a:cubicBezTo>
                        <a:pt x="7" y="6"/>
                        <a:pt x="7" y="6"/>
                        <a:pt x="7" y="6"/>
                      </a:cubicBezTo>
                      <a:cubicBezTo>
                        <a:pt x="196" y="6"/>
                        <a:pt x="196" y="6"/>
                        <a:pt x="196" y="6"/>
                      </a:cubicBezTo>
                      <a:cubicBezTo>
                        <a:pt x="196" y="550"/>
                        <a:pt x="196" y="550"/>
                        <a:pt x="196" y="550"/>
                      </a:cubicBezTo>
                      <a:cubicBezTo>
                        <a:pt x="3" y="550"/>
                        <a:pt x="3" y="550"/>
                        <a:pt x="3" y="550"/>
                      </a:cubicBezTo>
                      <a:cubicBezTo>
                        <a:pt x="3" y="553"/>
                        <a:pt x="3" y="553"/>
                        <a:pt x="3" y="553"/>
                      </a:cubicBezTo>
                      <a:cubicBezTo>
                        <a:pt x="6" y="554"/>
                        <a:pt x="6" y="554"/>
                        <a:pt x="6" y="554"/>
                      </a:cubicBezTo>
                      <a:lnTo>
                        <a:pt x="3" y="553"/>
                      </a:lnTo>
                      <a:close/>
                    </a:path>
                  </a:pathLst>
                </a:custGeom>
                <a:solidFill>
                  <a:srgbClr val="7F8080"/>
                </a:solidFill>
                <a:ln>
                  <a:noFill/>
                </a:ln>
              </p:spPr>
              <p:txBody>
                <a:bodyPr vert="horz" wrap="square" lIns="91440" tIns="45720" rIns="91440" bIns="45720" numCol="1" anchor="t" anchorCtr="0" compatLnSpc="1">
                  <a:prstTxWarp prst="textNoShape">
                    <a:avLst/>
                  </a:prstTxWarp>
                </a:bodyPr>
                <a:lstStyle/>
                <a:p>
                  <a:pPr>
                    <a:defRPr/>
                  </a:pPr>
                  <a:endParaRPr lang="en-US" dirty="0"/>
                </a:p>
              </p:txBody>
            </p:sp>
          </p:grpSp>
          <p:grpSp>
            <p:nvGrpSpPr>
              <p:cNvPr id="36" name="Group 96">
                <a:extLst>
                  <a:ext uri="{FF2B5EF4-FFF2-40B4-BE49-F238E27FC236}">
                    <a16:creationId xmlns:a16="http://schemas.microsoft.com/office/drawing/2014/main" id="{A185F5D0-4765-16F9-4C88-6880323AECFD}"/>
                  </a:ext>
                </a:extLst>
              </p:cNvPr>
              <p:cNvGrpSpPr/>
              <p:nvPr/>
            </p:nvGrpSpPr>
            <p:grpSpPr bwMode="auto">
              <a:xfrm rot="10800000">
                <a:off x="1084568" y="2350066"/>
                <a:ext cx="511173" cy="1406525"/>
                <a:chOff x="6607475" y="1107522"/>
                <a:chExt cx="760413" cy="2092325"/>
              </a:xfrm>
            </p:grpSpPr>
            <p:sp>
              <p:nvSpPr>
                <p:cNvPr id="42" name="Freeform 53">
                  <a:extLst>
                    <a:ext uri="{FF2B5EF4-FFF2-40B4-BE49-F238E27FC236}">
                      <a16:creationId xmlns:a16="http://schemas.microsoft.com/office/drawing/2014/main" id="{6AB0C23E-E608-B4A9-340C-EE9BE63E155F}"/>
                    </a:ext>
                  </a:extLst>
                </p:cNvPr>
                <p:cNvSpPr/>
                <p:nvPr/>
              </p:nvSpPr>
              <p:spPr bwMode="auto">
                <a:xfrm>
                  <a:off x="6618588" y="1118635"/>
                  <a:ext cx="736600" cy="2070100"/>
                </a:xfrm>
                <a:custGeom>
                  <a:avLst/>
                  <a:gdLst>
                    <a:gd name="T0" fmla="*/ 0 w 196"/>
                    <a:gd name="T1" fmla="*/ 550 h 550"/>
                    <a:gd name="T2" fmla="*/ 196 w 196"/>
                    <a:gd name="T3" fmla="*/ 550 h 550"/>
                    <a:gd name="T4" fmla="*/ 196 w 196"/>
                    <a:gd name="T5" fmla="*/ 0 h 550"/>
                    <a:gd name="T6" fmla="*/ 0 w 196"/>
                    <a:gd name="T7" fmla="*/ 0 h 550"/>
                    <a:gd name="T8" fmla="*/ 8 w 196"/>
                    <a:gd name="T9" fmla="*/ 35 h 550"/>
                    <a:gd name="T10" fmla="*/ 8 w 196"/>
                    <a:gd name="T11" fmla="*/ 515 h 550"/>
                    <a:gd name="T12" fmla="*/ 0 w 196"/>
                    <a:gd name="T13" fmla="*/ 550 h 550"/>
                  </a:gdLst>
                  <a:ahLst/>
                  <a:cxnLst>
                    <a:cxn ang="0">
                      <a:pos x="T0" y="T1"/>
                    </a:cxn>
                    <a:cxn ang="0">
                      <a:pos x="T2" y="T3"/>
                    </a:cxn>
                    <a:cxn ang="0">
                      <a:pos x="T4" y="T5"/>
                    </a:cxn>
                    <a:cxn ang="0">
                      <a:pos x="T6" y="T7"/>
                    </a:cxn>
                    <a:cxn ang="0">
                      <a:pos x="T8" y="T9"/>
                    </a:cxn>
                    <a:cxn ang="0">
                      <a:pos x="T10" y="T11"/>
                    </a:cxn>
                    <a:cxn ang="0">
                      <a:pos x="T12" y="T13"/>
                    </a:cxn>
                  </a:cxnLst>
                  <a:rect l="0" t="0" r="r" b="b"/>
                  <a:pathLst>
                    <a:path w="196" h="550" extrusionOk="0">
                      <a:moveTo>
                        <a:pt x="0" y="550"/>
                      </a:moveTo>
                      <a:cubicBezTo>
                        <a:pt x="196" y="550"/>
                        <a:pt x="196" y="550"/>
                        <a:pt x="196" y="550"/>
                      </a:cubicBezTo>
                      <a:cubicBezTo>
                        <a:pt x="196" y="0"/>
                        <a:pt x="196" y="0"/>
                        <a:pt x="196" y="0"/>
                      </a:cubicBezTo>
                      <a:cubicBezTo>
                        <a:pt x="0" y="0"/>
                        <a:pt x="0" y="0"/>
                        <a:pt x="0" y="0"/>
                      </a:cubicBezTo>
                      <a:cubicBezTo>
                        <a:pt x="8" y="35"/>
                        <a:pt x="8" y="35"/>
                        <a:pt x="8" y="35"/>
                      </a:cubicBezTo>
                      <a:cubicBezTo>
                        <a:pt x="42" y="193"/>
                        <a:pt x="42" y="357"/>
                        <a:pt x="8" y="515"/>
                      </a:cubicBezTo>
                      <a:lnTo>
                        <a:pt x="0" y="550"/>
                      </a:lnTo>
                      <a:close/>
                    </a:path>
                  </a:pathLst>
                </a:custGeom>
                <a:solidFill>
                  <a:srgbClr val="DDDDDD"/>
                </a:solidFill>
                <a:ln>
                  <a:noFill/>
                </a:ln>
              </p:spPr>
              <p:txBody>
                <a:bodyPr vert="horz" wrap="square" lIns="91440" tIns="45720" rIns="91440" bIns="45720" numCol="1" anchor="t" anchorCtr="0" compatLnSpc="1">
                  <a:prstTxWarp prst="textNoShape">
                    <a:avLst/>
                  </a:prstTxWarp>
                </a:bodyPr>
                <a:lstStyle/>
                <a:p>
                  <a:pPr>
                    <a:defRPr/>
                  </a:pPr>
                  <a:endParaRPr lang="en-US" dirty="0"/>
                </a:p>
              </p:txBody>
            </p:sp>
            <p:sp>
              <p:nvSpPr>
                <p:cNvPr id="43" name="Freeform 54">
                  <a:extLst>
                    <a:ext uri="{FF2B5EF4-FFF2-40B4-BE49-F238E27FC236}">
                      <a16:creationId xmlns:a16="http://schemas.microsoft.com/office/drawing/2014/main" id="{B3C824C1-F0A8-859E-F5CB-B0FC1C57FF8B}"/>
                    </a:ext>
                  </a:extLst>
                </p:cNvPr>
                <p:cNvSpPr/>
                <p:nvPr/>
              </p:nvSpPr>
              <p:spPr bwMode="auto">
                <a:xfrm>
                  <a:off x="6607475" y="1107522"/>
                  <a:ext cx="760413" cy="2092325"/>
                </a:xfrm>
                <a:custGeom>
                  <a:avLst/>
                  <a:gdLst>
                    <a:gd name="T0" fmla="*/ 3 w 202"/>
                    <a:gd name="T1" fmla="*/ 553 h 556"/>
                    <a:gd name="T2" fmla="*/ 3 w 202"/>
                    <a:gd name="T3" fmla="*/ 556 h 556"/>
                    <a:gd name="T4" fmla="*/ 202 w 202"/>
                    <a:gd name="T5" fmla="*/ 556 h 556"/>
                    <a:gd name="T6" fmla="*/ 202 w 202"/>
                    <a:gd name="T7" fmla="*/ 0 h 556"/>
                    <a:gd name="T8" fmla="*/ 0 w 202"/>
                    <a:gd name="T9" fmla="*/ 0 h 556"/>
                    <a:gd name="T10" fmla="*/ 8 w 202"/>
                    <a:gd name="T11" fmla="*/ 39 h 556"/>
                    <a:gd name="T12" fmla="*/ 33 w 202"/>
                    <a:gd name="T13" fmla="*/ 278 h 556"/>
                    <a:gd name="T14" fmla="*/ 8 w 202"/>
                    <a:gd name="T15" fmla="*/ 517 h 556"/>
                    <a:gd name="T16" fmla="*/ 0 w 202"/>
                    <a:gd name="T17" fmla="*/ 556 h 556"/>
                    <a:gd name="T18" fmla="*/ 3 w 202"/>
                    <a:gd name="T19" fmla="*/ 556 h 556"/>
                    <a:gd name="T20" fmla="*/ 3 w 202"/>
                    <a:gd name="T21" fmla="*/ 553 h 556"/>
                    <a:gd name="T22" fmla="*/ 6 w 202"/>
                    <a:gd name="T23" fmla="*/ 554 h 556"/>
                    <a:gd name="T24" fmla="*/ 14 w 202"/>
                    <a:gd name="T25" fmla="*/ 519 h 556"/>
                    <a:gd name="T26" fmla="*/ 39 w 202"/>
                    <a:gd name="T27" fmla="*/ 278 h 556"/>
                    <a:gd name="T28" fmla="*/ 14 w 202"/>
                    <a:gd name="T29" fmla="*/ 37 h 556"/>
                    <a:gd name="T30" fmla="*/ 7 w 202"/>
                    <a:gd name="T31" fmla="*/ 6 h 556"/>
                    <a:gd name="T32" fmla="*/ 196 w 202"/>
                    <a:gd name="T33" fmla="*/ 6 h 556"/>
                    <a:gd name="T34" fmla="*/ 196 w 202"/>
                    <a:gd name="T35" fmla="*/ 550 h 556"/>
                    <a:gd name="T36" fmla="*/ 3 w 202"/>
                    <a:gd name="T37" fmla="*/ 550 h 556"/>
                    <a:gd name="T38" fmla="*/ 3 w 202"/>
                    <a:gd name="T39" fmla="*/ 553 h 556"/>
                    <a:gd name="T40" fmla="*/ 6 w 202"/>
                    <a:gd name="T41" fmla="*/ 554 h 556"/>
                    <a:gd name="T42" fmla="*/ 3 w 202"/>
                    <a:gd name="T43" fmla="*/ 553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556" extrusionOk="0">
                      <a:moveTo>
                        <a:pt x="3" y="553"/>
                      </a:moveTo>
                      <a:cubicBezTo>
                        <a:pt x="3" y="556"/>
                        <a:pt x="3" y="556"/>
                        <a:pt x="3" y="556"/>
                      </a:cubicBezTo>
                      <a:cubicBezTo>
                        <a:pt x="202" y="556"/>
                        <a:pt x="202" y="556"/>
                        <a:pt x="202" y="556"/>
                      </a:cubicBezTo>
                      <a:cubicBezTo>
                        <a:pt x="202" y="0"/>
                        <a:pt x="202" y="0"/>
                        <a:pt x="202" y="0"/>
                      </a:cubicBezTo>
                      <a:cubicBezTo>
                        <a:pt x="0" y="0"/>
                        <a:pt x="0" y="0"/>
                        <a:pt x="0" y="0"/>
                      </a:cubicBezTo>
                      <a:cubicBezTo>
                        <a:pt x="8" y="39"/>
                        <a:pt x="8" y="39"/>
                        <a:pt x="8" y="39"/>
                      </a:cubicBezTo>
                      <a:cubicBezTo>
                        <a:pt x="25" y="118"/>
                        <a:pt x="33" y="198"/>
                        <a:pt x="33" y="278"/>
                      </a:cubicBezTo>
                      <a:cubicBezTo>
                        <a:pt x="33" y="358"/>
                        <a:pt x="25" y="438"/>
                        <a:pt x="8" y="517"/>
                      </a:cubicBezTo>
                      <a:cubicBezTo>
                        <a:pt x="0" y="556"/>
                        <a:pt x="0" y="556"/>
                        <a:pt x="0" y="556"/>
                      </a:cubicBezTo>
                      <a:cubicBezTo>
                        <a:pt x="3" y="556"/>
                        <a:pt x="3" y="556"/>
                        <a:pt x="3" y="556"/>
                      </a:cubicBezTo>
                      <a:cubicBezTo>
                        <a:pt x="3" y="553"/>
                        <a:pt x="3" y="553"/>
                        <a:pt x="3" y="553"/>
                      </a:cubicBezTo>
                      <a:cubicBezTo>
                        <a:pt x="6" y="554"/>
                        <a:pt x="6" y="554"/>
                        <a:pt x="6" y="554"/>
                      </a:cubicBezTo>
                      <a:cubicBezTo>
                        <a:pt x="14" y="519"/>
                        <a:pt x="14" y="519"/>
                        <a:pt x="14" y="519"/>
                      </a:cubicBezTo>
                      <a:cubicBezTo>
                        <a:pt x="31" y="439"/>
                        <a:pt x="39" y="359"/>
                        <a:pt x="39" y="278"/>
                      </a:cubicBezTo>
                      <a:cubicBezTo>
                        <a:pt x="39" y="197"/>
                        <a:pt x="31" y="117"/>
                        <a:pt x="14" y="37"/>
                      </a:cubicBezTo>
                      <a:cubicBezTo>
                        <a:pt x="7" y="6"/>
                        <a:pt x="7" y="6"/>
                        <a:pt x="7" y="6"/>
                      </a:cubicBezTo>
                      <a:cubicBezTo>
                        <a:pt x="196" y="6"/>
                        <a:pt x="196" y="6"/>
                        <a:pt x="196" y="6"/>
                      </a:cubicBezTo>
                      <a:cubicBezTo>
                        <a:pt x="196" y="550"/>
                        <a:pt x="196" y="550"/>
                        <a:pt x="196" y="550"/>
                      </a:cubicBezTo>
                      <a:cubicBezTo>
                        <a:pt x="3" y="550"/>
                        <a:pt x="3" y="550"/>
                        <a:pt x="3" y="550"/>
                      </a:cubicBezTo>
                      <a:cubicBezTo>
                        <a:pt x="3" y="553"/>
                        <a:pt x="3" y="553"/>
                        <a:pt x="3" y="553"/>
                      </a:cubicBezTo>
                      <a:cubicBezTo>
                        <a:pt x="6" y="554"/>
                        <a:pt x="6" y="554"/>
                        <a:pt x="6" y="554"/>
                      </a:cubicBezTo>
                      <a:lnTo>
                        <a:pt x="3" y="553"/>
                      </a:lnTo>
                      <a:close/>
                    </a:path>
                  </a:pathLst>
                </a:custGeom>
                <a:solidFill>
                  <a:srgbClr val="7F8080"/>
                </a:solidFill>
                <a:ln>
                  <a:noFill/>
                </a:ln>
              </p:spPr>
              <p:txBody>
                <a:bodyPr vert="horz" wrap="square" lIns="91440" tIns="45720" rIns="91440" bIns="45720" numCol="1" anchor="t" anchorCtr="0" compatLnSpc="1">
                  <a:prstTxWarp prst="textNoShape">
                    <a:avLst/>
                  </a:prstTxWarp>
                </a:bodyPr>
                <a:lstStyle/>
                <a:p>
                  <a:pPr>
                    <a:defRPr/>
                  </a:pPr>
                  <a:endParaRPr lang="en-US" dirty="0"/>
                </a:p>
              </p:txBody>
            </p:sp>
          </p:grpSp>
          <p:pic>
            <p:nvPicPr>
              <p:cNvPr id="37" name="Picture 5" descr="C:\Users\F.Schmid\ownCloud\Documents\20171120 Presentation Erlangen\pulse.png">
                <a:extLst>
                  <a:ext uri="{FF2B5EF4-FFF2-40B4-BE49-F238E27FC236}">
                    <a16:creationId xmlns:a16="http://schemas.microsoft.com/office/drawing/2014/main" id="{E47FF91E-AD1D-7413-CC76-E89B1A64FE59}"/>
                  </a:ext>
                </a:extLst>
              </p:cNvPr>
              <p:cNvPicPr>
                <a:picLocks noChangeAspect="1" noChangeArrowheads="1"/>
              </p:cNvPicPr>
              <p:nvPr/>
            </p:nvPicPr>
            <p:blipFill>
              <a:blip r:embed="rId3"/>
              <a:stretch/>
            </p:blipFill>
            <p:spPr bwMode="auto">
              <a:xfrm>
                <a:off x="8381883" y="2797291"/>
                <a:ext cx="934176" cy="512073"/>
              </a:xfrm>
              <a:prstGeom prst="rect">
                <a:avLst/>
              </a:prstGeom>
              <a:noFill/>
            </p:spPr>
          </p:pic>
          <p:grpSp>
            <p:nvGrpSpPr>
              <p:cNvPr id="38" name="Group 110">
                <a:extLst>
                  <a:ext uri="{FF2B5EF4-FFF2-40B4-BE49-F238E27FC236}">
                    <a16:creationId xmlns:a16="http://schemas.microsoft.com/office/drawing/2014/main" id="{69A87598-6F4E-2AB1-BCCD-2228CE4D3051}"/>
                  </a:ext>
                </a:extLst>
              </p:cNvPr>
              <p:cNvGrpSpPr/>
              <p:nvPr/>
            </p:nvGrpSpPr>
            <p:grpSpPr bwMode="auto">
              <a:xfrm rot="10800000">
                <a:off x="2808331" y="2797291"/>
                <a:ext cx="1766063" cy="512073"/>
                <a:chOff x="6407946" y="4340293"/>
                <a:chExt cx="1766063" cy="512073"/>
              </a:xfrm>
            </p:grpSpPr>
            <p:sp>
              <p:nvSpPr>
                <p:cNvPr id="40" name="Right Arrow 67">
                  <a:extLst>
                    <a:ext uri="{FF2B5EF4-FFF2-40B4-BE49-F238E27FC236}">
                      <a16:creationId xmlns:a16="http://schemas.microsoft.com/office/drawing/2014/main" id="{8B670B6B-7B81-87D7-19F9-D7864B813337}"/>
                    </a:ext>
                  </a:extLst>
                </p:cNvPr>
                <p:cNvSpPr/>
                <p:nvPr/>
              </p:nvSpPr>
              <p:spPr bwMode="auto">
                <a:xfrm flipH="1">
                  <a:off x="6407946" y="4413002"/>
                  <a:ext cx="740231" cy="366657"/>
                </a:xfrm>
                <a:prstGeom prst="rightArrow">
                  <a:avLst>
                    <a:gd name="adj1" fmla="val 50000"/>
                    <a:gd name="adj2" fmla="val 5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a:lnSpc>
                      <a:spcPct val="100000"/>
                    </a:lnSpc>
                    <a:spcBef>
                      <a:spcPts val="0"/>
                    </a:spcBef>
                    <a:spcAft>
                      <a:spcPts val="0"/>
                    </a:spcAft>
                    <a:buClrTx/>
                    <a:buSzTx/>
                    <a:buFontTx/>
                    <a:buNone/>
                    <a:defRPr/>
                  </a:pPr>
                  <a:endParaRPr lang="en-US" sz="1350" b="0" i="0" u="none" strike="noStrike" cap="none" spc="0" dirty="0">
                    <a:ln>
                      <a:noFill/>
                    </a:ln>
                    <a:solidFill>
                      <a:srgbClr val="FFFFFF"/>
                    </a:solidFill>
                    <a:latin typeface="Arial"/>
                    <a:ea typeface="ＭＳ Ｐゴシック"/>
                    <a:cs typeface="Arial"/>
                  </a:endParaRPr>
                </a:p>
              </p:txBody>
            </p:sp>
            <p:pic>
              <p:nvPicPr>
                <p:cNvPr id="41" name="Picture 5" descr="C:\Users\F.Schmid\ownCloud\Documents\20171120 Presentation Erlangen\pulse.png">
                  <a:extLst>
                    <a:ext uri="{FF2B5EF4-FFF2-40B4-BE49-F238E27FC236}">
                      <a16:creationId xmlns:a16="http://schemas.microsoft.com/office/drawing/2014/main" id="{B8BBA3AF-B7FD-6ACA-97BE-F18D6448ABE1}"/>
                    </a:ext>
                  </a:extLst>
                </p:cNvPr>
                <p:cNvPicPr>
                  <a:picLocks noChangeAspect="1" noChangeArrowheads="1"/>
                </p:cNvPicPr>
                <p:nvPr/>
              </p:nvPicPr>
              <p:blipFill>
                <a:blip r:embed="rId3"/>
                <a:stretch/>
              </p:blipFill>
              <p:spPr bwMode="auto">
                <a:xfrm>
                  <a:off x="7239832" y="4340293"/>
                  <a:ext cx="934176" cy="512073"/>
                </a:xfrm>
                <a:prstGeom prst="rect">
                  <a:avLst/>
                </a:prstGeom>
                <a:noFill/>
              </p:spPr>
            </p:pic>
          </p:grpSp>
          <p:sp>
            <p:nvSpPr>
              <p:cNvPr id="39" name="Rectangle 130">
                <a:extLst>
                  <a:ext uri="{FF2B5EF4-FFF2-40B4-BE49-F238E27FC236}">
                    <a16:creationId xmlns:a16="http://schemas.microsoft.com/office/drawing/2014/main" id="{DDD9606D-C814-B944-A4B0-B198E36B7DFF}"/>
                  </a:ext>
                </a:extLst>
              </p:cNvPr>
              <p:cNvSpPr/>
              <p:nvPr/>
            </p:nvSpPr>
            <p:spPr bwMode="auto">
              <a:xfrm rot="378254">
                <a:off x="6639330" y="1659280"/>
                <a:ext cx="1821332" cy="338554"/>
              </a:xfrm>
              <a:prstGeom prst="rect">
                <a:avLst/>
              </a:prstGeom>
              <a:grpFill/>
            </p:spPr>
            <p:txBody>
              <a:bodyPr wrap="none">
                <a:spAutoFit/>
              </a:bodyPr>
              <a:lstStyle/>
              <a:p>
                <a:pPr>
                  <a:defRPr/>
                </a:pPr>
                <a:r>
                  <a:rPr lang="en-US" sz="1600" dirty="0">
                    <a:solidFill>
                      <a:srgbClr val="000000"/>
                    </a:solidFill>
                    <a:latin typeface="Calibri" panose="020F0502020204030204" pitchFamily="34" charset="0"/>
                    <a:ea typeface="Calibri" panose="020F0502020204030204" pitchFamily="34" charset="0"/>
                    <a:cs typeface="Calibri" panose="020F0502020204030204" pitchFamily="34" charset="0"/>
                  </a:rPr>
                  <a:t>Harmonics + IR leak</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grpSp>
        <p:pic>
          <p:nvPicPr>
            <p:cNvPr id="30" name="Picture 3" descr="C:\Users\F.Schmid\Documents\Master-Thesis\pictures\Ion_chain.png">
              <a:extLst>
                <a:ext uri="{FF2B5EF4-FFF2-40B4-BE49-F238E27FC236}">
                  <a16:creationId xmlns:a16="http://schemas.microsoft.com/office/drawing/2014/main" id="{6504D093-E46F-94CD-0C0E-63C2AD804255}"/>
                </a:ext>
              </a:extLst>
            </p:cNvPr>
            <p:cNvPicPr>
              <a:picLocks noChangeAspect="1" noChangeArrowheads="1"/>
            </p:cNvPicPr>
            <p:nvPr/>
          </p:nvPicPr>
          <p:blipFill>
            <a:blip r:embed="rId4"/>
            <a:stretch/>
          </p:blipFill>
          <p:spPr bwMode="auto">
            <a:xfrm>
              <a:off x="5234470" y="3505625"/>
              <a:ext cx="1697901" cy="318869"/>
            </a:xfrm>
            <a:prstGeom prst="rect">
              <a:avLst/>
            </a:prstGeom>
            <a:noFill/>
          </p:spPr>
        </p:pic>
      </p:grpSp>
      <p:grpSp>
        <p:nvGrpSpPr>
          <p:cNvPr id="2" name="Group 1">
            <a:extLst>
              <a:ext uri="{FF2B5EF4-FFF2-40B4-BE49-F238E27FC236}">
                <a16:creationId xmlns:a16="http://schemas.microsoft.com/office/drawing/2014/main" id="{451EC49A-6831-2DC4-E5CB-A902CB1374CF}"/>
              </a:ext>
            </a:extLst>
          </p:cNvPr>
          <p:cNvGrpSpPr/>
          <p:nvPr/>
        </p:nvGrpSpPr>
        <p:grpSpPr>
          <a:xfrm>
            <a:off x="1113181" y="2180596"/>
            <a:ext cx="9965638" cy="1993182"/>
            <a:chOff x="1113181" y="2399036"/>
            <a:chExt cx="9965638" cy="1993182"/>
          </a:xfrm>
        </p:grpSpPr>
        <p:cxnSp>
          <p:nvCxnSpPr>
            <p:cNvPr id="24" name="Straight Arrow Connector 102">
              <a:extLst>
                <a:ext uri="{FF2B5EF4-FFF2-40B4-BE49-F238E27FC236}">
                  <a16:creationId xmlns:a16="http://schemas.microsoft.com/office/drawing/2014/main" id="{8ED42704-8597-C751-DCAC-6FB83C809964}"/>
                </a:ext>
              </a:extLst>
            </p:cNvPr>
            <p:cNvCxnSpPr>
              <a:cxnSpLocks/>
            </p:cNvCxnSpPr>
            <p:nvPr/>
          </p:nvCxnSpPr>
          <p:spPr bwMode="auto">
            <a:xfrm rot="365573">
              <a:off x="6033455" y="2886525"/>
              <a:ext cx="4308518" cy="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nvGrpSpPr>
            <p:cNvPr id="7" name="Group 131">
              <a:extLst>
                <a:ext uri="{FF2B5EF4-FFF2-40B4-BE49-F238E27FC236}">
                  <a16:creationId xmlns:a16="http://schemas.microsoft.com/office/drawing/2014/main" id="{2121E891-E7AE-9C0B-88A0-9E7C20EA5008}"/>
                </a:ext>
              </a:extLst>
            </p:cNvPr>
            <p:cNvGrpSpPr/>
            <p:nvPr/>
          </p:nvGrpSpPr>
          <p:grpSpPr bwMode="auto">
            <a:xfrm>
              <a:off x="1113181" y="2399036"/>
              <a:ext cx="9965638" cy="1993182"/>
              <a:chOff x="1084568" y="1763409"/>
              <a:chExt cx="9965638" cy="1993182"/>
            </a:xfrm>
          </p:grpSpPr>
          <p:sp>
            <p:nvSpPr>
              <p:cNvPr id="9" name="Textfeld 32">
                <a:extLst>
                  <a:ext uri="{FF2B5EF4-FFF2-40B4-BE49-F238E27FC236}">
                    <a16:creationId xmlns:a16="http://schemas.microsoft.com/office/drawing/2014/main" id="{FA74B505-B79A-6D81-6B9B-28FF382799D6}"/>
                  </a:ext>
                </a:extLst>
              </p:cNvPr>
              <p:cNvSpPr txBox="1"/>
              <p:nvPr/>
            </p:nvSpPr>
            <p:spPr bwMode="auto">
              <a:xfrm>
                <a:off x="5205858" y="3379934"/>
                <a:ext cx="1736373" cy="338554"/>
              </a:xfrm>
              <a:prstGeom prst="rect">
                <a:avLst/>
              </a:prstGeom>
              <a:noFill/>
            </p:spPr>
            <p:txBody>
              <a:bodyPr wrap="none" rtlCol="0">
                <a:spAutoFit/>
              </a:bodyPr>
              <a:lstStyle/>
              <a:p>
                <a:pPr marL="0" marR="0" lvl="0" indent="0" algn="l" defTabSz="914400">
                  <a:lnSpc>
                    <a:spcPct val="100000"/>
                  </a:lnSpc>
                  <a:spcBef>
                    <a:spcPts val="0"/>
                  </a:spcBef>
                  <a:spcAft>
                    <a:spcPts val="0"/>
                  </a:spcAft>
                  <a:buClrTx/>
                  <a:buSzTx/>
                  <a:buFontTx/>
                  <a:buNone/>
                  <a:defRPr/>
                </a:pPr>
                <a:r>
                  <a:rPr lang="en-US" sz="1600" b="0" i="0" u="none" strike="noStrike" cap="none" spc="0" dirty="0">
                    <a:ln>
                      <a:noFill/>
                    </a:ln>
                    <a:solidFill>
                      <a:srgbClr val="000000"/>
                    </a:solidFill>
                    <a:latin typeface="Calibri" panose="020F0502020204030204" pitchFamily="34" charset="0"/>
                    <a:ea typeface="Calibri" panose="020F0502020204030204" pitchFamily="34" charset="0"/>
                    <a:cs typeface="Calibri" panose="020F0502020204030204" pitchFamily="34" charset="0"/>
                  </a:rPr>
                  <a:t>Linear chain of Be</a:t>
                </a:r>
                <a:r>
                  <a:rPr lang="en-US" sz="1600" b="0" i="0" u="none" strike="noStrike" cap="none" spc="0" baseline="30000" dirty="0">
                    <a:ln>
                      <a:noFill/>
                    </a:ln>
                    <a:solidFill>
                      <a:srgbClr val="000000"/>
                    </a:solidFill>
                    <a:latin typeface="Calibri" panose="020F0502020204030204" pitchFamily="34" charset="0"/>
                    <a:ea typeface="Calibri" panose="020F0502020204030204" pitchFamily="34" charset="0"/>
                    <a:cs typeface="Calibri" panose="020F0502020204030204" pitchFamily="34" charset="0"/>
                  </a:rPr>
                  <a:t>+</a:t>
                </a:r>
              </a:p>
            </p:txBody>
          </p:sp>
          <p:sp>
            <p:nvSpPr>
              <p:cNvPr id="10" name="Right Arrow 67">
                <a:extLst>
                  <a:ext uri="{FF2B5EF4-FFF2-40B4-BE49-F238E27FC236}">
                    <a16:creationId xmlns:a16="http://schemas.microsoft.com/office/drawing/2014/main" id="{2D950AB6-793C-B2BC-269C-D5051E411661}"/>
                  </a:ext>
                </a:extLst>
              </p:cNvPr>
              <p:cNvSpPr/>
              <p:nvPr/>
            </p:nvSpPr>
            <p:spPr bwMode="auto">
              <a:xfrm flipH="1">
                <a:off x="7549996" y="2870000"/>
                <a:ext cx="740231" cy="366657"/>
              </a:xfrm>
              <a:prstGeom prst="rightArrow">
                <a:avLst>
                  <a:gd name="adj1" fmla="val 50000"/>
                  <a:gd name="adj2" fmla="val 5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a:lnSpc>
                    <a:spcPct val="100000"/>
                  </a:lnSpc>
                  <a:spcBef>
                    <a:spcPts val="0"/>
                  </a:spcBef>
                  <a:spcAft>
                    <a:spcPts val="0"/>
                  </a:spcAft>
                  <a:buClrTx/>
                  <a:buSzTx/>
                  <a:buFontTx/>
                  <a:buNone/>
                  <a:defRPr/>
                </a:pPr>
                <a:endParaRPr lang="en-US" sz="1350" b="0" i="0" u="none" strike="noStrike" cap="none" spc="0" dirty="0">
                  <a:ln>
                    <a:noFill/>
                  </a:ln>
                  <a:solidFill>
                    <a:srgbClr val="FFFFFF"/>
                  </a:solidFill>
                  <a:latin typeface="Arial"/>
                  <a:ea typeface="ＭＳ Ｐゴシック"/>
                  <a:cs typeface="Arial"/>
                </a:endParaRPr>
              </a:p>
            </p:txBody>
          </p:sp>
          <p:grpSp>
            <p:nvGrpSpPr>
              <p:cNvPr id="11" name="Group 95">
                <a:extLst>
                  <a:ext uri="{FF2B5EF4-FFF2-40B4-BE49-F238E27FC236}">
                    <a16:creationId xmlns:a16="http://schemas.microsoft.com/office/drawing/2014/main" id="{626DEB67-05E5-F1F3-1866-A4D0759386F0}"/>
                  </a:ext>
                </a:extLst>
              </p:cNvPr>
              <p:cNvGrpSpPr/>
              <p:nvPr/>
            </p:nvGrpSpPr>
            <p:grpSpPr bwMode="auto">
              <a:xfrm rot="425289">
                <a:off x="10539033" y="2241806"/>
                <a:ext cx="511173" cy="1406525"/>
                <a:chOff x="6607475" y="1107522"/>
                <a:chExt cx="760413" cy="2092325"/>
              </a:xfrm>
            </p:grpSpPr>
            <p:sp>
              <p:nvSpPr>
                <p:cNvPr id="20" name="Freeform 53">
                  <a:extLst>
                    <a:ext uri="{FF2B5EF4-FFF2-40B4-BE49-F238E27FC236}">
                      <a16:creationId xmlns:a16="http://schemas.microsoft.com/office/drawing/2014/main" id="{E46C94D4-D637-831F-CC5B-57B233411C19}"/>
                    </a:ext>
                  </a:extLst>
                </p:cNvPr>
                <p:cNvSpPr/>
                <p:nvPr/>
              </p:nvSpPr>
              <p:spPr bwMode="auto">
                <a:xfrm>
                  <a:off x="6618588" y="1118635"/>
                  <a:ext cx="736600" cy="2070100"/>
                </a:xfrm>
                <a:custGeom>
                  <a:avLst/>
                  <a:gdLst>
                    <a:gd name="T0" fmla="*/ 0 w 196"/>
                    <a:gd name="T1" fmla="*/ 550 h 550"/>
                    <a:gd name="T2" fmla="*/ 196 w 196"/>
                    <a:gd name="T3" fmla="*/ 550 h 550"/>
                    <a:gd name="T4" fmla="*/ 196 w 196"/>
                    <a:gd name="T5" fmla="*/ 0 h 550"/>
                    <a:gd name="T6" fmla="*/ 0 w 196"/>
                    <a:gd name="T7" fmla="*/ 0 h 550"/>
                    <a:gd name="T8" fmla="*/ 8 w 196"/>
                    <a:gd name="T9" fmla="*/ 35 h 550"/>
                    <a:gd name="T10" fmla="*/ 8 w 196"/>
                    <a:gd name="T11" fmla="*/ 515 h 550"/>
                    <a:gd name="T12" fmla="*/ 0 w 196"/>
                    <a:gd name="T13" fmla="*/ 550 h 550"/>
                  </a:gdLst>
                  <a:ahLst/>
                  <a:cxnLst>
                    <a:cxn ang="0">
                      <a:pos x="T0" y="T1"/>
                    </a:cxn>
                    <a:cxn ang="0">
                      <a:pos x="T2" y="T3"/>
                    </a:cxn>
                    <a:cxn ang="0">
                      <a:pos x="T4" y="T5"/>
                    </a:cxn>
                    <a:cxn ang="0">
                      <a:pos x="T6" y="T7"/>
                    </a:cxn>
                    <a:cxn ang="0">
                      <a:pos x="T8" y="T9"/>
                    </a:cxn>
                    <a:cxn ang="0">
                      <a:pos x="T10" y="T11"/>
                    </a:cxn>
                    <a:cxn ang="0">
                      <a:pos x="T12" y="T13"/>
                    </a:cxn>
                  </a:cxnLst>
                  <a:rect l="0" t="0" r="r" b="b"/>
                  <a:pathLst>
                    <a:path w="196" h="550" extrusionOk="0">
                      <a:moveTo>
                        <a:pt x="0" y="550"/>
                      </a:moveTo>
                      <a:cubicBezTo>
                        <a:pt x="196" y="550"/>
                        <a:pt x="196" y="550"/>
                        <a:pt x="196" y="550"/>
                      </a:cubicBezTo>
                      <a:cubicBezTo>
                        <a:pt x="196" y="0"/>
                        <a:pt x="196" y="0"/>
                        <a:pt x="196" y="0"/>
                      </a:cubicBezTo>
                      <a:cubicBezTo>
                        <a:pt x="0" y="0"/>
                        <a:pt x="0" y="0"/>
                        <a:pt x="0" y="0"/>
                      </a:cubicBezTo>
                      <a:cubicBezTo>
                        <a:pt x="8" y="35"/>
                        <a:pt x="8" y="35"/>
                        <a:pt x="8" y="35"/>
                      </a:cubicBezTo>
                      <a:cubicBezTo>
                        <a:pt x="42" y="193"/>
                        <a:pt x="42" y="357"/>
                        <a:pt x="8" y="515"/>
                      </a:cubicBezTo>
                      <a:lnTo>
                        <a:pt x="0" y="550"/>
                      </a:lnTo>
                      <a:close/>
                    </a:path>
                  </a:pathLst>
                </a:custGeom>
                <a:solidFill>
                  <a:srgbClr val="DDDDDD"/>
                </a:solidFill>
                <a:ln>
                  <a:noFill/>
                </a:ln>
              </p:spPr>
              <p:txBody>
                <a:bodyPr vert="horz" wrap="square" lIns="91440" tIns="45720" rIns="91440" bIns="45720" numCol="1" anchor="t" anchorCtr="0" compatLnSpc="1">
                  <a:prstTxWarp prst="textNoShape">
                    <a:avLst/>
                  </a:prstTxWarp>
                </a:bodyPr>
                <a:lstStyle/>
                <a:p>
                  <a:pPr>
                    <a:defRPr/>
                  </a:pPr>
                  <a:endParaRPr lang="en-US" dirty="0"/>
                </a:p>
              </p:txBody>
            </p:sp>
            <p:sp>
              <p:nvSpPr>
                <p:cNvPr id="21" name="Freeform 54">
                  <a:extLst>
                    <a:ext uri="{FF2B5EF4-FFF2-40B4-BE49-F238E27FC236}">
                      <a16:creationId xmlns:a16="http://schemas.microsoft.com/office/drawing/2014/main" id="{7F697D49-2C95-0635-A7C1-1A7A289A48B9}"/>
                    </a:ext>
                  </a:extLst>
                </p:cNvPr>
                <p:cNvSpPr/>
                <p:nvPr/>
              </p:nvSpPr>
              <p:spPr bwMode="auto">
                <a:xfrm>
                  <a:off x="6607475" y="1107522"/>
                  <a:ext cx="760413" cy="2092325"/>
                </a:xfrm>
                <a:custGeom>
                  <a:avLst/>
                  <a:gdLst>
                    <a:gd name="T0" fmla="*/ 3 w 202"/>
                    <a:gd name="T1" fmla="*/ 553 h 556"/>
                    <a:gd name="T2" fmla="*/ 3 w 202"/>
                    <a:gd name="T3" fmla="*/ 556 h 556"/>
                    <a:gd name="T4" fmla="*/ 202 w 202"/>
                    <a:gd name="T5" fmla="*/ 556 h 556"/>
                    <a:gd name="T6" fmla="*/ 202 w 202"/>
                    <a:gd name="T7" fmla="*/ 0 h 556"/>
                    <a:gd name="T8" fmla="*/ 0 w 202"/>
                    <a:gd name="T9" fmla="*/ 0 h 556"/>
                    <a:gd name="T10" fmla="*/ 8 w 202"/>
                    <a:gd name="T11" fmla="*/ 39 h 556"/>
                    <a:gd name="T12" fmla="*/ 33 w 202"/>
                    <a:gd name="T13" fmla="*/ 278 h 556"/>
                    <a:gd name="T14" fmla="*/ 8 w 202"/>
                    <a:gd name="T15" fmla="*/ 517 h 556"/>
                    <a:gd name="T16" fmla="*/ 0 w 202"/>
                    <a:gd name="T17" fmla="*/ 556 h 556"/>
                    <a:gd name="T18" fmla="*/ 3 w 202"/>
                    <a:gd name="T19" fmla="*/ 556 h 556"/>
                    <a:gd name="T20" fmla="*/ 3 w 202"/>
                    <a:gd name="T21" fmla="*/ 553 h 556"/>
                    <a:gd name="T22" fmla="*/ 6 w 202"/>
                    <a:gd name="T23" fmla="*/ 554 h 556"/>
                    <a:gd name="T24" fmla="*/ 14 w 202"/>
                    <a:gd name="T25" fmla="*/ 519 h 556"/>
                    <a:gd name="T26" fmla="*/ 39 w 202"/>
                    <a:gd name="T27" fmla="*/ 278 h 556"/>
                    <a:gd name="T28" fmla="*/ 14 w 202"/>
                    <a:gd name="T29" fmla="*/ 37 h 556"/>
                    <a:gd name="T30" fmla="*/ 7 w 202"/>
                    <a:gd name="T31" fmla="*/ 6 h 556"/>
                    <a:gd name="T32" fmla="*/ 196 w 202"/>
                    <a:gd name="T33" fmla="*/ 6 h 556"/>
                    <a:gd name="T34" fmla="*/ 196 w 202"/>
                    <a:gd name="T35" fmla="*/ 550 h 556"/>
                    <a:gd name="T36" fmla="*/ 3 w 202"/>
                    <a:gd name="T37" fmla="*/ 550 h 556"/>
                    <a:gd name="T38" fmla="*/ 3 w 202"/>
                    <a:gd name="T39" fmla="*/ 553 h 556"/>
                    <a:gd name="T40" fmla="*/ 6 w 202"/>
                    <a:gd name="T41" fmla="*/ 554 h 556"/>
                    <a:gd name="T42" fmla="*/ 3 w 202"/>
                    <a:gd name="T43" fmla="*/ 553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556" extrusionOk="0">
                      <a:moveTo>
                        <a:pt x="3" y="553"/>
                      </a:moveTo>
                      <a:cubicBezTo>
                        <a:pt x="3" y="556"/>
                        <a:pt x="3" y="556"/>
                        <a:pt x="3" y="556"/>
                      </a:cubicBezTo>
                      <a:cubicBezTo>
                        <a:pt x="202" y="556"/>
                        <a:pt x="202" y="556"/>
                        <a:pt x="202" y="556"/>
                      </a:cubicBezTo>
                      <a:cubicBezTo>
                        <a:pt x="202" y="0"/>
                        <a:pt x="202" y="0"/>
                        <a:pt x="202" y="0"/>
                      </a:cubicBezTo>
                      <a:cubicBezTo>
                        <a:pt x="0" y="0"/>
                        <a:pt x="0" y="0"/>
                        <a:pt x="0" y="0"/>
                      </a:cubicBezTo>
                      <a:cubicBezTo>
                        <a:pt x="8" y="39"/>
                        <a:pt x="8" y="39"/>
                        <a:pt x="8" y="39"/>
                      </a:cubicBezTo>
                      <a:cubicBezTo>
                        <a:pt x="25" y="118"/>
                        <a:pt x="33" y="198"/>
                        <a:pt x="33" y="278"/>
                      </a:cubicBezTo>
                      <a:cubicBezTo>
                        <a:pt x="33" y="358"/>
                        <a:pt x="25" y="438"/>
                        <a:pt x="8" y="517"/>
                      </a:cubicBezTo>
                      <a:cubicBezTo>
                        <a:pt x="0" y="556"/>
                        <a:pt x="0" y="556"/>
                        <a:pt x="0" y="556"/>
                      </a:cubicBezTo>
                      <a:cubicBezTo>
                        <a:pt x="3" y="556"/>
                        <a:pt x="3" y="556"/>
                        <a:pt x="3" y="556"/>
                      </a:cubicBezTo>
                      <a:cubicBezTo>
                        <a:pt x="3" y="553"/>
                        <a:pt x="3" y="553"/>
                        <a:pt x="3" y="553"/>
                      </a:cubicBezTo>
                      <a:cubicBezTo>
                        <a:pt x="6" y="554"/>
                        <a:pt x="6" y="554"/>
                        <a:pt x="6" y="554"/>
                      </a:cubicBezTo>
                      <a:cubicBezTo>
                        <a:pt x="14" y="519"/>
                        <a:pt x="14" y="519"/>
                        <a:pt x="14" y="519"/>
                      </a:cubicBezTo>
                      <a:cubicBezTo>
                        <a:pt x="31" y="439"/>
                        <a:pt x="39" y="359"/>
                        <a:pt x="39" y="278"/>
                      </a:cubicBezTo>
                      <a:cubicBezTo>
                        <a:pt x="39" y="197"/>
                        <a:pt x="31" y="117"/>
                        <a:pt x="14" y="37"/>
                      </a:cubicBezTo>
                      <a:cubicBezTo>
                        <a:pt x="7" y="6"/>
                        <a:pt x="7" y="6"/>
                        <a:pt x="7" y="6"/>
                      </a:cubicBezTo>
                      <a:cubicBezTo>
                        <a:pt x="196" y="6"/>
                        <a:pt x="196" y="6"/>
                        <a:pt x="196" y="6"/>
                      </a:cubicBezTo>
                      <a:cubicBezTo>
                        <a:pt x="196" y="550"/>
                        <a:pt x="196" y="550"/>
                        <a:pt x="196" y="550"/>
                      </a:cubicBezTo>
                      <a:cubicBezTo>
                        <a:pt x="3" y="550"/>
                        <a:pt x="3" y="550"/>
                        <a:pt x="3" y="550"/>
                      </a:cubicBezTo>
                      <a:cubicBezTo>
                        <a:pt x="3" y="553"/>
                        <a:pt x="3" y="553"/>
                        <a:pt x="3" y="553"/>
                      </a:cubicBezTo>
                      <a:cubicBezTo>
                        <a:pt x="6" y="554"/>
                        <a:pt x="6" y="554"/>
                        <a:pt x="6" y="554"/>
                      </a:cubicBezTo>
                      <a:lnTo>
                        <a:pt x="3" y="553"/>
                      </a:lnTo>
                      <a:close/>
                    </a:path>
                  </a:pathLst>
                </a:custGeom>
                <a:solidFill>
                  <a:srgbClr val="7F8080"/>
                </a:solidFill>
                <a:ln>
                  <a:noFill/>
                </a:ln>
              </p:spPr>
              <p:txBody>
                <a:bodyPr vert="horz" wrap="square" lIns="91440" tIns="45720" rIns="91440" bIns="45720" numCol="1" anchor="t" anchorCtr="0" compatLnSpc="1">
                  <a:prstTxWarp prst="textNoShape">
                    <a:avLst/>
                  </a:prstTxWarp>
                </a:bodyPr>
                <a:lstStyle/>
                <a:p>
                  <a:pPr>
                    <a:defRPr/>
                  </a:pPr>
                  <a:endParaRPr lang="en-US" dirty="0"/>
                </a:p>
              </p:txBody>
            </p:sp>
          </p:grpSp>
          <p:grpSp>
            <p:nvGrpSpPr>
              <p:cNvPr id="12" name="Group 96">
                <a:extLst>
                  <a:ext uri="{FF2B5EF4-FFF2-40B4-BE49-F238E27FC236}">
                    <a16:creationId xmlns:a16="http://schemas.microsoft.com/office/drawing/2014/main" id="{C19BEE93-0583-7819-69F4-3815392D5B4F}"/>
                  </a:ext>
                </a:extLst>
              </p:cNvPr>
              <p:cNvGrpSpPr/>
              <p:nvPr/>
            </p:nvGrpSpPr>
            <p:grpSpPr bwMode="auto">
              <a:xfrm rot="10800000">
                <a:off x="1084568" y="2350066"/>
                <a:ext cx="511173" cy="1406525"/>
                <a:chOff x="6607475" y="1107522"/>
                <a:chExt cx="760413" cy="2092325"/>
              </a:xfrm>
            </p:grpSpPr>
            <p:sp>
              <p:nvSpPr>
                <p:cNvPr id="18" name="Freeform 53">
                  <a:extLst>
                    <a:ext uri="{FF2B5EF4-FFF2-40B4-BE49-F238E27FC236}">
                      <a16:creationId xmlns:a16="http://schemas.microsoft.com/office/drawing/2014/main" id="{4FE7299B-6D33-6487-0ED5-C99EA8A0607B}"/>
                    </a:ext>
                  </a:extLst>
                </p:cNvPr>
                <p:cNvSpPr/>
                <p:nvPr/>
              </p:nvSpPr>
              <p:spPr bwMode="auto">
                <a:xfrm>
                  <a:off x="6618588" y="1118635"/>
                  <a:ext cx="736600" cy="2070100"/>
                </a:xfrm>
                <a:custGeom>
                  <a:avLst/>
                  <a:gdLst>
                    <a:gd name="T0" fmla="*/ 0 w 196"/>
                    <a:gd name="T1" fmla="*/ 550 h 550"/>
                    <a:gd name="T2" fmla="*/ 196 w 196"/>
                    <a:gd name="T3" fmla="*/ 550 h 550"/>
                    <a:gd name="T4" fmla="*/ 196 w 196"/>
                    <a:gd name="T5" fmla="*/ 0 h 550"/>
                    <a:gd name="T6" fmla="*/ 0 w 196"/>
                    <a:gd name="T7" fmla="*/ 0 h 550"/>
                    <a:gd name="T8" fmla="*/ 8 w 196"/>
                    <a:gd name="T9" fmla="*/ 35 h 550"/>
                    <a:gd name="T10" fmla="*/ 8 w 196"/>
                    <a:gd name="T11" fmla="*/ 515 h 550"/>
                    <a:gd name="T12" fmla="*/ 0 w 196"/>
                    <a:gd name="T13" fmla="*/ 550 h 550"/>
                  </a:gdLst>
                  <a:ahLst/>
                  <a:cxnLst>
                    <a:cxn ang="0">
                      <a:pos x="T0" y="T1"/>
                    </a:cxn>
                    <a:cxn ang="0">
                      <a:pos x="T2" y="T3"/>
                    </a:cxn>
                    <a:cxn ang="0">
                      <a:pos x="T4" y="T5"/>
                    </a:cxn>
                    <a:cxn ang="0">
                      <a:pos x="T6" y="T7"/>
                    </a:cxn>
                    <a:cxn ang="0">
                      <a:pos x="T8" y="T9"/>
                    </a:cxn>
                    <a:cxn ang="0">
                      <a:pos x="T10" y="T11"/>
                    </a:cxn>
                    <a:cxn ang="0">
                      <a:pos x="T12" y="T13"/>
                    </a:cxn>
                  </a:cxnLst>
                  <a:rect l="0" t="0" r="r" b="b"/>
                  <a:pathLst>
                    <a:path w="196" h="550" extrusionOk="0">
                      <a:moveTo>
                        <a:pt x="0" y="550"/>
                      </a:moveTo>
                      <a:cubicBezTo>
                        <a:pt x="196" y="550"/>
                        <a:pt x="196" y="550"/>
                        <a:pt x="196" y="550"/>
                      </a:cubicBezTo>
                      <a:cubicBezTo>
                        <a:pt x="196" y="0"/>
                        <a:pt x="196" y="0"/>
                        <a:pt x="196" y="0"/>
                      </a:cubicBezTo>
                      <a:cubicBezTo>
                        <a:pt x="0" y="0"/>
                        <a:pt x="0" y="0"/>
                        <a:pt x="0" y="0"/>
                      </a:cubicBezTo>
                      <a:cubicBezTo>
                        <a:pt x="8" y="35"/>
                        <a:pt x="8" y="35"/>
                        <a:pt x="8" y="35"/>
                      </a:cubicBezTo>
                      <a:cubicBezTo>
                        <a:pt x="42" y="193"/>
                        <a:pt x="42" y="357"/>
                        <a:pt x="8" y="515"/>
                      </a:cubicBezTo>
                      <a:lnTo>
                        <a:pt x="0" y="550"/>
                      </a:lnTo>
                      <a:close/>
                    </a:path>
                  </a:pathLst>
                </a:custGeom>
                <a:solidFill>
                  <a:srgbClr val="DDDDDD"/>
                </a:solidFill>
                <a:ln>
                  <a:noFill/>
                </a:ln>
              </p:spPr>
              <p:txBody>
                <a:bodyPr vert="horz" wrap="square" lIns="91440" tIns="45720" rIns="91440" bIns="45720" numCol="1" anchor="t" anchorCtr="0" compatLnSpc="1">
                  <a:prstTxWarp prst="textNoShape">
                    <a:avLst/>
                  </a:prstTxWarp>
                </a:bodyPr>
                <a:lstStyle/>
                <a:p>
                  <a:pPr>
                    <a:defRPr/>
                  </a:pPr>
                  <a:endParaRPr lang="en-US" dirty="0"/>
                </a:p>
              </p:txBody>
            </p:sp>
            <p:sp>
              <p:nvSpPr>
                <p:cNvPr id="19" name="Freeform 54">
                  <a:extLst>
                    <a:ext uri="{FF2B5EF4-FFF2-40B4-BE49-F238E27FC236}">
                      <a16:creationId xmlns:a16="http://schemas.microsoft.com/office/drawing/2014/main" id="{B65EB452-593B-DB5A-900D-0DB503E45562}"/>
                    </a:ext>
                  </a:extLst>
                </p:cNvPr>
                <p:cNvSpPr/>
                <p:nvPr/>
              </p:nvSpPr>
              <p:spPr bwMode="auto">
                <a:xfrm>
                  <a:off x="6607475" y="1107522"/>
                  <a:ext cx="760413" cy="2092325"/>
                </a:xfrm>
                <a:custGeom>
                  <a:avLst/>
                  <a:gdLst>
                    <a:gd name="T0" fmla="*/ 3 w 202"/>
                    <a:gd name="T1" fmla="*/ 553 h 556"/>
                    <a:gd name="T2" fmla="*/ 3 w 202"/>
                    <a:gd name="T3" fmla="*/ 556 h 556"/>
                    <a:gd name="T4" fmla="*/ 202 w 202"/>
                    <a:gd name="T5" fmla="*/ 556 h 556"/>
                    <a:gd name="T6" fmla="*/ 202 w 202"/>
                    <a:gd name="T7" fmla="*/ 0 h 556"/>
                    <a:gd name="T8" fmla="*/ 0 w 202"/>
                    <a:gd name="T9" fmla="*/ 0 h 556"/>
                    <a:gd name="T10" fmla="*/ 8 w 202"/>
                    <a:gd name="T11" fmla="*/ 39 h 556"/>
                    <a:gd name="T12" fmla="*/ 33 w 202"/>
                    <a:gd name="T13" fmla="*/ 278 h 556"/>
                    <a:gd name="T14" fmla="*/ 8 w 202"/>
                    <a:gd name="T15" fmla="*/ 517 h 556"/>
                    <a:gd name="T16" fmla="*/ 0 w 202"/>
                    <a:gd name="T17" fmla="*/ 556 h 556"/>
                    <a:gd name="T18" fmla="*/ 3 w 202"/>
                    <a:gd name="T19" fmla="*/ 556 h 556"/>
                    <a:gd name="T20" fmla="*/ 3 w 202"/>
                    <a:gd name="T21" fmla="*/ 553 h 556"/>
                    <a:gd name="T22" fmla="*/ 6 w 202"/>
                    <a:gd name="T23" fmla="*/ 554 h 556"/>
                    <a:gd name="T24" fmla="*/ 14 w 202"/>
                    <a:gd name="T25" fmla="*/ 519 h 556"/>
                    <a:gd name="T26" fmla="*/ 39 w 202"/>
                    <a:gd name="T27" fmla="*/ 278 h 556"/>
                    <a:gd name="T28" fmla="*/ 14 w 202"/>
                    <a:gd name="T29" fmla="*/ 37 h 556"/>
                    <a:gd name="T30" fmla="*/ 7 w 202"/>
                    <a:gd name="T31" fmla="*/ 6 h 556"/>
                    <a:gd name="T32" fmla="*/ 196 w 202"/>
                    <a:gd name="T33" fmla="*/ 6 h 556"/>
                    <a:gd name="T34" fmla="*/ 196 w 202"/>
                    <a:gd name="T35" fmla="*/ 550 h 556"/>
                    <a:gd name="T36" fmla="*/ 3 w 202"/>
                    <a:gd name="T37" fmla="*/ 550 h 556"/>
                    <a:gd name="T38" fmla="*/ 3 w 202"/>
                    <a:gd name="T39" fmla="*/ 553 h 556"/>
                    <a:gd name="T40" fmla="*/ 6 w 202"/>
                    <a:gd name="T41" fmla="*/ 554 h 556"/>
                    <a:gd name="T42" fmla="*/ 3 w 202"/>
                    <a:gd name="T43" fmla="*/ 553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556" extrusionOk="0">
                      <a:moveTo>
                        <a:pt x="3" y="553"/>
                      </a:moveTo>
                      <a:cubicBezTo>
                        <a:pt x="3" y="556"/>
                        <a:pt x="3" y="556"/>
                        <a:pt x="3" y="556"/>
                      </a:cubicBezTo>
                      <a:cubicBezTo>
                        <a:pt x="202" y="556"/>
                        <a:pt x="202" y="556"/>
                        <a:pt x="202" y="556"/>
                      </a:cubicBezTo>
                      <a:cubicBezTo>
                        <a:pt x="202" y="0"/>
                        <a:pt x="202" y="0"/>
                        <a:pt x="202" y="0"/>
                      </a:cubicBezTo>
                      <a:cubicBezTo>
                        <a:pt x="0" y="0"/>
                        <a:pt x="0" y="0"/>
                        <a:pt x="0" y="0"/>
                      </a:cubicBezTo>
                      <a:cubicBezTo>
                        <a:pt x="8" y="39"/>
                        <a:pt x="8" y="39"/>
                        <a:pt x="8" y="39"/>
                      </a:cubicBezTo>
                      <a:cubicBezTo>
                        <a:pt x="25" y="118"/>
                        <a:pt x="33" y="198"/>
                        <a:pt x="33" y="278"/>
                      </a:cubicBezTo>
                      <a:cubicBezTo>
                        <a:pt x="33" y="358"/>
                        <a:pt x="25" y="438"/>
                        <a:pt x="8" y="517"/>
                      </a:cubicBezTo>
                      <a:cubicBezTo>
                        <a:pt x="0" y="556"/>
                        <a:pt x="0" y="556"/>
                        <a:pt x="0" y="556"/>
                      </a:cubicBezTo>
                      <a:cubicBezTo>
                        <a:pt x="3" y="556"/>
                        <a:pt x="3" y="556"/>
                        <a:pt x="3" y="556"/>
                      </a:cubicBezTo>
                      <a:cubicBezTo>
                        <a:pt x="3" y="553"/>
                        <a:pt x="3" y="553"/>
                        <a:pt x="3" y="553"/>
                      </a:cubicBezTo>
                      <a:cubicBezTo>
                        <a:pt x="6" y="554"/>
                        <a:pt x="6" y="554"/>
                        <a:pt x="6" y="554"/>
                      </a:cubicBezTo>
                      <a:cubicBezTo>
                        <a:pt x="14" y="519"/>
                        <a:pt x="14" y="519"/>
                        <a:pt x="14" y="519"/>
                      </a:cubicBezTo>
                      <a:cubicBezTo>
                        <a:pt x="31" y="439"/>
                        <a:pt x="39" y="359"/>
                        <a:pt x="39" y="278"/>
                      </a:cubicBezTo>
                      <a:cubicBezTo>
                        <a:pt x="39" y="197"/>
                        <a:pt x="31" y="117"/>
                        <a:pt x="14" y="37"/>
                      </a:cubicBezTo>
                      <a:cubicBezTo>
                        <a:pt x="7" y="6"/>
                        <a:pt x="7" y="6"/>
                        <a:pt x="7" y="6"/>
                      </a:cubicBezTo>
                      <a:cubicBezTo>
                        <a:pt x="196" y="6"/>
                        <a:pt x="196" y="6"/>
                        <a:pt x="196" y="6"/>
                      </a:cubicBezTo>
                      <a:cubicBezTo>
                        <a:pt x="196" y="550"/>
                        <a:pt x="196" y="550"/>
                        <a:pt x="196" y="550"/>
                      </a:cubicBezTo>
                      <a:cubicBezTo>
                        <a:pt x="3" y="550"/>
                        <a:pt x="3" y="550"/>
                        <a:pt x="3" y="550"/>
                      </a:cubicBezTo>
                      <a:cubicBezTo>
                        <a:pt x="3" y="553"/>
                        <a:pt x="3" y="553"/>
                        <a:pt x="3" y="553"/>
                      </a:cubicBezTo>
                      <a:cubicBezTo>
                        <a:pt x="6" y="554"/>
                        <a:pt x="6" y="554"/>
                        <a:pt x="6" y="554"/>
                      </a:cubicBezTo>
                      <a:lnTo>
                        <a:pt x="3" y="553"/>
                      </a:lnTo>
                      <a:close/>
                    </a:path>
                  </a:pathLst>
                </a:custGeom>
                <a:solidFill>
                  <a:srgbClr val="7F8080"/>
                </a:solidFill>
                <a:ln>
                  <a:noFill/>
                </a:ln>
              </p:spPr>
              <p:txBody>
                <a:bodyPr vert="horz" wrap="square" lIns="91440" tIns="45720" rIns="91440" bIns="45720" numCol="1" anchor="t" anchorCtr="0" compatLnSpc="1">
                  <a:prstTxWarp prst="textNoShape">
                    <a:avLst/>
                  </a:prstTxWarp>
                </a:bodyPr>
                <a:lstStyle/>
                <a:p>
                  <a:pPr>
                    <a:defRPr/>
                  </a:pPr>
                  <a:endParaRPr lang="en-US" dirty="0"/>
                </a:p>
              </p:txBody>
            </p:sp>
          </p:grpSp>
          <p:pic>
            <p:nvPicPr>
              <p:cNvPr id="13" name="Picture 5">
                <a:extLst>
                  <a:ext uri="{FF2B5EF4-FFF2-40B4-BE49-F238E27FC236}">
                    <a16:creationId xmlns:a16="http://schemas.microsoft.com/office/drawing/2014/main" id="{EFBEC080-BA1B-96D1-9B25-527293975A36}"/>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8457882" y="2797291"/>
                <a:ext cx="782177" cy="512073"/>
              </a:xfrm>
              <a:prstGeom prst="rect">
                <a:avLst/>
              </a:prstGeom>
              <a:noFill/>
            </p:spPr>
          </p:pic>
          <p:grpSp>
            <p:nvGrpSpPr>
              <p:cNvPr id="14" name="Group 110">
                <a:extLst>
                  <a:ext uri="{FF2B5EF4-FFF2-40B4-BE49-F238E27FC236}">
                    <a16:creationId xmlns:a16="http://schemas.microsoft.com/office/drawing/2014/main" id="{19E7E744-6E8A-6BBB-3A04-F04A4CDD7F2D}"/>
                  </a:ext>
                </a:extLst>
              </p:cNvPr>
              <p:cNvGrpSpPr/>
              <p:nvPr/>
            </p:nvGrpSpPr>
            <p:grpSpPr bwMode="auto">
              <a:xfrm rot="10800000">
                <a:off x="2884331" y="2797291"/>
                <a:ext cx="1690063" cy="512073"/>
                <a:chOff x="6407946" y="4340293"/>
                <a:chExt cx="1690063" cy="512073"/>
              </a:xfrm>
            </p:grpSpPr>
            <p:sp>
              <p:nvSpPr>
                <p:cNvPr id="16" name="Right Arrow 67">
                  <a:extLst>
                    <a:ext uri="{FF2B5EF4-FFF2-40B4-BE49-F238E27FC236}">
                      <a16:creationId xmlns:a16="http://schemas.microsoft.com/office/drawing/2014/main" id="{BBB89392-57FB-C260-FC29-B7C6BAEBBBD9}"/>
                    </a:ext>
                  </a:extLst>
                </p:cNvPr>
                <p:cNvSpPr/>
                <p:nvPr/>
              </p:nvSpPr>
              <p:spPr bwMode="auto">
                <a:xfrm flipH="1">
                  <a:off x="6407946" y="4413002"/>
                  <a:ext cx="740231" cy="366657"/>
                </a:xfrm>
                <a:prstGeom prst="rightArrow">
                  <a:avLst>
                    <a:gd name="adj1" fmla="val 50000"/>
                    <a:gd name="adj2" fmla="val 50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a:lnSpc>
                      <a:spcPct val="100000"/>
                    </a:lnSpc>
                    <a:spcBef>
                      <a:spcPts val="0"/>
                    </a:spcBef>
                    <a:spcAft>
                      <a:spcPts val="0"/>
                    </a:spcAft>
                    <a:buClrTx/>
                    <a:buSzTx/>
                    <a:buFontTx/>
                    <a:buNone/>
                    <a:defRPr/>
                  </a:pPr>
                  <a:endParaRPr lang="en-US" sz="1350" b="0" i="0" u="none" strike="noStrike" cap="none" spc="0" dirty="0">
                    <a:ln>
                      <a:noFill/>
                    </a:ln>
                    <a:solidFill>
                      <a:srgbClr val="FFFFFF"/>
                    </a:solidFill>
                    <a:latin typeface="Arial"/>
                    <a:ea typeface="ＭＳ Ｐゴシック"/>
                    <a:cs typeface="Arial"/>
                  </a:endParaRPr>
                </a:p>
              </p:txBody>
            </p:sp>
            <p:pic>
              <p:nvPicPr>
                <p:cNvPr id="17" name="Picture 5">
                  <a:extLst>
                    <a:ext uri="{FF2B5EF4-FFF2-40B4-BE49-F238E27FC236}">
                      <a16:creationId xmlns:a16="http://schemas.microsoft.com/office/drawing/2014/main" id="{C4A28B1D-5057-D6BB-6540-5F2B60B816E6}"/>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315832" y="4340293"/>
                  <a:ext cx="782177" cy="512073"/>
                </a:xfrm>
                <a:prstGeom prst="rect">
                  <a:avLst/>
                </a:prstGeom>
                <a:noFill/>
              </p:spPr>
            </p:pic>
          </p:grpSp>
          <p:sp>
            <p:nvSpPr>
              <p:cNvPr id="15" name="Rectangle 130">
                <a:extLst>
                  <a:ext uri="{FF2B5EF4-FFF2-40B4-BE49-F238E27FC236}">
                    <a16:creationId xmlns:a16="http://schemas.microsoft.com/office/drawing/2014/main" id="{2705397D-6653-31CF-4E8F-4BCBDBD068FF}"/>
                  </a:ext>
                </a:extLst>
              </p:cNvPr>
              <p:cNvSpPr/>
              <p:nvPr/>
            </p:nvSpPr>
            <p:spPr bwMode="auto">
              <a:xfrm rot="378254">
                <a:off x="7709290" y="1763409"/>
                <a:ext cx="1543871" cy="338554"/>
              </a:xfrm>
              <a:prstGeom prst="rect">
                <a:avLst/>
              </a:prstGeom>
              <a:grpFill/>
            </p:spPr>
            <p:txBody>
              <a:bodyPr wrap="square">
                <a:spAutoFit/>
              </a:bodyPr>
              <a:lstStyle/>
              <a:p>
                <a:pPr>
                  <a:defRPr/>
                </a:pPr>
                <a:r>
                  <a:rPr lang="en-US" sz="1600" dirty="0">
                    <a:solidFill>
                      <a:srgbClr val="000000"/>
                    </a:solidFill>
                    <a:latin typeface="Calibri" panose="020F0502020204030204" pitchFamily="34" charset="0"/>
                    <a:ea typeface="Calibri" panose="020F0502020204030204" pitchFamily="34" charset="0"/>
                    <a:cs typeface="Calibri" panose="020F0502020204030204" pitchFamily="34" charset="0"/>
                  </a:rPr>
                  <a:t>IR (1030 nm)</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grpSp>
        <p:pic>
          <p:nvPicPr>
            <p:cNvPr id="8" name="Picture 3" descr="C:\Users\F.Schmid\Documents\Master-Thesis\pictures\Ion_chain.png">
              <a:extLst>
                <a:ext uri="{FF2B5EF4-FFF2-40B4-BE49-F238E27FC236}">
                  <a16:creationId xmlns:a16="http://schemas.microsoft.com/office/drawing/2014/main" id="{328763E3-A9D4-C471-F317-BEE2F4032770}"/>
                </a:ext>
              </a:extLst>
            </p:cNvPr>
            <p:cNvPicPr>
              <a:picLocks noChangeAspect="1" noChangeArrowheads="1"/>
            </p:cNvPicPr>
            <p:nvPr/>
          </p:nvPicPr>
          <p:blipFill>
            <a:blip r:embed="rId4"/>
            <a:stretch/>
          </p:blipFill>
          <p:spPr bwMode="auto">
            <a:xfrm>
              <a:off x="5234470" y="3505625"/>
              <a:ext cx="1697901" cy="318869"/>
            </a:xfrm>
            <a:prstGeom prst="rect">
              <a:avLst/>
            </a:prstGeom>
            <a:noFill/>
          </p:spPr>
        </p:pic>
      </p:grpSp>
      <p:sp>
        <p:nvSpPr>
          <p:cNvPr id="29" name="Rechteck 1">
            <a:extLst>
              <a:ext uri="{FF2B5EF4-FFF2-40B4-BE49-F238E27FC236}">
                <a16:creationId xmlns:a16="http://schemas.microsoft.com/office/drawing/2014/main" id="{5E270FF5-6660-E481-6016-CF7B614E6D1A}"/>
              </a:ext>
            </a:extLst>
          </p:cNvPr>
          <p:cNvSpPr/>
          <p:nvPr/>
        </p:nvSpPr>
        <p:spPr bwMode="auto">
          <a:xfrm rot="16548185">
            <a:off x="9456360" y="2627105"/>
            <a:ext cx="578005" cy="435770"/>
          </a:xfrm>
          <a:prstGeom prst="rect">
            <a:avLst/>
          </a:prstGeom>
          <a:solidFill>
            <a:schemeClr val="bg1"/>
          </a:solidFill>
          <a:ln w="222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latin typeface="Calibri" panose="020F0502020204030204" pitchFamily="34" charset="0"/>
                <a:ea typeface="Calibri" panose="020F0502020204030204" pitchFamily="34" charset="0"/>
                <a:cs typeface="Calibri" panose="020F0502020204030204" pitchFamily="34" charset="0"/>
              </a:rPr>
              <a:t>SHG</a:t>
            </a:r>
          </a:p>
        </p:txBody>
      </p:sp>
      <p:sp>
        <p:nvSpPr>
          <p:cNvPr id="53" name="TextBox 52">
            <a:extLst>
              <a:ext uri="{FF2B5EF4-FFF2-40B4-BE49-F238E27FC236}">
                <a16:creationId xmlns:a16="http://schemas.microsoft.com/office/drawing/2014/main" id="{3B09D49A-3C13-D9BF-2E2D-D2A37A93E8F8}"/>
              </a:ext>
            </a:extLst>
          </p:cNvPr>
          <p:cNvSpPr txBox="1"/>
          <p:nvPr/>
        </p:nvSpPr>
        <p:spPr>
          <a:xfrm>
            <a:off x="1224643" y="5045529"/>
            <a:ext cx="9258176" cy="369332"/>
          </a:xfrm>
          <a:prstGeom prst="rect">
            <a:avLst/>
          </a:prstGeom>
          <a:noFill/>
        </p:spPr>
        <p:txBody>
          <a:bodyPr wrap="square" rtlCol="0">
            <a:spAutoFit/>
          </a:bodyPr>
          <a:lstStyle/>
          <a:p>
            <a:endParaRPr lang="en-US" dirty="0"/>
          </a:p>
        </p:txBody>
      </p:sp>
      <p:sp>
        <p:nvSpPr>
          <p:cNvPr id="146" name="Rectangle 145">
            <a:extLst>
              <a:ext uri="{FF2B5EF4-FFF2-40B4-BE49-F238E27FC236}">
                <a16:creationId xmlns:a16="http://schemas.microsoft.com/office/drawing/2014/main" id="{581B8130-B355-D63B-CFF4-C777CBFDCDF6}"/>
              </a:ext>
            </a:extLst>
          </p:cNvPr>
          <p:cNvSpPr/>
          <p:nvPr/>
        </p:nvSpPr>
        <p:spPr>
          <a:xfrm>
            <a:off x="3389285" y="4781100"/>
            <a:ext cx="5388270" cy="369332"/>
          </a:xfrm>
          <a:prstGeom prst="rect">
            <a:avLst/>
          </a:prstGeom>
        </p:spPr>
        <p:txBody>
          <a:bodyPr wrap="none">
            <a:spAutoFit/>
          </a:bodyPr>
          <a:lstStyle/>
          <a:p>
            <a:r>
              <a:rPr lang="en-US" dirty="0"/>
              <a:t>➤ Drive Raman transition in Be</a:t>
            </a:r>
            <a:r>
              <a:rPr lang="en-US" baseline="30000" dirty="0"/>
              <a:t>+</a:t>
            </a:r>
            <a:r>
              <a:rPr lang="en-US" dirty="0"/>
              <a:t> with 515 nm pulses</a:t>
            </a:r>
          </a:p>
        </p:txBody>
      </p:sp>
    </p:spTree>
    <p:extLst>
      <p:ext uri="{BB962C8B-B14F-4D97-AF65-F5344CB8AC3E}">
        <p14:creationId xmlns:p14="http://schemas.microsoft.com/office/powerpoint/2010/main" val="1763831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1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576C5-19AF-F51E-BA5E-B733E9D27768}"/>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AB565EFC-BE14-5B01-0E10-771F4AEC76FC}"/>
              </a:ext>
            </a:extLst>
          </p:cNvPr>
          <p:cNvSpPr>
            <a:spLocks noGrp="1"/>
          </p:cNvSpPr>
          <p:nvPr>
            <p:ph type="sldNum" sz="quarter" idx="4"/>
          </p:nvPr>
        </p:nvSpPr>
        <p:spPr/>
        <p:txBody>
          <a:bodyPr/>
          <a:lstStyle/>
          <a:p>
            <a:fld id="{868CE6CF-B1CB-C240-B2D6-131636DF6A5B}" type="slidenum">
              <a:rPr lang="de-DE" smtClean="0"/>
              <a:pPr/>
              <a:t>14</a:t>
            </a:fld>
            <a:endParaRPr lang="de-DE" dirty="0"/>
          </a:p>
        </p:txBody>
      </p:sp>
      <p:sp>
        <p:nvSpPr>
          <p:cNvPr id="4" name="Titel 3">
            <a:extLst>
              <a:ext uri="{FF2B5EF4-FFF2-40B4-BE49-F238E27FC236}">
                <a16:creationId xmlns:a16="http://schemas.microsoft.com/office/drawing/2014/main" id="{F75A4686-2627-39EA-ADBE-65378B393FC0}"/>
              </a:ext>
            </a:extLst>
          </p:cNvPr>
          <p:cNvSpPr>
            <a:spLocks noGrp="1"/>
          </p:cNvSpPr>
          <p:nvPr>
            <p:ph type="title"/>
          </p:nvPr>
        </p:nvSpPr>
        <p:spPr>
          <a:xfrm>
            <a:off x="454478" y="328270"/>
            <a:ext cx="10515600" cy="443198"/>
          </a:xfrm>
        </p:spPr>
        <p:txBody>
          <a:bodyPr/>
          <a:lstStyle/>
          <a:p>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Pulse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Overlap</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Raman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Transitions</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in Be</a:t>
            </a:r>
            <a:r>
              <a:rPr lang="de-DE" sz="3200" b="0" kern="0" baseline="3000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ground</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state</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HFS</a:t>
            </a:r>
          </a:p>
        </p:txBody>
      </p:sp>
      <p:grpSp>
        <p:nvGrpSpPr>
          <p:cNvPr id="5" name="Gruppieren 4">
            <a:extLst>
              <a:ext uri="{FF2B5EF4-FFF2-40B4-BE49-F238E27FC236}">
                <a16:creationId xmlns:a16="http://schemas.microsoft.com/office/drawing/2014/main" id="{4ADDDDEF-56DE-D263-CD47-223FAC9D2306}"/>
              </a:ext>
            </a:extLst>
          </p:cNvPr>
          <p:cNvGrpSpPr/>
          <p:nvPr/>
        </p:nvGrpSpPr>
        <p:grpSpPr>
          <a:xfrm>
            <a:off x="310865" y="1188377"/>
            <a:ext cx="6035857" cy="3646945"/>
            <a:chOff x="310865" y="1188377"/>
            <a:chExt cx="6035857" cy="3646945"/>
          </a:xfrm>
        </p:grpSpPr>
        <p:grpSp>
          <p:nvGrpSpPr>
            <p:cNvPr id="6" name="Gruppieren 5">
              <a:extLst>
                <a:ext uri="{FF2B5EF4-FFF2-40B4-BE49-F238E27FC236}">
                  <a16:creationId xmlns:a16="http://schemas.microsoft.com/office/drawing/2014/main" id="{24AA12B8-D558-002A-0209-785C29A2D941}"/>
                </a:ext>
              </a:extLst>
            </p:cNvPr>
            <p:cNvGrpSpPr/>
            <p:nvPr/>
          </p:nvGrpSpPr>
          <p:grpSpPr>
            <a:xfrm>
              <a:off x="310865" y="1188377"/>
              <a:ext cx="4701126" cy="3646945"/>
              <a:chOff x="1149065" y="1468597"/>
              <a:chExt cx="4701126" cy="3646945"/>
            </a:xfrm>
          </p:grpSpPr>
          <p:sp>
            <p:nvSpPr>
              <p:cNvPr id="11" name="Textfeld 10">
                <a:extLst>
                  <a:ext uri="{FF2B5EF4-FFF2-40B4-BE49-F238E27FC236}">
                    <a16:creationId xmlns:a16="http://schemas.microsoft.com/office/drawing/2014/main" id="{7763CB54-24BB-9781-BE34-92B3FDD518A3}"/>
                  </a:ext>
                </a:extLst>
              </p:cNvPr>
              <p:cNvSpPr txBox="1"/>
              <p:nvPr/>
            </p:nvSpPr>
            <p:spPr>
              <a:xfrm>
                <a:off x="1149065" y="3988979"/>
                <a:ext cx="983226" cy="369332"/>
              </a:xfrm>
              <a:prstGeom prst="rect">
                <a:avLst/>
              </a:prstGeom>
              <a:noFill/>
            </p:spPr>
            <p:txBody>
              <a:bodyPr wrap="square" rtlCol="0">
                <a:spAutoFit/>
              </a:bodyPr>
              <a:lstStyle/>
              <a:p>
                <a:r>
                  <a:rPr lang="de-DE" dirty="0">
                    <a:latin typeface="Calibri" panose="020F0502020204030204" pitchFamily="34" charset="0"/>
                    <a:ea typeface="Calibri" panose="020F0502020204030204" pitchFamily="34" charset="0"/>
                    <a:cs typeface="Calibri" panose="020F0502020204030204" pitchFamily="34" charset="0"/>
                  </a:rPr>
                  <a:t>F=1</a:t>
                </a:r>
              </a:p>
            </p:txBody>
          </p:sp>
          <p:sp>
            <p:nvSpPr>
              <p:cNvPr id="12" name="Textfeld 11">
                <a:extLst>
                  <a:ext uri="{FF2B5EF4-FFF2-40B4-BE49-F238E27FC236}">
                    <a16:creationId xmlns:a16="http://schemas.microsoft.com/office/drawing/2014/main" id="{803709E1-9164-B965-2F16-C62EB453AB8F}"/>
                  </a:ext>
                </a:extLst>
              </p:cNvPr>
              <p:cNvSpPr txBox="1"/>
              <p:nvPr/>
            </p:nvSpPr>
            <p:spPr>
              <a:xfrm>
                <a:off x="1149065" y="4746210"/>
                <a:ext cx="983226" cy="369332"/>
              </a:xfrm>
              <a:prstGeom prst="rect">
                <a:avLst/>
              </a:prstGeom>
              <a:noFill/>
            </p:spPr>
            <p:txBody>
              <a:bodyPr wrap="square" rtlCol="0">
                <a:spAutoFit/>
              </a:bodyPr>
              <a:lstStyle/>
              <a:p>
                <a:r>
                  <a:rPr lang="de-DE" dirty="0">
                    <a:latin typeface="Calibri" panose="020F0502020204030204" pitchFamily="34" charset="0"/>
                    <a:ea typeface="Calibri" panose="020F0502020204030204" pitchFamily="34" charset="0"/>
                    <a:cs typeface="Calibri" panose="020F0502020204030204" pitchFamily="34" charset="0"/>
                  </a:rPr>
                  <a:t>F=2</a:t>
                </a:r>
              </a:p>
            </p:txBody>
          </p:sp>
          <p:cxnSp>
            <p:nvCxnSpPr>
              <p:cNvPr id="14" name="Gerader Verbinder 13">
                <a:extLst>
                  <a:ext uri="{FF2B5EF4-FFF2-40B4-BE49-F238E27FC236}">
                    <a16:creationId xmlns:a16="http://schemas.microsoft.com/office/drawing/2014/main" id="{4071D459-333E-074D-1868-67AA1253D669}"/>
                  </a:ext>
                </a:extLst>
              </p:cNvPr>
              <p:cNvCxnSpPr/>
              <p:nvPr/>
            </p:nvCxnSpPr>
            <p:spPr>
              <a:xfrm>
                <a:off x="3421626" y="1946084"/>
                <a:ext cx="1081548" cy="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feld 15">
                    <a:extLst>
                      <a:ext uri="{FF2B5EF4-FFF2-40B4-BE49-F238E27FC236}">
                        <a16:creationId xmlns:a16="http://schemas.microsoft.com/office/drawing/2014/main" id="{9532B85F-3C6D-CD15-1D2E-850A5B679CBF}"/>
                      </a:ext>
                    </a:extLst>
                  </p:cNvPr>
                  <p:cNvSpPr txBox="1"/>
                  <p:nvPr/>
                </p:nvSpPr>
                <p:spPr>
                  <a:xfrm>
                    <a:off x="3097163" y="3291037"/>
                    <a:ext cx="6882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panose="02040503050406030204" pitchFamily="18" charset="0"/>
                                </a:rPr>
                                <m:t>𝑓</m:t>
                              </m:r>
                            </m:e>
                            <m:sub>
                              <m:r>
                                <a:rPr lang="de-DE" b="0" i="1" smtClean="0">
                                  <a:latin typeface="Cambria Math" panose="02040503050406030204" pitchFamily="18" charset="0"/>
                                </a:rPr>
                                <m:t>1</m:t>
                              </m:r>
                            </m:sub>
                          </m:sSub>
                        </m:oMath>
                      </m:oMathPara>
                    </a14:m>
                    <a:endParaRPr lang="de-DE" b="0" dirty="0"/>
                  </a:p>
                </p:txBody>
              </p:sp>
            </mc:Choice>
            <mc:Fallback xmlns="">
              <p:sp>
                <p:nvSpPr>
                  <p:cNvPr id="16" name="Textfeld 15">
                    <a:extLst>
                      <a:ext uri="{FF2B5EF4-FFF2-40B4-BE49-F238E27FC236}">
                        <a16:creationId xmlns:a16="http://schemas.microsoft.com/office/drawing/2014/main" id="{9532B85F-3C6D-CD15-1D2E-850A5B679CBF}"/>
                      </a:ext>
                    </a:extLst>
                  </p:cNvPr>
                  <p:cNvSpPr txBox="1">
                    <a:spLocks noRot="1" noChangeAspect="1" noMove="1" noResize="1" noEditPoints="1" noAdjustHandles="1" noChangeArrowheads="1" noChangeShapeType="1" noTextEdit="1"/>
                  </p:cNvSpPr>
                  <p:nvPr/>
                </p:nvSpPr>
                <p:spPr>
                  <a:xfrm>
                    <a:off x="3097163" y="3291037"/>
                    <a:ext cx="688251" cy="369332"/>
                  </a:xfrm>
                  <a:prstGeom prst="rect">
                    <a:avLst/>
                  </a:prstGeom>
                  <a:blipFill>
                    <a:blip r:embed="rId3"/>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feld 16">
                    <a:extLst>
                      <a:ext uri="{FF2B5EF4-FFF2-40B4-BE49-F238E27FC236}">
                        <a16:creationId xmlns:a16="http://schemas.microsoft.com/office/drawing/2014/main" id="{9C3E1115-5223-030A-40DD-2EED70297B40}"/>
                      </a:ext>
                    </a:extLst>
                  </p:cNvPr>
                  <p:cNvSpPr txBox="1"/>
                  <p:nvPr/>
                </p:nvSpPr>
                <p:spPr>
                  <a:xfrm>
                    <a:off x="3696929" y="3291038"/>
                    <a:ext cx="6882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panose="02040503050406030204" pitchFamily="18" charset="0"/>
                                </a:rPr>
                                <m:t>𝑓</m:t>
                              </m:r>
                            </m:e>
                            <m:sub>
                              <m:r>
                                <a:rPr lang="de-DE" b="0" i="1" smtClean="0">
                                  <a:latin typeface="Cambria Math" panose="02040503050406030204" pitchFamily="18" charset="0"/>
                                </a:rPr>
                                <m:t>2</m:t>
                              </m:r>
                            </m:sub>
                          </m:sSub>
                        </m:oMath>
                      </m:oMathPara>
                    </a14:m>
                    <a:endParaRPr lang="de-DE" b="0" dirty="0"/>
                  </a:p>
                </p:txBody>
              </p:sp>
            </mc:Choice>
            <mc:Fallback xmlns="">
              <p:sp>
                <p:nvSpPr>
                  <p:cNvPr id="17" name="Textfeld 16">
                    <a:extLst>
                      <a:ext uri="{FF2B5EF4-FFF2-40B4-BE49-F238E27FC236}">
                        <a16:creationId xmlns:a16="http://schemas.microsoft.com/office/drawing/2014/main" id="{9C3E1115-5223-030A-40DD-2EED70297B40}"/>
                      </a:ext>
                    </a:extLst>
                  </p:cNvPr>
                  <p:cNvSpPr txBox="1">
                    <a:spLocks noRot="1" noChangeAspect="1" noMove="1" noResize="1" noEditPoints="1" noAdjustHandles="1" noChangeArrowheads="1" noChangeShapeType="1" noTextEdit="1"/>
                  </p:cNvSpPr>
                  <p:nvPr/>
                </p:nvSpPr>
                <p:spPr>
                  <a:xfrm>
                    <a:off x="3696929" y="3291038"/>
                    <a:ext cx="688251" cy="369332"/>
                  </a:xfrm>
                  <a:prstGeom prst="rect">
                    <a:avLst/>
                  </a:prstGeom>
                  <a:blipFill>
                    <a:blip r:embed="rId4"/>
                    <a:stretch>
                      <a:fillRect b="-13333"/>
                    </a:stretch>
                  </a:blipFill>
                </p:spPr>
                <p:txBody>
                  <a:bodyPr/>
                  <a:lstStyle/>
                  <a:p>
                    <a:r>
                      <a:rPr lang="en-US">
                        <a:noFill/>
                      </a:rPr>
                      <a:t> </a:t>
                    </a:r>
                  </a:p>
                </p:txBody>
              </p:sp>
            </mc:Fallback>
          </mc:AlternateContent>
          <p:cxnSp>
            <p:nvCxnSpPr>
              <p:cNvPr id="18" name="Gerade Verbindung mit Pfeil 17">
                <a:extLst>
                  <a:ext uri="{FF2B5EF4-FFF2-40B4-BE49-F238E27FC236}">
                    <a16:creationId xmlns:a16="http://schemas.microsoft.com/office/drawing/2014/main" id="{A0BE8DB1-FFB4-53AA-308E-233D15EC9FB9}"/>
                  </a:ext>
                </a:extLst>
              </p:cNvPr>
              <p:cNvCxnSpPr/>
              <p:nvPr/>
            </p:nvCxnSpPr>
            <p:spPr>
              <a:xfrm flipH="1">
                <a:off x="4503174" y="1729774"/>
                <a:ext cx="501446" cy="21631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838DAE72-A1F0-DB26-03AA-A7258EF66046}"/>
                  </a:ext>
                </a:extLst>
              </p:cNvPr>
              <p:cNvSpPr txBox="1"/>
              <p:nvPr/>
            </p:nvSpPr>
            <p:spPr>
              <a:xfrm>
                <a:off x="5039034" y="1468597"/>
                <a:ext cx="811157" cy="646331"/>
              </a:xfrm>
              <a:prstGeom prst="rect">
                <a:avLst/>
              </a:prstGeom>
              <a:noFill/>
            </p:spPr>
            <p:txBody>
              <a:bodyPr wrap="square" rtlCol="0">
                <a:spAutoFit/>
              </a:bodyPr>
              <a:lstStyle/>
              <a:p>
                <a:r>
                  <a:rPr lang="de-DE" b="0" dirty="0">
                    <a:latin typeface="Calibri" panose="020F0502020204030204" pitchFamily="34" charset="0"/>
                    <a:ea typeface="Calibri" panose="020F0502020204030204" pitchFamily="34" charset="0"/>
                    <a:cs typeface="Calibri" panose="020F0502020204030204" pitchFamily="34" charset="0"/>
                  </a:rPr>
                  <a:t>Virtual </a:t>
                </a:r>
                <a:r>
                  <a:rPr lang="de-DE" b="0" dirty="0" err="1">
                    <a:latin typeface="Calibri" panose="020F0502020204030204" pitchFamily="34" charset="0"/>
                    <a:ea typeface="Calibri" panose="020F0502020204030204" pitchFamily="34" charset="0"/>
                    <a:cs typeface="Calibri" panose="020F0502020204030204" pitchFamily="34" charset="0"/>
                  </a:rPr>
                  <a:t>state</a:t>
                </a:r>
                <a:endParaRPr lang="de-DE" b="0" dirty="0">
                  <a:latin typeface="Calibri" panose="020F0502020204030204" pitchFamily="34" charset="0"/>
                  <a:ea typeface="Calibri" panose="020F0502020204030204" pitchFamily="34" charset="0"/>
                  <a:cs typeface="Calibri" panose="020F0502020204030204" pitchFamily="34" charset="0"/>
                </a:endParaRPr>
              </a:p>
            </p:txBody>
          </p:sp>
          <p:cxnSp>
            <p:nvCxnSpPr>
              <p:cNvPr id="15" name="Gerade Verbindung mit Pfeil 14">
                <a:extLst>
                  <a:ext uri="{FF2B5EF4-FFF2-40B4-BE49-F238E27FC236}">
                    <a16:creationId xmlns:a16="http://schemas.microsoft.com/office/drawing/2014/main" id="{6710ACEC-2903-9254-2BEA-854CEC6CB5B3}"/>
                  </a:ext>
                </a:extLst>
              </p:cNvPr>
              <p:cNvCxnSpPr>
                <a:cxnSpLocks/>
              </p:cNvCxnSpPr>
              <p:nvPr/>
            </p:nvCxnSpPr>
            <p:spPr>
              <a:xfrm>
                <a:off x="3849329" y="1978391"/>
                <a:ext cx="0" cy="2259313"/>
              </a:xfrm>
              <a:prstGeom prst="straightConnector1">
                <a:avLst/>
              </a:prstGeom>
              <a:ln w="349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a:extLst>
                  <a:ext uri="{FF2B5EF4-FFF2-40B4-BE49-F238E27FC236}">
                    <a16:creationId xmlns:a16="http://schemas.microsoft.com/office/drawing/2014/main" id="{E0BDDC77-7B79-2CAF-6F66-AD790C0AEADA}"/>
                  </a:ext>
                </a:extLst>
              </p:cNvPr>
              <p:cNvCxnSpPr>
                <a:cxnSpLocks/>
              </p:cNvCxnSpPr>
              <p:nvPr/>
            </p:nvCxnSpPr>
            <p:spPr>
              <a:xfrm flipV="1">
                <a:off x="3696929" y="1978391"/>
                <a:ext cx="0" cy="2908239"/>
              </a:xfrm>
              <a:prstGeom prst="straightConnector1">
                <a:avLst/>
              </a:prstGeom>
              <a:ln w="34925">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7" name="Gerade Verbindung mit Pfeil 6">
              <a:extLst>
                <a:ext uri="{FF2B5EF4-FFF2-40B4-BE49-F238E27FC236}">
                  <a16:creationId xmlns:a16="http://schemas.microsoft.com/office/drawing/2014/main" id="{EE55BD28-CAAA-1EBC-DF50-693809E4BFF4}"/>
                </a:ext>
              </a:extLst>
            </p:cNvPr>
            <p:cNvCxnSpPr/>
            <p:nvPr/>
          </p:nvCxnSpPr>
          <p:spPr>
            <a:xfrm>
              <a:off x="4463845" y="3996811"/>
              <a:ext cx="0" cy="609599"/>
            </a:xfrm>
            <a:prstGeom prst="straightConnector1">
              <a:avLst/>
            </a:prstGeom>
            <a:ln w="349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feld 7">
                  <a:extLst>
                    <a:ext uri="{FF2B5EF4-FFF2-40B4-BE49-F238E27FC236}">
                      <a16:creationId xmlns:a16="http://schemas.microsoft.com/office/drawing/2014/main" id="{340412A1-DD57-7C1B-1B21-9B642C95EE95}"/>
                    </a:ext>
                  </a:extLst>
                </p:cNvPr>
                <p:cNvSpPr txBox="1"/>
                <p:nvPr/>
              </p:nvSpPr>
              <p:spPr>
                <a:xfrm>
                  <a:off x="4463845" y="4162576"/>
                  <a:ext cx="1882877" cy="369332"/>
                </a:xfrm>
                <a:prstGeom prst="rect">
                  <a:avLst/>
                </a:prstGeom>
                <a:noFill/>
              </p:spPr>
              <p:txBody>
                <a:bodyPr wrap="square" rtlCol="0">
                  <a:spAutoFit/>
                </a:bodyPr>
                <a:lstStyle/>
                <a:p>
                  <a14:m>
                    <m:oMath xmlns:m="http://schemas.openxmlformats.org/officeDocument/2006/math">
                      <m:r>
                        <m:rPr>
                          <m:sty m:val="p"/>
                        </m:rPr>
                        <a:rPr lang="de-DE" b="0" i="0" smtClean="0">
                          <a:latin typeface="Cambria Math" panose="02040503050406030204" pitchFamily="18" charset="0"/>
                        </a:rPr>
                        <m:t>Δ</m:t>
                      </m:r>
                      <m:r>
                        <a:rPr lang="de-DE" b="0" i="1" smtClean="0">
                          <a:latin typeface="Cambria Math" panose="02040503050406030204" pitchFamily="18" charset="0"/>
                        </a:rPr>
                        <m:t>=1.25</m:t>
                      </m:r>
                    </m:oMath>
                  </a14:m>
                  <a:r>
                    <a:rPr lang="de-DE" dirty="0"/>
                    <a:t> </a:t>
                  </a:r>
                  <a:r>
                    <a:rPr lang="de-DE" dirty="0">
                      <a:latin typeface="Calibri" panose="020F0502020204030204" pitchFamily="34" charset="0"/>
                      <a:ea typeface="Calibri" panose="020F0502020204030204" pitchFamily="34" charset="0"/>
                      <a:cs typeface="Calibri" panose="020F0502020204030204" pitchFamily="34" charset="0"/>
                    </a:rPr>
                    <a:t>GHz</a:t>
                  </a:r>
                </a:p>
              </p:txBody>
            </p:sp>
          </mc:Choice>
          <mc:Fallback xmlns="">
            <p:sp>
              <p:nvSpPr>
                <p:cNvPr id="8" name="Textfeld 7">
                  <a:extLst>
                    <a:ext uri="{FF2B5EF4-FFF2-40B4-BE49-F238E27FC236}">
                      <a16:creationId xmlns:a16="http://schemas.microsoft.com/office/drawing/2014/main" id="{340412A1-DD57-7C1B-1B21-9B642C95EE95}"/>
                    </a:ext>
                  </a:extLst>
                </p:cNvPr>
                <p:cNvSpPr txBox="1">
                  <a:spLocks noRot="1" noChangeAspect="1" noMove="1" noResize="1" noEditPoints="1" noAdjustHandles="1" noChangeArrowheads="1" noChangeShapeType="1" noTextEdit="1"/>
                </p:cNvSpPr>
                <p:nvPr/>
              </p:nvSpPr>
              <p:spPr>
                <a:xfrm>
                  <a:off x="4463845" y="4162576"/>
                  <a:ext cx="1882877" cy="369332"/>
                </a:xfrm>
                <a:prstGeom prst="rect">
                  <a:avLst/>
                </a:prstGeom>
                <a:blipFill>
                  <a:blip r:embed="rId5"/>
                  <a:stretch>
                    <a:fillRect t="-10000" b="-2666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0" name="Textfeld 19">
                <a:extLst>
                  <a:ext uri="{FF2B5EF4-FFF2-40B4-BE49-F238E27FC236}">
                    <a16:creationId xmlns:a16="http://schemas.microsoft.com/office/drawing/2014/main" id="{9055E802-3954-AF1B-6219-B281F3936FD5}"/>
                  </a:ext>
                </a:extLst>
              </p:cNvPr>
              <p:cNvSpPr txBox="1"/>
              <p:nvPr/>
            </p:nvSpPr>
            <p:spPr>
              <a:xfrm>
                <a:off x="1103673" y="5005381"/>
                <a:ext cx="38149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panose="02040503050406030204" pitchFamily="18" charset="0"/>
                            </a:rPr>
                            <m:t>|</m:t>
                          </m:r>
                          <m:r>
                            <a:rPr lang="de-DE" b="0" i="1" smtClean="0">
                              <a:latin typeface="Cambria Math" panose="02040503050406030204" pitchFamily="18" charset="0"/>
                            </a:rPr>
                            <m:t>𝑓</m:t>
                          </m:r>
                        </m:e>
                        <m:sub>
                          <m:r>
                            <a:rPr lang="de-DE" b="0" i="1" smtClean="0">
                              <a:latin typeface="Cambria Math" panose="02040503050406030204" pitchFamily="18" charset="0"/>
                            </a:rPr>
                            <m:t>1</m:t>
                          </m:r>
                        </m:sub>
                      </m:sSub>
                      <m:r>
                        <a:rPr lang="de-DE" b="0" i="1" smtClean="0">
                          <a:latin typeface="Cambria Math" panose="02040503050406030204" pitchFamily="18" charset="0"/>
                        </a:rPr>
                        <m:t>−</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𝑓</m:t>
                          </m:r>
                        </m:e>
                        <m:sub>
                          <m:r>
                            <a:rPr lang="de-DE" b="0" i="1" smtClean="0">
                              <a:latin typeface="Cambria Math" panose="02040503050406030204" pitchFamily="18" charset="0"/>
                            </a:rPr>
                            <m:t>2</m:t>
                          </m:r>
                        </m:sub>
                      </m:sSub>
                      <m:r>
                        <a:rPr lang="de-DE" b="0" i="1" smtClean="0">
                          <a:latin typeface="Cambria Math" panose="02040503050406030204" pitchFamily="18" charset="0"/>
                        </a:rPr>
                        <m:t>|=</m:t>
                      </m:r>
                      <m:r>
                        <m:rPr>
                          <m:sty m:val="p"/>
                        </m:rPr>
                        <a:rPr lang="de-DE" b="0" i="0" smtClean="0">
                          <a:latin typeface="Cambria Math" panose="02040503050406030204" pitchFamily="18" charset="0"/>
                        </a:rPr>
                        <m:t>Δ</m:t>
                      </m:r>
                    </m:oMath>
                  </m:oMathPara>
                </a14:m>
                <a:endParaRPr lang="de-DE" dirty="0"/>
              </a:p>
            </p:txBody>
          </p:sp>
        </mc:Choice>
        <mc:Fallback xmlns="">
          <p:sp>
            <p:nvSpPr>
              <p:cNvPr id="20" name="Textfeld 19">
                <a:extLst>
                  <a:ext uri="{FF2B5EF4-FFF2-40B4-BE49-F238E27FC236}">
                    <a16:creationId xmlns:a16="http://schemas.microsoft.com/office/drawing/2014/main" id="{9055E802-3954-AF1B-6219-B281F3936FD5}"/>
                  </a:ext>
                </a:extLst>
              </p:cNvPr>
              <p:cNvSpPr txBox="1">
                <a:spLocks noRot="1" noChangeAspect="1" noMove="1" noResize="1" noEditPoints="1" noAdjustHandles="1" noChangeArrowheads="1" noChangeShapeType="1" noTextEdit="1"/>
              </p:cNvSpPr>
              <p:nvPr/>
            </p:nvSpPr>
            <p:spPr>
              <a:xfrm>
                <a:off x="1103673" y="5005381"/>
                <a:ext cx="3814912" cy="369332"/>
              </a:xfrm>
              <a:prstGeom prst="rect">
                <a:avLst/>
              </a:prstGeom>
              <a:blipFill>
                <a:blip r:embed="rId6"/>
                <a:stretch>
                  <a:fillRect b="-13115"/>
                </a:stretch>
              </a:blipFill>
            </p:spPr>
            <p:txBody>
              <a:bodyPr/>
              <a:lstStyle/>
              <a:p>
                <a:r>
                  <a:rPr lang="en-US">
                    <a:noFill/>
                  </a:rPr>
                  <a:t> </a:t>
                </a:r>
              </a:p>
            </p:txBody>
          </p:sp>
        </mc:Fallback>
      </mc:AlternateContent>
      <p:sp>
        <p:nvSpPr>
          <p:cNvPr id="21" name="Textfeld 20">
            <a:extLst>
              <a:ext uri="{FF2B5EF4-FFF2-40B4-BE49-F238E27FC236}">
                <a16:creationId xmlns:a16="http://schemas.microsoft.com/office/drawing/2014/main" id="{C311EFA3-9354-61DD-27BE-234111F7278D}"/>
              </a:ext>
            </a:extLst>
          </p:cNvPr>
          <p:cNvSpPr txBox="1"/>
          <p:nvPr/>
        </p:nvSpPr>
        <p:spPr>
          <a:xfrm>
            <a:off x="4672" y="6550223"/>
            <a:ext cx="4118595" cy="523220"/>
          </a:xfrm>
          <a:prstGeom prst="rect">
            <a:avLst/>
          </a:prstGeom>
          <a:noFill/>
        </p:spPr>
        <p:txBody>
          <a:bodyPr wrap="square" rtlCol="0">
            <a:spAutoFit/>
          </a:bodyPr>
          <a:lstStyle/>
          <a:p>
            <a:r>
              <a:rPr lang="de-DE" sz="1400" dirty="0">
                <a:latin typeface="Source Sans Pro Light" panose="020B0403030403020204" pitchFamily="34" charset="0"/>
                <a:ea typeface="Source Sans Pro Light" panose="020B0403030403020204" pitchFamily="34" charset="0"/>
              </a:rPr>
              <a:t>Paschke, A.-G. </a:t>
            </a:r>
            <a:r>
              <a:rPr lang="de-DE" sz="1400" i="1" dirty="0">
                <a:latin typeface="Source Sans Pro Light" panose="020B0403030403020204" pitchFamily="34" charset="0"/>
                <a:ea typeface="Source Sans Pro Light" panose="020B0403030403020204" pitchFamily="34" charset="0"/>
              </a:rPr>
              <a:t>et al., Phys. Rev. </a:t>
            </a:r>
            <a:r>
              <a:rPr lang="de-DE" sz="1400" i="1" dirty="0" err="1">
                <a:latin typeface="Source Sans Pro Light" panose="020B0403030403020204" pitchFamily="34" charset="0"/>
                <a:ea typeface="Source Sans Pro Light" panose="020B0403030403020204" pitchFamily="34" charset="0"/>
              </a:rPr>
              <a:t>Lett</a:t>
            </a:r>
            <a:r>
              <a:rPr lang="de-DE" sz="1400" i="1" dirty="0">
                <a:latin typeface="Source Sans Pro Light" panose="020B0403030403020204" pitchFamily="34" charset="0"/>
                <a:ea typeface="Source Sans Pro Light" panose="020B0403030403020204" pitchFamily="34" charset="0"/>
              </a:rPr>
              <a:t>.</a:t>
            </a:r>
            <a:r>
              <a:rPr lang="de-DE" sz="1400" dirty="0">
                <a:latin typeface="Source Sans Pro Light" panose="020B0403030403020204" pitchFamily="34" charset="0"/>
                <a:ea typeface="Source Sans Pro Light" panose="020B0403030403020204" pitchFamily="34" charset="0"/>
              </a:rPr>
              <a:t> </a:t>
            </a:r>
            <a:r>
              <a:rPr lang="de-DE" sz="1400" b="1" dirty="0">
                <a:latin typeface="Source Sans Pro Light" panose="020B0403030403020204" pitchFamily="34" charset="0"/>
                <a:ea typeface="Source Sans Pro Light" panose="020B0403030403020204" pitchFamily="34" charset="0"/>
              </a:rPr>
              <a:t>122</a:t>
            </a:r>
            <a:r>
              <a:rPr lang="de-DE" sz="1400" dirty="0">
                <a:latin typeface="Source Sans Pro Light" panose="020B0403030403020204" pitchFamily="34" charset="0"/>
                <a:ea typeface="Source Sans Pro Light" panose="020B0403030403020204" pitchFamily="34" charset="0"/>
              </a:rPr>
              <a:t>, 123606 (2019)</a:t>
            </a:r>
          </a:p>
          <a:p>
            <a:endParaRPr lang="en-US" sz="1400" dirty="0"/>
          </a:p>
        </p:txBody>
      </p:sp>
      <p:grpSp>
        <p:nvGrpSpPr>
          <p:cNvPr id="29" name="Gruppieren 28">
            <a:extLst>
              <a:ext uri="{FF2B5EF4-FFF2-40B4-BE49-F238E27FC236}">
                <a16:creationId xmlns:a16="http://schemas.microsoft.com/office/drawing/2014/main" id="{F98AA0C4-D5A9-7544-6132-0D30C4A02905}"/>
              </a:ext>
            </a:extLst>
          </p:cNvPr>
          <p:cNvGrpSpPr/>
          <p:nvPr/>
        </p:nvGrpSpPr>
        <p:grpSpPr>
          <a:xfrm>
            <a:off x="6925343" y="5116745"/>
            <a:ext cx="5412247" cy="772558"/>
            <a:chOff x="6495350" y="4600145"/>
            <a:chExt cx="5412247" cy="772558"/>
          </a:xfrm>
        </p:grpSpPr>
        <mc:AlternateContent xmlns:mc="http://schemas.openxmlformats.org/markup-compatibility/2006" xmlns:a14="http://schemas.microsoft.com/office/drawing/2010/main">
          <mc:Choice Requires="a14">
            <p:sp>
              <p:nvSpPr>
                <p:cNvPr id="22" name="Textfeld 21">
                  <a:extLst>
                    <a:ext uri="{FF2B5EF4-FFF2-40B4-BE49-F238E27FC236}">
                      <a16:creationId xmlns:a16="http://schemas.microsoft.com/office/drawing/2014/main" id="{9A0B8E18-F430-D964-3B76-E997A6B2C8EE}"/>
                    </a:ext>
                  </a:extLst>
                </p:cNvPr>
                <p:cNvSpPr txBox="1"/>
                <p:nvPr/>
              </p:nvSpPr>
              <p:spPr>
                <a:xfrm>
                  <a:off x="6495350" y="4600145"/>
                  <a:ext cx="5412247" cy="394019"/>
                </a:xfrm>
                <a:prstGeom prst="rect">
                  <a:avLst/>
                </a:prstGeom>
                <a:noFill/>
              </p:spPr>
              <p:txBody>
                <a:bodyPr wrap="square" rtlCol="0">
                  <a:spAutoFit/>
                </a:bodyPr>
                <a:lstStyle/>
                <a:p>
                  <a14:m>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panose="02040503050406030204" pitchFamily="18" charset="0"/>
                            </a:rPr>
                            <m:t>𝑓</m:t>
                          </m:r>
                        </m:e>
                        <m:sub>
                          <m:r>
                            <a:rPr lang="de-DE" b="0" i="1" smtClean="0">
                              <a:latin typeface="Cambria Math" panose="02040503050406030204" pitchFamily="18" charset="0"/>
                            </a:rPr>
                            <m:t>1</m:t>
                          </m:r>
                        </m:sub>
                      </m:sSub>
                      <m:r>
                        <a:rPr lang="de-DE" b="0" i="1" smtClean="0">
                          <a:latin typeface="Cambria Math" panose="02040503050406030204" pitchFamily="18" charset="0"/>
                        </a:rPr>
                        <m:t>−</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𝑓</m:t>
                          </m:r>
                        </m:e>
                        <m:sub>
                          <m:r>
                            <a:rPr lang="de-DE" b="0" i="1" smtClean="0">
                              <a:latin typeface="Cambria Math" panose="02040503050406030204" pitchFamily="18" charset="0"/>
                            </a:rPr>
                            <m:t>2</m:t>
                          </m:r>
                        </m:sub>
                      </m:sSub>
                      <m:r>
                        <a:rPr lang="de-DE" b="0" i="1" smtClean="0">
                          <a:latin typeface="Cambria Math" panose="02040503050406030204" pitchFamily="18" charset="0"/>
                        </a:rPr>
                        <m:t>=</m:t>
                      </m:r>
                      <m:d>
                        <m:dPr>
                          <m:ctrlPr>
                            <a:rPr lang="de-DE" b="0" i="1" smtClean="0">
                              <a:latin typeface="Cambria Math" panose="02040503050406030204" pitchFamily="18" charset="0"/>
                            </a:rPr>
                          </m:ctrlPr>
                        </m:dPr>
                        <m:e>
                          <m:sSub>
                            <m:sSubPr>
                              <m:ctrlPr>
                                <a:rPr lang="de-DE" b="0" i="1" smtClean="0">
                                  <a:latin typeface="Cambria Math" panose="02040503050406030204" pitchFamily="18" charset="0"/>
                                </a:rPr>
                              </m:ctrlPr>
                            </m:sSubPr>
                            <m:e>
                              <m:r>
                                <a:rPr lang="de-DE" b="0" i="1" smtClean="0">
                                  <a:latin typeface="Cambria Math" panose="02040503050406030204" pitchFamily="18" charset="0"/>
                                </a:rPr>
                                <m:t>𝑛</m:t>
                              </m:r>
                            </m:e>
                            <m:sub>
                              <m:r>
                                <a:rPr lang="de-DE" b="0" i="1" smtClean="0">
                                  <a:latin typeface="Cambria Math" panose="02040503050406030204" pitchFamily="18" charset="0"/>
                                </a:rPr>
                                <m:t>1</m:t>
                              </m:r>
                            </m:sub>
                          </m:sSub>
                          <m:r>
                            <a:rPr lang="de-DE" b="0" i="1" smtClean="0">
                              <a:latin typeface="Cambria Math" panose="02040503050406030204" pitchFamily="18" charset="0"/>
                            </a:rPr>
                            <m:t>−</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𝑛</m:t>
                              </m:r>
                            </m:e>
                            <m:sub>
                              <m:r>
                                <a:rPr lang="de-DE" b="0" i="1" smtClean="0">
                                  <a:latin typeface="Cambria Math" panose="02040503050406030204" pitchFamily="18" charset="0"/>
                                </a:rPr>
                                <m:t>2</m:t>
                              </m:r>
                            </m:sub>
                          </m:sSub>
                        </m:e>
                      </m:d>
                      <m:sSub>
                        <m:sSubPr>
                          <m:ctrlPr>
                            <a:rPr lang="de-DE" b="0" i="1" smtClean="0">
                              <a:latin typeface="Cambria Math" panose="02040503050406030204" pitchFamily="18" charset="0"/>
                            </a:rPr>
                          </m:ctrlPr>
                        </m:sSubPr>
                        <m:e>
                          <m:r>
                            <a:rPr lang="de-DE" b="0" i="1" smtClean="0">
                              <a:latin typeface="Cambria Math" panose="02040503050406030204" pitchFamily="18" charset="0"/>
                            </a:rPr>
                            <m:t>𝑓</m:t>
                          </m:r>
                        </m:e>
                        <m:sub>
                          <m:r>
                            <m:rPr>
                              <m:sty m:val="p"/>
                            </m:rPr>
                            <a:rPr lang="de-DE" b="0" i="0" smtClean="0">
                              <a:latin typeface="Cambria Math" panose="02040503050406030204" pitchFamily="18" charset="0"/>
                            </a:rPr>
                            <m:t>rep</m:t>
                          </m:r>
                        </m:sub>
                      </m:sSub>
                      <m:r>
                        <a:rPr lang="de-DE" b="0" i="1" smtClean="0">
                          <a:latin typeface="Cambria Math" panose="02040503050406030204" pitchFamily="18" charset="0"/>
                        </a:rPr>
                        <m:t>+</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𝑓</m:t>
                          </m:r>
                        </m:e>
                        <m:sub>
                          <m:r>
                            <m:rPr>
                              <m:sty m:val="p"/>
                            </m:rPr>
                            <a:rPr lang="de-DE" b="0" i="0" smtClean="0">
                              <a:latin typeface="Cambria Math" panose="02040503050406030204" pitchFamily="18" charset="0"/>
                            </a:rPr>
                            <m:t>AOM</m:t>
                          </m:r>
                        </m:sub>
                      </m:sSub>
                    </m:oMath>
                  </a14:m>
                  <a:r>
                    <a:rPr lang="de-DE" b="0" dirty="0"/>
                    <a:t> </a:t>
                  </a:r>
                </a:p>
              </p:txBody>
            </p:sp>
          </mc:Choice>
          <mc:Fallback xmlns="">
            <p:sp>
              <p:nvSpPr>
                <p:cNvPr id="22" name="Textfeld 21">
                  <a:extLst>
                    <a:ext uri="{FF2B5EF4-FFF2-40B4-BE49-F238E27FC236}">
                      <a16:creationId xmlns:a16="http://schemas.microsoft.com/office/drawing/2014/main" id="{9A0B8E18-F430-D964-3B76-E997A6B2C8EE}"/>
                    </a:ext>
                  </a:extLst>
                </p:cNvPr>
                <p:cNvSpPr txBox="1">
                  <a:spLocks noRot="1" noChangeAspect="1" noMove="1" noResize="1" noEditPoints="1" noAdjustHandles="1" noChangeArrowheads="1" noChangeShapeType="1" noTextEdit="1"/>
                </p:cNvSpPr>
                <p:nvPr/>
              </p:nvSpPr>
              <p:spPr>
                <a:xfrm>
                  <a:off x="6495350" y="4600145"/>
                  <a:ext cx="5412247" cy="394019"/>
                </a:xfrm>
                <a:prstGeom prst="rect">
                  <a:avLst/>
                </a:prstGeom>
                <a:blipFill>
                  <a:blip r:embed="rId7"/>
                  <a:stretch>
                    <a:fillRect l="-338" b="-6154"/>
                  </a:stretch>
                </a:blipFill>
              </p:spPr>
              <p:txBody>
                <a:bodyPr/>
                <a:lstStyle/>
                <a:p>
                  <a:r>
                    <a:rPr lang="en-US">
                      <a:noFill/>
                    </a:rPr>
                    <a:t> </a:t>
                  </a:r>
                </a:p>
              </p:txBody>
            </p:sp>
          </mc:Fallback>
        </mc:AlternateContent>
        <p:sp>
          <p:nvSpPr>
            <p:cNvPr id="23" name="Geschweifte Klammer links 22">
              <a:extLst>
                <a:ext uri="{FF2B5EF4-FFF2-40B4-BE49-F238E27FC236}">
                  <a16:creationId xmlns:a16="http://schemas.microsoft.com/office/drawing/2014/main" id="{71B1E317-94C9-6B58-1756-3ECB57F20D6C}"/>
                </a:ext>
              </a:extLst>
            </p:cNvPr>
            <p:cNvSpPr/>
            <p:nvPr/>
          </p:nvSpPr>
          <p:spPr>
            <a:xfrm rot="16200000">
              <a:off x="7948274" y="4560102"/>
              <a:ext cx="56556" cy="847953"/>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24" name="Textfeld 23">
                  <a:extLst>
                    <a:ext uri="{FF2B5EF4-FFF2-40B4-BE49-F238E27FC236}">
                      <a16:creationId xmlns:a16="http://schemas.microsoft.com/office/drawing/2014/main" id="{8D8C7634-D591-199F-D6DA-747B66C603D9}"/>
                    </a:ext>
                  </a:extLst>
                </p:cNvPr>
                <p:cNvSpPr txBox="1"/>
                <p:nvPr/>
              </p:nvSpPr>
              <p:spPr>
                <a:xfrm>
                  <a:off x="7689803" y="5003371"/>
                  <a:ext cx="54864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de-DE" b="0" i="0" smtClean="0">
                            <a:latin typeface="Cambria Math" panose="02040503050406030204" pitchFamily="18" charset="0"/>
                          </a:rPr>
                          <m:t>Δ</m:t>
                        </m:r>
                        <m:r>
                          <a:rPr lang="de-DE" b="0" i="1" smtClean="0">
                            <a:latin typeface="Cambria Math" panose="02040503050406030204" pitchFamily="18" charset="0"/>
                          </a:rPr>
                          <m:t>𝑛</m:t>
                        </m:r>
                      </m:oMath>
                    </m:oMathPara>
                  </a14:m>
                  <a:endParaRPr lang="de-DE" dirty="0"/>
                </a:p>
              </p:txBody>
            </p:sp>
          </mc:Choice>
          <mc:Fallback xmlns="">
            <p:sp>
              <p:nvSpPr>
                <p:cNvPr id="24" name="Textfeld 23">
                  <a:extLst>
                    <a:ext uri="{FF2B5EF4-FFF2-40B4-BE49-F238E27FC236}">
                      <a16:creationId xmlns:a16="http://schemas.microsoft.com/office/drawing/2014/main" id="{8D8C7634-D591-199F-D6DA-747B66C603D9}"/>
                    </a:ext>
                  </a:extLst>
                </p:cNvPr>
                <p:cNvSpPr txBox="1">
                  <a:spLocks noRot="1" noChangeAspect="1" noMove="1" noResize="1" noEditPoints="1" noAdjustHandles="1" noChangeArrowheads="1" noChangeShapeType="1" noTextEdit="1"/>
                </p:cNvSpPr>
                <p:nvPr/>
              </p:nvSpPr>
              <p:spPr>
                <a:xfrm>
                  <a:off x="7689803" y="5003371"/>
                  <a:ext cx="548640" cy="369332"/>
                </a:xfrm>
                <a:prstGeom prst="rect">
                  <a:avLst/>
                </a:prstGeom>
                <a:blipFill>
                  <a:blip r:embed="rId8"/>
                  <a:stretch>
                    <a:fillRect/>
                  </a:stretch>
                </a:blipFill>
              </p:spPr>
              <p:txBody>
                <a:bodyPr/>
                <a:lstStyle/>
                <a:p>
                  <a:r>
                    <a:rPr lang="en-US">
                      <a:noFill/>
                    </a:rPr>
                    <a:t> </a:t>
                  </a:r>
                </a:p>
              </p:txBody>
            </p:sp>
          </mc:Fallback>
        </mc:AlternateContent>
      </p:grpSp>
      <p:grpSp>
        <p:nvGrpSpPr>
          <p:cNvPr id="28" name="Gruppieren 27">
            <a:extLst>
              <a:ext uri="{FF2B5EF4-FFF2-40B4-BE49-F238E27FC236}">
                <a16:creationId xmlns:a16="http://schemas.microsoft.com/office/drawing/2014/main" id="{C1EF12AA-9971-00E1-78E7-12B924E6DED7}"/>
              </a:ext>
            </a:extLst>
          </p:cNvPr>
          <p:cNvGrpSpPr/>
          <p:nvPr/>
        </p:nvGrpSpPr>
        <p:grpSpPr>
          <a:xfrm>
            <a:off x="6335145" y="988696"/>
            <a:ext cx="5421421" cy="1784622"/>
            <a:chOff x="6335145" y="988696"/>
            <a:chExt cx="5421421" cy="1784622"/>
          </a:xfrm>
        </p:grpSpPr>
        <p:cxnSp>
          <p:nvCxnSpPr>
            <p:cNvPr id="30" name="Gerade Verbindung mit Pfeil 29">
              <a:extLst>
                <a:ext uri="{FF2B5EF4-FFF2-40B4-BE49-F238E27FC236}">
                  <a16:creationId xmlns:a16="http://schemas.microsoft.com/office/drawing/2014/main" id="{78F1A029-1485-F1CF-501F-4D2926E313BF}"/>
                </a:ext>
              </a:extLst>
            </p:cNvPr>
            <p:cNvCxnSpPr/>
            <p:nvPr/>
          </p:nvCxnSpPr>
          <p:spPr>
            <a:xfrm>
              <a:off x="6345719" y="2582756"/>
              <a:ext cx="4740378"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Gerade Verbindung mit Pfeil 30">
              <a:extLst>
                <a:ext uri="{FF2B5EF4-FFF2-40B4-BE49-F238E27FC236}">
                  <a16:creationId xmlns:a16="http://schemas.microsoft.com/office/drawing/2014/main" id="{C92D0C0C-53F7-5019-E33A-7E57AC833DB8}"/>
                </a:ext>
              </a:extLst>
            </p:cNvPr>
            <p:cNvCxnSpPr>
              <a:cxnSpLocks/>
            </p:cNvCxnSpPr>
            <p:nvPr/>
          </p:nvCxnSpPr>
          <p:spPr>
            <a:xfrm flipV="1">
              <a:off x="6345719" y="1455198"/>
              <a:ext cx="0" cy="112755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Gerader Verbinder 33">
              <a:extLst>
                <a:ext uri="{FF2B5EF4-FFF2-40B4-BE49-F238E27FC236}">
                  <a16:creationId xmlns:a16="http://schemas.microsoft.com/office/drawing/2014/main" id="{70C83D7B-1B9F-6882-EEEA-12E9AC364D11}"/>
                </a:ext>
              </a:extLst>
            </p:cNvPr>
            <p:cNvCxnSpPr>
              <a:cxnSpLocks/>
            </p:cNvCxnSpPr>
            <p:nvPr/>
          </p:nvCxnSpPr>
          <p:spPr>
            <a:xfrm>
              <a:off x="6568125"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2817A4DA-5452-B466-8B49-4D43B266D406}"/>
                </a:ext>
              </a:extLst>
            </p:cNvPr>
            <p:cNvCxnSpPr>
              <a:cxnSpLocks/>
            </p:cNvCxnSpPr>
            <p:nvPr/>
          </p:nvCxnSpPr>
          <p:spPr>
            <a:xfrm>
              <a:off x="6970723"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1D8A0500-FBC0-9801-193C-AAA6FF555BDC}"/>
                </a:ext>
              </a:extLst>
            </p:cNvPr>
            <p:cNvCxnSpPr>
              <a:cxnSpLocks/>
            </p:cNvCxnSpPr>
            <p:nvPr/>
          </p:nvCxnSpPr>
          <p:spPr>
            <a:xfrm>
              <a:off x="7373321"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7" name="Gerader Verbinder 36">
              <a:extLst>
                <a:ext uri="{FF2B5EF4-FFF2-40B4-BE49-F238E27FC236}">
                  <a16:creationId xmlns:a16="http://schemas.microsoft.com/office/drawing/2014/main" id="{D6F6E87C-81D5-297F-4F84-3052229D122F}"/>
                </a:ext>
              </a:extLst>
            </p:cNvPr>
            <p:cNvCxnSpPr>
              <a:cxnSpLocks/>
            </p:cNvCxnSpPr>
            <p:nvPr/>
          </p:nvCxnSpPr>
          <p:spPr>
            <a:xfrm>
              <a:off x="7775919"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4F573BB3-B1FE-6367-16CB-98FEBA40A3BC}"/>
                </a:ext>
              </a:extLst>
            </p:cNvPr>
            <p:cNvCxnSpPr>
              <a:cxnSpLocks/>
            </p:cNvCxnSpPr>
            <p:nvPr/>
          </p:nvCxnSpPr>
          <p:spPr>
            <a:xfrm>
              <a:off x="8178517"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9" name="Gerader Verbinder 38">
              <a:extLst>
                <a:ext uri="{FF2B5EF4-FFF2-40B4-BE49-F238E27FC236}">
                  <a16:creationId xmlns:a16="http://schemas.microsoft.com/office/drawing/2014/main" id="{BCEE7182-59F0-DDCE-D24C-BD84F8960DDD}"/>
                </a:ext>
              </a:extLst>
            </p:cNvPr>
            <p:cNvCxnSpPr>
              <a:cxnSpLocks/>
            </p:cNvCxnSpPr>
            <p:nvPr/>
          </p:nvCxnSpPr>
          <p:spPr>
            <a:xfrm>
              <a:off x="8581115"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 name="Gerader Verbinder 39">
              <a:extLst>
                <a:ext uri="{FF2B5EF4-FFF2-40B4-BE49-F238E27FC236}">
                  <a16:creationId xmlns:a16="http://schemas.microsoft.com/office/drawing/2014/main" id="{AD863EAD-C8AB-9881-5D1A-321FBB290508}"/>
                </a:ext>
              </a:extLst>
            </p:cNvPr>
            <p:cNvCxnSpPr>
              <a:cxnSpLocks/>
            </p:cNvCxnSpPr>
            <p:nvPr/>
          </p:nvCxnSpPr>
          <p:spPr>
            <a:xfrm>
              <a:off x="8983713"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1" name="Gerader Verbinder 40">
              <a:extLst>
                <a:ext uri="{FF2B5EF4-FFF2-40B4-BE49-F238E27FC236}">
                  <a16:creationId xmlns:a16="http://schemas.microsoft.com/office/drawing/2014/main" id="{D589AF90-3926-C0F5-607F-A54903681290}"/>
                </a:ext>
              </a:extLst>
            </p:cNvPr>
            <p:cNvCxnSpPr>
              <a:cxnSpLocks/>
            </p:cNvCxnSpPr>
            <p:nvPr/>
          </p:nvCxnSpPr>
          <p:spPr>
            <a:xfrm>
              <a:off x="9788909"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6C52A196-A8D7-4C74-656B-5DE25744D6B3}"/>
                </a:ext>
              </a:extLst>
            </p:cNvPr>
            <p:cNvCxnSpPr>
              <a:cxnSpLocks/>
            </p:cNvCxnSpPr>
            <p:nvPr/>
          </p:nvCxnSpPr>
          <p:spPr>
            <a:xfrm>
              <a:off x="10594101"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AB0E6E6A-9DF2-E061-8860-D91D155505BB}"/>
                </a:ext>
              </a:extLst>
            </p:cNvPr>
            <p:cNvCxnSpPr>
              <a:cxnSpLocks/>
            </p:cNvCxnSpPr>
            <p:nvPr/>
          </p:nvCxnSpPr>
          <p:spPr>
            <a:xfrm>
              <a:off x="9386311"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C29DDB6F-1322-4DE2-C721-0977ABC9537D}"/>
                </a:ext>
              </a:extLst>
            </p:cNvPr>
            <p:cNvCxnSpPr>
              <a:cxnSpLocks/>
            </p:cNvCxnSpPr>
            <p:nvPr/>
          </p:nvCxnSpPr>
          <p:spPr>
            <a:xfrm>
              <a:off x="10191507"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9" name="Textfeld 68">
                  <a:extLst>
                    <a:ext uri="{FF2B5EF4-FFF2-40B4-BE49-F238E27FC236}">
                      <a16:creationId xmlns:a16="http://schemas.microsoft.com/office/drawing/2014/main" id="{8B62F421-AF55-1253-DB90-FED17B651DEC}"/>
                    </a:ext>
                  </a:extLst>
                </p:cNvPr>
                <p:cNvSpPr txBox="1"/>
                <p:nvPr/>
              </p:nvSpPr>
              <p:spPr>
                <a:xfrm>
                  <a:off x="11040800" y="2403986"/>
                  <a:ext cx="3130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i="1" dirty="0" smtClean="0">
                            <a:latin typeface="Cambria Math" panose="02040503050406030204" pitchFamily="18" charset="0"/>
                          </a:rPr>
                          <m:t>𝑓</m:t>
                        </m:r>
                      </m:oMath>
                    </m:oMathPara>
                  </a14:m>
                  <a:endParaRPr lang="de-DE" dirty="0"/>
                </a:p>
              </p:txBody>
            </p:sp>
          </mc:Choice>
          <mc:Fallback xmlns="">
            <p:sp>
              <p:nvSpPr>
                <p:cNvPr id="69" name="Textfeld 68">
                  <a:extLst>
                    <a:ext uri="{FF2B5EF4-FFF2-40B4-BE49-F238E27FC236}">
                      <a16:creationId xmlns:a16="http://schemas.microsoft.com/office/drawing/2014/main" id="{8B62F421-AF55-1253-DB90-FED17B651DEC}"/>
                    </a:ext>
                  </a:extLst>
                </p:cNvPr>
                <p:cNvSpPr txBox="1">
                  <a:spLocks noRot="1" noChangeAspect="1" noMove="1" noResize="1" noEditPoints="1" noAdjustHandles="1" noChangeArrowheads="1" noChangeShapeType="1" noTextEdit="1"/>
                </p:cNvSpPr>
                <p:nvPr/>
              </p:nvSpPr>
              <p:spPr>
                <a:xfrm>
                  <a:off x="11040800" y="2403986"/>
                  <a:ext cx="313000" cy="369332"/>
                </a:xfrm>
                <a:prstGeom prst="rect">
                  <a:avLst/>
                </a:prstGeom>
                <a:blipFill>
                  <a:blip r:embed="rId9"/>
                  <a:stretch>
                    <a:fillRect l="-5769" r="-3846" b="-13115"/>
                  </a:stretch>
                </a:blipFill>
              </p:spPr>
              <p:txBody>
                <a:bodyPr/>
                <a:lstStyle/>
                <a:p>
                  <a:r>
                    <a:rPr lang="en-US">
                      <a:noFill/>
                    </a:rPr>
                    <a:t> </a:t>
                  </a:r>
                </a:p>
              </p:txBody>
            </p:sp>
          </mc:Fallback>
        </mc:AlternateContent>
        <p:cxnSp>
          <p:nvCxnSpPr>
            <p:cNvPr id="71" name="Gerade Verbindung mit Pfeil 70">
              <a:extLst>
                <a:ext uri="{FF2B5EF4-FFF2-40B4-BE49-F238E27FC236}">
                  <a16:creationId xmlns:a16="http://schemas.microsoft.com/office/drawing/2014/main" id="{1A6168B8-AA8A-6EBB-6981-52FAB5BC958B}"/>
                </a:ext>
              </a:extLst>
            </p:cNvPr>
            <p:cNvCxnSpPr/>
            <p:nvPr/>
          </p:nvCxnSpPr>
          <p:spPr>
            <a:xfrm>
              <a:off x="6335145" y="1713594"/>
              <a:ext cx="222406"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3" name="Textfeld 72">
                  <a:extLst>
                    <a:ext uri="{FF2B5EF4-FFF2-40B4-BE49-F238E27FC236}">
                      <a16:creationId xmlns:a16="http://schemas.microsoft.com/office/drawing/2014/main" id="{7514AD64-B6D2-152D-CE16-A09959AEE5A2}"/>
                    </a:ext>
                  </a:extLst>
                </p:cNvPr>
                <p:cNvSpPr txBox="1"/>
                <p:nvPr/>
              </p:nvSpPr>
              <p:spPr>
                <a:xfrm>
                  <a:off x="6379855" y="1302264"/>
                  <a:ext cx="716877" cy="6663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dirty="0" smtClean="0">
                                <a:latin typeface="Cambria Math" panose="02040503050406030204" pitchFamily="18" charset="0"/>
                              </a:rPr>
                            </m:ctrlPr>
                          </m:sSubPr>
                          <m:e>
                            <m:r>
                              <a:rPr lang="de-DE" i="1" dirty="0" smtClean="0">
                                <a:latin typeface="Cambria Math" panose="02040503050406030204" pitchFamily="18" charset="0"/>
                              </a:rPr>
                              <m:t>𝑓</m:t>
                            </m:r>
                          </m:e>
                          <m:sub>
                            <m:r>
                              <m:rPr>
                                <m:sty m:val="p"/>
                              </m:rPr>
                              <a:rPr lang="de-DE" b="0" i="0" dirty="0" smtClean="0">
                                <a:latin typeface="Cambria Math" panose="02040503050406030204" pitchFamily="18" charset="0"/>
                              </a:rPr>
                              <m:t>CEO</m:t>
                            </m:r>
                          </m:sub>
                        </m:sSub>
                      </m:oMath>
                    </m:oMathPara>
                  </a14:m>
                  <a:endParaRPr lang="de-DE" b="0" dirty="0"/>
                </a:p>
                <a:p>
                  <a:endParaRPr lang="de-DE" dirty="0"/>
                </a:p>
              </p:txBody>
            </p:sp>
          </mc:Choice>
          <mc:Fallback xmlns="">
            <p:sp>
              <p:nvSpPr>
                <p:cNvPr id="73" name="Textfeld 72">
                  <a:extLst>
                    <a:ext uri="{FF2B5EF4-FFF2-40B4-BE49-F238E27FC236}">
                      <a16:creationId xmlns:a16="http://schemas.microsoft.com/office/drawing/2014/main" id="{7514AD64-B6D2-152D-CE16-A09959AEE5A2}"/>
                    </a:ext>
                  </a:extLst>
                </p:cNvPr>
                <p:cNvSpPr txBox="1">
                  <a:spLocks noRot="1" noChangeAspect="1" noMove="1" noResize="1" noEditPoints="1" noAdjustHandles="1" noChangeArrowheads="1" noChangeShapeType="1" noTextEdit="1"/>
                </p:cNvSpPr>
                <p:nvPr/>
              </p:nvSpPr>
              <p:spPr>
                <a:xfrm>
                  <a:off x="6379855" y="1302264"/>
                  <a:ext cx="716877" cy="666336"/>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4" name="Textfeld 73">
                  <a:extLst>
                    <a:ext uri="{FF2B5EF4-FFF2-40B4-BE49-F238E27FC236}">
                      <a16:creationId xmlns:a16="http://schemas.microsoft.com/office/drawing/2014/main" id="{7DDE8BCE-3540-1038-D463-C6C46F1CAB78}"/>
                    </a:ext>
                  </a:extLst>
                </p:cNvPr>
                <p:cNvSpPr txBox="1"/>
                <p:nvPr/>
              </p:nvSpPr>
              <p:spPr>
                <a:xfrm>
                  <a:off x="7620554" y="1168234"/>
                  <a:ext cx="716877" cy="6663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dirty="0" smtClean="0">
                                <a:latin typeface="Cambria Math" panose="02040503050406030204" pitchFamily="18" charset="0"/>
                              </a:rPr>
                            </m:ctrlPr>
                          </m:sSubPr>
                          <m:e>
                            <m:r>
                              <a:rPr lang="de-DE" i="1" dirty="0" smtClean="0">
                                <a:latin typeface="Cambria Math" panose="02040503050406030204" pitchFamily="18" charset="0"/>
                              </a:rPr>
                              <m:t>𝑓</m:t>
                            </m:r>
                          </m:e>
                          <m:sub>
                            <m:r>
                              <m:rPr>
                                <m:sty m:val="p"/>
                              </m:rPr>
                              <a:rPr lang="de-DE" b="0" i="0" dirty="0" smtClean="0">
                                <a:latin typeface="Cambria Math" panose="02040503050406030204" pitchFamily="18" charset="0"/>
                              </a:rPr>
                              <m:t>rep</m:t>
                            </m:r>
                          </m:sub>
                        </m:sSub>
                      </m:oMath>
                    </m:oMathPara>
                  </a14:m>
                  <a:endParaRPr lang="de-DE" b="0" dirty="0"/>
                </a:p>
                <a:p>
                  <a:endParaRPr lang="de-DE" dirty="0"/>
                </a:p>
              </p:txBody>
            </p:sp>
          </mc:Choice>
          <mc:Fallback xmlns="">
            <p:sp>
              <p:nvSpPr>
                <p:cNvPr id="74" name="Textfeld 73">
                  <a:extLst>
                    <a:ext uri="{FF2B5EF4-FFF2-40B4-BE49-F238E27FC236}">
                      <a16:creationId xmlns:a16="http://schemas.microsoft.com/office/drawing/2014/main" id="{7DDE8BCE-3540-1038-D463-C6C46F1CAB78}"/>
                    </a:ext>
                  </a:extLst>
                </p:cNvPr>
                <p:cNvSpPr txBox="1">
                  <a:spLocks noRot="1" noChangeAspect="1" noMove="1" noResize="1" noEditPoints="1" noAdjustHandles="1" noChangeArrowheads="1" noChangeShapeType="1" noTextEdit="1"/>
                </p:cNvSpPr>
                <p:nvPr/>
              </p:nvSpPr>
              <p:spPr>
                <a:xfrm>
                  <a:off x="7620554" y="1168234"/>
                  <a:ext cx="716877" cy="666336"/>
                </a:xfrm>
                <a:prstGeom prst="rect">
                  <a:avLst/>
                </a:prstGeom>
                <a:blipFill>
                  <a:blip r:embed="rId11"/>
                  <a:stretch>
                    <a:fillRect/>
                  </a:stretch>
                </a:blipFill>
              </p:spPr>
              <p:txBody>
                <a:bodyPr/>
                <a:lstStyle/>
                <a:p>
                  <a:r>
                    <a:rPr lang="en-US">
                      <a:noFill/>
                    </a:rPr>
                    <a:t> </a:t>
                  </a:r>
                </a:p>
              </p:txBody>
            </p:sp>
          </mc:Fallback>
        </mc:AlternateContent>
        <p:cxnSp>
          <p:nvCxnSpPr>
            <p:cNvPr id="76" name="Gerade Verbindung mit Pfeil 75">
              <a:extLst>
                <a:ext uri="{FF2B5EF4-FFF2-40B4-BE49-F238E27FC236}">
                  <a16:creationId xmlns:a16="http://schemas.microsoft.com/office/drawing/2014/main" id="{6CB64472-E789-B356-8A4C-9F64F8F3E5CD}"/>
                </a:ext>
              </a:extLst>
            </p:cNvPr>
            <p:cNvCxnSpPr>
              <a:cxnSpLocks/>
            </p:cNvCxnSpPr>
            <p:nvPr/>
          </p:nvCxnSpPr>
          <p:spPr>
            <a:xfrm>
              <a:off x="7775919" y="1613793"/>
              <a:ext cx="402598"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3" name="Textfeld 82">
                  <a:extLst>
                    <a:ext uri="{FF2B5EF4-FFF2-40B4-BE49-F238E27FC236}">
                      <a16:creationId xmlns:a16="http://schemas.microsoft.com/office/drawing/2014/main" id="{2532705B-BF38-91BF-3362-88DF125C233B}"/>
                    </a:ext>
                  </a:extLst>
                </p:cNvPr>
                <p:cNvSpPr txBox="1"/>
                <p:nvPr/>
              </p:nvSpPr>
              <p:spPr>
                <a:xfrm>
                  <a:off x="9423410" y="988696"/>
                  <a:ext cx="2333156" cy="68121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dirty="0" smtClean="0">
                                <a:latin typeface="Cambria Math" panose="02040503050406030204" pitchFamily="18" charset="0"/>
                              </a:rPr>
                            </m:ctrlPr>
                          </m:sSubPr>
                          <m:e>
                            <m:sSub>
                              <m:sSubPr>
                                <m:ctrlPr>
                                  <a:rPr lang="de-DE" b="0" i="1" dirty="0" smtClean="0">
                                    <a:latin typeface="Cambria Math" panose="02040503050406030204" pitchFamily="18" charset="0"/>
                                  </a:rPr>
                                </m:ctrlPr>
                              </m:sSubPr>
                              <m:e>
                                <m:r>
                                  <a:rPr lang="de-DE" b="0" i="1" dirty="0" smtClean="0">
                                    <a:latin typeface="Cambria Math" panose="02040503050406030204" pitchFamily="18" charset="0"/>
                                  </a:rPr>
                                  <m:t>𝑓</m:t>
                                </m:r>
                              </m:e>
                              <m:sub>
                                <m:r>
                                  <a:rPr lang="de-DE" b="0" i="1" dirty="0" smtClean="0">
                                    <a:latin typeface="Cambria Math" panose="02040503050406030204" pitchFamily="18" charset="0"/>
                                  </a:rPr>
                                  <m:t>1</m:t>
                                </m:r>
                              </m:sub>
                            </m:sSub>
                            <m:r>
                              <a:rPr lang="de-DE" b="0" i="1" dirty="0" smtClean="0">
                                <a:latin typeface="Cambria Math" panose="02040503050406030204" pitchFamily="18" charset="0"/>
                              </a:rPr>
                              <m:t>=</m:t>
                            </m:r>
                            <m:sSub>
                              <m:sSubPr>
                                <m:ctrlPr>
                                  <a:rPr lang="de-DE" b="0" i="1" dirty="0" smtClean="0">
                                    <a:latin typeface="Cambria Math" panose="02040503050406030204" pitchFamily="18" charset="0"/>
                                  </a:rPr>
                                </m:ctrlPr>
                              </m:sSubPr>
                              <m:e>
                                <m:r>
                                  <a:rPr lang="de-DE" b="0" i="1" dirty="0" smtClean="0">
                                    <a:latin typeface="Cambria Math" panose="02040503050406030204" pitchFamily="18" charset="0"/>
                                  </a:rPr>
                                  <m:t>𝑛</m:t>
                                </m:r>
                              </m:e>
                              <m:sub>
                                <m:r>
                                  <a:rPr lang="de-DE" b="0" i="1" dirty="0" smtClean="0">
                                    <a:latin typeface="Cambria Math" panose="02040503050406030204" pitchFamily="18" charset="0"/>
                                  </a:rPr>
                                  <m:t>1</m:t>
                                </m:r>
                              </m:sub>
                            </m:sSub>
                            <m:r>
                              <a:rPr lang="de-DE" b="0" i="1" dirty="0" smtClean="0">
                                <a:latin typeface="Cambria Math" panose="02040503050406030204" pitchFamily="18" charset="0"/>
                              </a:rPr>
                              <m:t>𝑓</m:t>
                            </m:r>
                          </m:e>
                          <m:sub>
                            <m:r>
                              <m:rPr>
                                <m:sty m:val="p"/>
                              </m:rPr>
                              <a:rPr lang="de-DE" b="0" i="0" dirty="0" smtClean="0">
                                <a:latin typeface="Cambria Math" panose="02040503050406030204" pitchFamily="18" charset="0"/>
                              </a:rPr>
                              <m:t>rep</m:t>
                            </m:r>
                          </m:sub>
                        </m:sSub>
                        <m:r>
                          <a:rPr lang="de-DE" b="0" i="1" dirty="0" smtClean="0">
                            <a:latin typeface="Cambria Math" panose="02040503050406030204" pitchFamily="18" charset="0"/>
                          </a:rPr>
                          <m:t>+</m:t>
                        </m:r>
                        <m:sSub>
                          <m:sSubPr>
                            <m:ctrlPr>
                              <a:rPr lang="de-DE" b="0" i="1" dirty="0" smtClean="0">
                                <a:latin typeface="Cambria Math" panose="02040503050406030204" pitchFamily="18" charset="0"/>
                              </a:rPr>
                            </m:ctrlPr>
                          </m:sSubPr>
                          <m:e>
                            <m:r>
                              <a:rPr lang="de-DE" b="0" i="1" dirty="0" smtClean="0">
                                <a:latin typeface="Cambria Math" panose="02040503050406030204" pitchFamily="18" charset="0"/>
                              </a:rPr>
                              <m:t>𝑓</m:t>
                            </m:r>
                          </m:e>
                          <m:sub>
                            <m:r>
                              <m:rPr>
                                <m:sty m:val="p"/>
                              </m:rPr>
                              <a:rPr lang="de-DE" b="0" i="0" dirty="0" smtClean="0">
                                <a:latin typeface="Cambria Math" panose="02040503050406030204" pitchFamily="18" charset="0"/>
                              </a:rPr>
                              <m:t>CEO</m:t>
                            </m:r>
                          </m:sub>
                        </m:sSub>
                      </m:oMath>
                    </m:oMathPara>
                  </a14:m>
                  <a:endParaRPr lang="de-DE" b="0" dirty="0"/>
                </a:p>
                <a:p>
                  <a:endParaRPr lang="de-DE" dirty="0"/>
                </a:p>
              </p:txBody>
            </p:sp>
          </mc:Choice>
          <mc:Fallback xmlns="">
            <p:sp>
              <p:nvSpPr>
                <p:cNvPr id="83" name="Textfeld 82">
                  <a:extLst>
                    <a:ext uri="{FF2B5EF4-FFF2-40B4-BE49-F238E27FC236}">
                      <a16:creationId xmlns:a16="http://schemas.microsoft.com/office/drawing/2014/main" id="{2532705B-BF38-91BF-3362-88DF125C233B}"/>
                    </a:ext>
                  </a:extLst>
                </p:cNvPr>
                <p:cNvSpPr txBox="1">
                  <a:spLocks noRot="1" noChangeAspect="1" noMove="1" noResize="1" noEditPoints="1" noAdjustHandles="1" noChangeArrowheads="1" noChangeShapeType="1" noTextEdit="1"/>
                </p:cNvSpPr>
                <p:nvPr/>
              </p:nvSpPr>
              <p:spPr>
                <a:xfrm>
                  <a:off x="9423410" y="988696"/>
                  <a:ext cx="2333156" cy="681212"/>
                </a:xfrm>
                <a:prstGeom prst="rect">
                  <a:avLst/>
                </a:prstGeom>
                <a:blipFill>
                  <a:blip r:embed="rId12"/>
                  <a:stretch>
                    <a:fillRect/>
                  </a:stretch>
                </a:blipFill>
              </p:spPr>
              <p:txBody>
                <a:bodyPr/>
                <a:lstStyle/>
                <a:p>
                  <a:r>
                    <a:rPr lang="en-US">
                      <a:noFill/>
                    </a:rPr>
                    <a:t> </a:t>
                  </a:r>
                </a:p>
              </p:txBody>
            </p:sp>
          </mc:Fallback>
        </mc:AlternateContent>
      </p:grpSp>
      <p:grpSp>
        <p:nvGrpSpPr>
          <p:cNvPr id="27" name="Gruppieren 26">
            <a:extLst>
              <a:ext uri="{FF2B5EF4-FFF2-40B4-BE49-F238E27FC236}">
                <a16:creationId xmlns:a16="http://schemas.microsoft.com/office/drawing/2014/main" id="{A7C7E907-1CF4-6CE6-C43E-0D445CDF9773}"/>
              </a:ext>
            </a:extLst>
          </p:cNvPr>
          <p:cNvGrpSpPr/>
          <p:nvPr/>
        </p:nvGrpSpPr>
        <p:grpSpPr>
          <a:xfrm>
            <a:off x="6097226" y="2716772"/>
            <a:ext cx="5948161" cy="2061560"/>
            <a:chOff x="6097226" y="2716772"/>
            <a:chExt cx="5948161" cy="2061560"/>
          </a:xfrm>
        </p:grpSpPr>
        <mc:AlternateContent xmlns:mc="http://schemas.openxmlformats.org/markup-compatibility/2006" xmlns:a14="http://schemas.microsoft.com/office/drawing/2010/main">
          <mc:Choice Requires="a14">
            <p:sp>
              <p:nvSpPr>
                <p:cNvPr id="64" name="Textfeld 63">
                  <a:extLst>
                    <a:ext uri="{FF2B5EF4-FFF2-40B4-BE49-F238E27FC236}">
                      <a16:creationId xmlns:a16="http://schemas.microsoft.com/office/drawing/2014/main" id="{AD655AB7-47F4-3FD1-9804-C8DC91EB1A21}"/>
                    </a:ext>
                  </a:extLst>
                </p:cNvPr>
                <p:cNvSpPr txBox="1"/>
                <p:nvPr/>
              </p:nvSpPr>
              <p:spPr>
                <a:xfrm>
                  <a:off x="9123060" y="2791234"/>
                  <a:ext cx="2922327" cy="68121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dirty="0" smtClean="0">
                                <a:latin typeface="Cambria Math" panose="02040503050406030204" pitchFamily="18" charset="0"/>
                              </a:rPr>
                            </m:ctrlPr>
                          </m:sSubPr>
                          <m:e>
                            <m:sSub>
                              <m:sSubPr>
                                <m:ctrlPr>
                                  <a:rPr lang="de-DE" b="0" i="1" dirty="0" smtClean="0">
                                    <a:latin typeface="Cambria Math" panose="02040503050406030204" pitchFamily="18" charset="0"/>
                                  </a:rPr>
                                </m:ctrlPr>
                              </m:sSubPr>
                              <m:e>
                                <m:r>
                                  <a:rPr lang="de-DE" b="0" i="1" dirty="0" smtClean="0">
                                    <a:latin typeface="Cambria Math" panose="02040503050406030204" pitchFamily="18" charset="0"/>
                                  </a:rPr>
                                  <m:t>𝑓</m:t>
                                </m:r>
                              </m:e>
                              <m:sub>
                                <m:r>
                                  <a:rPr lang="de-DE" b="0" i="1" dirty="0" smtClean="0">
                                    <a:latin typeface="Cambria Math" panose="02040503050406030204" pitchFamily="18" charset="0"/>
                                  </a:rPr>
                                  <m:t>2</m:t>
                                </m:r>
                              </m:sub>
                            </m:sSub>
                            <m:r>
                              <a:rPr lang="de-DE" b="0" i="1" dirty="0" smtClean="0">
                                <a:latin typeface="Cambria Math" panose="02040503050406030204" pitchFamily="18" charset="0"/>
                              </a:rPr>
                              <m:t>=</m:t>
                            </m:r>
                            <m:sSub>
                              <m:sSubPr>
                                <m:ctrlPr>
                                  <a:rPr lang="de-DE" b="0" i="1" dirty="0" smtClean="0">
                                    <a:latin typeface="Cambria Math" panose="02040503050406030204" pitchFamily="18" charset="0"/>
                                  </a:rPr>
                                </m:ctrlPr>
                              </m:sSubPr>
                              <m:e>
                                <m:r>
                                  <a:rPr lang="de-DE" b="0" i="1" dirty="0" smtClean="0">
                                    <a:latin typeface="Cambria Math" panose="02040503050406030204" pitchFamily="18" charset="0"/>
                                  </a:rPr>
                                  <m:t>𝑛</m:t>
                                </m:r>
                              </m:e>
                              <m:sub>
                                <m:r>
                                  <a:rPr lang="de-DE" b="0" i="1" dirty="0" smtClean="0">
                                    <a:latin typeface="Cambria Math" panose="02040503050406030204" pitchFamily="18" charset="0"/>
                                  </a:rPr>
                                  <m:t>2</m:t>
                                </m:r>
                              </m:sub>
                            </m:sSub>
                            <m:r>
                              <a:rPr lang="de-DE" b="0" i="1" dirty="0" smtClean="0">
                                <a:latin typeface="Cambria Math" panose="02040503050406030204" pitchFamily="18" charset="0"/>
                              </a:rPr>
                              <m:t>𝑓</m:t>
                            </m:r>
                          </m:e>
                          <m:sub>
                            <m:r>
                              <m:rPr>
                                <m:sty m:val="p"/>
                              </m:rPr>
                              <a:rPr lang="de-DE" b="0" i="0" dirty="0" smtClean="0">
                                <a:latin typeface="Cambria Math" panose="02040503050406030204" pitchFamily="18" charset="0"/>
                              </a:rPr>
                              <m:t>rep</m:t>
                            </m:r>
                          </m:sub>
                        </m:sSub>
                        <m:r>
                          <a:rPr lang="de-DE" b="0" i="1" dirty="0" smtClean="0">
                            <a:latin typeface="Cambria Math" panose="02040503050406030204" pitchFamily="18" charset="0"/>
                          </a:rPr>
                          <m:t>+</m:t>
                        </m:r>
                        <m:sSub>
                          <m:sSubPr>
                            <m:ctrlPr>
                              <a:rPr lang="de-DE" b="0" i="1" dirty="0" smtClean="0">
                                <a:latin typeface="Cambria Math" panose="02040503050406030204" pitchFamily="18" charset="0"/>
                              </a:rPr>
                            </m:ctrlPr>
                          </m:sSubPr>
                          <m:e>
                            <m:r>
                              <a:rPr lang="de-DE" b="0" i="1" dirty="0" smtClean="0">
                                <a:latin typeface="Cambria Math" panose="02040503050406030204" pitchFamily="18" charset="0"/>
                              </a:rPr>
                              <m:t>𝑓</m:t>
                            </m:r>
                          </m:e>
                          <m:sub>
                            <m:r>
                              <m:rPr>
                                <m:sty m:val="p"/>
                              </m:rPr>
                              <a:rPr lang="de-DE" b="0" i="0" dirty="0" smtClean="0">
                                <a:latin typeface="Cambria Math" panose="02040503050406030204" pitchFamily="18" charset="0"/>
                              </a:rPr>
                              <m:t>CEO</m:t>
                            </m:r>
                          </m:sub>
                        </m:sSub>
                        <m:r>
                          <a:rPr lang="de-DE" b="0" i="1" dirty="0" smtClean="0">
                            <a:latin typeface="Cambria Math" panose="02040503050406030204" pitchFamily="18" charset="0"/>
                          </a:rPr>
                          <m:t>+</m:t>
                        </m:r>
                        <m:sSub>
                          <m:sSubPr>
                            <m:ctrlPr>
                              <a:rPr lang="de-DE" b="0" i="1" dirty="0" smtClean="0">
                                <a:latin typeface="Cambria Math" panose="02040503050406030204" pitchFamily="18" charset="0"/>
                              </a:rPr>
                            </m:ctrlPr>
                          </m:sSubPr>
                          <m:e>
                            <m:r>
                              <a:rPr lang="de-DE" b="0" i="1" dirty="0" smtClean="0">
                                <a:latin typeface="Cambria Math" panose="02040503050406030204" pitchFamily="18" charset="0"/>
                              </a:rPr>
                              <m:t>𝑓</m:t>
                            </m:r>
                          </m:e>
                          <m:sub>
                            <m:r>
                              <m:rPr>
                                <m:sty m:val="p"/>
                              </m:rPr>
                              <a:rPr lang="de-DE" b="0" i="0" dirty="0" smtClean="0">
                                <a:latin typeface="Cambria Math" panose="02040503050406030204" pitchFamily="18" charset="0"/>
                              </a:rPr>
                              <m:t>AOM</m:t>
                            </m:r>
                          </m:sub>
                        </m:sSub>
                      </m:oMath>
                    </m:oMathPara>
                  </a14:m>
                  <a:endParaRPr lang="de-DE" b="0" dirty="0"/>
                </a:p>
                <a:p>
                  <a:endParaRPr lang="de-DE" dirty="0"/>
                </a:p>
              </p:txBody>
            </p:sp>
          </mc:Choice>
          <mc:Fallback xmlns="">
            <p:sp>
              <p:nvSpPr>
                <p:cNvPr id="64" name="Textfeld 63">
                  <a:extLst>
                    <a:ext uri="{FF2B5EF4-FFF2-40B4-BE49-F238E27FC236}">
                      <a16:creationId xmlns:a16="http://schemas.microsoft.com/office/drawing/2014/main" id="{AD655AB7-47F4-3FD1-9804-C8DC91EB1A21}"/>
                    </a:ext>
                  </a:extLst>
                </p:cNvPr>
                <p:cNvSpPr txBox="1">
                  <a:spLocks noRot="1" noChangeAspect="1" noMove="1" noResize="1" noEditPoints="1" noAdjustHandles="1" noChangeArrowheads="1" noChangeShapeType="1" noTextEdit="1"/>
                </p:cNvSpPr>
                <p:nvPr/>
              </p:nvSpPr>
              <p:spPr>
                <a:xfrm>
                  <a:off x="9123060" y="2791234"/>
                  <a:ext cx="2922327" cy="681212"/>
                </a:xfrm>
                <a:prstGeom prst="rect">
                  <a:avLst/>
                </a:prstGeom>
                <a:blipFill>
                  <a:blip r:embed="rId16"/>
                  <a:stretch>
                    <a:fillRect/>
                  </a:stretch>
                </a:blipFill>
              </p:spPr>
              <p:txBody>
                <a:bodyPr/>
                <a:lstStyle/>
                <a:p>
                  <a:r>
                    <a:rPr lang="en-US">
                      <a:noFill/>
                    </a:rPr>
                    <a:t> </a:t>
                  </a:r>
                </a:p>
              </p:txBody>
            </p:sp>
          </mc:Fallback>
        </mc:AlternateContent>
        <p:cxnSp>
          <p:nvCxnSpPr>
            <p:cNvPr id="45" name="Gerade Verbindung mit Pfeil 44">
              <a:extLst>
                <a:ext uri="{FF2B5EF4-FFF2-40B4-BE49-F238E27FC236}">
                  <a16:creationId xmlns:a16="http://schemas.microsoft.com/office/drawing/2014/main" id="{AF301943-2941-08A2-3E33-FCF6A0BB0A0C}"/>
                </a:ext>
              </a:extLst>
            </p:cNvPr>
            <p:cNvCxnSpPr/>
            <p:nvPr/>
          </p:nvCxnSpPr>
          <p:spPr>
            <a:xfrm>
              <a:off x="6345719" y="4131294"/>
              <a:ext cx="4740378"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Gerade Verbindung mit Pfeil 45">
              <a:extLst>
                <a:ext uri="{FF2B5EF4-FFF2-40B4-BE49-F238E27FC236}">
                  <a16:creationId xmlns:a16="http://schemas.microsoft.com/office/drawing/2014/main" id="{5B316E9A-62FB-841D-7734-8819F32DF48D}"/>
                </a:ext>
              </a:extLst>
            </p:cNvPr>
            <p:cNvCxnSpPr>
              <a:cxnSpLocks/>
            </p:cNvCxnSpPr>
            <p:nvPr/>
          </p:nvCxnSpPr>
          <p:spPr>
            <a:xfrm flipV="1">
              <a:off x="6345719" y="3003736"/>
              <a:ext cx="0" cy="112755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51DBF763-DF72-A82C-CECF-8A170F3F54A6}"/>
                </a:ext>
              </a:extLst>
            </p:cNvPr>
            <p:cNvCxnSpPr>
              <a:cxnSpLocks/>
            </p:cNvCxnSpPr>
            <p:nvPr/>
          </p:nvCxnSpPr>
          <p:spPr>
            <a:xfrm>
              <a:off x="6756510" y="3215439"/>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8" name="Gerader Verbinder 47">
              <a:extLst>
                <a:ext uri="{FF2B5EF4-FFF2-40B4-BE49-F238E27FC236}">
                  <a16:creationId xmlns:a16="http://schemas.microsoft.com/office/drawing/2014/main" id="{6B9AE66D-5DA8-01FA-2792-0800E9A0DD40}"/>
                </a:ext>
              </a:extLst>
            </p:cNvPr>
            <p:cNvCxnSpPr>
              <a:cxnSpLocks/>
            </p:cNvCxnSpPr>
            <p:nvPr/>
          </p:nvCxnSpPr>
          <p:spPr>
            <a:xfrm>
              <a:off x="7159108" y="3215439"/>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9" name="Gerader Verbinder 48">
              <a:extLst>
                <a:ext uri="{FF2B5EF4-FFF2-40B4-BE49-F238E27FC236}">
                  <a16:creationId xmlns:a16="http://schemas.microsoft.com/office/drawing/2014/main" id="{210AC7C4-2C25-044C-280A-9992B95D9286}"/>
                </a:ext>
              </a:extLst>
            </p:cNvPr>
            <p:cNvCxnSpPr>
              <a:cxnSpLocks/>
            </p:cNvCxnSpPr>
            <p:nvPr/>
          </p:nvCxnSpPr>
          <p:spPr>
            <a:xfrm>
              <a:off x="7561706" y="3215439"/>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0" name="Gerader Verbinder 49">
              <a:extLst>
                <a:ext uri="{FF2B5EF4-FFF2-40B4-BE49-F238E27FC236}">
                  <a16:creationId xmlns:a16="http://schemas.microsoft.com/office/drawing/2014/main" id="{7A3CFEEA-141B-A4EA-231F-835C121F1D29}"/>
                </a:ext>
              </a:extLst>
            </p:cNvPr>
            <p:cNvCxnSpPr>
              <a:cxnSpLocks/>
            </p:cNvCxnSpPr>
            <p:nvPr/>
          </p:nvCxnSpPr>
          <p:spPr>
            <a:xfrm>
              <a:off x="7964304" y="3215439"/>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1" name="Gerader Verbinder 50">
              <a:extLst>
                <a:ext uri="{FF2B5EF4-FFF2-40B4-BE49-F238E27FC236}">
                  <a16:creationId xmlns:a16="http://schemas.microsoft.com/office/drawing/2014/main" id="{83BD8FAA-5193-4563-7833-0A1FFEF2B124}"/>
                </a:ext>
              </a:extLst>
            </p:cNvPr>
            <p:cNvCxnSpPr>
              <a:cxnSpLocks/>
            </p:cNvCxnSpPr>
            <p:nvPr/>
          </p:nvCxnSpPr>
          <p:spPr>
            <a:xfrm>
              <a:off x="8366902" y="3215439"/>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2" name="Gerader Verbinder 51">
              <a:extLst>
                <a:ext uri="{FF2B5EF4-FFF2-40B4-BE49-F238E27FC236}">
                  <a16:creationId xmlns:a16="http://schemas.microsoft.com/office/drawing/2014/main" id="{97464198-796F-7E19-2943-7A41FCC10C55}"/>
                </a:ext>
              </a:extLst>
            </p:cNvPr>
            <p:cNvCxnSpPr>
              <a:cxnSpLocks/>
            </p:cNvCxnSpPr>
            <p:nvPr/>
          </p:nvCxnSpPr>
          <p:spPr>
            <a:xfrm>
              <a:off x="8769500" y="3215439"/>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637A500D-F68E-841F-72C2-711B21575AD3}"/>
                </a:ext>
              </a:extLst>
            </p:cNvPr>
            <p:cNvCxnSpPr>
              <a:cxnSpLocks/>
            </p:cNvCxnSpPr>
            <p:nvPr/>
          </p:nvCxnSpPr>
          <p:spPr>
            <a:xfrm>
              <a:off x="9172098" y="3215439"/>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4" name="Gerader Verbinder 53">
              <a:extLst>
                <a:ext uri="{FF2B5EF4-FFF2-40B4-BE49-F238E27FC236}">
                  <a16:creationId xmlns:a16="http://schemas.microsoft.com/office/drawing/2014/main" id="{14B1965D-852B-0AEE-A5D5-A72989FA85DF}"/>
                </a:ext>
              </a:extLst>
            </p:cNvPr>
            <p:cNvCxnSpPr>
              <a:cxnSpLocks/>
            </p:cNvCxnSpPr>
            <p:nvPr/>
          </p:nvCxnSpPr>
          <p:spPr>
            <a:xfrm>
              <a:off x="9977294" y="3215439"/>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70C806B9-43FE-AB64-F82C-5B019AC8CCC9}"/>
                </a:ext>
              </a:extLst>
            </p:cNvPr>
            <p:cNvCxnSpPr>
              <a:cxnSpLocks/>
            </p:cNvCxnSpPr>
            <p:nvPr/>
          </p:nvCxnSpPr>
          <p:spPr>
            <a:xfrm>
              <a:off x="10782486" y="3215439"/>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313B104C-30F1-096F-2E56-7D628B5573A7}"/>
                </a:ext>
              </a:extLst>
            </p:cNvPr>
            <p:cNvCxnSpPr>
              <a:cxnSpLocks/>
            </p:cNvCxnSpPr>
            <p:nvPr/>
          </p:nvCxnSpPr>
          <p:spPr>
            <a:xfrm>
              <a:off x="9574696" y="3215439"/>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63460E4C-EB9B-B068-FE84-EAD213628118}"/>
                </a:ext>
              </a:extLst>
            </p:cNvPr>
            <p:cNvCxnSpPr>
              <a:cxnSpLocks/>
            </p:cNvCxnSpPr>
            <p:nvPr/>
          </p:nvCxnSpPr>
          <p:spPr>
            <a:xfrm>
              <a:off x="10379892" y="3215439"/>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8" name="Textfeld 57">
                  <a:extLst>
                    <a:ext uri="{FF2B5EF4-FFF2-40B4-BE49-F238E27FC236}">
                      <a16:creationId xmlns:a16="http://schemas.microsoft.com/office/drawing/2014/main" id="{6BB78A5C-39A3-492E-7659-766E63D6EFB3}"/>
                    </a:ext>
                  </a:extLst>
                </p:cNvPr>
                <p:cNvSpPr txBox="1"/>
                <p:nvPr/>
              </p:nvSpPr>
              <p:spPr>
                <a:xfrm>
                  <a:off x="11040800" y="3952524"/>
                  <a:ext cx="3130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i="1" dirty="0" smtClean="0">
                            <a:latin typeface="Cambria Math" panose="02040503050406030204" pitchFamily="18" charset="0"/>
                          </a:rPr>
                          <m:t>𝑓</m:t>
                        </m:r>
                      </m:oMath>
                    </m:oMathPara>
                  </a14:m>
                  <a:endParaRPr lang="de-DE" dirty="0"/>
                </a:p>
              </p:txBody>
            </p:sp>
          </mc:Choice>
          <mc:Fallback xmlns="">
            <p:sp>
              <p:nvSpPr>
                <p:cNvPr id="58" name="Textfeld 57">
                  <a:extLst>
                    <a:ext uri="{FF2B5EF4-FFF2-40B4-BE49-F238E27FC236}">
                      <a16:creationId xmlns:a16="http://schemas.microsoft.com/office/drawing/2014/main" id="{6BB78A5C-39A3-492E-7659-766E63D6EFB3}"/>
                    </a:ext>
                  </a:extLst>
                </p:cNvPr>
                <p:cNvSpPr txBox="1">
                  <a:spLocks noRot="1" noChangeAspect="1" noMove="1" noResize="1" noEditPoints="1" noAdjustHandles="1" noChangeArrowheads="1" noChangeShapeType="1" noTextEdit="1"/>
                </p:cNvSpPr>
                <p:nvPr/>
              </p:nvSpPr>
              <p:spPr>
                <a:xfrm>
                  <a:off x="11040800" y="3952524"/>
                  <a:ext cx="313000" cy="369332"/>
                </a:xfrm>
                <a:prstGeom prst="rect">
                  <a:avLst/>
                </a:prstGeom>
                <a:blipFill>
                  <a:blip r:embed="rId13"/>
                  <a:stretch>
                    <a:fillRect l="-5769" r="-3846" b="-13115"/>
                  </a:stretch>
                </a:blipFill>
              </p:spPr>
              <p:txBody>
                <a:bodyPr/>
                <a:lstStyle/>
                <a:p>
                  <a:r>
                    <a:rPr lang="en-US">
                      <a:noFill/>
                    </a:rPr>
                    <a:t> </a:t>
                  </a:r>
                </a:p>
              </p:txBody>
            </p:sp>
          </mc:Fallback>
        </mc:AlternateContent>
        <p:cxnSp>
          <p:nvCxnSpPr>
            <p:cNvPr id="59" name="Gerade Verbindung mit Pfeil 58">
              <a:extLst>
                <a:ext uri="{FF2B5EF4-FFF2-40B4-BE49-F238E27FC236}">
                  <a16:creationId xmlns:a16="http://schemas.microsoft.com/office/drawing/2014/main" id="{71B998FA-E467-08D6-C1D2-2A0D34EB63F3}"/>
                </a:ext>
              </a:extLst>
            </p:cNvPr>
            <p:cNvCxnSpPr>
              <a:cxnSpLocks/>
            </p:cNvCxnSpPr>
            <p:nvPr/>
          </p:nvCxnSpPr>
          <p:spPr>
            <a:xfrm>
              <a:off x="6316095" y="3981252"/>
              <a:ext cx="418799"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0" name="Textfeld 59">
                  <a:extLst>
                    <a:ext uri="{FF2B5EF4-FFF2-40B4-BE49-F238E27FC236}">
                      <a16:creationId xmlns:a16="http://schemas.microsoft.com/office/drawing/2014/main" id="{CB939B8E-E0D8-16F5-3B5E-F96102AA9C76}"/>
                    </a:ext>
                  </a:extLst>
                </p:cNvPr>
                <p:cNvSpPr txBox="1"/>
                <p:nvPr/>
              </p:nvSpPr>
              <p:spPr>
                <a:xfrm>
                  <a:off x="6097226" y="4132001"/>
                  <a:ext cx="1523882"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dirty="0" smtClean="0">
                                <a:latin typeface="Cambria Math" panose="02040503050406030204" pitchFamily="18" charset="0"/>
                              </a:rPr>
                            </m:ctrlPr>
                          </m:sSubPr>
                          <m:e>
                            <m:r>
                              <a:rPr lang="de-DE" i="1" dirty="0" smtClean="0">
                                <a:latin typeface="Cambria Math" panose="02040503050406030204" pitchFamily="18" charset="0"/>
                              </a:rPr>
                              <m:t>𝑓</m:t>
                            </m:r>
                          </m:e>
                          <m:sub>
                            <m:r>
                              <m:rPr>
                                <m:sty m:val="p"/>
                              </m:rPr>
                              <a:rPr lang="de-DE" b="0" i="0" dirty="0" smtClean="0">
                                <a:latin typeface="Cambria Math" panose="02040503050406030204" pitchFamily="18" charset="0"/>
                              </a:rPr>
                              <m:t>CEO</m:t>
                            </m:r>
                          </m:sub>
                        </m:sSub>
                        <m:r>
                          <a:rPr lang="de-DE" b="0" i="1" dirty="0" smtClean="0">
                            <a:latin typeface="Cambria Math" panose="02040503050406030204" pitchFamily="18" charset="0"/>
                          </a:rPr>
                          <m:t>+</m:t>
                        </m:r>
                        <m:sSub>
                          <m:sSubPr>
                            <m:ctrlPr>
                              <a:rPr lang="de-DE" b="0" i="1" dirty="0" smtClean="0">
                                <a:latin typeface="Cambria Math" panose="02040503050406030204" pitchFamily="18" charset="0"/>
                              </a:rPr>
                            </m:ctrlPr>
                          </m:sSubPr>
                          <m:e>
                            <m:r>
                              <a:rPr lang="de-DE" b="0" i="1" dirty="0" smtClean="0">
                                <a:latin typeface="Cambria Math" panose="02040503050406030204" pitchFamily="18" charset="0"/>
                              </a:rPr>
                              <m:t>𝑓</m:t>
                            </m:r>
                          </m:e>
                          <m:sub>
                            <m:r>
                              <m:rPr>
                                <m:sty m:val="p"/>
                              </m:rPr>
                              <a:rPr lang="de-DE" b="0" i="0" dirty="0" smtClean="0">
                                <a:latin typeface="Cambria Math" panose="02040503050406030204" pitchFamily="18" charset="0"/>
                              </a:rPr>
                              <m:t>AOM</m:t>
                            </m:r>
                          </m:sub>
                        </m:sSub>
                      </m:oMath>
                    </m:oMathPara>
                  </a14:m>
                  <a:endParaRPr lang="de-DE" b="0" dirty="0"/>
                </a:p>
                <a:p>
                  <a:endParaRPr lang="de-DE" dirty="0"/>
                </a:p>
              </p:txBody>
            </p:sp>
          </mc:Choice>
          <mc:Fallback xmlns="">
            <p:sp>
              <p:nvSpPr>
                <p:cNvPr id="60" name="Textfeld 59">
                  <a:extLst>
                    <a:ext uri="{FF2B5EF4-FFF2-40B4-BE49-F238E27FC236}">
                      <a16:creationId xmlns:a16="http://schemas.microsoft.com/office/drawing/2014/main" id="{CB939B8E-E0D8-16F5-3B5E-F96102AA9C76}"/>
                    </a:ext>
                  </a:extLst>
                </p:cNvPr>
                <p:cNvSpPr txBox="1">
                  <a:spLocks noRot="1" noChangeAspect="1" noMove="1" noResize="1" noEditPoints="1" noAdjustHandles="1" noChangeArrowheads="1" noChangeShapeType="1" noTextEdit="1"/>
                </p:cNvSpPr>
                <p:nvPr/>
              </p:nvSpPr>
              <p:spPr>
                <a:xfrm>
                  <a:off x="6097226" y="4132001"/>
                  <a:ext cx="1523882" cy="646331"/>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1" name="Textfeld 60">
                  <a:extLst>
                    <a:ext uri="{FF2B5EF4-FFF2-40B4-BE49-F238E27FC236}">
                      <a16:creationId xmlns:a16="http://schemas.microsoft.com/office/drawing/2014/main" id="{0017FB93-444C-77CD-9B7A-C21008992B23}"/>
                    </a:ext>
                  </a:extLst>
                </p:cNvPr>
                <p:cNvSpPr txBox="1"/>
                <p:nvPr/>
              </p:nvSpPr>
              <p:spPr>
                <a:xfrm>
                  <a:off x="7842814" y="2716772"/>
                  <a:ext cx="716877" cy="6663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dirty="0" smtClean="0">
                                <a:latin typeface="Cambria Math" panose="02040503050406030204" pitchFamily="18" charset="0"/>
                              </a:rPr>
                            </m:ctrlPr>
                          </m:sSubPr>
                          <m:e>
                            <m:r>
                              <a:rPr lang="de-DE" i="1" dirty="0" smtClean="0">
                                <a:latin typeface="Cambria Math" panose="02040503050406030204" pitchFamily="18" charset="0"/>
                              </a:rPr>
                              <m:t>𝑓</m:t>
                            </m:r>
                          </m:e>
                          <m:sub>
                            <m:r>
                              <m:rPr>
                                <m:sty m:val="p"/>
                              </m:rPr>
                              <a:rPr lang="de-DE" b="0" i="0" dirty="0" smtClean="0">
                                <a:latin typeface="Cambria Math" panose="02040503050406030204" pitchFamily="18" charset="0"/>
                              </a:rPr>
                              <m:t>rep</m:t>
                            </m:r>
                          </m:sub>
                        </m:sSub>
                      </m:oMath>
                    </m:oMathPara>
                  </a14:m>
                  <a:endParaRPr lang="de-DE" b="0" dirty="0"/>
                </a:p>
                <a:p>
                  <a:endParaRPr lang="de-DE" dirty="0"/>
                </a:p>
              </p:txBody>
            </p:sp>
          </mc:Choice>
          <mc:Fallback xmlns="">
            <p:sp>
              <p:nvSpPr>
                <p:cNvPr id="61" name="Textfeld 60">
                  <a:extLst>
                    <a:ext uri="{FF2B5EF4-FFF2-40B4-BE49-F238E27FC236}">
                      <a16:creationId xmlns:a16="http://schemas.microsoft.com/office/drawing/2014/main" id="{0017FB93-444C-77CD-9B7A-C21008992B23}"/>
                    </a:ext>
                  </a:extLst>
                </p:cNvPr>
                <p:cNvSpPr txBox="1">
                  <a:spLocks noRot="1" noChangeAspect="1" noMove="1" noResize="1" noEditPoints="1" noAdjustHandles="1" noChangeArrowheads="1" noChangeShapeType="1" noTextEdit="1"/>
                </p:cNvSpPr>
                <p:nvPr/>
              </p:nvSpPr>
              <p:spPr>
                <a:xfrm>
                  <a:off x="7842814" y="2716772"/>
                  <a:ext cx="716877" cy="666336"/>
                </a:xfrm>
                <a:prstGeom prst="rect">
                  <a:avLst/>
                </a:prstGeom>
                <a:blipFill>
                  <a:blip r:embed="rId15"/>
                  <a:stretch>
                    <a:fillRect/>
                  </a:stretch>
                </a:blipFill>
              </p:spPr>
              <p:txBody>
                <a:bodyPr/>
                <a:lstStyle/>
                <a:p>
                  <a:r>
                    <a:rPr lang="en-US">
                      <a:noFill/>
                    </a:rPr>
                    <a:t> </a:t>
                  </a:r>
                </a:p>
              </p:txBody>
            </p:sp>
          </mc:Fallback>
        </mc:AlternateContent>
        <p:cxnSp>
          <p:nvCxnSpPr>
            <p:cNvPr id="62" name="Gerade Verbindung mit Pfeil 61">
              <a:extLst>
                <a:ext uri="{FF2B5EF4-FFF2-40B4-BE49-F238E27FC236}">
                  <a16:creationId xmlns:a16="http://schemas.microsoft.com/office/drawing/2014/main" id="{090CF230-AAF1-20D1-FDD7-C0E0A2D3BAF1}"/>
                </a:ext>
              </a:extLst>
            </p:cNvPr>
            <p:cNvCxnSpPr>
              <a:cxnSpLocks/>
            </p:cNvCxnSpPr>
            <p:nvPr/>
          </p:nvCxnSpPr>
          <p:spPr>
            <a:xfrm>
              <a:off x="7964304" y="3162331"/>
              <a:ext cx="402598"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25" name="Straight Connector 24">
            <a:extLst>
              <a:ext uri="{FF2B5EF4-FFF2-40B4-BE49-F238E27FC236}">
                <a16:creationId xmlns:a16="http://schemas.microsoft.com/office/drawing/2014/main" id="{19CAC735-72AE-E51E-EE1C-D41520DB2EB3}"/>
              </a:ext>
            </a:extLst>
          </p:cNvPr>
          <p:cNvCxnSpPr>
            <a:cxnSpLocks/>
          </p:cNvCxnSpPr>
          <p:nvPr/>
        </p:nvCxnSpPr>
        <p:spPr>
          <a:xfrm>
            <a:off x="1859280" y="3947586"/>
            <a:ext cx="5994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55D62E88-F371-ED1B-EA87-F23EEA2C4FF1}"/>
              </a:ext>
            </a:extLst>
          </p:cNvPr>
          <p:cNvCxnSpPr>
            <a:cxnSpLocks/>
          </p:cNvCxnSpPr>
          <p:nvPr/>
        </p:nvCxnSpPr>
        <p:spPr>
          <a:xfrm>
            <a:off x="2811780" y="3947586"/>
            <a:ext cx="59944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376D09B0-4C09-04AF-0CA9-D1DC17544C12}"/>
              </a:ext>
            </a:extLst>
          </p:cNvPr>
          <p:cNvCxnSpPr>
            <a:cxnSpLocks/>
          </p:cNvCxnSpPr>
          <p:nvPr/>
        </p:nvCxnSpPr>
        <p:spPr>
          <a:xfrm>
            <a:off x="3764280" y="3947586"/>
            <a:ext cx="59944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 name="Straight Connector 64">
            <a:extLst>
              <a:ext uri="{FF2B5EF4-FFF2-40B4-BE49-F238E27FC236}">
                <a16:creationId xmlns:a16="http://schemas.microsoft.com/office/drawing/2014/main" id="{4F7DB46B-C947-655A-4EA3-001AC9DDAE84}"/>
              </a:ext>
            </a:extLst>
          </p:cNvPr>
          <p:cNvCxnSpPr/>
          <p:nvPr/>
        </p:nvCxnSpPr>
        <p:spPr>
          <a:xfrm>
            <a:off x="1859280" y="3952524"/>
            <a:ext cx="59944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 name="Straight Connector 66">
            <a:extLst>
              <a:ext uri="{FF2B5EF4-FFF2-40B4-BE49-F238E27FC236}">
                <a16:creationId xmlns:a16="http://schemas.microsoft.com/office/drawing/2014/main" id="{F7062468-161E-C7C0-E950-4B54158DF879}"/>
              </a:ext>
            </a:extLst>
          </p:cNvPr>
          <p:cNvCxnSpPr>
            <a:cxnSpLocks/>
          </p:cNvCxnSpPr>
          <p:nvPr/>
        </p:nvCxnSpPr>
        <p:spPr>
          <a:xfrm>
            <a:off x="1858153" y="4634705"/>
            <a:ext cx="59944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90CFDB2D-B5E1-4939-9F9B-80760B7EE3C1}"/>
              </a:ext>
            </a:extLst>
          </p:cNvPr>
          <p:cNvCxnSpPr>
            <a:cxnSpLocks/>
          </p:cNvCxnSpPr>
          <p:nvPr/>
        </p:nvCxnSpPr>
        <p:spPr>
          <a:xfrm>
            <a:off x="2809526" y="4634705"/>
            <a:ext cx="59944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0" name="Straight Connector 69">
            <a:extLst>
              <a:ext uri="{FF2B5EF4-FFF2-40B4-BE49-F238E27FC236}">
                <a16:creationId xmlns:a16="http://schemas.microsoft.com/office/drawing/2014/main" id="{3262CE52-6169-2DA5-6551-63333B03FDB4}"/>
              </a:ext>
            </a:extLst>
          </p:cNvPr>
          <p:cNvCxnSpPr>
            <a:cxnSpLocks/>
          </p:cNvCxnSpPr>
          <p:nvPr/>
        </p:nvCxnSpPr>
        <p:spPr>
          <a:xfrm>
            <a:off x="906780" y="4634705"/>
            <a:ext cx="59944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17D39C31-9C48-5107-C204-DD601A00F2C7}"/>
              </a:ext>
            </a:extLst>
          </p:cNvPr>
          <p:cNvCxnSpPr>
            <a:cxnSpLocks/>
          </p:cNvCxnSpPr>
          <p:nvPr/>
        </p:nvCxnSpPr>
        <p:spPr>
          <a:xfrm>
            <a:off x="4712271" y="4634705"/>
            <a:ext cx="59944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580E7181-757F-AA6A-D479-FC6EBA0CD6C4}"/>
              </a:ext>
            </a:extLst>
          </p:cNvPr>
          <p:cNvCxnSpPr>
            <a:cxnSpLocks/>
          </p:cNvCxnSpPr>
          <p:nvPr/>
        </p:nvCxnSpPr>
        <p:spPr>
          <a:xfrm>
            <a:off x="3760899" y="4634705"/>
            <a:ext cx="59944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nvGrpSpPr>
          <p:cNvPr id="78" name="Gruppieren 27">
            <a:extLst>
              <a:ext uri="{FF2B5EF4-FFF2-40B4-BE49-F238E27FC236}">
                <a16:creationId xmlns:a16="http://schemas.microsoft.com/office/drawing/2014/main" id="{8437E4A8-BBAF-CD68-1912-1DC2B19B80C1}"/>
              </a:ext>
            </a:extLst>
          </p:cNvPr>
          <p:cNvGrpSpPr/>
          <p:nvPr/>
        </p:nvGrpSpPr>
        <p:grpSpPr>
          <a:xfrm>
            <a:off x="6119944" y="2716729"/>
            <a:ext cx="5231139" cy="2081510"/>
            <a:chOff x="6122661" y="1168234"/>
            <a:chExt cx="5231139" cy="2081510"/>
          </a:xfrm>
        </p:grpSpPr>
        <p:cxnSp>
          <p:nvCxnSpPr>
            <p:cNvPr id="79" name="Gerade Verbindung mit Pfeil 29">
              <a:extLst>
                <a:ext uri="{FF2B5EF4-FFF2-40B4-BE49-F238E27FC236}">
                  <a16:creationId xmlns:a16="http://schemas.microsoft.com/office/drawing/2014/main" id="{96D0D0F5-8A61-C9C1-B49F-9CE3BDC7F9FC}"/>
                </a:ext>
              </a:extLst>
            </p:cNvPr>
            <p:cNvCxnSpPr/>
            <p:nvPr/>
          </p:nvCxnSpPr>
          <p:spPr>
            <a:xfrm>
              <a:off x="6345719" y="2582756"/>
              <a:ext cx="4740378"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Gerade Verbindung mit Pfeil 30">
              <a:extLst>
                <a:ext uri="{FF2B5EF4-FFF2-40B4-BE49-F238E27FC236}">
                  <a16:creationId xmlns:a16="http://schemas.microsoft.com/office/drawing/2014/main" id="{BC8ABA37-92C0-7141-419A-29643A951874}"/>
                </a:ext>
              </a:extLst>
            </p:cNvPr>
            <p:cNvCxnSpPr>
              <a:cxnSpLocks/>
            </p:cNvCxnSpPr>
            <p:nvPr/>
          </p:nvCxnSpPr>
          <p:spPr>
            <a:xfrm flipV="1">
              <a:off x="6345719" y="1455198"/>
              <a:ext cx="0" cy="112755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Gerader Verbinder 33">
              <a:extLst>
                <a:ext uri="{FF2B5EF4-FFF2-40B4-BE49-F238E27FC236}">
                  <a16:creationId xmlns:a16="http://schemas.microsoft.com/office/drawing/2014/main" id="{29703A85-8486-6B1F-8F5A-DBCD535337C9}"/>
                </a:ext>
              </a:extLst>
            </p:cNvPr>
            <p:cNvCxnSpPr>
              <a:cxnSpLocks/>
            </p:cNvCxnSpPr>
            <p:nvPr/>
          </p:nvCxnSpPr>
          <p:spPr>
            <a:xfrm>
              <a:off x="6568125"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4" name="Gerader Verbinder 34">
              <a:extLst>
                <a:ext uri="{FF2B5EF4-FFF2-40B4-BE49-F238E27FC236}">
                  <a16:creationId xmlns:a16="http://schemas.microsoft.com/office/drawing/2014/main" id="{EFC84B6B-4E84-1F26-F2A7-DA3745413795}"/>
                </a:ext>
              </a:extLst>
            </p:cNvPr>
            <p:cNvCxnSpPr>
              <a:cxnSpLocks/>
            </p:cNvCxnSpPr>
            <p:nvPr/>
          </p:nvCxnSpPr>
          <p:spPr>
            <a:xfrm>
              <a:off x="6970723"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5" name="Gerader Verbinder 35">
              <a:extLst>
                <a:ext uri="{FF2B5EF4-FFF2-40B4-BE49-F238E27FC236}">
                  <a16:creationId xmlns:a16="http://schemas.microsoft.com/office/drawing/2014/main" id="{C3ABFDAF-2A1E-36F8-74F7-C0EB38326236}"/>
                </a:ext>
              </a:extLst>
            </p:cNvPr>
            <p:cNvCxnSpPr>
              <a:cxnSpLocks/>
            </p:cNvCxnSpPr>
            <p:nvPr/>
          </p:nvCxnSpPr>
          <p:spPr>
            <a:xfrm>
              <a:off x="7373321"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6" name="Gerader Verbinder 36">
              <a:extLst>
                <a:ext uri="{FF2B5EF4-FFF2-40B4-BE49-F238E27FC236}">
                  <a16:creationId xmlns:a16="http://schemas.microsoft.com/office/drawing/2014/main" id="{6F7F7D2D-83F1-0DFC-1EF9-45C4721FC270}"/>
                </a:ext>
              </a:extLst>
            </p:cNvPr>
            <p:cNvCxnSpPr>
              <a:cxnSpLocks/>
            </p:cNvCxnSpPr>
            <p:nvPr/>
          </p:nvCxnSpPr>
          <p:spPr>
            <a:xfrm>
              <a:off x="7775919"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7" name="Gerader Verbinder 37">
              <a:extLst>
                <a:ext uri="{FF2B5EF4-FFF2-40B4-BE49-F238E27FC236}">
                  <a16:creationId xmlns:a16="http://schemas.microsoft.com/office/drawing/2014/main" id="{A0BFFF66-DF4F-2F8B-C875-AF8C7B8BAAE8}"/>
                </a:ext>
              </a:extLst>
            </p:cNvPr>
            <p:cNvCxnSpPr>
              <a:cxnSpLocks/>
            </p:cNvCxnSpPr>
            <p:nvPr/>
          </p:nvCxnSpPr>
          <p:spPr>
            <a:xfrm>
              <a:off x="8178517"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8" name="Gerader Verbinder 38">
              <a:extLst>
                <a:ext uri="{FF2B5EF4-FFF2-40B4-BE49-F238E27FC236}">
                  <a16:creationId xmlns:a16="http://schemas.microsoft.com/office/drawing/2014/main" id="{0EA6D799-5096-36F1-FB54-319ED17EEEBB}"/>
                </a:ext>
              </a:extLst>
            </p:cNvPr>
            <p:cNvCxnSpPr>
              <a:cxnSpLocks/>
            </p:cNvCxnSpPr>
            <p:nvPr/>
          </p:nvCxnSpPr>
          <p:spPr>
            <a:xfrm>
              <a:off x="8581115"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9" name="Gerader Verbinder 39">
              <a:extLst>
                <a:ext uri="{FF2B5EF4-FFF2-40B4-BE49-F238E27FC236}">
                  <a16:creationId xmlns:a16="http://schemas.microsoft.com/office/drawing/2014/main" id="{84478481-75F9-8F1D-DAEE-5A1202650429}"/>
                </a:ext>
              </a:extLst>
            </p:cNvPr>
            <p:cNvCxnSpPr>
              <a:cxnSpLocks/>
            </p:cNvCxnSpPr>
            <p:nvPr/>
          </p:nvCxnSpPr>
          <p:spPr>
            <a:xfrm>
              <a:off x="8983713"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0" name="Gerader Verbinder 40">
              <a:extLst>
                <a:ext uri="{FF2B5EF4-FFF2-40B4-BE49-F238E27FC236}">
                  <a16:creationId xmlns:a16="http://schemas.microsoft.com/office/drawing/2014/main" id="{22B7A01A-F10E-326C-2212-618881050120}"/>
                </a:ext>
              </a:extLst>
            </p:cNvPr>
            <p:cNvCxnSpPr>
              <a:cxnSpLocks/>
            </p:cNvCxnSpPr>
            <p:nvPr/>
          </p:nvCxnSpPr>
          <p:spPr>
            <a:xfrm>
              <a:off x="9788909"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1" name="Gerader Verbinder 41">
              <a:extLst>
                <a:ext uri="{FF2B5EF4-FFF2-40B4-BE49-F238E27FC236}">
                  <a16:creationId xmlns:a16="http://schemas.microsoft.com/office/drawing/2014/main" id="{1DEAE2F1-8BAA-DD6D-6B7A-7938B5D068BF}"/>
                </a:ext>
              </a:extLst>
            </p:cNvPr>
            <p:cNvCxnSpPr>
              <a:cxnSpLocks/>
            </p:cNvCxnSpPr>
            <p:nvPr/>
          </p:nvCxnSpPr>
          <p:spPr>
            <a:xfrm>
              <a:off x="10594101"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2" name="Gerader Verbinder 42">
              <a:extLst>
                <a:ext uri="{FF2B5EF4-FFF2-40B4-BE49-F238E27FC236}">
                  <a16:creationId xmlns:a16="http://schemas.microsoft.com/office/drawing/2014/main" id="{4F288AD7-AED2-C237-9CF6-5FC6F5BF4790}"/>
                </a:ext>
              </a:extLst>
            </p:cNvPr>
            <p:cNvCxnSpPr>
              <a:cxnSpLocks/>
            </p:cNvCxnSpPr>
            <p:nvPr/>
          </p:nvCxnSpPr>
          <p:spPr>
            <a:xfrm>
              <a:off x="9386311"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3" name="Gerader Verbinder 43">
              <a:extLst>
                <a:ext uri="{FF2B5EF4-FFF2-40B4-BE49-F238E27FC236}">
                  <a16:creationId xmlns:a16="http://schemas.microsoft.com/office/drawing/2014/main" id="{A3CBEA04-F693-DB30-3C2B-EE52E76D6F83}"/>
                </a:ext>
              </a:extLst>
            </p:cNvPr>
            <p:cNvCxnSpPr>
              <a:cxnSpLocks/>
            </p:cNvCxnSpPr>
            <p:nvPr/>
          </p:nvCxnSpPr>
          <p:spPr>
            <a:xfrm>
              <a:off x="10191507" y="1666901"/>
              <a:ext cx="0" cy="9180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feld 68">
                  <a:extLst>
                    <a:ext uri="{FF2B5EF4-FFF2-40B4-BE49-F238E27FC236}">
                      <a16:creationId xmlns:a16="http://schemas.microsoft.com/office/drawing/2014/main" id="{C94F45BF-4000-5615-4EC3-0704A7D885B4}"/>
                    </a:ext>
                  </a:extLst>
                </p:cNvPr>
                <p:cNvSpPr txBox="1"/>
                <p:nvPr/>
              </p:nvSpPr>
              <p:spPr>
                <a:xfrm>
                  <a:off x="11040800" y="2403986"/>
                  <a:ext cx="3130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i="1" dirty="0" smtClean="0">
                            <a:latin typeface="Cambria Math" panose="02040503050406030204" pitchFamily="18" charset="0"/>
                          </a:rPr>
                          <m:t>𝑓</m:t>
                        </m:r>
                      </m:oMath>
                    </m:oMathPara>
                  </a14:m>
                  <a:endParaRPr lang="de-DE" dirty="0"/>
                </a:p>
              </p:txBody>
            </p:sp>
          </mc:Choice>
          <mc:Fallback xmlns="">
            <p:sp>
              <p:nvSpPr>
                <p:cNvPr id="94" name="Textfeld 68">
                  <a:extLst>
                    <a:ext uri="{FF2B5EF4-FFF2-40B4-BE49-F238E27FC236}">
                      <a16:creationId xmlns:a16="http://schemas.microsoft.com/office/drawing/2014/main" id="{C94F45BF-4000-5615-4EC3-0704A7D885B4}"/>
                    </a:ext>
                  </a:extLst>
                </p:cNvPr>
                <p:cNvSpPr txBox="1">
                  <a:spLocks noRot="1" noChangeAspect="1" noMove="1" noResize="1" noEditPoints="1" noAdjustHandles="1" noChangeArrowheads="1" noChangeShapeType="1" noTextEdit="1"/>
                </p:cNvSpPr>
                <p:nvPr/>
              </p:nvSpPr>
              <p:spPr>
                <a:xfrm>
                  <a:off x="11040800" y="2403986"/>
                  <a:ext cx="313000" cy="369332"/>
                </a:xfrm>
                <a:prstGeom prst="rect">
                  <a:avLst/>
                </a:prstGeom>
                <a:blipFill>
                  <a:blip r:embed="rId17"/>
                  <a:stretch>
                    <a:fillRect l="-5882" r="-5882" b="-13115"/>
                  </a:stretch>
                </a:blipFill>
              </p:spPr>
              <p:txBody>
                <a:bodyPr/>
                <a:lstStyle/>
                <a:p>
                  <a:r>
                    <a:rPr lang="en-US">
                      <a:noFill/>
                    </a:rPr>
                    <a:t> </a:t>
                  </a:r>
                </a:p>
              </p:txBody>
            </p:sp>
          </mc:Fallback>
        </mc:AlternateContent>
        <p:cxnSp>
          <p:nvCxnSpPr>
            <p:cNvPr id="95" name="Gerade Verbindung mit Pfeil 70">
              <a:extLst>
                <a:ext uri="{FF2B5EF4-FFF2-40B4-BE49-F238E27FC236}">
                  <a16:creationId xmlns:a16="http://schemas.microsoft.com/office/drawing/2014/main" id="{AFA0F322-4069-F92F-B49C-81B6E3110028}"/>
                </a:ext>
              </a:extLst>
            </p:cNvPr>
            <p:cNvCxnSpPr/>
            <p:nvPr/>
          </p:nvCxnSpPr>
          <p:spPr>
            <a:xfrm>
              <a:off x="6335145" y="2432754"/>
              <a:ext cx="222406"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6" name="Textfeld 72">
                  <a:extLst>
                    <a:ext uri="{FF2B5EF4-FFF2-40B4-BE49-F238E27FC236}">
                      <a16:creationId xmlns:a16="http://schemas.microsoft.com/office/drawing/2014/main" id="{E072F829-9D95-D6CF-BB7F-89CA3141ECA5}"/>
                    </a:ext>
                  </a:extLst>
                </p:cNvPr>
                <p:cNvSpPr txBox="1"/>
                <p:nvPr/>
              </p:nvSpPr>
              <p:spPr>
                <a:xfrm>
                  <a:off x="6122661" y="2583408"/>
                  <a:ext cx="716877" cy="6663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dirty="0" smtClean="0">
                                <a:latin typeface="Cambria Math" panose="02040503050406030204" pitchFamily="18" charset="0"/>
                              </a:rPr>
                            </m:ctrlPr>
                          </m:sSubPr>
                          <m:e>
                            <m:r>
                              <a:rPr lang="de-DE" i="1" dirty="0" smtClean="0">
                                <a:latin typeface="Cambria Math" panose="02040503050406030204" pitchFamily="18" charset="0"/>
                              </a:rPr>
                              <m:t>𝑓</m:t>
                            </m:r>
                          </m:e>
                          <m:sub>
                            <m:r>
                              <m:rPr>
                                <m:sty m:val="p"/>
                              </m:rPr>
                              <a:rPr lang="de-DE" b="0" i="0" dirty="0" smtClean="0">
                                <a:latin typeface="Cambria Math" panose="02040503050406030204" pitchFamily="18" charset="0"/>
                              </a:rPr>
                              <m:t>CEO</m:t>
                            </m:r>
                          </m:sub>
                        </m:sSub>
                      </m:oMath>
                    </m:oMathPara>
                  </a14:m>
                  <a:endParaRPr lang="de-DE" b="0" dirty="0"/>
                </a:p>
                <a:p>
                  <a:endParaRPr lang="de-DE" dirty="0"/>
                </a:p>
              </p:txBody>
            </p:sp>
          </mc:Choice>
          <mc:Fallback xmlns="">
            <p:sp>
              <p:nvSpPr>
                <p:cNvPr id="96" name="Textfeld 72">
                  <a:extLst>
                    <a:ext uri="{FF2B5EF4-FFF2-40B4-BE49-F238E27FC236}">
                      <a16:creationId xmlns:a16="http://schemas.microsoft.com/office/drawing/2014/main" id="{E072F829-9D95-D6CF-BB7F-89CA3141ECA5}"/>
                    </a:ext>
                  </a:extLst>
                </p:cNvPr>
                <p:cNvSpPr txBox="1">
                  <a:spLocks noRot="1" noChangeAspect="1" noMove="1" noResize="1" noEditPoints="1" noAdjustHandles="1" noChangeArrowheads="1" noChangeShapeType="1" noTextEdit="1"/>
                </p:cNvSpPr>
                <p:nvPr/>
              </p:nvSpPr>
              <p:spPr>
                <a:xfrm>
                  <a:off x="6122661" y="2583408"/>
                  <a:ext cx="716877" cy="666336"/>
                </a:xfrm>
                <a:prstGeom prst="rect">
                  <a:avLst/>
                </a:prstGeom>
                <a:blipFill>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7" name="Textfeld 73">
                  <a:extLst>
                    <a:ext uri="{FF2B5EF4-FFF2-40B4-BE49-F238E27FC236}">
                      <a16:creationId xmlns:a16="http://schemas.microsoft.com/office/drawing/2014/main" id="{68681D01-5E22-15FB-34B5-FAFB6E579921}"/>
                    </a:ext>
                  </a:extLst>
                </p:cNvPr>
                <p:cNvSpPr txBox="1"/>
                <p:nvPr/>
              </p:nvSpPr>
              <p:spPr>
                <a:xfrm>
                  <a:off x="7637487" y="1168234"/>
                  <a:ext cx="716877" cy="6663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dirty="0" smtClean="0">
                                <a:latin typeface="Cambria Math" panose="02040503050406030204" pitchFamily="18" charset="0"/>
                              </a:rPr>
                            </m:ctrlPr>
                          </m:sSubPr>
                          <m:e>
                            <m:r>
                              <a:rPr lang="de-DE" i="1" dirty="0" smtClean="0">
                                <a:latin typeface="Cambria Math" panose="02040503050406030204" pitchFamily="18" charset="0"/>
                              </a:rPr>
                              <m:t>𝑓</m:t>
                            </m:r>
                          </m:e>
                          <m:sub>
                            <m:r>
                              <m:rPr>
                                <m:sty m:val="p"/>
                              </m:rPr>
                              <a:rPr lang="de-DE" b="0" i="0" dirty="0" smtClean="0">
                                <a:latin typeface="Cambria Math" panose="02040503050406030204" pitchFamily="18" charset="0"/>
                              </a:rPr>
                              <m:t>rep</m:t>
                            </m:r>
                          </m:sub>
                        </m:sSub>
                      </m:oMath>
                    </m:oMathPara>
                  </a14:m>
                  <a:endParaRPr lang="de-DE" b="0" dirty="0"/>
                </a:p>
                <a:p>
                  <a:endParaRPr lang="de-DE" dirty="0"/>
                </a:p>
              </p:txBody>
            </p:sp>
          </mc:Choice>
          <mc:Fallback xmlns="">
            <p:sp>
              <p:nvSpPr>
                <p:cNvPr id="97" name="Textfeld 73">
                  <a:extLst>
                    <a:ext uri="{FF2B5EF4-FFF2-40B4-BE49-F238E27FC236}">
                      <a16:creationId xmlns:a16="http://schemas.microsoft.com/office/drawing/2014/main" id="{68681D01-5E22-15FB-34B5-FAFB6E579921}"/>
                    </a:ext>
                  </a:extLst>
                </p:cNvPr>
                <p:cNvSpPr txBox="1">
                  <a:spLocks noRot="1" noChangeAspect="1" noMove="1" noResize="1" noEditPoints="1" noAdjustHandles="1" noChangeArrowheads="1" noChangeShapeType="1" noTextEdit="1"/>
                </p:cNvSpPr>
                <p:nvPr/>
              </p:nvSpPr>
              <p:spPr>
                <a:xfrm>
                  <a:off x="7637487" y="1168234"/>
                  <a:ext cx="716877" cy="666336"/>
                </a:xfrm>
                <a:prstGeom prst="rect">
                  <a:avLst/>
                </a:prstGeom>
                <a:blipFill>
                  <a:blip r:embed="rId19"/>
                  <a:stretch>
                    <a:fillRect/>
                  </a:stretch>
                </a:blipFill>
              </p:spPr>
              <p:txBody>
                <a:bodyPr/>
                <a:lstStyle/>
                <a:p>
                  <a:r>
                    <a:rPr lang="en-US">
                      <a:noFill/>
                    </a:rPr>
                    <a:t> </a:t>
                  </a:r>
                </a:p>
              </p:txBody>
            </p:sp>
          </mc:Fallback>
        </mc:AlternateContent>
        <p:cxnSp>
          <p:nvCxnSpPr>
            <p:cNvPr id="98" name="Gerade Verbindung mit Pfeil 75">
              <a:extLst>
                <a:ext uri="{FF2B5EF4-FFF2-40B4-BE49-F238E27FC236}">
                  <a16:creationId xmlns:a16="http://schemas.microsoft.com/office/drawing/2014/main" id="{61157DD6-C811-4A3C-99EA-D0B104E2FCA4}"/>
                </a:ext>
              </a:extLst>
            </p:cNvPr>
            <p:cNvCxnSpPr>
              <a:cxnSpLocks/>
            </p:cNvCxnSpPr>
            <p:nvPr/>
          </p:nvCxnSpPr>
          <p:spPr>
            <a:xfrm>
              <a:off x="7775919" y="1613793"/>
              <a:ext cx="402598"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102" name="Gerade Verbindung mit Pfeil 62">
            <a:extLst>
              <a:ext uri="{FF2B5EF4-FFF2-40B4-BE49-F238E27FC236}">
                <a16:creationId xmlns:a16="http://schemas.microsoft.com/office/drawing/2014/main" id="{1309B214-6640-E5ED-EA46-77E3157F762D}"/>
              </a:ext>
            </a:extLst>
          </p:cNvPr>
          <p:cNvCxnSpPr>
            <a:cxnSpLocks/>
          </p:cNvCxnSpPr>
          <p:nvPr/>
        </p:nvCxnSpPr>
        <p:spPr>
          <a:xfrm flipH="1" flipV="1">
            <a:off x="9086498" y="5493246"/>
            <a:ext cx="279400" cy="31988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8F19D0D0-99B0-3585-4523-49F20EE4E519}"/>
              </a:ext>
            </a:extLst>
          </p:cNvPr>
          <p:cNvSpPr txBox="1"/>
          <p:nvPr/>
        </p:nvSpPr>
        <p:spPr>
          <a:xfrm>
            <a:off x="8946798" y="5818121"/>
            <a:ext cx="1171413" cy="369332"/>
          </a:xfrm>
          <a:prstGeom prst="rect">
            <a:avLst/>
          </a:prstGeom>
          <a:noFill/>
        </p:spPr>
        <p:txBody>
          <a:bodyPr wrap="square" rtlCol="0">
            <a:spAutoFit/>
          </a:bodyPr>
          <a:lstStyle/>
          <a:p>
            <a:r>
              <a:rPr lang="es-ES" dirty="0">
                <a:latin typeface="Calibri" panose="020F0502020204030204" pitchFamily="34" charset="0"/>
                <a:ea typeface="Calibri" panose="020F0502020204030204" pitchFamily="34" charset="0"/>
                <a:cs typeface="Calibri" panose="020F0502020204030204" pitchFamily="34" charset="0"/>
              </a:rPr>
              <a:t>40 MHz</a:t>
            </a:r>
            <a:endParaRPr lang="en-US" dirty="0">
              <a:latin typeface="Calibri" panose="020F0502020204030204" pitchFamily="34" charset="0"/>
              <a:ea typeface="Calibri" panose="020F0502020204030204" pitchFamily="34" charset="0"/>
              <a:cs typeface="Calibri" panose="020F0502020204030204" pitchFamily="34" charset="0"/>
            </a:endParaRPr>
          </a:p>
        </p:txBody>
      </p:sp>
      <p:cxnSp>
        <p:nvCxnSpPr>
          <p:cNvPr id="106" name="Gerade Verbindung mit Pfeil 62">
            <a:extLst>
              <a:ext uri="{FF2B5EF4-FFF2-40B4-BE49-F238E27FC236}">
                <a16:creationId xmlns:a16="http://schemas.microsoft.com/office/drawing/2014/main" id="{EC275811-33C8-3404-88A7-B50311BBE3F6}"/>
              </a:ext>
            </a:extLst>
          </p:cNvPr>
          <p:cNvCxnSpPr>
            <a:cxnSpLocks/>
          </p:cNvCxnSpPr>
          <p:nvPr/>
        </p:nvCxnSpPr>
        <p:spPr>
          <a:xfrm flipV="1">
            <a:off x="7003698" y="5493246"/>
            <a:ext cx="263715" cy="31988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6B1DF3FB-3A00-F084-AEE0-705F588850E9}"/>
              </a:ext>
            </a:extLst>
          </p:cNvPr>
          <p:cNvSpPr txBox="1"/>
          <p:nvPr/>
        </p:nvSpPr>
        <p:spPr>
          <a:xfrm>
            <a:off x="6096000" y="5813127"/>
            <a:ext cx="1171413" cy="369332"/>
          </a:xfrm>
          <a:prstGeom prst="rect">
            <a:avLst/>
          </a:prstGeom>
          <a:noFill/>
        </p:spPr>
        <p:txBody>
          <a:bodyPr wrap="square" rtlCol="0">
            <a:spAutoFit/>
          </a:bodyPr>
          <a:lstStyle/>
          <a:p>
            <a:r>
              <a:rPr lang="es-ES" dirty="0">
                <a:latin typeface="Calibri" panose="020F0502020204030204" pitchFamily="34" charset="0"/>
                <a:ea typeface="Calibri" panose="020F0502020204030204" pitchFamily="34" charset="0"/>
                <a:cs typeface="Calibri" panose="020F0502020204030204" pitchFamily="34" charset="0"/>
              </a:rPr>
              <a:t>1.25 GHz</a:t>
            </a:r>
            <a:endParaRPr lang="en-US" dirty="0">
              <a:latin typeface="Calibri" panose="020F0502020204030204" pitchFamily="34" charset="0"/>
              <a:ea typeface="Calibri" panose="020F0502020204030204" pitchFamily="34" charset="0"/>
              <a:cs typeface="Calibri" panose="020F0502020204030204" pitchFamily="34" charset="0"/>
            </a:endParaRPr>
          </a:p>
        </p:txBody>
      </p:sp>
      <p:cxnSp>
        <p:nvCxnSpPr>
          <p:cNvPr id="110" name="Gerade Verbindung mit Pfeil 62">
            <a:extLst>
              <a:ext uri="{FF2B5EF4-FFF2-40B4-BE49-F238E27FC236}">
                <a16:creationId xmlns:a16="http://schemas.microsoft.com/office/drawing/2014/main" id="{17CE87B8-ACB7-5598-6081-C6F3C537DD96}"/>
              </a:ext>
            </a:extLst>
          </p:cNvPr>
          <p:cNvCxnSpPr>
            <a:cxnSpLocks/>
          </p:cNvCxnSpPr>
          <p:nvPr/>
        </p:nvCxnSpPr>
        <p:spPr>
          <a:xfrm flipH="1" flipV="1">
            <a:off x="10118211" y="5520703"/>
            <a:ext cx="279400" cy="31988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7F50AE92-FF12-4C8B-B665-345113A104BC}"/>
              </a:ext>
            </a:extLst>
          </p:cNvPr>
          <p:cNvSpPr txBox="1"/>
          <p:nvPr/>
        </p:nvSpPr>
        <p:spPr>
          <a:xfrm>
            <a:off x="10197716" y="5813127"/>
            <a:ext cx="1171413" cy="369332"/>
          </a:xfrm>
          <a:prstGeom prst="rect">
            <a:avLst/>
          </a:prstGeom>
          <a:noFill/>
        </p:spPr>
        <p:txBody>
          <a:bodyPr wrap="square" rtlCol="0">
            <a:spAutoFit/>
          </a:bodyPr>
          <a:lstStyle/>
          <a:p>
            <a:r>
              <a:rPr lang="es-ES" dirty="0">
                <a:latin typeface="Calibri" panose="020F0502020204030204" pitchFamily="34" charset="0"/>
                <a:ea typeface="Calibri" panose="020F0502020204030204" pitchFamily="34" charset="0"/>
                <a:cs typeface="Calibri" panose="020F0502020204030204" pitchFamily="34" charset="0"/>
              </a:rPr>
              <a:t>87 MHz</a:t>
            </a:r>
            <a:endParaRPr lang="en-US" dirty="0">
              <a:latin typeface="Calibri" panose="020F0502020204030204" pitchFamily="34" charset="0"/>
              <a:ea typeface="Calibri" panose="020F0502020204030204" pitchFamily="34" charset="0"/>
              <a:cs typeface="Calibri" panose="020F0502020204030204" pitchFamily="34" charset="0"/>
            </a:endParaRPr>
          </a:p>
        </p:txBody>
      </p:sp>
      <p:cxnSp>
        <p:nvCxnSpPr>
          <p:cNvPr id="112" name="Gerade Verbindung mit Pfeil 62">
            <a:extLst>
              <a:ext uri="{FF2B5EF4-FFF2-40B4-BE49-F238E27FC236}">
                <a16:creationId xmlns:a16="http://schemas.microsoft.com/office/drawing/2014/main" id="{B6151CD2-4781-C351-F922-147748093D82}"/>
              </a:ext>
            </a:extLst>
          </p:cNvPr>
          <p:cNvCxnSpPr>
            <a:cxnSpLocks/>
          </p:cNvCxnSpPr>
          <p:nvPr/>
        </p:nvCxnSpPr>
        <p:spPr>
          <a:xfrm flipV="1">
            <a:off x="8387998" y="5870037"/>
            <a:ext cx="0" cy="2555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79A41592-D86B-F24F-A1ED-CECE3B77B72D}"/>
              </a:ext>
            </a:extLst>
          </p:cNvPr>
          <p:cNvSpPr txBox="1"/>
          <p:nvPr/>
        </p:nvSpPr>
        <p:spPr>
          <a:xfrm>
            <a:off x="8178741" y="6083908"/>
            <a:ext cx="453602" cy="369332"/>
          </a:xfrm>
          <a:prstGeom prst="rect">
            <a:avLst/>
          </a:prstGeom>
          <a:noFill/>
        </p:spPr>
        <p:txBody>
          <a:bodyPr wrap="square" rtlCol="0">
            <a:spAutoFit/>
          </a:bodyPr>
          <a:lstStyle/>
          <a:p>
            <a:r>
              <a:rPr lang="es-ES" dirty="0">
                <a:latin typeface="Calibri" panose="020F0502020204030204" pitchFamily="34" charset="0"/>
                <a:ea typeface="Calibri" panose="020F0502020204030204" pitchFamily="34" charset="0"/>
                <a:cs typeface="Calibri" panose="020F0502020204030204" pitchFamily="34" charset="0"/>
              </a:rPr>
              <a:t>29</a:t>
            </a: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145" name="TextBox 144">
            <a:extLst>
              <a:ext uri="{FF2B5EF4-FFF2-40B4-BE49-F238E27FC236}">
                <a16:creationId xmlns:a16="http://schemas.microsoft.com/office/drawing/2014/main" id="{DFD6A12D-E5AB-A7B1-80E8-B23C12E45B3F}"/>
              </a:ext>
            </a:extLst>
          </p:cNvPr>
          <p:cNvSpPr txBox="1"/>
          <p:nvPr/>
        </p:nvSpPr>
        <p:spPr>
          <a:xfrm>
            <a:off x="1684344" y="2402744"/>
            <a:ext cx="947057" cy="369332"/>
          </a:xfrm>
          <a:prstGeom prst="rect">
            <a:avLst/>
          </a:prstGeom>
          <a:noFill/>
        </p:spPr>
        <p:txBody>
          <a:bodyPr wrap="square" rtlCol="0">
            <a:spAutoFit/>
          </a:bodyPr>
          <a:lstStyle/>
          <a:p>
            <a:r>
              <a:rPr lang="es-ES" dirty="0"/>
              <a:t>515 nm</a:t>
            </a:r>
            <a:endParaRPr lang="en-US" dirty="0"/>
          </a:p>
        </p:txBody>
      </p:sp>
      <p:grpSp>
        <p:nvGrpSpPr>
          <p:cNvPr id="183" name="Group 182">
            <a:extLst>
              <a:ext uri="{FF2B5EF4-FFF2-40B4-BE49-F238E27FC236}">
                <a16:creationId xmlns:a16="http://schemas.microsoft.com/office/drawing/2014/main" id="{42151C4A-8F7C-E3C1-1E43-1FD22ECFC658}"/>
              </a:ext>
            </a:extLst>
          </p:cNvPr>
          <p:cNvGrpSpPr/>
          <p:nvPr/>
        </p:nvGrpSpPr>
        <p:grpSpPr>
          <a:xfrm>
            <a:off x="6823857" y="2429900"/>
            <a:ext cx="3573485" cy="1080039"/>
            <a:chOff x="1640840" y="1540702"/>
            <a:chExt cx="3573485" cy="1080039"/>
          </a:xfrm>
        </p:grpSpPr>
        <p:sp>
          <p:nvSpPr>
            <p:cNvPr id="184" name="Oval 183">
              <a:extLst>
                <a:ext uri="{FF2B5EF4-FFF2-40B4-BE49-F238E27FC236}">
                  <a16:creationId xmlns:a16="http://schemas.microsoft.com/office/drawing/2014/main" id="{9BCBB0D2-B8B4-4044-7908-4C77890546F6}"/>
                </a:ext>
              </a:extLst>
            </p:cNvPr>
            <p:cNvSpPr/>
            <p:nvPr/>
          </p:nvSpPr>
          <p:spPr>
            <a:xfrm>
              <a:off x="3305632" y="1557561"/>
              <a:ext cx="101155" cy="1046226"/>
            </a:xfrm>
            <a:prstGeom prst="ellipse">
              <a:avLst/>
            </a:prstGeom>
            <a:solidFill>
              <a:srgbClr val="EDEDED"/>
            </a:solidFill>
            <a:ln w="9525" cap="rnd">
              <a:solidFill>
                <a:srgbClr val="1D1D1B"/>
              </a:solidFill>
              <a:prstDash val="solid"/>
              <a:miter/>
            </a:ln>
          </p:spPr>
          <p:txBody>
            <a:bodyPr/>
            <a:lstStyle/>
            <a:p>
              <a:endParaRPr lang="en-US"/>
            </a:p>
          </p:txBody>
        </p:sp>
        <p:sp>
          <p:nvSpPr>
            <p:cNvPr id="185" name="Free-form: Shape 184">
              <a:extLst>
                <a:ext uri="{FF2B5EF4-FFF2-40B4-BE49-F238E27FC236}">
                  <a16:creationId xmlns:a16="http://schemas.microsoft.com/office/drawing/2014/main" id="{5B5AD055-A12B-9ADC-654D-6CC83F1B19B6}"/>
                </a:ext>
              </a:extLst>
            </p:cNvPr>
            <p:cNvSpPr/>
            <p:nvPr/>
          </p:nvSpPr>
          <p:spPr>
            <a:xfrm>
              <a:off x="4115542" y="1540702"/>
              <a:ext cx="9525" cy="1080039"/>
            </a:xfrm>
            <a:custGeom>
              <a:avLst/>
              <a:gdLst>
                <a:gd name="csX0" fmla="*/ 0 w 9525"/>
                <a:gd name="csY0" fmla="*/ 0 h 1080039"/>
                <a:gd name="csX1" fmla="*/ 0 w 9525"/>
                <a:gd name="csY1" fmla="*/ 1080040 h 1080039"/>
              </a:gdLst>
              <a:ahLst/>
              <a:cxnLst>
                <a:cxn ang="0">
                  <a:pos x="csX0" y="csY0"/>
                </a:cxn>
                <a:cxn ang="0">
                  <a:pos x="csX1" y="csY1"/>
                </a:cxn>
              </a:cxnLst>
              <a:rect l="l" t="t" r="r" b="b"/>
              <a:pathLst>
                <a:path w="9525" h="1080039">
                  <a:moveTo>
                    <a:pt x="0" y="0"/>
                  </a:moveTo>
                  <a:lnTo>
                    <a:pt x="0" y="1080040"/>
                  </a:lnTo>
                </a:path>
              </a:pathLst>
            </a:custGeom>
            <a:noFill/>
            <a:ln w="23622" cap="flat">
              <a:solidFill>
                <a:srgbClr val="231F20"/>
              </a:solidFill>
              <a:prstDash val="solid"/>
              <a:miter/>
            </a:ln>
          </p:spPr>
          <p:txBody>
            <a:bodyPr/>
            <a:lstStyle/>
            <a:p>
              <a:endParaRPr lang="en-US"/>
            </a:p>
          </p:txBody>
        </p:sp>
        <p:sp>
          <p:nvSpPr>
            <p:cNvPr id="186" name="TextBox 185">
              <a:extLst>
                <a:ext uri="{FF2B5EF4-FFF2-40B4-BE49-F238E27FC236}">
                  <a16:creationId xmlns:a16="http://schemas.microsoft.com/office/drawing/2014/main" id="{27AD8767-13CA-D4F3-67A0-73D451D5AA9C}"/>
                </a:ext>
              </a:extLst>
            </p:cNvPr>
            <p:cNvSpPr txBox="1"/>
            <p:nvPr/>
          </p:nvSpPr>
          <p:spPr>
            <a:xfrm>
              <a:off x="4221746" y="1963073"/>
              <a:ext cx="992579" cy="369332"/>
            </a:xfrm>
            <a:prstGeom prst="rect">
              <a:avLst/>
            </a:prstGeom>
            <a:noFill/>
          </p:spPr>
          <p:txBody>
            <a:bodyPr wrap="none" rtlCol="0">
              <a:spAutoFit/>
            </a:bodyPr>
            <a:lstStyle/>
            <a:p>
              <a:pPr algn="l"/>
              <a:r>
                <a:rPr lang="en-US" spc="0" baseline="0" dirty="0">
                  <a:ln/>
                  <a:solidFill>
                    <a:srgbClr val="231F20"/>
                  </a:solidFill>
                  <a:latin typeface="Arial"/>
                  <a:cs typeface="Arial"/>
                  <a:sym typeface="Arial"/>
                  <a:rtl val="0"/>
                </a:rPr>
                <a:t>Comb 1</a:t>
              </a:r>
            </a:p>
          </p:txBody>
        </p:sp>
        <p:sp>
          <p:nvSpPr>
            <p:cNvPr id="187" name="TextBox 186">
              <a:extLst>
                <a:ext uri="{FF2B5EF4-FFF2-40B4-BE49-F238E27FC236}">
                  <a16:creationId xmlns:a16="http://schemas.microsoft.com/office/drawing/2014/main" id="{15E23238-3E29-B16F-EA61-429001579C7B}"/>
                </a:ext>
              </a:extLst>
            </p:cNvPr>
            <p:cNvSpPr txBox="1"/>
            <p:nvPr/>
          </p:nvSpPr>
          <p:spPr>
            <a:xfrm>
              <a:off x="4221746" y="1589806"/>
              <a:ext cx="992579" cy="369332"/>
            </a:xfrm>
            <a:prstGeom prst="rect">
              <a:avLst/>
            </a:prstGeom>
            <a:noFill/>
          </p:spPr>
          <p:txBody>
            <a:bodyPr wrap="none" rtlCol="0">
              <a:spAutoFit/>
            </a:bodyPr>
            <a:lstStyle/>
            <a:p>
              <a:pPr algn="l"/>
              <a:r>
                <a:rPr lang="en-US" spc="0" baseline="0" dirty="0">
                  <a:ln/>
                  <a:solidFill>
                    <a:srgbClr val="231F20"/>
                  </a:solidFill>
                  <a:latin typeface="Arial"/>
                  <a:cs typeface="Arial"/>
                  <a:sym typeface="Arial"/>
                  <a:rtl val="0"/>
                </a:rPr>
                <a:t>Comb 2</a:t>
              </a:r>
            </a:p>
          </p:txBody>
        </p:sp>
        <p:sp>
          <p:nvSpPr>
            <p:cNvPr id="188" name="TextBox 187">
              <a:extLst>
                <a:ext uri="{FF2B5EF4-FFF2-40B4-BE49-F238E27FC236}">
                  <a16:creationId xmlns:a16="http://schemas.microsoft.com/office/drawing/2014/main" id="{2E04E866-FB6E-83FA-7F8C-A76125BF9CBA}"/>
                </a:ext>
              </a:extLst>
            </p:cNvPr>
            <p:cNvSpPr txBox="1"/>
            <p:nvPr/>
          </p:nvSpPr>
          <p:spPr>
            <a:xfrm rot="16200000">
              <a:off x="2000088" y="1851400"/>
              <a:ext cx="664606" cy="369332"/>
            </a:xfrm>
            <a:prstGeom prst="rect">
              <a:avLst/>
            </a:prstGeom>
            <a:ln w="12700"/>
          </p:spPr>
          <p:style>
            <a:lnRef idx="2">
              <a:schemeClr val="dk1"/>
            </a:lnRef>
            <a:fillRef idx="1">
              <a:schemeClr val="lt1"/>
            </a:fillRef>
            <a:effectRef idx="0">
              <a:schemeClr val="dk1"/>
            </a:effectRef>
            <a:fontRef idx="minor">
              <a:schemeClr val="dk1"/>
            </a:fontRef>
          </p:style>
          <p:txBody>
            <a:bodyPr wrap="none" rtlCol="0">
              <a:spAutoFit/>
            </a:bodyPr>
            <a:lstStyle/>
            <a:p>
              <a:r>
                <a:rPr lang="es-ES" dirty="0"/>
                <a:t>AOM</a:t>
              </a:r>
              <a:endParaRPr lang="en-US" dirty="0"/>
            </a:p>
          </p:txBody>
        </p:sp>
        <p:cxnSp>
          <p:nvCxnSpPr>
            <p:cNvPr id="189" name="Straight Connector 188">
              <a:extLst>
                <a:ext uri="{FF2B5EF4-FFF2-40B4-BE49-F238E27FC236}">
                  <a16:creationId xmlns:a16="http://schemas.microsoft.com/office/drawing/2014/main" id="{4C159FE0-6FE2-9AC8-4112-BB76F667A755}"/>
                </a:ext>
              </a:extLst>
            </p:cNvPr>
            <p:cNvCxnSpPr>
              <a:cxnSpLocks/>
            </p:cNvCxnSpPr>
            <p:nvPr/>
          </p:nvCxnSpPr>
          <p:spPr>
            <a:xfrm>
              <a:off x="1640840" y="2055242"/>
              <a:ext cx="506885"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5280DE83-7483-B3F0-411A-6BBEF5C0FC70}"/>
                </a:ext>
              </a:extLst>
            </p:cNvPr>
            <p:cNvCxnSpPr>
              <a:cxnSpLocks/>
            </p:cNvCxnSpPr>
            <p:nvPr/>
          </p:nvCxnSpPr>
          <p:spPr>
            <a:xfrm>
              <a:off x="2517057" y="2055242"/>
              <a:ext cx="767481"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810A6EC6-BF23-51CE-E8D7-4D2B64727A3A}"/>
                </a:ext>
              </a:extLst>
            </p:cNvPr>
            <p:cNvCxnSpPr>
              <a:cxnSpLocks/>
            </p:cNvCxnSpPr>
            <p:nvPr/>
          </p:nvCxnSpPr>
          <p:spPr>
            <a:xfrm>
              <a:off x="3421932" y="2055242"/>
              <a:ext cx="664293"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411EB4A4-1D4A-12A7-8D24-702956356D92}"/>
                </a:ext>
              </a:extLst>
            </p:cNvPr>
            <p:cNvCxnSpPr>
              <a:cxnSpLocks/>
              <a:endCxn id="184" idx="1"/>
            </p:cNvCxnSpPr>
            <p:nvPr/>
          </p:nvCxnSpPr>
          <p:spPr>
            <a:xfrm flipV="1">
              <a:off x="2517057" y="1710777"/>
              <a:ext cx="803389" cy="3252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166E39C4-C318-0929-DDCB-6C6BA6FFFEBA}"/>
                </a:ext>
              </a:extLst>
            </p:cNvPr>
            <p:cNvCxnSpPr>
              <a:cxnSpLocks/>
            </p:cNvCxnSpPr>
            <p:nvPr/>
          </p:nvCxnSpPr>
          <p:spPr>
            <a:xfrm>
              <a:off x="3406787" y="1710777"/>
              <a:ext cx="664293"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30012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7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28"/>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78"/>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7"/>
                                        </p:tgtEl>
                                        <p:attrNameLst>
                                          <p:attrName>style.visibility</p:attrName>
                                        </p:attrNameLst>
                                      </p:cBhvr>
                                      <p:to>
                                        <p:strVal val="hidden"/>
                                      </p:to>
                                    </p:set>
                                  </p:childTnLst>
                                </p:cTn>
                              </p:par>
                              <p:par>
                                <p:cTn id="47" presetID="1" presetClass="entr" presetSubtype="0" fill="hold" nodeType="withEffect">
                                  <p:stCondLst>
                                    <p:cond delay="0"/>
                                  </p:stCondLst>
                                  <p:childTnLst>
                                    <p:set>
                                      <p:cBhvr>
                                        <p:cTn id="48" dur="1" fill="hold">
                                          <p:stCondLst>
                                            <p:cond delay="0"/>
                                          </p:stCondLst>
                                        </p:cTn>
                                        <p:tgtEl>
                                          <p:spTgt spid="1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9" grpId="0"/>
      <p:bldP spid="111" grpId="0"/>
      <p:bldP spid="1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BA5AB6E-8A50-4B71-B5DF-9AB9F6071D38}"/>
              </a:ext>
            </a:extLst>
          </p:cNvPr>
          <p:cNvSpPr>
            <a:spLocks noGrp="1"/>
          </p:cNvSpPr>
          <p:nvPr>
            <p:ph type="sldNum" sz="quarter" idx="4"/>
          </p:nvPr>
        </p:nvSpPr>
        <p:spPr/>
        <p:txBody>
          <a:bodyPr/>
          <a:lstStyle/>
          <a:p>
            <a:fld id="{868CE6CF-B1CB-C240-B2D6-131636DF6A5B}" type="slidenum">
              <a:rPr lang="de-DE" smtClean="0"/>
              <a:pPr/>
              <a:t>15</a:t>
            </a:fld>
            <a:endParaRPr lang="de-DE" dirty="0"/>
          </a:p>
        </p:txBody>
      </p:sp>
      <p:pic>
        <p:nvPicPr>
          <p:cNvPr id="6" name="Grafik 5">
            <a:extLst>
              <a:ext uri="{FF2B5EF4-FFF2-40B4-BE49-F238E27FC236}">
                <a16:creationId xmlns:a16="http://schemas.microsoft.com/office/drawing/2014/main" id="{E0691BE5-6F7B-4BED-A9B4-27BFE7F4A0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059" y="1728228"/>
            <a:ext cx="4243939" cy="3195437"/>
          </a:xfrm>
          <a:prstGeom prst="rect">
            <a:avLst/>
          </a:prstGeom>
        </p:spPr>
      </p:pic>
      <p:sp>
        <p:nvSpPr>
          <p:cNvPr id="7" name="Textfeld 6">
            <a:extLst>
              <a:ext uri="{FF2B5EF4-FFF2-40B4-BE49-F238E27FC236}">
                <a16:creationId xmlns:a16="http://schemas.microsoft.com/office/drawing/2014/main" id="{59EBCB84-28D4-4EB2-B125-0371616B4FBD}"/>
              </a:ext>
            </a:extLst>
          </p:cNvPr>
          <p:cNvSpPr txBox="1"/>
          <p:nvPr/>
        </p:nvSpPr>
        <p:spPr>
          <a:xfrm>
            <a:off x="527392" y="4955699"/>
            <a:ext cx="4243939" cy="923330"/>
          </a:xfrm>
          <a:prstGeom prst="rect">
            <a:avLst/>
          </a:prstGeom>
          <a:noFill/>
        </p:spPr>
        <p:txBody>
          <a:bodyPr wrap="square" rtlCol="0">
            <a:spAutoFit/>
          </a:bodyPr>
          <a:lstStyle/>
          <a:p>
            <a:r>
              <a:rPr lang="de-DE" dirty="0" err="1">
                <a:latin typeface="Calibri" panose="020F0502020204030204" pitchFamily="34" charset="0"/>
                <a:ea typeface="Calibri" panose="020F0502020204030204" pitchFamily="34" charset="0"/>
                <a:cs typeface="Calibri" panose="020F0502020204030204" pitchFamily="34" charset="0"/>
              </a:rPr>
              <a:t>Achieved</a:t>
            </a:r>
            <a:r>
              <a:rPr lang="de-DE" dirty="0">
                <a:latin typeface="Calibri" panose="020F0502020204030204" pitchFamily="34" charset="0"/>
                <a:ea typeface="Calibri" panose="020F0502020204030204" pitchFamily="34" charset="0"/>
                <a:cs typeface="Calibri" panose="020F0502020204030204" pitchFamily="34" charset="0"/>
              </a:rPr>
              <a:t>:</a:t>
            </a:r>
          </a:p>
          <a:p>
            <a:r>
              <a:rPr lang="de-DE" dirty="0">
                <a:latin typeface="Calibri" panose="020F0502020204030204" pitchFamily="34" charset="0"/>
                <a:ea typeface="Calibri" panose="020F0502020204030204" pitchFamily="34" charset="0"/>
                <a:cs typeface="Calibri" panose="020F0502020204030204" pitchFamily="34" charset="0"/>
              </a:rPr>
              <a:t>- Comb at 515 </a:t>
            </a:r>
            <a:r>
              <a:rPr lang="de-DE" dirty="0" err="1">
                <a:latin typeface="Calibri" panose="020F0502020204030204" pitchFamily="34" charset="0"/>
                <a:ea typeface="Calibri" panose="020F0502020204030204" pitchFamily="34" charset="0"/>
                <a:cs typeface="Calibri" panose="020F0502020204030204" pitchFamily="34" charset="0"/>
              </a:rPr>
              <a:t>nm</a:t>
            </a:r>
            <a:r>
              <a:rPr lang="de-DE" dirty="0">
                <a:latin typeface="Calibri" panose="020F0502020204030204" pitchFamily="34" charset="0"/>
                <a:ea typeface="Calibri" panose="020F0502020204030204" pitchFamily="34" charset="0"/>
                <a:cs typeface="Calibri" panose="020F0502020204030204" pitchFamily="34" charset="0"/>
              </a:rPr>
              <a:t> </a:t>
            </a:r>
            <a:r>
              <a:rPr lang="de-DE" dirty="0" err="1">
                <a:latin typeface="Calibri" panose="020F0502020204030204" pitchFamily="34" charset="0"/>
                <a:ea typeface="Calibri" panose="020F0502020204030204" pitchFamily="34" charset="0"/>
                <a:cs typeface="Calibri" panose="020F0502020204030204" pitchFamily="34" charset="0"/>
              </a:rPr>
              <a:t>with</a:t>
            </a:r>
            <a:r>
              <a:rPr lang="de-DE" dirty="0">
                <a:latin typeface="Calibri" panose="020F0502020204030204" pitchFamily="34" charset="0"/>
                <a:ea typeface="Calibri" panose="020F0502020204030204" pitchFamily="34" charset="0"/>
                <a:cs typeface="Calibri" panose="020F0502020204030204" pitchFamily="34" charset="0"/>
              </a:rPr>
              <a:t> ⁓ 4W (SHG </a:t>
            </a:r>
            <a:r>
              <a:rPr lang="de-DE" dirty="0" err="1">
                <a:latin typeface="Calibri" panose="020F0502020204030204" pitchFamily="34" charset="0"/>
                <a:ea typeface="Calibri" panose="020F0502020204030204" pitchFamily="34" charset="0"/>
                <a:cs typeface="Calibri" panose="020F0502020204030204" pitchFamily="34" charset="0"/>
              </a:rPr>
              <a:t>from</a:t>
            </a:r>
            <a:r>
              <a:rPr lang="de-DE" dirty="0">
                <a:latin typeface="Calibri" panose="020F0502020204030204" pitchFamily="34" charset="0"/>
                <a:ea typeface="Calibri" panose="020F0502020204030204" pitchFamily="34" charset="0"/>
                <a:cs typeface="Calibri" panose="020F0502020204030204" pitchFamily="34" charset="0"/>
              </a:rPr>
              <a:t> IR)</a:t>
            </a:r>
          </a:p>
          <a:p>
            <a:r>
              <a:rPr lang="de-DE" dirty="0">
                <a:latin typeface="Calibri" panose="020F0502020204030204" pitchFamily="34" charset="0"/>
                <a:ea typeface="Calibri" panose="020F0502020204030204" pitchFamily="34" charset="0"/>
                <a:cs typeface="Calibri" panose="020F0502020204030204" pitchFamily="34" charset="0"/>
              </a:rPr>
              <a:t>- Double pass AOM </a:t>
            </a:r>
            <a:r>
              <a:rPr lang="de-DE" dirty="0" err="1">
                <a:latin typeface="Calibri" panose="020F0502020204030204" pitchFamily="34" charset="0"/>
                <a:ea typeface="Calibri" panose="020F0502020204030204" pitchFamily="34" charset="0"/>
                <a:cs typeface="Calibri" panose="020F0502020204030204" pitchFamily="34" charset="0"/>
              </a:rPr>
              <a:t>setup</a:t>
            </a:r>
            <a:endParaRPr lang="de-DE" dirty="0">
              <a:latin typeface="Calibri" panose="020F0502020204030204" pitchFamily="34" charset="0"/>
              <a:ea typeface="Calibri" panose="020F0502020204030204" pitchFamily="34" charset="0"/>
              <a:cs typeface="Calibri" panose="020F0502020204030204" pitchFamily="34" charset="0"/>
            </a:endParaRPr>
          </a:p>
        </p:txBody>
      </p:sp>
      <p:grpSp>
        <p:nvGrpSpPr>
          <p:cNvPr id="54" name="Gruppieren 53">
            <a:extLst>
              <a:ext uri="{FF2B5EF4-FFF2-40B4-BE49-F238E27FC236}">
                <a16:creationId xmlns:a16="http://schemas.microsoft.com/office/drawing/2014/main" id="{A51F1307-12B8-4CA5-B890-B984FF7EF992}"/>
              </a:ext>
            </a:extLst>
          </p:cNvPr>
          <p:cNvGrpSpPr/>
          <p:nvPr/>
        </p:nvGrpSpPr>
        <p:grpSpPr>
          <a:xfrm>
            <a:off x="4732791" y="1540702"/>
            <a:ext cx="7755617" cy="4362534"/>
            <a:chOff x="526111" y="872715"/>
            <a:chExt cx="10397794" cy="5848759"/>
          </a:xfrm>
        </p:grpSpPr>
        <p:grpSp>
          <p:nvGrpSpPr>
            <p:cNvPr id="32" name="Group 18">
              <a:extLst>
                <a:ext uri="{FF2B5EF4-FFF2-40B4-BE49-F238E27FC236}">
                  <a16:creationId xmlns:a16="http://schemas.microsoft.com/office/drawing/2014/main" id="{17032C31-4580-4BBE-9D47-93A122D87686}"/>
                </a:ext>
              </a:extLst>
            </p:cNvPr>
            <p:cNvGrpSpPr/>
            <p:nvPr/>
          </p:nvGrpSpPr>
          <p:grpSpPr>
            <a:xfrm>
              <a:off x="526111" y="872715"/>
              <a:ext cx="10397794" cy="5848759"/>
              <a:chOff x="1143000" y="1206710"/>
              <a:chExt cx="6858000" cy="3857625"/>
            </a:xfrm>
          </p:grpSpPr>
          <p:pic>
            <p:nvPicPr>
              <p:cNvPr id="33" name="Picture 17">
                <a:extLst>
                  <a:ext uri="{FF2B5EF4-FFF2-40B4-BE49-F238E27FC236}">
                    <a16:creationId xmlns:a16="http://schemas.microsoft.com/office/drawing/2014/main" id="{1B7A1864-6568-47D3-8BD6-BFBBC70C09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1206710"/>
                <a:ext cx="6858000" cy="3857625"/>
              </a:xfrm>
              <a:prstGeom prst="rect">
                <a:avLst/>
              </a:prstGeom>
            </p:spPr>
          </p:pic>
          <p:sp>
            <p:nvSpPr>
              <p:cNvPr id="34" name="TextBox 3">
                <a:extLst>
                  <a:ext uri="{FF2B5EF4-FFF2-40B4-BE49-F238E27FC236}">
                    <a16:creationId xmlns:a16="http://schemas.microsoft.com/office/drawing/2014/main" id="{4E547481-2A42-4727-9424-56C7B9073C7D}"/>
                  </a:ext>
                </a:extLst>
              </p:cNvPr>
              <p:cNvSpPr txBox="1"/>
              <p:nvPr/>
            </p:nvSpPr>
            <p:spPr>
              <a:xfrm>
                <a:off x="1246546" y="2250800"/>
                <a:ext cx="1069060" cy="272156"/>
              </a:xfrm>
              <a:prstGeom prst="rect">
                <a:avLst/>
              </a:prstGeom>
              <a:noFill/>
            </p:spPr>
            <p:txBody>
              <a:bodyPr wrap="none" rtlCol="0">
                <a:spAutoFit/>
              </a:bodyPr>
              <a:lstStyle/>
              <a:p>
                <a:r>
                  <a:rPr lang="en-US" sz="1400" dirty="0">
                    <a:latin typeface="Calibri" panose="020F0502020204030204" pitchFamily="34" charset="0"/>
                    <a:ea typeface="Calibri" panose="020F0502020204030204" pitchFamily="34" charset="0"/>
                    <a:cs typeface="Calibri" panose="020F0502020204030204" pitchFamily="34" charset="0"/>
                  </a:rPr>
                  <a:t>HHG chamber</a:t>
                </a:r>
              </a:p>
            </p:txBody>
          </p:sp>
          <p:sp>
            <p:nvSpPr>
              <p:cNvPr id="35" name="TextBox 5">
                <a:extLst>
                  <a:ext uri="{FF2B5EF4-FFF2-40B4-BE49-F238E27FC236}">
                    <a16:creationId xmlns:a16="http://schemas.microsoft.com/office/drawing/2014/main" id="{E294F3D9-D6A0-483C-B571-F8D6C3CEA72E}"/>
                  </a:ext>
                </a:extLst>
              </p:cNvPr>
              <p:cNvSpPr txBox="1"/>
              <p:nvPr/>
            </p:nvSpPr>
            <p:spPr>
              <a:xfrm>
                <a:off x="5614918" y="1836104"/>
                <a:ext cx="671770" cy="272156"/>
              </a:xfrm>
              <a:prstGeom prst="rect">
                <a:avLst/>
              </a:prstGeom>
              <a:noFill/>
            </p:spPr>
            <p:txBody>
              <a:bodyPr wrap="none" rtlCol="0">
                <a:spAutoFit/>
              </a:bodyPr>
              <a:lstStyle/>
              <a:p>
                <a:r>
                  <a:rPr lang="en-US" sz="1400" dirty="0">
                    <a:latin typeface="Calibri" panose="020F0502020204030204" pitchFamily="34" charset="0"/>
                    <a:ea typeface="Calibri" panose="020F0502020204030204" pitchFamily="34" charset="0"/>
                    <a:cs typeface="Calibri" panose="020F0502020204030204" pitchFamily="34" charset="0"/>
                  </a:rPr>
                  <a:t>Ion trap</a:t>
                </a:r>
              </a:p>
            </p:txBody>
          </p:sp>
          <p:sp>
            <p:nvSpPr>
              <p:cNvPr id="36" name="TextBox 6">
                <a:extLst>
                  <a:ext uri="{FF2B5EF4-FFF2-40B4-BE49-F238E27FC236}">
                    <a16:creationId xmlns:a16="http://schemas.microsoft.com/office/drawing/2014/main" id="{1DE72CFE-D9AC-4DA7-AFFC-E4EDD1F4E791}"/>
                  </a:ext>
                </a:extLst>
              </p:cNvPr>
              <p:cNvSpPr txBox="1"/>
              <p:nvPr/>
            </p:nvSpPr>
            <p:spPr>
              <a:xfrm>
                <a:off x="5203020" y="4276726"/>
                <a:ext cx="1515451" cy="462664"/>
              </a:xfrm>
              <a:prstGeom prst="rect">
                <a:avLst/>
              </a:prstGeom>
              <a:noFill/>
            </p:spPr>
            <p:txBody>
              <a:bodyPr wrap="none" rtlCol="0">
                <a:spAutoFit/>
              </a:bodyPr>
              <a:lstStyle/>
              <a:p>
                <a:r>
                  <a:rPr lang="en-US" sz="1400" dirty="0">
                    <a:latin typeface="Calibri" panose="020F0502020204030204" pitchFamily="34" charset="0"/>
                    <a:ea typeface="Calibri" panose="020F0502020204030204" pitchFamily="34" charset="0"/>
                    <a:cs typeface="Calibri" panose="020F0502020204030204" pitchFamily="34" charset="0"/>
                  </a:rPr>
                  <a:t>XUV focusing mirrors</a:t>
                </a:r>
              </a:p>
              <a:p>
                <a:r>
                  <a:rPr lang="en-US" sz="1400" dirty="0">
                    <a:latin typeface="Calibri" panose="020F0502020204030204" pitchFamily="34" charset="0"/>
                    <a:ea typeface="Calibri" panose="020F0502020204030204" pitchFamily="34" charset="0"/>
                    <a:cs typeface="Calibri" panose="020F0502020204030204" pitchFamily="34" charset="0"/>
                  </a:rPr>
                  <a:t>(R=50% @ 515 nm)</a:t>
                </a:r>
              </a:p>
            </p:txBody>
          </p:sp>
          <p:cxnSp>
            <p:nvCxnSpPr>
              <p:cNvPr id="37" name="Straight Arrow Connector 8">
                <a:extLst>
                  <a:ext uri="{FF2B5EF4-FFF2-40B4-BE49-F238E27FC236}">
                    <a16:creationId xmlns:a16="http://schemas.microsoft.com/office/drawing/2014/main" id="{B635DE64-92F6-4E10-BA82-FEB2BA25ECEC}"/>
                  </a:ext>
                </a:extLst>
              </p:cNvPr>
              <p:cNvCxnSpPr>
                <a:stCxn id="35" idx="2"/>
              </p:cNvCxnSpPr>
              <p:nvPr/>
            </p:nvCxnSpPr>
            <p:spPr>
              <a:xfrm>
                <a:off x="5950803" y="2108260"/>
                <a:ext cx="178464" cy="73234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10">
                <a:extLst>
                  <a:ext uri="{FF2B5EF4-FFF2-40B4-BE49-F238E27FC236}">
                    <a16:creationId xmlns:a16="http://schemas.microsoft.com/office/drawing/2014/main" id="{01ABDDB6-2807-4EC2-A951-344CC7223E7A}"/>
                  </a:ext>
                </a:extLst>
              </p:cNvPr>
              <p:cNvCxnSpPr>
                <a:stCxn id="36" idx="0"/>
              </p:cNvCxnSpPr>
              <p:nvPr/>
            </p:nvCxnSpPr>
            <p:spPr>
              <a:xfrm flipV="1">
                <a:off x="5960745" y="3263167"/>
                <a:ext cx="750407" cy="101355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13">
                <a:extLst>
                  <a:ext uri="{FF2B5EF4-FFF2-40B4-BE49-F238E27FC236}">
                    <a16:creationId xmlns:a16="http://schemas.microsoft.com/office/drawing/2014/main" id="{C79B643F-9209-4BFE-AAFB-11CFC0057453}"/>
                  </a:ext>
                </a:extLst>
              </p:cNvPr>
              <p:cNvCxnSpPr>
                <a:stCxn id="36" idx="0"/>
              </p:cNvCxnSpPr>
              <p:nvPr/>
            </p:nvCxnSpPr>
            <p:spPr>
              <a:xfrm flipH="1" flipV="1">
                <a:off x="5180592" y="3240459"/>
                <a:ext cx="780153" cy="10362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0">
                <a:extLst>
                  <a:ext uri="{FF2B5EF4-FFF2-40B4-BE49-F238E27FC236}">
                    <a16:creationId xmlns:a16="http://schemas.microsoft.com/office/drawing/2014/main" id="{8E0F08A7-5880-415F-AA2A-C58843C20E8B}"/>
                  </a:ext>
                </a:extLst>
              </p:cNvPr>
              <p:cNvCxnSpPr>
                <a:cxnSpLocks/>
              </p:cNvCxnSpPr>
              <p:nvPr/>
            </p:nvCxnSpPr>
            <p:spPr>
              <a:xfrm>
                <a:off x="1888064" y="2522956"/>
                <a:ext cx="569386" cy="6054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Connector 28">
                <a:extLst>
                  <a:ext uri="{FF2B5EF4-FFF2-40B4-BE49-F238E27FC236}">
                    <a16:creationId xmlns:a16="http://schemas.microsoft.com/office/drawing/2014/main" id="{9FBB4E35-8526-48B3-8888-EB09991B6690}"/>
                  </a:ext>
                </a:extLst>
              </p:cNvPr>
              <p:cNvCxnSpPr/>
              <p:nvPr/>
            </p:nvCxnSpPr>
            <p:spPr>
              <a:xfrm flipV="1">
                <a:off x="2409230" y="3039073"/>
                <a:ext cx="1668066" cy="503633"/>
              </a:xfrm>
              <a:prstGeom prst="line">
                <a:avLst/>
              </a:prstGeom>
              <a:ln w="317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 name="Straight Connector 31">
                <a:extLst>
                  <a:ext uri="{FF2B5EF4-FFF2-40B4-BE49-F238E27FC236}">
                    <a16:creationId xmlns:a16="http://schemas.microsoft.com/office/drawing/2014/main" id="{B2FFE231-C7EA-49C9-BAC5-CDF555681648}"/>
                  </a:ext>
                </a:extLst>
              </p:cNvPr>
              <p:cNvCxnSpPr/>
              <p:nvPr/>
            </p:nvCxnSpPr>
            <p:spPr>
              <a:xfrm>
                <a:off x="4077297" y="3039071"/>
                <a:ext cx="2627114" cy="178593"/>
              </a:xfrm>
              <a:prstGeom prst="line">
                <a:avLst/>
              </a:prstGeom>
              <a:ln w="317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 name="Straight Connector 41">
                <a:extLst>
                  <a:ext uri="{FF2B5EF4-FFF2-40B4-BE49-F238E27FC236}">
                    <a16:creationId xmlns:a16="http://schemas.microsoft.com/office/drawing/2014/main" id="{D6B3EE8C-8844-44F4-927A-8BAE5CE88163}"/>
                  </a:ext>
                </a:extLst>
              </p:cNvPr>
              <p:cNvCxnSpPr/>
              <p:nvPr/>
            </p:nvCxnSpPr>
            <p:spPr>
              <a:xfrm>
                <a:off x="5163147" y="3192661"/>
                <a:ext cx="1541264" cy="25004"/>
              </a:xfrm>
              <a:prstGeom prst="line">
                <a:avLst/>
              </a:prstGeom>
              <a:ln w="31750">
                <a:solidFill>
                  <a:srgbClr val="00B0F0"/>
                </a:solidFill>
              </a:ln>
            </p:spPr>
            <p:style>
              <a:lnRef idx="1">
                <a:schemeClr val="accent1"/>
              </a:lnRef>
              <a:fillRef idx="0">
                <a:schemeClr val="accent1"/>
              </a:fillRef>
              <a:effectRef idx="0">
                <a:schemeClr val="accent1"/>
              </a:effectRef>
              <a:fontRef idx="minor">
                <a:schemeClr val="tx1"/>
              </a:fontRef>
            </p:style>
          </p:cxnSp>
        </p:grpSp>
        <p:cxnSp>
          <p:nvCxnSpPr>
            <p:cNvPr id="44" name="Gerade Verbindung mit Pfeil 43">
              <a:extLst>
                <a:ext uri="{FF2B5EF4-FFF2-40B4-BE49-F238E27FC236}">
                  <a16:creationId xmlns:a16="http://schemas.microsoft.com/office/drawing/2014/main" id="{85BD986A-A1ED-49A1-ADB5-2662D90DE8C0}"/>
                </a:ext>
              </a:extLst>
            </p:cNvPr>
            <p:cNvCxnSpPr>
              <a:cxnSpLocks/>
            </p:cNvCxnSpPr>
            <p:nvPr/>
          </p:nvCxnSpPr>
          <p:spPr>
            <a:xfrm flipH="1">
              <a:off x="3350214" y="2445151"/>
              <a:ext cx="10063" cy="1450183"/>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5" name="Ellipse 44">
              <a:extLst>
                <a:ext uri="{FF2B5EF4-FFF2-40B4-BE49-F238E27FC236}">
                  <a16:creationId xmlns:a16="http://schemas.microsoft.com/office/drawing/2014/main" id="{AECE3C35-0AA0-43A7-A8E3-28BEF47C0BFE}"/>
                </a:ext>
              </a:extLst>
            </p:cNvPr>
            <p:cNvSpPr/>
            <p:nvPr/>
          </p:nvSpPr>
          <p:spPr>
            <a:xfrm>
              <a:off x="3183037" y="4036922"/>
              <a:ext cx="289367" cy="234136"/>
            </a:xfrm>
            <a:prstGeom prst="ellipse">
              <a:avLst/>
            </a:prstGeom>
            <a:solidFill>
              <a:schemeClr val="bg2">
                <a:lumMod val="75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46" name="TextBox 6">
              <a:extLst>
                <a:ext uri="{FF2B5EF4-FFF2-40B4-BE49-F238E27FC236}">
                  <a16:creationId xmlns:a16="http://schemas.microsoft.com/office/drawing/2014/main" id="{B58F54A8-A4BC-4E42-81A6-EF84850D6A85}"/>
                </a:ext>
              </a:extLst>
            </p:cNvPr>
            <p:cNvSpPr txBox="1"/>
            <p:nvPr/>
          </p:nvSpPr>
          <p:spPr>
            <a:xfrm>
              <a:off x="2157735" y="1454838"/>
              <a:ext cx="1884345" cy="990312"/>
            </a:xfrm>
            <a:prstGeom prst="rect">
              <a:avLst/>
            </a:prstGeom>
            <a:noFill/>
          </p:spPr>
          <p:txBody>
            <a:bodyPr wrap="square" rtlCol="0">
              <a:spAutoFit/>
            </a:bodyPr>
            <a:lstStyle/>
            <a:p>
              <a:pPr algn="ctr"/>
              <a:r>
                <a:rPr lang="en-US" sz="1400" dirty="0">
                  <a:latin typeface="Calibri" panose="020F0502020204030204" pitchFamily="34" charset="0"/>
                  <a:ea typeface="Calibri" panose="020F0502020204030204" pitchFamily="34" charset="0"/>
                  <a:cs typeface="Calibri" panose="020F0502020204030204" pitchFamily="34" charset="0"/>
                </a:rPr>
                <a:t>Beam Switcher</a:t>
              </a:r>
            </a:p>
            <a:p>
              <a:pPr algn="ctr"/>
              <a:r>
                <a:rPr lang="en-US" sz="1400" dirty="0">
                  <a:latin typeface="Calibri" panose="020F0502020204030204" pitchFamily="34" charset="0"/>
                  <a:ea typeface="Calibri" panose="020F0502020204030204" pitchFamily="34" charset="0"/>
                  <a:cs typeface="Calibri" panose="020F0502020204030204" pitchFamily="34" charset="0"/>
                </a:rPr>
                <a:t>(rotational stage with mirrors)</a:t>
              </a:r>
            </a:p>
          </p:txBody>
        </p:sp>
        <p:sp>
          <p:nvSpPr>
            <p:cNvPr id="47" name="Rechteck 46">
              <a:extLst>
                <a:ext uri="{FF2B5EF4-FFF2-40B4-BE49-F238E27FC236}">
                  <a16:creationId xmlns:a16="http://schemas.microsoft.com/office/drawing/2014/main" id="{13AE066B-1850-4E71-8031-79096731AB2D}"/>
                </a:ext>
              </a:extLst>
            </p:cNvPr>
            <p:cNvSpPr/>
            <p:nvPr/>
          </p:nvSpPr>
          <p:spPr>
            <a:xfrm rot="1137735">
              <a:off x="4490657" y="4651238"/>
              <a:ext cx="516016" cy="109014"/>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8" name="Gruppieren 47">
              <a:extLst>
                <a:ext uri="{FF2B5EF4-FFF2-40B4-BE49-F238E27FC236}">
                  <a16:creationId xmlns:a16="http://schemas.microsoft.com/office/drawing/2014/main" id="{EA73EEBE-44D4-4499-9306-4682BA5DDA81}"/>
                </a:ext>
              </a:extLst>
            </p:cNvPr>
            <p:cNvGrpSpPr/>
            <p:nvPr/>
          </p:nvGrpSpPr>
          <p:grpSpPr>
            <a:xfrm rot="1171370">
              <a:off x="4979660" y="4708928"/>
              <a:ext cx="1455833" cy="469493"/>
              <a:chOff x="4974959" y="5638799"/>
              <a:chExt cx="1455833" cy="469493"/>
            </a:xfrm>
            <a:solidFill>
              <a:schemeClr val="accent2">
                <a:lumMod val="50000"/>
              </a:schemeClr>
            </a:solidFill>
          </p:grpSpPr>
          <p:sp>
            <p:nvSpPr>
              <p:cNvPr id="49" name="Gleichschenkliges Dreieck 48">
                <a:extLst>
                  <a:ext uri="{FF2B5EF4-FFF2-40B4-BE49-F238E27FC236}">
                    <a16:creationId xmlns:a16="http://schemas.microsoft.com/office/drawing/2014/main" id="{6B55FE3D-350F-4182-8ECF-2E335C133CEB}"/>
                  </a:ext>
                </a:extLst>
              </p:cNvPr>
              <p:cNvSpPr/>
              <p:nvPr/>
            </p:nvSpPr>
            <p:spPr>
              <a:xfrm>
                <a:off x="4974960" y="5638799"/>
                <a:ext cx="1455832" cy="19484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Rechteck 49">
                <a:extLst>
                  <a:ext uri="{FF2B5EF4-FFF2-40B4-BE49-F238E27FC236}">
                    <a16:creationId xmlns:a16="http://schemas.microsoft.com/office/drawing/2014/main" id="{B2B70B33-1484-4A54-8DC6-421AD113B8CF}"/>
                  </a:ext>
                </a:extLst>
              </p:cNvPr>
              <p:cNvSpPr/>
              <p:nvPr/>
            </p:nvSpPr>
            <p:spPr>
              <a:xfrm>
                <a:off x="4974960" y="5833641"/>
                <a:ext cx="1455832" cy="274652"/>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cxnSp>
          <p:nvCxnSpPr>
            <p:cNvPr id="51" name="Gerade Verbindung mit Pfeil 50">
              <a:extLst>
                <a:ext uri="{FF2B5EF4-FFF2-40B4-BE49-F238E27FC236}">
                  <a16:creationId xmlns:a16="http://schemas.microsoft.com/office/drawing/2014/main" id="{FDF84E29-6748-46D1-AFEC-5AC47CE3A627}"/>
                </a:ext>
              </a:extLst>
            </p:cNvPr>
            <p:cNvCxnSpPr>
              <a:cxnSpLocks/>
              <a:endCxn id="50" idx="2"/>
            </p:cNvCxnSpPr>
            <p:nvPr/>
          </p:nvCxnSpPr>
          <p:spPr>
            <a:xfrm flipV="1">
              <a:off x="5523954" y="5164926"/>
              <a:ext cx="105175" cy="57240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6">
              <a:extLst>
                <a:ext uri="{FF2B5EF4-FFF2-40B4-BE49-F238E27FC236}">
                  <a16:creationId xmlns:a16="http://schemas.microsoft.com/office/drawing/2014/main" id="{D2E60A70-C8CD-4E6D-8DD5-B003ED448E7C}"/>
                </a:ext>
              </a:extLst>
            </p:cNvPr>
            <p:cNvSpPr txBox="1"/>
            <p:nvPr/>
          </p:nvSpPr>
          <p:spPr>
            <a:xfrm>
              <a:off x="4743123" y="5782543"/>
              <a:ext cx="1627369" cy="701470"/>
            </a:xfrm>
            <a:prstGeom prst="rect">
              <a:avLst/>
            </a:prstGeom>
            <a:noFill/>
          </p:spPr>
          <p:txBody>
            <a:bodyPr wrap="square" rtlCol="0">
              <a:spAutoFit/>
            </a:bodyPr>
            <a:lstStyle/>
            <a:p>
              <a:pPr algn="ctr"/>
              <a:r>
                <a:rPr lang="en-US" sz="1400" dirty="0">
                  <a:latin typeface="Calibri" panose="020F0502020204030204" pitchFamily="34" charset="0"/>
                  <a:ea typeface="Calibri" panose="020F0502020204030204" pitchFamily="34" charset="0"/>
                  <a:cs typeface="Calibri" panose="020F0502020204030204" pitchFamily="34" charset="0"/>
                </a:rPr>
                <a:t>XUV Spectrometer</a:t>
              </a:r>
            </a:p>
          </p:txBody>
        </p:sp>
      </p:grpSp>
      <p:cxnSp>
        <p:nvCxnSpPr>
          <p:cNvPr id="56" name="Gerade Verbindung mit Pfeil 55">
            <a:extLst>
              <a:ext uri="{FF2B5EF4-FFF2-40B4-BE49-F238E27FC236}">
                <a16:creationId xmlns:a16="http://schemas.microsoft.com/office/drawing/2014/main" id="{9284449B-0E05-49A0-9626-0BEA4C6F0DF5}"/>
              </a:ext>
            </a:extLst>
          </p:cNvPr>
          <p:cNvCxnSpPr>
            <a:cxnSpLocks/>
          </p:cNvCxnSpPr>
          <p:nvPr/>
        </p:nvCxnSpPr>
        <p:spPr>
          <a:xfrm flipH="1" flipV="1">
            <a:off x="7424297" y="4222997"/>
            <a:ext cx="181183" cy="558907"/>
          </a:xfrm>
          <a:prstGeom prst="straightConnector1">
            <a:avLst/>
          </a:prstGeom>
          <a:ln w="28575">
            <a:solidFill>
              <a:srgbClr val="20D97C"/>
            </a:solidFill>
            <a:tailEnd type="triangle"/>
          </a:ln>
        </p:spPr>
        <p:style>
          <a:lnRef idx="1">
            <a:schemeClr val="accent1"/>
          </a:lnRef>
          <a:fillRef idx="0">
            <a:schemeClr val="accent1"/>
          </a:fillRef>
          <a:effectRef idx="0">
            <a:schemeClr val="accent1"/>
          </a:effectRef>
          <a:fontRef idx="minor">
            <a:schemeClr val="tx1"/>
          </a:fontRef>
        </p:style>
      </p:cxnSp>
      <p:cxnSp>
        <p:nvCxnSpPr>
          <p:cNvPr id="57" name="Gerade Verbindung mit Pfeil 56">
            <a:extLst>
              <a:ext uri="{FF2B5EF4-FFF2-40B4-BE49-F238E27FC236}">
                <a16:creationId xmlns:a16="http://schemas.microsoft.com/office/drawing/2014/main" id="{0E426BB3-5CA9-4D3F-80D3-573766707916}"/>
              </a:ext>
            </a:extLst>
          </p:cNvPr>
          <p:cNvCxnSpPr>
            <a:cxnSpLocks/>
          </p:cNvCxnSpPr>
          <p:nvPr/>
        </p:nvCxnSpPr>
        <p:spPr>
          <a:xfrm flipH="1" flipV="1">
            <a:off x="6819900" y="3990975"/>
            <a:ext cx="625069" cy="236426"/>
          </a:xfrm>
          <a:prstGeom prst="straightConnector1">
            <a:avLst/>
          </a:prstGeom>
          <a:ln w="28575">
            <a:solidFill>
              <a:srgbClr val="20D97C"/>
            </a:solidFill>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a:extLst>
              <a:ext uri="{FF2B5EF4-FFF2-40B4-BE49-F238E27FC236}">
                <a16:creationId xmlns:a16="http://schemas.microsoft.com/office/drawing/2014/main" id="{85A69313-E51E-4E97-8C2F-27DFAB2C7FF5}"/>
              </a:ext>
            </a:extLst>
          </p:cNvPr>
          <p:cNvCxnSpPr>
            <a:cxnSpLocks/>
          </p:cNvCxnSpPr>
          <p:nvPr/>
        </p:nvCxnSpPr>
        <p:spPr>
          <a:xfrm flipV="1">
            <a:off x="6823075" y="3609040"/>
            <a:ext cx="1238436" cy="372410"/>
          </a:xfrm>
          <a:prstGeom prst="straightConnector1">
            <a:avLst/>
          </a:prstGeom>
          <a:ln w="28575">
            <a:solidFill>
              <a:srgbClr val="20D97C"/>
            </a:solidFill>
            <a:tailEnd type="triangle"/>
          </a:ln>
        </p:spPr>
        <p:style>
          <a:lnRef idx="1">
            <a:schemeClr val="accent1"/>
          </a:lnRef>
          <a:fillRef idx="0">
            <a:schemeClr val="accent1"/>
          </a:fillRef>
          <a:effectRef idx="0">
            <a:schemeClr val="accent1"/>
          </a:effectRef>
          <a:fontRef idx="minor">
            <a:schemeClr val="tx1"/>
          </a:fontRef>
        </p:style>
      </p:cxnSp>
      <p:cxnSp>
        <p:nvCxnSpPr>
          <p:cNvPr id="65" name="Gerade Verbindung mit Pfeil 64">
            <a:extLst>
              <a:ext uri="{FF2B5EF4-FFF2-40B4-BE49-F238E27FC236}">
                <a16:creationId xmlns:a16="http://schemas.microsoft.com/office/drawing/2014/main" id="{7B5B374D-5EF5-4F4C-8B3B-82ECEC85382C}"/>
              </a:ext>
            </a:extLst>
          </p:cNvPr>
          <p:cNvCxnSpPr>
            <a:cxnSpLocks/>
          </p:cNvCxnSpPr>
          <p:nvPr/>
        </p:nvCxnSpPr>
        <p:spPr>
          <a:xfrm>
            <a:off x="8046083" y="3615859"/>
            <a:ext cx="2998684" cy="200491"/>
          </a:xfrm>
          <a:prstGeom prst="straightConnector1">
            <a:avLst/>
          </a:prstGeom>
          <a:ln w="28575">
            <a:solidFill>
              <a:srgbClr val="20D97C"/>
            </a:solidFill>
            <a:tailEnd type="triangle"/>
          </a:ln>
        </p:spPr>
        <p:style>
          <a:lnRef idx="1">
            <a:schemeClr val="accent1"/>
          </a:lnRef>
          <a:fillRef idx="0">
            <a:schemeClr val="accent1"/>
          </a:fillRef>
          <a:effectRef idx="0">
            <a:schemeClr val="accent1"/>
          </a:effectRef>
          <a:fontRef idx="minor">
            <a:schemeClr val="tx1"/>
          </a:fontRef>
        </p:style>
      </p:cxnSp>
      <p:cxnSp>
        <p:nvCxnSpPr>
          <p:cNvPr id="68" name="Gerade Verbindung mit Pfeil 67">
            <a:extLst>
              <a:ext uri="{FF2B5EF4-FFF2-40B4-BE49-F238E27FC236}">
                <a16:creationId xmlns:a16="http://schemas.microsoft.com/office/drawing/2014/main" id="{1B276BD6-B1EC-4B4F-9D17-893F1DA9E3D2}"/>
              </a:ext>
            </a:extLst>
          </p:cNvPr>
          <p:cNvCxnSpPr>
            <a:cxnSpLocks/>
          </p:cNvCxnSpPr>
          <p:nvPr/>
        </p:nvCxnSpPr>
        <p:spPr>
          <a:xfrm flipH="1" flipV="1">
            <a:off x="9279119" y="3786586"/>
            <a:ext cx="1742995" cy="28275"/>
          </a:xfrm>
          <a:prstGeom prst="straightConnector1">
            <a:avLst/>
          </a:prstGeom>
          <a:ln w="28575">
            <a:solidFill>
              <a:srgbClr val="20D97C"/>
            </a:solidFill>
            <a:tailEnd type="triangle"/>
          </a:ln>
        </p:spPr>
        <p:style>
          <a:lnRef idx="1">
            <a:schemeClr val="accent1"/>
          </a:lnRef>
          <a:fillRef idx="0">
            <a:schemeClr val="accent1"/>
          </a:fillRef>
          <a:effectRef idx="0">
            <a:schemeClr val="accent1"/>
          </a:effectRef>
          <a:fontRef idx="minor">
            <a:schemeClr val="tx1"/>
          </a:fontRef>
        </p:style>
      </p:cxnSp>
      <p:sp>
        <p:nvSpPr>
          <p:cNvPr id="73" name="Textfeld 72">
            <a:extLst>
              <a:ext uri="{FF2B5EF4-FFF2-40B4-BE49-F238E27FC236}">
                <a16:creationId xmlns:a16="http://schemas.microsoft.com/office/drawing/2014/main" id="{69017D47-A1FE-4ACE-A9CA-0DAABC4B240E}"/>
              </a:ext>
            </a:extLst>
          </p:cNvPr>
          <p:cNvSpPr txBox="1"/>
          <p:nvPr/>
        </p:nvSpPr>
        <p:spPr>
          <a:xfrm>
            <a:off x="527392" y="6033184"/>
            <a:ext cx="3790950" cy="646331"/>
          </a:xfrm>
          <a:prstGeom prst="rect">
            <a:avLst/>
          </a:prstGeom>
          <a:noFill/>
        </p:spPr>
        <p:txBody>
          <a:bodyPr wrap="square" rtlCol="0">
            <a:spAutoFit/>
          </a:bodyPr>
          <a:lstStyle/>
          <a:p>
            <a:r>
              <a:rPr lang="de-DE" dirty="0">
                <a:latin typeface="Calibri" panose="020F0502020204030204" pitchFamily="34" charset="0"/>
                <a:ea typeface="Calibri" panose="020F0502020204030204" pitchFamily="34" charset="0"/>
                <a:cs typeface="Calibri" panose="020F0502020204030204" pitchFamily="34" charset="0"/>
              </a:rPr>
              <a:t>After </a:t>
            </a:r>
            <a:r>
              <a:rPr lang="de-DE" dirty="0" err="1">
                <a:latin typeface="Calibri" panose="020F0502020204030204" pitchFamily="34" charset="0"/>
                <a:ea typeface="Calibri" panose="020F0502020204030204" pitchFamily="34" charset="0"/>
                <a:cs typeface="Calibri" panose="020F0502020204030204" pitchFamily="34" charset="0"/>
              </a:rPr>
              <a:t>losses</a:t>
            </a:r>
            <a:r>
              <a:rPr lang="de-DE" dirty="0">
                <a:latin typeface="Calibri" panose="020F0502020204030204" pitchFamily="34" charset="0"/>
                <a:ea typeface="Calibri" panose="020F0502020204030204" pitchFamily="34" charset="0"/>
                <a:cs typeface="Calibri" panose="020F0502020204030204" pitchFamily="34" charset="0"/>
              </a:rPr>
              <a:t>: Power @ </a:t>
            </a:r>
            <a:r>
              <a:rPr lang="de-DE" dirty="0" err="1">
                <a:latin typeface="Calibri" panose="020F0502020204030204" pitchFamily="34" charset="0"/>
                <a:ea typeface="Calibri" panose="020F0502020204030204" pitchFamily="34" charset="0"/>
                <a:cs typeface="Calibri" panose="020F0502020204030204" pitchFamily="34" charset="0"/>
              </a:rPr>
              <a:t>ions</a:t>
            </a:r>
            <a:r>
              <a:rPr lang="de-DE" dirty="0">
                <a:latin typeface="Calibri" panose="020F0502020204030204" pitchFamily="34" charset="0"/>
                <a:ea typeface="Calibri" panose="020F0502020204030204" pitchFamily="34" charset="0"/>
                <a:cs typeface="Calibri" panose="020F0502020204030204" pitchFamily="34" charset="0"/>
              </a:rPr>
              <a:t> ~300 mW</a:t>
            </a:r>
          </a:p>
          <a:p>
            <a:r>
              <a:rPr lang="de-DE" dirty="0" err="1">
                <a:latin typeface="Calibri" panose="020F0502020204030204" pitchFamily="34" charset="0"/>
                <a:ea typeface="Calibri" panose="020F0502020204030204" pitchFamily="34" charset="0"/>
                <a:cs typeface="Calibri" panose="020F0502020204030204" pitchFamily="34" charset="0"/>
              </a:rPr>
              <a:t>Estimated</a:t>
            </a:r>
            <a:r>
              <a:rPr lang="de-DE" dirty="0">
                <a:latin typeface="Calibri" panose="020F0502020204030204" pitchFamily="34" charset="0"/>
                <a:ea typeface="Calibri" panose="020F0502020204030204" pitchFamily="34" charset="0"/>
                <a:cs typeface="Calibri" panose="020F0502020204030204" pitchFamily="34" charset="0"/>
              </a:rPr>
              <a:t> π-time ~250 </a:t>
            </a:r>
            <a:r>
              <a:rPr lang="de-DE" dirty="0" err="1">
                <a:latin typeface="Calibri" panose="020F0502020204030204" pitchFamily="34" charset="0"/>
                <a:ea typeface="Calibri" panose="020F0502020204030204" pitchFamily="34" charset="0"/>
                <a:cs typeface="Calibri" panose="020F0502020204030204" pitchFamily="34" charset="0"/>
              </a:rPr>
              <a:t>ms</a:t>
            </a:r>
            <a:endParaRPr lang="de-DE" dirty="0">
              <a:latin typeface="Calibri" panose="020F0502020204030204" pitchFamily="34" charset="0"/>
              <a:ea typeface="Calibri" panose="020F0502020204030204" pitchFamily="34" charset="0"/>
              <a:cs typeface="Calibri" panose="020F0502020204030204" pitchFamily="34" charset="0"/>
            </a:endParaRPr>
          </a:p>
        </p:txBody>
      </p:sp>
      <p:sp>
        <p:nvSpPr>
          <p:cNvPr id="74" name="TextBox 3">
            <a:extLst>
              <a:ext uri="{FF2B5EF4-FFF2-40B4-BE49-F238E27FC236}">
                <a16:creationId xmlns:a16="http://schemas.microsoft.com/office/drawing/2014/main" id="{556A150B-4E46-4193-8D27-3A62FC5EF521}"/>
              </a:ext>
            </a:extLst>
          </p:cNvPr>
          <p:cNvSpPr txBox="1"/>
          <p:nvPr/>
        </p:nvSpPr>
        <p:spPr>
          <a:xfrm>
            <a:off x="8175361" y="1900240"/>
            <a:ext cx="1614660" cy="523220"/>
          </a:xfrm>
          <a:prstGeom prst="rect">
            <a:avLst/>
          </a:prstGeom>
          <a:noFill/>
        </p:spPr>
        <p:txBody>
          <a:bodyPr wrap="square" rtlCol="0">
            <a:spAutoFit/>
          </a:bodyPr>
          <a:lstStyle/>
          <a:p>
            <a:r>
              <a:rPr lang="en-US" sz="1400" dirty="0">
                <a:latin typeface="Calibri" panose="020F0502020204030204" pitchFamily="34" charset="0"/>
                <a:ea typeface="Calibri" panose="020F0502020204030204" pitchFamily="34" charset="0"/>
                <a:cs typeface="Calibri" panose="020F0502020204030204" pitchFamily="34" charset="0"/>
              </a:rPr>
              <a:t>Grazing Incidence Plate (GIP)</a:t>
            </a:r>
          </a:p>
        </p:txBody>
      </p:sp>
      <p:cxnSp>
        <p:nvCxnSpPr>
          <p:cNvPr id="75" name="Straight Arrow Connector 30">
            <a:extLst>
              <a:ext uri="{FF2B5EF4-FFF2-40B4-BE49-F238E27FC236}">
                <a16:creationId xmlns:a16="http://schemas.microsoft.com/office/drawing/2014/main" id="{BEFCE152-5798-4E59-A757-2469D36635FE}"/>
              </a:ext>
            </a:extLst>
          </p:cNvPr>
          <p:cNvCxnSpPr>
            <a:cxnSpLocks/>
          </p:cNvCxnSpPr>
          <p:nvPr/>
        </p:nvCxnSpPr>
        <p:spPr>
          <a:xfrm flipH="1">
            <a:off x="8161575" y="2473430"/>
            <a:ext cx="379739" cy="9415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itel 3">
            <a:extLst>
              <a:ext uri="{FF2B5EF4-FFF2-40B4-BE49-F238E27FC236}">
                <a16:creationId xmlns:a16="http://schemas.microsoft.com/office/drawing/2014/main" id="{DE4E20CE-160A-FBF8-F301-81C5462AC945}"/>
              </a:ext>
            </a:extLst>
          </p:cNvPr>
          <p:cNvSpPr txBox="1">
            <a:spLocks/>
          </p:cNvSpPr>
          <p:nvPr/>
        </p:nvSpPr>
        <p:spPr>
          <a:xfrm>
            <a:off x="454478" y="328270"/>
            <a:ext cx="10515600" cy="443198"/>
          </a:xfrm>
          <a:prstGeom prst="rect">
            <a:avLst/>
          </a:prstGeom>
        </p:spPr>
        <p:txBody>
          <a:bodyPr vert="horz" wrap="square" lIns="0" tIns="0" rIns="0" bIns="0" rtlCol="0" anchor="t" anchorCtr="0">
            <a:sp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Pulse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Overlap</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Raman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Transitions</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in Be</a:t>
            </a:r>
            <a:r>
              <a:rPr lang="de-DE" sz="3200" b="0" kern="0" baseline="3000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ground</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state</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HFS</a:t>
            </a:r>
          </a:p>
        </p:txBody>
      </p:sp>
      <p:cxnSp>
        <p:nvCxnSpPr>
          <p:cNvPr id="8" name="Straight Connector 28">
            <a:extLst>
              <a:ext uri="{FF2B5EF4-FFF2-40B4-BE49-F238E27FC236}">
                <a16:creationId xmlns:a16="http://schemas.microsoft.com/office/drawing/2014/main" id="{68340364-6FD0-2590-A940-09E2F2194AAD}"/>
              </a:ext>
            </a:extLst>
          </p:cNvPr>
          <p:cNvCxnSpPr>
            <a:cxnSpLocks/>
          </p:cNvCxnSpPr>
          <p:nvPr/>
        </p:nvCxnSpPr>
        <p:spPr>
          <a:xfrm flipV="1">
            <a:off x="5009724" y="4669431"/>
            <a:ext cx="482175" cy="145581"/>
          </a:xfrm>
          <a:prstGeom prst="line">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28">
            <a:extLst>
              <a:ext uri="{FF2B5EF4-FFF2-40B4-BE49-F238E27FC236}">
                <a16:creationId xmlns:a16="http://schemas.microsoft.com/office/drawing/2014/main" id="{A9332E21-3A09-F873-0287-DBC835EE0F21}"/>
              </a:ext>
            </a:extLst>
          </p:cNvPr>
          <p:cNvCxnSpPr>
            <a:cxnSpLocks/>
          </p:cNvCxnSpPr>
          <p:nvPr/>
        </p:nvCxnSpPr>
        <p:spPr>
          <a:xfrm flipV="1">
            <a:off x="5248299" y="5191842"/>
            <a:ext cx="1062945" cy="320930"/>
          </a:xfrm>
          <a:prstGeom prst="line">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28">
            <a:extLst>
              <a:ext uri="{FF2B5EF4-FFF2-40B4-BE49-F238E27FC236}">
                <a16:creationId xmlns:a16="http://schemas.microsoft.com/office/drawing/2014/main" id="{8725F74E-9A2F-A382-D3A9-8B6B47F90ADE}"/>
              </a:ext>
            </a:extLst>
          </p:cNvPr>
          <p:cNvCxnSpPr>
            <a:cxnSpLocks/>
          </p:cNvCxnSpPr>
          <p:nvPr/>
        </p:nvCxnSpPr>
        <p:spPr>
          <a:xfrm flipV="1">
            <a:off x="6566423" y="4781904"/>
            <a:ext cx="1066620" cy="325826"/>
          </a:xfrm>
          <a:prstGeom prst="line">
            <a:avLst/>
          </a:prstGeom>
          <a:ln w="31750">
            <a:solidFill>
              <a:srgbClr val="20D97C"/>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8856626-CBE3-1681-AD10-436BAE17B381}"/>
              </a:ext>
            </a:extLst>
          </p:cNvPr>
          <p:cNvSpPr txBox="1"/>
          <p:nvPr/>
        </p:nvSpPr>
        <p:spPr>
          <a:xfrm rot="20578075">
            <a:off x="6324355" y="4976334"/>
            <a:ext cx="492443" cy="307777"/>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wrap="none" rtlCol="0">
            <a:spAutoFit/>
          </a:bodyPr>
          <a:lstStyle/>
          <a:p>
            <a:r>
              <a:rPr lang="es-ES" sz="1400" dirty="0">
                <a:latin typeface="Calibri" panose="020F0502020204030204" pitchFamily="34" charset="0"/>
                <a:ea typeface="Calibri" panose="020F0502020204030204" pitchFamily="34" charset="0"/>
                <a:cs typeface="Calibri" panose="020F0502020204030204" pitchFamily="34" charset="0"/>
              </a:rPr>
              <a:t>SHG</a:t>
            </a:r>
            <a:endParaRPr lang="en-US" sz="1400" dirty="0">
              <a:latin typeface="Calibri" panose="020F0502020204030204" pitchFamily="34" charset="0"/>
              <a:ea typeface="Calibri" panose="020F0502020204030204" pitchFamily="34" charset="0"/>
              <a:cs typeface="Calibri" panose="020F0502020204030204" pitchFamily="34" charset="0"/>
            </a:endParaRPr>
          </a:p>
        </p:txBody>
      </p:sp>
      <p:cxnSp>
        <p:nvCxnSpPr>
          <p:cNvPr id="15" name="Straight Connector 28">
            <a:extLst>
              <a:ext uri="{FF2B5EF4-FFF2-40B4-BE49-F238E27FC236}">
                <a16:creationId xmlns:a16="http://schemas.microsoft.com/office/drawing/2014/main" id="{60348488-2D92-9EC6-A165-EA959628EF46}"/>
              </a:ext>
            </a:extLst>
          </p:cNvPr>
          <p:cNvCxnSpPr>
            <a:cxnSpLocks/>
          </p:cNvCxnSpPr>
          <p:nvPr/>
        </p:nvCxnSpPr>
        <p:spPr>
          <a:xfrm>
            <a:off x="5017719" y="4800706"/>
            <a:ext cx="413958" cy="1317126"/>
          </a:xfrm>
          <a:prstGeom prst="line">
            <a:avLst/>
          </a:prstGeom>
          <a:ln w="3175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7D9E9F5-C78A-3E93-B0C8-ACE28729112D}"/>
              </a:ext>
            </a:extLst>
          </p:cNvPr>
          <p:cNvCxnSpPr/>
          <p:nvPr/>
        </p:nvCxnSpPr>
        <p:spPr>
          <a:xfrm flipH="1">
            <a:off x="5183230" y="5414833"/>
            <a:ext cx="104775" cy="217487"/>
          </a:xfrm>
          <a:prstGeom prst="line">
            <a:avLst/>
          </a:prstGeom>
        </p:spPr>
        <p:style>
          <a:lnRef idx="2">
            <a:schemeClr val="accent1"/>
          </a:lnRef>
          <a:fillRef idx="0">
            <a:schemeClr val="accent1"/>
          </a:fillRef>
          <a:effectRef idx="1">
            <a:schemeClr val="accent1"/>
          </a:effectRef>
          <a:fontRef idx="minor">
            <a:schemeClr val="tx1"/>
          </a:fontRef>
        </p:style>
      </p:cxnSp>
      <p:sp>
        <p:nvSpPr>
          <p:cNvPr id="55" name="TextBox 6">
            <a:extLst>
              <a:ext uri="{FF2B5EF4-FFF2-40B4-BE49-F238E27FC236}">
                <a16:creationId xmlns:a16="http://schemas.microsoft.com/office/drawing/2014/main" id="{4054843A-77EC-094D-26D1-34B0EA3A4D37}"/>
              </a:ext>
            </a:extLst>
          </p:cNvPr>
          <p:cNvSpPr txBox="1"/>
          <p:nvPr/>
        </p:nvSpPr>
        <p:spPr>
          <a:xfrm>
            <a:off x="5229076" y="5461846"/>
            <a:ext cx="1213839" cy="307777"/>
          </a:xfrm>
          <a:prstGeom prst="rect">
            <a:avLst/>
          </a:prstGeom>
          <a:noFill/>
        </p:spPr>
        <p:txBody>
          <a:bodyPr wrap="square" rtlCol="0">
            <a:spAutoFit/>
          </a:bodyPr>
          <a:lstStyle/>
          <a:p>
            <a:pPr algn="ctr"/>
            <a:r>
              <a:rPr lang="en-US" sz="1400" dirty="0">
                <a:latin typeface="Calibri" panose="020F0502020204030204" pitchFamily="34" charset="0"/>
                <a:ea typeface="Calibri" panose="020F0502020204030204" pitchFamily="34" charset="0"/>
                <a:cs typeface="Calibri" panose="020F0502020204030204" pitchFamily="34" charset="0"/>
              </a:rPr>
              <a:t>1030 nm</a:t>
            </a:r>
          </a:p>
        </p:txBody>
      </p:sp>
      <p:sp>
        <p:nvSpPr>
          <p:cNvPr id="58" name="TextBox 6">
            <a:extLst>
              <a:ext uri="{FF2B5EF4-FFF2-40B4-BE49-F238E27FC236}">
                <a16:creationId xmlns:a16="http://schemas.microsoft.com/office/drawing/2014/main" id="{847E2133-2CFF-F94D-A4B8-995B918A886E}"/>
              </a:ext>
            </a:extLst>
          </p:cNvPr>
          <p:cNvSpPr txBox="1"/>
          <p:nvPr/>
        </p:nvSpPr>
        <p:spPr>
          <a:xfrm>
            <a:off x="6860823" y="4948713"/>
            <a:ext cx="1213839" cy="307777"/>
          </a:xfrm>
          <a:prstGeom prst="rect">
            <a:avLst/>
          </a:prstGeom>
          <a:noFill/>
        </p:spPr>
        <p:txBody>
          <a:bodyPr wrap="square" rtlCol="0">
            <a:spAutoFit/>
          </a:bodyPr>
          <a:lstStyle/>
          <a:p>
            <a:pPr algn="ctr"/>
            <a:r>
              <a:rPr lang="en-US" sz="1400" dirty="0">
                <a:latin typeface="Calibri" panose="020F0502020204030204" pitchFamily="34" charset="0"/>
                <a:ea typeface="Calibri" panose="020F0502020204030204" pitchFamily="34" charset="0"/>
                <a:cs typeface="Calibri" panose="020F0502020204030204" pitchFamily="34" charset="0"/>
              </a:rPr>
              <a:t>515 nm</a:t>
            </a:r>
          </a:p>
        </p:txBody>
      </p:sp>
    </p:spTree>
    <p:extLst>
      <p:ext uri="{BB962C8B-B14F-4D97-AF65-F5344CB8AC3E}">
        <p14:creationId xmlns:p14="http://schemas.microsoft.com/office/powerpoint/2010/main" val="2546048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FE04EFC-B35B-4BEC-A44A-42BD4382ED8D}"/>
              </a:ext>
            </a:extLst>
          </p:cNvPr>
          <p:cNvSpPr>
            <a:spLocks noGrp="1"/>
          </p:cNvSpPr>
          <p:nvPr>
            <p:ph type="sldNum" sz="quarter" idx="12"/>
          </p:nvPr>
        </p:nvSpPr>
        <p:spPr/>
        <p:txBody>
          <a:bodyPr vert="horz" lIns="0" tIns="0" rIns="0" bIns="45720" rtlCol="0" anchor="ctr"/>
          <a:lstStyle/>
          <a:p>
            <a:fld id="{48AD3C15-C0B3-42CA-A313-87790B31BE71}" type="slidenum">
              <a:rPr lang="en-US" sz="1050" smtClean="0">
                <a:solidFill>
                  <a:srgbClr val="006360"/>
                </a:solidFill>
              </a:rPr>
              <a:pPr/>
              <a:t>16</a:t>
            </a:fld>
            <a:endParaRPr lang="en-US" sz="1050" dirty="0">
              <a:solidFill>
                <a:srgbClr val="006360"/>
              </a:solidFill>
            </a:endParaRPr>
          </a:p>
        </p:txBody>
      </p:sp>
      <p:pic>
        <p:nvPicPr>
          <p:cNvPr id="18" name="Picture 17">
            <a:extLst>
              <a:ext uri="{FF2B5EF4-FFF2-40B4-BE49-F238E27FC236}">
                <a16:creationId xmlns:a16="http://schemas.microsoft.com/office/drawing/2014/main" id="{8F33D6E7-04B4-4E7C-AE1E-1E48B4470B32}"/>
              </a:ext>
            </a:extLst>
          </p:cNvPr>
          <p:cNvPicPr>
            <a:picLocks noChangeAspect="1"/>
          </p:cNvPicPr>
          <p:nvPr/>
        </p:nvPicPr>
        <p:blipFill rotWithShape="1">
          <a:blip r:embed="rId3">
            <a:extLst>
              <a:ext uri="{28A0092B-C50C-407E-A947-70E740481C1C}">
                <a14:useLocalDpi xmlns:a14="http://schemas.microsoft.com/office/drawing/2010/main" val="0"/>
              </a:ext>
            </a:extLst>
          </a:blip>
          <a:srcRect t="12524"/>
          <a:stretch/>
        </p:blipFill>
        <p:spPr>
          <a:xfrm>
            <a:off x="211142" y="573200"/>
            <a:ext cx="8620943" cy="4754723"/>
          </a:xfrm>
          <a:prstGeom prst="rect">
            <a:avLst/>
          </a:prstGeom>
        </p:spPr>
      </p:pic>
      <p:sp>
        <p:nvSpPr>
          <p:cNvPr id="6" name="Rectangle 5">
            <a:extLst>
              <a:ext uri="{FF2B5EF4-FFF2-40B4-BE49-F238E27FC236}">
                <a16:creationId xmlns:a16="http://schemas.microsoft.com/office/drawing/2014/main" id="{2CE5D531-50D0-47DF-8152-E8183FAED882}"/>
              </a:ext>
            </a:extLst>
          </p:cNvPr>
          <p:cNvSpPr/>
          <p:nvPr/>
        </p:nvSpPr>
        <p:spPr>
          <a:xfrm>
            <a:off x="211142" y="15609"/>
            <a:ext cx="5086998"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320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XUV frequency comb source</a:t>
            </a:r>
            <a:endParaRPr lang="en-US" sz="320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2" name="Group 11">
            <a:extLst>
              <a:ext uri="{FF2B5EF4-FFF2-40B4-BE49-F238E27FC236}">
                <a16:creationId xmlns:a16="http://schemas.microsoft.com/office/drawing/2014/main" id="{DF973715-0670-4226-A1BF-0F5EB15AB805}"/>
              </a:ext>
            </a:extLst>
          </p:cNvPr>
          <p:cNvGrpSpPr/>
          <p:nvPr/>
        </p:nvGrpSpPr>
        <p:grpSpPr>
          <a:xfrm>
            <a:off x="6370359" y="1500556"/>
            <a:ext cx="5617030" cy="4892746"/>
            <a:chOff x="6370359" y="1500556"/>
            <a:chExt cx="5617030" cy="4892746"/>
          </a:xfrm>
        </p:grpSpPr>
        <p:pic>
          <p:nvPicPr>
            <p:cNvPr id="11" name="Picture 10">
              <a:extLst>
                <a:ext uri="{FF2B5EF4-FFF2-40B4-BE49-F238E27FC236}">
                  <a16:creationId xmlns:a16="http://schemas.microsoft.com/office/drawing/2014/main" id="{26990C95-3405-4A1A-8A93-119FC12A466B}"/>
                </a:ext>
              </a:extLst>
            </p:cNvPr>
            <p:cNvPicPr>
              <a:picLocks noChangeAspect="1"/>
            </p:cNvPicPr>
            <p:nvPr/>
          </p:nvPicPr>
          <p:blipFill rotWithShape="1">
            <a:blip r:embed="rId4">
              <a:extLst>
                <a:ext uri="{28A0092B-C50C-407E-A947-70E740481C1C}">
                  <a14:useLocalDpi xmlns:a14="http://schemas.microsoft.com/office/drawing/2010/main" val="0"/>
                </a:ext>
              </a:extLst>
            </a:blip>
            <a:srcRect l="7137" r="12505" b="6234"/>
            <a:stretch/>
          </p:blipFill>
          <p:spPr>
            <a:xfrm>
              <a:off x="6370359" y="2023776"/>
              <a:ext cx="5617030" cy="4369526"/>
            </a:xfrm>
            <a:prstGeom prst="rect">
              <a:avLst/>
            </a:prstGeom>
          </p:spPr>
        </p:pic>
        <p:sp>
          <p:nvSpPr>
            <p:cNvPr id="13" name="Rectangle 12">
              <a:extLst>
                <a:ext uri="{FF2B5EF4-FFF2-40B4-BE49-F238E27FC236}">
                  <a16:creationId xmlns:a16="http://schemas.microsoft.com/office/drawing/2014/main" id="{949C7C0F-6ED4-4DC9-A4E4-E430BCEB8F66}"/>
                </a:ext>
              </a:extLst>
            </p:cNvPr>
            <p:cNvSpPr/>
            <p:nvPr/>
          </p:nvSpPr>
          <p:spPr>
            <a:xfrm>
              <a:off x="9629503" y="1500556"/>
              <a:ext cx="2357886" cy="584775"/>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320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Ion trap</a:t>
              </a:r>
              <a:endParaRPr lang="en-US" sz="320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1971579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7508F4-2439-C48C-2778-536AC5724420}"/>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9FD58066-8A12-7B51-2D53-CD8846E00912}"/>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8CE6CF-B1CB-C240-B2D6-131636DF6A5B}" type="slidenum">
              <a:rPr kumimoji="0" lang="de-DE" sz="1050" b="0" i="0" u="none" strike="noStrike" kern="1200" cap="none" spc="0" normalizeH="0" baseline="0" noProof="0" smtClean="0">
                <a:ln>
                  <a:noFill/>
                </a:ln>
                <a:solidFill>
                  <a:srgbClr val="006360"/>
                </a:solidFill>
                <a:effectLst/>
                <a:uLnTx/>
                <a:uFillTx/>
                <a:latin typeface="Roboto" panose="02000000000000000000" pitchFamily="2" charset="0"/>
                <a:ea typeface="Roboto" panose="02000000000000000000" pitchFamily="2" charset="0"/>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DE" sz="1050" b="0" i="0" u="none" strike="noStrike" kern="1200" cap="none" spc="0" normalizeH="0" baseline="0" noProof="0" dirty="0">
              <a:ln>
                <a:noFill/>
              </a:ln>
              <a:solidFill>
                <a:srgbClr val="006360"/>
              </a:solidFill>
              <a:effectLst/>
              <a:uLnTx/>
              <a:uFillTx/>
              <a:latin typeface="Roboto" panose="02000000000000000000" pitchFamily="2" charset="0"/>
              <a:ea typeface="Roboto" panose="02000000000000000000" pitchFamily="2" charset="0"/>
            </a:endParaRPr>
          </a:p>
        </p:txBody>
      </p:sp>
      <p:sp>
        <p:nvSpPr>
          <p:cNvPr id="4" name="Titel 3">
            <a:extLst>
              <a:ext uri="{FF2B5EF4-FFF2-40B4-BE49-F238E27FC236}">
                <a16:creationId xmlns:a16="http://schemas.microsoft.com/office/drawing/2014/main" id="{60AF60E5-09C8-E195-5322-E97482A04C1A}"/>
              </a:ext>
            </a:extLst>
          </p:cNvPr>
          <p:cNvSpPr>
            <a:spLocks noGrp="1"/>
          </p:cNvSpPr>
          <p:nvPr>
            <p:ph type="title"/>
          </p:nvPr>
        </p:nvSpPr>
        <p:spPr>
          <a:xfrm>
            <a:off x="347312" y="273379"/>
            <a:ext cx="10515600" cy="492443"/>
          </a:xfrm>
        </p:spPr>
        <p:txBody>
          <a:bodyPr/>
          <a:lstStyle/>
          <a:p>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Single Ion Laser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Excitation</a:t>
            </a:r>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in Harmonic </a:t>
            </a:r>
            <a:r>
              <a:rPr lang="de-DE" sz="3200" b="0" kern="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Oscillator</a:t>
            </a:r>
            <a:endPar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13" name="Group 12">
            <a:extLst>
              <a:ext uri="{FF2B5EF4-FFF2-40B4-BE49-F238E27FC236}">
                <a16:creationId xmlns:a16="http://schemas.microsoft.com/office/drawing/2014/main" id="{EBF5BCA8-031B-1BF1-5851-9ECC0BCC7699}"/>
              </a:ext>
            </a:extLst>
          </p:cNvPr>
          <p:cNvGrpSpPr/>
          <p:nvPr/>
        </p:nvGrpSpPr>
        <p:grpSpPr>
          <a:xfrm>
            <a:off x="1190916" y="3131658"/>
            <a:ext cx="3086897" cy="2491969"/>
            <a:chOff x="1541828" y="3429000"/>
            <a:chExt cx="3086897" cy="2491969"/>
          </a:xfrm>
        </p:grpSpPr>
        <p:pic>
          <p:nvPicPr>
            <p:cNvPr id="20" name="Grafik 19">
              <a:extLst>
                <a:ext uri="{FF2B5EF4-FFF2-40B4-BE49-F238E27FC236}">
                  <a16:creationId xmlns:a16="http://schemas.microsoft.com/office/drawing/2014/main" id="{59715894-91F1-CC37-5F4B-E70B6F9CA4D3}"/>
                </a:ext>
              </a:extLst>
            </p:cNvPr>
            <p:cNvPicPr>
              <a:picLocks noChangeAspect="1"/>
            </p:cNvPicPr>
            <p:nvPr/>
          </p:nvPicPr>
          <p:blipFill rotWithShape="1">
            <a:blip r:embed="rId3">
              <a:extLst>
                <a:ext uri="{28A0092B-C50C-407E-A947-70E740481C1C}">
                  <a14:useLocalDpi xmlns:a14="http://schemas.microsoft.com/office/drawing/2010/main" val="0"/>
                </a:ext>
              </a:extLst>
            </a:blip>
            <a:srcRect l="15635" t="37339" r="12704" b="12892"/>
            <a:stretch/>
          </p:blipFill>
          <p:spPr>
            <a:xfrm>
              <a:off x="1541828" y="3429000"/>
              <a:ext cx="2784837" cy="2491969"/>
            </a:xfrm>
            <a:prstGeom prst="rect">
              <a:avLst/>
            </a:prstGeom>
          </p:spPr>
        </p:pic>
        <p:cxnSp>
          <p:nvCxnSpPr>
            <p:cNvPr id="22" name="Gerader Verbinder 21">
              <a:extLst>
                <a:ext uri="{FF2B5EF4-FFF2-40B4-BE49-F238E27FC236}">
                  <a16:creationId xmlns:a16="http://schemas.microsoft.com/office/drawing/2014/main" id="{3FF63731-E411-B397-627A-8A2F7C6C549B}"/>
                </a:ext>
              </a:extLst>
            </p:cNvPr>
            <p:cNvCxnSpPr>
              <a:cxnSpLocks/>
            </p:cNvCxnSpPr>
            <p:nvPr/>
          </p:nvCxnSpPr>
          <p:spPr>
            <a:xfrm>
              <a:off x="2574295" y="5554964"/>
              <a:ext cx="7213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5114BF36-9C7A-E3C1-F6A6-5A1EE92BC7DA}"/>
                </a:ext>
              </a:extLst>
            </p:cNvPr>
            <p:cNvCxnSpPr>
              <a:cxnSpLocks/>
            </p:cNvCxnSpPr>
            <p:nvPr/>
          </p:nvCxnSpPr>
          <p:spPr>
            <a:xfrm>
              <a:off x="2401575" y="5248578"/>
              <a:ext cx="1066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r Verbinder 26">
              <a:extLst>
                <a:ext uri="{FF2B5EF4-FFF2-40B4-BE49-F238E27FC236}">
                  <a16:creationId xmlns:a16="http://schemas.microsoft.com/office/drawing/2014/main" id="{FF1FAB95-E902-41D8-ECF3-A93CCD66EB66}"/>
                </a:ext>
              </a:extLst>
            </p:cNvPr>
            <p:cNvCxnSpPr>
              <a:cxnSpLocks/>
            </p:cNvCxnSpPr>
            <p:nvPr/>
          </p:nvCxnSpPr>
          <p:spPr>
            <a:xfrm>
              <a:off x="2302331" y="4960857"/>
              <a:ext cx="126528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79C45DEA-59CF-8FD5-9472-8DAF0929EA8C}"/>
                </a:ext>
              </a:extLst>
            </p:cNvPr>
            <p:cNvCxnSpPr>
              <a:cxnSpLocks/>
            </p:cNvCxnSpPr>
            <p:nvPr/>
          </p:nvCxnSpPr>
          <p:spPr>
            <a:xfrm>
              <a:off x="2198375" y="4663805"/>
              <a:ext cx="147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r Verbinder 38">
              <a:extLst>
                <a:ext uri="{FF2B5EF4-FFF2-40B4-BE49-F238E27FC236}">
                  <a16:creationId xmlns:a16="http://schemas.microsoft.com/office/drawing/2014/main" id="{E04E461C-CE8B-BB9A-B373-4E879E32AC6D}"/>
                </a:ext>
              </a:extLst>
            </p:cNvPr>
            <p:cNvCxnSpPr>
              <a:cxnSpLocks/>
            </p:cNvCxnSpPr>
            <p:nvPr/>
          </p:nvCxnSpPr>
          <p:spPr>
            <a:xfrm flipV="1">
              <a:off x="2099315" y="4366752"/>
              <a:ext cx="1671320"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18110246-5622-B49A-5476-7746AAEE5DDA}"/>
                </a:ext>
              </a:extLst>
            </p:cNvPr>
            <p:cNvCxnSpPr>
              <a:cxnSpLocks/>
            </p:cNvCxnSpPr>
            <p:nvPr/>
          </p:nvCxnSpPr>
          <p:spPr>
            <a:xfrm flipV="1">
              <a:off x="2006605" y="4069699"/>
              <a:ext cx="1856740"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E2AE12FA-7D2A-A758-21C2-52ACCF1CE61D}"/>
                </a:ext>
              </a:extLst>
            </p:cNvPr>
            <p:cNvCxnSpPr>
              <a:cxnSpLocks/>
            </p:cNvCxnSpPr>
            <p:nvPr/>
          </p:nvCxnSpPr>
          <p:spPr>
            <a:xfrm flipV="1">
              <a:off x="1906368" y="3772646"/>
              <a:ext cx="2057215"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Ellipse 46">
              <a:extLst>
                <a:ext uri="{FF2B5EF4-FFF2-40B4-BE49-F238E27FC236}">
                  <a16:creationId xmlns:a16="http://schemas.microsoft.com/office/drawing/2014/main" id="{7E788A4C-0E59-882A-0E29-323475555D82}"/>
                </a:ext>
              </a:extLst>
            </p:cNvPr>
            <p:cNvSpPr/>
            <p:nvPr/>
          </p:nvSpPr>
          <p:spPr>
            <a:xfrm>
              <a:off x="2826155" y="4571746"/>
              <a:ext cx="186813" cy="18913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55" name="Gerade Verbindung mit Pfeil 54">
              <a:extLst>
                <a:ext uri="{FF2B5EF4-FFF2-40B4-BE49-F238E27FC236}">
                  <a16:creationId xmlns:a16="http://schemas.microsoft.com/office/drawing/2014/main" id="{68BF8463-6CC6-A571-CE34-7027ED2EC7D1}"/>
                </a:ext>
              </a:extLst>
            </p:cNvPr>
            <p:cNvCxnSpPr/>
            <p:nvPr/>
          </p:nvCxnSpPr>
          <p:spPr>
            <a:xfrm>
              <a:off x="3930655" y="4069699"/>
              <a:ext cx="0" cy="297053"/>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6" name="Textfeld 55">
                  <a:extLst>
                    <a:ext uri="{FF2B5EF4-FFF2-40B4-BE49-F238E27FC236}">
                      <a16:creationId xmlns:a16="http://schemas.microsoft.com/office/drawing/2014/main" id="{47DEA43D-CB25-657F-3946-4DD385914373}"/>
                    </a:ext>
                  </a:extLst>
                </p:cNvPr>
                <p:cNvSpPr txBox="1"/>
                <p:nvPr/>
              </p:nvSpPr>
              <p:spPr>
                <a:xfrm>
                  <a:off x="3897942" y="3997420"/>
                  <a:ext cx="73078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𝜔</m:t>
                            </m:r>
                          </m:e>
                          <m:sub>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𝑠𝑒𝑐</m:t>
                            </m:r>
                          </m:sub>
                        </m:sSub>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oMath>
                    </m:oMathPara>
                  </a14:m>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56" name="Textfeld 55">
                  <a:extLst>
                    <a:ext uri="{FF2B5EF4-FFF2-40B4-BE49-F238E27FC236}">
                      <a16:creationId xmlns:a16="http://schemas.microsoft.com/office/drawing/2014/main" id="{47DEA43D-CB25-657F-3946-4DD385914373}"/>
                    </a:ext>
                  </a:extLst>
                </p:cNvPr>
                <p:cNvSpPr txBox="1">
                  <a:spLocks noRot="1" noChangeAspect="1" noMove="1" noResize="1" noEditPoints="1" noAdjustHandles="1" noChangeArrowheads="1" noChangeShapeType="1" noTextEdit="1"/>
                </p:cNvSpPr>
                <p:nvPr/>
              </p:nvSpPr>
              <p:spPr>
                <a:xfrm>
                  <a:off x="3897942" y="3997420"/>
                  <a:ext cx="730783" cy="369332"/>
                </a:xfrm>
                <a:prstGeom prst="rect">
                  <a:avLst/>
                </a:prstGeom>
                <a:blipFill>
                  <a:blip r:embed="rId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61" name="Textfeld 60">
                <a:extLst>
                  <a:ext uri="{FF2B5EF4-FFF2-40B4-BE49-F238E27FC236}">
                    <a16:creationId xmlns:a16="http://schemas.microsoft.com/office/drawing/2014/main" id="{FE536413-1E09-9EE7-ABA7-9C0BC1F4578E}"/>
                  </a:ext>
                </a:extLst>
              </p:cNvPr>
              <p:cNvSpPr txBox="1"/>
              <p:nvPr/>
            </p:nvSpPr>
            <p:spPr>
              <a:xfrm>
                <a:off x="168480" y="5620795"/>
                <a:ext cx="3388959" cy="6481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𝜔</m:t>
                          </m:r>
                        </m:e>
                        <m:sub>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𝑟𝑒𝑐</m:t>
                          </m:r>
                        </m:sub>
                      </m:sSub>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sSup>
                            <m:sSup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ℏ</m:t>
                              </m:r>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𝑘</m:t>
                              </m:r>
                            </m:e>
                            <m:sup>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num>
                        <m:den>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den>
                      </m:f>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𝜔</m:t>
                          </m:r>
                        </m:e>
                        <m:sub>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sec</m:t>
                          </m:r>
                          <m:r>
                            <a:rPr kumimoji="0" lang="de-DE"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m:rPr>
                              <m:sty m:val="p"/>
                            </m:rPr>
                            <a:rPr kumimoji="0" lang="de-DE"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ax</m:t>
                          </m:r>
                        </m:sub>
                      </m:sSub>
                    </m:oMath>
                  </m:oMathPara>
                </a14:m>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61" name="Textfeld 60">
                <a:extLst>
                  <a:ext uri="{FF2B5EF4-FFF2-40B4-BE49-F238E27FC236}">
                    <a16:creationId xmlns:a16="http://schemas.microsoft.com/office/drawing/2014/main" id="{FE536413-1E09-9EE7-ABA7-9C0BC1F4578E}"/>
                  </a:ext>
                </a:extLst>
              </p:cNvPr>
              <p:cNvSpPr txBox="1">
                <a:spLocks noRot="1" noChangeAspect="1" noMove="1" noResize="1" noEditPoints="1" noAdjustHandles="1" noChangeArrowheads="1" noChangeShapeType="1" noTextEdit="1"/>
              </p:cNvSpPr>
              <p:nvPr/>
            </p:nvSpPr>
            <p:spPr>
              <a:xfrm>
                <a:off x="168480" y="5620795"/>
                <a:ext cx="3388959" cy="648126"/>
              </a:xfrm>
              <a:prstGeom prst="rect">
                <a:avLst/>
              </a:prstGeom>
              <a:blipFill>
                <a:blip r:embed="rId5"/>
                <a:stretch>
                  <a:fillRect/>
                </a:stretch>
              </a:blipFill>
            </p:spPr>
            <p:txBody>
              <a:bodyPr/>
              <a:lstStyle/>
              <a:p>
                <a:r>
                  <a:rPr lang="en-US">
                    <a:noFill/>
                  </a:rPr>
                  <a:t> </a:t>
                </a:r>
              </a:p>
            </p:txBody>
          </p:sp>
        </mc:Fallback>
      </mc:AlternateContent>
      <p:pic>
        <p:nvPicPr>
          <p:cNvPr id="6" name="Grafik 5">
            <a:extLst>
              <a:ext uri="{FF2B5EF4-FFF2-40B4-BE49-F238E27FC236}">
                <a16:creationId xmlns:a16="http://schemas.microsoft.com/office/drawing/2014/main" id="{2800D4B5-DE6B-4960-986C-924C6DC673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01365" y="900249"/>
            <a:ext cx="5220000" cy="5220000"/>
          </a:xfrm>
          <a:prstGeom prst="rect">
            <a:avLst/>
          </a:prstGeom>
        </p:spPr>
      </p:pic>
      <mc:AlternateContent xmlns:mc="http://schemas.openxmlformats.org/markup-compatibility/2006" xmlns:a14="http://schemas.microsoft.com/office/drawing/2010/main">
        <mc:Choice Requires="a14">
          <p:sp>
            <p:nvSpPr>
              <p:cNvPr id="14" name="Textfeld 13">
                <a:extLst>
                  <a:ext uri="{FF2B5EF4-FFF2-40B4-BE49-F238E27FC236}">
                    <a16:creationId xmlns:a16="http://schemas.microsoft.com/office/drawing/2014/main" id="{EDC6CAD1-1AFE-476F-D484-F01DB63BB769}"/>
                  </a:ext>
                </a:extLst>
              </p:cNvPr>
              <p:cNvSpPr txBox="1"/>
              <p:nvPr/>
            </p:nvSpPr>
            <p:spPr>
              <a:xfrm>
                <a:off x="8962564" y="1260581"/>
                <a:ext cx="6250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𝜔</m:t>
                          </m:r>
                        </m:e>
                        <m:sub>
                          <m:r>
                            <m:rPr>
                              <m:sty m:val="p"/>
                            </m:rPr>
                            <a:rPr kumimoji="0" lang="de-DE"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rec</m:t>
                          </m:r>
                        </m:sub>
                      </m:sSub>
                    </m:oMath>
                  </m:oMathPara>
                </a14:m>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4" name="Textfeld 13">
                <a:extLst>
                  <a:ext uri="{FF2B5EF4-FFF2-40B4-BE49-F238E27FC236}">
                    <a16:creationId xmlns:a16="http://schemas.microsoft.com/office/drawing/2014/main" id="{EDC6CAD1-1AFE-476F-D484-F01DB63BB769}"/>
                  </a:ext>
                </a:extLst>
              </p:cNvPr>
              <p:cNvSpPr txBox="1">
                <a:spLocks noRot="1" noChangeAspect="1" noMove="1" noResize="1" noEditPoints="1" noAdjustHandles="1" noChangeArrowheads="1" noChangeShapeType="1" noTextEdit="1"/>
              </p:cNvSpPr>
              <p:nvPr/>
            </p:nvSpPr>
            <p:spPr>
              <a:xfrm>
                <a:off x="8962564" y="1260581"/>
                <a:ext cx="625001" cy="369332"/>
              </a:xfrm>
              <a:prstGeom prst="rect">
                <a:avLst/>
              </a:prstGeom>
              <a:blipFill>
                <a:blip r:embed="rId7"/>
                <a:stretch>
                  <a:fillRect/>
                </a:stretch>
              </a:blipFill>
            </p:spPr>
            <p:txBody>
              <a:bodyPr/>
              <a:lstStyle/>
              <a:p>
                <a:r>
                  <a:rPr lang="en-US">
                    <a:noFill/>
                  </a:rPr>
                  <a:t> </a:t>
                </a:r>
              </a:p>
            </p:txBody>
          </p:sp>
        </mc:Fallback>
      </mc:AlternateContent>
      <p:cxnSp>
        <p:nvCxnSpPr>
          <p:cNvPr id="15" name="Gerade Verbindung mit Pfeil 14">
            <a:extLst>
              <a:ext uri="{FF2B5EF4-FFF2-40B4-BE49-F238E27FC236}">
                <a16:creationId xmlns:a16="http://schemas.microsoft.com/office/drawing/2014/main" id="{D9032F74-431F-A45F-0617-F0C5ACB3A123}"/>
              </a:ext>
            </a:extLst>
          </p:cNvPr>
          <p:cNvCxnSpPr>
            <a:cxnSpLocks/>
          </p:cNvCxnSpPr>
          <p:nvPr/>
        </p:nvCxnSpPr>
        <p:spPr>
          <a:xfrm>
            <a:off x="7733022" y="3216806"/>
            <a:ext cx="195288" cy="358298"/>
          </a:xfrm>
          <a:prstGeom prst="straightConnector1">
            <a:avLst/>
          </a:prstGeom>
          <a:ln w="31750">
            <a:solidFill>
              <a:schemeClr val="tx1"/>
            </a:solidFill>
            <a:tailEnd type="triangle"/>
          </a:ln>
        </p:spPr>
        <p:style>
          <a:lnRef idx="3">
            <a:schemeClr val="accent1"/>
          </a:lnRef>
          <a:fillRef idx="0">
            <a:schemeClr val="accent1"/>
          </a:fillRef>
          <a:effectRef idx="2">
            <a:schemeClr val="accent1"/>
          </a:effectRef>
          <a:fontRef idx="minor">
            <a:schemeClr val="tx1"/>
          </a:fontRef>
        </p:style>
      </p:cxnSp>
      <p:sp>
        <p:nvSpPr>
          <p:cNvPr id="17" name="Textfeld 16">
            <a:extLst>
              <a:ext uri="{FF2B5EF4-FFF2-40B4-BE49-F238E27FC236}">
                <a16:creationId xmlns:a16="http://schemas.microsoft.com/office/drawing/2014/main" id="{11785AE4-B994-5C95-2414-9F320C347D28}"/>
              </a:ext>
            </a:extLst>
          </p:cNvPr>
          <p:cNvSpPr txBox="1"/>
          <p:nvPr/>
        </p:nvSpPr>
        <p:spPr>
          <a:xfrm>
            <a:off x="6971022" y="2935024"/>
            <a:ext cx="8940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err="1">
                <a:ln>
                  <a:noFill/>
                </a:ln>
                <a:solidFill>
                  <a:prstClr val="black"/>
                </a:solidFill>
                <a:effectLst/>
                <a:uLnTx/>
                <a:uFillTx/>
                <a:latin typeface="Calibri" panose="020F0502020204030204"/>
                <a:ea typeface="+mn-ea"/>
                <a:cs typeface="+mn-cs"/>
              </a:rPr>
              <a:t>carrier</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7" name="Gerade Verbindung mit Pfeil 6">
            <a:extLst>
              <a:ext uri="{FF2B5EF4-FFF2-40B4-BE49-F238E27FC236}">
                <a16:creationId xmlns:a16="http://schemas.microsoft.com/office/drawing/2014/main" id="{E6518341-21E0-8EFF-1B0D-59E304905E8E}"/>
              </a:ext>
            </a:extLst>
          </p:cNvPr>
          <p:cNvCxnSpPr>
            <a:cxnSpLocks/>
          </p:cNvCxnSpPr>
          <p:nvPr/>
        </p:nvCxnSpPr>
        <p:spPr>
          <a:xfrm flipH="1">
            <a:off x="8766297" y="1463574"/>
            <a:ext cx="254002" cy="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Gerade Verbindung mit Pfeil 32">
            <a:extLst>
              <a:ext uri="{FF2B5EF4-FFF2-40B4-BE49-F238E27FC236}">
                <a16:creationId xmlns:a16="http://schemas.microsoft.com/office/drawing/2014/main" id="{DD047894-EB69-5A34-FA1D-A5A9455D5988}"/>
              </a:ext>
            </a:extLst>
          </p:cNvPr>
          <p:cNvCxnSpPr>
            <a:cxnSpLocks/>
          </p:cNvCxnSpPr>
          <p:nvPr/>
        </p:nvCxnSpPr>
        <p:spPr>
          <a:xfrm flipH="1">
            <a:off x="9244114" y="3435149"/>
            <a:ext cx="126662" cy="0"/>
          </a:xfrm>
          <a:prstGeom prst="straightConnector1">
            <a:avLst/>
          </a:prstGeom>
          <a:ln w="25400">
            <a:solidFill>
              <a:schemeClr val="tx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feld 34">
                <a:extLst>
                  <a:ext uri="{FF2B5EF4-FFF2-40B4-BE49-F238E27FC236}">
                    <a16:creationId xmlns:a16="http://schemas.microsoft.com/office/drawing/2014/main" id="{A569D5A9-59EE-DF9A-CB23-79D1C51B3044}"/>
                  </a:ext>
                </a:extLst>
              </p:cNvPr>
              <p:cNvSpPr txBox="1"/>
              <p:nvPr/>
            </p:nvSpPr>
            <p:spPr>
              <a:xfrm>
                <a:off x="9236494" y="3105155"/>
                <a:ext cx="6250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𝜔</m:t>
                          </m:r>
                        </m:e>
                        <m:sub>
                          <m:r>
                            <m:rPr>
                              <m:sty m:val="p"/>
                            </m:rPr>
                            <a:rPr kumimoji="0" lang="de-DE"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sec</m:t>
                          </m:r>
                        </m:sub>
                      </m:sSub>
                    </m:oMath>
                  </m:oMathPara>
                </a14:m>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35" name="Textfeld 34">
                <a:extLst>
                  <a:ext uri="{FF2B5EF4-FFF2-40B4-BE49-F238E27FC236}">
                    <a16:creationId xmlns:a16="http://schemas.microsoft.com/office/drawing/2014/main" id="{A569D5A9-59EE-DF9A-CB23-79D1C51B3044}"/>
                  </a:ext>
                </a:extLst>
              </p:cNvPr>
              <p:cNvSpPr txBox="1">
                <a:spLocks noRot="1" noChangeAspect="1" noMove="1" noResize="1" noEditPoints="1" noAdjustHandles="1" noChangeArrowheads="1" noChangeShapeType="1" noTextEdit="1"/>
              </p:cNvSpPr>
              <p:nvPr/>
            </p:nvSpPr>
            <p:spPr>
              <a:xfrm>
                <a:off x="9236494" y="3105155"/>
                <a:ext cx="625001" cy="36933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feld 1">
                <a:extLst>
                  <a:ext uri="{FF2B5EF4-FFF2-40B4-BE49-F238E27FC236}">
                    <a16:creationId xmlns:a16="http://schemas.microsoft.com/office/drawing/2014/main" id="{824D56A1-F32E-A6DC-DCF4-2AEF369A0BDF}"/>
                  </a:ext>
                </a:extLst>
              </p:cNvPr>
              <p:cNvSpPr txBox="1"/>
              <p:nvPr/>
            </p:nvSpPr>
            <p:spPr>
              <a:xfrm>
                <a:off x="3255379" y="5538896"/>
                <a:ext cx="1868310" cy="9106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𝜂</m:t>
                      </m:r>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ad>
                        <m:radPr>
                          <m:degHide m:val="on"/>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radPr>
                        <m:deg/>
                        <m:e>
                          <m:f>
                            <m:f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𝜔</m:t>
                                  </m:r>
                                </m:e>
                                <m:sub>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𝑟𝑒𝑐</m:t>
                                  </m:r>
                                </m:sub>
                              </m:sSub>
                            </m:num>
                            <m:den>
                              <m:sSub>
                                <m:sSubPr>
                                  <m:ctrlP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𝜔</m:t>
                                  </m:r>
                                </m:e>
                                <m:sub>
                                  <m:r>
                                    <a:rPr kumimoji="0" lang="de-D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𝑠𝑒𝑐</m:t>
                                  </m:r>
                                </m:sub>
                              </m:sSub>
                            </m:den>
                          </m:f>
                        </m:e>
                      </m:rad>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&gt;1</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 name="Textfeld 1">
                <a:extLst>
                  <a:ext uri="{FF2B5EF4-FFF2-40B4-BE49-F238E27FC236}">
                    <a16:creationId xmlns:a16="http://schemas.microsoft.com/office/drawing/2014/main" id="{824D56A1-F32E-A6DC-DCF4-2AEF369A0BDF}"/>
                  </a:ext>
                </a:extLst>
              </p:cNvPr>
              <p:cNvSpPr txBox="1">
                <a:spLocks noRot="1" noChangeAspect="1" noMove="1" noResize="1" noEditPoints="1" noAdjustHandles="1" noChangeArrowheads="1" noChangeShapeType="1" noTextEdit="1"/>
              </p:cNvSpPr>
              <p:nvPr/>
            </p:nvSpPr>
            <p:spPr>
              <a:xfrm>
                <a:off x="3255379" y="5538896"/>
                <a:ext cx="1868310" cy="910699"/>
              </a:xfrm>
              <a:prstGeom prst="rect">
                <a:avLst/>
              </a:prstGeom>
              <a:blipFill>
                <a:blip r:embed="rId9"/>
                <a:stretch>
                  <a:fillRect/>
                </a:stretch>
              </a:blipFill>
            </p:spPr>
            <p:txBody>
              <a:bodyPr/>
              <a:lstStyle/>
              <a:p>
                <a:r>
                  <a:rPr lang="en-US">
                    <a:noFill/>
                  </a:rPr>
                  <a:t> </a:t>
                </a:r>
              </a:p>
            </p:txBody>
          </p:sp>
        </mc:Fallback>
      </mc:AlternateContent>
      <p:sp>
        <p:nvSpPr>
          <p:cNvPr id="5" name="Pfeil: nach rechts 4">
            <a:extLst>
              <a:ext uri="{FF2B5EF4-FFF2-40B4-BE49-F238E27FC236}">
                <a16:creationId xmlns:a16="http://schemas.microsoft.com/office/drawing/2014/main" id="{FDD18889-C7C5-1F3E-10EC-513681A029A3}"/>
              </a:ext>
            </a:extLst>
          </p:cNvPr>
          <p:cNvSpPr/>
          <p:nvPr/>
        </p:nvSpPr>
        <p:spPr>
          <a:xfrm>
            <a:off x="3049703" y="5875937"/>
            <a:ext cx="284688" cy="325601"/>
          </a:xfrm>
          <a:prstGeom prst="rightArrow">
            <a:avLst/>
          </a:prstGeom>
          <a:solidFill>
            <a:srgbClr val="007E74"/>
          </a:solidFill>
          <a:ln>
            <a:solidFill>
              <a:srgbClr val="007E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6" name="Picture 3" descr="C:\Users\F.Schmid\Documents\Master-Thesis\pictures\Ion_chain.png">
            <a:extLst>
              <a:ext uri="{FF2B5EF4-FFF2-40B4-BE49-F238E27FC236}">
                <a16:creationId xmlns:a16="http://schemas.microsoft.com/office/drawing/2014/main" id="{73F3109B-A2E7-EA9F-AF61-AC56ADFC82A2}"/>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34319" t="25593" r="56871" b="25409"/>
          <a:stretch/>
        </p:blipFill>
        <p:spPr bwMode="auto">
          <a:xfrm>
            <a:off x="1620871" y="1214287"/>
            <a:ext cx="543560" cy="561420"/>
          </a:xfrm>
          <a:prstGeom prst="rect">
            <a:avLst/>
          </a:prstGeom>
          <a:noFill/>
          <a:extLst>
            <a:ext uri="{909E8E84-426E-40DD-AFC4-6F175D3DCCD1}">
              <a14:hiddenFill xmlns:a14="http://schemas.microsoft.com/office/drawing/2010/main">
                <a:solidFill>
                  <a:srgbClr val="FFFFFF"/>
                </a:solidFill>
              </a14:hiddenFill>
            </a:ext>
          </a:extLst>
        </p:spPr>
      </p:pic>
      <p:cxnSp>
        <p:nvCxnSpPr>
          <p:cNvPr id="9" name="Gerade Verbindung mit Pfeil 8">
            <a:extLst>
              <a:ext uri="{FF2B5EF4-FFF2-40B4-BE49-F238E27FC236}">
                <a16:creationId xmlns:a16="http://schemas.microsoft.com/office/drawing/2014/main" id="{FA73DF0B-84F7-94BB-053E-B322F78D6D1D}"/>
              </a:ext>
            </a:extLst>
          </p:cNvPr>
          <p:cNvCxnSpPr>
            <a:cxnSpLocks/>
          </p:cNvCxnSpPr>
          <p:nvPr/>
        </p:nvCxnSpPr>
        <p:spPr>
          <a:xfrm>
            <a:off x="824458" y="1502391"/>
            <a:ext cx="796413" cy="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1" name="Textfeld 10">
            <a:extLst>
              <a:ext uri="{FF2B5EF4-FFF2-40B4-BE49-F238E27FC236}">
                <a16:creationId xmlns:a16="http://schemas.microsoft.com/office/drawing/2014/main" id="{94DE567B-06AD-00E3-4B27-76DEB876D23C}"/>
              </a:ext>
            </a:extLst>
          </p:cNvPr>
          <p:cNvSpPr txBox="1"/>
          <p:nvPr/>
        </p:nvSpPr>
        <p:spPr>
          <a:xfrm>
            <a:off x="788598" y="1115649"/>
            <a:ext cx="76050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Laser</a:t>
            </a:r>
          </a:p>
        </p:txBody>
      </p:sp>
      <p:sp>
        <p:nvSpPr>
          <p:cNvPr id="91" name="Rechteck 90">
            <a:extLst>
              <a:ext uri="{FF2B5EF4-FFF2-40B4-BE49-F238E27FC236}">
                <a16:creationId xmlns:a16="http://schemas.microsoft.com/office/drawing/2014/main" id="{6193335D-8824-F717-0583-17770ECD6F33}"/>
              </a:ext>
            </a:extLst>
          </p:cNvPr>
          <p:cNvSpPr/>
          <p:nvPr/>
        </p:nvSpPr>
        <p:spPr>
          <a:xfrm>
            <a:off x="8488687" y="6012288"/>
            <a:ext cx="926226" cy="4595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13" name="Gruppieren 112">
            <a:extLst>
              <a:ext uri="{FF2B5EF4-FFF2-40B4-BE49-F238E27FC236}">
                <a16:creationId xmlns:a16="http://schemas.microsoft.com/office/drawing/2014/main" id="{3EC8BB23-9B38-1F43-8427-0BCFA18503E0}"/>
              </a:ext>
            </a:extLst>
          </p:cNvPr>
          <p:cNvGrpSpPr/>
          <p:nvPr/>
        </p:nvGrpSpPr>
        <p:grpSpPr>
          <a:xfrm>
            <a:off x="788598" y="2031719"/>
            <a:ext cx="3701076" cy="880018"/>
            <a:chOff x="808622" y="1387872"/>
            <a:chExt cx="3701076" cy="880018"/>
          </a:xfrm>
        </p:grpSpPr>
        <mc:AlternateContent xmlns:mc="http://schemas.openxmlformats.org/markup-compatibility/2006" xmlns:a14="http://schemas.microsoft.com/office/drawing/2010/main">
          <mc:Choice Requires="a14">
            <p:sp>
              <p:nvSpPr>
                <p:cNvPr id="102" name="Textfeld 101">
                  <a:extLst>
                    <a:ext uri="{FF2B5EF4-FFF2-40B4-BE49-F238E27FC236}">
                      <a16:creationId xmlns:a16="http://schemas.microsoft.com/office/drawing/2014/main" id="{1D26B035-1B06-F3A6-AC2A-5EA87A054211}"/>
                    </a:ext>
                  </a:extLst>
                </p:cNvPr>
                <p:cNvSpPr txBox="1"/>
                <p:nvPr/>
              </p:nvSpPr>
              <p:spPr>
                <a:xfrm>
                  <a:off x="808622" y="1595398"/>
                  <a:ext cx="3118720" cy="6724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Excite electronic </a:t>
                  </a:r>
                  <a:r>
                    <a:rPr kumimoji="0" lang="de-DE" sz="1800" b="0" i="0" u="none" strike="noStrike" kern="1200" cap="none" spc="0" normalizeH="0" baseline="0" noProof="0" dirty="0" err="1">
                      <a:ln>
                        <a:noFill/>
                      </a:ln>
                      <a:solidFill>
                        <a:prstClr val="black"/>
                      </a:solidFill>
                      <a:effectLst/>
                      <a:uLnTx/>
                      <a:uFillTx/>
                      <a:latin typeface="Calibri" panose="020F0502020204030204"/>
                      <a:ea typeface="+mn-ea"/>
                      <a:cs typeface="+mn-cs"/>
                    </a:rPr>
                    <a:t>transition</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 </a:t>
                  </a:r>
                  <a14:m>
                    <m:oMath xmlns:m="http://schemas.openxmlformats.org/officeDocument/2006/math">
                      <m:sSub>
                        <m:sSubPr>
                          <m:ctrlP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𝜔</m:t>
                          </m:r>
                        </m:e>
                        <m:sub>
                          <m:r>
                            <m:rPr>
                              <m:sty m:val="p"/>
                            </m:rPr>
                            <a:rPr kumimoji="0" lang="de-DE"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eg</m:t>
                          </m:r>
                        </m:sub>
                      </m:sSub>
                    </m:oMath>
                  </a14:m>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2" name="Textfeld 101">
                  <a:extLst>
                    <a:ext uri="{FF2B5EF4-FFF2-40B4-BE49-F238E27FC236}">
                      <a16:creationId xmlns:a16="http://schemas.microsoft.com/office/drawing/2014/main" id="{2B71D6F6-6718-4A7D-84A8-7EC9905471AC}"/>
                    </a:ext>
                  </a:extLst>
                </p:cNvPr>
                <p:cNvSpPr txBox="1">
                  <a:spLocks noRot="1" noChangeAspect="1" noMove="1" noResize="1" noEditPoints="1" noAdjustHandles="1" noChangeArrowheads="1" noChangeShapeType="1" noTextEdit="1"/>
                </p:cNvSpPr>
                <p:nvPr/>
              </p:nvSpPr>
              <p:spPr>
                <a:xfrm>
                  <a:off x="808622" y="1595398"/>
                  <a:ext cx="3118720" cy="672492"/>
                </a:xfrm>
                <a:prstGeom prst="rect">
                  <a:avLst/>
                </a:prstGeom>
                <a:blipFill>
                  <a:blip r:embed="rId12"/>
                  <a:stretch>
                    <a:fillRect l="-1761" t="-3604"/>
                  </a:stretch>
                </a:blipFill>
              </p:spPr>
              <p:txBody>
                <a:bodyPr/>
                <a:lstStyle/>
                <a:p>
                  <a:r>
                    <a:rPr lang="en-US">
                      <a:noFill/>
                    </a:rPr>
                    <a:t> </a:t>
                  </a:r>
                </a:p>
              </p:txBody>
            </p:sp>
          </mc:Fallback>
        </mc:AlternateContent>
        <p:cxnSp>
          <p:nvCxnSpPr>
            <p:cNvPr id="104" name="Gerader Verbinder 103">
              <a:extLst>
                <a:ext uri="{FF2B5EF4-FFF2-40B4-BE49-F238E27FC236}">
                  <a16:creationId xmlns:a16="http://schemas.microsoft.com/office/drawing/2014/main" id="{58F2ECBA-9F58-C048-001E-FD3493E98A8B}"/>
                </a:ext>
              </a:extLst>
            </p:cNvPr>
            <p:cNvCxnSpPr>
              <a:cxnSpLocks/>
            </p:cNvCxnSpPr>
            <p:nvPr/>
          </p:nvCxnSpPr>
          <p:spPr>
            <a:xfrm flipV="1">
              <a:off x="3743055" y="2068478"/>
              <a:ext cx="645607"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Gerader Verbinder 105">
              <a:extLst>
                <a:ext uri="{FF2B5EF4-FFF2-40B4-BE49-F238E27FC236}">
                  <a16:creationId xmlns:a16="http://schemas.microsoft.com/office/drawing/2014/main" id="{293DBB82-6919-3548-C5D2-4A5CE048D703}"/>
                </a:ext>
              </a:extLst>
            </p:cNvPr>
            <p:cNvCxnSpPr>
              <a:cxnSpLocks/>
            </p:cNvCxnSpPr>
            <p:nvPr/>
          </p:nvCxnSpPr>
          <p:spPr>
            <a:xfrm flipV="1">
              <a:off x="3752237" y="1572538"/>
              <a:ext cx="645607"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Gerade Verbindung mit Pfeil 107">
              <a:extLst>
                <a:ext uri="{FF2B5EF4-FFF2-40B4-BE49-F238E27FC236}">
                  <a16:creationId xmlns:a16="http://schemas.microsoft.com/office/drawing/2014/main" id="{881E9CD7-3FBE-D077-A6D2-DE4AE9990A25}"/>
                </a:ext>
              </a:extLst>
            </p:cNvPr>
            <p:cNvCxnSpPr/>
            <p:nvPr/>
          </p:nvCxnSpPr>
          <p:spPr>
            <a:xfrm flipV="1">
              <a:off x="3874002" y="1626485"/>
              <a:ext cx="0" cy="394302"/>
            </a:xfrm>
            <a:prstGeom prst="straightConnector1">
              <a:avLst/>
            </a:prstGeom>
            <a:ln w="2540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9" name="Textfeld 108">
                  <a:extLst>
                    <a:ext uri="{FF2B5EF4-FFF2-40B4-BE49-F238E27FC236}">
                      <a16:creationId xmlns:a16="http://schemas.microsoft.com/office/drawing/2014/main" id="{4E89267F-50E9-3A9E-D556-784A2F876F94}"/>
                    </a:ext>
                  </a:extLst>
                </p:cNvPr>
                <p:cNvSpPr txBox="1"/>
                <p:nvPr/>
              </p:nvSpPr>
              <p:spPr>
                <a:xfrm>
                  <a:off x="4314020" y="1876771"/>
                  <a:ext cx="1870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m:rPr>
                            <m:sty m:val="p"/>
                          </m:rPr>
                          <a:rPr kumimoji="0" lang="de-DE"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g</m:t>
                        </m:r>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9" name="Textfeld 108">
                  <a:extLst>
                    <a:ext uri="{FF2B5EF4-FFF2-40B4-BE49-F238E27FC236}">
                      <a16:creationId xmlns:a16="http://schemas.microsoft.com/office/drawing/2014/main" id="{6EA996A0-E3D2-4AA6-8362-020A23E1363A}"/>
                    </a:ext>
                  </a:extLst>
                </p:cNvPr>
                <p:cNvSpPr txBox="1">
                  <a:spLocks noRot="1" noChangeAspect="1" noMove="1" noResize="1" noEditPoints="1" noAdjustHandles="1" noChangeArrowheads="1" noChangeShapeType="1" noTextEdit="1"/>
                </p:cNvSpPr>
                <p:nvPr/>
              </p:nvSpPr>
              <p:spPr>
                <a:xfrm>
                  <a:off x="4314020" y="1876771"/>
                  <a:ext cx="187085" cy="369332"/>
                </a:xfrm>
                <a:prstGeom prst="rect">
                  <a:avLst/>
                </a:prstGeom>
                <a:blipFill>
                  <a:blip r:embed="rId13"/>
                  <a:stretch>
                    <a:fillRect l="-10000" r="-160000"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 name="Textfeld 109">
                  <a:extLst>
                    <a:ext uri="{FF2B5EF4-FFF2-40B4-BE49-F238E27FC236}">
                      <a16:creationId xmlns:a16="http://schemas.microsoft.com/office/drawing/2014/main" id="{6A82E1C3-5AA6-2A26-BEC7-A5C166DEC625}"/>
                    </a:ext>
                  </a:extLst>
                </p:cNvPr>
                <p:cNvSpPr txBox="1"/>
                <p:nvPr/>
              </p:nvSpPr>
              <p:spPr>
                <a:xfrm>
                  <a:off x="4322613" y="1387872"/>
                  <a:ext cx="1870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m:rPr>
                            <m:sty m:val="p"/>
                          </m:rPr>
                          <a:rPr kumimoji="0" lang="de-DE" sz="1800" b="0"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e</m:t>
                        </m:r>
                        <m:r>
                          <a:rPr kumimoji="0" lang="de-D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10" name="Textfeld 109">
                  <a:extLst>
                    <a:ext uri="{FF2B5EF4-FFF2-40B4-BE49-F238E27FC236}">
                      <a16:creationId xmlns:a16="http://schemas.microsoft.com/office/drawing/2014/main" id="{C5D69A08-9B4B-41E3-946B-9B33E12A443E}"/>
                    </a:ext>
                  </a:extLst>
                </p:cNvPr>
                <p:cNvSpPr txBox="1">
                  <a:spLocks noRot="1" noChangeAspect="1" noMove="1" noResize="1" noEditPoints="1" noAdjustHandles="1" noChangeArrowheads="1" noChangeShapeType="1" noTextEdit="1"/>
                </p:cNvSpPr>
                <p:nvPr/>
              </p:nvSpPr>
              <p:spPr>
                <a:xfrm>
                  <a:off x="4322613" y="1387872"/>
                  <a:ext cx="187085" cy="369332"/>
                </a:xfrm>
                <a:prstGeom prst="rect">
                  <a:avLst/>
                </a:prstGeom>
                <a:blipFill>
                  <a:blip r:embed="rId14"/>
                  <a:stretch>
                    <a:fillRect l="-9677" r="-151613" b="-13115"/>
                  </a:stretch>
                </a:blipFill>
              </p:spPr>
              <p:txBody>
                <a:bodyPr/>
                <a:lstStyle/>
                <a:p>
                  <a:r>
                    <a:rPr lang="en-US">
                      <a:noFill/>
                    </a:rPr>
                    <a:t> </a:t>
                  </a:r>
                </a:p>
              </p:txBody>
            </p:sp>
          </mc:Fallback>
        </mc:AlternateContent>
      </p:grpSp>
      <p:sp>
        <p:nvSpPr>
          <p:cNvPr id="18" name="TextBox 17">
            <a:extLst>
              <a:ext uri="{FF2B5EF4-FFF2-40B4-BE49-F238E27FC236}">
                <a16:creationId xmlns:a16="http://schemas.microsoft.com/office/drawing/2014/main" id="{1E69627B-57F2-13A6-1F60-C373AD8D6C45}"/>
              </a:ext>
            </a:extLst>
          </p:cNvPr>
          <p:cNvSpPr txBox="1"/>
          <p:nvPr/>
        </p:nvSpPr>
        <p:spPr>
          <a:xfrm>
            <a:off x="51528" y="6486269"/>
            <a:ext cx="7988611" cy="307777"/>
          </a:xfrm>
          <a:prstGeom prst="rect">
            <a:avLst/>
          </a:prstGeom>
          <a:noFill/>
        </p:spPr>
        <p:txBody>
          <a:bodyPr wrap="square">
            <a:spAutoFit/>
          </a:bodyPr>
          <a:lstStyle/>
          <a:p>
            <a:pPr>
              <a:buNone/>
            </a:pPr>
            <a:r>
              <a:rPr lang="en-US" sz="1400" dirty="0">
                <a:latin typeface="Source Sans Pro Light" panose="020B0403030403020204" pitchFamily="34" charset="0"/>
                <a:ea typeface="Source Sans Pro Light" panose="020B0403030403020204" pitchFamily="34" charset="0"/>
              </a:rPr>
              <a:t>F. Egli et al., arXiv:2605.07942 (2026)</a:t>
            </a:r>
          </a:p>
        </p:txBody>
      </p:sp>
    </p:spTree>
    <p:extLst>
      <p:ext uri="{BB962C8B-B14F-4D97-AF65-F5344CB8AC3E}">
        <p14:creationId xmlns:p14="http://schemas.microsoft.com/office/powerpoint/2010/main" val="3479054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D04D8DC-2815-4B9D-94B1-B136BF276366}"/>
              </a:ext>
            </a:extLst>
          </p:cNvPr>
          <p:cNvSpPr>
            <a:spLocks noGrp="1"/>
          </p:cNvSpPr>
          <p:nvPr>
            <p:ph type="sldNum" sz="quarter" idx="4"/>
          </p:nvPr>
        </p:nvSpPr>
        <p:spPr/>
        <p:txBody>
          <a:bodyPr/>
          <a:lstStyle/>
          <a:p>
            <a:fld id="{868CE6CF-B1CB-C240-B2D6-131636DF6A5B}" type="slidenum">
              <a:rPr lang="de-DE" smtClean="0"/>
              <a:pPr/>
              <a:t>18</a:t>
            </a:fld>
            <a:endParaRPr lang="de-DE" dirty="0"/>
          </a:p>
        </p:txBody>
      </p:sp>
      <p:sp>
        <p:nvSpPr>
          <p:cNvPr id="4" name="Titel 3">
            <a:extLst>
              <a:ext uri="{FF2B5EF4-FFF2-40B4-BE49-F238E27FC236}">
                <a16:creationId xmlns:a16="http://schemas.microsoft.com/office/drawing/2014/main" id="{B8B2AF4F-2A49-4704-8D7C-802D124B0866}"/>
              </a:ext>
            </a:extLst>
          </p:cNvPr>
          <p:cNvSpPr>
            <a:spLocks noGrp="1"/>
          </p:cNvSpPr>
          <p:nvPr>
            <p:ph type="title"/>
          </p:nvPr>
        </p:nvSpPr>
        <p:spPr>
          <a:xfrm>
            <a:off x="423248" y="244863"/>
            <a:ext cx="10515600" cy="492443"/>
          </a:xfrm>
        </p:spPr>
        <p:txBody>
          <a:bodyPr/>
          <a:lstStyle/>
          <a:p>
            <a:r>
              <a:rPr lang="de-DE" sz="3200" b="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Carrier Revival in Linear Ion Chains</a:t>
            </a:r>
          </a:p>
        </p:txBody>
      </p:sp>
      <mc:AlternateContent xmlns:mc="http://schemas.openxmlformats.org/markup-compatibility/2006" xmlns:a14="http://schemas.microsoft.com/office/drawing/2010/main">
        <mc:Choice Requires="a14">
          <p:sp>
            <p:nvSpPr>
              <p:cNvPr id="32" name="Textfeld 31">
                <a:extLst>
                  <a:ext uri="{FF2B5EF4-FFF2-40B4-BE49-F238E27FC236}">
                    <a16:creationId xmlns:a16="http://schemas.microsoft.com/office/drawing/2014/main" id="{B2F98156-A2B0-4028-BE63-FEC3F2EAC621}"/>
                  </a:ext>
                </a:extLst>
              </p:cNvPr>
              <p:cNvSpPr txBox="1"/>
              <p:nvPr/>
            </p:nvSpPr>
            <p:spPr>
              <a:xfrm>
                <a:off x="9825666" y="129539"/>
                <a:ext cx="2226365" cy="923330"/>
              </a:xfrm>
              <a:prstGeom prst="rect">
                <a:avLst/>
              </a:prstGeom>
              <a:noFill/>
            </p:spPr>
            <p:txBody>
              <a:bodyPr wrap="square" rtlCol="0">
                <a:spAutoFit/>
              </a:bodyPr>
              <a:lstStyle/>
              <a:p>
                <a14:m>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panose="02040503050406030204" pitchFamily="18" charset="0"/>
                          </a:rPr>
                          <m:t>𝜔</m:t>
                        </m:r>
                      </m:e>
                      <m:sub>
                        <m:r>
                          <a:rPr lang="de-DE" b="0" i="1" smtClean="0">
                            <a:latin typeface="Cambria Math" panose="02040503050406030204" pitchFamily="18" charset="0"/>
                          </a:rPr>
                          <m:t>𝑟𝑒𝑐</m:t>
                        </m:r>
                      </m:sub>
                    </m:sSub>
                    <m:r>
                      <a:rPr lang="de-DE" b="0" i="1" smtClean="0">
                        <a:latin typeface="Cambria Math" panose="02040503050406030204" pitchFamily="18" charset="0"/>
                      </a:rPr>
                      <m:t>=2</m:t>
                    </m:r>
                    <m:r>
                      <a:rPr lang="de-DE" b="0" i="1" smtClean="0">
                        <a:latin typeface="Cambria Math" panose="02040503050406030204" pitchFamily="18" charset="0"/>
                      </a:rPr>
                      <m:t>𝜋</m:t>
                    </m:r>
                    <m:r>
                      <a:rPr lang="de-DE" b="0" i="1" smtClean="0">
                        <a:latin typeface="Cambria Math" panose="02040503050406030204" pitchFamily="18" charset="0"/>
                      </a:rPr>
                      <m:t>×54</m:t>
                    </m:r>
                  </m:oMath>
                </a14:m>
                <a:r>
                  <a:rPr lang="de-DE" dirty="0"/>
                  <a:t> MHz</a:t>
                </a:r>
              </a:p>
              <a:p>
                <a14:m>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panose="02040503050406030204" pitchFamily="18" charset="0"/>
                          </a:rPr>
                          <m:t>𝜔</m:t>
                        </m:r>
                      </m:e>
                      <m:sub>
                        <m:r>
                          <a:rPr lang="de-DE" b="0" i="1" smtClean="0">
                            <a:latin typeface="Cambria Math" panose="02040503050406030204" pitchFamily="18" charset="0"/>
                          </a:rPr>
                          <m:t>𝑠𝑒𝑐</m:t>
                        </m:r>
                      </m:sub>
                    </m:sSub>
                    <m:r>
                      <a:rPr lang="de-DE" b="0" i="1" smtClean="0">
                        <a:latin typeface="Cambria Math" panose="02040503050406030204" pitchFamily="18" charset="0"/>
                      </a:rPr>
                      <m:t>=2</m:t>
                    </m:r>
                    <m:r>
                      <a:rPr lang="de-DE" b="0" i="1" smtClean="0">
                        <a:latin typeface="Cambria Math" panose="02040503050406030204" pitchFamily="18" charset="0"/>
                      </a:rPr>
                      <m:t>𝜋</m:t>
                    </m:r>
                    <m:r>
                      <a:rPr lang="de-DE" b="0" i="1" smtClean="0">
                        <a:latin typeface="Cambria Math" panose="02040503050406030204" pitchFamily="18" charset="0"/>
                      </a:rPr>
                      <m:t>×8</m:t>
                    </m:r>
                  </m:oMath>
                </a14:m>
                <a:r>
                  <a:rPr lang="de-DE" dirty="0"/>
                  <a:t> MHz</a:t>
                </a:r>
              </a:p>
              <a:p>
                <a:r>
                  <a:rPr lang="de-DE" b="0" dirty="0"/>
                  <a:t>     </a:t>
                </a:r>
                <a14:m>
                  <m:oMath xmlns:m="http://schemas.openxmlformats.org/officeDocument/2006/math">
                    <m:r>
                      <a:rPr lang="de-DE" b="0" i="1" smtClean="0">
                        <a:latin typeface="Cambria Math" panose="02040503050406030204" pitchFamily="18" charset="0"/>
                      </a:rPr>
                      <m:t>𝑇</m:t>
                    </m:r>
                    <m:r>
                      <a:rPr lang="de-DE" b="0" i="1" smtClean="0">
                        <a:latin typeface="Cambria Math" panose="02040503050406030204" pitchFamily="18" charset="0"/>
                      </a:rPr>
                      <m:t>=1</m:t>
                    </m:r>
                  </m:oMath>
                </a14:m>
                <a:r>
                  <a:rPr lang="de-DE" dirty="0"/>
                  <a:t> mK</a:t>
                </a:r>
              </a:p>
            </p:txBody>
          </p:sp>
        </mc:Choice>
        <mc:Fallback xmlns="">
          <p:sp>
            <p:nvSpPr>
              <p:cNvPr id="32" name="Textfeld 31">
                <a:extLst>
                  <a:ext uri="{FF2B5EF4-FFF2-40B4-BE49-F238E27FC236}">
                    <a16:creationId xmlns:a16="http://schemas.microsoft.com/office/drawing/2014/main" id="{B2F98156-A2B0-4028-BE63-FEC3F2EAC621}"/>
                  </a:ext>
                </a:extLst>
              </p:cNvPr>
              <p:cNvSpPr txBox="1">
                <a:spLocks noRot="1" noChangeAspect="1" noMove="1" noResize="1" noEditPoints="1" noAdjustHandles="1" noChangeArrowheads="1" noChangeShapeType="1" noTextEdit="1"/>
              </p:cNvSpPr>
              <p:nvPr/>
            </p:nvSpPr>
            <p:spPr>
              <a:xfrm>
                <a:off x="9825666" y="129539"/>
                <a:ext cx="2226365" cy="923330"/>
              </a:xfrm>
              <a:prstGeom prst="rect">
                <a:avLst/>
              </a:prstGeom>
              <a:blipFill>
                <a:blip r:embed="rId2"/>
                <a:stretch>
                  <a:fillRect t="-3289" r="-548" b="-9211"/>
                </a:stretch>
              </a:blipFill>
            </p:spPr>
            <p:txBody>
              <a:bodyPr/>
              <a:lstStyle/>
              <a:p>
                <a:r>
                  <a:rPr lang="de-DE">
                    <a:noFill/>
                  </a:rPr>
                  <a:t> </a:t>
                </a:r>
              </a:p>
            </p:txBody>
          </p:sp>
        </mc:Fallback>
      </mc:AlternateContent>
      <p:grpSp>
        <p:nvGrpSpPr>
          <p:cNvPr id="18" name="Gruppieren 17">
            <a:extLst>
              <a:ext uri="{FF2B5EF4-FFF2-40B4-BE49-F238E27FC236}">
                <a16:creationId xmlns:a16="http://schemas.microsoft.com/office/drawing/2014/main" id="{6230B94C-FF17-45E0-91CC-8EDE7AEA5506}"/>
              </a:ext>
            </a:extLst>
          </p:cNvPr>
          <p:cNvGrpSpPr/>
          <p:nvPr/>
        </p:nvGrpSpPr>
        <p:grpSpPr>
          <a:xfrm>
            <a:off x="226286" y="1714925"/>
            <a:ext cx="11739427" cy="4199468"/>
            <a:chOff x="230373" y="1701798"/>
            <a:chExt cx="11739427" cy="4199468"/>
          </a:xfrm>
        </p:grpSpPr>
        <p:pic>
          <p:nvPicPr>
            <p:cNvPr id="16" name="Grafik 15">
              <a:extLst>
                <a:ext uri="{FF2B5EF4-FFF2-40B4-BE49-F238E27FC236}">
                  <a16:creationId xmlns:a16="http://schemas.microsoft.com/office/drawing/2014/main" id="{96A5741B-3FDC-4F51-ACA3-0DE1694349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0860" y="1701798"/>
              <a:ext cx="3178940" cy="4199467"/>
            </a:xfrm>
            <a:prstGeom prst="rect">
              <a:avLst/>
            </a:prstGeom>
          </p:spPr>
        </p:pic>
        <p:pic>
          <p:nvPicPr>
            <p:cNvPr id="14" name="Grafik 13">
              <a:extLst>
                <a:ext uri="{FF2B5EF4-FFF2-40B4-BE49-F238E27FC236}">
                  <a16:creationId xmlns:a16="http://schemas.microsoft.com/office/drawing/2014/main" id="{64410193-F3E8-4322-825C-3E3330E2C7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1078" y="1701798"/>
              <a:ext cx="3178940" cy="4199467"/>
            </a:xfrm>
            <a:prstGeom prst="rect">
              <a:avLst/>
            </a:prstGeom>
          </p:spPr>
        </p:pic>
        <p:pic>
          <p:nvPicPr>
            <p:cNvPr id="10" name="Grafik 9">
              <a:extLst>
                <a:ext uri="{FF2B5EF4-FFF2-40B4-BE49-F238E27FC236}">
                  <a16:creationId xmlns:a16="http://schemas.microsoft.com/office/drawing/2014/main" id="{A27338D4-8271-40DD-9CF5-CAB5176B0E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11297" y="1701799"/>
              <a:ext cx="3178940" cy="4199467"/>
            </a:xfrm>
            <a:prstGeom prst="rect">
              <a:avLst/>
            </a:prstGeom>
          </p:spPr>
        </p:pic>
        <p:pic>
          <p:nvPicPr>
            <p:cNvPr id="8" name="Grafik 7">
              <a:extLst>
                <a:ext uri="{FF2B5EF4-FFF2-40B4-BE49-F238E27FC236}">
                  <a16:creationId xmlns:a16="http://schemas.microsoft.com/office/drawing/2014/main" id="{5CB07C7B-A3DD-4E47-BF17-CB0A8D58D5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0373" y="1701799"/>
              <a:ext cx="3178940" cy="4199467"/>
            </a:xfrm>
            <a:prstGeom prst="rect">
              <a:avLst/>
            </a:prstGeom>
          </p:spPr>
        </p:pic>
      </p:grpSp>
      <mc:AlternateContent xmlns:mc="http://schemas.openxmlformats.org/markup-compatibility/2006" xmlns:a14="http://schemas.microsoft.com/office/drawing/2010/main">
        <mc:Choice Requires="a14">
          <p:sp>
            <p:nvSpPr>
              <p:cNvPr id="17" name="Textfeld 16">
                <a:extLst>
                  <a:ext uri="{FF2B5EF4-FFF2-40B4-BE49-F238E27FC236}">
                    <a16:creationId xmlns:a16="http://schemas.microsoft.com/office/drawing/2014/main" id="{F5A913EA-F1A8-43CE-BE85-3BE617A7D003}"/>
                  </a:ext>
                </a:extLst>
              </p:cNvPr>
              <p:cNvSpPr txBox="1"/>
              <p:nvPr/>
            </p:nvSpPr>
            <p:spPr>
              <a:xfrm>
                <a:off x="6366933" y="167920"/>
                <a:ext cx="3615267" cy="646331"/>
              </a:xfrm>
              <a:prstGeom prst="rect">
                <a:avLst/>
              </a:prstGeom>
              <a:noFill/>
            </p:spPr>
            <p:txBody>
              <a:bodyPr wrap="square" rtlCol="0">
                <a:spAutoFit/>
              </a:bodyPr>
              <a:lstStyle/>
              <a:p>
                <a:r>
                  <a:rPr lang="de-DE" b="0" dirty="0"/>
                  <a:t>Sidebands </a:t>
                </a:r>
                <a14:m>
                  <m:oMath xmlns:m="http://schemas.openxmlformats.org/officeDocument/2006/math">
                    <m:r>
                      <m:rPr>
                        <m:sty m:val="p"/>
                      </m:rPr>
                      <a:rPr lang="de-DE" b="0" i="0" smtClean="0">
                        <a:latin typeface="Cambria Math" panose="02040503050406030204" pitchFamily="18" charset="0"/>
                      </a:rPr>
                      <m:t>Δ</m:t>
                    </m:r>
                    <m:r>
                      <a:rPr lang="de-DE" b="1" i="0" smtClean="0">
                        <a:latin typeface="Cambria Math" panose="02040503050406030204" pitchFamily="18" charset="0"/>
                      </a:rPr>
                      <m:t>𝐧</m:t>
                    </m:r>
                    <m:r>
                      <a:rPr lang="de-DE" b="0" i="1" smtClean="0">
                        <a:latin typeface="Cambria Math" panose="02040503050406030204" pitchFamily="18" charset="0"/>
                      </a:rPr>
                      <m:t>=</m:t>
                    </m:r>
                    <m:d>
                      <m:dPr>
                        <m:ctrlPr>
                          <a:rPr lang="de-DE" b="0" i="1" smtClean="0">
                            <a:latin typeface="Cambria Math" panose="02040503050406030204" pitchFamily="18" charset="0"/>
                          </a:rPr>
                        </m:ctrlPr>
                      </m:dPr>
                      <m:e>
                        <m:r>
                          <m:rPr>
                            <m:sty m:val="p"/>
                          </m:rPr>
                          <a:rPr lang="de-DE" b="0" i="0" smtClean="0">
                            <a:latin typeface="Cambria Math" panose="02040503050406030204" pitchFamily="18" charset="0"/>
                          </a:rPr>
                          <m:t>Δ</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𝑛</m:t>
                            </m:r>
                          </m:e>
                          <m:sub>
                            <m:r>
                              <a:rPr lang="de-DE" b="0" i="1" smtClean="0">
                                <a:latin typeface="Cambria Math" panose="02040503050406030204" pitchFamily="18" charset="0"/>
                              </a:rPr>
                              <m:t>1</m:t>
                            </m:r>
                          </m:sub>
                        </m:sSub>
                        <m:r>
                          <a:rPr lang="de-DE" b="0" i="1" smtClean="0">
                            <a:latin typeface="Cambria Math" panose="02040503050406030204" pitchFamily="18" charset="0"/>
                          </a:rPr>
                          <m:t>,…,</m:t>
                        </m:r>
                        <m:r>
                          <m:rPr>
                            <m:sty m:val="p"/>
                          </m:rPr>
                          <a:rPr lang="de-DE" b="0" i="0" smtClean="0">
                            <a:latin typeface="Cambria Math" panose="02040503050406030204" pitchFamily="18" charset="0"/>
                          </a:rPr>
                          <m:t>Δ</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𝑛</m:t>
                            </m:r>
                          </m:e>
                          <m:sub>
                            <m:r>
                              <a:rPr lang="de-DE" b="0" i="1" smtClean="0">
                                <a:latin typeface="Cambria Math" panose="02040503050406030204" pitchFamily="18" charset="0"/>
                              </a:rPr>
                              <m:t>𝑁</m:t>
                            </m:r>
                          </m:sub>
                        </m:sSub>
                      </m:e>
                    </m:d>
                  </m:oMath>
                </a14:m>
                <a:endParaRPr lang="de-DE" b="0" dirty="0"/>
              </a:p>
              <a:p>
                <a:r>
                  <a:rPr lang="de-DE" dirty="0" err="1"/>
                  <a:t>detuning</a:t>
                </a:r>
                <a:r>
                  <a:rPr lang="de-DE" dirty="0"/>
                  <a:t> </a:t>
                </a:r>
                <a14:m>
                  <m:oMath xmlns:m="http://schemas.openxmlformats.org/officeDocument/2006/math">
                    <m:r>
                      <a:rPr lang="de-DE" b="0" i="1" smtClean="0">
                        <a:latin typeface="Cambria Math" panose="02040503050406030204" pitchFamily="18" charset="0"/>
                      </a:rPr>
                      <m:t>𝛿</m:t>
                    </m:r>
                    <m:r>
                      <a:rPr lang="de-DE" b="0" i="1" smtClean="0">
                        <a:latin typeface="Cambria Math" panose="02040503050406030204" pitchFamily="18" charset="0"/>
                      </a:rPr>
                      <m:t>=</m:t>
                    </m:r>
                    <m:nary>
                      <m:naryPr>
                        <m:chr m:val="∑"/>
                        <m:supHide m:val="on"/>
                        <m:ctrlPr>
                          <a:rPr lang="de-DE" b="0" i="1" smtClean="0">
                            <a:latin typeface="Cambria Math" panose="02040503050406030204" pitchFamily="18" charset="0"/>
                          </a:rPr>
                        </m:ctrlPr>
                      </m:naryPr>
                      <m:sub>
                        <m:r>
                          <a:rPr lang="de-DE" b="0" i="1" smtClean="0">
                            <a:latin typeface="Cambria Math" panose="02040503050406030204" pitchFamily="18" charset="0"/>
                          </a:rPr>
                          <m:t>𝛼</m:t>
                        </m:r>
                      </m:sub>
                      <m:sup/>
                      <m:e>
                        <m:r>
                          <m:rPr>
                            <m:sty m:val="p"/>
                          </m:rPr>
                          <a:rPr lang="de-DE" b="0" i="0" smtClean="0">
                            <a:latin typeface="Cambria Math" panose="02040503050406030204" pitchFamily="18" charset="0"/>
                          </a:rPr>
                          <m:t>Δ</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𝑛</m:t>
                            </m:r>
                          </m:e>
                          <m:sub>
                            <m:r>
                              <a:rPr lang="de-DE" b="0" i="1" smtClean="0">
                                <a:latin typeface="Cambria Math" panose="02040503050406030204" pitchFamily="18" charset="0"/>
                              </a:rPr>
                              <m:t>𝛼</m:t>
                            </m:r>
                          </m:sub>
                        </m:sSub>
                        <m:sSub>
                          <m:sSubPr>
                            <m:ctrlPr>
                              <a:rPr lang="de-DE" b="0" i="1" smtClean="0">
                                <a:latin typeface="Cambria Math" panose="02040503050406030204" pitchFamily="18" charset="0"/>
                              </a:rPr>
                            </m:ctrlPr>
                          </m:sSubPr>
                          <m:e>
                            <m:r>
                              <a:rPr lang="de-DE" b="0" i="1" smtClean="0">
                                <a:latin typeface="Cambria Math" panose="02040503050406030204" pitchFamily="18" charset="0"/>
                              </a:rPr>
                              <m:t>𝜔</m:t>
                            </m:r>
                          </m:e>
                          <m:sub>
                            <m:r>
                              <a:rPr lang="de-DE" b="0" i="1" smtClean="0">
                                <a:latin typeface="Cambria Math" panose="02040503050406030204" pitchFamily="18" charset="0"/>
                              </a:rPr>
                              <m:t>𝛼</m:t>
                            </m:r>
                          </m:sub>
                        </m:sSub>
                      </m:e>
                    </m:nary>
                  </m:oMath>
                </a14:m>
                <a:endParaRPr lang="de-DE" dirty="0"/>
              </a:p>
            </p:txBody>
          </p:sp>
        </mc:Choice>
        <mc:Fallback xmlns="">
          <p:sp>
            <p:nvSpPr>
              <p:cNvPr id="17" name="Textfeld 16">
                <a:extLst>
                  <a:ext uri="{FF2B5EF4-FFF2-40B4-BE49-F238E27FC236}">
                    <a16:creationId xmlns:a16="http://schemas.microsoft.com/office/drawing/2014/main" id="{F5A913EA-F1A8-43CE-BE85-3BE617A7D003}"/>
                  </a:ext>
                </a:extLst>
              </p:cNvPr>
              <p:cNvSpPr txBox="1">
                <a:spLocks noRot="1" noChangeAspect="1" noMove="1" noResize="1" noEditPoints="1" noAdjustHandles="1" noChangeArrowheads="1" noChangeShapeType="1" noTextEdit="1"/>
              </p:cNvSpPr>
              <p:nvPr/>
            </p:nvSpPr>
            <p:spPr>
              <a:xfrm>
                <a:off x="6366933" y="167920"/>
                <a:ext cx="3615267" cy="646331"/>
              </a:xfrm>
              <a:prstGeom prst="rect">
                <a:avLst/>
              </a:prstGeom>
              <a:blipFill>
                <a:blip r:embed="rId7"/>
                <a:stretch>
                  <a:fillRect l="-1347" t="-26415" b="-105660"/>
                </a:stretch>
              </a:blipFill>
            </p:spPr>
            <p:txBody>
              <a:bodyPr/>
              <a:lstStyle/>
              <a:p>
                <a:r>
                  <a:rPr lang="de-DE">
                    <a:noFill/>
                  </a:rPr>
                  <a:t> </a:t>
                </a:r>
              </a:p>
            </p:txBody>
          </p:sp>
        </mc:Fallback>
      </mc:AlternateContent>
      <p:sp>
        <p:nvSpPr>
          <p:cNvPr id="5" name="TextBox 4">
            <a:extLst>
              <a:ext uri="{FF2B5EF4-FFF2-40B4-BE49-F238E27FC236}">
                <a16:creationId xmlns:a16="http://schemas.microsoft.com/office/drawing/2014/main" id="{18CEE64B-C3F9-1E53-9F9C-33F4B838A172}"/>
              </a:ext>
            </a:extLst>
          </p:cNvPr>
          <p:cNvSpPr txBox="1"/>
          <p:nvPr/>
        </p:nvSpPr>
        <p:spPr>
          <a:xfrm>
            <a:off x="51528" y="6486269"/>
            <a:ext cx="7988611" cy="307777"/>
          </a:xfrm>
          <a:prstGeom prst="rect">
            <a:avLst/>
          </a:prstGeom>
          <a:noFill/>
        </p:spPr>
        <p:txBody>
          <a:bodyPr wrap="square">
            <a:spAutoFit/>
          </a:bodyPr>
          <a:lstStyle/>
          <a:p>
            <a:pPr>
              <a:buNone/>
            </a:pPr>
            <a:r>
              <a:rPr lang="en-US" sz="1400" dirty="0">
                <a:latin typeface="Source Sans Pro Light" panose="020B0403030403020204" pitchFamily="34" charset="0"/>
                <a:ea typeface="Source Sans Pro Light" panose="020B0403030403020204" pitchFamily="34" charset="0"/>
              </a:rPr>
              <a:t>F. Egli et al., arXiv:2605.07942 (2026)</a:t>
            </a:r>
          </a:p>
        </p:txBody>
      </p:sp>
    </p:spTree>
    <p:extLst>
      <p:ext uri="{BB962C8B-B14F-4D97-AF65-F5344CB8AC3E}">
        <p14:creationId xmlns:p14="http://schemas.microsoft.com/office/powerpoint/2010/main" val="18785476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4B80693-A32B-E2A1-3DFE-BBF9D2B1EB67}"/>
              </a:ext>
            </a:extLst>
          </p:cNvPr>
          <p:cNvGrpSpPr/>
          <p:nvPr/>
        </p:nvGrpSpPr>
        <p:grpSpPr>
          <a:xfrm>
            <a:off x="4260583" y="1634726"/>
            <a:ext cx="1371600" cy="2122777"/>
            <a:chOff x="219346" y="1798322"/>
            <a:chExt cx="1371600" cy="2122777"/>
          </a:xfrm>
        </p:grpSpPr>
        <p:pic>
          <p:nvPicPr>
            <p:cNvPr id="4" name="Picture Placeholder 20">
              <a:extLst>
                <a:ext uri="{FF2B5EF4-FFF2-40B4-BE49-F238E27FC236}">
                  <a16:creationId xmlns:a16="http://schemas.microsoft.com/office/drawing/2014/main" id="{31A190F5-558E-7FAA-3CA7-6F6E088D7C7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723" t="6679" r="9561" b="30574"/>
            <a:stretch/>
          </p:blipFill>
          <p:spPr>
            <a:xfrm>
              <a:off x="219346" y="1798322"/>
              <a:ext cx="1371600" cy="1371600"/>
            </a:xfrm>
            <a:prstGeom prst="ellipse">
              <a:avLst/>
            </a:prstGeom>
          </p:spPr>
        </p:pic>
        <p:sp>
          <p:nvSpPr>
            <p:cNvPr id="5" name="TextBox 4">
              <a:extLst>
                <a:ext uri="{FF2B5EF4-FFF2-40B4-BE49-F238E27FC236}">
                  <a16:creationId xmlns:a16="http://schemas.microsoft.com/office/drawing/2014/main" id="{8264694C-6336-2165-983F-F446EAA6B92D}"/>
                </a:ext>
              </a:extLst>
            </p:cNvPr>
            <p:cNvSpPr txBox="1"/>
            <p:nvPr/>
          </p:nvSpPr>
          <p:spPr>
            <a:xfrm>
              <a:off x="280210" y="3274768"/>
              <a:ext cx="1125415" cy="646331"/>
            </a:xfrm>
            <a:prstGeom prst="rect">
              <a:avLst/>
            </a:prstGeom>
            <a:noFill/>
          </p:spPr>
          <p:txBody>
            <a:bodyPr wrap="square" rtlCol="0">
              <a:spAutoFit/>
            </a:bodyPr>
            <a:lstStyle/>
            <a:p>
              <a:pPr algn="ctr"/>
              <a:r>
                <a:rPr lang="es-ES" dirty="0" err="1"/>
                <a:t>Florian</a:t>
              </a:r>
              <a:r>
                <a:rPr lang="es-ES" dirty="0"/>
                <a:t> </a:t>
              </a:r>
              <a:r>
                <a:rPr lang="es-ES" dirty="0" err="1"/>
                <a:t>Egli</a:t>
              </a:r>
              <a:endParaRPr lang="LID4096" dirty="0"/>
            </a:p>
          </p:txBody>
        </p:sp>
      </p:grpSp>
      <p:sp>
        <p:nvSpPr>
          <p:cNvPr id="2" name="Title 1">
            <a:extLst>
              <a:ext uri="{FF2B5EF4-FFF2-40B4-BE49-F238E27FC236}">
                <a16:creationId xmlns:a16="http://schemas.microsoft.com/office/drawing/2014/main" id="{44C16880-42BE-4064-F828-4DD7BDF8A9DA}"/>
              </a:ext>
            </a:extLst>
          </p:cNvPr>
          <p:cNvSpPr>
            <a:spLocks noGrp="1"/>
          </p:cNvSpPr>
          <p:nvPr>
            <p:ph type="title"/>
          </p:nvPr>
        </p:nvSpPr>
        <p:spPr>
          <a:xfrm>
            <a:off x="838200" y="365125"/>
            <a:ext cx="10515600" cy="461665"/>
          </a:xfrm>
        </p:spPr>
        <p:txBody>
          <a:bodyPr>
            <a:noAutofit/>
          </a:bodyPr>
          <a:lstStyle/>
          <a:p>
            <a:pPr algn="ctr"/>
            <a:r>
              <a:rPr lang="es-ES" sz="320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The He</a:t>
            </a:r>
            <a:r>
              <a:rPr lang="es-ES" sz="3200" kern="0" baseline="3000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a:t>
            </a:r>
            <a:r>
              <a:rPr lang="es-ES" sz="320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team</a:t>
            </a:r>
            <a:endParaRPr lang="LID4096" sz="320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3" name="Slide Number Placeholder 2">
            <a:extLst>
              <a:ext uri="{FF2B5EF4-FFF2-40B4-BE49-F238E27FC236}">
                <a16:creationId xmlns:a16="http://schemas.microsoft.com/office/drawing/2014/main" id="{D7151B9F-921D-E513-0E67-B0C5F96F8D96}"/>
              </a:ext>
            </a:extLst>
          </p:cNvPr>
          <p:cNvSpPr>
            <a:spLocks noGrp="1"/>
          </p:cNvSpPr>
          <p:nvPr>
            <p:ph type="sldNum" sz="quarter" idx="12"/>
          </p:nvPr>
        </p:nvSpPr>
        <p:spPr>
          <a:xfrm>
            <a:off x="8610600" y="6356350"/>
            <a:ext cx="2743200" cy="365125"/>
          </a:xfrm>
        </p:spPr>
        <p:txBody>
          <a:bodyPr vert="horz" lIns="0" tIns="0" rIns="0" bIns="45720" rtlCol="0" anchor="ctr"/>
          <a:lstStyle/>
          <a:p>
            <a:fld id="{C46CF8B5-5092-418C-A2B4-90E82FEFF69F}" type="slidenum">
              <a:rPr lang="LID4096" sz="1050" smtClean="0">
                <a:solidFill>
                  <a:srgbClr val="006360"/>
                </a:solidFill>
              </a:rPr>
              <a:pPr/>
              <a:t>19</a:t>
            </a:fld>
            <a:endParaRPr lang="LID4096" sz="1050" dirty="0">
              <a:solidFill>
                <a:srgbClr val="006360"/>
              </a:solidFill>
            </a:endParaRPr>
          </a:p>
        </p:txBody>
      </p:sp>
      <p:grpSp>
        <p:nvGrpSpPr>
          <p:cNvPr id="33" name="Group 32">
            <a:extLst>
              <a:ext uri="{FF2B5EF4-FFF2-40B4-BE49-F238E27FC236}">
                <a16:creationId xmlns:a16="http://schemas.microsoft.com/office/drawing/2014/main" id="{82FC8DE4-A666-DB93-9D30-40FCD6163420}"/>
              </a:ext>
            </a:extLst>
          </p:cNvPr>
          <p:cNvGrpSpPr/>
          <p:nvPr/>
        </p:nvGrpSpPr>
        <p:grpSpPr>
          <a:xfrm>
            <a:off x="1999747" y="1608439"/>
            <a:ext cx="1371600" cy="2122777"/>
            <a:chOff x="2240079" y="1799980"/>
            <a:chExt cx="1371600" cy="2122777"/>
          </a:xfrm>
        </p:grpSpPr>
        <p:pic>
          <p:nvPicPr>
            <p:cNvPr id="10" name="Picture Placeholder 20">
              <a:extLst>
                <a:ext uri="{FF2B5EF4-FFF2-40B4-BE49-F238E27FC236}">
                  <a16:creationId xmlns:a16="http://schemas.microsoft.com/office/drawing/2014/main" id="{1C789EAB-9C24-600F-8E03-6FD3188BB58A}"/>
                </a:ext>
              </a:extLst>
            </p:cNvPr>
            <p:cNvPicPr>
              <a:picLocks noChangeAspect="1"/>
            </p:cNvPicPr>
            <p:nvPr/>
          </p:nvPicPr>
          <p:blipFill rotWithShape="1">
            <a:blip r:embed="rId4">
              <a:extLst>
                <a:ext uri="{28A0092B-C50C-407E-A947-70E740481C1C}">
                  <a14:useLocalDpi xmlns:a14="http://schemas.microsoft.com/office/drawing/2010/main" val="0"/>
                </a:ext>
              </a:extLst>
            </a:blip>
            <a:srcRect l="10882" t="2471" r="12481" b="38095"/>
            <a:stretch/>
          </p:blipFill>
          <p:spPr>
            <a:xfrm>
              <a:off x="2240079" y="1799980"/>
              <a:ext cx="1371600" cy="1371600"/>
            </a:xfrm>
            <a:prstGeom prst="ellipse">
              <a:avLst/>
            </a:prstGeom>
          </p:spPr>
        </p:pic>
        <p:sp>
          <p:nvSpPr>
            <p:cNvPr id="22" name="TextBox 21">
              <a:extLst>
                <a:ext uri="{FF2B5EF4-FFF2-40B4-BE49-F238E27FC236}">
                  <a16:creationId xmlns:a16="http://schemas.microsoft.com/office/drawing/2014/main" id="{F913FB9D-E0DA-2B0C-7F38-85A856C697FC}"/>
                </a:ext>
              </a:extLst>
            </p:cNvPr>
            <p:cNvSpPr txBox="1"/>
            <p:nvPr/>
          </p:nvSpPr>
          <p:spPr>
            <a:xfrm>
              <a:off x="2363172" y="3276426"/>
              <a:ext cx="1125415" cy="646331"/>
            </a:xfrm>
            <a:prstGeom prst="rect">
              <a:avLst/>
            </a:prstGeom>
            <a:noFill/>
          </p:spPr>
          <p:txBody>
            <a:bodyPr wrap="square" rtlCol="0">
              <a:spAutoFit/>
            </a:bodyPr>
            <a:lstStyle/>
            <a:p>
              <a:pPr algn="ctr"/>
              <a:r>
                <a:rPr lang="es-ES" dirty="0"/>
                <a:t>Jorge Moreno</a:t>
              </a:r>
              <a:endParaRPr lang="LID4096" dirty="0"/>
            </a:p>
          </p:txBody>
        </p:sp>
      </p:grpSp>
      <p:grpSp>
        <p:nvGrpSpPr>
          <p:cNvPr id="35" name="Group 34">
            <a:extLst>
              <a:ext uri="{FF2B5EF4-FFF2-40B4-BE49-F238E27FC236}">
                <a16:creationId xmlns:a16="http://schemas.microsoft.com/office/drawing/2014/main" id="{5F2F4FBF-3022-305D-51B6-81F146C5B3D3}"/>
              </a:ext>
            </a:extLst>
          </p:cNvPr>
          <p:cNvGrpSpPr/>
          <p:nvPr/>
        </p:nvGrpSpPr>
        <p:grpSpPr>
          <a:xfrm>
            <a:off x="5281554" y="4005202"/>
            <a:ext cx="1371600" cy="2122777"/>
            <a:chOff x="6272763" y="1690688"/>
            <a:chExt cx="1371600" cy="2122777"/>
          </a:xfrm>
        </p:grpSpPr>
        <p:pic>
          <p:nvPicPr>
            <p:cNvPr id="12" name="Picture Placeholder 20">
              <a:extLst>
                <a:ext uri="{FF2B5EF4-FFF2-40B4-BE49-F238E27FC236}">
                  <a16:creationId xmlns:a16="http://schemas.microsoft.com/office/drawing/2014/main" id="{3734D173-7E9F-928F-2C1D-3B01F543A64B}"/>
                </a:ext>
              </a:extLst>
            </p:cNvPr>
            <p:cNvPicPr>
              <a:picLocks noChangeAspect="1"/>
            </p:cNvPicPr>
            <p:nvPr/>
          </p:nvPicPr>
          <p:blipFill rotWithShape="1">
            <a:blip r:embed="rId5">
              <a:extLst>
                <a:ext uri="{28A0092B-C50C-407E-A947-70E740481C1C}">
                  <a14:useLocalDpi xmlns:a14="http://schemas.microsoft.com/office/drawing/2010/main" val="0"/>
                </a:ext>
              </a:extLst>
            </a:blip>
            <a:srcRect t="11224" b="11224"/>
            <a:stretch/>
          </p:blipFill>
          <p:spPr>
            <a:xfrm>
              <a:off x="6272763" y="1690688"/>
              <a:ext cx="1371600" cy="1371600"/>
            </a:xfrm>
            <a:prstGeom prst="ellipse">
              <a:avLst/>
            </a:prstGeom>
          </p:spPr>
        </p:pic>
        <p:sp>
          <p:nvSpPr>
            <p:cNvPr id="24" name="TextBox 23">
              <a:extLst>
                <a:ext uri="{FF2B5EF4-FFF2-40B4-BE49-F238E27FC236}">
                  <a16:creationId xmlns:a16="http://schemas.microsoft.com/office/drawing/2014/main" id="{A235A236-98E7-CF3C-2A18-B1E4BAFB7990}"/>
                </a:ext>
              </a:extLst>
            </p:cNvPr>
            <p:cNvSpPr txBox="1"/>
            <p:nvPr/>
          </p:nvSpPr>
          <p:spPr>
            <a:xfrm>
              <a:off x="6395856" y="3167134"/>
              <a:ext cx="1125415" cy="646331"/>
            </a:xfrm>
            <a:prstGeom prst="rect">
              <a:avLst/>
            </a:prstGeom>
            <a:noFill/>
          </p:spPr>
          <p:txBody>
            <a:bodyPr wrap="square" rtlCol="0">
              <a:spAutoFit/>
            </a:bodyPr>
            <a:lstStyle/>
            <a:p>
              <a:pPr algn="ctr"/>
              <a:r>
                <a:rPr lang="es-ES" dirty="0"/>
                <a:t>Akira</a:t>
              </a:r>
            </a:p>
            <a:p>
              <a:pPr algn="ctr"/>
              <a:r>
                <a:rPr lang="es-ES" dirty="0"/>
                <a:t>Ozawa</a:t>
              </a:r>
              <a:endParaRPr lang="LID4096" dirty="0"/>
            </a:p>
          </p:txBody>
        </p:sp>
      </p:grpSp>
      <p:grpSp>
        <p:nvGrpSpPr>
          <p:cNvPr id="38" name="Group 37">
            <a:extLst>
              <a:ext uri="{FF2B5EF4-FFF2-40B4-BE49-F238E27FC236}">
                <a16:creationId xmlns:a16="http://schemas.microsoft.com/office/drawing/2014/main" id="{BD9C1A8A-A6E7-021E-9623-13C48B28487B}"/>
              </a:ext>
            </a:extLst>
          </p:cNvPr>
          <p:cNvGrpSpPr/>
          <p:nvPr/>
        </p:nvGrpSpPr>
        <p:grpSpPr>
          <a:xfrm>
            <a:off x="1132737" y="4005202"/>
            <a:ext cx="1435194" cy="2122777"/>
            <a:chOff x="6273446" y="4282828"/>
            <a:chExt cx="1435194" cy="2122777"/>
          </a:xfrm>
        </p:grpSpPr>
        <p:pic>
          <p:nvPicPr>
            <p:cNvPr id="13" name="Picture Placeholder 20">
              <a:extLst>
                <a:ext uri="{FF2B5EF4-FFF2-40B4-BE49-F238E27FC236}">
                  <a16:creationId xmlns:a16="http://schemas.microsoft.com/office/drawing/2014/main" id="{4FF70A84-9101-8746-8FA9-198CBE7109A4}"/>
                </a:ext>
              </a:extLst>
            </p:cNvPr>
            <p:cNvPicPr>
              <a:picLocks noChangeAspect="1"/>
            </p:cNvPicPr>
            <p:nvPr/>
          </p:nvPicPr>
          <p:blipFill rotWithShape="1">
            <a:blip r:embed="rId6">
              <a:extLst>
                <a:ext uri="{28A0092B-C50C-407E-A947-70E740481C1C}">
                  <a14:useLocalDpi xmlns:a14="http://schemas.microsoft.com/office/drawing/2010/main" val="0"/>
                </a:ext>
              </a:extLst>
            </a:blip>
            <a:srcRect t="11111" b="11111"/>
            <a:stretch/>
          </p:blipFill>
          <p:spPr>
            <a:xfrm>
              <a:off x="6337040" y="4282828"/>
              <a:ext cx="1371600" cy="1371600"/>
            </a:xfrm>
            <a:prstGeom prst="ellipse">
              <a:avLst/>
            </a:prstGeom>
          </p:spPr>
        </p:pic>
        <p:sp>
          <p:nvSpPr>
            <p:cNvPr id="25" name="TextBox 24">
              <a:extLst>
                <a:ext uri="{FF2B5EF4-FFF2-40B4-BE49-F238E27FC236}">
                  <a16:creationId xmlns:a16="http://schemas.microsoft.com/office/drawing/2014/main" id="{A630839C-8009-02E9-3E36-972801BA7015}"/>
                </a:ext>
              </a:extLst>
            </p:cNvPr>
            <p:cNvSpPr txBox="1"/>
            <p:nvPr/>
          </p:nvSpPr>
          <p:spPr>
            <a:xfrm>
              <a:off x="6273446" y="5759274"/>
              <a:ext cx="1371600" cy="646331"/>
            </a:xfrm>
            <a:prstGeom prst="rect">
              <a:avLst/>
            </a:prstGeom>
            <a:noFill/>
          </p:spPr>
          <p:txBody>
            <a:bodyPr wrap="square" rtlCol="0">
              <a:spAutoFit/>
            </a:bodyPr>
            <a:lstStyle/>
            <a:p>
              <a:pPr algn="ctr"/>
              <a:r>
                <a:rPr lang="es-ES" dirty="0"/>
                <a:t>Johannes </a:t>
              </a:r>
              <a:r>
                <a:rPr lang="es-ES" dirty="0" err="1"/>
                <a:t>Weitenberg</a:t>
              </a:r>
              <a:endParaRPr lang="LID4096" dirty="0"/>
            </a:p>
          </p:txBody>
        </p:sp>
      </p:grpSp>
      <p:grpSp>
        <p:nvGrpSpPr>
          <p:cNvPr id="9" name="Group 8">
            <a:extLst>
              <a:ext uri="{FF2B5EF4-FFF2-40B4-BE49-F238E27FC236}">
                <a16:creationId xmlns:a16="http://schemas.microsoft.com/office/drawing/2014/main" id="{819F31D3-5E19-D1B6-2BDE-673620288AAF}"/>
              </a:ext>
            </a:extLst>
          </p:cNvPr>
          <p:cNvGrpSpPr/>
          <p:nvPr/>
        </p:nvGrpSpPr>
        <p:grpSpPr>
          <a:xfrm>
            <a:off x="3238943" y="4005202"/>
            <a:ext cx="1371600" cy="2122777"/>
            <a:chOff x="10328483" y="1799980"/>
            <a:chExt cx="1371600" cy="2122777"/>
          </a:xfrm>
        </p:grpSpPr>
        <p:pic>
          <p:nvPicPr>
            <p:cNvPr id="15" name="Picture Placeholder 20">
              <a:extLst>
                <a:ext uri="{FF2B5EF4-FFF2-40B4-BE49-F238E27FC236}">
                  <a16:creationId xmlns:a16="http://schemas.microsoft.com/office/drawing/2014/main" id="{7E9B2245-BEBF-99A2-2EFB-80171B104E62}"/>
                </a:ext>
              </a:extLst>
            </p:cNvPr>
            <p:cNvPicPr>
              <a:picLocks noChangeAspect="1"/>
            </p:cNvPicPr>
            <p:nvPr/>
          </p:nvPicPr>
          <p:blipFill rotWithShape="1">
            <a:blip r:embed="rId7">
              <a:extLst>
                <a:ext uri="{28A0092B-C50C-407E-A947-70E740481C1C}">
                  <a14:useLocalDpi xmlns:a14="http://schemas.microsoft.com/office/drawing/2010/main" val="0"/>
                </a:ext>
              </a:extLst>
            </a:blip>
            <a:srcRect t="11224" b="11224"/>
            <a:stretch/>
          </p:blipFill>
          <p:spPr>
            <a:xfrm>
              <a:off x="10328483" y="1799980"/>
              <a:ext cx="1371600" cy="1371600"/>
            </a:xfrm>
            <a:prstGeom prst="ellipse">
              <a:avLst/>
            </a:prstGeom>
          </p:spPr>
        </p:pic>
        <p:sp>
          <p:nvSpPr>
            <p:cNvPr id="27" name="TextBox 26">
              <a:extLst>
                <a:ext uri="{FF2B5EF4-FFF2-40B4-BE49-F238E27FC236}">
                  <a16:creationId xmlns:a16="http://schemas.microsoft.com/office/drawing/2014/main" id="{F6AB7AC9-F16E-EB65-17DD-FBE1A4118A5C}"/>
                </a:ext>
              </a:extLst>
            </p:cNvPr>
            <p:cNvSpPr txBox="1"/>
            <p:nvPr/>
          </p:nvSpPr>
          <p:spPr>
            <a:xfrm>
              <a:off x="10451576" y="3276426"/>
              <a:ext cx="1125415" cy="646331"/>
            </a:xfrm>
            <a:prstGeom prst="rect">
              <a:avLst/>
            </a:prstGeom>
            <a:noFill/>
          </p:spPr>
          <p:txBody>
            <a:bodyPr wrap="square" rtlCol="0">
              <a:spAutoFit/>
            </a:bodyPr>
            <a:lstStyle/>
            <a:p>
              <a:pPr algn="ctr"/>
              <a:r>
                <a:rPr lang="es-ES" dirty="0"/>
                <a:t>Thomas Udem</a:t>
              </a:r>
              <a:endParaRPr lang="LID4096" dirty="0"/>
            </a:p>
          </p:txBody>
        </p:sp>
      </p:grpSp>
      <p:grpSp>
        <p:nvGrpSpPr>
          <p:cNvPr id="34" name="Group 33">
            <a:extLst>
              <a:ext uri="{FF2B5EF4-FFF2-40B4-BE49-F238E27FC236}">
                <a16:creationId xmlns:a16="http://schemas.microsoft.com/office/drawing/2014/main" id="{4FC0B24F-2E65-FF96-7F33-615359929728}"/>
              </a:ext>
            </a:extLst>
          </p:cNvPr>
          <p:cNvGrpSpPr/>
          <p:nvPr/>
        </p:nvGrpSpPr>
        <p:grpSpPr>
          <a:xfrm>
            <a:off x="6336098" y="1661013"/>
            <a:ext cx="1471417" cy="2070203"/>
            <a:chOff x="4138200" y="1850896"/>
            <a:chExt cx="1471417" cy="2070203"/>
          </a:xfrm>
        </p:grpSpPr>
        <p:pic>
          <p:nvPicPr>
            <p:cNvPr id="19" name="Picture Placeholder 20">
              <a:extLst>
                <a:ext uri="{FF2B5EF4-FFF2-40B4-BE49-F238E27FC236}">
                  <a16:creationId xmlns:a16="http://schemas.microsoft.com/office/drawing/2014/main" id="{188FA7EE-A1C9-A7D1-EE90-5B8980A4A78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196" r="6508" b="32916"/>
            <a:stretch/>
          </p:blipFill>
          <p:spPr>
            <a:xfrm>
              <a:off x="4138200" y="1850896"/>
              <a:ext cx="1371600" cy="1371600"/>
            </a:xfrm>
            <a:prstGeom prst="ellipse">
              <a:avLst/>
            </a:prstGeom>
          </p:spPr>
        </p:pic>
        <p:sp>
          <p:nvSpPr>
            <p:cNvPr id="30" name="TextBox 29">
              <a:extLst>
                <a:ext uri="{FF2B5EF4-FFF2-40B4-BE49-F238E27FC236}">
                  <a16:creationId xmlns:a16="http://schemas.microsoft.com/office/drawing/2014/main" id="{B48A0488-C998-8E69-A0F8-58AF5D169724}"/>
                </a:ext>
              </a:extLst>
            </p:cNvPr>
            <p:cNvSpPr txBox="1"/>
            <p:nvPr/>
          </p:nvSpPr>
          <p:spPr>
            <a:xfrm>
              <a:off x="4138200" y="3274768"/>
              <a:ext cx="1471417" cy="646331"/>
            </a:xfrm>
            <a:prstGeom prst="rect">
              <a:avLst/>
            </a:prstGeom>
            <a:noFill/>
          </p:spPr>
          <p:txBody>
            <a:bodyPr wrap="square" rtlCol="0">
              <a:spAutoFit/>
            </a:bodyPr>
            <a:lstStyle/>
            <a:p>
              <a:pPr algn="ctr"/>
              <a:r>
                <a:rPr lang="es-ES" dirty="0"/>
                <a:t>Muhammad </a:t>
              </a:r>
              <a:r>
                <a:rPr lang="es-ES" dirty="0" err="1"/>
                <a:t>Thariq</a:t>
              </a:r>
              <a:endParaRPr lang="es-ES" dirty="0"/>
            </a:p>
          </p:txBody>
        </p:sp>
      </p:grpSp>
      <p:grpSp>
        <p:nvGrpSpPr>
          <p:cNvPr id="11" name="Group 10">
            <a:extLst>
              <a:ext uri="{FF2B5EF4-FFF2-40B4-BE49-F238E27FC236}">
                <a16:creationId xmlns:a16="http://schemas.microsoft.com/office/drawing/2014/main" id="{021EF0BE-C3BD-9606-3AA8-2F7BBD05E80B}"/>
              </a:ext>
            </a:extLst>
          </p:cNvPr>
          <p:cNvGrpSpPr/>
          <p:nvPr/>
        </p:nvGrpSpPr>
        <p:grpSpPr>
          <a:xfrm>
            <a:off x="8411613" y="1661013"/>
            <a:ext cx="1371600" cy="2115818"/>
            <a:chOff x="10306217" y="1778991"/>
            <a:chExt cx="1371600" cy="2115818"/>
          </a:xfrm>
        </p:grpSpPr>
        <p:pic>
          <p:nvPicPr>
            <p:cNvPr id="16" name="Picture 15">
              <a:extLst>
                <a:ext uri="{FF2B5EF4-FFF2-40B4-BE49-F238E27FC236}">
                  <a16:creationId xmlns:a16="http://schemas.microsoft.com/office/drawing/2014/main" id="{056D95A3-7C00-D26B-0F0D-4985CF279B14}"/>
                </a:ext>
              </a:extLst>
            </p:cNvPr>
            <p:cNvPicPr>
              <a:picLocks noChangeAspect="1"/>
            </p:cNvPicPr>
            <p:nvPr/>
          </p:nvPicPr>
          <p:blipFill rotWithShape="1">
            <a:blip r:embed="rId9">
              <a:extLst>
                <a:ext uri="{28A0092B-C50C-407E-A947-70E740481C1C}">
                  <a14:useLocalDpi xmlns:a14="http://schemas.microsoft.com/office/drawing/2010/main" val="0"/>
                </a:ext>
              </a:extLst>
            </a:blip>
            <a:srcRect l="8801" t="12992" r="12402" b="8076"/>
            <a:stretch/>
          </p:blipFill>
          <p:spPr>
            <a:xfrm>
              <a:off x="10306217" y="1778991"/>
              <a:ext cx="1371600" cy="1371600"/>
            </a:xfrm>
            <a:prstGeom prst="ellipse">
              <a:avLst/>
            </a:prstGeom>
          </p:spPr>
        </p:pic>
        <p:sp>
          <p:nvSpPr>
            <p:cNvPr id="23" name="TextBox 22">
              <a:extLst>
                <a:ext uri="{FF2B5EF4-FFF2-40B4-BE49-F238E27FC236}">
                  <a16:creationId xmlns:a16="http://schemas.microsoft.com/office/drawing/2014/main" id="{D7812986-D4F4-5FC3-D92E-4F36C83DF2AC}"/>
                </a:ext>
              </a:extLst>
            </p:cNvPr>
            <p:cNvSpPr txBox="1"/>
            <p:nvPr/>
          </p:nvSpPr>
          <p:spPr>
            <a:xfrm>
              <a:off x="10429309" y="3248478"/>
              <a:ext cx="112541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Calibri" panose="020F0502020204030204"/>
                  <a:ea typeface="ＭＳ Ｐゴシック"/>
                  <a:cs typeface="+mn-cs"/>
                </a:rPr>
                <a:t>Erdem</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dirty="0">
                  <a:solidFill>
                    <a:prstClr val="black"/>
                  </a:solidFill>
                  <a:latin typeface="Calibri" panose="020F0502020204030204"/>
                  <a:ea typeface="ＭＳ Ｐゴシック"/>
                </a:rPr>
                <a:t>Yilmaz</a:t>
              </a:r>
              <a:endParaRPr kumimoji="0" lang="LID4096" sz="1800" b="0" i="0" u="none" strike="noStrike" kern="1200" cap="none" spc="0" normalizeH="0" baseline="0" noProof="0" dirty="0">
                <a:ln>
                  <a:noFill/>
                </a:ln>
                <a:solidFill>
                  <a:prstClr val="black"/>
                </a:solidFill>
                <a:effectLst/>
                <a:uLnTx/>
                <a:uFillTx/>
                <a:latin typeface="Calibri" panose="020F0502020204030204"/>
                <a:ea typeface="ＭＳ Ｐゴシック"/>
                <a:cs typeface="+mn-cs"/>
              </a:endParaRPr>
            </a:p>
          </p:txBody>
        </p:sp>
      </p:grpSp>
      <p:grpSp>
        <p:nvGrpSpPr>
          <p:cNvPr id="31" name="Group 35">
            <a:extLst>
              <a:ext uri="{FF2B5EF4-FFF2-40B4-BE49-F238E27FC236}">
                <a16:creationId xmlns:a16="http://schemas.microsoft.com/office/drawing/2014/main" id="{B097CA72-EC6C-485D-92D9-70CD724247FD}"/>
              </a:ext>
            </a:extLst>
          </p:cNvPr>
          <p:cNvGrpSpPr/>
          <p:nvPr/>
        </p:nvGrpSpPr>
        <p:grpSpPr>
          <a:xfrm>
            <a:off x="9466594" y="4005202"/>
            <a:ext cx="1371600" cy="2122777"/>
            <a:chOff x="8307270" y="1799980"/>
            <a:chExt cx="1371600" cy="2122777"/>
          </a:xfrm>
        </p:grpSpPr>
        <p:pic>
          <p:nvPicPr>
            <p:cNvPr id="32" name="Picture Placeholder 20">
              <a:extLst>
                <a:ext uri="{FF2B5EF4-FFF2-40B4-BE49-F238E27FC236}">
                  <a16:creationId xmlns:a16="http://schemas.microsoft.com/office/drawing/2014/main" id="{01571B91-105F-43E0-B271-C9EB81C840F9}"/>
                </a:ext>
              </a:extLst>
            </p:cNvPr>
            <p:cNvPicPr>
              <a:picLocks noChangeAspect="1"/>
            </p:cNvPicPr>
            <p:nvPr/>
          </p:nvPicPr>
          <p:blipFill rotWithShape="1">
            <a:blip r:embed="rId10">
              <a:extLst>
                <a:ext uri="{28A0092B-C50C-407E-A947-70E740481C1C}">
                  <a14:useLocalDpi xmlns:a14="http://schemas.microsoft.com/office/drawing/2010/main" val="0"/>
                </a:ext>
              </a:extLst>
            </a:blip>
            <a:srcRect t="11111" b="11111"/>
            <a:stretch/>
          </p:blipFill>
          <p:spPr>
            <a:xfrm>
              <a:off x="8307270" y="1799980"/>
              <a:ext cx="1371600" cy="1371600"/>
            </a:xfrm>
            <a:prstGeom prst="ellipse">
              <a:avLst/>
            </a:prstGeom>
          </p:spPr>
        </p:pic>
        <p:sp>
          <p:nvSpPr>
            <p:cNvPr id="36" name="TextBox 25">
              <a:extLst>
                <a:ext uri="{FF2B5EF4-FFF2-40B4-BE49-F238E27FC236}">
                  <a16:creationId xmlns:a16="http://schemas.microsoft.com/office/drawing/2014/main" id="{691C1F25-1155-40A8-8E32-67676D033A0B}"/>
                </a:ext>
              </a:extLst>
            </p:cNvPr>
            <p:cNvSpPr txBox="1"/>
            <p:nvPr/>
          </p:nvSpPr>
          <p:spPr>
            <a:xfrm>
              <a:off x="8427632" y="3276426"/>
              <a:ext cx="1190376" cy="646331"/>
            </a:xfrm>
            <a:prstGeom prst="rect">
              <a:avLst/>
            </a:prstGeom>
            <a:noFill/>
          </p:spPr>
          <p:txBody>
            <a:bodyPr wrap="square" rtlCol="0">
              <a:spAutoFit/>
            </a:bodyPr>
            <a:lstStyle/>
            <a:p>
              <a:pPr algn="ctr"/>
              <a:r>
                <a:rPr lang="es-ES" dirty="0"/>
                <a:t>Theodor W. </a:t>
              </a:r>
              <a:r>
                <a:rPr lang="es-ES" dirty="0" err="1"/>
                <a:t>Hänsch</a:t>
              </a:r>
              <a:endParaRPr lang="LID4096" dirty="0"/>
            </a:p>
          </p:txBody>
        </p:sp>
      </p:grpSp>
      <p:grpSp>
        <p:nvGrpSpPr>
          <p:cNvPr id="37" name="Group 38">
            <a:extLst>
              <a:ext uri="{FF2B5EF4-FFF2-40B4-BE49-F238E27FC236}">
                <a16:creationId xmlns:a16="http://schemas.microsoft.com/office/drawing/2014/main" id="{3E43F18C-EF39-473B-9743-53144CEE9677}"/>
              </a:ext>
            </a:extLst>
          </p:cNvPr>
          <p:cNvGrpSpPr/>
          <p:nvPr/>
        </p:nvGrpSpPr>
        <p:grpSpPr>
          <a:xfrm>
            <a:off x="7324165" y="4057776"/>
            <a:ext cx="1553828" cy="2070203"/>
            <a:chOff x="8311074" y="4230556"/>
            <a:chExt cx="1553828" cy="2070203"/>
          </a:xfrm>
        </p:grpSpPr>
        <p:pic>
          <p:nvPicPr>
            <p:cNvPr id="39" name="Picture Placeholder 20">
              <a:extLst>
                <a:ext uri="{FF2B5EF4-FFF2-40B4-BE49-F238E27FC236}">
                  <a16:creationId xmlns:a16="http://schemas.microsoft.com/office/drawing/2014/main" id="{5D84F3E4-A397-4810-A30D-F1805C00881E}"/>
                </a:ext>
              </a:extLst>
            </p:cNvPr>
            <p:cNvPicPr>
              <a:picLocks noChangeAspect="1"/>
            </p:cNvPicPr>
            <p:nvPr/>
          </p:nvPicPr>
          <p:blipFill rotWithShape="1">
            <a:blip r:embed="rId11">
              <a:extLst>
                <a:ext uri="{28A0092B-C50C-407E-A947-70E740481C1C}">
                  <a14:useLocalDpi xmlns:a14="http://schemas.microsoft.com/office/drawing/2010/main" val="0"/>
                </a:ext>
              </a:extLst>
            </a:blip>
            <a:srcRect l="11875" t="5510" r="11875" b="25489"/>
            <a:stretch/>
          </p:blipFill>
          <p:spPr>
            <a:xfrm>
              <a:off x="8332761" y="4230556"/>
              <a:ext cx="1371600" cy="1371600"/>
            </a:xfrm>
            <a:prstGeom prst="ellipse">
              <a:avLst/>
            </a:prstGeom>
          </p:spPr>
        </p:pic>
        <p:sp>
          <p:nvSpPr>
            <p:cNvPr id="40" name="TextBox 30">
              <a:extLst>
                <a:ext uri="{FF2B5EF4-FFF2-40B4-BE49-F238E27FC236}">
                  <a16:creationId xmlns:a16="http://schemas.microsoft.com/office/drawing/2014/main" id="{797F247E-13C1-42AD-908B-47C1060B7453}"/>
                </a:ext>
              </a:extLst>
            </p:cNvPr>
            <p:cNvSpPr txBox="1"/>
            <p:nvPr/>
          </p:nvSpPr>
          <p:spPr>
            <a:xfrm>
              <a:off x="8311074" y="5654428"/>
              <a:ext cx="1553828" cy="646331"/>
            </a:xfrm>
            <a:prstGeom prst="rect">
              <a:avLst/>
            </a:prstGeom>
            <a:noFill/>
          </p:spPr>
          <p:txBody>
            <a:bodyPr wrap="square" rtlCol="0">
              <a:spAutoFit/>
            </a:bodyPr>
            <a:lstStyle/>
            <a:p>
              <a:pPr algn="ctr"/>
              <a:r>
                <a:rPr lang="es-ES" dirty="0" err="1"/>
                <a:t>Savely</a:t>
              </a:r>
              <a:r>
                <a:rPr lang="es-ES" dirty="0"/>
                <a:t> </a:t>
              </a:r>
              <a:r>
                <a:rPr lang="es-ES" dirty="0" err="1"/>
                <a:t>Karshenboim</a:t>
              </a:r>
              <a:endParaRPr lang="LID4096" dirty="0"/>
            </a:p>
          </p:txBody>
        </p:sp>
      </p:grpSp>
    </p:spTree>
    <p:extLst>
      <p:ext uri="{BB962C8B-B14F-4D97-AF65-F5344CB8AC3E}">
        <p14:creationId xmlns:p14="http://schemas.microsoft.com/office/powerpoint/2010/main" val="1696514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6BE1BB2C-3D56-4445-91E7-7715A58DA50B}"/>
                  </a:ext>
                </a:extLst>
              </p:cNvPr>
              <p:cNvSpPr>
                <a:spLocks noGrp="1"/>
              </p:cNvSpPr>
              <p:nvPr>
                <p:ph idx="1"/>
              </p:nvPr>
            </p:nvSpPr>
            <p:spPr>
              <a:xfrm>
                <a:off x="838200" y="3302000"/>
                <a:ext cx="10515600" cy="2874964"/>
              </a:xfrm>
            </p:spPr>
            <p:txBody>
              <a:bodyPr/>
              <a:lstStyle/>
              <a:p>
                <a:pPr>
                  <a:buClr>
                    <a:srgbClr val="007E74"/>
                  </a:buClr>
                </a:pPr>
                <a:r>
                  <a:rPr lang="el-GR" sz="2000" dirty="0">
                    <a:latin typeface="Calibri" panose="020F0502020204030204" pitchFamily="34" charset="0"/>
                    <a:ea typeface="Calibri" panose="020F0502020204030204" pitchFamily="34" charset="0"/>
                    <a:cs typeface="Calibri" panose="020F0502020204030204" pitchFamily="34" charset="0"/>
                  </a:rPr>
                  <a:t>α</a:t>
                </a:r>
                <a:r>
                  <a:rPr lang="de-DE" sz="2000" dirty="0">
                    <a:latin typeface="Calibri" panose="020F0502020204030204" pitchFamily="34" charset="0"/>
                    <a:ea typeface="Calibri" panose="020F0502020204030204" pitchFamily="34" charset="0"/>
                    <a:cs typeface="Calibri" panose="020F0502020204030204" pitchFamily="34" charset="0"/>
                  </a:rPr>
                  <a:t>: </a:t>
                </a:r>
                <a:r>
                  <a:rPr lang="en-US" sz="2000" dirty="0">
                    <a:latin typeface="Calibri" panose="020F0502020204030204" pitchFamily="34" charset="0"/>
                    <a:ea typeface="Calibri" panose="020F0502020204030204" pitchFamily="34" charset="0"/>
                    <a:cs typeface="Calibri" panose="020F0502020204030204" pitchFamily="34" charset="0"/>
                  </a:rPr>
                  <a:t>electron g-factor, atomic recoil shift experiments</a:t>
                </a:r>
              </a:p>
              <a:p>
                <a:pPr>
                  <a:buClr>
                    <a:srgbClr val="007E74"/>
                  </a:buClr>
                </a:pPr>
                <a14:m>
                  <m:oMath xmlns:m="http://schemas.openxmlformats.org/officeDocument/2006/math">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𝑚</m:t>
                            </m:r>
                          </m:e>
                          <m:sub>
                            <m:r>
                              <a:rPr lang="en-US" sz="2000" i="1">
                                <a:latin typeface="Cambria Math" panose="02040503050406030204" pitchFamily="18" charset="0"/>
                              </a:rPr>
                              <m:t>𝑒</m:t>
                            </m:r>
                          </m:sub>
                        </m:sSub>
                      </m:num>
                      <m:den>
                        <m:sSub>
                          <m:sSubPr>
                            <m:ctrlPr>
                              <a:rPr lang="en-US" sz="2000" i="1">
                                <a:latin typeface="Cambria Math" panose="02040503050406030204" pitchFamily="18" charset="0"/>
                              </a:rPr>
                            </m:ctrlPr>
                          </m:sSubPr>
                          <m:e>
                            <m:r>
                              <a:rPr lang="en-US" sz="2000" i="1">
                                <a:latin typeface="Cambria Math" panose="02040503050406030204" pitchFamily="18" charset="0"/>
                              </a:rPr>
                              <m:t>𝑚</m:t>
                            </m:r>
                          </m:e>
                          <m:sub>
                            <m:r>
                              <a:rPr lang="en-US" sz="2000" i="1">
                                <a:latin typeface="Cambria Math" panose="02040503050406030204" pitchFamily="18" charset="0"/>
                              </a:rPr>
                              <m:t>𝑁</m:t>
                            </m:r>
                          </m:sub>
                        </m:sSub>
                      </m:den>
                    </m:f>
                    <m:r>
                      <a:rPr lang="de-DE" sz="2000" b="0" i="1" smtClean="0">
                        <a:latin typeface="Cambria Math" panose="02040503050406030204" pitchFamily="18" charset="0"/>
                      </a:rPr>
                      <m:t>:</m:t>
                    </m:r>
                  </m:oMath>
                </a14:m>
                <a:r>
                  <a:rPr lang="en-US" sz="2000" dirty="0">
                    <a:cs typeface="Arial" panose="020B0604020202020204" pitchFamily="34" charset="0"/>
                  </a:rPr>
                  <a:t> </a:t>
                </a:r>
                <a:r>
                  <a:rPr lang="en-US" sz="2000" dirty="0">
                    <a:latin typeface="Calibri" panose="020F0502020204030204" pitchFamily="34" charset="0"/>
                    <a:ea typeface="Calibri" panose="020F0502020204030204" pitchFamily="34" charset="0"/>
                    <a:cs typeface="Calibri" panose="020F0502020204030204" pitchFamily="34" charset="0"/>
                  </a:rPr>
                  <a:t>Penning trap experiments, molecular spectroscopy </a:t>
                </a:r>
              </a:p>
              <a:p>
                <a:pPr marL="0" indent="0">
                  <a:buNone/>
                </a:pPr>
                <a:endParaRPr lang="en-US" sz="2000" dirty="0">
                  <a:cs typeface="Arial" panose="020B0604020202020204" pitchFamily="34" charset="0"/>
                </a:endParaRPr>
              </a:p>
              <a:p>
                <a:pPr marL="0" indent="0">
                  <a:buNone/>
                </a:pPr>
                <a:r>
                  <a:rPr lang="en-US" sz="2000" dirty="0">
                    <a:cs typeface="Arial" panose="020B0604020202020204" pitchFamily="34" charset="0"/>
                    <a:sym typeface="Wingdings" panose="05000000000000000000" pitchFamily="2" charset="2"/>
                  </a:rPr>
                  <a:t>	 </a:t>
                </a:r>
                <a:r>
                  <a:rPr lang="en-US" sz="2000" b="1"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Two</a:t>
                </a:r>
                <a:r>
                  <a:rPr lang="en-US" sz="2000" dirty="0">
                    <a:latin typeface="Calibri" panose="020F0502020204030204" pitchFamily="34" charset="0"/>
                    <a:ea typeface="Calibri" panose="020F0502020204030204" pitchFamily="34" charset="0"/>
                    <a:cs typeface="Calibri" panose="020F0502020204030204" pitchFamily="34" charset="0"/>
                  </a:rPr>
                  <a:t> parameters left for laser spectroscopy</a:t>
                </a:r>
                <a:r>
                  <a:rPr lang="en-US" sz="2000" dirty="0">
                    <a:cs typeface="Arial" panose="020B0604020202020204" pitchFamily="34" charset="0"/>
                  </a:rPr>
                  <a:t>: </a:t>
                </a:r>
                <a14:m>
                  <m:oMath xmlns:m="http://schemas.openxmlformats.org/officeDocument/2006/math">
                    <m:sSub>
                      <m:sSubPr>
                        <m:ctrlPr>
                          <a:rPr lang="de-DE" sz="2000" b="0" i="1" dirty="0" smtClean="0">
                            <a:solidFill>
                              <a:srgbClr val="FF0000"/>
                            </a:solidFill>
                            <a:latin typeface="Cambria Math" panose="02040503050406030204" pitchFamily="18" charset="0"/>
                            <a:cs typeface="Arial" panose="020B0604020202020204" pitchFamily="34" charset="0"/>
                          </a:rPr>
                        </m:ctrlPr>
                      </m:sSubPr>
                      <m:e>
                        <m:r>
                          <a:rPr lang="de-DE" sz="2000" b="0" i="1" dirty="0" smtClean="0">
                            <a:solidFill>
                              <a:srgbClr val="FF0000"/>
                            </a:solidFill>
                            <a:latin typeface="Cambria Math" panose="02040503050406030204" pitchFamily="18" charset="0"/>
                            <a:cs typeface="Arial" panose="020B0604020202020204" pitchFamily="34" charset="0"/>
                          </a:rPr>
                          <m:t>𝑅</m:t>
                        </m:r>
                      </m:e>
                      <m:sub>
                        <m:r>
                          <a:rPr lang="de-DE" sz="2000" b="0" i="1" dirty="0" smtClean="0">
                            <a:solidFill>
                              <a:srgbClr val="FF0000"/>
                            </a:solidFill>
                            <a:latin typeface="Cambria Math" panose="02040503050406030204" pitchFamily="18" charset="0"/>
                            <a:cs typeface="Arial" panose="020B0604020202020204" pitchFamily="34" charset="0"/>
                          </a:rPr>
                          <m:t>∞</m:t>
                        </m:r>
                      </m:sub>
                    </m:sSub>
                  </m:oMath>
                </a14:m>
                <a:r>
                  <a:rPr lang="en-US" sz="2000" dirty="0">
                    <a:solidFill>
                      <a:srgbClr val="FF0000"/>
                    </a:solidFill>
                    <a:cs typeface="Arial" panose="020B0604020202020204" pitchFamily="34" charset="0"/>
                  </a:rPr>
                  <a:t> </a:t>
                </a:r>
                <a:r>
                  <a:rPr lang="en-US" sz="2000" dirty="0">
                    <a:latin typeface="Calibri" panose="020F0502020204030204" pitchFamily="34" charset="0"/>
                    <a:ea typeface="Calibri" panose="020F0502020204030204" pitchFamily="34" charset="0"/>
                    <a:cs typeface="Calibri" panose="020F0502020204030204" pitchFamily="34" charset="0"/>
                  </a:rPr>
                  <a:t>and</a:t>
                </a:r>
                <a:r>
                  <a:rPr lang="en-US" sz="2000" dirty="0">
                    <a:cs typeface="Arial" panose="020B0604020202020204" pitchFamily="34" charset="0"/>
                  </a:rPr>
                  <a:t> </a:t>
                </a:r>
                <a14:m>
                  <m:oMath xmlns:m="http://schemas.openxmlformats.org/officeDocument/2006/math">
                    <m:sSub>
                      <m:sSubPr>
                        <m:ctrlPr>
                          <a:rPr lang="de-DE" sz="2000" b="0" i="1" smtClean="0">
                            <a:solidFill>
                              <a:srgbClr val="FF0000"/>
                            </a:solidFill>
                            <a:latin typeface="Cambria Math" panose="02040503050406030204" pitchFamily="18" charset="0"/>
                            <a:cs typeface="Arial" panose="020B0604020202020204" pitchFamily="34" charset="0"/>
                          </a:rPr>
                        </m:ctrlPr>
                      </m:sSubPr>
                      <m:e>
                        <m:r>
                          <a:rPr lang="de-DE" sz="2000" b="0" i="1" smtClean="0">
                            <a:solidFill>
                              <a:srgbClr val="FF0000"/>
                            </a:solidFill>
                            <a:latin typeface="Cambria Math" panose="02040503050406030204" pitchFamily="18" charset="0"/>
                            <a:cs typeface="Arial" panose="020B0604020202020204" pitchFamily="34" charset="0"/>
                          </a:rPr>
                          <m:t>𝑟</m:t>
                        </m:r>
                      </m:e>
                      <m:sub>
                        <m:r>
                          <a:rPr lang="de-DE" sz="2000" b="0" i="1" smtClean="0">
                            <a:solidFill>
                              <a:srgbClr val="FF0000"/>
                            </a:solidFill>
                            <a:latin typeface="Cambria Math" panose="02040503050406030204" pitchFamily="18" charset="0"/>
                            <a:cs typeface="Arial" panose="020B0604020202020204" pitchFamily="34" charset="0"/>
                          </a:rPr>
                          <m:t>𝑁</m:t>
                        </m:r>
                      </m:sub>
                    </m:sSub>
                  </m:oMath>
                </a14:m>
                <a:endParaRPr lang="en-US" sz="2000" dirty="0">
                  <a:cs typeface="Arial" panose="020B0604020202020204" pitchFamily="34" charset="0"/>
                </a:endParaRPr>
              </a:p>
              <a:p>
                <a:pPr marL="0" indent="0">
                  <a:buNone/>
                </a:pPr>
                <a:r>
                  <a:rPr lang="en-US" sz="2000" dirty="0">
                    <a:cs typeface="Arial" panose="020B0604020202020204" pitchFamily="34" charset="0"/>
                  </a:rPr>
                  <a:t>	</a:t>
                </a:r>
                <a:r>
                  <a:rPr lang="en-US" sz="2000" dirty="0">
                    <a:cs typeface="Arial" panose="020B0604020202020204" pitchFamily="34" charset="0"/>
                    <a:sym typeface="Wingdings" panose="05000000000000000000" pitchFamily="2" charset="2"/>
                  </a:rPr>
                  <a:t> </a:t>
                </a:r>
                <a:r>
                  <a:rPr lang="en-US" sz="20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Measure </a:t>
                </a:r>
                <a:r>
                  <a:rPr lang="en-US" sz="2000" b="1"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two</a:t>
                </a:r>
                <a:r>
                  <a:rPr lang="en-US" sz="20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transition frequencies to determine </a:t>
                </a:r>
                <a14:m>
                  <m:oMath xmlns:m="http://schemas.openxmlformats.org/officeDocument/2006/math">
                    <m:sSub>
                      <m:sSubPr>
                        <m:ctrlPr>
                          <a:rPr lang="de-DE" sz="2000" i="1" dirty="0">
                            <a:solidFill>
                              <a:srgbClr val="FF0000"/>
                            </a:solidFill>
                            <a:latin typeface="Cambria Math" panose="02040503050406030204" pitchFamily="18" charset="0"/>
                            <a:cs typeface="Arial" panose="020B0604020202020204" pitchFamily="34" charset="0"/>
                          </a:rPr>
                        </m:ctrlPr>
                      </m:sSubPr>
                      <m:e>
                        <m:r>
                          <a:rPr lang="de-DE" sz="2000" i="1" dirty="0">
                            <a:solidFill>
                              <a:srgbClr val="FF0000"/>
                            </a:solidFill>
                            <a:latin typeface="Cambria Math" panose="02040503050406030204" pitchFamily="18" charset="0"/>
                            <a:cs typeface="Arial" panose="020B0604020202020204" pitchFamily="34" charset="0"/>
                          </a:rPr>
                          <m:t>𝑅</m:t>
                        </m:r>
                      </m:e>
                      <m:sub>
                        <m:r>
                          <a:rPr lang="de-DE" sz="2000" i="1" dirty="0">
                            <a:solidFill>
                              <a:srgbClr val="FF0000"/>
                            </a:solidFill>
                            <a:latin typeface="Cambria Math" panose="02040503050406030204" pitchFamily="18" charset="0"/>
                            <a:cs typeface="Arial" panose="020B0604020202020204" pitchFamily="34" charset="0"/>
                          </a:rPr>
                          <m:t>∞</m:t>
                        </m:r>
                      </m:sub>
                    </m:sSub>
                  </m:oMath>
                </a14:m>
                <a:r>
                  <a:rPr lang="en-US" sz="2000" dirty="0">
                    <a:solidFill>
                      <a:srgbClr val="FF0000"/>
                    </a:solidFill>
                    <a:cs typeface="Arial" panose="020B0604020202020204" pitchFamily="34" charset="0"/>
                  </a:rPr>
                  <a:t> </a:t>
                </a:r>
                <a:r>
                  <a:rPr lang="en-US" sz="2000" dirty="0">
                    <a:latin typeface="Calibri" panose="020F0502020204030204" pitchFamily="34" charset="0"/>
                    <a:ea typeface="Calibri" panose="020F0502020204030204" pitchFamily="34" charset="0"/>
                    <a:cs typeface="Calibri" panose="020F0502020204030204" pitchFamily="34" charset="0"/>
                  </a:rPr>
                  <a:t>and</a:t>
                </a:r>
                <a:r>
                  <a:rPr lang="en-US" sz="2000" dirty="0">
                    <a:cs typeface="Arial" panose="020B0604020202020204" pitchFamily="34" charset="0"/>
                  </a:rPr>
                  <a:t> </a:t>
                </a:r>
                <a14:m>
                  <m:oMath xmlns:m="http://schemas.openxmlformats.org/officeDocument/2006/math">
                    <m:sSub>
                      <m:sSubPr>
                        <m:ctrlPr>
                          <a:rPr lang="de-DE" sz="2000" i="1">
                            <a:solidFill>
                              <a:srgbClr val="FF0000"/>
                            </a:solidFill>
                            <a:latin typeface="Cambria Math" panose="02040503050406030204" pitchFamily="18" charset="0"/>
                            <a:cs typeface="Arial" panose="020B0604020202020204" pitchFamily="34" charset="0"/>
                          </a:rPr>
                        </m:ctrlPr>
                      </m:sSubPr>
                      <m:e>
                        <m:r>
                          <a:rPr lang="de-DE" sz="2000" i="1">
                            <a:solidFill>
                              <a:srgbClr val="FF0000"/>
                            </a:solidFill>
                            <a:latin typeface="Cambria Math" panose="02040503050406030204" pitchFamily="18" charset="0"/>
                            <a:cs typeface="Arial" panose="020B0604020202020204" pitchFamily="34" charset="0"/>
                          </a:rPr>
                          <m:t>𝑟</m:t>
                        </m:r>
                      </m:e>
                      <m:sub>
                        <m:r>
                          <a:rPr lang="de-DE" sz="2000" i="1">
                            <a:solidFill>
                              <a:srgbClr val="FF0000"/>
                            </a:solidFill>
                            <a:latin typeface="Cambria Math" panose="02040503050406030204" pitchFamily="18" charset="0"/>
                            <a:cs typeface="Arial" panose="020B0604020202020204" pitchFamily="34" charset="0"/>
                          </a:rPr>
                          <m:t>𝑁</m:t>
                        </m:r>
                      </m:sub>
                    </m:sSub>
                  </m:oMath>
                </a14:m>
                <a:endParaRPr lang="en-US" sz="2000" b="1" dirty="0">
                  <a:cs typeface="Arial" panose="020B0604020202020204" pitchFamily="34" charset="0"/>
                </a:endParaRPr>
              </a:p>
              <a:p>
                <a:endParaRPr lang="de-DE" dirty="0"/>
              </a:p>
            </p:txBody>
          </p:sp>
        </mc:Choice>
        <mc:Fallback xmlns="">
          <p:sp>
            <p:nvSpPr>
              <p:cNvPr id="2" name="Inhaltsplatzhalter 1">
                <a:extLst>
                  <a:ext uri="{FF2B5EF4-FFF2-40B4-BE49-F238E27FC236}">
                    <a16:creationId xmlns:a16="http://schemas.microsoft.com/office/drawing/2014/main" id="{6BE1BB2C-3D56-4445-91E7-7715A58DA50B}"/>
                  </a:ext>
                </a:extLst>
              </p:cNvPr>
              <p:cNvSpPr>
                <a:spLocks noGrp="1" noRot="1" noChangeAspect="1" noMove="1" noResize="1" noEditPoints="1" noAdjustHandles="1" noChangeArrowheads="1" noChangeShapeType="1" noTextEdit="1"/>
              </p:cNvSpPr>
              <p:nvPr>
                <p:ph idx="1"/>
              </p:nvPr>
            </p:nvSpPr>
            <p:spPr>
              <a:xfrm>
                <a:off x="838200" y="3302000"/>
                <a:ext cx="10515600" cy="2874964"/>
              </a:xfrm>
              <a:blipFill>
                <a:blip r:embed="rId4"/>
                <a:stretch>
                  <a:fillRect l="-1391" t="-2760"/>
                </a:stretch>
              </a:blipFill>
            </p:spPr>
            <p:txBody>
              <a:bodyPr/>
              <a:lstStyle/>
              <a:p>
                <a:r>
                  <a:rPr lang="en-US">
                    <a:noFill/>
                  </a:rPr>
                  <a:t> </a:t>
                </a:r>
              </a:p>
            </p:txBody>
          </p:sp>
        </mc:Fallback>
      </mc:AlternateContent>
      <p:sp>
        <p:nvSpPr>
          <p:cNvPr id="4" name="Foliennummernplatzhalter 3">
            <a:extLst>
              <a:ext uri="{FF2B5EF4-FFF2-40B4-BE49-F238E27FC236}">
                <a16:creationId xmlns:a16="http://schemas.microsoft.com/office/drawing/2014/main" id="{5FCEF3EB-C24A-4E41-B771-F2BF4ACDA59B}"/>
              </a:ext>
            </a:extLst>
          </p:cNvPr>
          <p:cNvSpPr>
            <a:spLocks noGrp="1"/>
          </p:cNvSpPr>
          <p:nvPr>
            <p:ph type="sldNum" sz="quarter" idx="4"/>
          </p:nvPr>
        </p:nvSpPr>
        <p:spPr/>
        <p:txBody>
          <a:bodyPr vert="horz" lIns="0" tIns="0" rIns="0" bIns="45720" rtlCol="0" anchor="ctr"/>
          <a:lstStyle/>
          <a:p>
            <a:fld id="{868CE6CF-B1CB-C240-B2D6-131636DF6A5B}" type="slidenum">
              <a:rPr lang="de-DE" smtClean="0"/>
              <a:pPr/>
              <a:t>2</a:t>
            </a:fld>
            <a:endParaRPr lang="de-DE" dirty="0"/>
          </a:p>
        </p:txBody>
      </p:sp>
      <p:sp>
        <p:nvSpPr>
          <p:cNvPr id="5" name="Titel 4">
            <a:extLst>
              <a:ext uri="{FF2B5EF4-FFF2-40B4-BE49-F238E27FC236}">
                <a16:creationId xmlns:a16="http://schemas.microsoft.com/office/drawing/2014/main" id="{352FAFC4-F355-4081-AE4B-9A2AB0FAED19}"/>
              </a:ext>
            </a:extLst>
          </p:cNvPr>
          <p:cNvSpPr>
            <a:spLocks noGrp="1"/>
          </p:cNvSpPr>
          <p:nvPr>
            <p:ph type="title"/>
          </p:nvPr>
        </p:nvSpPr>
        <p:spPr>
          <a:xfrm>
            <a:off x="838200" y="540542"/>
            <a:ext cx="10515600" cy="443198"/>
          </a:xfrm>
        </p:spPr>
        <p:txBody>
          <a:bodyPr/>
          <a:lstStyle/>
          <a:p>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Testing</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QED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by</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precision</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spectroscopy</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of</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Hydrogen-like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systems</a:t>
            </a:r>
            <a:endPar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7" name="Straight Arrow Connector 13">
            <a:extLst>
              <a:ext uri="{FF2B5EF4-FFF2-40B4-BE49-F238E27FC236}">
                <a16:creationId xmlns:a16="http://schemas.microsoft.com/office/drawing/2014/main" id="{0947A8B0-B31C-4B54-AD14-CD36385E5383}"/>
              </a:ext>
            </a:extLst>
          </p:cNvPr>
          <p:cNvCxnSpPr>
            <a:cxnSpLocks/>
            <a:stCxn id="8" idx="0"/>
          </p:cNvCxnSpPr>
          <p:nvPr/>
        </p:nvCxnSpPr>
        <p:spPr>
          <a:xfrm flipH="1" flipV="1">
            <a:off x="3125364" y="2014201"/>
            <a:ext cx="141374" cy="52464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16">
            <a:extLst>
              <a:ext uri="{FF2B5EF4-FFF2-40B4-BE49-F238E27FC236}">
                <a16:creationId xmlns:a16="http://schemas.microsoft.com/office/drawing/2014/main" id="{881AE6DE-3396-4805-8452-AAB234BBB0C3}"/>
              </a:ext>
            </a:extLst>
          </p:cNvPr>
          <p:cNvSpPr txBox="1"/>
          <p:nvPr/>
        </p:nvSpPr>
        <p:spPr>
          <a:xfrm>
            <a:off x="2534005" y="2538845"/>
            <a:ext cx="1465466" cy="307777"/>
          </a:xfrm>
          <a:prstGeom prst="rect">
            <a:avLst/>
          </a:prstGeom>
          <a:noFill/>
        </p:spPr>
        <p:txBody>
          <a:bodyPr wrap="none" rtlCol="0">
            <a:spAutoFit/>
          </a:bodyPr>
          <a:lstStyle/>
          <a:p>
            <a:r>
              <a:rPr lang="en-US" sz="1400" dirty="0">
                <a:latin typeface="Calibri Light" panose="020F0302020204030204" pitchFamily="34" charset="0"/>
                <a:ea typeface="Calibri Light" panose="020F0302020204030204" pitchFamily="34" charset="0"/>
                <a:cs typeface="Calibri Light" panose="020F0302020204030204" pitchFamily="34" charset="0"/>
              </a:rPr>
              <a:t>Rydberg constant</a:t>
            </a:r>
          </a:p>
        </p:txBody>
      </p:sp>
      <p:cxnSp>
        <p:nvCxnSpPr>
          <p:cNvPr id="9" name="Straight Arrow Connector 17">
            <a:extLst>
              <a:ext uri="{FF2B5EF4-FFF2-40B4-BE49-F238E27FC236}">
                <a16:creationId xmlns:a16="http://schemas.microsoft.com/office/drawing/2014/main" id="{DCDF93C5-7431-419F-870A-5F100D44EF1E}"/>
              </a:ext>
            </a:extLst>
          </p:cNvPr>
          <p:cNvCxnSpPr>
            <a:cxnSpLocks/>
          </p:cNvCxnSpPr>
          <p:nvPr/>
        </p:nvCxnSpPr>
        <p:spPr>
          <a:xfrm flipV="1">
            <a:off x="6296767" y="1970316"/>
            <a:ext cx="442348" cy="59739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18">
            <a:extLst>
              <a:ext uri="{FF2B5EF4-FFF2-40B4-BE49-F238E27FC236}">
                <a16:creationId xmlns:a16="http://schemas.microsoft.com/office/drawing/2014/main" id="{02496C45-B89E-4E02-B3BA-EE3FE372CD44}"/>
              </a:ext>
            </a:extLst>
          </p:cNvPr>
          <p:cNvSpPr txBox="1"/>
          <p:nvPr/>
        </p:nvSpPr>
        <p:spPr>
          <a:xfrm>
            <a:off x="4859906" y="2570647"/>
            <a:ext cx="1861407" cy="307777"/>
          </a:xfrm>
          <a:prstGeom prst="rect">
            <a:avLst/>
          </a:prstGeom>
          <a:noFill/>
        </p:spPr>
        <p:txBody>
          <a:bodyPr wrap="none" rtlCol="0">
            <a:spAutoFit/>
          </a:bodyPr>
          <a:lstStyle/>
          <a:p>
            <a:r>
              <a:rPr lang="en-US" sz="1400" dirty="0">
                <a:latin typeface="Calibri Light" panose="020F0302020204030204" pitchFamily="34" charset="0"/>
                <a:ea typeface="Calibri Light" panose="020F0302020204030204" pitchFamily="34" charset="0"/>
                <a:cs typeface="Calibri Light" panose="020F0302020204030204" pitchFamily="34" charset="0"/>
              </a:rPr>
              <a:t>Fine structure constant</a:t>
            </a:r>
          </a:p>
        </p:txBody>
      </p:sp>
      <p:cxnSp>
        <p:nvCxnSpPr>
          <p:cNvPr id="11" name="Straight Arrow Connector 19">
            <a:extLst>
              <a:ext uri="{FF2B5EF4-FFF2-40B4-BE49-F238E27FC236}">
                <a16:creationId xmlns:a16="http://schemas.microsoft.com/office/drawing/2014/main" id="{B3AFE24D-ED56-403E-B35A-AD7CC8AC8C59}"/>
              </a:ext>
            </a:extLst>
          </p:cNvPr>
          <p:cNvCxnSpPr>
            <a:cxnSpLocks/>
          </p:cNvCxnSpPr>
          <p:nvPr/>
        </p:nvCxnSpPr>
        <p:spPr>
          <a:xfrm flipH="1" flipV="1">
            <a:off x="7734300" y="2109203"/>
            <a:ext cx="335280" cy="5431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20">
            <a:extLst>
              <a:ext uri="{FF2B5EF4-FFF2-40B4-BE49-F238E27FC236}">
                <a16:creationId xmlns:a16="http://schemas.microsoft.com/office/drawing/2014/main" id="{7C3FCFC8-CE78-4834-B520-09CADDE7DDB6}"/>
              </a:ext>
            </a:extLst>
          </p:cNvPr>
          <p:cNvSpPr txBox="1"/>
          <p:nvPr/>
        </p:nvSpPr>
        <p:spPr>
          <a:xfrm>
            <a:off x="7392144" y="2596563"/>
            <a:ext cx="2181238" cy="307777"/>
          </a:xfrm>
          <a:prstGeom prst="rect">
            <a:avLst/>
          </a:prstGeom>
          <a:noFill/>
        </p:spPr>
        <p:txBody>
          <a:bodyPr wrap="none" rtlCol="0">
            <a:spAutoFit/>
          </a:bodyPr>
          <a:lstStyle/>
          <a:p>
            <a:r>
              <a:rPr lang="en-US" sz="1400" dirty="0">
                <a:latin typeface="Calibri Light" panose="020F0302020204030204" pitchFamily="34" charset="0"/>
                <a:ea typeface="Calibri Light" panose="020F0302020204030204" pitchFamily="34" charset="0"/>
                <a:cs typeface="Calibri Light" panose="020F0302020204030204" pitchFamily="34" charset="0"/>
              </a:rPr>
              <a:t>Electron/nucleus mass ratio</a:t>
            </a:r>
          </a:p>
        </p:txBody>
      </p:sp>
      <p:sp>
        <p:nvSpPr>
          <p:cNvPr id="13" name="TextBox 22">
            <a:extLst>
              <a:ext uri="{FF2B5EF4-FFF2-40B4-BE49-F238E27FC236}">
                <a16:creationId xmlns:a16="http://schemas.microsoft.com/office/drawing/2014/main" id="{DF3FAC62-A861-4568-9C23-DEC76091E513}"/>
              </a:ext>
            </a:extLst>
          </p:cNvPr>
          <p:cNvSpPr txBox="1"/>
          <p:nvPr/>
        </p:nvSpPr>
        <p:spPr>
          <a:xfrm>
            <a:off x="10128448" y="2551088"/>
            <a:ext cx="1766830" cy="307777"/>
          </a:xfrm>
          <a:prstGeom prst="rect">
            <a:avLst/>
          </a:prstGeom>
          <a:noFill/>
        </p:spPr>
        <p:txBody>
          <a:bodyPr wrap="none" rtlCol="0">
            <a:spAutoFit/>
          </a:bodyPr>
          <a:lstStyle/>
          <a:p>
            <a:r>
              <a:rPr lang="en-US" sz="1400" dirty="0">
                <a:latin typeface="Calibri Light" panose="020F0302020204030204" pitchFamily="34" charset="0"/>
                <a:ea typeface="Calibri Light" panose="020F0302020204030204" pitchFamily="34" charset="0"/>
                <a:cs typeface="Calibri Light" panose="020F0302020204030204" pitchFamily="34" charset="0"/>
              </a:rPr>
              <a:t>Nuclear charge radius</a:t>
            </a:r>
          </a:p>
        </p:txBody>
      </p:sp>
      <p:cxnSp>
        <p:nvCxnSpPr>
          <p:cNvPr id="14" name="Straight Arrow Connector 23">
            <a:extLst>
              <a:ext uri="{FF2B5EF4-FFF2-40B4-BE49-F238E27FC236}">
                <a16:creationId xmlns:a16="http://schemas.microsoft.com/office/drawing/2014/main" id="{BCEE0C56-2237-4CC9-AF2F-0986A582AD1E}"/>
              </a:ext>
            </a:extLst>
          </p:cNvPr>
          <p:cNvCxnSpPr>
            <a:cxnSpLocks/>
          </p:cNvCxnSpPr>
          <p:nvPr/>
        </p:nvCxnSpPr>
        <p:spPr>
          <a:xfrm flipH="1" flipV="1">
            <a:off x="10546080" y="2033451"/>
            <a:ext cx="99060" cy="51763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78D9EC90-F6FB-4A99-A76D-1385F9C3344E}"/>
              </a:ext>
            </a:extLst>
          </p:cNvPr>
          <p:cNvSpPr txBox="1"/>
          <p:nvPr/>
        </p:nvSpPr>
        <p:spPr>
          <a:xfrm>
            <a:off x="0" y="5940929"/>
            <a:ext cx="3927678" cy="1169551"/>
          </a:xfrm>
          <a:prstGeom prst="rect">
            <a:avLst/>
          </a:prstGeom>
          <a:noFill/>
        </p:spPr>
        <p:txBody>
          <a:bodyPr wrap="none" rtlCol="0">
            <a:spAutoFit/>
          </a:bodyPr>
          <a:lstStyle/>
          <a:p>
            <a:r>
              <a:rPr lang="en-US" sz="1400" dirty="0">
                <a:latin typeface="Source Sans Pro Light" panose="020B0403030403020204" pitchFamily="34" charset="0"/>
                <a:ea typeface="Source Sans Pro Light" panose="020B0403030403020204" pitchFamily="34" charset="0"/>
                <a:cs typeface="Arial" panose="020B0604020202020204" pitchFamily="34" charset="0"/>
              </a:rPr>
              <a:t>E. </a:t>
            </a:r>
            <a:r>
              <a:rPr lang="en-US" sz="1400" dirty="0" err="1">
                <a:latin typeface="Source Sans Pro Light" panose="020B0403030403020204" pitchFamily="34" charset="0"/>
                <a:ea typeface="Source Sans Pro Light" panose="020B0403030403020204" pitchFamily="34" charset="0"/>
                <a:cs typeface="Arial" panose="020B0604020202020204" pitchFamily="34" charset="0"/>
              </a:rPr>
              <a:t>Tiesinga</a:t>
            </a:r>
            <a:r>
              <a:rPr lang="en-US" sz="1400" dirty="0">
                <a:latin typeface="Source Sans Pro Light" panose="020B0403030403020204" pitchFamily="34" charset="0"/>
                <a:ea typeface="Source Sans Pro Light" panose="020B0403030403020204" pitchFamily="34" charset="0"/>
                <a:cs typeface="Arial" panose="020B0604020202020204" pitchFamily="34" charset="0"/>
              </a:rPr>
              <a:t> </a:t>
            </a:r>
            <a:r>
              <a:rPr lang="en-US" sz="1400" i="1" dirty="0">
                <a:latin typeface="Source Sans Pro Light" panose="020B0403030403020204" pitchFamily="34" charset="0"/>
                <a:ea typeface="Source Sans Pro Light" panose="020B0403030403020204" pitchFamily="34" charset="0"/>
                <a:cs typeface="Arial" panose="020B0604020202020204" pitchFamily="34" charset="0"/>
              </a:rPr>
              <a:t>et al.</a:t>
            </a:r>
            <a:r>
              <a:rPr lang="en-US" sz="1400" dirty="0">
                <a:latin typeface="Source Sans Pro Light" panose="020B0403030403020204" pitchFamily="34" charset="0"/>
                <a:ea typeface="Source Sans Pro Light" panose="020B0403030403020204" pitchFamily="34" charset="0"/>
                <a:cs typeface="Arial" panose="020B0604020202020204" pitchFamily="34" charset="0"/>
              </a:rPr>
              <a:t>, Rev. Mod. Phys. </a:t>
            </a:r>
            <a:r>
              <a:rPr lang="en-US" sz="1400" b="1" dirty="0">
                <a:latin typeface="Source Sans Pro Light" panose="020B0403030403020204" pitchFamily="34" charset="0"/>
                <a:ea typeface="Source Sans Pro Light" panose="020B0403030403020204" pitchFamily="34" charset="0"/>
                <a:cs typeface="Arial" panose="020B0604020202020204" pitchFamily="34" charset="0"/>
              </a:rPr>
              <a:t>93</a:t>
            </a:r>
            <a:r>
              <a:rPr lang="en-US" sz="1400" dirty="0">
                <a:latin typeface="Source Sans Pro Light" panose="020B0403030403020204" pitchFamily="34" charset="0"/>
                <a:ea typeface="Source Sans Pro Light" panose="020B0403030403020204" pitchFamily="34" charset="0"/>
                <a:cs typeface="Arial" panose="020B0604020202020204" pitchFamily="34" charset="0"/>
              </a:rPr>
              <a:t>, 025010 (2021)</a:t>
            </a:r>
          </a:p>
          <a:p>
            <a:r>
              <a:rPr lang="en-US" sz="1400" dirty="0">
                <a:latin typeface="Source Sans Pro Light" panose="020B0403030403020204" pitchFamily="34" charset="0"/>
                <a:ea typeface="Source Sans Pro Light" panose="020B0403030403020204" pitchFamily="34" charset="0"/>
                <a:cs typeface="Arial" panose="020B0604020202020204" pitchFamily="34" charset="0"/>
              </a:rPr>
              <a:t>D. Hanneke </a:t>
            </a:r>
            <a:r>
              <a:rPr lang="en-US" sz="1400" i="1" dirty="0">
                <a:latin typeface="Source Sans Pro Light" panose="020B0403030403020204" pitchFamily="34" charset="0"/>
                <a:ea typeface="Source Sans Pro Light" panose="020B0403030403020204" pitchFamily="34" charset="0"/>
                <a:cs typeface="Arial" panose="020B0604020202020204" pitchFamily="34" charset="0"/>
              </a:rPr>
              <a:t>et al.</a:t>
            </a:r>
            <a:r>
              <a:rPr lang="en-US" sz="1400" dirty="0">
                <a:latin typeface="Source Sans Pro Light" panose="020B0403030403020204" pitchFamily="34" charset="0"/>
                <a:ea typeface="Source Sans Pro Light" panose="020B0403030403020204" pitchFamily="34" charset="0"/>
                <a:cs typeface="Arial" panose="020B0604020202020204" pitchFamily="34" charset="0"/>
              </a:rPr>
              <a:t>, Phys. Rev. Lett. </a:t>
            </a:r>
            <a:r>
              <a:rPr lang="en-US" sz="1400" b="1" dirty="0">
                <a:latin typeface="Source Sans Pro Light" panose="020B0403030403020204" pitchFamily="34" charset="0"/>
                <a:ea typeface="Source Sans Pro Light" panose="020B0403030403020204" pitchFamily="34" charset="0"/>
                <a:cs typeface="Arial" panose="020B0604020202020204" pitchFamily="34" charset="0"/>
              </a:rPr>
              <a:t>100</a:t>
            </a:r>
            <a:r>
              <a:rPr lang="en-US" sz="1400" dirty="0">
                <a:latin typeface="Source Sans Pro Light" panose="020B0403030403020204" pitchFamily="34" charset="0"/>
                <a:ea typeface="Source Sans Pro Light" panose="020B0403030403020204" pitchFamily="34" charset="0"/>
                <a:cs typeface="Arial" panose="020B0604020202020204" pitchFamily="34" charset="0"/>
              </a:rPr>
              <a:t>, 120801 (2008)</a:t>
            </a:r>
            <a:endParaRPr lang="en-US" sz="1400" i="1" dirty="0">
              <a:latin typeface="Source Sans Pro Light" panose="020B0403030403020204" pitchFamily="34" charset="0"/>
              <a:ea typeface="Source Sans Pro Light" panose="020B0403030403020204" pitchFamily="34" charset="0"/>
              <a:cs typeface="Arial" panose="020B0604020202020204" pitchFamily="34" charset="0"/>
            </a:endParaRPr>
          </a:p>
          <a:p>
            <a:r>
              <a:rPr lang="en-US" sz="1400" dirty="0">
                <a:latin typeface="Source Sans Pro Light" panose="020B0403030403020204" pitchFamily="34" charset="0"/>
                <a:ea typeface="Source Sans Pro Light" panose="020B0403030403020204" pitchFamily="34" charset="0"/>
                <a:cs typeface="Arial" panose="020B0604020202020204" pitchFamily="34" charset="0"/>
              </a:rPr>
              <a:t>L. Morel </a:t>
            </a:r>
            <a:r>
              <a:rPr lang="en-US" sz="1400" i="1" dirty="0">
                <a:latin typeface="Source Sans Pro Light" panose="020B0403030403020204" pitchFamily="34" charset="0"/>
                <a:ea typeface="Source Sans Pro Light" panose="020B0403030403020204" pitchFamily="34" charset="0"/>
                <a:cs typeface="Arial" panose="020B0604020202020204" pitchFamily="34" charset="0"/>
              </a:rPr>
              <a:t>et al.</a:t>
            </a:r>
            <a:r>
              <a:rPr lang="en-US" sz="1400" dirty="0">
                <a:latin typeface="Source Sans Pro Light" panose="020B0403030403020204" pitchFamily="34" charset="0"/>
                <a:ea typeface="Source Sans Pro Light" panose="020B0403030403020204" pitchFamily="34" charset="0"/>
                <a:cs typeface="Arial" panose="020B0604020202020204" pitchFamily="34" charset="0"/>
              </a:rPr>
              <a:t>, Nature </a:t>
            </a:r>
            <a:r>
              <a:rPr lang="en-US" sz="1400" b="1" dirty="0">
                <a:latin typeface="Source Sans Pro Light" panose="020B0403030403020204" pitchFamily="34" charset="0"/>
                <a:ea typeface="Source Sans Pro Light" panose="020B0403030403020204" pitchFamily="34" charset="0"/>
                <a:cs typeface="Arial" panose="020B0604020202020204" pitchFamily="34" charset="0"/>
              </a:rPr>
              <a:t>588</a:t>
            </a:r>
            <a:r>
              <a:rPr lang="en-US" sz="1400" dirty="0">
                <a:latin typeface="Source Sans Pro Light" panose="020B0403030403020204" pitchFamily="34" charset="0"/>
                <a:ea typeface="Source Sans Pro Light" panose="020B0403030403020204" pitchFamily="34" charset="0"/>
                <a:cs typeface="Arial" panose="020B0604020202020204" pitchFamily="34" charset="0"/>
              </a:rPr>
              <a:t>, 61 (2020)</a:t>
            </a:r>
          </a:p>
          <a:p>
            <a:r>
              <a:rPr lang="en-US" sz="1400" dirty="0">
                <a:latin typeface="Source Sans Pro Light" panose="020B0403030403020204" pitchFamily="34" charset="0"/>
                <a:ea typeface="Source Sans Pro Light" panose="020B0403030403020204" pitchFamily="34" charset="0"/>
                <a:cs typeface="Arial" panose="020B0604020202020204" pitchFamily="34" charset="0"/>
              </a:rPr>
              <a:t>S. </a:t>
            </a:r>
            <a:r>
              <a:rPr lang="en-US" sz="1400" dirty="0" err="1">
                <a:latin typeface="Source Sans Pro Light" panose="020B0403030403020204" pitchFamily="34" charset="0"/>
                <a:ea typeface="Source Sans Pro Light" panose="020B0403030403020204" pitchFamily="34" charset="0"/>
                <a:cs typeface="Arial" panose="020B0604020202020204" pitchFamily="34" charset="0"/>
              </a:rPr>
              <a:t>Alighanbari</a:t>
            </a:r>
            <a:r>
              <a:rPr lang="en-US" sz="1400" dirty="0">
                <a:latin typeface="Source Sans Pro Light" panose="020B0403030403020204" pitchFamily="34" charset="0"/>
                <a:ea typeface="Source Sans Pro Light" panose="020B0403030403020204" pitchFamily="34" charset="0"/>
                <a:cs typeface="Arial" panose="020B0604020202020204" pitchFamily="34" charset="0"/>
              </a:rPr>
              <a:t> </a:t>
            </a:r>
            <a:r>
              <a:rPr lang="en-US" sz="1400" i="1" dirty="0">
                <a:latin typeface="Source Sans Pro Light" panose="020B0403030403020204" pitchFamily="34" charset="0"/>
                <a:ea typeface="Source Sans Pro Light" panose="020B0403030403020204" pitchFamily="34" charset="0"/>
                <a:cs typeface="Arial" panose="020B0604020202020204" pitchFamily="34" charset="0"/>
              </a:rPr>
              <a:t>et al</a:t>
            </a:r>
            <a:r>
              <a:rPr lang="en-US" sz="1400" dirty="0">
                <a:latin typeface="Source Sans Pro Light" panose="020B0403030403020204" pitchFamily="34" charset="0"/>
                <a:ea typeface="Source Sans Pro Light" panose="020B0403030403020204" pitchFamily="34" charset="0"/>
                <a:cs typeface="Arial" panose="020B0604020202020204" pitchFamily="34" charset="0"/>
              </a:rPr>
              <a:t>., Nature </a:t>
            </a:r>
            <a:r>
              <a:rPr lang="en-US" sz="1400" b="1" dirty="0">
                <a:latin typeface="Source Sans Pro Light" panose="020B0403030403020204" pitchFamily="34" charset="0"/>
                <a:ea typeface="Source Sans Pro Light" panose="020B0403030403020204" pitchFamily="34" charset="0"/>
                <a:cs typeface="Arial" panose="020B0604020202020204" pitchFamily="34" charset="0"/>
              </a:rPr>
              <a:t>644</a:t>
            </a:r>
            <a:r>
              <a:rPr lang="en-US" sz="1400" dirty="0">
                <a:latin typeface="Source Sans Pro Light" panose="020B0403030403020204" pitchFamily="34" charset="0"/>
                <a:ea typeface="Source Sans Pro Light" panose="020B0403030403020204" pitchFamily="34" charset="0"/>
                <a:cs typeface="Arial" panose="020B0604020202020204" pitchFamily="34" charset="0"/>
              </a:rPr>
              <a:t>, 69–75 (2025)</a:t>
            </a:r>
          </a:p>
          <a:p>
            <a:endParaRPr lang="en-US" sz="1400" i="1" dirty="0">
              <a:latin typeface="Source Sans Pro Light" panose="020B0403030403020204" pitchFamily="34" charset="0"/>
              <a:ea typeface="Source Sans Pro Light" panose="020B0403030403020204" pitchFamily="34" charset="0"/>
              <a:cs typeface="Arial" panose="020B0604020202020204" pitchFamily="34" charset="0"/>
            </a:endParaRPr>
          </a:p>
        </p:txBody>
      </p:sp>
      <p:pic>
        <p:nvPicPr>
          <p:cNvPr id="18" name="Picture 17">
            <a:extLst>
              <a:ext uri="{FF2B5EF4-FFF2-40B4-BE49-F238E27FC236}">
                <a16:creationId xmlns:a16="http://schemas.microsoft.com/office/drawing/2014/main" id="{36A2FE11-E4E7-A0A7-1D95-C1A92B34D9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9528" y="1203506"/>
            <a:ext cx="9975573" cy="882508"/>
          </a:xfrm>
          <a:prstGeom prst="rect">
            <a:avLst/>
          </a:prstGeom>
        </p:spPr>
      </p:pic>
      <p:sp>
        <p:nvSpPr>
          <p:cNvPr id="3" name="Rectangle 2">
            <a:extLst>
              <a:ext uri="{FF2B5EF4-FFF2-40B4-BE49-F238E27FC236}">
                <a16:creationId xmlns:a16="http://schemas.microsoft.com/office/drawing/2014/main" id="{B2181FB4-3A42-E2AB-E1E4-B50DF1DF75E4}"/>
              </a:ext>
            </a:extLst>
          </p:cNvPr>
          <p:cNvSpPr/>
          <p:nvPr/>
        </p:nvSpPr>
        <p:spPr>
          <a:xfrm>
            <a:off x="522514" y="1200150"/>
            <a:ext cx="11372764" cy="4549491"/>
          </a:xfrm>
          <a:prstGeom prst="rect">
            <a:avLst/>
          </a:prstGeom>
          <a:solidFill>
            <a:schemeClr val="bg1">
              <a:alpha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H all">
            <a:extLst>
              <a:ext uri="{FF2B5EF4-FFF2-40B4-BE49-F238E27FC236}">
                <a16:creationId xmlns:a16="http://schemas.microsoft.com/office/drawing/2014/main" id="{0A92E6C2-36A4-471D-8317-A3963158A513}"/>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43011" y="1279803"/>
            <a:ext cx="7087391" cy="4716722"/>
          </a:xfrm>
          <a:prstGeom prst="rect">
            <a:avLst/>
          </a:prstGeom>
          <a:solidFill>
            <a:schemeClr val="bg1"/>
          </a:solidFill>
          <a:ln>
            <a:solidFill>
              <a:schemeClr val="bg1"/>
            </a:solidFill>
          </a:ln>
        </p:spPr>
      </p:pic>
    </p:spTree>
    <p:extLst>
      <p:ext uri="{BB962C8B-B14F-4D97-AF65-F5344CB8AC3E}">
        <p14:creationId xmlns:p14="http://schemas.microsoft.com/office/powerpoint/2010/main" val="3812778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446169" y="116632"/>
            <a:ext cx="9299662" cy="584775"/>
          </a:xfrm>
          <a:prstGeom prst="rect">
            <a:avLst/>
          </a:prstGeom>
        </p:spPr>
        <p:txBody>
          <a:bodyPr wrap="none">
            <a:spAutoFit/>
          </a:bodyPr>
          <a:lstStyle/>
          <a:p>
            <a:r>
              <a:rPr lang="en" sz="3200" dirty="0">
                <a:latin typeface="Calibri Light" panose="020F0302020204030204" pitchFamily="34" charset="0"/>
                <a:ea typeface="Calibri Light" panose="020F0302020204030204" pitchFamily="34" charset="0"/>
                <a:cs typeface="Calibri Light" panose="020F0302020204030204" pitchFamily="34" charset="0"/>
              </a:rPr>
              <a:t> Uncertainty due to QED theory </a:t>
            </a:r>
            <a:r>
              <a:rPr lang="en-US" sz="3200" dirty="0">
                <a:latin typeface="Calibri Light" panose="020F0302020204030204" pitchFamily="34" charset="0"/>
                <a:ea typeface="Calibri Light" panose="020F0302020204030204" pitchFamily="34" charset="0"/>
                <a:cs typeface="Calibri Light" panose="020F0302020204030204" pitchFamily="34" charset="0"/>
              </a:rPr>
              <a:t>for </a:t>
            </a:r>
            <a:r>
              <a:rPr lang="en" sz="3200" dirty="0">
                <a:latin typeface="Calibri Light" panose="020F0302020204030204" pitchFamily="34" charset="0"/>
                <a:ea typeface="Calibri Light" panose="020F0302020204030204" pitchFamily="34" charset="0"/>
                <a:cs typeface="Calibri Light" panose="020F0302020204030204" pitchFamily="34" charset="0"/>
              </a:rPr>
              <a:t>He</a:t>
            </a:r>
            <a:r>
              <a:rPr lang="en" sz="3200" baseline="30000" dirty="0">
                <a:latin typeface="Calibri Light" panose="020F0302020204030204" pitchFamily="34" charset="0"/>
                <a:ea typeface="Calibri Light" panose="020F0302020204030204" pitchFamily="34" charset="0"/>
                <a:cs typeface="Calibri Light" panose="020F0302020204030204" pitchFamily="34" charset="0"/>
              </a:rPr>
              <a:t>+</a:t>
            </a:r>
            <a:r>
              <a:rPr lang="en" sz="3200" dirty="0">
                <a:latin typeface="Calibri Light" panose="020F0302020204030204" pitchFamily="34" charset="0"/>
                <a:ea typeface="Calibri Light" panose="020F0302020204030204" pitchFamily="34" charset="0"/>
                <a:cs typeface="Calibri Light" panose="020F0302020204030204" pitchFamily="34" charset="0"/>
              </a:rPr>
              <a:t> 1</a:t>
            </a:r>
            <a:r>
              <a:rPr lang="en-US" sz="3200" dirty="0">
                <a:latin typeface="Calibri Light" panose="020F0302020204030204" pitchFamily="34" charset="0"/>
                <a:ea typeface="Calibri Light" panose="020F0302020204030204" pitchFamily="34" charset="0"/>
                <a:cs typeface="Calibri Light" panose="020F0302020204030204" pitchFamily="34" charset="0"/>
              </a:rPr>
              <a:t>s</a:t>
            </a:r>
            <a:r>
              <a:rPr lang="en" sz="3200" dirty="0">
                <a:latin typeface="Calibri Light" panose="020F0302020204030204" pitchFamily="34" charset="0"/>
                <a:ea typeface="Calibri Light" panose="020F0302020204030204" pitchFamily="34" charset="0"/>
                <a:cs typeface="Calibri Light" panose="020F0302020204030204" pitchFamily="34" charset="0"/>
              </a:rPr>
              <a:t>-2</a:t>
            </a:r>
            <a:r>
              <a:rPr lang="en-US" sz="3200" dirty="0">
                <a:latin typeface="Calibri Light" panose="020F0302020204030204" pitchFamily="34" charset="0"/>
                <a:ea typeface="Calibri Light" panose="020F0302020204030204" pitchFamily="34" charset="0"/>
                <a:cs typeface="Calibri Light" panose="020F0302020204030204" pitchFamily="34" charset="0"/>
              </a:rPr>
              <a:t>s</a:t>
            </a:r>
            <a:r>
              <a:rPr lang="en" sz="3200">
                <a:latin typeface="Calibri Light" panose="020F0302020204030204" pitchFamily="34" charset="0"/>
                <a:ea typeface="Calibri Light" panose="020F0302020204030204" pitchFamily="34" charset="0"/>
                <a:cs typeface="Calibri Light" panose="020F0302020204030204" pitchFamily="34" charset="0"/>
              </a:rPr>
              <a:t> </a:t>
            </a:r>
            <a:r>
              <a:rPr lang="en" sz="3200" dirty="0">
                <a:latin typeface="Calibri Light" panose="020F0302020204030204" pitchFamily="34" charset="0"/>
                <a:ea typeface="Calibri Light" panose="020F0302020204030204" pitchFamily="34" charset="0"/>
                <a:cs typeface="Calibri Light" panose="020F0302020204030204" pitchFamily="34" charset="0"/>
              </a:rPr>
              <a:t>transition</a:t>
            </a:r>
          </a:p>
        </p:txBody>
      </p:sp>
      <p:sp>
        <p:nvSpPr>
          <p:cNvPr id="64" name="Rectangle 63">
            <a:extLst>
              <a:ext uri="{FF2B5EF4-FFF2-40B4-BE49-F238E27FC236}">
                <a16:creationId xmlns:a16="http://schemas.microsoft.com/office/drawing/2014/main" id="{EBC00B49-B566-4541-B6DB-85CB4FCE6DA2}"/>
              </a:ext>
            </a:extLst>
          </p:cNvPr>
          <p:cNvSpPr/>
          <p:nvPr/>
        </p:nvSpPr>
        <p:spPr>
          <a:xfrm>
            <a:off x="2801072" y="6309320"/>
            <a:ext cx="6589856" cy="461665"/>
          </a:xfrm>
          <a:prstGeom prst="rect">
            <a:avLst/>
          </a:prstGeom>
        </p:spPr>
        <p:txBody>
          <a:bodyPr wrap="square">
            <a:spAutoFit/>
          </a:bodyPr>
          <a:lstStyle/>
          <a:p>
            <a:pPr algn="ctr">
              <a:defRPr/>
            </a:pPr>
            <a:r>
              <a:rPr lang="en-US" sz="2400" dirty="0">
                <a:latin typeface="Arial" panose="020B0604020202020204" pitchFamily="34" charset="0"/>
                <a:ea typeface="Arial Unicode MS" panose="020B0604020202020204" pitchFamily="50" charset="-128"/>
                <a:cs typeface="Arial" panose="020B0604020202020204" pitchFamily="34" charset="0"/>
              </a:rPr>
              <a:t>Total QED uncertainty : </a:t>
            </a:r>
            <a:r>
              <a:rPr lang="en" sz="2400" dirty="0">
                <a:solidFill>
                  <a:srgbClr val="FF0000"/>
                </a:solidFill>
                <a:latin typeface="Arial" panose="020B0604020202020204" pitchFamily="34" charset="0"/>
                <a:ea typeface="Arial Unicode MS" panose="020B0604020202020204" pitchFamily="50" charset="-128"/>
                <a:cs typeface="Arial" panose="020B0604020202020204" pitchFamily="34" charset="0"/>
              </a:rPr>
              <a:t>36 kHz (</a:t>
            </a:r>
            <a:r>
              <a:rPr lang="en-US" sz="2400" dirty="0">
                <a:solidFill>
                  <a:srgbClr val="FF0000"/>
                </a:solidFill>
                <a:latin typeface="Arial" panose="020B0604020202020204" pitchFamily="34" charset="0"/>
                <a:ea typeface="Arial Unicode MS" panose="020B0604020202020204" pitchFamily="50" charset="-128"/>
                <a:cs typeface="Arial" panose="020B0604020202020204" pitchFamily="34" charset="0"/>
              </a:rPr>
              <a:t>4x10</a:t>
            </a:r>
            <a:r>
              <a:rPr lang="en-US" sz="2400" baseline="30000" dirty="0">
                <a:solidFill>
                  <a:srgbClr val="FF0000"/>
                </a:solidFill>
                <a:latin typeface="Arial" panose="020B0604020202020204" pitchFamily="34" charset="0"/>
                <a:ea typeface="Arial Unicode MS" panose="020B0604020202020204" pitchFamily="50" charset="-128"/>
                <a:cs typeface="Arial" panose="020B0604020202020204" pitchFamily="34" charset="0"/>
              </a:rPr>
              <a:t>-12</a:t>
            </a:r>
            <a:r>
              <a:rPr lang="en" sz="2400" dirty="0">
                <a:solidFill>
                  <a:srgbClr val="FF0000"/>
                </a:solidFill>
                <a:latin typeface="Arial" panose="020B0604020202020204" pitchFamily="34" charset="0"/>
                <a:ea typeface="Arial Unicode MS" panose="020B0604020202020204" pitchFamily="50" charset="-128"/>
                <a:cs typeface="Arial" panose="020B0604020202020204" pitchFamily="34" charset="0"/>
              </a:rPr>
              <a:t>)</a:t>
            </a:r>
            <a:r>
              <a:rPr lang="en-US" sz="2400" baseline="30000" dirty="0">
                <a:solidFill>
                  <a:srgbClr val="FF0000"/>
                </a:solidFill>
                <a:latin typeface="Arial" panose="020B0604020202020204" pitchFamily="34" charset="0"/>
                <a:ea typeface="Arial Unicode MS" panose="020B0604020202020204" pitchFamily="50" charset="-128"/>
                <a:cs typeface="Arial" panose="020B0604020202020204" pitchFamily="34" charset="0"/>
              </a:rPr>
              <a:t> </a:t>
            </a:r>
            <a:r>
              <a:rPr lang="en" sz="1000" dirty="0">
                <a:solidFill>
                  <a:srgbClr val="FF0000"/>
                </a:solidFill>
                <a:latin typeface="Arial" panose="020B0604020202020204" pitchFamily="34" charset="0"/>
                <a:ea typeface="Arial Unicode MS" panose="020B0604020202020204" pitchFamily="50" charset="-128"/>
                <a:cs typeface="Arial" panose="020B0604020202020204" pitchFamily="34" charset="0"/>
              </a:rPr>
              <a:t>(</a:t>
            </a:r>
            <a:r>
              <a:rPr lang="en-US" sz="1000" dirty="0">
                <a:solidFill>
                  <a:srgbClr val="FF0000"/>
                </a:solidFill>
                <a:latin typeface="Arial" panose="020B0604020202020204" pitchFamily="34" charset="0"/>
                <a:ea typeface="Arial Unicode MS" panose="020B0604020202020204" pitchFamily="50" charset="-128"/>
                <a:cs typeface="Arial" panose="020B0604020202020204" pitchFamily="34" charset="0"/>
              </a:rPr>
              <a:t>preliminary)</a:t>
            </a:r>
            <a:r>
              <a:rPr lang="en-US" sz="1000" dirty="0">
                <a:latin typeface="Arial" panose="020B0604020202020204" pitchFamily="34" charset="0"/>
                <a:ea typeface="Arial Unicode MS" panose="020B0604020202020204" pitchFamily="50" charset="-128"/>
                <a:cs typeface="Arial" panose="020B0604020202020204" pitchFamily="34" charset="0"/>
              </a:rPr>
              <a:t> </a:t>
            </a:r>
            <a:endParaRPr lang="en-US" sz="800" dirty="0">
              <a:latin typeface="Arial" panose="020B0604020202020204" pitchFamily="34" charset="0"/>
              <a:ea typeface="Arial Unicode MS" panose="020B0604020202020204" pitchFamily="50" charset="-128"/>
              <a:cs typeface="Arial" panose="020B0604020202020204" pitchFamily="34" charset="0"/>
            </a:endParaRPr>
          </a:p>
        </p:txBody>
      </p:sp>
      <p:graphicFrame>
        <p:nvGraphicFramePr>
          <p:cNvPr id="5" name="Table 4">
            <a:extLst>
              <a:ext uri="{FF2B5EF4-FFF2-40B4-BE49-F238E27FC236}">
                <a16:creationId xmlns:a16="http://schemas.microsoft.com/office/drawing/2014/main" id="{4F259921-946B-4202-82A8-0B917FE4E641}"/>
              </a:ext>
            </a:extLst>
          </p:cNvPr>
          <p:cNvGraphicFramePr>
            <a:graphicFrameLocks noGrp="1"/>
          </p:cNvGraphicFramePr>
          <p:nvPr/>
        </p:nvGraphicFramePr>
        <p:xfrm>
          <a:off x="2495600" y="1988840"/>
          <a:ext cx="7200800" cy="4072614"/>
        </p:xfrm>
        <a:graphic>
          <a:graphicData uri="http://schemas.openxmlformats.org/drawingml/2006/table">
            <a:tbl>
              <a:tblPr firstRow="1" bandRow="1">
                <a:tableStyleId>{073A0DAA-6AF3-43AB-8588-CEC1D06C72B9}</a:tableStyleId>
              </a:tblPr>
              <a:tblGrid>
                <a:gridCol w="4132130">
                  <a:extLst>
                    <a:ext uri="{9D8B030D-6E8A-4147-A177-3AD203B41FA5}">
                      <a16:colId xmlns:a16="http://schemas.microsoft.com/office/drawing/2014/main" val="69681925"/>
                    </a:ext>
                  </a:extLst>
                </a:gridCol>
                <a:gridCol w="3068670">
                  <a:extLst>
                    <a:ext uri="{9D8B030D-6E8A-4147-A177-3AD203B41FA5}">
                      <a16:colId xmlns:a16="http://schemas.microsoft.com/office/drawing/2014/main" val="195136043"/>
                    </a:ext>
                  </a:extLst>
                </a:gridCol>
              </a:tblGrid>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Contribution</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u="none" dirty="0">
                          <a:solidFill>
                            <a:sysClr val="windowText" lastClr="000000"/>
                          </a:solidFill>
                          <a:latin typeface="Arial" panose="020B0604020202020204" pitchFamily="34" charset="0"/>
                          <a:cs typeface="Arial" panose="020B0604020202020204" pitchFamily="34" charset="0"/>
                        </a:rPr>
                        <a:t>Uncertainty</a:t>
                      </a:r>
                      <a:r>
                        <a:rPr lang="en-US" sz="1400" dirty="0">
                          <a:solidFill>
                            <a:sysClr val="windowText" lastClr="000000"/>
                          </a:solidFill>
                          <a:latin typeface="Arial" panose="020B0604020202020204" pitchFamily="34" charset="0"/>
                          <a:cs typeface="Arial" panose="020B0604020202020204" pitchFamily="34" charset="0"/>
                        </a:rPr>
                        <a:t> (in kHz)</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16011087"/>
                  </a:ext>
                </a:extLst>
              </a:tr>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Relativistic Recoil</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kumimoji="1" lang="en-US" sz="1400" kern="1200" dirty="0">
                          <a:solidFill>
                            <a:sysClr val="windowText" lastClr="000000"/>
                          </a:solidFill>
                          <a:latin typeface="Arial" panose="020B0604020202020204" pitchFamily="34" charset="0"/>
                          <a:ea typeface="+mn-ea"/>
                          <a:cs typeface="Arial" panose="020B0604020202020204" pitchFamily="34" charset="0"/>
                        </a:rPr>
                        <a:t>0</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98472715"/>
                  </a:ext>
                </a:extLst>
              </a:tr>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Nuclear Polarizability</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3</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13294741"/>
                  </a:ext>
                </a:extLst>
              </a:tr>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Self Energy</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0</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76530574"/>
                  </a:ext>
                </a:extLst>
              </a:tr>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Vacuum Polarization </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1</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1148899"/>
                  </a:ext>
                </a:extLst>
              </a:tr>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Two Loop Corrections</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FF0000"/>
                          </a:solidFill>
                          <a:latin typeface="Arial" panose="020B0604020202020204" pitchFamily="34" charset="0"/>
                          <a:cs typeface="Arial" panose="020B0604020202020204" pitchFamily="34" charset="0"/>
                        </a:rPr>
                        <a:t>32</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9475467"/>
                  </a:ext>
                </a:extLst>
              </a:tr>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Three Loop Corrections</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FF0000"/>
                          </a:solidFill>
                          <a:latin typeface="Arial" panose="020B0604020202020204" pitchFamily="34" charset="0"/>
                          <a:cs typeface="Arial" panose="020B0604020202020204" pitchFamily="34" charset="0"/>
                        </a:rPr>
                        <a:t>9.5</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3421693"/>
                  </a:ext>
                </a:extLst>
              </a:tr>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Four Loop Corrections</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0</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57261022"/>
                  </a:ext>
                </a:extLst>
              </a:tr>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Nuclear Size Correction to Self Energy</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0</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99195553"/>
                  </a:ext>
                </a:extLst>
              </a:tr>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Nuclear Size Correction to Vacuum Polarization</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0</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9397376"/>
                  </a:ext>
                </a:extLst>
              </a:tr>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Radiative Recoil</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FF0000"/>
                          </a:solidFill>
                          <a:latin typeface="Arial" panose="020B0604020202020204" pitchFamily="34" charset="0"/>
                          <a:cs typeface="Arial" panose="020B0604020202020204" pitchFamily="34" charset="0"/>
                        </a:rPr>
                        <a:t>12</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54785505"/>
                  </a:ext>
                </a:extLst>
              </a:tr>
              <a:tr h="308556">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Nuclear Self Energy</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ysClr val="windowText" lastClr="000000"/>
                          </a:solidFill>
                          <a:latin typeface="Arial" panose="020B0604020202020204" pitchFamily="34" charset="0"/>
                          <a:cs typeface="Arial" panose="020B0604020202020204" pitchFamily="34" charset="0"/>
                        </a:rPr>
                        <a:t>0.6</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0343412"/>
                  </a:ext>
                </a:extLst>
              </a:tr>
              <a:tr h="299752">
                <a:tc>
                  <a:txBody>
                    <a:bodyPr/>
                    <a:lstStyle/>
                    <a:p>
                      <a:pPr algn="ctr"/>
                      <a:r>
                        <a:rPr lang="en-US" sz="1400" b="1" dirty="0">
                          <a:solidFill>
                            <a:sysClr val="windowText" lastClr="000000"/>
                          </a:solidFill>
                          <a:latin typeface="Arial" panose="020B0604020202020204" pitchFamily="34" charset="0"/>
                          <a:cs typeface="Arial" panose="020B0604020202020204" pitchFamily="34" charset="0"/>
                        </a:rPr>
                        <a:t>Total</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a:solidFill>
                            <a:schemeClr val="tx1"/>
                          </a:solidFill>
                          <a:latin typeface="Arial" panose="020B0604020202020204" pitchFamily="34" charset="0"/>
                          <a:cs typeface="Arial" panose="020B0604020202020204" pitchFamily="34" charset="0"/>
                        </a:rPr>
                        <a:t>~36 kHz </a:t>
                      </a:r>
                    </a:p>
                  </a:txBody>
                  <a:tcPr marL="99917" marR="99917" marT="49959" marB="49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91665856"/>
                  </a:ext>
                </a:extLst>
              </a:tr>
            </a:tbl>
          </a:graphicData>
        </a:graphic>
      </p:graphicFrame>
      <p:sp>
        <p:nvSpPr>
          <p:cNvPr id="12" name="TextBox 11">
            <a:extLst>
              <a:ext uri="{FF2B5EF4-FFF2-40B4-BE49-F238E27FC236}">
                <a16:creationId xmlns:a16="http://schemas.microsoft.com/office/drawing/2014/main" id="{13622461-A29C-1BF0-E81F-FFC3AA221ADF}"/>
              </a:ext>
            </a:extLst>
          </p:cNvPr>
          <p:cNvSpPr txBox="1"/>
          <p:nvPr/>
        </p:nvSpPr>
        <p:spPr>
          <a:xfrm>
            <a:off x="9696400" y="2304688"/>
            <a:ext cx="456155" cy="307777"/>
          </a:xfrm>
          <a:prstGeom prst="rect">
            <a:avLst/>
          </a:prstGeom>
          <a:noFill/>
        </p:spPr>
        <p:txBody>
          <a:bodyPr wrap="square">
            <a:spAutoFit/>
          </a:bodyPr>
          <a:lstStyle/>
          <a:p>
            <a:r>
              <a:rPr lang="en-US" sz="1400" dirty="0"/>
              <a:t>[1] </a:t>
            </a:r>
          </a:p>
        </p:txBody>
      </p:sp>
      <p:sp>
        <p:nvSpPr>
          <p:cNvPr id="13" name="TextBox 12">
            <a:extLst>
              <a:ext uri="{FF2B5EF4-FFF2-40B4-BE49-F238E27FC236}">
                <a16:creationId xmlns:a16="http://schemas.microsoft.com/office/drawing/2014/main" id="{ADAC4BAA-2449-7E5B-98A3-C7C0878EE0E7}"/>
              </a:ext>
            </a:extLst>
          </p:cNvPr>
          <p:cNvSpPr txBox="1"/>
          <p:nvPr/>
        </p:nvSpPr>
        <p:spPr>
          <a:xfrm>
            <a:off x="9696400" y="3572636"/>
            <a:ext cx="2370488" cy="307777"/>
          </a:xfrm>
          <a:prstGeom prst="rect">
            <a:avLst/>
          </a:prstGeom>
          <a:noFill/>
        </p:spPr>
        <p:txBody>
          <a:bodyPr wrap="square">
            <a:spAutoFit/>
          </a:bodyPr>
          <a:lstStyle/>
          <a:p>
            <a:r>
              <a:rPr lang="en-US" sz="1400" dirty="0"/>
              <a:t>[3-7] </a:t>
            </a:r>
          </a:p>
        </p:txBody>
      </p:sp>
      <p:sp>
        <p:nvSpPr>
          <p:cNvPr id="16" name="TextBox 15">
            <a:extLst>
              <a:ext uri="{FF2B5EF4-FFF2-40B4-BE49-F238E27FC236}">
                <a16:creationId xmlns:a16="http://schemas.microsoft.com/office/drawing/2014/main" id="{7D72BE7A-D466-6A5A-D699-D815880217A4}"/>
              </a:ext>
            </a:extLst>
          </p:cNvPr>
          <p:cNvSpPr txBox="1"/>
          <p:nvPr/>
        </p:nvSpPr>
        <p:spPr>
          <a:xfrm>
            <a:off x="9696400" y="3883481"/>
            <a:ext cx="2370488" cy="307777"/>
          </a:xfrm>
          <a:prstGeom prst="rect">
            <a:avLst/>
          </a:prstGeom>
          <a:noFill/>
        </p:spPr>
        <p:txBody>
          <a:bodyPr wrap="square">
            <a:spAutoFit/>
          </a:bodyPr>
          <a:lstStyle/>
          <a:p>
            <a:r>
              <a:rPr lang="en-US" sz="1400" dirty="0"/>
              <a:t>[3,4] </a:t>
            </a:r>
          </a:p>
        </p:txBody>
      </p:sp>
      <p:sp>
        <p:nvSpPr>
          <p:cNvPr id="18" name="TextBox 17">
            <a:extLst>
              <a:ext uri="{FF2B5EF4-FFF2-40B4-BE49-F238E27FC236}">
                <a16:creationId xmlns:a16="http://schemas.microsoft.com/office/drawing/2014/main" id="{15BE9A50-95A2-2E84-5281-B40D2D62989C}"/>
              </a:ext>
            </a:extLst>
          </p:cNvPr>
          <p:cNvSpPr txBox="1"/>
          <p:nvPr/>
        </p:nvSpPr>
        <p:spPr>
          <a:xfrm>
            <a:off x="9696400" y="4211990"/>
            <a:ext cx="456155" cy="307777"/>
          </a:xfrm>
          <a:prstGeom prst="rect">
            <a:avLst/>
          </a:prstGeom>
          <a:noFill/>
        </p:spPr>
        <p:txBody>
          <a:bodyPr wrap="square">
            <a:spAutoFit/>
          </a:bodyPr>
          <a:lstStyle/>
          <a:p>
            <a:r>
              <a:rPr lang="en-US" sz="1400" dirty="0"/>
              <a:t>[8] </a:t>
            </a:r>
          </a:p>
        </p:txBody>
      </p:sp>
      <p:sp>
        <p:nvSpPr>
          <p:cNvPr id="20" name="TextBox 19">
            <a:extLst>
              <a:ext uri="{FF2B5EF4-FFF2-40B4-BE49-F238E27FC236}">
                <a16:creationId xmlns:a16="http://schemas.microsoft.com/office/drawing/2014/main" id="{223977B2-367C-E962-114D-B2C5D6BEEAEF}"/>
              </a:ext>
            </a:extLst>
          </p:cNvPr>
          <p:cNvSpPr txBox="1"/>
          <p:nvPr/>
        </p:nvSpPr>
        <p:spPr>
          <a:xfrm>
            <a:off x="9696400" y="5118066"/>
            <a:ext cx="456155" cy="307777"/>
          </a:xfrm>
          <a:prstGeom prst="rect">
            <a:avLst/>
          </a:prstGeom>
          <a:noFill/>
        </p:spPr>
        <p:txBody>
          <a:bodyPr wrap="square">
            <a:spAutoFit/>
          </a:bodyPr>
          <a:lstStyle/>
          <a:p>
            <a:r>
              <a:rPr lang="en-US" sz="1400" dirty="0"/>
              <a:t>[9] </a:t>
            </a:r>
          </a:p>
        </p:txBody>
      </p:sp>
      <p:grpSp>
        <p:nvGrpSpPr>
          <p:cNvPr id="6" name="Group 5">
            <a:extLst>
              <a:ext uri="{FF2B5EF4-FFF2-40B4-BE49-F238E27FC236}">
                <a16:creationId xmlns:a16="http://schemas.microsoft.com/office/drawing/2014/main" id="{2AD3CBD2-125A-6E72-32AE-509ED9F11A4A}"/>
              </a:ext>
            </a:extLst>
          </p:cNvPr>
          <p:cNvGrpSpPr/>
          <p:nvPr/>
        </p:nvGrpSpPr>
        <p:grpSpPr>
          <a:xfrm>
            <a:off x="1631504" y="764704"/>
            <a:ext cx="10992544" cy="938719"/>
            <a:chOff x="1296144" y="931367"/>
            <a:chExt cx="10920536" cy="938719"/>
          </a:xfrm>
        </p:grpSpPr>
        <p:sp>
          <p:nvSpPr>
            <p:cNvPr id="2" name="Rectangle 1">
              <a:extLst>
                <a:ext uri="{FF2B5EF4-FFF2-40B4-BE49-F238E27FC236}">
                  <a16:creationId xmlns:a16="http://schemas.microsoft.com/office/drawing/2014/main" id="{63C7597F-04F1-41D3-9291-9E994A2101FD}"/>
                </a:ext>
              </a:extLst>
            </p:cNvPr>
            <p:cNvSpPr/>
            <p:nvPr/>
          </p:nvSpPr>
          <p:spPr>
            <a:xfrm>
              <a:off x="1296144" y="931367"/>
              <a:ext cx="4608512" cy="938719"/>
            </a:xfrm>
            <a:prstGeom prst="rect">
              <a:avLst/>
            </a:prstGeom>
          </p:spPr>
          <p:txBody>
            <a:bodyPr wrap="square">
              <a:spAutoFit/>
            </a:bodyPr>
            <a:lstStyle/>
            <a:p>
              <a:r>
                <a:rPr lang="en-GB" sz="1100" dirty="0"/>
                <a:t>[1] </a:t>
              </a:r>
              <a:r>
                <a:rPr lang="en-US" sz="1100" dirty="0" err="1">
                  <a:latin typeface="+mj-lt"/>
                  <a:cs typeface="Arial" panose="020B0604020202020204" pitchFamily="34" charset="0"/>
                </a:rPr>
                <a:t>Yerokhin</a:t>
              </a:r>
              <a:r>
                <a:rPr lang="en-US" sz="1100" dirty="0">
                  <a:latin typeface="+mj-lt"/>
                  <a:cs typeface="Arial" panose="020B0604020202020204" pitchFamily="34" charset="0"/>
                </a:rPr>
                <a:t> A. and </a:t>
              </a:r>
              <a:r>
                <a:rPr lang="en-US" sz="1100" dirty="0" err="1"/>
                <a:t>Shabaev</a:t>
              </a:r>
              <a:r>
                <a:rPr lang="en-US" sz="1100" dirty="0"/>
                <a:t> V. M</a:t>
              </a:r>
              <a:r>
                <a:rPr lang="en-US" sz="1100" dirty="0">
                  <a:latin typeface="+mj-lt"/>
                  <a:cs typeface="Arial" panose="020B0604020202020204" pitchFamily="34" charset="0"/>
                </a:rPr>
                <a:t> , </a:t>
              </a:r>
              <a:r>
                <a:rPr lang="en-US" sz="1100" dirty="0"/>
                <a:t>Phys. Rev. A 93, 062514 (2016)</a:t>
              </a:r>
            </a:p>
            <a:p>
              <a:r>
                <a:rPr lang="en-US" sz="1100" dirty="0"/>
                <a:t>[2] </a:t>
              </a:r>
              <a:r>
                <a:rPr lang="en-US" sz="1100" dirty="0" err="1"/>
                <a:t>Pachucki</a:t>
              </a:r>
              <a:r>
                <a:rPr lang="en-US" sz="1100" dirty="0"/>
                <a:t> K. and Moro A. M, Phys. Rev. A 75, 032521 (2007)</a:t>
              </a:r>
            </a:p>
            <a:p>
              <a:r>
                <a:rPr lang="en-US" sz="1100" dirty="0"/>
                <a:t>[3] </a:t>
              </a:r>
              <a:r>
                <a:rPr lang="en-US" sz="1100" dirty="0" err="1"/>
                <a:t>Karshenboim</a:t>
              </a:r>
              <a:r>
                <a:rPr lang="en-US" sz="1100" dirty="0"/>
                <a:t> S. G et al. , Physics Letters B 795, 432–437 (2019)</a:t>
              </a:r>
            </a:p>
            <a:p>
              <a:r>
                <a:rPr lang="en-US" sz="1100" dirty="0"/>
                <a:t>[4] </a:t>
              </a:r>
              <a:r>
                <a:rPr lang="en-US" sz="1100" dirty="0" err="1"/>
                <a:t>Karshenboim</a:t>
              </a:r>
              <a:r>
                <a:rPr lang="en-US" sz="1100" dirty="0"/>
                <a:t> S. G et al. , Phys. Rev. A 100, 032515 (2019)</a:t>
              </a:r>
            </a:p>
            <a:p>
              <a:r>
                <a:rPr lang="en-US" sz="1100" dirty="0"/>
                <a:t>[5] </a:t>
              </a:r>
              <a:r>
                <a:rPr lang="en-US" sz="1100" dirty="0" err="1"/>
                <a:t>Karshenboim</a:t>
              </a:r>
              <a:r>
                <a:rPr lang="en-US" sz="1100" dirty="0"/>
                <a:t> S. G et al. , Phys. Rev. A 98, 022522 (2018)</a:t>
              </a:r>
            </a:p>
          </p:txBody>
        </p:sp>
        <p:sp>
          <p:nvSpPr>
            <p:cNvPr id="4" name="TextBox 3">
              <a:extLst>
                <a:ext uri="{FF2B5EF4-FFF2-40B4-BE49-F238E27FC236}">
                  <a16:creationId xmlns:a16="http://schemas.microsoft.com/office/drawing/2014/main" id="{948C15F6-1528-11BD-BD08-8BC596F1C145}"/>
                </a:ext>
              </a:extLst>
            </p:cNvPr>
            <p:cNvSpPr txBox="1"/>
            <p:nvPr/>
          </p:nvSpPr>
          <p:spPr>
            <a:xfrm>
              <a:off x="6120680" y="931367"/>
              <a:ext cx="6096000" cy="769441"/>
            </a:xfrm>
            <a:prstGeom prst="rect">
              <a:avLst/>
            </a:prstGeom>
            <a:noFill/>
          </p:spPr>
          <p:txBody>
            <a:bodyPr wrap="square">
              <a:spAutoFit/>
            </a:bodyPr>
            <a:lstStyle/>
            <a:p>
              <a:r>
                <a:rPr lang="en-US" sz="1100" dirty="0">
                  <a:latin typeface="+mj-lt"/>
                  <a:cs typeface="Arial" panose="020B0604020202020204" pitchFamily="34" charset="0"/>
                </a:rPr>
                <a:t>[6] </a:t>
              </a:r>
              <a:r>
                <a:rPr lang="en-GB" sz="1100" dirty="0">
                  <a:latin typeface="+mj-lt"/>
                  <a:cs typeface="Arial" panose="020B0604020202020204" pitchFamily="34" charset="0"/>
                </a:rPr>
                <a:t>V. </a:t>
              </a:r>
              <a:r>
                <a:rPr lang="en-GB" sz="1100" dirty="0" err="1">
                  <a:latin typeface="+mj-lt"/>
                  <a:cs typeface="Arial" panose="020B0604020202020204" pitchFamily="34" charset="0"/>
                </a:rPr>
                <a:t>Yerokhin</a:t>
              </a:r>
              <a:r>
                <a:rPr lang="en-GB" sz="1100" dirty="0">
                  <a:latin typeface="+mj-lt"/>
                  <a:cs typeface="Arial" panose="020B0604020202020204" pitchFamily="34" charset="0"/>
                </a:rPr>
                <a:t> et al. , </a:t>
              </a:r>
              <a:r>
                <a:rPr lang="en-GB" sz="1100" dirty="0" err="1">
                  <a:latin typeface="+mj-lt"/>
                  <a:cs typeface="Arial" panose="020B0604020202020204" pitchFamily="34" charset="0"/>
                </a:rPr>
                <a:t>Annalen</a:t>
              </a:r>
              <a:r>
                <a:rPr lang="en-GB" sz="1100" dirty="0">
                  <a:latin typeface="+mj-lt"/>
                  <a:cs typeface="Arial" panose="020B0604020202020204" pitchFamily="34" charset="0"/>
                </a:rPr>
                <a:t> der </a:t>
              </a:r>
              <a:r>
                <a:rPr lang="en-GB" sz="1100" dirty="0" err="1">
                  <a:latin typeface="+mj-lt"/>
                  <a:cs typeface="Arial" panose="020B0604020202020204" pitchFamily="34" charset="0"/>
                </a:rPr>
                <a:t>Physik</a:t>
              </a:r>
              <a:r>
                <a:rPr lang="en-GB" sz="1100" dirty="0">
                  <a:latin typeface="+mj-lt"/>
                  <a:cs typeface="Arial" panose="020B0604020202020204" pitchFamily="34" charset="0"/>
                </a:rPr>
                <a:t> 531, 1800324 (2019)</a:t>
              </a:r>
            </a:p>
            <a:p>
              <a:r>
                <a:rPr lang="en-GB" sz="1100" dirty="0">
                  <a:latin typeface="+mj-lt"/>
                  <a:cs typeface="Arial" panose="020B0604020202020204" pitchFamily="34" charset="0"/>
                </a:rPr>
                <a:t>[7] </a:t>
              </a:r>
              <a:r>
                <a:rPr lang="en-US" sz="1100" dirty="0" err="1">
                  <a:latin typeface="+mj-lt"/>
                  <a:cs typeface="Arial" panose="020B0604020202020204" pitchFamily="34" charset="0"/>
                </a:rPr>
                <a:t>A.Czarnecki</a:t>
              </a:r>
              <a:r>
                <a:rPr lang="en-US" sz="1100" dirty="0">
                  <a:latin typeface="+mj-lt"/>
                  <a:cs typeface="Arial" panose="020B0604020202020204" pitchFamily="34" charset="0"/>
                </a:rPr>
                <a:t> et al. , Phys. Rev. A 94, 060501 (2016)</a:t>
              </a:r>
              <a:endParaRPr lang="en-GB" sz="1100" dirty="0">
                <a:latin typeface="+mj-lt"/>
                <a:cs typeface="Arial" panose="020B0604020202020204" pitchFamily="34" charset="0"/>
              </a:endParaRPr>
            </a:p>
            <a:p>
              <a:r>
                <a:rPr lang="en-US" sz="1100" dirty="0">
                  <a:latin typeface="+mj-lt"/>
                  <a:cs typeface="Arial" panose="020B0604020202020204" pitchFamily="34" charset="0"/>
                </a:rPr>
                <a:t>[8] S. </a:t>
              </a:r>
              <a:r>
                <a:rPr lang="en-US" sz="1100" dirty="0" err="1">
                  <a:latin typeface="+mj-lt"/>
                  <a:cs typeface="Arial" panose="020B0604020202020204" pitchFamily="34" charset="0"/>
                </a:rPr>
                <a:t>Laporta</a:t>
              </a:r>
              <a:r>
                <a:rPr lang="en-US" sz="1100" dirty="0">
                  <a:latin typeface="+mj-lt"/>
                  <a:cs typeface="Arial" panose="020B0604020202020204" pitchFamily="34" charset="0"/>
                </a:rPr>
                <a:t>, Physics Letters B 800, 135137 (2020)</a:t>
              </a:r>
            </a:p>
            <a:p>
              <a:r>
                <a:rPr lang="en-US" sz="1100" dirty="0">
                  <a:latin typeface="+mj-lt"/>
                  <a:cs typeface="Arial" panose="020B0604020202020204" pitchFamily="34" charset="0"/>
                </a:rPr>
                <a:t>[9] </a:t>
              </a:r>
              <a:r>
                <a:rPr lang="en-US" sz="1100" dirty="0" err="1">
                  <a:latin typeface="+mj-lt"/>
                  <a:cs typeface="Arial" panose="020B0604020202020204" pitchFamily="34" charset="0"/>
                </a:rPr>
                <a:t>Karshenboim</a:t>
              </a:r>
              <a:r>
                <a:rPr lang="en-US" sz="1100" dirty="0">
                  <a:latin typeface="+mj-lt"/>
                  <a:cs typeface="Arial" panose="020B0604020202020204" pitchFamily="34" charset="0"/>
                </a:rPr>
                <a:t> S. G and </a:t>
              </a:r>
              <a:r>
                <a:rPr lang="en-US" sz="1100" dirty="0" err="1">
                  <a:latin typeface="+mj-lt"/>
                  <a:cs typeface="Arial" panose="020B0604020202020204" pitchFamily="34" charset="0"/>
                </a:rPr>
                <a:t>Shelyuto</a:t>
              </a:r>
              <a:r>
                <a:rPr lang="en-US" sz="1100" dirty="0">
                  <a:latin typeface="+mj-lt"/>
                  <a:cs typeface="Arial" panose="020B0604020202020204" pitchFamily="34" charset="0"/>
                </a:rPr>
                <a:t> V. A. , Phys. Rev. A 100, 032513 (2019)</a:t>
              </a:r>
            </a:p>
          </p:txBody>
        </p:sp>
      </p:grpSp>
      <p:sp>
        <p:nvSpPr>
          <p:cNvPr id="3" name="TextBox 2">
            <a:extLst>
              <a:ext uri="{FF2B5EF4-FFF2-40B4-BE49-F238E27FC236}">
                <a16:creationId xmlns:a16="http://schemas.microsoft.com/office/drawing/2014/main" id="{1AAB2535-DEC4-E2F7-BF36-0EE1F4215CDE}"/>
              </a:ext>
            </a:extLst>
          </p:cNvPr>
          <p:cNvSpPr txBox="1"/>
          <p:nvPr/>
        </p:nvSpPr>
        <p:spPr>
          <a:xfrm>
            <a:off x="9696400" y="2632519"/>
            <a:ext cx="456155" cy="307777"/>
          </a:xfrm>
          <a:prstGeom prst="rect">
            <a:avLst/>
          </a:prstGeom>
          <a:noFill/>
        </p:spPr>
        <p:txBody>
          <a:bodyPr wrap="square">
            <a:spAutoFit/>
          </a:bodyPr>
          <a:lstStyle/>
          <a:p>
            <a:r>
              <a:rPr lang="en-US" sz="1400" dirty="0"/>
              <a:t>[2] </a:t>
            </a:r>
          </a:p>
        </p:txBody>
      </p:sp>
    </p:spTree>
    <p:extLst>
      <p:ext uri="{BB962C8B-B14F-4D97-AF65-F5344CB8AC3E}">
        <p14:creationId xmlns:p14="http://schemas.microsoft.com/office/powerpoint/2010/main" val="6184859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a:extLst>
              <a:ext uri="{FF2B5EF4-FFF2-40B4-BE49-F238E27FC236}">
                <a16:creationId xmlns:a16="http://schemas.microsoft.com/office/drawing/2014/main" id="{989D5E70-436A-4E18-AD44-3080B78F389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1800" y="1625691"/>
            <a:ext cx="8608399" cy="4010270"/>
          </a:xfrm>
        </p:spPr>
      </p:pic>
      <p:sp>
        <p:nvSpPr>
          <p:cNvPr id="3" name="Foliennummernplatzhalter 2">
            <a:extLst>
              <a:ext uri="{FF2B5EF4-FFF2-40B4-BE49-F238E27FC236}">
                <a16:creationId xmlns:a16="http://schemas.microsoft.com/office/drawing/2014/main" id="{EFC6F2FA-15B5-4A8B-8445-96227655F585}"/>
              </a:ext>
            </a:extLst>
          </p:cNvPr>
          <p:cNvSpPr>
            <a:spLocks noGrp="1"/>
          </p:cNvSpPr>
          <p:nvPr>
            <p:ph type="sldNum" sz="quarter" idx="4"/>
          </p:nvPr>
        </p:nvSpPr>
        <p:spPr/>
        <p:txBody>
          <a:bodyPr/>
          <a:lstStyle/>
          <a:p>
            <a:fld id="{868CE6CF-B1CB-C240-B2D6-131636DF6A5B}" type="slidenum">
              <a:rPr lang="de-DE" smtClean="0"/>
              <a:pPr/>
              <a:t>21</a:t>
            </a:fld>
            <a:endParaRPr lang="de-DE" dirty="0"/>
          </a:p>
        </p:txBody>
      </p:sp>
      <p:sp>
        <p:nvSpPr>
          <p:cNvPr id="4" name="Titel 3">
            <a:extLst>
              <a:ext uri="{FF2B5EF4-FFF2-40B4-BE49-F238E27FC236}">
                <a16:creationId xmlns:a16="http://schemas.microsoft.com/office/drawing/2014/main" id="{72B44FD8-AB58-4A25-90C9-01E664F6D754}"/>
              </a:ext>
            </a:extLst>
          </p:cNvPr>
          <p:cNvSpPr>
            <a:spLocks noGrp="1"/>
          </p:cNvSpPr>
          <p:nvPr>
            <p:ph type="title"/>
          </p:nvPr>
        </p:nvSpPr>
        <p:spPr/>
        <p:txBody>
          <a:bodyPr/>
          <a:lstStyle/>
          <a:p>
            <a:r>
              <a:rPr lang="de-DE" dirty="0"/>
              <a:t>Helium: </a:t>
            </a:r>
            <a:r>
              <a:rPr lang="de-DE" dirty="0" err="1"/>
              <a:t>Difference</a:t>
            </a:r>
            <a:r>
              <a:rPr lang="de-DE" dirty="0"/>
              <a:t> </a:t>
            </a:r>
            <a:r>
              <a:rPr lang="de-DE" dirty="0" err="1"/>
              <a:t>of</a:t>
            </a:r>
            <a:r>
              <a:rPr lang="de-DE" dirty="0"/>
              <a:t> </a:t>
            </a:r>
            <a:r>
              <a:rPr lang="de-DE" dirty="0" err="1"/>
              <a:t>Squared</a:t>
            </a:r>
            <a:r>
              <a:rPr lang="de-DE" dirty="0"/>
              <a:t> Charge Radii</a:t>
            </a:r>
          </a:p>
        </p:txBody>
      </p:sp>
      <p:sp>
        <p:nvSpPr>
          <p:cNvPr id="7" name="Textfeld 6">
            <a:extLst>
              <a:ext uri="{FF2B5EF4-FFF2-40B4-BE49-F238E27FC236}">
                <a16:creationId xmlns:a16="http://schemas.microsoft.com/office/drawing/2014/main" id="{A35E18BE-30E7-48AA-98D2-36B8299F721A}"/>
              </a:ext>
            </a:extLst>
          </p:cNvPr>
          <p:cNvSpPr txBox="1"/>
          <p:nvPr/>
        </p:nvSpPr>
        <p:spPr>
          <a:xfrm>
            <a:off x="0" y="6334780"/>
            <a:ext cx="5259068" cy="523220"/>
          </a:xfrm>
          <a:prstGeom prst="rect">
            <a:avLst/>
          </a:prstGeom>
          <a:noFill/>
        </p:spPr>
        <p:txBody>
          <a:bodyPr wrap="none" rtlCol="0">
            <a:spAutoFit/>
          </a:bodyPr>
          <a:lstStyle/>
          <a:p>
            <a:r>
              <a:rPr lang="en-US" sz="1400" dirty="0"/>
              <a:t>Sun, Y. R. and Hu, S.-M., </a:t>
            </a:r>
            <a:r>
              <a:rPr lang="en-US" sz="1400" i="1" dirty="0"/>
              <a:t>National Science Review</a:t>
            </a:r>
            <a:r>
              <a:rPr lang="en-US" sz="1400" dirty="0"/>
              <a:t> </a:t>
            </a:r>
            <a:r>
              <a:rPr lang="en-US" sz="1400" b="1" dirty="0"/>
              <a:t>7</a:t>
            </a:r>
            <a:r>
              <a:rPr lang="en-US" sz="1400" dirty="0"/>
              <a:t>, 1818–1827 (2020)</a:t>
            </a:r>
          </a:p>
          <a:p>
            <a:r>
              <a:rPr lang="en-US" sz="1400" dirty="0"/>
              <a:t>The CREMA Collaboration, arXiv.2305.11679 (2023)</a:t>
            </a:r>
            <a:endParaRPr lang="en-US" sz="1400" dirty="0">
              <a:effectLst/>
            </a:endParaRPr>
          </a:p>
        </p:txBody>
      </p:sp>
    </p:spTree>
    <p:extLst>
      <p:ext uri="{BB962C8B-B14F-4D97-AF65-F5344CB8AC3E}">
        <p14:creationId xmlns:p14="http://schemas.microsoft.com/office/powerpoint/2010/main" val="3922461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a:extLst>
              <a:ext uri="{FF2B5EF4-FFF2-40B4-BE49-F238E27FC236}">
                <a16:creationId xmlns:a16="http://schemas.microsoft.com/office/drawing/2014/main" id="{989D5E70-436A-4E18-AD44-3080B78F389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1800" y="1493124"/>
            <a:ext cx="8608399" cy="4275405"/>
          </a:xfrm>
        </p:spPr>
      </p:pic>
      <p:sp>
        <p:nvSpPr>
          <p:cNvPr id="3" name="Foliennummernplatzhalter 2">
            <a:extLst>
              <a:ext uri="{FF2B5EF4-FFF2-40B4-BE49-F238E27FC236}">
                <a16:creationId xmlns:a16="http://schemas.microsoft.com/office/drawing/2014/main" id="{EFC6F2FA-15B5-4A8B-8445-96227655F585}"/>
              </a:ext>
            </a:extLst>
          </p:cNvPr>
          <p:cNvSpPr>
            <a:spLocks noGrp="1"/>
          </p:cNvSpPr>
          <p:nvPr>
            <p:ph type="sldNum" sz="quarter" idx="4"/>
          </p:nvPr>
        </p:nvSpPr>
        <p:spPr/>
        <p:txBody>
          <a:bodyPr/>
          <a:lstStyle/>
          <a:p>
            <a:fld id="{868CE6CF-B1CB-C240-B2D6-131636DF6A5B}" type="slidenum">
              <a:rPr lang="de-DE" smtClean="0"/>
              <a:pPr/>
              <a:t>22</a:t>
            </a:fld>
            <a:endParaRPr lang="de-DE" dirty="0"/>
          </a:p>
        </p:txBody>
      </p:sp>
      <p:sp>
        <p:nvSpPr>
          <p:cNvPr id="4" name="Titel 3">
            <a:extLst>
              <a:ext uri="{FF2B5EF4-FFF2-40B4-BE49-F238E27FC236}">
                <a16:creationId xmlns:a16="http://schemas.microsoft.com/office/drawing/2014/main" id="{72B44FD8-AB58-4A25-90C9-01E664F6D754}"/>
              </a:ext>
            </a:extLst>
          </p:cNvPr>
          <p:cNvSpPr>
            <a:spLocks noGrp="1"/>
          </p:cNvSpPr>
          <p:nvPr>
            <p:ph type="title"/>
          </p:nvPr>
        </p:nvSpPr>
        <p:spPr/>
        <p:txBody>
          <a:bodyPr/>
          <a:lstStyle/>
          <a:p>
            <a:r>
              <a:rPr lang="de-DE" dirty="0"/>
              <a:t>Helium Ions: Alpha Charge Radius</a:t>
            </a:r>
          </a:p>
        </p:txBody>
      </p:sp>
      <p:cxnSp>
        <p:nvCxnSpPr>
          <p:cNvPr id="8" name="Gerade Verbindung mit Pfeil 7">
            <a:extLst>
              <a:ext uri="{FF2B5EF4-FFF2-40B4-BE49-F238E27FC236}">
                <a16:creationId xmlns:a16="http://schemas.microsoft.com/office/drawing/2014/main" id="{9FCFFCCB-7237-401B-8530-D1CD693978EA}"/>
              </a:ext>
            </a:extLst>
          </p:cNvPr>
          <p:cNvCxnSpPr>
            <a:cxnSpLocks/>
          </p:cNvCxnSpPr>
          <p:nvPr/>
        </p:nvCxnSpPr>
        <p:spPr>
          <a:xfrm flipH="1">
            <a:off x="5963478" y="2409245"/>
            <a:ext cx="556592" cy="15902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0" name="Textfeld 9">
                <a:extLst>
                  <a:ext uri="{FF2B5EF4-FFF2-40B4-BE49-F238E27FC236}">
                    <a16:creationId xmlns:a16="http://schemas.microsoft.com/office/drawing/2014/main" id="{FF4D2CCC-7E9A-4950-947B-5BDE72CD3FED}"/>
                  </a:ext>
                </a:extLst>
              </p:cNvPr>
              <p:cNvSpPr txBox="1"/>
              <p:nvPr/>
            </p:nvSpPr>
            <p:spPr>
              <a:xfrm>
                <a:off x="6599583" y="2138901"/>
                <a:ext cx="1884459" cy="369332"/>
              </a:xfrm>
              <a:prstGeom prst="rect">
                <a:avLst/>
              </a:prstGeom>
              <a:noFill/>
            </p:spPr>
            <p:txBody>
              <a:bodyPr wrap="square" rtlCol="0">
                <a:spAutoFit/>
              </a:bodyPr>
              <a:lstStyle/>
              <a:p>
                <a:r>
                  <a:rPr lang="de-DE" dirty="0"/>
                  <a:t>µHe + </a:t>
                </a:r>
                <a14:m>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panose="02040503050406030204" pitchFamily="18" charset="0"/>
                          </a:rPr>
                          <m:t>𝑅</m:t>
                        </m:r>
                      </m:e>
                      <m:sub>
                        <m:r>
                          <a:rPr lang="de-DE" b="0" i="1" smtClean="0">
                            <a:latin typeface="Cambria Math" panose="02040503050406030204" pitchFamily="18" charset="0"/>
                          </a:rPr>
                          <m:t>∞</m:t>
                        </m:r>
                      </m:sub>
                    </m:sSub>
                  </m:oMath>
                </a14:m>
                <a:endParaRPr lang="de-DE" dirty="0"/>
              </a:p>
            </p:txBody>
          </p:sp>
        </mc:Choice>
        <mc:Fallback xmlns="">
          <p:sp>
            <p:nvSpPr>
              <p:cNvPr id="10" name="Textfeld 9">
                <a:extLst>
                  <a:ext uri="{FF2B5EF4-FFF2-40B4-BE49-F238E27FC236}">
                    <a16:creationId xmlns:a16="http://schemas.microsoft.com/office/drawing/2014/main" id="{FF4D2CCC-7E9A-4950-947B-5BDE72CD3FED}"/>
                  </a:ext>
                </a:extLst>
              </p:cNvPr>
              <p:cNvSpPr txBox="1">
                <a:spLocks noRot="1" noChangeAspect="1" noMove="1" noResize="1" noEditPoints="1" noAdjustHandles="1" noChangeArrowheads="1" noChangeShapeType="1" noTextEdit="1"/>
              </p:cNvSpPr>
              <p:nvPr/>
            </p:nvSpPr>
            <p:spPr>
              <a:xfrm>
                <a:off x="6599583" y="2138901"/>
                <a:ext cx="1884459" cy="369332"/>
              </a:xfrm>
              <a:prstGeom prst="rect">
                <a:avLst/>
              </a:prstGeom>
              <a:blipFill>
                <a:blip r:embed="rId3"/>
                <a:stretch>
                  <a:fillRect l="-2913" t="-10000" b="-26667"/>
                </a:stretch>
              </a:blipFill>
            </p:spPr>
            <p:txBody>
              <a:bodyPr/>
              <a:lstStyle/>
              <a:p>
                <a:r>
                  <a:rPr lang="de-DE">
                    <a:noFill/>
                  </a:rPr>
                  <a:t> </a:t>
                </a:r>
              </a:p>
            </p:txBody>
          </p:sp>
        </mc:Fallback>
      </mc:AlternateContent>
      <p:cxnSp>
        <p:nvCxnSpPr>
          <p:cNvPr id="11" name="Gerade Verbindung mit Pfeil 10">
            <a:extLst>
              <a:ext uri="{FF2B5EF4-FFF2-40B4-BE49-F238E27FC236}">
                <a16:creationId xmlns:a16="http://schemas.microsoft.com/office/drawing/2014/main" id="{19A8E552-872E-45B0-B011-C6B68DDF12F6}"/>
              </a:ext>
            </a:extLst>
          </p:cNvPr>
          <p:cNvCxnSpPr>
            <a:cxnSpLocks/>
          </p:cNvCxnSpPr>
          <p:nvPr/>
        </p:nvCxnSpPr>
        <p:spPr>
          <a:xfrm flipH="1" flipV="1">
            <a:off x="6782463" y="4023360"/>
            <a:ext cx="294199" cy="32640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2" name="Textfeld 11">
            <a:extLst>
              <a:ext uri="{FF2B5EF4-FFF2-40B4-BE49-F238E27FC236}">
                <a16:creationId xmlns:a16="http://schemas.microsoft.com/office/drawing/2014/main" id="{E1765392-81BD-40DB-BAF3-A092079683AF}"/>
              </a:ext>
            </a:extLst>
          </p:cNvPr>
          <p:cNvSpPr txBox="1"/>
          <p:nvPr/>
        </p:nvSpPr>
        <p:spPr>
          <a:xfrm>
            <a:off x="7156175" y="4289730"/>
            <a:ext cx="1884459" cy="369332"/>
          </a:xfrm>
          <a:prstGeom prst="rect">
            <a:avLst/>
          </a:prstGeom>
          <a:noFill/>
        </p:spPr>
        <p:txBody>
          <a:bodyPr wrap="square" rtlCol="0">
            <a:spAutoFit/>
          </a:bodyPr>
          <a:lstStyle/>
          <a:p>
            <a:r>
              <a:rPr lang="de-DE" dirty="0"/>
              <a:t>e</a:t>
            </a:r>
            <a:r>
              <a:rPr lang="de-DE" baseline="30000" dirty="0"/>
              <a:t>-</a:t>
            </a:r>
            <a:r>
              <a:rPr lang="de-DE" dirty="0"/>
              <a:t> </a:t>
            </a:r>
            <a:r>
              <a:rPr lang="de-DE" dirty="0" err="1"/>
              <a:t>scattering</a:t>
            </a:r>
            <a:endParaRPr lang="de-DE" dirty="0"/>
          </a:p>
        </p:txBody>
      </p:sp>
      <p:sp>
        <p:nvSpPr>
          <p:cNvPr id="16" name="Textfeld 15">
            <a:extLst>
              <a:ext uri="{FF2B5EF4-FFF2-40B4-BE49-F238E27FC236}">
                <a16:creationId xmlns:a16="http://schemas.microsoft.com/office/drawing/2014/main" id="{A2FD77A8-63A4-45A2-845D-D3E643A6CE70}"/>
              </a:ext>
            </a:extLst>
          </p:cNvPr>
          <p:cNvSpPr txBox="1"/>
          <p:nvPr/>
        </p:nvSpPr>
        <p:spPr>
          <a:xfrm>
            <a:off x="0" y="6538912"/>
            <a:ext cx="3307893" cy="307777"/>
          </a:xfrm>
          <a:prstGeom prst="rect">
            <a:avLst/>
          </a:prstGeom>
          <a:noFill/>
        </p:spPr>
        <p:txBody>
          <a:bodyPr wrap="none" rtlCol="0">
            <a:spAutoFit/>
          </a:bodyPr>
          <a:lstStyle/>
          <a:p>
            <a:r>
              <a:rPr lang="en-US" sz="1400" dirty="0"/>
              <a:t>Krauth et al., </a:t>
            </a:r>
            <a:r>
              <a:rPr lang="en-US" sz="1400" i="1" dirty="0"/>
              <a:t>Nature</a:t>
            </a:r>
            <a:r>
              <a:rPr lang="en-US" sz="1400" dirty="0"/>
              <a:t> </a:t>
            </a:r>
            <a:r>
              <a:rPr lang="en-US" sz="1400" b="1" dirty="0"/>
              <a:t>589</a:t>
            </a:r>
            <a:r>
              <a:rPr lang="en-US" sz="1400" dirty="0"/>
              <a:t>, 527–531 (2021).</a:t>
            </a:r>
            <a:endParaRPr lang="en-US" sz="1400" dirty="0">
              <a:effectLst/>
            </a:endParaRPr>
          </a:p>
        </p:txBody>
      </p:sp>
    </p:spTree>
    <p:extLst>
      <p:ext uri="{BB962C8B-B14F-4D97-AF65-F5344CB8AC3E}">
        <p14:creationId xmlns:p14="http://schemas.microsoft.com/office/powerpoint/2010/main" val="10439482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CE37A-5982-EF30-4D70-F13A70751182}"/>
              </a:ext>
            </a:extLst>
          </p:cNvPr>
          <p:cNvSpPr>
            <a:spLocks noGrp="1"/>
          </p:cNvSpPr>
          <p:nvPr>
            <p:ph type="title"/>
          </p:nvPr>
        </p:nvSpPr>
        <p:spPr>
          <a:xfrm>
            <a:off x="3112213" y="-196927"/>
            <a:ext cx="5967574" cy="1325563"/>
          </a:xfrm>
        </p:spPr>
        <p:txBody>
          <a:bodyPr>
            <a:normAutofit/>
          </a:bodyPr>
          <a:lstStyle/>
          <a:p>
            <a:r>
              <a:rPr lang="en-US" sz="3200" kern="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Understanding spectral broadening</a:t>
            </a:r>
          </a:p>
        </p:txBody>
      </p:sp>
      <p:grpSp>
        <p:nvGrpSpPr>
          <p:cNvPr id="7" name="Group 6">
            <a:extLst>
              <a:ext uri="{FF2B5EF4-FFF2-40B4-BE49-F238E27FC236}">
                <a16:creationId xmlns:a16="http://schemas.microsoft.com/office/drawing/2014/main" id="{5F062807-35DE-3650-D795-D87B6EBEE1FD}"/>
              </a:ext>
            </a:extLst>
          </p:cNvPr>
          <p:cNvGrpSpPr/>
          <p:nvPr/>
        </p:nvGrpSpPr>
        <p:grpSpPr>
          <a:xfrm>
            <a:off x="4134113" y="1423405"/>
            <a:ext cx="4085918" cy="3687076"/>
            <a:chOff x="75099" y="1498497"/>
            <a:chExt cx="4085918" cy="3687076"/>
          </a:xfrm>
        </p:grpSpPr>
        <p:pic>
          <p:nvPicPr>
            <p:cNvPr id="87" name="Picture 86">
              <a:extLst>
                <a:ext uri="{FF2B5EF4-FFF2-40B4-BE49-F238E27FC236}">
                  <a16:creationId xmlns:a16="http://schemas.microsoft.com/office/drawing/2014/main" id="{DDB17C03-407A-E322-54DE-ECDA896AF16C}"/>
                </a:ext>
              </a:extLst>
            </p:cNvPr>
            <p:cNvPicPr>
              <a:picLocks noChangeAspect="1"/>
            </p:cNvPicPr>
            <p:nvPr/>
          </p:nvPicPr>
          <p:blipFill>
            <a:blip r:embed="rId3"/>
            <a:stretch>
              <a:fillRect/>
            </a:stretch>
          </p:blipFill>
          <p:spPr>
            <a:xfrm>
              <a:off x="75099" y="2287734"/>
              <a:ext cx="3725117" cy="2897839"/>
            </a:xfrm>
            <a:prstGeom prst="rect">
              <a:avLst/>
            </a:prstGeom>
          </p:spPr>
        </p:pic>
        <p:sp>
          <p:nvSpPr>
            <p:cNvPr id="90" name="TextBox 89">
              <a:extLst>
                <a:ext uri="{FF2B5EF4-FFF2-40B4-BE49-F238E27FC236}">
                  <a16:creationId xmlns:a16="http://schemas.microsoft.com/office/drawing/2014/main" id="{8EBBAC82-744A-2908-07CA-4E6A748437EA}"/>
                </a:ext>
              </a:extLst>
            </p:cNvPr>
            <p:cNvSpPr txBox="1"/>
            <p:nvPr/>
          </p:nvSpPr>
          <p:spPr>
            <a:xfrm>
              <a:off x="75099" y="1498497"/>
              <a:ext cx="4085918"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GDD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Calibri" panose="020F0502020204030204" pitchFamily="34" charset="0"/>
                  <a:ea typeface="Calibri" panose="020F0502020204030204" pitchFamily="34" charset="0"/>
                  <a:cs typeface="Calibri" panose="020F0502020204030204" pitchFamily="34" charset="0"/>
                </a:rPr>
                <a:t>Second-order dispersion</a:t>
              </a: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nvGrpSpPr>
          <p:cNvPr id="6" name="Group 5">
            <a:extLst>
              <a:ext uri="{FF2B5EF4-FFF2-40B4-BE49-F238E27FC236}">
                <a16:creationId xmlns:a16="http://schemas.microsoft.com/office/drawing/2014/main" id="{5F67D431-86E6-5247-D4F7-004BF091A5B6}"/>
              </a:ext>
            </a:extLst>
          </p:cNvPr>
          <p:cNvGrpSpPr/>
          <p:nvPr/>
        </p:nvGrpSpPr>
        <p:grpSpPr>
          <a:xfrm>
            <a:off x="8134142" y="1423405"/>
            <a:ext cx="4316938" cy="3681428"/>
            <a:chOff x="4250048" y="1498497"/>
            <a:chExt cx="4316938" cy="3681428"/>
          </a:xfrm>
        </p:grpSpPr>
        <p:pic>
          <p:nvPicPr>
            <p:cNvPr id="85" name="Picture 84">
              <a:extLst>
                <a:ext uri="{FF2B5EF4-FFF2-40B4-BE49-F238E27FC236}">
                  <a16:creationId xmlns:a16="http://schemas.microsoft.com/office/drawing/2014/main" id="{F6405496-AEBC-C6BF-8639-E6304510B65A}"/>
                </a:ext>
              </a:extLst>
            </p:cNvPr>
            <p:cNvPicPr>
              <a:picLocks noChangeAspect="1"/>
            </p:cNvPicPr>
            <p:nvPr/>
          </p:nvPicPr>
          <p:blipFill>
            <a:blip r:embed="rId4"/>
            <a:stretch>
              <a:fillRect/>
            </a:stretch>
          </p:blipFill>
          <p:spPr>
            <a:xfrm>
              <a:off x="4400061" y="2293382"/>
              <a:ext cx="3725117" cy="2886543"/>
            </a:xfrm>
            <a:prstGeom prst="rect">
              <a:avLst/>
            </a:prstGeom>
          </p:spPr>
        </p:pic>
        <p:sp>
          <p:nvSpPr>
            <p:cNvPr id="91" name="TextBox 90">
              <a:extLst>
                <a:ext uri="{FF2B5EF4-FFF2-40B4-BE49-F238E27FC236}">
                  <a16:creationId xmlns:a16="http://schemas.microsoft.com/office/drawing/2014/main" id="{F4170AFD-14F5-E42C-AB72-6CA0DA76A731}"/>
                </a:ext>
              </a:extLst>
            </p:cNvPr>
            <p:cNvSpPr txBox="1"/>
            <p:nvPr/>
          </p:nvSpPr>
          <p:spPr>
            <a:xfrm>
              <a:off x="4250048" y="1498497"/>
              <a:ext cx="4316938"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TOD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Calibri" panose="020F0502020204030204" pitchFamily="34" charset="0"/>
                  <a:ea typeface="Calibri" panose="020F0502020204030204" pitchFamily="34" charset="0"/>
                  <a:cs typeface="Calibri" panose="020F0502020204030204" pitchFamily="34" charset="0"/>
                </a:rPr>
                <a:t>Third-order dispersion</a:t>
              </a: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nvGrpSpPr>
          <p:cNvPr id="5" name="Group 4">
            <a:extLst>
              <a:ext uri="{FF2B5EF4-FFF2-40B4-BE49-F238E27FC236}">
                <a16:creationId xmlns:a16="http://schemas.microsoft.com/office/drawing/2014/main" id="{2A23E334-4206-7D16-DC83-4265862F9EBF}"/>
              </a:ext>
            </a:extLst>
          </p:cNvPr>
          <p:cNvGrpSpPr/>
          <p:nvPr/>
        </p:nvGrpSpPr>
        <p:grpSpPr>
          <a:xfrm>
            <a:off x="313100" y="1438645"/>
            <a:ext cx="3688341" cy="3592104"/>
            <a:chOff x="8725022" y="1498497"/>
            <a:chExt cx="3688341" cy="3592104"/>
          </a:xfrm>
        </p:grpSpPr>
        <p:pic>
          <p:nvPicPr>
            <p:cNvPr id="89" name="Picture 88">
              <a:extLst>
                <a:ext uri="{FF2B5EF4-FFF2-40B4-BE49-F238E27FC236}">
                  <a16:creationId xmlns:a16="http://schemas.microsoft.com/office/drawing/2014/main" id="{5AFB5254-7BF9-8EF2-9821-49F6215E8A7C}"/>
                </a:ext>
              </a:extLst>
            </p:cNvPr>
            <p:cNvPicPr>
              <a:picLocks noChangeAspect="1"/>
            </p:cNvPicPr>
            <p:nvPr/>
          </p:nvPicPr>
          <p:blipFill rotWithShape="1">
            <a:blip r:embed="rId5">
              <a:extLst>
                <a:ext uri="{28A0092B-C50C-407E-A947-70E740481C1C}">
                  <a14:useLocalDpi xmlns:a14="http://schemas.microsoft.com/office/drawing/2010/main" val="0"/>
                </a:ext>
              </a:extLst>
            </a:blip>
            <a:srcRect t="1167" b="1167"/>
            <a:stretch/>
          </p:blipFill>
          <p:spPr>
            <a:xfrm>
              <a:off x="8725022" y="2382706"/>
              <a:ext cx="3396088" cy="2707895"/>
            </a:xfrm>
            <a:prstGeom prst="rect">
              <a:avLst/>
            </a:prstGeom>
          </p:spPr>
        </p:pic>
        <p:sp>
          <p:nvSpPr>
            <p:cNvPr id="92" name="TextBox 91">
              <a:extLst>
                <a:ext uri="{FF2B5EF4-FFF2-40B4-BE49-F238E27FC236}">
                  <a16:creationId xmlns:a16="http://schemas.microsoft.com/office/drawing/2014/main" id="{348F5271-DCDE-2DEB-29E3-21A38052D010}"/>
                </a:ext>
              </a:extLst>
            </p:cNvPr>
            <p:cNvSpPr txBox="1"/>
            <p:nvPr/>
          </p:nvSpPr>
          <p:spPr>
            <a:xfrm>
              <a:off x="8725022" y="1498497"/>
              <a:ext cx="368834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SPM</a:t>
              </a:r>
            </a:p>
            <a:p>
              <a:pPr algn="ctr">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Self-phase modulation</a:t>
              </a:r>
            </a:p>
          </p:txBody>
        </p:sp>
      </p:grpSp>
      <p:sp>
        <p:nvSpPr>
          <p:cNvPr id="4" name="Slide Number Placeholder 3">
            <a:extLst>
              <a:ext uri="{FF2B5EF4-FFF2-40B4-BE49-F238E27FC236}">
                <a16:creationId xmlns:a16="http://schemas.microsoft.com/office/drawing/2014/main" id="{61B090A2-0335-B4CC-3B23-9238335D8A7F}"/>
              </a:ext>
            </a:extLst>
          </p:cNvPr>
          <p:cNvSpPr>
            <a:spLocks noGrp="1"/>
          </p:cNvSpPr>
          <p:nvPr>
            <p:ph type="sldNum" sz="quarter" idx="12"/>
          </p:nvPr>
        </p:nvSpPr>
        <p:spPr/>
        <p:txBody>
          <a:bodyPr vert="horz" lIns="0" tIns="0" rIns="0" bIns="45720" rtlCol="0" anchor="ctr"/>
          <a:lstStyle/>
          <a:p>
            <a:fld id="{1C4286E3-C91A-4304-8BFF-9502B9826977}" type="slidenum">
              <a:rPr lang="en-US" sz="1050" smtClean="0">
                <a:solidFill>
                  <a:srgbClr val="006360"/>
                </a:solidFill>
              </a:rPr>
              <a:pPr/>
              <a:t>23</a:t>
            </a:fld>
            <a:endParaRPr lang="en-US" sz="1050" dirty="0">
              <a:solidFill>
                <a:srgbClr val="006360"/>
              </a:solidFill>
            </a:endParaRPr>
          </a:p>
        </p:txBody>
      </p:sp>
      <p:sp>
        <p:nvSpPr>
          <p:cNvPr id="3" name="TextBox 2">
            <a:extLst>
              <a:ext uri="{FF2B5EF4-FFF2-40B4-BE49-F238E27FC236}">
                <a16:creationId xmlns:a16="http://schemas.microsoft.com/office/drawing/2014/main" id="{E1920F1E-B7AB-0B66-D821-8757FF47A91E}"/>
              </a:ext>
            </a:extLst>
          </p:cNvPr>
          <p:cNvSpPr txBox="1"/>
          <p:nvPr/>
        </p:nvSpPr>
        <p:spPr>
          <a:xfrm>
            <a:off x="450260" y="5952931"/>
            <a:ext cx="667407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Not considering self-steepening, </a:t>
            </a:r>
            <a:r>
              <a:rPr kumimoji="0" lang="en-US" sz="20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intrapulse</a:t>
            </a:r>
            <a:r>
              <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Raman scattering…</a:t>
            </a:r>
          </a:p>
        </p:txBody>
      </p:sp>
    </p:spTree>
    <p:extLst>
      <p:ext uri="{BB962C8B-B14F-4D97-AF65-F5344CB8AC3E}">
        <p14:creationId xmlns:p14="http://schemas.microsoft.com/office/powerpoint/2010/main" val="940730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B8E05-B7F5-02BB-21CC-981CE5E9E37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1A83C66-1517-FC86-F8DB-DF326D84823B}"/>
              </a:ext>
            </a:extLst>
          </p:cNvPr>
          <p:cNvPicPr>
            <a:picLocks noChangeAspect="1"/>
          </p:cNvPicPr>
          <p:nvPr/>
        </p:nvPicPr>
        <p:blipFill>
          <a:blip r:embed="rId3"/>
          <a:srcRect/>
          <a:stretch/>
        </p:blipFill>
        <p:spPr>
          <a:xfrm>
            <a:off x="6291269" y="1457619"/>
            <a:ext cx="5084390" cy="3942000"/>
          </a:xfrm>
          <a:prstGeom prst="rect">
            <a:avLst/>
          </a:prstGeom>
        </p:spPr>
      </p:pic>
      <p:sp>
        <p:nvSpPr>
          <p:cNvPr id="21" name="Rectangle 14">
            <a:extLst>
              <a:ext uri="{FF2B5EF4-FFF2-40B4-BE49-F238E27FC236}">
                <a16:creationId xmlns:a16="http://schemas.microsoft.com/office/drawing/2014/main" id="{84B247CD-E200-9F6A-52E9-44E25616BBFC}"/>
              </a:ext>
            </a:extLst>
          </p:cNvPr>
          <p:cNvSpPr>
            <a:spLocks noChangeArrowheads="1"/>
          </p:cNvSpPr>
          <p:nvPr/>
        </p:nvSpPr>
        <p:spPr bwMode="auto">
          <a:xfrm>
            <a:off x="2227408" y="214855"/>
            <a:ext cx="773718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de-DE"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Simulating multi-pass cell spectral broadening</a:t>
            </a:r>
            <a:endParaRPr kumimoji="1" lang="de-DE" altLang="de-DE" sz="3200" b="0" i="0" u="none" strike="noStrike" kern="1200" cap="none" spc="0" normalizeH="0" baseline="0" noProof="0" dirty="0">
              <a:ln>
                <a:noFill/>
              </a:ln>
              <a:solidFill>
                <a:srgbClr val="000000"/>
              </a:solidFill>
              <a:effectLst/>
              <a:uLnTx/>
              <a:uFillTx/>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8" name="Slide Number Placeholder 2">
            <a:extLst>
              <a:ext uri="{FF2B5EF4-FFF2-40B4-BE49-F238E27FC236}">
                <a16:creationId xmlns:a16="http://schemas.microsoft.com/office/drawing/2014/main" id="{E194723D-27A3-5594-4F35-D1573F1C3F21}"/>
              </a:ext>
            </a:extLst>
          </p:cNvPr>
          <p:cNvSpPr>
            <a:spLocks noGrp="1"/>
          </p:cNvSpPr>
          <p:nvPr>
            <p:ph type="sldNum" sz="quarter" idx="12"/>
          </p:nvPr>
        </p:nvSpPr>
        <p:spPr>
          <a:xfrm>
            <a:off x="8610600" y="6356350"/>
            <a:ext cx="2743200" cy="365125"/>
          </a:xfrm>
        </p:spPr>
        <p:txBody>
          <a:bodyPr vert="horz" lIns="0" tIns="0" rIns="0" bIns="45720" rtlCol="0" anchor="ctr"/>
          <a:lstStyle/>
          <a:p>
            <a:fld id="{C46CF8B5-5092-418C-A2B4-90E82FEFF69F}" type="slidenum">
              <a:rPr lang="LID4096" sz="1050" smtClean="0">
                <a:solidFill>
                  <a:srgbClr val="006360"/>
                </a:solidFill>
              </a:rPr>
              <a:pPr/>
              <a:t>24</a:t>
            </a:fld>
            <a:endParaRPr lang="LID4096" sz="1050" dirty="0">
              <a:solidFill>
                <a:srgbClr val="006360"/>
              </a:solidFill>
            </a:endParaRPr>
          </a:p>
        </p:txBody>
      </p:sp>
      <p:pic>
        <p:nvPicPr>
          <p:cNvPr id="1026" name="Picture 2">
            <a:extLst>
              <a:ext uri="{FF2B5EF4-FFF2-40B4-BE49-F238E27FC236}">
                <a16:creationId xmlns:a16="http://schemas.microsoft.com/office/drawing/2014/main" id="{3B8D0DF4-A453-ADCF-F29F-C642CE68A531}"/>
              </a:ext>
            </a:extLst>
          </p:cNvPr>
          <p:cNvPicPr>
            <a:picLocks noChangeAspect="1" noChangeArrowheads="1"/>
          </p:cNvPicPr>
          <p:nvPr/>
        </p:nvPicPr>
        <p:blipFill>
          <a:blip r:embed="rId4"/>
          <a:srcRect/>
          <a:stretch/>
        </p:blipFill>
        <p:spPr bwMode="auto">
          <a:xfrm>
            <a:off x="6291277" y="1458380"/>
            <a:ext cx="5083409" cy="3941238"/>
          </a:xfrm>
          <a:prstGeom prst="rect">
            <a:avLst/>
          </a:prstGeom>
          <a:solidFill>
            <a:schemeClr val="bg1"/>
          </a:solidFill>
          <a:ln>
            <a:noFill/>
          </a:ln>
        </p:spPr>
      </p:pic>
      <p:sp>
        <p:nvSpPr>
          <p:cNvPr id="219" name="TextBox 218">
            <a:extLst>
              <a:ext uri="{FF2B5EF4-FFF2-40B4-BE49-F238E27FC236}">
                <a16:creationId xmlns:a16="http://schemas.microsoft.com/office/drawing/2014/main" id="{18CEB22F-B463-3DC8-CC16-1E9444336490}"/>
              </a:ext>
            </a:extLst>
          </p:cNvPr>
          <p:cNvSpPr txBox="1"/>
          <p:nvPr/>
        </p:nvSpPr>
        <p:spPr>
          <a:xfrm>
            <a:off x="896792" y="3626596"/>
            <a:ext cx="3588581" cy="1015663"/>
          </a:xfrm>
          <a:prstGeom prst="rect">
            <a:avLst/>
          </a:prstGeom>
          <a:noFill/>
        </p:spPr>
        <p:txBody>
          <a:bodyPr wrap="square" rtlCol="0">
            <a:spAutoFit/>
          </a:bodyPr>
          <a:lstStyle/>
          <a:p>
            <a:r>
              <a:rPr lang="es-ES" sz="2000" dirty="0">
                <a:latin typeface="Calibri" panose="020F0502020204030204" pitchFamily="34" charset="0"/>
                <a:ea typeface="Calibri" panose="020F0502020204030204" pitchFamily="34" charset="0"/>
                <a:cs typeface="Calibri" panose="020F0502020204030204" pitchFamily="34" charset="0"/>
              </a:rPr>
              <a:t>Simulation of MPCSB</a:t>
            </a:r>
          </a:p>
          <a:p>
            <a:pPr marL="285750" indent="-285750">
              <a:buClr>
                <a:srgbClr val="007E74"/>
              </a:buClr>
              <a:buFont typeface="Wingdings" panose="05000000000000000000" pitchFamily="2" charset="2"/>
              <a:buChar char="Ø"/>
            </a:pPr>
            <a:r>
              <a:rPr lang="es-ES" sz="2000" dirty="0">
                <a:latin typeface="Calibri" panose="020F0502020204030204" pitchFamily="34" charset="0"/>
                <a:ea typeface="Calibri" panose="020F0502020204030204" pitchFamily="34" charset="0"/>
                <a:cs typeface="Calibri" panose="020F0502020204030204" pitchFamily="34" charset="0"/>
              </a:rPr>
              <a:t>GDD + SPM act together in </a:t>
            </a:r>
            <a:r>
              <a:rPr lang="es-ES" sz="2000" b="1" dirty="0">
                <a:latin typeface="Calibri" panose="020F0502020204030204" pitchFamily="34" charset="0"/>
                <a:ea typeface="Calibri" panose="020F0502020204030204" pitchFamily="34" charset="0"/>
                <a:cs typeface="Calibri" panose="020F0502020204030204" pitchFamily="34" charset="0"/>
              </a:rPr>
              <a:t>Split-step Fourier method</a:t>
            </a:r>
          </a:p>
        </p:txBody>
      </p:sp>
      <p:sp>
        <p:nvSpPr>
          <p:cNvPr id="221" name="TextBox 220">
            <a:extLst>
              <a:ext uri="{FF2B5EF4-FFF2-40B4-BE49-F238E27FC236}">
                <a16:creationId xmlns:a16="http://schemas.microsoft.com/office/drawing/2014/main" id="{A5BA28CF-8657-18B9-8288-2D0D2CBDE1E3}"/>
              </a:ext>
            </a:extLst>
          </p:cNvPr>
          <p:cNvSpPr txBox="1"/>
          <p:nvPr/>
        </p:nvSpPr>
        <p:spPr>
          <a:xfrm>
            <a:off x="1084651" y="5765485"/>
            <a:ext cx="9834615"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Calibri Light" panose="020F0302020204030204" pitchFamily="34" charset="0"/>
                <a:ea typeface="Calibri Light" panose="020F0302020204030204" pitchFamily="34" charset="0"/>
                <a:cs typeface="Calibri Light" panose="020F0302020204030204" pitchFamily="34" charset="0"/>
              </a:rPr>
              <a:t>Asymmetry only explained with s</a:t>
            </a:r>
            <a:r>
              <a:rPr kumimoji="0" lang="en-US" sz="2400" b="0" i="0" u="none" strike="noStrike" kern="1200" cap="none" spc="0" normalizeH="0" baseline="0" noProof="0" dirty="0" err="1">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trong</a:t>
            </a:r>
            <a:r>
              <a:rPr kumimoji="0" lang="en-US" sz="2400"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 </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TOD </a:t>
            </a:r>
            <a:r>
              <a:rPr lang="en-US" sz="2400" dirty="0">
                <a:solidFill>
                  <a:prstClr val="black"/>
                </a:solidFill>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t>
            </a:r>
            <a:r>
              <a:rPr lang="en-US" sz="2400" dirty="0">
                <a:solidFill>
                  <a:prstClr val="black"/>
                </a:solidFill>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0.5 ps</a:t>
            </a:r>
            <a:r>
              <a:rPr kumimoji="0" lang="en-US" sz="24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US" sz="2400" b="0" i="0" u="none" strike="noStrike" kern="1200" cap="none" spc="0" normalizeH="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2400" b="0" i="0" u="none" strike="noStrike" kern="1200" cap="none" spc="0" normalizeH="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rPr>
              <a:t>present before MPCSB!</a:t>
            </a:r>
            <a:endParaRPr kumimoji="0" lang="en-US" sz="2400" b="0" i="0" u="none" strike="noStrike" kern="1200" cap="none" spc="0" normalizeH="0" baseline="0" noProof="0" dirty="0">
              <a:ln>
                <a:noFill/>
              </a:ln>
              <a:solidFill>
                <a:prstClr val="black"/>
              </a:solidFill>
              <a:effectLst/>
              <a:uLnTx/>
              <a:uFillTx/>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22" name="Textfeld 16">
            <a:extLst>
              <a:ext uri="{FF2B5EF4-FFF2-40B4-BE49-F238E27FC236}">
                <a16:creationId xmlns:a16="http://schemas.microsoft.com/office/drawing/2014/main" id="{4AF5785F-B6B2-63B2-F979-2A3FE257581A}"/>
              </a:ext>
            </a:extLst>
          </p:cNvPr>
          <p:cNvSpPr txBox="1"/>
          <p:nvPr/>
        </p:nvSpPr>
        <p:spPr>
          <a:xfrm>
            <a:off x="0" y="6572278"/>
            <a:ext cx="6279204" cy="307777"/>
          </a:xfrm>
          <a:prstGeom prst="rect">
            <a:avLst/>
          </a:prstGeom>
          <a:noFill/>
        </p:spPr>
        <p:txBody>
          <a:bodyPr wrap="square" rtlCol="0">
            <a:spAutoFit/>
          </a:bodyPr>
          <a:lstStyle/>
          <a:p>
            <a:r>
              <a:rPr lang="en-US" sz="1400" dirty="0">
                <a:latin typeface="Source Sans Pro Light" panose="020B0403030403020204" pitchFamily="34" charset="0"/>
                <a:ea typeface="Source Sans Pro Light" panose="020B0403030403020204" pitchFamily="34" charset="0"/>
              </a:rPr>
              <a:t>Agrawal, G. Nonlinear Fiber Optics. (Elsevier Inc, Cambridge, 2019)</a:t>
            </a:r>
          </a:p>
        </p:txBody>
      </p:sp>
      <p:grpSp>
        <p:nvGrpSpPr>
          <p:cNvPr id="8" name="Group 7">
            <a:extLst>
              <a:ext uri="{FF2B5EF4-FFF2-40B4-BE49-F238E27FC236}">
                <a16:creationId xmlns:a16="http://schemas.microsoft.com/office/drawing/2014/main" id="{32A4419C-EC4B-60F0-419D-8426377F5CBD}"/>
              </a:ext>
            </a:extLst>
          </p:cNvPr>
          <p:cNvGrpSpPr/>
          <p:nvPr/>
        </p:nvGrpSpPr>
        <p:grpSpPr>
          <a:xfrm>
            <a:off x="943038" y="1639909"/>
            <a:ext cx="3315135" cy="1726921"/>
            <a:chOff x="1224859" y="1338062"/>
            <a:chExt cx="3315135" cy="1726921"/>
          </a:xfrm>
        </p:grpSpPr>
        <p:grpSp>
          <p:nvGrpSpPr>
            <p:cNvPr id="53" name="Group 52">
              <a:extLst>
                <a:ext uri="{FF2B5EF4-FFF2-40B4-BE49-F238E27FC236}">
                  <a16:creationId xmlns:a16="http://schemas.microsoft.com/office/drawing/2014/main" id="{DFC1F824-CF09-E0DB-732C-40B5DE657270}"/>
                </a:ext>
              </a:extLst>
            </p:cNvPr>
            <p:cNvGrpSpPr/>
            <p:nvPr/>
          </p:nvGrpSpPr>
          <p:grpSpPr>
            <a:xfrm>
              <a:off x="1224859" y="1338062"/>
              <a:ext cx="3303163" cy="1726921"/>
              <a:chOff x="3588823" y="3743567"/>
              <a:chExt cx="3303163" cy="1726921"/>
            </a:xfrm>
          </p:grpSpPr>
          <p:sp>
            <p:nvSpPr>
              <p:cNvPr id="54" name="Rechteck 74">
                <a:extLst>
                  <a:ext uri="{FF2B5EF4-FFF2-40B4-BE49-F238E27FC236}">
                    <a16:creationId xmlns:a16="http://schemas.microsoft.com/office/drawing/2014/main" id="{04A14EA1-4298-4491-F76E-B5B505A98BCE}"/>
                  </a:ext>
                </a:extLst>
              </p:cNvPr>
              <p:cNvSpPr/>
              <p:nvPr/>
            </p:nvSpPr>
            <p:spPr>
              <a:xfrm>
                <a:off x="3588823" y="3743567"/>
                <a:ext cx="3303163" cy="1726921"/>
              </a:xfrm>
              <a:prstGeom prst="rect">
                <a:avLst/>
              </a:prstGeom>
              <a:solidFill>
                <a:srgbClr val="F8F8F8"/>
              </a:solidFill>
              <a:ln w="19050">
                <a:solidFill>
                  <a:sysClr val="window" lastClr="FFFFFF">
                    <a:lumMod val="50000"/>
                  </a:sysClr>
                </a:solidFill>
                <a:round/>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ct val="0"/>
                  </a:spcAft>
                  <a:buClrTx/>
                  <a:buSzTx/>
                  <a:buFontTx/>
                  <a:buNone/>
                  <a:tabLst/>
                  <a:defRPr/>
                </a:pPr>
                <a:endParaRPr kumimoji="0" lang="de-DE" sz="1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nvGrpSpPr>
              <p:cNvPr id="58" name="Gruppieren 447">
                <a:extLst>
                  <a:ext uri="{FF2B5EF4-FFF2-40B4-BE49-F238E27FC236}">
                    <a16:creationId xmlns:a16="http://schemas.microsoft.com/office/drawing/2014/main" id="{5C11E9D4-03A3-8B10-34DC-D9921F8B1097}"/>
                  </a:ext>
                </a:extLst>
              </p:cNvPr>
              <p:cNvGrpSpPr/>
              <p:nvPr/>
            </p:nvGrpSpPr>
            <p:grpSpPr>
              <a:xfrm>
                <a:off x="3775528" y="4104121"/>
                <a:ext cx="3065234" cy="1313619"/>
                <a:chOff x="3733833" y="3678255"/>
                <a:chExt cx="4161830" cy="1783571"/>
              </a:xfrm>
            </p:grpSpPr>
            <p:grpSp>
              <p:nvGrpSpPr>
                <p:cNvPr id="61" name="Gruppieren 448">
                  <a:extLst>
                    <a:ext uri="{FF2B5EF4-FFF2-40B4-BE49-F238E27FC236}">
                      <a16:creationId xmlns:a16="http://schemas.microsoft.com/office/drawing/2014/main" id="{1B653E6B-EDF1-6278-00B5-A6B368A58A9B}"/>
                    </a:ext>
                  </a:extLst>
                </p:cNvPr>
                <p:cNvGrpSpPr>
                  <a:grpSpLocks noChangeAspect="1"/>
                </p:cNvGrpSpPr>
                <p:nvPr/>
              </p:nvGrpSpPr>
              <p:grpSpPr>
                <a:xfrm rot="512778">
                  <a:off x="5635657" y="4453048"/>
                  <a:ext cx="174145" cy="211437"/>
                  <a:chOff x="480941" y="3191954"/>
                  <a:chExt cx="2938622" cy="2914402"/>
                </a:xfrm>
              </p:grpSpPr>
              <p:grpSp>
                <p:nvGrpSpPr>
                  <p:cNvPr id="204" name="Gruppieren 540">
                    <a:extLst>
                      <a:ext uri="{FF2B5EF4-FFF2-40B4-BE49-F238E27FC236}">
                        <a16:creationId xmlns:a16="http://schemas.microsoft.com/office/drawing/2014/main" id="{E26D34AF-1C18-9C94-0463-6B6565CF9F08}"/>
                      </a:ext>
                    </a:extLst>
                  </p:cNvPr>
                  <p:cNvGrpSpPr/>
                  <p:nvPr/>
                </p:nvGrpSpPr>
                <p:grpSpPr>
                  <a:xfrm>
                    <a:off x="2022750" y="3191954"/>
                    <a:ext cx="1396813" cy="2914402"/>
                    <a:chOff x="2463840" y="1760650"/>
                    <a:chExt cx="1396813" cy="2914402"/>
                  </a:xfrm>
                </p:grpSpPr>
                <p:sp>
                  <p:nvSpPr>
                    <p:cNvPr id="212" name="Ellipse 548">
                      <a:extLst>
                        <a:ext uri="{FF2B5EF4-FFF2-40B4-BE49-F238E27FC236}">
                          <a16:creationId xmlns:a16="http://schemas.microsoft.com/office/drawing/2014/main" id="{63DA2E8E-8CDA-1ACE-CE67-87002B1DCC7C}"/>
                        </a:ext>
                      </a:extLst>
                    </p:cNvPr>
                    <p:cNvSpPr/>
                    <p:nvPr/>
                  </p:nvSpPr>
                  <p:spPr>
                    <a:xfrm>
                      <a:off x="2463840" y="4549053"/>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13" name="Ellipse 549">
                      <a:extLst>
                        <a:ext uri="{FF2B5EF4-FFF2-40B4-BE49-F238E27FC236}">
                          <a16:creationId xmlns:a16="http://schemas.microsoft.com/office/drawing/2014/main" id="{3F5FD92F-3F33-91F5-18DE-2BEA6048E1D6}"/>
                        </a:ext>
                      </a:extLst>
                    </p:cNvPr>
                    <p:cNvSpPr/>
                    <p:nvPr/>
                  </p:nvSpPr>
                  <p:spPr>
                    <a:xfrm>
                      <a:off x="2473776" y="1760650"/>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14" name="Ellipse 550">
                      <a:extLst>
                        <a:ext uri="{FF2B5EF4-FFF2-40B4-BE49-F238E27FC236}">
                          <a16:creationId xmlns:a16="http://schemas.microsoft.com/office/drawing/2014/main" id="{7E236946-F251-53AC-E731-872179A34CC6}"/>
                        </a:ext>
                      </a:extLst>
                    </p:cNvPr>
                    <p:cNvSpPr/>
                    <p:nvPr/>
                  </p:nvSpPr>
                  <p:spPr>
                    <a:xfrm>
                      <a:off x="3149062" y="201795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15" name="Ellipse 551">
                      <a:extLst>
                        <a:ext uri="{FF2B5EF4-FFF2-40B4-BE49-F238E27FC236}">
                          <a16:creationId xmlns:a16="http://schemas.microsoft.com/office/drawing/2014/main" id="{CEE34541-DDA8-78C8-66A7-9D0E18529356}"/>
                        </a:ext>
                      </a:extLst>
                    </p:cNvPr>
                    <p:cNvSpPr/>
                    <p:nvPr/>
                  </p:nvSpPr>
                  <p:spPr>
                    <a:xfrm>
                      <a:off x="3734653" y="309561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16" name="Ellipse 552">
                      <a:extLst>
                        <a:ext uri="{FF2B5EF4-FFF2-40B4-BE49-F238E27FC236}">
                          <a16:creationId xmlns:a16="http://schemas.microsoft.com/office/drawing/2014/main" id="{C4BC0F04-10EB-15A6-59AC-8C0CC1C91AE6}"/>
                        </a:ext>
                      </a:extLst>
                    </p:cNvPr>
                    <p:cNvSpPr/>
                    <p:nvPr/>
                  </p:nvSpPr>
                  <p:spPr>
                    <a:xfrm rot="5400000">
                      <a:off x="3618530" y="3719923"/>
                      <a:ext cx="125999" cy="126000"/>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17" name="Ellipse 553">
                      <a:extLst>
                        <a:ext uri="{FF2B5EF4-FFF2-40B4-BE49-F238E27FC236}">
                          <a16:creationId xmlns:a16="http://schemas.microsoft.com/office/drawing/2014/main" id="{D217ACC6-B668-C9EF-7F27-6E38EF318BCA}"/>
                        </a:ext>
                      </a:extLst>
                    </p:cNvPr>
                    <p:cNvSpPr/>
                    <p:nvPr/>
                  </p:nvSpPr>
                  <p:spPr>
                    <a:xfrm>
                      <a:off x="3576052" y="249366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18" name="Ellipse 554">
                      <a:extLst>
                        <a:ext uri="{FF2B5EF4-FFF2-40B4-BE49-F238E27FC236}">
                          <a16:creationId xmlns:a16="http://schemas.microsoft.com/office/drawing/2014/main" id="{8513C927-F069-0A41-5B66-5A55EF6118F5}"/>
                        </a:ext>
                      </a:extLst>
                    </p:cNvPr>
                    <p:cNvSpPr/>
                    <p:nvPr/>
                  </p:nvSpPr>
                  <p:spPr>
                    <a:xfrm>
                      <a:off x="3168048" y="4269476"/>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nvGrpSpPr>
                  <p:cNvPr id="205" name="Gruppieren 541">
                    <a:extLst>
                      <a:ext uri="{FF2B5EF4-FFF2-40B4-BE49-F238E27FC236}">
                        <a16:creationId xmlns:a16="http://schemas.microsoft.com/office/drawing/2014/main" id="{F2C7054B-0A22-17C9-4EBF-3DA9C627DDF4}"/>
                      </a:ext>
                    </a:extLst>
                  </p:cNvPr>
                  <p:cNvGrpSpPr/>
                  <p:nvPr/>
                </p:nvGrpSpPr>
                <p:grpSpPr>
                  <a:xfrm flipH="1">
                    <a:off x="480941" y="3301367"/>
                    <a:ext cx="947958" cy="2679976"/>
                    <a:chOff x="2860585" y="1865423"/>
                    <a:chExt cx="947958" cy="2679976"/>
                  </a:xfrm>
                </p:grpSpPr>
                <p:sp>
                  <p:nvSpPr>
                    <p:cNvPr id="206" name="Ellipse 542">
                      <a:extLst>
                        <a:ext uri="{FF2B5EF4-FFF2-40B4-BE49-F238E27FC236}">
                          <a16:creationId xmlns:a16="http://schemas.microsoft.com/office/drawing/2014/main" id="{AEA160EF-C134-AF3B-F3CD-14E3123CFE7C}"/>
                        </a:ext>
                      </a:extLst>
                    </p:cNvPr>
                    <p:cNvSpPr/>
                    <p:nvPr/>
                  </p:nvSpPr>
                  <p:spPr>
                    <a:xfrm>
                      <a:off x="2860585" y="1865423"/>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07" name="Ellipse 543">
                      <a:extLst>
                        <a:ext uri="{FF2B5EF4-FFF2-40B4-BE49-F238E27FC236}">
                          <a16:creationId xmlns:a16="http://schemas.microsoft.com/office/drawing/2014/main" id="{E420316F-87D1-907C-29CC-4CA11454D108}"/>
                        </a:ext>
                      </a:extLst>
                    </p:cNvPr>
                    <p:cNvSpPr/>
                    <p:nvPr/>
                  </p:nvSpPr>
                  <p:spPr>
                    <a:xfrm>
                      <a:off x="3399307" y="2274476"/>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08" name="Ellipse 544">
                      <a:extLst>
                        <a:ext uri="{FF2B5EF4-FFF2-40B4-BE49-F238E27FC236}">
                          <a16:creationId xmlns:a16="http://schemas.microsoft.com/office/drawing/2014/main" id="{AB894773-695E-3135-8D7D-EC1CF561F7D7}"/>
                        </a:ext>
                      </a:extLst>
                    </p:cNvPr>
                    <p:cNvSpPr/>
                    <p:nvPr/>
                  </p:nvSpPr>
                  <p:spPr>
                    <a:xfrm>
                      <a:off x="3682543" y="2839294"/>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09" name="Ellipse 545">
                      <a:extLst>
                        <a:ext uri="{FF2B5EF4-FFF2-40B4-BE49-F238E27FC236}">
                          <a16:creationId xmlns:a16="http://schemas.microsoft.com/office/drawing/2014/main" id="{7CE79D64-D113-DCA1-E838-ACD72F19ABB3}"/>
                        </a:ext>
                      </a:extLst>
                    </p:cNvPr>
                    <p:cNvSpPr/>
                    <p:nvPr/>
                  </p:nvSpPr>
                  <p:spPr>
                    <a:xfrm rot="5400000">
                      <a:off x="3403234" y="4031359"/>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10" name="Ellipse 546">
                      <a:extLst>
                        <a:ext uri="{FF2B5EF4-FFF2-40B4-BE49-F238E27FC236}">
                          <a16:creationId xmlns:a16="http://schemas.microsoft.com/office/drawing/2014/main" id="{41781A65-822D-FC67-A68D-9909A5E2C404}"/>
                        </a:ext>
                      </a:extLst>
                    </p:cNvPr>
                    <p:cNvSpPr/>
                    <p:nvPr/>
                  </p:nvSpPr>
                  <p:spPr>
                    <a:xfrm rot="5400000">
                      <a:off x="2906083" y="4419400"/>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11" name="Ellipse 547">
                      <a:extLst>
                        <a:ext uri="{FF2B5EF4-FFF2-40B4-BE49-F238E27FC236}">
                          <a16:creationId xmlns:a16="http://schemas.microsoft.com/office/drawing/2014/main" id="{5A96EDC2-A04F-801B-353C-4E22656F51EE}"/>
                        </a:ext>
                      </a:extLst>
                    </p:cNvPr>
                    <p:cNvSpPr/>
                    <p:nvPr/>
                  </p:nvSpPr>
                  <p:spPr>
                    <a:xfrm>
                      <a:off x="3678017" y="350078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sp>
              <p:nvSpPr>
                <p:cNvPr id="63" name="Ellipse 449">
                  <a:extLst>
                    <a:ext uri="{FF2B5EF4-FFF2-40B4-BE49-F238E27FC236}">
                      <a16:creationId xmlns:a16="http://schemas.microsoft.com/office/drawing/2014/main" id="{0D156E47-ECA0-1A89-2D3D-5054790BF7C5}"/>
                    </a:ext>
                  </a:extLst>
                </p:cNvPr>
                <p:cNvSpPr>
                  <a:spLocks noChangeAspect="1"/>
                </p:cNvSpPr>
                <p:nvPr/>
              </p:nvSpPr>
              <p:spPr>
                <a:xfrm rot="567754">
                  <a:off x="5465218" y="4271507"/>
                  <a:ext cx="470128" cy="570098"/>
                </a:xfrm>
                <a:prstGeom prst="ellips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4" name="Ellipse 450">
                  <a:extLst>
                    <a:ext uri="{FF2B5EF4-FFF2-40B4-BE49-F238E27FC236}">
                      <a16:creationId xmlns:a16="http://schemas.microsoft.com/office/drawing/2014/main" id="{B5B7819C-D913-088D-79E1-EFC4DBB17F10}"/>
                    </a:ext>
                  </a:extLst>
                </p:cNvPr>
                <p:cNvSpPr>
                  <a:spLocks noChangeAspect="1"/>
                </p:cNvSpPr>
                <p:nvPr/>
              </p:nvSpPr>
              <p:spPr>
                <a:xfrm rot="567754">
                  <a:off x="5660853" y="4306184"/>
                  <a:ext cx="470128" cy="570098"/>
                </a:xfrm>
                <a:prstGeom prst="ellipse">
                  <a:avLst/>
                </a:prstGeom>
                <a:solidFill>
                  <a:srgbClr val="D9D9D9">
                    <a:alpha val="89804"/>
                  </a:srgb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5" name="Ellipse 1132">
                  <a:extLst>
                    <a:ext uri="{FF2B5EF4-FFF2-40B4-BE49-F238E27FC236}">
                      <a16:creationId xmlns:a16="http://schemas.microsoft.com/office/drawing/2014/main" id="{E5C4C898-0293-D89C-A550-B9B181AA6FD6}"/>
                    </a:ext>
                  </a:extLst>
                </p:cNvPr>
                <p:cNvSpPr>
                  <a:spLocks noChangeAspect="1"/>
                </p:cNvSpPr>
                <p:nvPr/>
              </p:nvSpPr>
              <p:spPr>
                <a:xfrm rot="567754">
                  <a:off x="5464888" y="4268858"/>
                  <a:ext cx="439352" cy="572256"/>
                </a:xfrm>
                <a:custGeom>
                  <a:avLst/>
                  <a:gdLst>
                    <a:gd name="connsiteX0" fmla="*/ 0 w 568855"/>
                    <a:gd name="connsiteY0" fmla="*/ 344909 h 689818"/>
                    <a:gd name="connsiteX1" fmla="*/ 284428 w 568855"/>
                    <a:gd name="connsiteY1" fmla="*/ 0 h 689818"/>
                    <a:gd name="connsiteX2" fmla="*/ 568856 w 568855"/>
                    <a:gd name="connsiteY2" fmla="*/ 344909 h 689818"/>
                    <a:gd name="connsiteX3" fmla="*/ 284428 w 568855"/>
                    <a:gd name="connsiteY3" fmla="*/ 689818 h 689818"/>
                    <a:gd name="connsiteX4" fmla="*/ 0 w 568855"/>
                    <a:gd name="connsiteY4" fmla="*/ 344909 h 689818"/>
                    <a:gd name="connsiteX0" fmla="*/ 0 w 525951"/>
                    <a:gd name="connsiteY0" fmla="*/ 348223 h 707671"/>
                    <a:gd name="connsiteX1" fmla="*/ 284428 w 525951"/>
                    <a:gd name="connsiteY1" fmla="*/ 3314 h 707671"/>
                    <a:gd name="connsiteX2" fmla="*/ 525951 w 525951"/>
                    <a:gd name="connsiteY2" fmla="*/ 531121 h 707671"/>
                    <a:gd name="connsiteX3" fmla="*/ 284428 w 525951"/>
                    <a:gd name="connsiteY3" fmla="*/ 693132 h 707671"/>
                    <a:gd name="connsiteX4" fmla="*/ 0 w 525951"/>
                    <a:gd name="connsiteY4" fmla="*/ 348223 h 707671"/>
                    <a:gd name="connsiteX0" fmla="*/ 0 w 554656"/>
                    <a:gd name="connsiteY0" fmla="*/ 350455 h 699665"/>
                    <a:gd name="connsiteX1" fmla="*/ 284428 w 554656"/>
                    <a:gd name="connsiteY1" fmla="*/ 5546 h 699665"/>
                    <a:gd name="connsiteX2" fmla="*/ 525987 w 554656"/>
                    <a:gd name="connsiteY2" fmla="*/ 165938 h 699665"/>
                    <a:gd name="connsiteX3" fmla="*/ 525951 w 554656"/>
                    <a:gd name="connsiteY3" fmla="*/ 533353 h 699665"/>
                    <a:gd name="connsiteX4" fmla="*/ 284428 w 554656"/>
                    <a:gd name="connsiteY4" fmla="*/ 695364 h 699665"/>
                    <a:gd name="connsiteX5" fmla="*/ 0 w 554656"/>
                    <a:gd name="connsiteY5" fmla="*/ 350455 h 699665"/>
                    <a:gd name="connsiteX0" fmla="*/ 525987 w 617427"/>
                    <a:gd name="connsiteY0" fmla="*/ 165779 h 699506"/>
                    <a:gd name="connsiteX1" fmla="*/ 525951 w 617427"/>
                    <a:gd name="connsiteY1" fmla="*/ 533194 h 699506"/>
                    <a:gd name="connsiteX2" fmla="*/ 284428 w 617427"/>
                    <a:gd name="connsiteY2" fmla="*/ 695205 h 699506"/>
                    <a:gd name="connsiteX3" fmla="*/ 0 w 617427"/>
                    <a:gd name="connsiteY3" fmla="*/ 350296 h 699506"/>
                    <a:gd name="connsiteX4" fmla="*/ 284428 w 617427"/>
                    <a:gd name="connsiteY4" fmla="*/ 5387 h 699506"/>
                    <a:gd name="connsiteX5" fmla="*/ 617427 w 617427"/>
                    <a:gd name="connsiteY5" fmla="*/ 257219 h 699506"/>
                    <a:gd name="connsiteX0" fmla="*/ 525951 w 617427"/>
                    <a:gd name="connsiteY0" fmla="*/ 533194 h 699506"/>
                    <a:gd name="connsiteX1" fmla="*/ 284428 w 617427"/>
                    <a:gd name="connsiteY1" fmla="*/ 695205 h 699506"/>
                    <a:gd name="connsiteX2" fmla="*/ 0 w 617427"/>
                    <a:gd name="connsiteY2" fmla="*/ 350296 h 699506"/>
                    <a:gd name="connsiteX3" fmla="*/ 284428 w 617427"/>
                    <a:gd name="connsiteY3" fmla="*/ 5387 h 699506"/>
                    <a:gd name="connsiteX4" fmla="*/ 617427 w 617427"/>
                    <a:gd name="connsiteY4" fmla="*/ 257219 h 699506"/>
                    <a:gd name="connsiteX0" fmla="*/ 525951 w 529110"/>
                    <a:gd name="connsiteY0" fmla="*/ 540533 h 706845"/>
                    <a:gd name="connsiteX1" fmla="*/ 284428 w 529110"/>
                    <a:gd name="connsiteY1" fmla="*/ 702544 h 706845"/>
                    <a:gd name="connsiteX2" fmla="*/ 0 w 529110"/>
                    <a:gd name="connsiteY2" fmla="*/ 357635 h 706845"/>
                    <a:gd name="connsiteX3" fmla="*/ 284428 w 529110"/>
                    <a:gd name="connsiteY3" fmla="*/ 12726 h 706845"/>
                    <a:gd name="connsiteX4" fmla="*/ 529110 w 529110"/>
                    <a:gd name="connsiteY4" fmla="*/ 174989 h 706845"/>
                    <a:gd name="connsiteX0" fmla="*/ 525951 w 529110"/>
                    <a:gd name="connsiteY0" fmla="*/ 532425 h 698737"/>
                    <a:gd name="connsiteX1" fmla="*/ 284428 w 529110"/>
                    <a:gd name="connsiteY1" fmla="*/ 694436 h 698737"/>
                    <a:gd name="connsiteX2" fmla="*/ 0 w 529110"/>
                    <a:gd name="connsiteY2" fmla="*/ 349527 h 698737"/>
                    <a:gd name="connsiteX3" fmla="*/ 284428 w 529110"/>
                    <a:gd name="connsiteY3" fmla="*/ 4618 h 698737"/>
                    <a:gd name="connsiteX4" fmla="*/ 529110 w 529110"/>
                    <a:gd name="connsiteY4" fmla="*/ 166881 h 698737"/>
                    <a:gd name="connsiteX0" fmla="*/ 525951 w 529110"/>
                    <a:gd name="connsiteY0" fmla="*/ 532425 h 694665"/>
                    <a:gd name="connsiteX1" fmla="*/ 284428 w 529110"/>
                    <a:gd name="connsiteY1" fmla="*/ 694436 h 694665"/>
                    <a:gd name="connsiteX2" fmla="*/ 0 w 529110"/>
                    <a:gd name="connsiteY2" fmla="*/ 349527 h 694665"/>
                    <a:gd name="connsiteX3" fmla="*/ 284428 w 529110"/>
                    <a:gd name="connsiteY3" fmla="*/ 4618 h 694665"/>
                    <a:gd name="connsiteX4" fmla="*/ 529110 w 529110"/>
                    <a:gd name="connsiteY4" fmla="*/ 166881 h 694665"/>
                    <a:gd name="connsiteX0" fmla="*/ 525951 w 529110"/>
                    <a:gd name="connsiteY0" fmla="*/ 532425 h 694456"/>
                    <a:gd name="connsiteX1" fmla="*/ 284428 w 529110"/>
                    <a:gd name="connsiteY1" fmla="*/ 694436 h 694456"/>
                    <a:gd name="connsiteX2" fmla="*/ 0 w 529110"/>
                    <a:gd name="connsiteY2" fmla="*/ 349527 h 694456"/>
                    <a:gd name="connsiteX3" fmla="*/ 284428 w 529110"/>
                    <a:gd name="connsiteY3" fmla="*/ 4618 h 694456"/>
                    <a:gd name="connsiteX4" fmla="*/ 529110 w 529110"/>
                    <a:gd name="connsiteY4" fmla="*/ 166881 h 694456"/>
                    <a:gd name="connsiteX0" fmla="*/ 525951 w 529110"/>
                    <a:gd name="connsiteY0" fmla="*/ 532425 h 694722"/>
                    <a:gd name="connsiteX1" fmla="*/ 284428 w 529110"/>
                    <a:gd name="connsiteY1" fmla="*/ 694436 h 694722"/>
                    <a:gd name="connsiteX2" fmla="*/ 0 w 529110"/>
                    <a:gd name="connsiteY2" fmla="*/ 349527 h 694722"/>
                    <a:gd name="connsiteX3" fmla="*/ 284428 w 529110"/>
                    <a:gd name="connsiteY3" fmla="*/ 4618 h 694722"/>
                    <a:gd name="connsiteX4" fmla="*/ 529110 w 529110"/>
                    <a:gd name="connsiteY4" fmla="*/ 166881 h 694722"/>
                    <a:gd name="connsiteX0" fmla="*/ 525951 w 529110"/>
                    <a:gd name="connsiteY0" fmla="*/ 527827 h 690124"/>
                    <a:gd name="connsiteX1" fmla="*/ 284428 w 529110"/>
                    <a:gd name="connsiteY1" fmla="*/ 689838 h 690124"/>
                    <a:gd name="connsiteX2" fmla="*/ 0 w 529110"/>
                    <a:gd name="connsiteY2" fmla="*/ 344929 h 690124"/>
                    <a:gd name="connsiteX3" fmla="*/ 284428 w 529110"/>
                    <a:gd name="connsiteY3" fmla="*/ 20 h 690124"/>
                    <a:gd name="connsiteX4" fmla="*/ 529110 w 529110"/>
                    <a:gd name="connsiteY4" fmla="*/ 162283 h 690124"/>
                    <a:gd name="connsiteX0" fmla="*/ 525951 w 529110"/>
                    <a:gd name="connsiteY0" fmla="*/ 527811 h 690108"/>
                    <a:gd name="connsiteX1" fmla="*/ 284428 w 529110"/>
                    <a:gd name="connsiteY1" fmla="*/ 689822 h 690108"/>
                    <a:gd name="connsiteX2" fmla="*/ 0 w 529110"/>
                    <a:gd name="connsiteY2" fmla="*/ 344913 h 690108"/>
                    <a:gd name="connsiteX3" fmla="*/ 284428 w 529110"/>
                    <a:gd name="connsiteY3" fmla="*/ 4 h 690108"/>
                    <a:gd name="connsiteX4" fmla="*/ 529110 w 529110"/>
                    <a:gd name="connsiteY4" fmla="*/ 162267 h 690108"/>
                    <a:gd name="connsiteX0" fmla="*/ 525951 w 529110"/>
                    <a:gd name="connsiteY0" fmla="*/ 528117 h 690414"/>
                    <a:gd name="connsiteX1" fmla="*/ 284428 w 529110"/>
                    <a:gd name="connsiteY1" fmla="*/ 690128 h 690414"/>
                    <a:gd name="connsiteX2" fmla="*/ 0 w 529110"/>
                    <a:gd name="connsiteY2" fmla="*/ 345219 h 690414"/>
                    <a:gd name="connsiteX3" fmla="*/ 284428 w 529110"/>
                    <a:gd name="connsiteY3" fmla="*/ 310 h 690414"/>
                    <a:gd name="connsiteX4" fmla="*/ 529110 w 529110"/>
                    <a:gd name="connsiteY4" fmla="*/ 162573 h 690414"/>
                    <a:gd name="connsiteX0" fmla="*/ 525951 w 529110"/>
                    <a:gd name="connsiteY0" fmla="*/ 527818 h 690115"/>
                    <a:gd name="connsiteX1" fmla="*/ 284428 w 529110"/>
                    <a:gd name="connsiteY1" fmla="*/ 689829 h 690115"/>
                    <a:gd name="connsiteX2" fmla="*/ 0 w 529110"/>
                    <a:gd name="connsiteY2" fmla="*/ 344920 h 690115"/>
                    <a:gd name="connsiteX3" fmla="*/ 284428 w 529110"/>
                    <a:gd name="connsiteY3" fmla="*/ 11 h 690115"/>
                    <a:gd name="connsiteX4" fmla="*/ 529110 w 529110"/>
                    <a:gd name="connsiteY4" fmla="*/ 162274 h 690115"/>
                    <a:gd name="connsiteX0" fmla="*/ 525951 w 529110"/>
                    <a:gd name="connsiteY0" fmla="*/ 527818 h 690115"/>
                    <a:gd name="connsiteX1" fmla="*/ 284428 w 529110"/>
                    <a:gd name="connsiteY1" fmla="*/ 689829 h 690115"/>
                    <a:gd name="connsiteX2" fmla="*/ 0 w 529110"/>
                    <a:gd name="connsiteY2" fmla="*/ 344920 h 690115"/>
                    <a:gd name="connsiteX3" fmla="*/ 284428 w 529110"/>
                    <a:gd name="connsiteY3" fmla="*/ 11 h 690115"/>
                    <a:gd name="connsiteX4" fmla="*/ 529110 w 529110"/>
                    <a:gd name="connsiteY4" fmla="*/ 162274 h 690115"/>
                    <a:gd name="connsiteX0" fmla="*/ 525951 w 529110"/>
                    <a:gd name="connsiteY0" fmla="*/ 527808 h 690105"/>
                    <a:gd name="connsiteX1" fmla="*/ 284428 w 529110"/>
                    <a:gd name="connsiteY1" fmla="*/ 689819 h 690105"/>
                    <a:gd name="connsiteX2" fmla="*/ 0 w 529110"/>
                    <a:gd name="connsiteY2" fmla="*/ 344910 h 690105"/>
                    <a:gd name="connsiteX3" fmla="*/ 284428 w 529110"/>
                    <a:gd name="connsiteY3" fmla="*/ 1 h 690105"/>
                    <a:gd name="connsiteX4" fmla="*/ 529110 w 529110"/>
                    <a:gd name="connsiteY4" fmla="*/ 162264 h 690105"/>
                    <a:gd name="connsiteX0" fmla="*/ 525951 w 529110"/>
                    <a:gd name="connsiteY0" fmla="*/ 527808 h 690105"/>
                    <a:gd name="connsiteX1" fmla="*/ 284428 w 529110"/>
                    <a:gd name="connsiteY1" fmla="*/ 689819 h 690105"/>
                    <a:gd name="connsiteX2" fmla="*/ 0 w 529110"/>
                    <a:gd name="connsiteY2" fmla="*/ 344910 h 690105"/>
                    <a:gd name="connsiteX3" fmla="*/ 284428 w 529110"/>
                    <a:gd name="connsiteY3" fmla="*/ 1 h 690105"/>
                    <a:gd name="connsiteX4" fmla="*/ 529110 w 529110"/>
                    <a:gd name="connsiteY4" fmla="*/ 162264 h 690105"/>
                    <a:gd name="connsiteX0" fmla="*/ 525951 w 525951"/>
                    <a:gd name="connsiteY0" fmla="*/ 532303 h 694600"/>
                    <a:gd name="connsiteX1" fmla="*/ 284428 w 525951"/>
                    <a:gd name="connsiteY1" fmla="*/ 694314 h 694600"/>
                    <a:gd name="connsiteX2" fmla="*/ 0 w 525951"/>
                    <a:gd name="connsiteY2" fmla="*/ 349405 h 694600"/>
                    <a:gd name="connsiteX3" fmla="*/ 284428 w 525951"/>
                    <a:gd name="connsiteY3" fmla="*/ 4496 h 694600"/>
                    <a:gd name="connsiteX4" fmla="*/ 524726 w 525951"/>
                    <a:gd name="connsiteY4" fmla="*/ 163627 h 694600"/>
                    <a:gd name="connsiteX0" fmla="*/ 525951 w 525951"/>
                    <a:gd name="connsiteY0" fmla="*/ 532096 h 694393"/>
                    <a:gd name="connsiteX1" fmla="*/ 284428 w 525951"/>
                    <a:gd name="connsiteY1" fmla="*/ 694107 h 694393"/>
                    <a:gd name="connsiteX2" fmla="*/ 0 w 525951"/>
                    <a:gd name="connsiteY2" fmla="*/ 349198 h 694393"/>
                    <a:gd name="connsiteX3" fmla="*/ 284428 w 525951"/>
                    <a:gd name="connsiteY3" fmla="*/ 4289 h 694393"/>
                    <a:gd name="connsiteX4" fmla="*/ 524726 w 525951"/>
                    <a:gd name="connsiteY4" fmla="*/ 163420 h 694393"/>
                    <a:gd name="connsiteX0" fmla="*/ 525951 w 525951"/>
                    <a:gd name="connsiteY0" fmla="*/ 528355 h 690652"/>
                    <a:gd name="connsiteX1" fmla="*/ 284428 w 525951"/>
                    <a:gd name="connsiteY1" fmla="*/ 690366 h 690652"/>
                    <a:gd name="connsiteX2" fmla="*/ 0 w 525951"/>
                    <a:gd name="connsiteY2" fmla="*/ 345457 h 690652"/>
                    <a:gd name="connsiteX3" fmla="*/ 284428 w 525951"/>
                    <a:gd name="connsiteY3" fmla="*/ 548 h 690652"/>
                    <a:gd name="connsiteX4" fmla="*/ 524726 w 525951"/>
                    <a:gd name="connsiteY4" fmla="*/ 159679 h 690652"/>
                    <a:gd name="connsiteX0" fmla="*/ 525951 w 525951"/>
                    <a:gd name="connsiteY0" fmla="*/ 527810 h 690107"/>
                    <a:gd name="connsiteX1" fmla="*/ 284428 w 525951"/>
                    <a:gd name="connsiteY1" fmla="*/ 689821 h 690107"/>
                    <a:gd name="connsiteX2" fmla="*/ 0 w 525951"/>
                    <a:gd name="connsiteY2" fmla="*/ 344912 h 690107"/>
                    <a:gd name="connsiteX3" fmla="*/ 284428 w 525951"/>
                    <a:gd name="connsiteY3" fmla="*/ 3 h 690107"/>
                    <a:gd name="connsiteX4" fmla="*/ 524726 w 525951"/>
                    <a:gd name="connsiteY4" fmla="*/ 159134 h 690107"/>
                    <a:gd name="connsiteX0" fmla="*/ 522193 w 524726"/>
                    <a:gd name="connsiteY0" fmla="*/ 690666 h 731660"/>
                    <a:gd name="connsiteX1" fmla="*/ 284428 w 524726"/>
                    <a:gd name="connsiteY1" fmla="*/ 689821 h 731660"/>
                    <a:gd name="connsiteX2" fmla="*/ 0 w 524726"/>
                    <a:gd name="connsiteY2" fmla="*/ 344912 h 731660"/>
                    <a:gd name="connsiteX3" fmla="*/ 284428 w 524726"/>
                    <a:gd name="connsiteY3" fmla="*/ 3 h 731660"/>
                    <a:gd name="connsiteX4" fmla="*/ 524726 w 524726"/>
                    <a:gd name="connsiteY4" fmla="*/ 159134 h 731660"/>
                    <a:gd name="connsiteX0" fmla="*/ 522193 w 524726"/>
                    <a:gd name="connsiteY0" fmla="*/ 690666 h 718846"/>
                    <a:gd name="connsiteX1" fmla="*/ 284428 w 524726"/>
                    <a:gd name="connsiteY1" fmla="*/ 689821 h 718846"/>
                    <a:gd name="connsiteX2" fmla="*/ 0 w 524726"/>
                    <a:gd name="connsiteY2" fmla="*/ 344912 h 718846"/>
                    <a:gd name="connsiteX3" fmla="*/ 284428 w 524726"/>
                    <a:gd name="connsiteY3" fmla="*/ 3 h 718846"/>
                    <a:gd name="connsiteX4" fmla="*/ 524726 w 524726"/>
                    <a:gd name="connsiteY4" fmla="*/ 159134 h 718846"/>
                    <a:gd name="connsiteX0" fmla="*/ 522193 w 524726"/>
                    <a:gd name="connsiteY0" fmla="*/ 690666 h 690666"/>
                    <a:gd name="connsiteX1" fmla="*/ 284428 w 524726"/>
                    <a:gd name="connsiteY1" fmla="*/ 689821 h 690666"/>
                    <a:gd name="connsiteX2" fmla="*/ 0 w 524726"/>
                    <a:gd name="connsiteY2" fmla="*/ 344912 h 690666"/>
                    <a:gd name="connsiteX3" fmla="*/ 284428 w 524726"/>
                    <a:gd name="connsiteY3" fmla="*/ 3 h 690666"/>
                    <a:gd name="connsiteX4" fmla="*/ 524726 w 524726"/>
                    <a:gd name="connsiteY4" fmla="*/ 159134 h 690666"/>
                    <a:gd name="connsiteX0" fmla="*/ 522193 w 524726"/>
                    <a:gd name="connsiteY0" fmla="*/ 690666 h 690666"/>
                    <a:gd name="connsiteX1" fmla="*/ 284428 w 524726"/>
                    <a:gd name="connsiteY1" fmla="*/ 689821 h 690666"/>
                    <a:gd name="connsiteX2" fmla="*/ 0 w 524726"/>
                    <a:gd name="connsiteY2" fmla="*/ 344912 h 690666"/>
                    <a:gd name="connsiteX3" fmla="*/ 284428 w 524726"/>
                    <a:gd name="connsiteY3" fmla="*/ 3 h 690666"/>
                    <a:gd name="connsiteX4" fmla="*/ 524726 w 524726"/>
                    <a:gd name="connsiteY4" fmla="*/ 159134 h 690666"/>
                    <a:gd name="connsiteX0" fmla="*/ 522193 w 524726"/>
                    <a:gd name="connsiteY0" fmla="*/ 690666 h 690666"/>
                    <a:gd name="connsiteX1" fmla="*/ 284428 w 524726"/>
                    <a:gd name="connsiteY1" fmla="*/ 689821 h 690666"/>
                    <a:gd name="connsiteX2" fmla="*/ 0 w 524726"/>
                    <a:gd name="connsiteY2" fmla="*/ 344912 h 690666"/>
                    <a:gd name="connsiteX3" fmla="*/ 284428 w 524726"/>
                    <a:gd name="connsiteY3" fmla="*/ 3 h 690666"/>
                    <a:gd name="connsiteX4" fmla="*/ 524726 w 524726"/>
                    <a:gd name="connsiteY4" fmla="*/ 159134 h 690666"/>
                    <a:gd name="connsiteX0" fmla="*/ 522193 w 531615"/>
                    <a:gd name="connsiteY0" fmla="*/ 727373 h 727373"/>
                    <a:gd name="connsiteX1" fmla="*/ 284428 w 531615"/>
                    <a:gd name="connsiteY1" fmla="*/ 726528 h 727373"/>
                    <a:gd name="connsiteX2" fmla="*/ 0 w 531615"/>
                    <a:gd name="connsiteY2" fmla="*/ 381619 h 727373"/>
                    <a:gd name="connsiteX3" fmla="*/ 284428 w 531615"/>
                    <a:gd name="connsiteY3" fmla="*/ 36710 h 727373"/>
                    <a:gd name="connsiteX4" fmla="*/ 531615 w 531615"/>
                    <a:gd name="connsiteY4" fmla="*/ 40190 h 727373"/>
                    <a:gd name="connsiteX0" fmla="*/ 522193 w 531615"/>
                    <a:gd name="connsiteY0" fmla="*/ 706497 h 706497"/>
                    <a:gd name="connsiteX1" fmla="*/ 284428 w 531615"/>
                    <a:gd name="connsiteY1" fmla="*/ 705652 h 706497"/>
                    <a:gd name="connsiteX2" fmla="*/ 0 w 531615"/>
                    <a:gd name="connsiteY2" fmla="*/ 360743 h 706497"/>
                    <a:gd name="connsiteX3" fmla="*/ 284428 w 531615"/>
                    <a:gd name="connsiteY3" fmla="*/ 15834 h 706497"/>
                    <a:gd name="connsiteX4" fmla="*/ 531615 w 531615"/>
                    <a:gd name="connsiteY4" fmla="*/ 19314 h 706497"/>
                    <a:gd name="connsiteX0" fmla="*/ 522193 w 531615"/>
                    <a:gd name="connsiteY0" fmla="*/ 690863 h 690863"/>
                    <a:gd name="connsiteX1" fmla="*/ 284428 w 531615"/>
                    <a:gd name="connsiteY1" fmla="*/ 690018 h 690863"/>
                    <a:gd name="connsiteX2" fmla="*/ 0 w 531615"/>
                    <a:gd name="connsiteY2" fmla="*/ 345109 h 690863"/>
                    <a:gd name="connsiteX3" fmla="*/ 284428 w 531615"/>
                    <a:gd name="connsiteY3" fmla="*/ 200 h 690863"/>
                    <a:gd name="connsiteX4" fmla="*/ 531615 w 531615"/>
                    <a:gd name="connsiteY4" fmla="*/ 3680 h 690863"/>
                    <a:gd name="connsiteX0" fmla="*/ 524386 w 531615"/>
                    <a:gd name="connsiteY0" fmla="*/ 692429 h 716200"/>
                    <a:gd name="connsiteX1" fmla="*/ 284428 w 531615"/>
                    <a:gd name="connsiteY1" fmla="*/ 690018 h 716200"/>
                    <a:gd name="connsiteX2" fmla="*/ 0 w 531615"/>
                    <a:gd name="connsiteY2" fmla="*/ 345109 h 716200"/>
                    <a:gd name="connsiteX3" fmla="*/ 284428 w 531615"/>
                    <a:gd name="connsiteY3" fmla="*/ 200 h 716200"/>
                    <a:gd name="connsiteX4" fmla="*/ 531615 w 531615"/>
                    <a:gd name="connsiteY4" fmla="*/ 3680 h 716200"/>
                    <a:gd name="connsiteX0" fmla="*/ 524386 w 531615"/>
                    <a:gd name="connsiteY0" fmla="*/ 692429 h 692429"/>
                    <a:gd name="connsiteX1" fmla="*/ 284428 w 531615"/>
                    <a:gd name="connsiteY1" fmla="*/ 690018 h 692429"/>
                    <a:gd name="connsiteX2" fmla="*/ 0 w 531615"/>
                    <a:gd name="connsiteY2" fmla="*/ 345109 h 692429"/>
                    <a:gd name="connsiteX3" fmla="*/ 284428 w 531615"/>
                    <a:gd name="connsiteY3" fmla="*/ 200 h 692429"/>
                    <a:gd name="connsiteX4" fmla="*/ 531615 w 531615"/>
                    <a:gd name="connsiteY4" fmla="*/ 3680 h 692429"/>
                    <a:gd name="connsiteX0" fmla="*/ 524386 w 531615"/>
                    <a:gd name="connsiteY0" fmla="*/ 692429 h 692429"/>
                    <a:gd name="connsiteX1" fmla="*/ 284428 w 531615"/>
                    <a:gd name="connsiteY1" fmla="*/ 690018 h 692429"/>
                    <a:gd name="connsiteX2" fmla="*/ 0 w 531615"/>
                    <a:gd name="connsiteY2" fmla="*/ 345109 h 692429"/>
                    <a:gd name="connsiteX3" fmla="*/ 284428 w 531615"/>
                    <a:gd name="connsiteY3" fmla="*/ 200 h 692429"/>
                    <a:gd name="connsiteX4" fmla="*/ 531615 w 531615"/>
                    <a:gd name="connsiteY4" fmla="*/ 3680 h 692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615" h="692429">
                      <a:moveTo>
                        <a:pt x="524386" y="692429"/>
                      </a:moveTo>
                      <a:lnTo>
                        <a:pt x="284428" y="690018"/>
                      </a:lnTo>
                      <a:cubicBezTo>
                        <a:pt x="123433" y="688817"/>
                        <a:pt x="0" y="535597"/>
                        <a:pt x="0" y="345109"/>
                      </a:cubicBezTo>
                      <a:cubicBezTo>
                        <a:pt x="0" y="154621"/>
                        <a:pt x="136947" y="-6470"/>
                        <a:pt x="284428" y="200"/>
                      </a:cubicBezTo>
                      <a:lnTo>
                        <a:pt x="531615" y="3680"/>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nvGrpSpPr>
                <p:cNvPr id="66" name="Gruppieren 452">
                  <a:extLst>
                    <a:ext uri="{FF2B5EF4-FFF2-40B4-BE49-F238E27FC236}">
                      <a16:creationId xmlns:a16="http://schemas.microsoft.com/office/drawing/2014/main" id="{D44D36DF-961F-7B2A-E54D-D85CE759332D}"/>
                    </a:ext>
                  </a:extLst>
                </p:cNvPr>
                <p:cNvGrpSpPr>
                  <a:grpSpLocks noChangeAspect="1"/>
                </p:cNvGrpSpPr>
                <p:nvPr/>
              </p:nvGrpSpPr>
              <p:grpSpPr>
                <a:xfrm rot="420000">
                  <a:off x="5811059" y="4486979"/>
                  <a:ext cx="169389" cy="205663"/>
                  <a:chOff x="480941" y="3191954"/>
                  <a:chExt cx="2938622" cy="2914402"/>
                </a:xfrm>
              </p:grpSpPr>
              <p:grpSp>
                <p:nvGrpSpPr>
                  <p:cNvPr id="573" name="Gruppieren 525">
                    <a:extLst>
                      <a:ext uri="{FF2B5EF4-FFF2-40B4-BE49-F238E27FC236}">
                        <a16:creationId xmlns:a16="http://schemas.microsoft.com/office/drawing/2014/main" id="{66CFF86B-9B92-43B0-B6E9-93125933DD4F}"/>
                      </a:ext>
                    </a:extLst>
                  </p:cNvPr>
                  <p:cNvGrpSpPr/>
                  <p:nvPr/>
                </p:nvGrpSpPr>
                <p:grpSpPr>
                  <a:xfrm>
                    <a:off x="2022750" y="3191954"/>
                    <a:ext cx="1396813" cy="2914402"/>
                    <a:chOff x="2463840" y="1760650"/>
                    <a:chExt cx="1396813" cy="2914402"/>
                  </a:xfrm>
                </p:grpSpPr>
                <p:sp>
                  <p:nvSpPr>
                    <p:cNvPr id="197" name="Ellipse 533">
                      <a:extLst>
                        <a:ext uri="{FF2B5EF4-FFF2-40B4-BE49-F238E27FC236}">
                          <a16:creationId xmlns:a16="http://schemas.microsoft.com/office/drawing/2014/main" id="{52F9E239-3260-4C98-D88A-348BC36BAC6E}"/>
                        </a:ext>
                      </a:extLst>
                    </p:cNvPr>
                    <p:cNvSpPr/>
                    <p:nvPr/>
                  </p:nvSpPr>
                  <p:spPr>
                    <a:xfrm>
                      <a:off x="2463840" y="4549053"/>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98" name="Ellipse 534">
                      <a:extLst>
                        <a:ext uri="{FF2B5EF4-FFF2-40B4-BE49-F238E27FC236}">
                          <a16:creationId xmlns:a16="http://schemas.microsoft.com/office/drawing/2014/main" id="{8F00A213-5DB9-E7CA-164F-EDA4D2648CAB}"/>
                        </a:ext>
                      </a:extLst>
                    </p:cNvPr>
                    <p:cNvSpPr/>
                    <p:nvPr/>
                  </p:nvSpPr>
                  <p:spPr>
                    <a:xfrm>
                      <a:off x="2473776" y="1760650"/>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99" name="Ellipse 535">
                      <a:extLst>
                        <a:ext uri="{FF2B5EF4-FFF2-40B4-BE49-F238E27FC236}">
                          <a16:creationId xmlns:a16="http://schemas.microsoft.com/office/drawing/2014/main" id="{FF44D13D-CBF0-BE44-2F79-E0695A099986}"/>
                        </a:ext>
                      </a:extLst>
                    </p:cNvPr>
                    <p:cNvSpPr/>
                    <p:nvPr/>
                  </p:nvSpPr>
                  <p:spPr>
                    <a:xfrm>
                      <a:off x="3149062" y="201795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00" name="Ellipse 536">
                      <a:extLst>
                        <a:ext uri="{FF2B5EF4-FFF2-40B4-BE49-F238E27FC236}">
                          <a16:creationId xmlns:a16="http://schemas.microsoft.com/office/drawing/2014/main" id="{55BA6772-367E-E871-9FEE-43F8A4535E21}"/>
                        </a:ext>
                      </a:extLst>
                    </p:cNvPr>
                    <p:cNvSpPr/>
                    <p:nvPr/>
                  </p:nvSpPr>
                  <p:spPr>
                    <a:xfrm>
                      <a:off x="3734653" y="309561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01" name="Ellipse 537">
                      <a:extLst>
                        <a:ext uri="{FF2B5EF4-FFF2-40B4-BE49-F238E27FC236}">
                          <a16:creationId xmlns:a16="http://schemas.microsoft.com/office/drawing/2014/main" id="{07E75A36-E02D-9BA1-594D-E0302DBD4D47}"/>
                        </a:ext>
                      </a:extLst>
                    </p:cNvPr>
                    <p:cNvSpPr/>
                    <p:nvPr/>
                  </p:nvSpPr>
                  <p:spPr>
                    <a:xfrm rot="5400000">
                      <a:off x="3618530" y="3719923"/>
                      <a:ext cx="125999" cy="126000"/>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02" name="Ellipse 538">
                      <a:extLst>
                        <a:ext uri="{FF2B5EF4-FFF2-40B4-BE49-F238E27FC236}">
                          <a16:creationId xmlns:a16="http://schemas.microsoft.com/office/drawing/2014/main" id="{61469CCD-CCB1-0D21-313B-FC00C447A226}"/>
                        </a:ext>
                      </a:extLst>
                    </p:cNvPr>
                    <p:cNvSpPr/>
                    <p:nvPr/>
                  </p:nvSpPr>
                  <p:spPr>
                    <a:xfrm>
                      <a:off x="3576052" y="249366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03" name="Ellipse 539">
                      <a:extLst>
                        <a:ext uri="{FF2B5EF4-FFF2-40B4-BE49-F238E27FC236}">
                          <a16:creationId xmlns:a16="http://schemas.microsoft.com/office/drawing/2014/main" id="{D9A0DBBA-97A0-0E8A-8E55-A8C04ABF0D65}"/>
                        </a:ext>
                      </a:extLst>
                    </p:cNvPr>
                    <p:cNvSpPr/>
                    <p:nvPr/>
                  </p:nvSpPr>
                  <p:spPr>
                    <a:xfrm>
                      <a:off x="3168048" y="4269476"/>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nvGrpSpPr>
                  <p:cNvPr id="574" name="Gruppieren 526">
                    <a:extLst>
                      <a:ext uri="{FF2B5EF4-FFF2-40B4-BE49-F238E27FC236}">
                        <a16:creationId xmlns:a16="http://schemas.microsoft.com/office/drawing/2014/main" id="{4F728095-7C3C-5E38-7C24-0BAE5B17707C}"/>
                      </a:ext>
                    </a:extLst>
                  </p:cNvPr>
                  <p:cNvGrpSpPr/>
                  <p:nvPr/>
                </p:nvGrpSpPr>
                <p:grpSpPr>
                  <a:xfrm flipH="1">
                    <a:off x="480941" y="3301367"/>
                    <a:ext cx="947958" cy="2679976"/>
                    <a:chOff x="2860585" y="1865423"/>
                    <a:chExt cx="947958" cy="2679976"/>
                  </a:xfrm>
                </p:grpSpPr>
                <p:sp>
                  <p:nvSpPr>
                    <p:cNvPr id="575" name="Ellipse 527">
                      <a:extLst>
                        <a:ext uri="{FF2B5EF4-FFF2-40B4-BE49-F238E27FC236}">
                          <a16:creationId xmlns:a16="http://schemas.microsoft.com/office/drawing/2014/main" id="{9EE8D01A-DF5E-B3B8-26B3-76C4DB41E7D9}"/>
                        </a:ext>
                      </a:extLst>
                    </p:cNvPr>
                    <p:cNvSpPr/>
                    <p:nvPr/>
                  </p:nvSpPr>
                  <p:spPr>
                    <a:xfrm>
                      <a:off x="2860585" y="1865423"/>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92" name="Ellipse 528">
                      <a:extLst>
                        <a:ext uri="{FF2B5EF4-FFF2-40B4-BE49-F238E27FC236}">
                          <a16:creationId xmlns:a16="http://schemas.microsoft.com/office/drawing/2014/main" id="{C5DADD35-2497-D9B4-5D82-3B498B0AF4EC}"/>
                        </a:ext>
                      </a:extLst>
                    </p:cNvPr>
                    <p:cNvSpPr/>
                    <p:nvPr/>
                  </p:nvSpPr>
                  <p:spPr>
                    <a:xfrm>
                      <a:off x="3399307" y="2274476"/>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93" name="Ellipse 529">
                      <a:extLst>
                        <a:ext uri="{FF2B5EF4-FFF2-40B4-BE49-F238E27FC236}">
                          <a16:creationId xmlns:a16="http://schemas.microsoft.com/office/drawing/2014/main" id="{A3936028-7496-33DD-69D9-F87299220527}"/>
                        </a:ext>
                      </a:extLst>
                    </p:cNvPr>
                    <p:cNvSpPr/>
                    <p:nvPr/>
                  </p:nvSpPr>
                  <p:spPr>
                    <a:xfrm>
                      <a:off x="3682543" y="2839294"/>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94" name="Ellipse 530">
                      <a:extLst>
                        <a:ext uri="{FF2B5EF4-FFF2-40B4-BE49-F238E27FC236}">
                          <a16:creationId xmlns:a16="http://schemas.microsoft.com/office/drawing/2014/main" id="{F8C581A3-E253-3371-B6B3-AC35F561ECF8}"/>
                        </a:ext>
                      </a:extLst>
                    </p:cNvPr>
                    <p:cNvSpPr/>
                    <p:nvPr/>
                  </p:nvSpPr>
                  <p:spPr>
                    <a:xfrm rot="5400000">
                      <a:off x="3403234" y="4031359"/>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95" name="Ellipse 531">
                      <a:extLst>
                        <a:ext uri="{FF2B5EF4-FFF2-40B4-BE49-F238E27FC236}">
                          <a16:creationId xmlns:a16="http://schemas.microsoft.com/office/drawing/2014/main" id="{C84F3A33-38B0-4207-1A91-8D70D57BEE7B}"/>
                        </a:ext>
                      </a:extLst>
                    </p:cNvPr>
                    <p:cNvSpPr/>
                    <p:nvPr/>
                  </p:nvSpPr>
                  <p:spPr>
                    <a:xfrm rot="5400000">
                      <a:off x="2906083" y="4419400"/>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96" name="Ellipse 532">
                      <a:extLst>
                        <a:ext uri="{FF2B5EF4-FFF2-40B4-BE49-F238E27FC236}">
                          <a16:creationId xmlns:a16="http://schemas.microsoft.com/office/drawing/2014/main" id="{715E7F90-8FE3-876B-0122-75AAE68D7EAB}"/>
                        </a:ext>
                      </a:extLst>
                    </p:cNvPr>
                    <p:cNvSpPr/>
                    <p:nvPr/>
                  </p:nvSpPr>
                  <p:spPr>
                    <a:xfrm>
                      <a:off x="3678017" y="350078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sp>
              <p:nvSpPr>
                <p:cNvPr id="67" name="Ellipse 453">
                  <a:extLst>
                    <a:ext uri="{FF2B5EF4-FFF2-40B4-BE49-F238E27FC236}">
                      <a16:creationId xmlns:a16="http://schemas.microsoft.com/office/drawing/2014/main" id="{7BD153CC-92BA-1386-AC21-F132498CF5A2}"/>
                    </a:ext>
                  </a:extLst>
                </p:cNvPr>
                <p:cNvSpPr>
                  <a:spLocks noChangeAspect="1"/>
                </p:cNvSpPr>
                <p:nvPr/>
              </p:nvSpPr>
              <p:spPr>
                <a:xfrm rot="567754">
                  <a:off x="3733833" y="3678255"/>
                  <a:ext cx="968440" cy="1174371"/>
                </a:xfrm>
                <a:prstGeom prst="ellipse">
                  <a:avLst/>
                </a:prstGeom>
                <a:solidFill>
                  <a:schemeClr val="bg1">
                    <a:lumMod val="8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8" name="Ellipse 454">
                  <a:extLst>
                    <a:ext uri="{FF2B5EF4-FFF2-40B4-BE49-F238E27FC236}">
                      <a16:creationId xmlns:a16="http://schemas.microsoft.com/office/drawing/2014/main" id="{F99144C7-B2D5-7620-57C3-A0C1D1B07E58}"/>
                    </a:ext>
                  </a:extLst>
                </p:cNvPr>
                <p:cNvSpPr>
                  <a:spLocks noChangeAspect="1"/>
                </p:cNvSpPr>
                <p:nvPr/>
              </p:nvSpPr>
              <p:spPr>
                <a:xfrm rot="567754">
                  <a:off x="3859930" y="3702092"/>
                  <a:ext cx="968440" cy="1174371"/>
                </a:xfrm>
                <a:prstGeom prst="ellipse">
                  <a:avLst/>
                </a:prstGeom>
                <a:solidFill>
                  <a:srgbClr val="F2F2F2">
                    <a:alpha val="69804"/>
                  </a:srgb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cxnSp>
              <p:nvCxnSpPr>
                <p:cNvPr id="69" name="Gerade Verbindung 44">
                  <a:extLst>
                    <a:ext uri="{FF2B5EF4-FFF2-40B4-BE49-F238E27FC236}">
                      <a16:creationId xmlns:a16="http://schemas.microsoft.com/office/drawing/2014/main" id="{A49B5296-0EA6-D50A-1F18-F65BE476D43B}"/>
                    </a:ext>
                  </a:extLst>
                </p:cNvPr>
                <p:cNvCxnSpPr>
                  <a:stCxn id="569" idx="2"/>
                  <a:endCxn id="556" idx="2"/>
                </p:cNvCxnSpPr>
                <p:nvPr/>
              </p:nvCxnSpPr>
              <p:spPr>
                <a:xfrm>
                  <a:off x="4693364" y="4321517"/>
                  <a:ext cx="2308476" cy="70041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Gerade Verbindung 67">
                  <a:extLst>
                    <a:ext uri="{FF2B5EF4-FFF2-40B4-BE49-F238E27FC236}">
                      <a16:creationId xmlns:a16="http://schemas.microsoft.com/office/drawing/2014/main" id="{19BD50C5-BC8F-6FDC-E465-48B11BBD8095}"/>
                    </a:ext>
                  </a:extLst>
                </p:cNvPr>
                <p:cNvCxnSpPr>
                  <a:stCxn id="562" idx="2"/>
                  <a:endCxn id="118" idx="2"/>
                </p:cNvCxnSpPr>
                <p:nvPr/>
              </p:nvCxnSpPr>
              <p:spPr>
                <a:xfrm>
                  <a:off x="4047026" y="4153854"/>
                  <a:ext cx="3493306" cy="1014587"/>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Gerade Verbindung 84">
                  <a:extLst>
                    <a:ext uri="{FF2B5EF4-FFF2-40B4-BE49-F238E27FC236}">
                      <a16:creationId xmlns:a16="http://schemas.microsoft.com/office/drawing/2014/main" id="{6D93FFF9-D09C-60BD-DB1C-6A8DABC37873}"/>
                    </a:ext>
                  </a:extLst>
                </p:cNvPr>
                <p:cNvCxnSpPr>
                  <a:stCxn id="568" idx="1"/>
                  <a:endCxn id="124" idx="6"/>
                </p:cNvCxnSpPr>
                <p:nvPr/>
              </p:nvCxnSpPr>
              <p:spPr>
                <a:xfrm>
                  <a:off x="4601900" y="3966101"/>
                  <a:ext cx="2605397" cy="1310778"/>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Gerade Verbindung 85">
                  <a:extLst>
                    <a:ext uri="{FF2B5EF4-FFF2-40B4-BE49-F238E27FC236}">
                      <a16:creationId xmlns:a16="http://schemas.microsoft.com/office/drawing/2014/main" id="{31671EB1-9DC6-D43B-D794-AA9BB50508B9}"/>
                    </a:ext>
                  </a:extLst>
                </p:cNvPr>
                <p:cNvCxnSpPr>
                  <a:stCxn id="562" idx="2"/>
                  <a:endCxn id="122" idx="2"/>
                </p:cNvCxnSpPr>
                <p:nvPr/>
              </p:nvCxnSpPr>
              <p:spPr>
                <a:xfrm>
                  <a:off x="4047026" y="4153854"/>
                  <a:ext cx="3616450" cy="65823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Gerade Verbindung 86">
                  <a:extLst>
                    <a:ext uri="{FF2B5EF4-FFF2-40B4-BE49-F238E27FC236}">
                      <a16:creationId xmlns:a16="http://schemas.microsoft.com/office/drawing/2014/main" id="{A5E260D4-2F0F-62A4-AB1A-5B595EEC3E49}"/>
                    </a:ext>
                  </a:extLst>
                </p:cNvPr>
                <p:cNvCxnSpPr>
                  <a:stCxn id="563" idx="4"/>
                  <a:endCxn id="122" idx="2"/>
                </p:cNvCxnSpPr>
                <p:nvPr/>
              </p:nvCxnSpPr>
              <p:spPr>
                <a:xfrm>
                  <a:off x="4065172" y="4520292"/>
                  <a:ext cx="3598305" cy="29179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Gerade Verbindung 88">
                  <a:extLst>
                    <a:ext uri="{FF2B5EF4-FFF2-40B4-BE49-F238E27FC236}">
                      <a16:creationId xmlns:a16="http://schemas.microsoft.com/office/drawing/2014/main" id="{943C66A8-4D1F-D488-06A3-57AF732C0A50}"/>
                    </a:ext>
                  </a:extLst>
                </p:cNvPr>
                <p:cNvCxnSpPr>
                  <a:stCxn id="560" idx="6"/>
                  <a:endCxn id="118" idx="2"/>
                </p:cNvCxnSpPr>
                <p:nvPr/>
              </p:nvCxnSpPr>
              <p:spPr>
                <a:xfrm>
                  <a:off x="4258171" y="3886245"/>
                  <a:ext cx="3282161" cy="128219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Gerade Verbindung 89">
                  <a:extLst>
                    <a:ext uri="{FF2B5EF4-FFF2-40B4-BE49-F238E27FC236}">
                      <a16:creationId xmlns:a16="http://schemas.microsoft.com/office/drawing/2014/main" id="{27FC9D33-B676-E320-A822-FB4A85F96628}"/>
                    </a:ext>
                  </a:extLst>
                </p:cNvPr>
                <p:cNvCxnSpPr>
                  <a:stCxn id="560" idx="6"/>
                  <a:endCxn id="124" idx="6"/>
                </p:cNvCxnSpPr>
                <p:nvPr/>
              </p:nvCxnSpPr>
              <p:spPr>
                <a:xfrm>
                  <a:off x="4258171" y="3886245"/>
                  <a:ext cx="2949126" cy="139063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Gerade Verbindung 93">
                  <a:extLst>
                    <a:ext uri="{FF2B5EF4-FFF2-40B4-BE49-F238E27FC236}">
                      <a16:creationId xmlns:a16="http://schemas.microsoft.com/office/drawing/2014/main" id="{588AFAC0-46F8-6C05-964A-7345BCBF5B2B}"/>
                    </a:ext>
                  </a:extLst>
                </p:cNvPr>
                <p:cNvCxnSpPr>
                  <a:stCxn id="568" idx="1"/>
                  <a:endCxn id="556" idx="2"/>
                </p:cNvCxnSpPr>
                <p:nvPr/>
              </p:nvCxnSpPr>
              <p:spPr>
                <a:xfrm>
                  <a:off x="4601900" y="3966101"/>
                  <a:ext cx="2399940" cy="1055831"/>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Gerade Verbindung 98">
                  <a:extLst>
                    <a:ext uri="{FF2B5EF4-FFF2-40B4-BE49-F238E27FC236}">
                      <a16:creationId xmlns:a16="http://schemas.microsoft.com/office/drawing/2014/main" id="{73E584B7-08B8-3EA7-1F22-5A42B34AC672}"/>
                    </a:ext>
                  </a:extLst>
                </p:cNvPr>
                <p:cNvCxnSpPr>
                  <a:stCxn id="67" idx="4"/>
                  <a:endCxn id="68" idx="4"/>
                </p:cNvCxnSpPr>
                <p:nvPr/>
              </p:nvCxnSpPr>
              <p:spPr>
                <a:xfrm>
                  <a:off x="4121518" y="4844638"/>
                  <a:ext cx="126097" cy="23837"/>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82" name="Gruppieren 464">
                  <a:extLst>
                    <a:ext uri="{FF2B5EF4-FFF2-40B4-BE49-F238E27FC236}">
                      <a16:creationId xmlns:a16="http://schemas.microsoft.com/office/drawing/2014/main" id="{7DC7717E-CF53-72FA-34EC-880398BB2B5C}"/>
                    </a:ext>
                  </a:extLst>
                </p:cNvPr>
                <p:cNvGrpSpPr>
                  <a:grpSpLocks noChangeAspect="1"/>
                </p:cNvGrpSpPr>
                <p:nvPr/>
              </p:nvGrpSpPr>
              <p:grpSpPr>
                <a:xfrm rot="480000">
                  <a:off x="3999605" y="3852593"/>
                  <a:ext cx="725607" cy="880989"/>
                  <a:chOff x="480941" y="3191954"/>
                  <a:chExt cx="2938622" cy="2914402"/>
                </a:xfrm>
              </p:grpSpPr>
              <p:grpSp>
                <p:nvGrpSpPr>
                  <p:cNvPr id="558" name="Gruppieren 510">
                    <a:extLst>
                      <a:ext uri="{FF2B5EF4-FFF2-40B4-BE49-F238E27FC236}">
                        <a16:creationId xmlns:a16="http://schemas.microsoft.com/office/drawing/2014/main" id="{73AEDCE6-B55D-AF15-7AC7-1DED894E6CFE}"/>
                      </a:ext>
                    </a:extLst>
                  </p:cNvPr>
                  <p:cNvGrpSpPr/>
                  <p:nvPr/>
                </p:nvGrpSpPr>
                <p:grpSpPr>
                  <a:xfrm>
                    <a:off x="2022750" y="3191954"/>
                    <a:ext cx="1396813" cy="2914402"/>
                    <a:chOff x="2463840" y="1760650"/>
                    <a:chExt cx="1396813" cy="2914402"/>
                  </a:xfrm>
                </p:grpSpPr>
                <p:sp>
                  <p:nvSpPr>
                    <p:cNvPr id="566" name="Ellipse 518">
                      <a:extLst>
                        <a:ext uri="{FF2B5EF4-FFF2-40B4-BE49-F238E27FC236}">
                          <a16:creationId xmlns:a16="http://schemas.microsoft.com/office/drawing/2014/main" id="{F6F46E24-BA53-AAC1-8AFD-1E240E2BAA63}"/>
                        </a:ext>
                      </a:extLst>
                    </p:cNvPr>
                    <p:cNvSpPr/>
                    <p:nvPr/>
                  </p:nvSpPr>
                  <p:spPr>
                    <a:xfrm>
                      <a:off x="2463840" y="4549053"/>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67" name="Ellipse 519">
                      <a:extLst>
                        <a:ext uri="{FF2B5EF4-FFF2-40B4-BE49-F238E27FC236}">
                          <a16:creationId xmlns:a16="http://schemas.microsoft.com/office/drawing/2014/main" id="{28D2DC02-3DE9-BC2A-F1BA-6F2394609A24}"/>
                        </a:ext>
                      </a:extLst>
                    </p:cNvPr>
                    <p:cNvSpPr/>
                    <p:nvPr/>
                  </p:nvSpPr>
                  <p:spPr>
                    <a:xfrm>
                      <a:off x="2473776" y="1760650"/>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68" name="Ellipse 520">
                      <a:extLst>
                        <a:ext uri="{FF2B5EF4-FFF2-40B4-BE49-F238E27FC236}">
                          <a16:creationId xmlns:a16="http://schemas.microsoft.com/office/drawing/2014/main" id="{F939E1FE-C26C-ECB8-9011-D5EEC2C3C95D}"/>
                        </a:ext>
                      </a:extLst>
                    </p:cNvPr>
                    <p:cNvSpPr/>
                    <p:nvPr/>
                  </p:nvSpPr>
                  <p:spPr>
                    <a:xfrm>
                      <a:off x="3149062" y="201795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69" name="Ellipse 521">
                      <a:extLst>
                        <a:ext uri="{FF2B5EF4-FFF2-40B4-BE49-F238E27FC236}">
                          <a16:creationId xmlns:a16="http://schemas.microsoft.com/office/drawing/2014/main" id="{5DDE0E96-43BC-E266-6714-712F9814E0D0}"/>
                        </a:ext>
                      </a:extLst>
                    </p:cNvPr>
                    <p:cNvSpPr/>
                    <p:nvPr/>
                  </p:nvSpPr>
                  <p:spPr>
                    <a:xfrm>
                      <a:off x="3734653" y="309561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70" name="Ellipse 522">
                      <a:extLst>
                        <a:ext uri="{FF2B5EF4-FFF2-40B4-BE49-F238E27FC236}">
                          <a16:creationId xmlns:a16="http://schemas.microsoft.com/office/drawing/2014/main" id="{9D3AEE90-C56B-9587-AD5C-F7071C93F579}"/>
                        </a:ext>
                      </a:extLst>
                    </p:cNvPr>
                    <p:cNvSpPr/>
                    <p:nvPr/>
                  </p:nvSpPr>
                  <p:spPr>
                    <a:xfrm rot="5400000">
                      <a:off x="3618530" y="3719923"/>
                      <a:ext cx="125999" cy="126000"/>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71" name="Ellipse 523">
                      <a:extLst>
                        <a:ext uri="{FF2B5EF4-FFF2-40B4-BE49-F238E27FC236}">
                          <a16:creationId xmlns:a16="http://schemas.microsoft.com/office/drawing/2014/main" id="{B24EBB6C-35D5-2B38-EA6B-D9366B28C931}"/>
                        </a:ext>
                      </a:extLst>
                    </p:cNvPr>
                    <p:cNvSpPr/>
                    <p:nvPr/>
                  </p:nvSpPr>
                  <p:spPr>
                    <a:xfrm>
                      <a:off x="3576052" y="249366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72" name="Ellipse 524">
                      <a:extLst>
                        <a:ext uri="{FF2B5EF4-FFF2-40B4-BE49-F238E27FC236}">
                          <a16:creationId xmlns:a16="http://schemas.microsoft.com/office/drawing/2014/main" id="{E9C18913-DA2A-61F6-A0DB-237C32D1912C}"/>
                        </a:ext>
                      </a:extLst>
                    </p:cNvPr>
                    <p:cNvSpPr/>
                    <p:nvPr/>
                  </p:nvSpPr>
                  <p:spPr>
                    <a:xfrm>
                      <a:off x="3168048" y="4269476"/>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nvGrpSpPr>
                  <p:cNvPr id="559" name="Gruppieren 511">
                    <a:extLst>
                      <a:ext uri="{FF2B5EF4-FFF2-40B4-BE49-F238E27FC236}">
                        <a16:creationId xmlns:a16="http://schemas.microsoft.com/office/drawing/2014/main" id="{B98F2F60-4B80-C58B-0250-3E59B8F63069}"/>
                      </a:ext>
                    </a:extLst>
                  </p:cNvPr>
                  <p:cNvGrpSpPr/>
                  <p:nvPr/>
                </p:nvGrpSpPr>
                <p:grpSpPr>
                  <a:xfrm flipH="1">
                    <a:off x="480941" y="3301367"/>
                    <a:ext cx="947958" cy="2679976"/>
                    <a:chOff x="2860585" y="1865423"/>
                    <a:chExt cx="947958" cy="2679976"/>
                  </a:xfrm>
                </p:grpSpPr>
                <p:sp>
                  <p:nvSpPr>
                    <p:cNvPr id="560" name="Ellipse 512">
                      <a:extLst>
                        <a:ext uri="{FF2B5EF4-FFF2-40B4-BE49-F238E27FC236}">
                          <a16:creationId xmlns:a16="http://schemas.microsoft.com/office/drawing/2014/main" id="{842CFF78-7795-2D98-AA1D-109F2B2CB7D4}"/>
                        </a:ext>
                      </a:extLst>
                    </p:cNvPr>
                    <p:cNvSpPr/>
                    <p:nvPr/>
                  </p:nvSpPr>
                  <p:spPr>
                    <a:xfrm>
                      <a:off x="2860585" y="1865423"/>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61" name="Ellipse 513">
                      <a:extLst>
                        <a:ext uri="{FF2B5EF4-FFF2-40B4-BE49-F238E27FC236}">
                          <a16:creationId xmlns:a16="http://schemas.microsoft.com/office/drawing/2014/main" id="{87F9F940-18C2-0836-D486-8B3427A4C800}"/>
                        </a:ext>
                      </a:extLst>
                    </p:cNvPr>
                    <p:cNvSpPr/>
                    <p:nvPr/>
                  </p:nvSpPr>
                  <p:spPr>
                    <a:xfrm>
                      <a:off x="3399307" y="2274476"/>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62" name="Ellipse 514">
                      <a:extLst>
                        <a:ext uri="{FF2B5EF4-FFF2-40B4-BE49-F238E27FC236}">
                          <a16:creationId xmlns:a16="http://schemas.microsoft.com/office/drawing/2014/main" id="{B4BB7865-F452-9B29-5D36-2BD082D40733}"/>
                        </a:ext>
                      </a:extLst>
                    </p:cNvPr>
                    <p:cNvSpPr/>
                    <p:nvPr/>
                  </p:nvSpPr>
                  <p:spPr>
                    <a:xfrm>
                      <a:off x="3682543" y="2839294"/>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63" name="Ellipse 515">
                      <a:extLst>
                        <a:ext uri="{FF2B5EF4-FFF2-40B4-BE49-F238E27FC236}">
                          <a16:creationId xmlns:a16="http://schemas.microsoft.com/office/drawing/2014/main" id="{2CCE36C2-F260-1241-F0B7-D8702236D236}"/>
                        </a:ext>
                      </a:extLst>
                    </p:cNvPr>
                    <p:cNvSpPr/>
                    <p:nvPr/>
                  </p:nvSpPr>
                  <p:spPr>
                    <a:xfrm rot="5400000">
                      <a:off x="3403234" y="4031359"/>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64" name="Ellipse 516">
                      <a:extLst>
                        <a:ext uri="{FF2B5EF4-FFF2-40B4-BE49-F238E27FC236}">
                          <a16:creationId xmlns:a16="http://schemas.microsoft.com/office/drawing/2014/main" id="{588B013F-7260-0D44-F649-8DDBDA5A6E20}"/>
                        </a:ext>
                      </a:extLst>
                    </p:cNvPr>
                    <p:cNvSpPr/>
                    <p:nvPr/>
                  </p:nvSpPr>
                  <p:spPr>
                    <a:xfrm rot="5400000">
                      <a:off x="2906083" y="4419400"/>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65" name="Ellipse 517">
                      <a:extLst>
                        <a:ext uri="{FF2B5EF4-FFF2-40B4-BE49-F238E27FC236}">
                          <a16:creationId xmlns:a16="http://schemas.microsoft.com/office/drawing/2014/main" id="{399CDA72-BCD2-8610-A7EF-ACD403DE9734}"/>
                        </a:ext>
                      </a:extLst>
                    </p:cNvPr>
                    <p:cNvSpPr/>
                    <p:nvPr/>
                  </p:nvSpPr>
                  <p:spPr>
                    <a:xfrm>
                      <a:off x="3678017" y="350078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grpSp>
              <p:nvGrpSpPr>
                <p:cNvPr id="84" name="Gruppieren 465">
                  <a:extLst>
                    <a:ext uri="{FF2B5EF4-FFF2-40B4-BE49-F238E27FC236}">
                      <a16:creationId xmlns:a16="http://schemas.microsoft.com/office/drawing/2014/main" id="{8896B20D-7276-C074-C43A-E8B17034BF8E}"/>
                    </a:ext>
                  </a:extLst>
                </p:cNvPr>
                <p:cNvGrpSpPr>
                  <a:grpSpLocks noChangeAspect="1"/>
                </p:cNvGrpSpPr>
                <p:nvPr/>
              </p:nvGrpSpPr>
              <p:grpSpPr>
                <a:xfrm rot="512778" flipH="1" flipV="1">
                  <a:off x="6958021" y="4427262"/>
                  <a:ext cx="725607" cy="880989"/>
                  <a:chOff x="480941" y="3191954"/>
                  <a:chExt cx="2938622" cy="2914402"/>
                </a:xfrm>
              </p:grpSpPr>
              <p:grpSp>
                <p:nvGrpSpPr>
                  <p:cNvPr id="115" name="Gruppieren 495">
                    <a:extLst>
                      <a:ext uri="{FF2B5EF4-FFF2-40B4-BE49-F238E27FC236}">
                        <a16:creationId xmlns:a16="http://schemas.microsoft.com/office/drawing/2014/main" id="{3DB8F6FD-4C19-2953-39B4-4A82FC3DF3B9}"/>
                      </a:ext>
                    </a:extLst>
                  </p:cNvPr>
                  <p:cNvGrpSpPr/>
                  <p:nvPr/>
                </p:nvGrpSpPr>
                <p:grpSpPr>
                  <a:xfrm>
                    <a:off x="2022750" y="3191954"/>
                    <a:ext cx="1396813" cy="2914402"/>
                    <a:chOff x="2463840" y="1760650"/>
                    <a:chExt cx="1396813" cy="2914402"/>
                  </a:xfrm>
                </p:grpSpPr>
                <p:sp>
                  <p:nvSpPr>
                    <p:cNvPr id="123" name="Ellipse 503">
                      <a:extLst>
                        <a:ext uri="{FF2B5EF4-FFF2-40B4-BE49-F238E27FC236}">
                          <a16:creationId xmlns:a16="http://schemas.microsoft.com/office/drawing/2014/main" id="{64E4E2E6-46BF-908D-0F6C-FF41F154E4BC}"/>
                        </a:ext>
                      </a:extLst>
                    </p:cNvPr>
                    <p:cNvSpPr/>
                    <p:nvPr/>
                  </p:nvSpPr>
                  <p:spPr>
                    <a:xfrm>
                      <a:off x="2463840" y="4549053"/>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24" name="Ellipse 504">
                      <a:extLst>
                        <a:ext uri="{FF2B5EF4-FFF2-40B4-BE49-F238E27FC236}">
                          <a16:creationId xmlns:a16="http://schemas.microsoft.com/office/drawing/2014/main" id="{F7059F1F-93E3-ADCB-3A8E-F5659B0A32EF}"/>
                        </a:ext>
                      </a:extLst>
                    </p:cNvPr>
                    <p:cNvSpPr/>
                    <p:nvPr/>
                  </p:nvSpPr>
                  <p:spPr>
                    <a:xfrm>
                      <a:off x="2473776" y="1760650"/>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25" name="Ellipse 505">
                      <a:extLst>
                        <a:ext uri="{FF2B5EF4-FFF2-40B4-BE49-F238E27FC236}">
                          <a16:creationId xmlns:a16="http://schemas.microsoft.com/office/drawing/2014/main" id="{36E03C6B-7340-E759-04FF-55C3318A964A}"/>
                        </a:ext>
                      </a:extLst>
                    </p:cNvPr>
                    <p:cNvSpPr/>
                    <p:nvPr/>
                  </p:nvSpPr>
                  <p:spPr>
                    <a:xfrm>
                      <a:off x="3149062" y="201795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26" name="Ellipse 506">
                      <a:extLst>
                        <a:ext uri="{FF2B5EF4-FFF2-40B4-BE49-F238E27FC236}">
                          <a16:creationId xmlns:a16="http://schemas.microsoft.com/office/drawing/2014/main" id="{344705F2-FBCA-DBE7-9131-3BC0C17DC061}"/>
                        </a:ext>
                      </a:extLst>
                    </p:cNvPr>
                    <p:cNvSpPr/>
                    <p:nvPr/>
                  </p:nvSpPr>
                  <p:spPr>
                    <a:xfrm>
                      <a:off x="3734653" y="309561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27" name="Ellipse 507">
                      <a:extLst>
                        <a:ext uri="{FF2B5EF4-FFF2-40B4-BE49-F238E27FC236}">
                          <a16:creationId xmlns:a16="http://schemas.microsoft.com/office/drawing/2014/main" id="{EF845E91-C831-FAB2-10D0-2454AF3E6D23}"/>
                        </a:ext>
                      </a:extLst>
                    </p:cNvPr>
                    <p:cNvSpPr/>
                    <p:nvPr/>
                  </p:nvSpPr>
                  <p:spPr>
                    <a:xfrm rot="5400000">
                      <a:off x="3618530" y="3719923"/>
                      <a:ext cx="125999" cy="126000"/>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56" name="Ellipse 508">
                      <a:extLst>
                        <a:ext uri="{FF2B5EF4-FFF2-40B4-BE49-F238E27FC236}">
                          <a16:creationId xmlns:a16="http://schemas.microsoft.com/office/drawing/2014/main" id="{0D5BED4B-4962-853C-BF17-E9E3081E2BB8}"/>
                        </a:ext>
                      </a:extLst>
                    </p:cNvPr>
                    <p:cNvSpPr/>
                    <p:nvPr/>
                  </p:nvSpPr>
                  <p:spPr>
                    <a:xfrm>
                      <a:off x="3576052" y="249366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57" name="Ellipse 509">
                      <a:extLst>
                        <a:ext uri="{FF2B5EF4-FFF2-40B4-BE49-F238E27FC236}">
                          <a16:creationId xmlns:a16="http://schemas.microsoft.com/office/drawing/2014/main" id="{78CC4540-7DD4-4B76-A720-73D91C2F7B90}"/>
                        </a:ext>
                      </a:extLst>
                    </p:cNvPr>
                    <p:cNvSpPr/>
                    <p:nvPr/>
                  </p:nvSpPr>
                  <p:spPr>
                    <a:xfrm>
                      <a:off x="3168048" y="4269476"/>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nvGrpSpPr>
                  <p:cNvPr id="116" name="Gruppieren 496">
                    <a:extLst>
                      <a:ext uri="{FF2B5EF4-FFF2-40B4-BE49-F238E27FC236}">
                        <a16:creationId xmlns:a16="http://schemas.microsoft.com/office/drawing/2014/main" id="{685E483E-70D5-DFC7-25C6-2C8736118AD2}"/>
                      </a:ext>
                    </a:extLst>
                  </p:cNvPr>
                  <p:cNvGrpSpPr/>
                  <p:nvPr/>
                </p:nvGrpSpPr>
                <p:grpSpPr>
                  <a:xfrm flipH="1">
                    <a:off x="480941" y="3301367"/>
                    <a:ext cx="947958" cy="2679976"/>
                    <a:chOff x="2860585" y="1865423"/>
                    <a:chExt cx="947958" cy="2679976"/>
                  </a:xfrm>
                </p:grpSpPr>
                <p:sp>
                  <p:nvSpPr>
                    <p:cNvPr id="117" name="Ellipse 497">
                      <a:extLst>
                        <a:ext uri="{FF2B5EF4-FFF2-40B4-BE49-F238E27FC236}">
                          <a16:creationId xmlns:a16="http://schemas.microsoft.com/office/drawing/2014/main" id="{A038D124-31B7-241E-4421-AD30A2D9234D}"/>
                        </a:ext>
                      </a:extLst>
                    </p:cNvPr>
                    <p:cNvSpPr/>
                    <p:nvPr/>
                  </p:nvSpPr>
                  <p:spPr>
                    <a:xfrm>
                      <a:off x="2860585" y="1865423"/>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18" name="Ellipse 498">
                      <a:extLst>
                        <a:ext uri="{FF2B5EF4-FFF2-40B4-BE49-F238E27FC236}">
                          <a16:creationId xmlns:a16="http://schemas.microsoft.com/office/drawing/2014/main" id="{5F99066A-00F4-2289-FAF0-AEF01A44D293}"/>
                        </a:ext>
                      </a:extLst>
                    </p:cNvPr>
                    <p:cNvSpPr/>
                    <p:nvPr/>
                  </p:nvSpPr>
                  <p:spPr>
                    <a:xfrm>
                      <a:off x="3399307" y="2274476"/>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19" name="Ellipse 499">
                      <a:extLst>
                        <a:ext uri="{FF2B5EF4-FFF2-40B4-BE49-F238E27FC236}">
                          <a16:creationId xmlns:a16="http://schemas.microsoft.com/office/drawing/2014/main" id="{04E542EB-C17C-4F5E-0145-AE985EF283E2}"/>
                        </a:ext>
                      </a:extLst>
                    </p:cNvPr>
                    <p:cNvSpPr/>
                    <p:nvPr/>
                  </p:nvSpPr>
                  <p:spPr>
                    <a:xfrm>
                      <a:off x="3682543" y="2839294"/>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20" name="Ellipse 500">
                      <a:extLst>
                        <a:ext uri="{FF2B5EF4-FFF2-40B4-BE49-F238E27FC236}">
                          <a16:creationId xmlns:a16="http://schemas.microsoft.com/office/drawing/2014/main" id="{CB90D5BD-39A4-455D-EC30-960A93DA6DA2}"/>
                        </a:ext>
                      </a:extLst>
                    </p:cNvPr>
                    <p:cNvSpPr/>
                    <p:nvPr/>
                  </p:nvSpPr>
                  <p:spPr>
                    <a:xfrm rot="5400000">
                      <a:off x="3403234" y="4031359"/>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21" name="Ellipse 501">
                      <a:extLst>
                        <a:ext uri="{FF2B5EF4-FFF2-40B4-BE49-F238E27FC236}">
                          <a16:creationId xmlns:a16="http://schemas.microsoft.com/office/drawing/2014/main" id="{2D3A7332-C1DD-4FFC-20D0-0A7C57D8CBA3}"/>
                        </a:ext>
                      </a:extLst>
                    </p:cNvPr>
                    <p:cNvSpPr/>
                    <p:nvPr/>
                  </p:nvSpPr>
                  <p:spPr>
                    <a:xfrm rot="5400000">
                      <a:off x="2906083" y="4419400"/>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22" name="Ellipse 502">
                      <a:extLst>
                        <a:ext uri="{FF2B5EF4-FFF2-40B4-BE49-F238E27FC236}">
                          <a16:creationId xmlns:a16="http://schemas.microsoft.com/office/drawing/2014/main" id="{D3BF52EF-B7FC-FCC3-EBAE-28101A3FBA5B}"/>
                        </a:ext>
                      </a:extLst>
                    </p:cNvPr>
                    <p:cNvSpPr/>
                    <p:nvPr/>
                  </p:nvSpPr>
                  <p:spPr>
                    <a:xfrm>
                      <a:off x="3678017" y="350078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cxnSp>
              <p:nvCxnSpPr>
                <p:cNvPr id="85" name="Gerade Verbindung 86">
                  <a:extLst>
                    <a:ext uri="{FF2B5EF4-FFF2-40B4-BE49-F238E27FC236}">
                      <a16:creationId xmlns:a16="http://schemas.microsoft.com/office/drawing/2014/main" id="{10661F62-A20E-4CAF-D39A-7A1CA05E3832}"/>
                    </a:ext>
                  </a:extLst>
                </p:cNvPr>
                <p:cNvCxnSpPr>
                  <a:endCxn id="121" idx="0"/>
                </p:cNvCxnSpPr>
                <p:nvPr/>
              </p:nvCxnSpPr>
              <p:spPr>
                <a:xfrm flipV="1">
                  <a:off x="4063018" y="4513780"/>
                  <a:ext cx="3484000" cy="509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6" name="Gerade Verbindung 86">
                  <a:extLst>
                    <a:ext uri="{FF2B5EF4-FFF2-40B4-BE49-F238E27FC236}">
                      <a16:creationId xmlns:a16="http://schemas.microsoft.com/office/drawing/2014/main" id="{849A7AAD-E644-2EFC-0786-B98730BC773E}"/>
                    </a:ext>
                  </a:extLst>
                </p:cNvPr>
                <p:cNvCxnSpPr>
                  <a:stCxn id="566" idx="6"/>
                  <a:endCxn id="121" idx="0"/>
                </p:cNvCxnSpPr>
                <p:nvPr/>
              </p:nvCxnSpPr>
              <p:spPr>
                <a:xfrm flipV="1">
                  <a:off x="4352290" y="4513780"/>
                  <a:ext cx="3194729" cy="203479"/>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Gerade Verbindung 86">
                  <a:extLst>
                    <a:ext uri="{FF2B5EF4-FFF2-40B4-BE49-F238E27FC236}">
                      <a16:creationId xmlns:a16="http://schemas.microsoft.com/office/drawing/2014/main" id="{0F07A249-147E-9F7A-2054-540B5FE19E5E}"/>
                    </a:ext>
                  </a:extLst>
                </p:cNvPr>
                <p:cNvCxnSpPr>
                  <a:stCxn id="566" idx="6"/>
                  <a:endCxn id="557" idx="2"/>
                </p:cNvCxnSpPr>
                <p:nvPr/>
              </p:nvCxnSpPr>
              <p:spPr>
                <a:xfrm flipV="1">
                  <a:off x="4352290" y="4506059"/>
                  <a:ext cx="2828951" cy="211200"/>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Gerade Verbindung 86">
                  <a:extLst>
                    <a:ext uri="{FF2B5EF4-FFF2-40B4-BE49-F238E27FC236}">
                      <a16:creationId xmlns:a16="http://schemas.microsoft.com/office/drawing/2014/main" id="{25E2665A-6A5C-09A5-A7D3-653E9D76BD83}"/>
                    </a:ext>
                  </a:extLst>
                </p:cNvPr>
                <p:cNvCxnSpPr>
                  <a:stCxn id="570" idx="0"/>
                  <a:endCxn id="557" idx="2"/>
                </p:cNvCxnSpPr>
                <p:nvPr/>
              </p:nvCxnSpPr>
              <p:spPr>
                <a:xfrm flipV="1">
                  <a:off x="4669514" y="4506059"/>
                  <a:ext cx="2511726" cy="268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0" name="Gerade Verbindung 86">
                  <a:extLst>
                    <a:ext uri="{FF2B5EF4-FFF2-40B4-BE49-F238E27FC236}">
                      <a16:creationId xmlns:a16="http://schemas.microsoft.com/office/drawing/2014/main" id="{5157D7E2-F60E-BDDC-953D-2AC8F54DAA1B}"/>
                    </a:ext>
                  </a:extLst>
                </p:cNvPr>
                <p:cNvCxnSpPr>
                  <a:stCxn id="570" idx="0"/>
                  <a:endCxn id="126" idx="6"/>
                </p:cNvCxnSpPr>
                <p:nvPr/>
              </p:nvCxnSpPr>
              <p:spPr>
                <a:xfrm>
                  <a:off x="4669514" y="4508742"/>
                  <a:ext cx="2289874" cy="322807"/>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Gerade Verbindung 86">
                  <a:extLst>
                    <a:ext uri="{FF2B5EF4-FFF2-40B4-BE49-F238E27FC236}">
                      <a16:creationId xmlns:a16="http://schemas.microsoft.com/office/drawing/2014/main" id="{6EB61567-28A6-6354-20AB-5F907EF51B2B}"/>
                    </a:ext>
                  </a:extLst>
                </p:cNvPr>
                <p:cNvCxnSpPr>
                  <a:stCxn id="571" idx="2"/>
                  <a:endCxn id="126" idx="6"/>
                </p:cNvCxnSpPr>
                <p:nvPr/>
              </p:nvCxnSpPr>
              <p:spPr>
                <a:xfrm>
                  <a:off x="4679907" y="4135877"/>
                  <a:ext cx="2279481" cy="6956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2" name="Gerade Verbindung 86">
                  <a:extLst>
                    <a:ext uri="{FF2B5EF4-FFF2-40B4-BE49-F238E27FC236}">
                      <a16:creationId xmlns:a16="http://schemas.microsoft.com/office/drawing/2014/main" id="{1AE57A6E-B31B-F695-2DC5-EDD02D78DC7F}"/>
                    </a:ext>
                  </a:extLst>
                </p:cNvPr>
                <p:cNvCxnSpPr>
                  <a:stCxn id="571" idx="2"/>
                  <a:endCxn id="125" idx="2"/>
                </p:cNvCxnSpPr>
                <p:nvPr/>
              </p:nvCxnSpPr>
              <p:spPr>
                <a:xfrm>
                  <a:off x="4679907" y="4135877"/>
                  <a:ext cx="2404825" cy="1043928"/>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Gerade Verbindung 86">
                  <a:extLst>
                    <a:ext uri="{FF2B5EF4-FFF2-40B4-BE49-F238E27FC236}">
                      <a16:creationId xmlns:a16="http://schemas.microsoft.com/office/drawing/2014/main" id="{663C3195-31FB-07A9-7380-BD867DF3E058}"/>
                    </a:ext>
                  </a:extLst>
                </p:cNvPr>
                <p:cNvCxnSpPr>
                  <a:stCxn id="567" idx="6"/>
                  <a:endCxn id="125" idx="2"/>
                </p:cNvCxnSpPr>
                <p:nvPr/>
              </p:nvCxnSpPr>
              <p:spPr>
                <a:xfrm>
                  <a:off x="4472029" y="3882902"/>
                  <a:ext cx="2612704" cy="129690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Gerade Verbindung 86">
                  <a:extLst>
                    <a:ext uri="{FF2B5EF4-FFF2-40B4-BE49-F238E27FC236}">
                      <a16:creationId xmlns:a16="http://schemas.microsoft.com/office/drawing/2014/main" id="{F33F89C6-C723-F704-0002-9060F8243A60}"/>
                    </a:ext>
                  </a:extLst>
                </p:cNvPr>
                <p:cNvCxnSpPr>
                  <a:stCxn id="567" idx="6"/>
                  <a:endCxn id="117" idx="6"/>
                </p:cNvCxnSpPr>
                <p:nvPr/>
              </p:nvCxnSpPr>
              <p:spPr>
                <a:xfrm>
                  <a:off x="4472029" y="3882902"/>
                  <a:ext cx="2949149" cy="139267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Gerade Verbindung 86">
                  <a:extLst>
                    <a:ext uri="{FF2B5EF4-FFF2-40B4-BE49-F238E27FC236}">
                      <a16:creationId xmlns:a16="http://schemas.microsoft.com/office/drawing/2014/main" id="{95C2BBB6-E717-1BFC-A910-5CCE6C1E2823}"/>
                    </a:ext>
                  </a:extLst>
                </p:cNvPr>
                <p:cNvCxnSpPr>
                  <a:stCxn id="561" idx="2"/>
                  <a:endCxn id="117" idx="6"/>
                </p:cNvCxnSpPr>
                <p:nvPr/>
              </p:nvCxnSpPr>
              <p:spPr>
                <a:xfrm>
                  <a:off x="4140045" y="3994511"/>
                  <a:ext cx="3281134" cy="12810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6" name="Gerade Verbindung 86">
                  <a:extLst>
                    <a:ext uri="{FF2B5EF4-FFF2-40B4-BE49-F238E27FC236}">
                      <a16:creationId xmlns:a16="http://schemas.microsoft.com/office/drawing/2014/main" id="{EEDF626C-F666-6738-C7D2-4BC8C11E9369}"/>
                    </a:ext>
                  </a:extLst>
                </p:cNvPr>
                <p:cNvCxnSpPr>
                  <a:stCxn id="561" idx="2"/>
                  <a:endCxn id="119" idx="2"/>
                </p:cNvCxnSpPr>
                <p:nvPr/>
              </p:nvCxnSpPr>
              <p:spPr>
                <a:xfrm>
                  <a:off x="4140045" y="3994511"/>
                  <a:ext cx="3494821" cy="1015481"/>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7" name="Gerade Verbindung 86">
                  <a:extLst>
                    <a:ext uri="{FF2B5EF4-FFF2-40B4-BE49-F238E27FC236}">
                      <a16:creationId xmlns:a16="http://schemas.microsoft.com/office/drawing/2014/main" id="{88ACAB7B-E311-93E8-869D-3F29697ABC09}"/>
                    </a:ext>
                  </a:extLst>
                </p:cNvPr>
                <p:cNvCxnSpPr>
                  <a:stCxn id="565" idx="2"/>
                  <a:endCxn id="119" idx="2"/>
                </p:cNvCxnSpPr>
                <p:nvPr/>
              </p:nvCxnSpPr>
              <p:spPr>
                <a:xfrm>
                  <a:off x="4020304" y="4352023"/>
                  <a:ext cx="3614561" cy="657969"/>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Gerade Verbindung 86">
                  <a:extLst>
                    <a:ext uri="{FF2B5EF4-FFF2-40B4-BE49-F238E27FC236}">
                      <a16:creationId xmlns:a16="http://schemas.microsoft.com/office/drawing/2014/main" id="{D7DB3A4D-F95E-20AC-E65E-FD26BB6D9088}"/>
                    </a:ext>
                  </a:extLst>
                </p:cNvPr>
                <p:cNvCxnSpPr>
                  <a:stCxn id="565" idx="2"/>
                  <a:endCxn id="120" idx="4"/>
                </p:cNvCxnSpPr>
                <p:nvPr/>
              </p:nvCxnSpPr>
              <p:spPr>
                <a:xfrm>
                  <a:off x="4020304" y="4352023"/>
                  <a:ext cx="3599911" cy="29137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9" name="Gerade Verbindung 86">
                  <a:extLst>
                    <a:ext uri="{FF2B5EF4-FFF2-40B4-BE49-F238E27FC236}">
                      <a16:creationId xmlns:a16="http://schemas.microsoft.com/office/drawing/2014/main" id="{35487F55-321E-7BB5-37D4-231BD2DBD351}"/>
                    </a:ext>
                  </a:extLst>
                </p:cNvPr>
                <p:cNvCxnSpPr>
                  <a:stCxn id="564" idx="3"/>
                  <a:endCxn id="120" idx="4"/>
                </p:cNvCxnSpPr>
                <p:nvPr/>
              </p:nvCxnSpPr>
              <p:spPr>
                <a:xfrm>
                  <a:off x="4167771" y="4639566"/>
                  <a:ext cx="3452444" cy="3830"/>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Gerade Verbindung 86">
                  <a:extLst>
                    <a:ext uri="{FF2B5EF4-FFF2-40B4-BE49-F238E27FC236}">
                      <a16:creationId xmlns:a16="http://schemas.microsoft.com/office/drawing/2014/main" id="{505629FF-C821-911C-1A97-993E09B58011}"/>
                    </a:ext>
                  </a:extLst>
                </p:cNvPr>
                <p:cNvCxnSpPr>
                  <a:stCxn id="564" idx="3"/>
                  <a:endCxn id="123" idx="6"/>
                </p:cNvCxnSpPr>
                <p:nvPr/>
              </p:nvCxnSpPr>
              <p:spPr>
                <a:xfrm flipV="1">
                  <a:off x="4167771" y="4443702"/>
                  <a:ext cx="3167216" cy="1958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Gerade Verbindung 86">
                  <a:extLst>
                    <a:ext uri="{FF2B5EF4-FFF2-40B4-BE49-F238E27FC236}">
                      <a16:creationId xmlns:a16="http://schemas.microsoft.com/office/drawing/2014/main" id="{21F5374A-4CBE-4802-DC71-C4D67A186FCF}"/>
                    </a:ext>
                  </a:extLst>
                </p:cNvPr>
                <p:cNvCxnSpPr>
                  <a:stCxn id="572" idx="6"/>
                  <a:endCxn id="123" idx="6"/>
                </p:cNvCxnSpPr>
                <p:nvPr/>
              </p:nvCxnSpPr>
              <p:spPr>
                <a:xfrm flipV="1">
                  <a:off x="4536243" y="4443702"/>
                  <a:ext cx="2798743" cy="2140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Gerade Verbindung 86">
                  <a:extLst>
                    <a:ext uri="{FF2B5EF4-FFF2-40B4-BE49-F238E27FC236}">
                      <a16:creationId xmlns:a16="http://schemas.microsoft.com/office/drawing/2014/main" id="{08A4D681-8F27-C329-B641-F5B56FD3667F}"/>
                    </a:ext>
                  </a:extLst>
                </p:cNvPr>
                <p:cNvCxnSpPr>
                  <a:stCxn id="572" idx="6"/>
                  <a:endCxn id="127" idx="0"/>
                </p:cNvCxnSpPr>
                <p:nvPr/>
              </p:nvCxnSpPr>
              <p:spPr>
                <a:xfrm flipV="1">
                  <a:off x="4536243" y="4649184"/>
                  <a:ext cx="2479545" cy="858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 name="Gerade Verbindung 86">
                  <a:extLst>
                    <a:ext uri="{FF2B5EF4-FFF2-40B4-BE49-F238E27FC236}">
                      <a16:creationId xmlns:a16="http://schemas.microsoft.com/office/drawing/2014/main" id="{85B30D0E-1968-B5BA-179D-8740C586A1F4}"/>
                    </a:ext>
                  </a:extLst>
                </p:cNvPr>
                <p:cNvCxnSpPr>
                  <a:stCxn id="569" idx="6"/>
                  <a:endCxn id="127" idx="0"/>
                </p:cNvCxnSpPr>
                <p:nvPr/>
              </p:nvCxnSpPr>
              <p:spPr>
                <a:xfrm>
                  <a:off x="4724173" y="4325848"/>
                  <a:ext cx="2291616" cy="32333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sp>
              <p:nvSpPr>
                <p:cNvPr id="104" name="Freihandform 271">
                  <a:extLst>
                    <a:ext uri="{FF2B5EF4-FFF2-40B4-BE49-F238E27FC236}">
                      <a16:creationId xmlns:a16="http://schemas.microsoft.com/office/drawing/2014/main" id="{765D40D9-2C8C-B6D3-98D6-2FDB17EEAEAA}"/>
                    </a:ext>
                  </a:extLst>
                </p:cNvPr>
                <p:cNvSpPr/>
                <p:nvPr/>
              </p:nvSpPr>
              <p:spPr>
                <a:xfrm>
                  <a:off x="7242999" y="4294018"/>
                  <a:ext cx="648970" cy="1159435"/>
                </a:xfrm>
                <a:custGeom>
                  <a:avLst/>
                  <a:gdLst>
                    <a:gd name="connsiteX0" fmla="*/ 280105 w 784039"/>
                    <a:gd name="connsiteY0" fmla="*/ 41 h 1400574"/>
                    <a:gd name="connsiteX1" fmla="*/ 415360 w 784039"/>
                    <a:gd name="connsiteY1" fmla="*/ 32426 h 1400574"/>
                    <a:gd name="connsiteX2" fmla="*/ 541090 w 784039"/>
                    <a:gd name="connsiteY2" fmla="*/ 106721 h 1400574"/>
                    <a:gd name="connsiteX3" fmla="*/ 605860 w 784039"/>
                    <a:gd name="connsiteY3" fmla="*/ 171491 h 1400574"/>
                    <a:gd name="connsiteX4" fmla="*/ 683965 w 784039"/>
                    <a:gd name="connsiteY4" fmla="*/ 280076 h 1400574"/>
                    <a:gd name="connsiteX5" fmla="*/ 746830 w 784039"/>
                    <a:gd name="connsiteY5" fmla="*/ 426761 h 1400574"/>
                    <a:gd name="connsiteX6" fmla="*/ 775405 w 784039"/>
                    <a:gd name="connsiteY6" fmla="*/ 565826 h 1400574"/>
                    <a:gd name="connsiteX7" fmla="*/ 783025 w 784039"/>
                    <a:gd name="connsiteY7" fmla="*/ 710606 h 1400574"/>
                    <a:gd name="connsiteX8" fmla="*/ 756355 w 784039"/>
                    <a:gd name="connsiteY8" fmla="*/ 861101 h 1400574"/>
                    <a:gd name="connsiteX9" fmla="*/ 722065 w 784039"/>
                    <a:gd name="connsiteY9" fmla="*/ 975401 h 1400574"/>
                    <a:gd name="connsiteX10" fmla="*/ 663010 w 784039"/>
                    <a:gd name="connsiteY10" fmla="*/ 1089701 h 1400574"/>
                    <a:gd name="connsiteX11" fmla="*/ 596335 w 784039"/>
                    <a:gd name="connsiteY11" fmla="*/ 1183046 h 1400574"/>
                    <a:gd name="connsiteX12" fmla="*/ 491560 w 784039"/>
                    <a:gd name="connsiteY12" fmla="*/ 1285916 h 1400574"/>
                    <a:gd name="connsiteX13" fmla="*/ 360115 w 784039"/>
                    <a:gd name="connsiteY13" fmla="*/ 1362116 h 1400574"/>
                    <a:gd name="connsiteX14" fmla="*/ 211525 w 784039"/>
                    <a:gd name="connsiteY14" fmla="*/ 1396406 h 1400574"/>
                    <a:gd name="connsiteX15" fmla="*/ 112465 w 784039"/>
                    <a:gd name="connsiteY15" fmla="*/ 1398311 h 1400574"/>
                    <a:gd name="connsiteX16" fmla="*/ 70 w 784039"/>
                    <a:gd name="connsiteY16" fmla="*/ 1381166 h 1400574"/>
                    <a:gd name="connsiteX17" fmla="*/ 97225 w 784039"/>
                    <a:gd name="connsiteY17" fmla="*/ 1381166 h 1400574"/>
                    <a:gd name="connsiteX18" fmla="*/ 196285 w 784039"/>
                    <a:gd name="connsiteY18" fmla="*/ 1352591 h 1400574"/>
                    <a:gd name="connsiteX19" fmla="*/ 301060 w 784039"/>
                    <a:gd name="connsiteY19" fmla="*/ 1301156 h 1400574"/>
                    <a:gd name="connsiteX20" fmla="*/ 394405 w 784039"/>
                    <a:gd name="connsiteY20" fmla="*/ 1232576 h 1400574"/>
                    <a:gd name="connsiteX21" fmla="*/ 466795 w 784039"/>
                    <a:gd name="connsiteY21" fmla="*/ 1152566 h 1400574"/>
                    <a:gd name="connsiteX22" fmla="*/ 535375 w 784039"/>
                    <a:gd name="connsiteY22" fmla="*/ 1053506 h 1400574"/>
                    <a:gd name="connsiteX23" fmla="*/ 581095 w 784039"/>
                    <a:gd name="connsiteY23" fmla="*/ 962066 h 1400574"/>
                    <a:gd name="connsiteX24" fmla="*/ 623005 w 784039"/>
                    <a:gd name="connsiteY24" fmla="*/ 838241 h 1400574"/>
                    <a:gd name="connsiteX25" fmla="*/ 643960 w 784039"/>
                    <a:gd name="connsiteY25" fmla="*/ 714416 h 1400574"/>
                    <a:gd name="connsiteX26" fmla="*/ 645865 w 784039"/>
                    <a:gd name="connsiteY26" fmla="*/ 579161 h 1400574"/>
                    <a:gd name="connsiteX27" fmla="*/ 632530 w 784039"/>
                    <a:gd name="connsiteY27" fmla="*/ 472481 h 1400574"/>
                    <a:gd name="connsiteX28" fmla="*/ 600145 w 784039"/>
                    <a:gd name="connsiteY28" fmla="*/ 354371 h 1400574"/>
                    <a:gd name="connsiteX29" fmla="*/ 554425 w 784039"/>
                    <a:gd name="connsiteY29" fmla="*/ 249596 h 1400574"/>
                    <a:gd name="connsiteX30" fmla="*/ 497275 w 784039"/>
                    <a:gd name="connsiteY30" fmla="*/ 161966 h 1400574"/>
                    <a:gd name="connsiteX31" fmla="*/ 430600 w 784039"/>
                    <a:gd name="connsiteY31" fmla="*/ 87671 h 1400574"/>
                    <a:gd name="connsiteX32" fmla="*/ 360115 w 784039"/>
                    <a:gd name="connsiteY32" fmla="*/ 38141 h 1400574"/>
                    <a:gd name="connsiteX33" fmla="*/ 280105 w 784039"/>
                    <a:gd name="connsiteY33" fmla="*/ 41 h 140057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62176 h 1400784"/>
                    <a:gd name="connsiteX31" fmla="*/ 430600 w 784039"/>
                    <a:gd name="connsiteY31" fmla="*/ 87881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6217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38245 w 784039"/>
                    <a:gd name="connsiteY26" fmla="*/ 586991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82975 w 784039"/>
                    <a:gd name="connsiteY20" fmla="*/ 1234691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295345 w 784039"/>
                    <a:gd name="connsiteY19" fmla="*/ 1299461 h 1400784"/>
                    <a:gd name="connsiteX20" fmla="*/ 382975 w 784039"/>
                    <a:gd name="connsiteY20" fmla="*/ 1234691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49 w 784083"/>
                    <a:gd name="connsiteY0" fmla="*/ 251 h 1400784"/>
                    <a:gd name="connsiteX1" fmla="*/ 415404 w 784083"/>
                    <a:gd name="connsiteY1" fmla="*/ 32636 h 1400784"/>
                    <a:gd name="connsiteX2" fmla="*/ 541134 w 784083"/>
                    <a:gd name="connsiteY2" fmla="*/ 106931 h 1400784"/>
                    <a:gd name="connsiteX3" fmla="*/ 605904 w 784083"/>
                    <a:gd name="connsiteY3" fmla="*/ 171701 h 1400784"/>
                    <a:gd name="connsiteX4" fmla="*/ 684009 w 784083"/>
                    <a:gd name="connsiteY4" fmla="*/ 280286 h 1400784"/>
                    <a:gd name="connsiteX5" fmla="*/ 746874 w 784083"/>
                    <a:gd name="connsiteY5" fmla="*/ 426971 h 1400784"/>
                    <a:gd name="connsiteX6" fmla="*/ 775449 w 784083"/>
                    <a:gd name="connsiteY6" fmla="*/ 566036 h 1400784"/>
                    <a:gd name="connsiteX7" fmla="*/ 783069 w 784083"/>
                    <a:gd name="connsiteY7" fmla="*/ 710816 h 1400784"/>
                    <a:gd name="connsiteX8" fmla="*/ 756399 w 784083"/>
                    <a:gd name="connsiteY8" fmla="*/ 861311 h 1400784"/>
                    <a:gd name="connsiteX9" fmla="*/ 722109 w 784083"/>
                    <a:gd name="connsiteY9" fmla="*/ 975611 h 1400784"/>
                    <a:gd name="connsiteX10" fmla="*/ 663054 w 784083"/>
                    <a:gd name="connsiteY10" fmla="*/ 1089911 h 1400784"/>
                    <a:gd name="connsiteX11" fmla="*/ 596379 w 784083"/>
                    <a:gd name="connsiteY11" fmla="*/ 1183256 h 1400784"/>
                    <a:gd name="connsiteX12" fmla="*/ 491604 w 784083"/>
                    <a:gd name="connsiteY12" fmla="*/ 1286126 h 1400784"/>
                    <a:gd name="connsiteX13" fmla="*/ 360159 w 784083"/>
                    <a:gd name="connsiteY13" fmla="*/ 1362326 h 1400784"/>
                    <a:gd name="connsiteX14" fmla="*/ 211569 w 784083"/>
                    <a:gd name="connsiteY14" fmla="*/ 1396616 h 1400784"/>
                    <a:gd name="connsiteX15" fmla="*/ 112509 w 784083"/>
                    <a:gd name="connsiteY15" fmla="*/ 1398521 h 1400784"/>
                    <a:gd name="connsiteX16" fmla="*/ 114 w 784083"/>
                    <a:gd name="connsiteY16" fmla="*/ 1381376 h 1400784"/>
                    <a:gd name="connsiteX17" fmla="*/ 93459 w 784083"/>
                    <a:gd name="connsiteY17" fmla="*/ 1377566 h 1400784"/>
                    <a:gd name="connsiteX18" fmla="*/ 196329 w 784083"/>
                    <a:gd name="connsiteY18" fmla="*/ 1352801 h 1400784"/>
                    <a:gd name="connsiteX19" fmla="*/ 295389 w 784083"/>
                    <a:gd name="connsiteY19" fmla="*/ 1299461 h 1400784"/>
                    <a:gd name="connsiteX20" fmla="*/ 383019 w 784083"/>
                    <a:gd name="connsiteY20" fmla="*/ 1234691 h 1400784"/>
                    <a:gd name="connsiteX21" fmla="*/ 461124 w 784083"/>
                    <a:gd name="connsiteY21" fmla="*/ 1156586 h 1400784"/>
                    <a:gd name="connsiteX22" fmla="*/ 525894 w 784083"/>
                    <a:gd name="connsiteY22" fmla="*/ 1063241 h 1400784"/>
                    <a:gd name="connsiteX23" fmla="*/ 571614 w 784083"/>
                    <a:gd name="connsiteY23" fmla="*/ 971801 h 1400784"/>
                    <a:gd name="connsiteX24" fmla="*/ 615429 w 784083"/>
                    <a:gd name="connsiteY24" fmla="*/ 844166 h 1400784"/>
                    <a:gd name="connsiteX25" fmla="*/ 638289 w 784083"/>
                    <a:gd name="connsiteY25" fmla="*/ 718436 h 1400784"/>
                    <a:gd name="connsiteX26" fmla="*/ 642099 w 784083"/>
                    <a:gd name="connsiteY26" fmla="*/ 596516 h 1400784"/>
                    <a:gd name="connsiteX27" fmla="*/ 630669 w 784083"/>
                    <a:gd name="connsiteY27" fmla="*/ 487931 h 1400784"/>
                    <a:gd name="connsiteX28" fmla="*/ 598284 w 784083"/>
                    <a:gd name="connsiteY28" fmla="*/ 364106 h 1400784"/>
                    <a:gd name="connsiteX29" fmla="*/ 552564 w 784083"/>
                    <a:gd name="connsiteY29" fmla="*/ 261236 h 1400784"/>
                    <a:gd name="connsiteX30" fmla="*/ 497319 w 784083"/>
                    <a:gd name="connsiteY30" fmla="*/ 177416 h 1400784"/>
                    <a:gd name="connsiteX31" fmla="*/ 430644 w 784083"/>
                    <a:gd name="connsiteY31" fmla="*/ 101216 h 1400784"/>
                    <a:gd name="connsiteX32" fmla="*/ 362064 w 784083"/>
                    <a:gd name="connsiteY32" fmla="*/ 47876 h 1400784"/>
                    <a:gd name="connsiteX33" fmla="*/ 280149 w 784083"/>
                    <a:gd name="connsiteY33" fmla="*/ 251 h 1400784"/>
                    <a:gd name="connsiteX0" fmla="*/ 280281 w 784215"/>
                    <a:gd name="connsiteY0" fmla="*/ 251 h 1402012"/>
                    <a:gd name="connsiteX1" fmla="*/ 415536 w 784215"/>
                    <a:gd name="connsiteY1" fmla="*/ 32636 h 1402012"/>
                    <a:gd name="connsiteX2" fmla="*/ 541266 w 784215"/>
                    <a:gd name="connsiteY2" fmla="*/ 106931 h 1402012"/>
                    <a:gd name="connsiteX3" fmla="*/ 606036 w 784215"/>
                    <a:gd name="connsiteY3" fmla="*/ 171701 h 1402012"/>
                    <a:gd name="connsiteX4" fmla="*/ 684141 w 784215"/>
                    <a:gd name="connsiteY4" fmla="*/ 280286 h 1402012"/>
                    <a:gd name="connsiteX5" fmla="*/ 747006 w 784215"/>
                    <a:gd name="connsiteY5" fmla="*/ 426971 h 1402012"/>
                    <a:gd name="connsiteX6" fmla="*/ 775581 w 784215"/>
                    <a:gd name="connsiteY6" fmla="*/ 566036 h 1402012"/>
                    <a:gd name="connsiteX7" fmla="*/ 783201 w 784215"/>
                    <a:gd name="connsiteY7" fmla="*/ 710816 h 1402012"/>
                    <a:gd name="connsiteX8" fmla="*/ 756531 w 784215"/>
                    <a:gd name="connsiteY8" fmla="*/ 861311 h 1402012"/>
                    <a:gd name="connsiteX9" fmla="*/ 722241 w 784215"/>
                    <a:gd name="connsiteY9" fmla="*/ 975611 h 1402012"/>
                    <a:gd name="connsiteX10" fmla="*/ 663186 w 784215"/>
                    <a:gd name="connsiteY10" fmla="*/ 1089911 h 1402012"/>
                    <a:gd name="connsiteX11" fmla="*/ 596511 w 784215"/>
                    <a:gd name="connsiteY11" fmla="*/ 1183256 h 1402012"/>
                    <a:gd name="connsiteX12" fmla="*/ 491736 w 784215"/>
                    <a:gd name="connsiteY12" fmla="*/ 1286126 h 1402012"/>
                    <a:gd name="connsiteX13" fmla="*/ 360291 w 784215"/>
                    <a:gd name="connsiteY13" fmla="*/ 1362326 h 1402012"/>
                    <a:gd name="connsiteX14" fmla="*/ 211701 w 784215"/>
                    <a:gd name="connsiteY14" fmla="*/ 1396616 h 1402012"/>
                    <a:gd name="connsiteX15" fmla="*/ 122166 w 784215"/>
                    <a:gd name="connsiteY15" fmla="*/ 1400426 h 1402012"/>
                    <a:gd name="connsiteX16" fmla="*/ 246 w 784215"/>
                    <a:gd name="connsiteY16" fmla="*/ 1381376 h 1402012"/>
                    <a:gd name="connsiteX17" fmla="*/ 93591 w 784215"/>
                    <a:gd name="connsiteY17" fmla="*/ 1377566 h 1402012"/>
                    <a:gd name="connsiteX18" fmla="*/ 196461 w 784215"/>
                    <a:gd name="connsiteY18" fmla="*/ 1352801 h 1402012"/>
                    <a:gd name="connsiteX19" fmla="*/ 295521 w 784215"/>
                    <a:gd name="connsiteY19" fmla="*/ 1299461 h 1402012"/>
                    <a:gd name="connsiteX20" fmla="*/ 383151 w 784215"/>
                    <a:gd name="connsiteY20" fmla="*/ 1234691 h 1402012"/>
                    <a:gd name="connsiteX21" fmla="*/ 461256 w 784215"/>
                    <a:gd name="connsiteY21" fmla="*/ 1156586 h 1402012"/>
                    <a:gd name="connsiteX22" fmla="*/ 526026 w 784215"/>
                    <a:gd name="connsiteY22" fmla="*/ 1063241 h 1402012"/>
                    <a:gd name="connsiteX23" fmla="*/ 571746 w 784215"/>
                    <a:gd name="connsiteY23" fmla="*/ 971801 h 1402012"/>
                    <a:gd name="connsiteX24" fmla="*/ 615561 w 784215"/>
                    <a:gd name="connsiteY24" fmla="*/ 844166 h 1402012"/>
                    <a:gd name="connsiteX25" fmla="*/ 638421 w 784215"/>
                    <a:gd name="connsiteY25" fmla="*/ 718436 h 1402012"/>
                    <a:gd name="connsiteX26" fmla="*/ 642231 w 784215"/>
                    <a:gd name="connsiteY26" fmla="*/ 596516 h 1402012"/>
                    <a:gd name="connsiteX27" fmla="*/ 630801 w 784215"/>
                    <a:gd name="connsiteY27" fmla="*/ 487931 h 1402012"/>
                    <a:gd name="connsiteX28" fmla="*/ 598416 w 784215"/>
                    <a:gd name="connsiteY28" fmla="*/ 364106 h 1402012"/>
                    <a:gd name="connsiteX29" fmla="*/ 552696 w 784215"/>
                    <a:gd name="connsiteY29" fmla="*/ 261236 h 1402012"/>
                    <a:gd name="connsiteX30" fmla="*/ 497451 w 784215"/>
                    <a:gd name="connsiteY30" fmla="*/ 177416 h 1402012"/>
                    <a:gd name="connsiteX31" fmla="*/ 430776 w 784215"/>
                    <a:gd name="connsiteY31" fmla="*/ 101216 h 1402012"/>
                    <a:gd name="connsiteX32" fmla="*/ 362196 w 784215"/>
                    <a:gd name="connsiteY32" fmla="*/ 47876 h 1402012"/>
                    <a:gd name="connsiteX33" fmla="*/ 280281 w 784215"/>
                    <a:gd name="connsiteY33" fmla="*/ 251 h 1402012"/>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1736 w 784215"/>
                    <a:gd name="connsiteY12" fmla="*/ 1286126 h 1402927"/>
                    <a:gd name="connsiteX13" fmla="*/ 36029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1736 w 784215"/>
                    <a:gd name="connsiteY12" fmla="*/ 1286126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72711 w 784215"/>
                    <a:gd name="connsiteY10" fmla="*/ 108229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7956 w 784215"/>
                    <a:gd name="connsiteY9" fmla="*/ 966086 h 1402927"/>
                    <a:gd name="connsiteX10" fmla="*/ 672711 w 784215"/>
                    <a:gd name="connsiteY10" fmla="*/ 108229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3722"/>
                    <a:gd name="connsiteY0" fmla="*/ 251 h 1402927"/>
                    <a:gd name="connsiteX1" fmla="*/ 415536 w 783722"/>
                    <a:gd name="connsiteY1" fmla="*/ 32636 h 1402927"/>
                    <a:gd name="connsiteX2" fmla="*/ 541266 w 783722"/>
                    <a:gd name="connsiteY2" fmla="*/ 106931 h 1402927"/>
                    <a:gd name="connsiteX3" fmla="*/ 606036 w 783722"/>
                    <a:gd name="connsiteY3" fmla="*/ 171701 h 1402927"/>
                    <a:gd name="connsiteX4" fmla="*/ 684141 w 783722"/>
                    <a:gd name="connsiteY4" fmla="*/ 280286 h 1402927"/>
                    <a:gd name="connsiteX5" fmla="*/ 747006 w 783722"/>
                    <a:gd name="connsiteY5" fmla="*/ 426971 h 1402927"/>
                    <a:gd name="connsiteX6" fmla="*/ 775581 w 783722"/>
                    <a:gd name="connsiteY6" fmla="*/ 566036 h 1402927"/>
                    <a:gd name="connsiteX7" fmla="*/ 783201 w 783722"/>
                    <a:gd name="connsiteY7" fmla="*/ 710816 h 1402927"/>
                    <a:gd name="connsiteX8" fmla="*/ 764151 w 783722"/>
                    <a:gd name="connsiteY8" fmla="*/ 855596 h 1402927"/>
                    <a:gd name="connsiteX9" fmla="*/ 727956 w 783722"/>
                    <a:gd name="connsiteY9" fmla="*/ 966086 h 1402927"/>
                    <a:gd name="connsiteX10" fmla="*/ 672711 w 783722"/>
                    <a:gd name="connsiteY10" fmla="*/ 1082291 h 1402927"/>
                    <a:gd name="connsiteX11" fmla="*/ 600321 w 783722"/>
                    <a:gd name="connsiteY11" fmla="*/ 1183256 h 1402927"/>
                    <a:gd name="connsiteX12" fmla="*/ 499356 w 783722"/>
                    <a:gd name="connsiteY12" fmla="*/ 1284221 h 1402927"/>
                    <a:gd name="connsiteX13" fmla="*/ 371721 w 783722"/>
                    <a:gd name="connsiteY13" fmla="*/ 1362326 h 1402927"/>
                    <a:gd name="connsiteX14" fmla="*/ 230751 w 783722"/>
                    <a:gd name="connsiteY14" fmla="*/ 1398521 h 1402927"/>
                    <a:gd name="connsiteX15" fmla="*/ 122166 w 783722"/>
                    <a:gd name="connsiteY15" fmla="*/ 1400426 h 1402927"/>
                    <a:gd name="connsiteX16" fmla="*/ 246 w 783722"/>
                    <a:gd name="connsiteY16" fmla="*/ 1381376 h 1402927"/>
                    <a:gd name="connsiteX17" fmla="*/ 93591 w 783722"/>
                    <a:gd name="connsiteY17" fmla="*/ 1377566 h 1402927"/>
                    <a:gd name="connsiteX18" fmla="*/ 196461 w 783722"/>
                    <a:gd name="connsiteY18" fmla="*/ 1352801 h 1402927"/>
                    <a:gd name="connsiteX19" fmla="*/ 295521 w 783722"/>
                    <a:gd name="connsiteY19" fmla="*/ 1299461 h 1402927"/>
                    <a:gd name="connsiteX20" fmla="*/ 383151 w 783722"/>
                    <a:gd name="connsiteY20" fmla="*/ 1234691 h 1402927"/>
                    <a:gd name="connsiteX21" fmla="*/ 461256 w 783722"/>
                    <a:gd name="connsiteY21" fmla="*/ 1156586 h 1402927"/>
                    <a:gd name="connsiteX22" fmla="*/ 526026 w 783722"/>
                    <a:gd name="connsiteY22" fmla="*/ 1063241 h 1402927"/>
                    <a:gd name="connsiteX23" fmla="*/ 571746 w 783722"/>
                    <a:gd name="connsiteY23" fmla="*/ 971801 h 1402927"/>
                    <a:gd name="connsiteX24" fmla="*/ 615561 w 783722"/>
                    <a:gd name="connsiteY24" fmla="*/ 844166 h 1402927"/>
                    <a:gd name="connsiteX25" fmla="*/ 638421 w 783722"/>
                    <a:gd name="connsiteY25" fmla="*/ 718436 h 1402927"/>
                    <a:gd name="connsiteX26" fmla="*/ 642231 w 783722"/>
                    <a:gd name="connsiteY26" fmla="*/ 596516 h 1402927"/>
                    <a:gd name="connsiteX27" fmla="*/ 630801 w 783722"/>
                    <a:gd name="connsiteY27" fmla="*/ 487931 h 1402927"/>
                    <a:gd name="connsiteX28" fmla="*/ 598416 w 783722"/>
                    <a:gd name="connsiteY28" fmla="*/ 364106 h 1402927"/>
                    <a:gd name="connsiteX29" fmla="*/ 552696 w 783722"/>
                    <a:gd name="connsiteY29" fmla="*/ 261236 h 1402927"/>
                    <a:gd name="connsiteX30" fmla="*/ 497451 w 783722"/>
                    <a:gd name="connsiteY30" fmla="*/ 177416 h 1402927"/>
                    <a:gd name="connsiteX31" fmla="*/ 430776 w 783722"/>
                    <a:gd name="connsiteY31" fmla="*/ 101216 h 1402927"/>
                    <a:gd name="connsiteX32" fmla="*/ 362196 w 783722"/>
                    <a:gd name="connsiteY32" fmla="*/ 47876 h 1402927"/>
                    <a:gd name="connsiteX33" fmla="*/ 280281 w 783722"/>
                    <a:gd name="connsiteY33" fmla="*/ 251 h 1402927"/>
                    <a:gd name="connsiteX0" fmla="*/ 280281 w 785586"/>
                    <a:gd name="connsiteY0" fmla="*/ 251 h 1402927"/>
                    <a:gd name="connsiteX1" fmla="*/ 415536 w 785586"/>
                    <a:gd name="connsiteY1" fmla="*/ 32636 h 1402927"/>
                    <a:gd name="connsiteX2" fmla="*/ 541266 w 785586"/>
                    <a:gd name="connsiteY2" fmla="*/ 106931 h 1402927"/>
                    <a:gd name="connsiteX3" fmla="*/ 606036 w 785586"/>
                    <a:gd name="connsiteY3" fmla="*/ 171701 h 1402927"/>
                    <a:gd name="connsiteX4" fmla="*/ 684141 w 785586"/>
                    <a:gd name="connsiteY4" fmla="*/ 280286 h 1402927"/>
                    <a:gd name="connsiteX5" fmla="*/ 747006 w 785586"/>
                    <a:gd name="connsiteY5" fmla="*/ 426971 h 1402927"/>
                    <a:gd name="connsiteX6" fmla="*/ 781296 w 785586"/>
                    <a:gd name="connsiteY6" fmla="*/ 566036 h 1402927"/>
                    <a:gd name="connsiteX7" fmla="*/ 783201 w 785586"/>
                    <a:gd name="connsiteY7" fmla="*/ 710816 h 1402927"/>
                    <a:gd name="connsiteX8" fmla="*/ 764151 w 785586"/>
                    <a:gd name="connsiteY8" fmla="*/ 855596 h 1402927"/>
                    <a:gd name="connsiteX9" fmla="*/ 727956 w 785586"/>
                    <a:gd name="connsiteY9" fmla="*/ 966086 h 1402927"/>
                    <a:gd name="connsiteX10" fmla="*/ 672711 w 785586"/>
                    <a:gd name="connsiteY10" fmla="*/ 1082291 h 1402927"/>
                    <a:gd name="connsiteX11" fmla="*/ 600321 w 785586"/>
                    <a:gd name="connsiteY11" fmla="*/ 1183256 h 1402927"/>
                    <a:gd name="connsiteX12" fmla="*/ 499356 w 785586"/>
                    <a:gd name="connsiteY12" fmla="*/ 1284221 h 1402927"/>
                    <a:gd name="connsiteX13" fmla="*/ 371721 w 785586"/>
                    <a:gd name="connsiteY13" fmla="*/ 1362326 h 1402927"/>
                    <a:gd name="connsiteX14" fmla="*/ 230751 w 785586"/>
                    <a:gd name="connsiteY14" fmla="*/ 1398521 h 1402927"/>
                    <a:gd name="connsiteX15" fmla="*/ 122166 w 785586"/>
                    <a:gd name="connsiteY15" fmla="*/ 1400426 h 1402927"/>
                    <a:gd name="connsiteX16" fmla="*/ 246 w 785586"/>
                    <a:gd name="connsiteY16" fmla="*/ 1381376 h 1402927"/>
                    <a:gd name="connsiteX17" fmla="*/ 93591 w 785586"/>
                    <a:gd name="connsiteY17" fmla="*/ 1377566 h 1402927"/>
                    <a:gd name="connsiteX18" fmla="*/ 196461 w 785586"/>
                    <a:gd name="connsiteY18" fmla="*/ 1352801 h 1402927"/>
                    <a:gd name="connsiteX19" fmla="*/ 295521 w 785586"/>
                    <a:gd name="connsiteY19" fmla="*/ 1299461 h 1402927"/>
                    <a:gd name="connsiteX20" fmla="*/ 383151 w 785586"/>
                    <a:gd name="connsiteY20" fmla="*/ 1234691 h 1402927"/>
                    <a:gd name="connsiteX21" fmla="*/ 461256 w 785586"/>
                    <a:gd name="connsiteY21" fmla="*/ 1156586 h 1402927"/>
                    <a:gd name="connsiteX22" fmla="*/ 526026 w 785586"/>
                    <a:gd name="connsiteY22" fmla="*/ 1063241 h 1402927"/>
                    <a:gd name="connsiteX23" fmla="*/ 571746 w 785586"/>
                    <a:gd name="connsiteY23" fmla="*/ 971801 h 1402927"/>
                    <a:gd name="connsiteX24" fmla="*/ 615561 w 785586"/>
                    <a:gd name="connsiteY24" fmla="*/ 844166 h 1402927"/>
                    <a:gd name="connsiteX25" fmla="*/ 638421 w 785586"/>
                    <a:gd name="connsiteY25" fmla="*/ 718436 h 1402927"/>
                    <a:gd name="connsiteX26" fmla="*/ 642231 w 785586"/>
                    <a:gd name="connsiteY26" fmla="*/ 596516 h 1402927"/>
                    <a:gd name="connsiteX27" fmla="*/ 630801 w 785586"/>
                    <a:gd name="connsiteY27" fmla="*/ 487931 h 1402927"/>
                    <a:gd name="connsiteX28" fmla="*/ 598416 w 785586"/>
                    <a:gd name="connsiteY28" fmla="*/ 364106 h 1402927"/>
                    <a:gd name="connsiteX29" fmla="*/ 552696 w 785586"/>
                    <a:gd name="connsiteY29" fmla="*/ 261236 h 1402927"/>
                    <a:gd name="connsiteX30" fmla="*/ 497451 w 785586"/>
                    <a:gd name="connsiteY30" fmla="*/ 177416 h 1402927"/>
                    <a:gd name="connsiteX31" fmla="*/ 430776 w 785586"/>
                    <a:gd name="connsiteY31" fmla="*/ 101216 h 1402927"/>
                    <a:gd name="connsiteX32" fmla="*/ 362196 w 785586"/>
                    <a:gd name="connsiteY32" fmla="*/ 47876 h 1402927"/>
                    <a:gd name="connsiteX33" fmla="*/ 280281 w 785586"/>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71701 h 1402927"/>
                    <a:gd name="connsiteX4" fmla="*/ 684141 w 785254"/>
                    <a:gd name="connsiteY4" fmla="*/ 28028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71701 h 1402927"/>
                    <a:gd name="connsiteX4" fmla="*/ 686046 w 785254"/>
                    <a:gd name="connsiteY4" fmla="*/ 26885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65986 h 1402927"/>
                    <a:gd name="connsiteX4" fmla="*/ 686046 w 785254"/>
                    <a:gd name="connsiteY4" fmla="*/ 26885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40 h 1402916"/>
                    <a:gd name="connsiteX1" fmla="*/ 415536 w 785254"/>
                    <a:gd name="connsiteY1" fmla="*/ 32625 h 1402916"/>
                    <a:gd name="connsiteX2" fmla="*/ 539361 w 785254"/>
                    <a:gd name="connsiteY2" fmla="*/ 101205 h 1402916"/>
                    <a:gd name="connsiteX3" fmla="*/ 606036 w 785254"/>
                    <a:gd name="connsiteY3" fmla="*/ 165975 h 1402916"/>
                    <a:gd name="connsiteX4" fmla="*/ 686046 w 785254"/>
                    <a:gd name="connsiteY4" fmla="*/ 268845 h 1402916"/>
                    <a:gd name="connsiteX5" fmla="*/ 752721 w 785254"/>
                    <a:gd name="connsiteY5" fmla="*/ 417435 h 1402916"/>
                    <a:gd name="connsiteX6" fmla="*/ 781296 w 785254"/>
                    <a:gd name="connsiteY6" fmla="*/ 566025 h 1402916"/>
                    <a:gd name="connsiteX7" fmla="*/ 783201 w 785254"/>
                    <a:gd name="connsiteY7" fmla="*/ 710805 h 1402916"/>
                    <a:gd name="connsiteX8" fmla="*/ 764151 w 785254"/>
                    <a:gd name="connsiteY8" fmla="*/ 855585 h 1402916"/>
                    <a:gd name="connsiteX9" fmla="*/ 727956 w 785254"/>
                    <a:gd name="connsiteY9" fmla="*/ 966075 h 1402916"/>
                    <a:gd name="connsiteX10" fmla="*/ 672711 w 785254"/>
                    <a:gd name="connsiteY10" fmla="*/ 1082280 h 1402916"/>
                    <a:gd name="connsiteX11" fmla="*/ 600321 w 785254"/>
                    <a:gd name="connsiteY11" fmla="*/ 1183245 h 1402916"/>
                    <a:gd name="connsiteX12" fmla="*/ 499356 w 785254"/>
                    <a:gd name="connsiteY12" fmla="*/ 1284210 h 1402916"/>
                    <a:gd name="connsiteX13" fmla="*/ 371721 w 785254"/>
                    <a:gd name="connsiteY13" fmla="*/ 1362315 h 1402916"/>
                    <a:gd name="connsiteX14" fmla="*/ 230751 w 785254"/>
                    <a:gd name="connsiteY14" fmla="*/ 1398510 h 1402916"/>
                    <a:gd name="connsiteX15" fmla="*/ 122166 w 785254"/>
                    <a:gd name="connsiteY15" fmla="*/ 1400415 h 1402916"/>
                    <a:gd name="connsiteX16" fmla="*/ 246 w 785254"/>
                    <a:gd name="connsiteY16" fmla="*/ 1381365 h 1402916"/>
                    <a:gd name="connsiteX17" fmla="*/ 93591 w 785254"/>
                    <a:gd name="connsiteY17" fmla="*/ 1377555 h 1402916"/>
                    <a:gd name="connsiteX18" fmla="*/ 196461 w 785254"/>
                    <a:gd name="connsiteY18" fmla="*/ 1352790 h 1402916"/>
                    <a:gd name="connsiteX19" fmla="*/ 295521 w 785254"/>
                    <a:gd name="connsiteY19" fmla="*/ 1299450 h 1402916"/>
                    <a:gd name="connsiteX20" fmla="*/ 383151 w 785254"/>
                    <a:gd name="connsiteY20" fmla="*/ 1234680 h 1402916"/>
                    <a:gd name="connsiteX21" fmla="*/ 461256 w 785254"/>
                    <a:gd name="connsiteY21" fmla="*/ 1156575 h 1402916"/>
                    <a:gd name="connsiteX22" fmla="*/ 526026 w 785254"/>
                    <a:gd name="connsiteY22" fmla="*/ 1063230 h 1402916"/>
                    <a:gd name="connsiteX23" fmla="*/ 571746 w 785254"/>
                    <a:gd name="connsiteY23" fmla="*/ 971790 h 1402916"/>
                    <a:gd name="connsiteX24" fmla="*/ 615561 w 785254"/>
                    <a:gd name="connsiteY24" fmla="*/ 844155 h 1402916"/>
                    <a:gd name="connsiteX25" fmla="*/ 638421 w 785254"/>
                    <a:gd name="connsiteY25" fmla="*/ 718425 h 1402916"/>
                    <a:gd name="connsiteX26" fmla="*/ 642231 w 785254"/>
                    <a:gd name="connsiteY26" fmla="*/ 596505 h 1402916"/>
                    <a:gd name="connsiteX27" fmla="*/ 630801 w 785254"/>
                    <a:gd name="connsiteY27" fmla="*/ 487920 h 1402916"/>
                    <a:gd name="connsiteX28" fmla="*/ 598416 w 785254"/>
                    <a:gd name="connsiteY28" fmla="*/ 364095 h 1402916"/>
                    <a:gd name="connsiteX29" fmla="*/ 552696 w 785254"/>
                    <a:gd name="connsiteY29" fmla="*/ 261225 h 1402916"/>
                    <a:gd name="connsiteX30" fmla="*/ 497451 w 785254"/>
                    <a:gd name="connsiteY30" fmla="*/ 177405 h 1402916"/>
                    <a:gd name="connsiteX31" fmla="*/ 430776 w 785254"/>
                    <a:gd name="connsiteY31" fmla="*/ 101205 h 1402916"/>
                    <a:gd name="connsiteX32" fmla="*/ 362196 w 785254"/>
                    <a:gd name="connsiteY32" fmla="*/ 47865 h 1402916"/>
                    <a:gd name="connsiteX33" fmla="*/ 280281 w 785254"/>
                    <a:gd name="connsiteY33" fmla="*/ 240 h 1402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85254" h="1402916">
                      <a:moveTo>
                        <a:pt x="280281" y="240"/>
                      </a:moveTo>
                      <a:cubicBezTo>
                        <a:pt x="289171" y="-2300"/>
                        <a:pt x="372356" y="15798"/>
                        <a:pt x="415536" y="32625"/>
                      </a:cubicBezTo>
                      <a:cubicBezTo>
                        <a:pt x="458716" y="49452"/>
                        <a:pt x="507611" y="78980"/>
                        <a:pt x="539361" y="101205"/>
                      </a:cubicBezTo>
                      <a:cubicBezTo>
                        <a:pt x="571111" y="123430"/>
                        <a:pt x="581588" y="138035"/>
                        <a:pt x="606036" y="165975"/>
                      </a:cubicBezTo>
                      <a:cubicBezTo>
                        <a:pt x="630484" y="193915"/>
                        <a:pt x="661599" y="226935"/>
                        <a:pt x="686046" y="268845"/>
                      </a:cubicBezTo>
                      <a:cubicBezTo>
                        <a:pt x="710493" y="310755"/>
                        <a:pt x="736846" y="367905"/>
                        <a:pt x="752721" y="417435"/>
                      </a:cubicBezTo>
                      <a:cubicBezTo>
                        <a:pt x="768596" y="466965"/>
                        <a:pt x="776216" y="517130"/>
                        <a:pt x="781296" y="566025"/>
                      </a:cubicBezTo>
                      <a:cubicBezTo>
                        <a:pt x="786376" y="614920"/>
                        <a:pt x="786058" y="662545"/>
                        <a:pt x="783201" y="710805"/>
                      </a:cubicBezTo>
                      <a:cubicBezTo>
                        <a:pt x="780344" y="759065"/>
                        <a:pt x="773358" y="813040"/>
                        <a:pt x="764151" y="855585"/>
                      </a:cubicBezTo>
                      <a:cubicBezTo>
                        <a:pt x="754944" y="898130"/>
                        <a:pt x="743196" y="928293"/>
                        <a:pt x="727956" y="966075"/>
                      </a:cubicBezTo>
                      <a:cubicBezTo>
                        <a:pt x="712716" y="1003857"/>
                        <a:pt x="693983" y="1046085"/>
                        <a:pt x="672711" y="1082280"/>
                      </a:cubicBezTo>
                      <a:cubicBezTo>
                        <a:pt x="651439" y="1118475"/>
                        <a:pt x="629213" y="1149590"/>
                        <a:pt x="600321" y="1183245"/>
                      </a:cubicBezTo>
                      <a:cubicBezTo>
                        <a:pt x="571429" y="1216900"/>
                        <a:pt x="537456" y="1254365"/>
                        <a:pt x="499356" y="1284210"/>
                      </a:cubicBezTo>
                      <a:cubicBezTo>
                        <a:pt x="461256" y="1314055"/>
                        <a:pt x="416488" y="1343265"/>
                        <a:pt x="371721" y="1362315"/>
                      </a:cubicBezTo>
                      <a:cubicBezTo>
                        <a:pt x="326954" y="1381365"/>
                        <a:pt x="272343" y="1392160"/>
                        <a:pt x="230751" y="1398510"/>
                      </a:cubicBezTo>
                      <a:cubicBezTo>
                        <a:pt x="189159" y="1404860"/>
                        <a:pt x="160584" y="1403273"/>
                        <a:pt x="122166" y="1400415"/>
                      </a:cubicBezTo>
                      <a:cubicBezTo>
                        <a:pt x="83749" y="1397558"/>
                        <a:pt x="5009" y="1385175"/>
                        <a:pt x="246" y="1381365"/>
                      </a:cubicBezTo>
                      <a:cubicBezTo>
                        <a:pt x="-4517" y="1377555"/>
                        <a:pt x="60888" y="1382318"/>
                        <a:pt x="93591" y="1377555"/>
                      </a:cubicBezTo>
                      <a:cubicBezTo>
                        <a:pt x="126294" y="1372792"/>
                        <a:pt x="162806" y="1365807"/>
                        <a:pt x="196461" y="1352790"/>
                      </a:cubicBezTo>
                      <a:cubicBezTo>
                        <a:pt x="230116" y="1339773"/>
                        <a:pt x="264406" y="1319135"/>
                        <a:pt x="295521" y="1299450"/>
                      </a:cubicBezTo>
                      <a:cubicBezTo>
                        <a:pt x="326636" y="1279765"/>
                        <a:pt x="355529" y="1258493"/>
                        <a:pt x="383151" y="1234680"/>
                      </a:cubicBezTo>
                      <a:cubicBezTo>
                        <a:pt x="410774" y="1210868"/>
                        <a:pt x="437444" y="1185150"/>
                        <a:pt x="461256" y="1156575"/>
                      </a:cubicBezTo>
                      <a:cubicBezTo>
                        <a:pt x="485068" y="1128000"/>
                        <a:pt x="507611" y="1094027"/>
                        <a:pt x="526026" y="1063230"/>
                      </a:cubicBezTo>
                      <a:cubicBezTo>
                        <a:pt x="544441" y="1032433"/>
                        <a:pt x="556824" y="1008303"/>
                        <a:pt x="571746" y="971790"/>
                      </a:cubicBezTo>
                      <a:cubicBezTo>
                        <a:pt x="586669" y="935278"/>
                        <a:pt x="604449" y="886382"/>
                        <a:pt x="615561" y="844155"/>
                      </a:cubicBezTo>
                      <a:cubicBezTo>
                        <a:pt x="626673" y="801928"/>
                        <a:pt x="633976" y="759700"/>
                        <a:pt x="638421" y="718425"/>
                      </a:cubicBezTo>
                      <a:cubicBezTo>
                        <a:pt x="642866" y="677150"/>
                        <a:pt x="643501" y="634922"/>
                        <a:pt x="642231" y="596505"/>
                      </a:cubicBezTo>
                      <a:cubicBezTo>
                        <a:pt x="640961" y="558088"/>
                        <a:pt x="638104" y="526655"/>
                        <a:pt x="630801" y="487920"/>
                      </a:cubicBezTo>
                      <a:cubicBezTo>
                        <a:pt x="623499" y="449185"/>
                        <a:pt x="611433" y="401877"/>
                        <a:pt x="598416" y="364095"/>
                      </a:cubicBezTo>
                      <a:cubicBezTo>
                        <a:pt x="585399" y="326313"/>
                        <a:pt x="569523" y="292340"/>
                        <a:pt x="552696" y="261225"/>
                      </a:cubicBezTo>
                      <a:cubicBezTo>
                        <a:pt x="535869" y="230110"/>
                        <a:pt x="517771" y="204075"/>
                        <a:pt x="497451" y="177405"/>
                      </a:cubicBezTo>
                      <a:cubicBezTo>
                        <a:pt x="477131" y="150735"/>
                        <a:pt x="453636" y="121842"/>
                        <a:pt x="430776" y="101205"/>
                      </a:cubicBezTo>
                      <a:cubicBezTo>
                        <a:pt x="407916" y="80568"/>
                        <a:pt x="387278" y="64692"/>
                        <a:pt x="362196" y="47865"/>
                      </a:cubicBezTo>
                      <a:cubicBezTo>
                        <a:pt x="337114" y="31038"/>
                        <a:pt x="271391" y="2780"/>
                        <a:pt x="280281" y="24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05" name="Freihandform 272">
                  <a:extLst>
                    <a:ext uri="{FF2B5EF4-FFF2-40B4-BE49-F238E27FC236}">
                      <a16:creationId xmlns:a16="http://schemas.microsoft.com/office/drawing/2014/main" id="{04CCE29D-06A8-2522-8304-61FB073D2F37}"/>
                    </a:ext>
                  </a:extLst>
                </p:cNvPr>
                <p:cNvSpPr/>
                <p:nvPr/>
              </p:nvSpPr>
              <p:spPr>
                <a:xfrm rot="10800000">
                  <a:off x="6802717" y="4272882"/>
                  <a:ext cx="648970" cy="1159435"/>
                </a:xfrm>
                <a:custGeom>
                  <a:avLst/>
                  <a:gdLst>
                    <a:gd name="connsiteX0" fmla="*/ 280105 w 784039"/>
                    <a:gd name="connsiteY0" fmla="*/ 41 h 1400574"/>
                    <a:gd name="connsiteX1" fmla="*/ 415360 w 784039"/>
                    <a:gd name="connsiteY1" fmla="*/ 32426 h 1400574"/>
                    <a:gd name="connsiteX2" fmla="*/ 541090 w 784039"/>
                    <a:gd name="connsiteY2" fmla="*/ 106721 h 1400574"/>
                    <a:gd name="connsiteX3" fmla="*/ 605860 w 784039"/>
                    <a:gd name="connsiteY3" fmla="*/ 171491 h 1400574"/>
                    <a:gd name="connsiteX4" fmla="*/ 683965 w 784039"/>
                    <a:gd name="connsiteY4" fmla="*/ 280076 h 1400574"/>
                    <a:gd name="connsiteX5" fmla="*/ 746830 w 784039"/>
                    <a:gd name="connsiteY5" fmla="*/ 426761 h 1400574"/>
                    <a:gd name="connsiteX6" fmla="*/ 775405 w 784039"/>
                    <a:gd name="connsiteY6" fmla="*/ 565826 h 1400574"/>
                    <a:gd name="connsiteX7" fmla="*/ 783025 w 784039"/>
                    <a:gd name="connsiteY7" fmla="*/ 710606 h 1400574"/>
                    <a:gd name="connsiteX8" fmla="*/ 756355 w 784039"/>
                    <a:gd name="connsiteY8" fmla="*/ 861101 h 1400574"/>
                    <a:gd name="connsiteX9" fmla="*/ 722065 w 784039"/>
                    <a:gd name="connsiteY9" fmla="*/ 975401 h 1400574"/>
                    <a:gd name="connsiteX10" fmla="*/ 663010 w 784039"/>
                    <a:gd name="connsiteY10" fmla="*/ 1089701 h 1400574"/>
                    <a:gd name="connsiteX11" fmla="*/ 596335 w 784039"/>
                    <a:gd name="connsiteY11" fmla="*/ 1183046 h 1400574"/>
                    <a:gd name="connsiteX12" fmla="*/ 491560 w 784039"/>
                    <a:gd name="connsiteY12" fmla="*/ 1285916 h 1400574"/>
                    <a:gd name="connsiteX13" fmla="*/ 360115 w 784039"/>
                    <a:gd name="connsiteY13" fmla="*/ 1362116 h 1400574"/>
                    <a:gd name="connsiteX14" fmla="*/ 211525 w 784039"/>
                    <a:gd name="connsiteY14" fmla="*/ 1396406 h 1400574"/>
                    <a:gd name="connsiteX15" fmla="*/ 112465 w 784039"/>
                    <a:gd name="connsiteY15" fmla="*/ 1398311 h 1400574"/>
                    <a:gd name="connsiteX16" fmla="*/ 70 w 784039"/>
                    <a:gd name="connsiteY16" fmla="*/ 1381166 h 1400574"/>
                    <a:gd name="connsiteX17" fmla="*/ 97225 w 784039"/>
                    <a:gd name="connsiteY17" fmla="*/ 1381166 h 1400574"/>
                    <a:gd name="connsiteX18" fmla="*/ 196285 w 784039"/>
                    <a:gd name="connsiteY18" fmla="*/ 1352591 h 1400574"/>
                    <a:gd name="connsiteX19" fmla="*/ 301060 w 784039"/>
                    <a:gd name="connsiteY19" fmla="*/ 1301156 h 1400574"/>
                    <a:gd name="connsiteX20" fmla="*/ 394405 w 784039"/>
                    <a:gd name="connsiteY20" fmla="*/ 1232576 h 1400574"/>
                    <a:gd name="connsiteX21" fmla="*/ 466795 w 784039"/>
                    <a:gd name="connsiteY21" fmla="*/ 1152566 h 1400574"/>
                    <a:gd name="connsiteX22" fmla="*/ 535375 w 784039"/>
                    <a:gd name="connsiteY22" fmla="*/ 1053506 h 1400574"/>
                    <a:gd name="connsiteX23" fmla="*/ 581095 w 784039"/>
                    <a:gd name="connsiteY23" fmla="*/ 962066 h 1400574"/>
                    <a:gd name="connsiteX24" fmla="*/ 623005 w 784039"/>
                    <a:gd name="connsiteY24" fmla="*/ 838241 h 1400574"/>
                    <a:gd name="connsiteX25" fmla="*/ 643960 w 784039"/>
                    <a:gd name="connsiteY25" fmla="*/ 714416 h 1400574"/>
                    <a:gd name="connsiteX26" fmla="*/ 645865 w 784039"/>
                    <a:gd name="connsiteY26" fmla="*/ 579161 h 1400574"/>
                    <a:gd name="connsiteX27" fmla="*/ 632530 w 784039"/>
                    <a:gd name="connsiteY27" fmla="*/ 472481 h 1400574"/>
                    <a:gd name="connsiteX28" fmla="*/ 600145 w 784039"/>
                    <a:gd name="connsiteY28" fmla="*/ 354371 h 1400574"/>
                    <a:gd name="connsiteX29" fmla="*/ 554425 w 784039"/>
                    <a:gd name="connsiteY29" fmla="*/ 249596 h 1400574"/>
                    <a:gd name="connsiteX30" fmla="*/ 497275 w 784039"/>
                    <a:gd name="connsiteY30" fmla="*/ 161966 h 1400574"/>
                    <a:gd name="connsiteX31" fmla="*/ 430600 w 784039"/>
                    <a:gd name="connsiteY31" fmla="*/ 87671 h 1400574"/>
                    <a:gd name="connsiteX32" fmla="*/ 360115 w 784039"/>
                    <a:gd name="connsiteY32" fmla="*/ 38141 h 1400574"/>
                    <a:gd name="connsiteX33" fmla="*/ 280105 w 784039"/>
                    <a:gd name="connsiteY33" fmla="*/ 41 h 140057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62176 h 1400784"/>
                    <a:gd name="connsiteX31" fmla="*/ 430600 w 784039"/>
                    <a:gd name="connsiteY31" fmla="*/ 87881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6217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38245 w 784039"/>
                    <a:gd name="connsiteY26" fmla="*/ 586991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82975 w 784039"/>
                    <a:gd name="connsiteY20" fmla="*/ 1234691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295345 w 784039"/>
                    <a:gd name="connsiteY19" fmla="*/ 1299461 h 1400784"/>
                    <a:gd name="connsiteX20" fmla="*/ 382975 w 784039"/>
                    <a:gd name="connsiteY20" fmla="*/ 1234691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49 w 784083"/>
                    <a:gd name="connsiteY0" fmla="*/ 251 h 1400784"/>
                    <a:gd name="connsiteX1" fmla="*/ 415404 w 784083"/>
                    <a:gd name="connsiteY1" fmla="*/ 32636 h 1400784"/>
                    <a:gd name="connsiteX2" fmla="*/ 541134 w 784083"/>
                    <a:gd name="connsiteY2" fmla="*/ 106931 h 1400784"/>
                    <a:gd name="connsiteX3" fmla="*/ 605904 w 784083"/>
                    <a:gd name="connsiteY3" fmla="*/ 171701 h 1400784"/>
                    <a:gd name="connsiteX4" fmla="*/ 684009 w 784083"/>
                    <a:gd name="connsiteY4" fmla="*/ 280286 h 1400784"/>
                    <a:gd name="connsiteX5" fmla="*/ 746874 w 784083"/>
                    <a:gd name="connsiteY5" fmla="*/ 426971 h 1400784"/>
                    <a:gd name="connsiteX6" fmla="*/ 775449 w 784083"/>
                    <a:gd name="connsiteY6" fmla="*/ 566036 h 1400784"/>
                    <a:gd name="connsiteX7" fmla="*/ 783069 w 784083"/>
                    <a:gd name="connsiteY7" fmla="*/ 710816 h 1400784"/>
                    <a:gd name="connsiteX8" fmla="*/ 756399 w 784083"/>
                    <a:gd name="connsiteY8" fmla="*/ 861311 h 1400784"/>
                    <a:gd name="connsiteX9" fmla="*/ 722109 w 784083"/>
                    <a:gd name="connsiteY9" fmla="*/ 975611 h 1400784"/>
                    <a:gd name="connsiteX10" fmla="*/ 663054 w 784083"/>
                    <a:gd name="connsiteY10" fmla="*/ 1089911 h 1400784"/>
                    <a:gd name="connsiteX11" fmla="*/ 596379 w 784083"/>
                    <a:gd name="connsiteY11" fmla="*/ 1183256 h 1400784"/>
                    <a:gd name="connsiteX12" fmla="*/ 491604 w 784083"/>
                    <a:gd name="connsiteY12" fmla="*/ 1286126 h 1400784"/>
                    <a:gd name="connsiteX13" fmla="*/ 360159 w 784083"/>
                    <a:gd name="connsiteY13" fmla="*/ 1362326 h 1400784"/>
                    <a:gd name="connsiteX14" fmla="*/ 211569 w 784083"/>
                    <a:gd name="connsiteY14" fmla="*/ 1396616 h 1400784"/>
                    <a:gd name="connsiteX15" fmla="*/ 112509 w 784083"/>
                    <a:gd name="connsiteY15" fmla="*/ 1398521 h 1400784"/>
                    <a:gd name="connsiteX16" fmla="*/ 114 w 784083"/>
                    <a:gd name="connsiteY16" fmla="*/ 1381376 h 1400784"/>
                    <a:gd name="connsiteX17" fmla="*/ 93459 w 784083"/>
                    <a:gd name="connsiteY17" fmla="*/ 1377566 h 1400784"/>
                    <a:gd name="connsiteX18" fmla="*/ 196329 w 784083"/>
                    <a:gd name="connsiteY18" fmla="*/ 1352801 h 1400784"/>
                    <a:gd name="connsiteX19" fmla="*/ 295389 w 784083"/>
                    <a:gd name="connsiteY19" fmla="*/ 1299461 h 1400784"/>
                    <a:gd name="connsiteX20" fmla="*/ 383019 w 784083"/>
                    <a:gd name="connsiteY20" fmla="*/ 1234691 h 1400784"/>
                    <a:gd name="connsiteX21" fmla="*/ 461124 w 784083"/>
                    <a:gd name="connsiteY21" fmla="*/ 1156586 h 1400784"/>
                    <a:gd name="connsiteX22" fmla="*/ 525894 w 784083"/>
                    <a:gd name="connsiteY22" fmla="*/ 1063241 h 1400784"/>
                    <a:gd name="connsiteX23" fmla="*/ 571614 w 784083"/>
                    <a:gd name="connsiteY23" fmla="*/ 971801 h 1400784"/>
                    <a:gd name="connsiteX24" fmla="*/ 615429 w 784083"/>
                    <a:gd name="connsiteY24" fmla="*/ 844166 h 1400784"/>
                    <a:gd name="connsiteX25" fmla="*/ 638289 w 784083"/>
                    <a:gd name="connsiteY25" fmla="*/ 718436 h 1400784"/>
                    <a:gd name="connsiteX26" fmla="*/ 642099 w 784083"/>
                    <a:gd name="connsiteY26" fmla="*/ 596516 h 1400784"/>
                    <a:gd name="connsiteX27" fmla="*/ 630669 w 784083"/>
                    <a:gd name="connsiteY27" fmla="*/ 487931 h 1400784"/>
                    <a:gd name="connsiteX28" fmla="*/ 598284 w 784083"/>
                    <a:gd name="connsiteY28" fmla="*/ 364106 h 1400784"/>
                    <a:gd name="connsiteX29" fmla="*/ 552564 w 784083"/>
                    <a:gd name="connsiteY29" fmla="*/ 261236 h 1400784"/>
                    <a:gd name="connsiteX30" fmla="*/ 497319 w 784083"/>
                    <a:gd name="connsiteY30" fmla="*/ 177416 h 1400784"/>
                    <a:gd name="connsiteX31" fmla="*/ 430644 w 784083"/>
                    <a:gd name="connsiteY31" fmla="*/ 101216 h 1400784"/>
                    <a:gd name="connsiteX32" fmla="*/ 362064 w 784083"/>
                    <a:gd name="connsiteY32" fmla="*/ 47876 h 1400784"/>
                    <a:gd name="connsiteX33" fmla="*/ 280149 w 784083"/>
                    <a:gd name="connsiteY33" fmla="*/ 251 h 1400784"/>
                    <a:gd name="connsiteX0" fmla="*/ 280281 w 784215"/>
                    <a:gd name="connsiteY0" fmla="*/ 251 h 1402012"/>
                    <a:gd name="connsiteX1" fmla="*/ 415536 w 784215"/>
                    <a:gd name="connsiteY1" fmla="*/ 32636 h 1402012"/>
                    <a:gd name="connsiteX2" fmla="*/ 541266 w 784215"/>
                    <a:gd name="connsiteY2" fmla="*/ 106931 h 1402012"/>
                    <a:gd name="connsiteX3" fmla="*/ 606036 w 784215"/>
                    <a:gd name="connsiteY3" fmla="*/ 171701 h 1402012"/>
                    <a:gd name="connsiteX4" fmla="*/ 684141 w 784215"/>
                    <a:gd name="connsiteY4" fmla="*/ 280286 h 1402012"/>
                    <a:gd name="connsiteX5" fmla="*/ 747006 w 784215"/>
                    <a:gd name="connsiteY5" fmla="*/ 426971 h 1402012"/>
                    <a:gd name="connsiteX6" fmla="*/ 775581 w 784215"/>
                    <a:gd name="connsiteY6" fmla="*/ 566036 h 1402012"/>
                    <a:gd name="connsiteX7" fmla="*/ 783201 w 784215"/>
                    <a:gd name="connsiteY7" fmla="*/ 710816 h 1402012"/>
                    <a:gd name="connsiteX8" fmla="*/ 756531 w 784215"/>
                    <a:gd name="connsiteY8" fmla="*/ 861311 h 1402012"/>
                    <a:gd name="connsiteX9" fmla="*/ 722241 w 784215"/>
                    <a:gd name="connsiteY9" fmla="*/ 975611 h 1402012"/>
                    <a:gd name="connsiteX10" fmla="*/ 663186 w 784215"/>
                    <a:gd name="connsiteY10" fmla="*/ 1089911 h 1402012"/>
                    <a:gd name="connsiteX11" fmla="*/ 596511 w 784215"/>
                    <a:gd name="connsiteY11" fmla="*/ 1183256 h 1402012"/>
                    <a:gd name="connsiteX12" fmla="*/ 491736 w 784215"/>
                    <a:gd name="connsiteY12" fmla="*/ 1286126 h 1402012"/>
                    <a:gd name="connsiteX13" fmla="*/ 360291 w 784215"/>
                    <a:gd name="connsiteY13" fmla="*/ 1362326 h 1402012"/>
                    <a:gd name="connsiteX14" fmla="*/ 211701 w 784215"/>
                    <a:gd name="connsiteY14" fmla="*/ 1396616 h 1402012"/>
                    <a:gd name="connsiteX15" fmla="*/ 122166 w 784215"/>
                    <a:gd name="connsiteY15" fmla="*/ 1400426 h 1402012"/>
                    <a:gd name="connsiteX16" fmla="*/ 246 w 784215"/>
                    <a:gd name="connsiteY16" fmla="*/ 1381376 h 1402012"/>
                    <a:gd name="connsiteX17" fmla="*/ 93591 w 784215"/>
                    <a:gd name="connsiteY17" fmla="*/ 1377566 h 1402012"/>
                    <a:gd name="connsiteX18" fmla="*/ 196461 w 784215"/>
                    <a:gd name="connsiteY18" fmla="*/ 1352801 h 1402012"/>
                    <a:gd name="connsiteX19" fmla="*/ 295521 w 784215"/>
                    <a:gd name="connsiteY19" fmla="*/ 1299461 h 1402012"/>
                    <a:gd name="connsiteX20" fmla="*/ 383151 w 784215"/>
                    <a:gd name="connsiteY20" fmla="*/ 1234691 h 1402012"/>
                    <a:gd name="connsiteX21" fmla="*/ 461256 w 784215"/>
                    <a:gd name="connsiteY21" fmla="*/ 1156586 h 1402012"/>
                    <a:gd name="connsiteX22" fmla="*/ 526026 w 784215"/>
                    <a:gd name="connsiteY22" fmla="*/ 1063241 h 1402012"/>
                    <a:gd name="connsiteX23" fmla="*/ 571746 w 784215"/>
                    <a:gd name="connsiteY23" fmla="*/ 971801 h 1402012"/>
                    <a:gd name="connsiteX24" fmla="*/ 615561 w 784215"/>
                    <a:gd name="connsiteY24" fmla="*/ 844166 h 1402012"/>
                    <a:gd name="connsiteX25" fmla="*/ 638421 w 784215"/>
                    <a:gd name="connsiteY25" fmla="*/ 718436 h 1402012"/>
                    <a:gd name="connsiteX26" fmla="*/ 642231 w 784215"/>
                    <a:gd name="connsiteY26" fmla="*/ 596516 h 1402012"/>
                    <a:gd name="connsiteX27" fmla="*/ 630801 w 784215"/>
                    <a:gd name="connsiteY27" fmla="*/ 487931 h 1402012"/>
                    <a:gd name="connsiteX28" fmla="*/ 598416 w 784215"/>
                    <a:gd name="connsiteY28" fmla="*/ 364106 h 1402012"/>
                    <a:gd name="connsiteX29" fmla="*/ 552696 w 784215"/>
                    <a:gd name="connsiteY29" fmla="*/ 261236 h 1402012"/>
                    <a:gd name="connsiteX30" fmla="*/ 497451 w 784215"/>
                    <a:gd name="connsiteY30" fmla="*/ 177416 h 1402012"/>
                    <a:gd name="connsiteX31" fmla="*/ 430776 w 784215"/>
                    <a:gd name="connsiteY31" fmla="*/ 101216 h 1402012"/>
                    <a:gd name="connsiteX32" fmla="*/ 362196 w 784215"/>
                    <a:gd name="connsiteY32" fmla="*/ 47876 h 1402012"/>
                    <a:gd name="connsiteX33" fmla="*/ 280281 w 784215"/>
                    <a:gd name="connsiteY33" fmla="*/ 251 h 1402012"/>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1736 w 784215"/>
                    <a:gd name="connsiteY12" fmla="*/ 1286126 h 1402927"/>
                    <a:gd name="connsiteX13" fmla="*/ 36029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1736 w 784215"/>
                    <a:gd name="connsiteY12" fmla="*/ 1286126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72711 w 784215"/>
                    <a:gd name="connsiteY10" fmla="*/ 108229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7956 w 784215"/>
                    <a:gd name="connsiteY9" fmla="*/ 966086 h 1402927"/>
                    <a:gd name="connsiteX10" fmla="*/ 672711 w 784215"/>
                    <a:gd name="connsiteY10" fmla="*/ 108229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3722"/>
                    <a:gd name="connsiteY0" fmla="*/ 251 h 1402927"/>
                    <a:gd name="connsiteX1" fmla="*/ 415536 w 783722"/>
                    <a:gd name="connsiteY1" fmla="*/ 32636 h 1402927"/>
                    <a:gd name="connsiteX2" fmla="*/ 541266 w 783722"/>
                    <a:gd name="connsiteY2" fmla="*/ 106931 h 1402927"/>
                    <a:gd name="connsiteX3" fmla="*/ 606036 w 783722"/>
                    <a:gd name="connsiteY3" fmla="*/ 171701 h 1402927"/>
                    <a:gd name="connsiteX4" fmla="*/ 684141 w 783722"/>
                    <a:gd name="connsiteY4" fmla="*/ 280286 h 1402927"/>
                    <a:gd name="connsiteX5" fmla="*/ 747006 w 783722"/>
                    <a:gd name="connsiteY5" fmla="*/ 426971 h 1402927"/>
                    <a:gd name="connsiteX6" fmla="*/ 775581 w 783722"/>
                    <a:gd name="connsiteY6" fmla="*/ 566036 h 1402927"/>
                    <a:gd name="connsiteX7" fmla="*/ 783201 w 783722"/>
                    <a:gd name="connsiteY7" fmla="*/ 710816 h 1402927"/>
                    <a:gd name="connsiteX8" fmla="*/ 764151 w 783722"/>
                    <a:gd name="connsiteY8" fmla="*/ 855596 h 1402927"/>
                    <a:gd name="connsiteX9" fmla="*/ 727956 w 783722"/>
                    <a:gd name="connsiteY9" fmla="*/ 966086 h 1402927"/>
                    <a:gd name="connsiteX10" fmla="*/ 672711 w 783722"/>
                    <a:gd name="connsiteY10" fmla="*/ 1082291 h 1402927"/>
                    <a:gd name="connsiteX11" fmla="*/ 600321 w 783722"/>
                    <a:gd name="connsiteY11" fmla="*/ 1183256 h 1402927"/>
                    <a:gd name="connsiteX12" fmla="*/ 499356 w 783722"/>
                    <a:gd name="connsiteY12" fmla="*/ 1284221 h 1402927"/>
                    <a:gd name="connsiteX13" fmla="*/ 371721 w 783722"/>
                    <a:gd name="connsiteY13" fmla="*/ 1362326 h 1402927"/>
                    <a:gd name="connsiteX14" fmla="*/ 230751 w 783722"/>
                    <a:gd name="connsiteY14" fmla="*/ 1398521 h 1402927"/>
                    <a:gd name="connsiteX15" fmla="*/ 122166 w 783722"/>
                    <a:gd name="connsiteY15" fmla="*/ 1400426 h 1402927"/>
                    <a:gd name="connsiteX16" fmla="*/ 246 w 783722"/>
                    <a:gd name="connsiteY16" fmla="*/ 1381376 h 1402927"/>
                    <a:gd name="connsiteX17" fmla="*/ 93591 w 783722"/>
                    <a:gd name="connsiteY17" fmla="*/ 1377566 h 1402927"/>
                    <a:gd name="connsiteX18" fmla="*/ 196461 w 783722"/>
                    <a:gd name="connsiteY18" fmla="*/ 1352801 h 1402927"/>
                    <a:gd name="connsiteX19" fmla="*/ 295521 w 783722"/>
                    <a:gd name="connsiteY19" fmla="*/ 1299461 h 1402927"/>
                    <a:gd name="connsiteX20" fmla="*/ 383151 w 783722"/>
                    <a:gd name="connsiteY20" fmla="*/ 1234691 h 1402927"/>
                    <a:gd name="connsiteX21" fmla="*/ 461256 w 783722"/>
                    <a:gd name="connsiteY21" fmla="*/ 1156586 h 1402927"/>
                    <a:gd name="connsiteX22" fmla="*/ 526026 w 783722"/>
                    <a:gd name="connsiteY22" fmla="*/ 1063241 h 1402927"/>
                    <a:gd name="connsiteX23" fmla="*/ 571746 w 783722"/>
                    <a:gd name="connsiteY23" fmla="*/ 971801 h 1402927"/>
                    <a:gd name="connsiteX24" fmla="*/ 615561 w 783722"/>
                    <a:gd name="connsiteY24" fmla="*/ 844166 h 1402927"/>
                    <a:gd name="connsiteX25" fmla="*/ 638421 w 783722"/>
                    <a:gd name="connsiteY25" fmla="*/ 718436 h 1402927"/>
                    <a:gd name="connsiteX26" fmla="*/ 642231 w 783722"/>
                    <a:gd name="connsiteY26" fmla="*/ 596516 h 1402927"/>
                    <a:gd name="connsiteX27" fmla="*/ 630801 w 783722"/>
                    <a:gd name="connsiteY27" fmla="*/ 487931 h 1402927"/>
                    <a:gd name="connsiteX28" fmla="*/ 598416 w 783722"/>
                    <a:gd name="connsiteY28" fmla="*/ 364106 h 1402927"/>
                    <a:gd name="connsiteX29" fmla="*/ 552696 w 783722"/>
                    <a:gd name="connsiteY29" fmla="*/ 261236 h 1402927"/>
                    <a:gd name="connsiteX30" fmla="*/ 497451 w 783722"/>
                    <a:gd name="connsiteY30" fmla="*/ 177416 h 1402927"/>
                    <a:gd name="connsiteX31" fmla="*/ 430776 w 783722"/>
                    <a:gd name="connsiteY31" fmla="*/ 101216 h 1402927"/>
                    <a:gd name="connsiteX32" fmla="*/ 362196 w 783722"/>
                    <a:gd name="connsiteY32" fmla="*/ 47876 h 1402927"/>
                    <a:gd name="connsiteX33" fmla="*/ 280281 w 783722"/>
                    <a:gd name="connsiteY33" fmla="*/ 251 h 1402927"/>
                    <a:gd name="connsiteX0" fmla="*/ 280281 w 785586"/>
                    <a:gd name="connsiteY0" fmla="*/ 251 h 1402927"/>
                    <a:gd name="connsiteX1" fmla="*/ 415536 w 785586"/>
                    <a:gd name="connsiteY1" fmla="*/ 32636 h 1402927"/>
                    <a:gd name="connsiteX2" fmla="*/ 541266 w 785586"/>
                    <a:gd name="connsiteY2" fmla="*/ 106931 h 1402927"/>
                    <a:gd name="connsiteX3" fmla="*/ 606036 w 785586"/>
                    <a:gd name="connsiteY3" fmla="*/ 171701 h 1402927"/>
                    <a:gd name="connsiteX4" fmla="*/ 684141 w 785586"/>
                    <a:gd name="connsiteY4" fmla="*/ 280286 h 1402927"/>
                    <a:gd name="connsiteX5" fmla="*/ 747006 w 785586"/>
                    <a:gd name="connsiteY5" fmla="*/ 426971 h 1402927"/>
                    <a:gd name="connsiteX6" fmla="*/ 781296 w 785586"/>
                    <a:gd name="connsiteY6" fmla="*/ 566036 h 1402927"/>
                    <a:gd name="connsiteX7" fmla="*/ 783201 w 785586"/>
                    <a:gd name="connsiteY7" fmla="*/ 710816 h 1402927"/>
                    <a:gd name="connsiteX8" fmla="*/ 764151 w 785586"/>
                    <a:gd name="connsiteY8" fmla="*/ 855596 h 1402927"/>
                    <a:gd name="connsiteX9" fmla="*/ 727956 w 785586"/>
                    <a:gd name="connsiteY9" fmla="*/ 966086 h 1402927"/>
                    <a:gd name="connsiteX10" fmla="*/ 672711 w 785586"/>
                    <a:gd name="connsiteY10" fmla="*/ 1082291 h 1402927"/>
                    <a:gd name="connsiteX11" fmla="*/ 600321 w 785586"/>
                    <a:gd name="connsiteY11" fmla="*/ 1183256 h 1402927"/>
                    <a:gd name="connsiteX12" fmla="*/ 499356 w 785586"/>
                    <a:gd name="connsiteY12" fmla="*/ 1284221 h 1402927"/>
                    <a:gd name="connsiteX13" fmla="*/ 371721 w 785586"/>
                    <a:gd name="connsiteY13" fmla="*/ 1362326 h 1402927"/>
                    <a:gd name="connsiteX14" fmla="*/ 230751 w 785586"/>
                    <a:gd name="connsiteY14" fmla="*/ 1398521 h 1402927"/>
                    <a:gd name="connsiteX15" fmla="*/ 122166 w 785586"/>
                    <a:gd name="connsiteY15" fmla="*/ 1400426 h 1402927"/>
                    <a:gd name="connsiteX16" fmla="*/ 246 w 785586"/>
                    <a:gd name="connsiteY16" fmla="*/ 1381376 h 1402927"/>
                    <a:gd name="connsiteX17" fmla="*/ 93591 w 785586"/>
                    <a:gd name="connsiteY17" fmla="*/ 1377566 h 1402927"/>
                    <a:gd name="connsiteX18" fmla="*/ 196461 w 785586"/>
                    <a:gd name="connsiteY18" fmla="*/ 1352801 h 1402927"/>
                    <a:gd name="connsiteX19" fmla="*/ 295521 w 785586"/>
                    <a:gd name="connsiteY19" fmla="*/ 1299461 h 1402927"/>
                    <a:gd name="connsiteX20" fmla="*/ 383151 w 785586"/>
                    <a:gd name="connsiteY20" fmla="*/ 1234691 h 1402927"/>
                    <a:gd name="connsiteX21" fmla="*/ 461256 w 785586"/>
                    <a:gd name="connsiteY21" fmla="*/ 1156586 h 1402927"/>
                    <a:gd name="connsiteX22" fmla="*/ 526026 w 785586"/>
                    <a:gd name="connsiteY22" fmla="*/ 1063241 h 1402927"/>
                    <a:gd name="connsiteX23" fmla="*/ 571746 w 785586"/>
                    <a:gd name="connsiteY23" fmla="*/ 971801 h 1402927"/>
                    <a:gd name="connsiteX24" fmla="*/ 615561 w 785586"/>
                    <a:gd name="connsiteY24" fmla="*/ 844166 h 1402927"/>
                    <a:gd name="connsiteX25" fmla="*/ 638421 w 785586"/>
                    <a:gd name="connsiteY25" fmla="*/ 718436 h 1402927"/>
                    <a:gd name="connsiteX26" fmla="*/ 642231 w 785586"/>
                    <a:gd name="connsiteY26" fmla="*/ 596516 h 1402927"/>
                    <a:gd name="connsiteX27" fmla="*/ 630801 w 785586"/>
                    <a:gd name="connsiteY27" fmla="*/ 487931 h 1402927"/>
                    <a:gd name="connsiteX28" fmla="*/ 598416 w 785586"/>
                    <a:gd name="connsiteY28" fmla="*/ 364106 h 1402927"/>
                    <a:gd name="connsiteX29" fmla="*/ 552696 w 785586"/>
                    <a:gd name="connsiteY29" fmla="*/ 261236 h 1402927"/>
                    <a:gd name="connsiteX30" fmla="*/ 497451 w 785586"/>
                    <a:gd name="connsiteY30" fmla="*/ 177416 h 1402927"/>
                    <a:gd name="connsiteX31" fmla="*/ 430776 w 785586"/>
                    <a:gd name="connsiteY31" fmla="*/ 101216 h 1402927"/>
                    <a:gd name="connsiteX32" fmla="*/ 362196 w 785586"/>
                    <a:gd name="connsiteY32" fmla="*/ 47876 h 1402927"/>
                    <a:gd name="connsiteX33" fmla="*/ 280281 w 785586"/>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71701 h 1402927"/>
                    <a:gd name="connsiteX4" fmla="*/ 684141 w 785254"/>
                    <a:gd name="connsiteY4" fmla="*/ 28028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71701 h 1402927"/>
                    <a:gd name="connsiteX4" fmla="*/ 686046 w 785254"/>
                    <a:gd name="connsiteY4" fmla="*/ 26885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65986 h 1402927"/>
                    <a:gd name="connsiteX4" fmla="*/ 686046 w 785254"/>
                    <a:gd name="connsiteY4" fmla="*/ 26885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40 h 1402916"/>
                    <a:gd name="connsiteX1" fmla="*/ 415536 w 785254"/>
                    <a:gd name="connsiteY1" fmla="*/ 32625 h 1402916"/>
                    <a:gd name="connsiteX2" fmla="*/ 539361 w 785254"/>
                    <a:gd name="connsiteY2" fmla="*/ 101205 h 1402916"/>
                    <a:gd name="connsiteX3" fmla="*/ 606036 w 785254"/>
                    <a:gd name="connsiteY3" fmla="*/ 165975 h 1402916"/>
                    <a:gd name="connsiteX4" fmla="*/ 686046 w 785254"/>
                    <a:gd name="connsiteY4" fmla="*/ 268845 h 1402916"/>
                    <a:gd name="connsiteX5" fmla="*/ 752721 w 785254"/>
                    <a:gd name="connsiteY5" fmla="*/ 417435 h 1402916"/>
                    <a:gd name="connsiteX6" fmla="*/ 781296 w 785254"/>
                    <a:gd name="connsiteY6" fmla="*/ 566025 h 1402916"/>
                    <a:gd name="connsiteX7" fmla="*/ 783201 w 785254"/>
                    <a:gd name="connsiteY7" fmla="*/ 710805 h 1402916"/>
                    <a:gd name="connsiteX8" fmla="*/ 764151 w 785254"/>
                    <a:gd name="connsiteY8" fmla="*/ 855585 h 1402916"/>
                    <a:gd name="connsiteX9" fmla="*/ 727956 w 785254"/>
                    <a:gd name="connsiteY9" fmla="*/ 966075 h 1402916"/>
                    <a:gd name="connsiteX10" fmla="*/ 672711 w 785254"/>
                    <a:gd name="connsiteY10" fmla="*/ 1082280 h 1402916"/>
                    <a:gd name="connsiteX11" fmla="*/ 600321 w 785254"/>
                    <a:gd name="connsiteY11" fmla="*/ 1183245 h 1402916"/>
                    <a:gd name="connsiteX12" fmla="*/ 499356 w 785254"/>
                    <a:gd name="connsiteY12" fmla="*/ 1284210 h 1402916"/>
                    <a:gd name="connsiteX13" fmla="*/ 371721 w 785254"/>
                    <a:gd name="connsiteY13" fmla="*/ 1362315 h 1402916"/>
                    <a:gd name="connsiteX14" fmla="*/ 230751 w 785254"/>
                    <a:gd name="connsiteY14" fmla="*/ 1398510 h 1402916"/>
                    <a:gd name="connsiteX15" fmla="*/ 122166 w 785254"/>
                    <a:gd name="connsiteY15" fmla="*/ 1400415 h 1402916"/>
                    <a:gd name="connsiteX16" fmla="*/ 246 w 785254"/>
                    <a:gd name="connsiteY16" fmla="*/ 1381365 h 1402916"/>
                    <a:gd name="connsiteX17" fmla="*/ 93591 w 785254"/>
                    <a:gd name="connsiteY17" fmla="*/ 1377555 h 1402916"/>
                    <a:gd name="connsiteX18" fmla="*/ 196461 w 785254"/>
                    <a:gd name="connsiteY18" fmla="*/ 1352790 h 1402916"/>
                    <a:gd name="connsiteX19" fmla="*/ 295521 w 785254"/>
                    <a:gd name="connsiteY19" fmla="*/ 1299450 h 1402916"/>
                    <a:gd name="connsiteX20" fmla="*/ 383151 w 785254"/>
                    <a:gd name="connsiteY20" fmla="*/ 1234680 h 1402916"/>
                    <a:gd name="connsiteX21" fmla="*/ 461256 w 785254"/>
                    <a:gd name="connsiteY21" fmla="*/ 1156575 h 1402916"/>
                    <a:gd name="connsiteX22" fmla="*/ 526026 w 785254"/>
                    <a:gd name="connsiteY22" fmla="*/ 1063230 h 1402916"/>
                    <a:gd name="connsiteX23" fmla="*/ 571746 w 785254"/>
                    <a:gd name="connsiteY23" fmla="*/ 971790 h 1402916"/>
                    <a:gd name="connsiteX24" fmla="*/ 615561 w 785254"/>
                    <a:gd name="connsiteY24" fmla="*/ 844155 h 1402916"/>
                    <a:gd name="connsiteX25" fmla="*/ 638421 w 785254"/>
                    <a:gd name="connsiteY25" fmla="*/ 718425 h 1402916"/>
                    <a:gd name="connsiteX26" fmla="*/ 642231 w 785254"/>
                    <a:gd name="connsiteY26" fmla="*/ 596505 h 1402916"/>
                    <a:gd name="connsiteX27" fmla="*/ 630801 w 785254"/>
                    <a:gd name="connsiteY27" fmla="*/ 487920 h 1402916"/>
                    <a:gd name="connsiteX28" fmla="*/ 598416 w 785254"/>
                    <a:gd name="connsiteY28" fmla="*/ 364095 h 1402916"/>
                    <a:gd name="connsiteX29" fmla="*/ 552696 w 785254"/>
                    <a:gd name="connsiteY29" fmla="*/ 261225 h 1402916"/>
                    <a:gd name="connsiteX30" fmla="*/ 497451 w 785254"/>
                    <a:gd name="connsiteY30" fmla="*/ 177405 h 1402916"/>
                    <a:gd name="connsiteX31" fmla="*/ 430776 w 785254"/>
                    <a:gd name="connsiteY31" fmla="*/ 101205 h 1402916"/>
                    <a:gd name="connsiteX32" fmla="*/ 362196 w 785254"/>
                    <a:gd name="connsiteY32" fmla="*/ 47865 h 1402916"/>
                    <a:gd name="connsiteX33" fmla="*/ 280281 w 785254"/>
                    <a:gd name="connsiteY33" fmla="*/ 240 h 1402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85254" h="1402916">
                      <a:moveTo>
                        <a:pt x="280281" y="240"/>
                      </a:moveTo>
                      <a:cubicBezTo>
                        <a:pt x="289171" y="-2300"/>
                        <a:pt x="372356" y="15798"/>
                        <a:pt x="415536" y="32625"/>
                      </a:cubicBezTo>
                      <a:cubicBezTo>
                        <a:pt x="458716" y="49452"/>
                        <a:pt x="507611" y="78980"/>
                        <a:pt x="539361" y="101205"/>
                      </a:cubicBezTo>
                      <a:cubicBezTo>
                        <a:pt x="571111" y="123430"/>
                        <a:pt x="581588" y="138035"/>
                        <a:pt x="606036" y="165975"/>
                      </a:cubicBezTo>
                      <a:cubicBezTo>
                        <a:pt x="630484" y="193915"/>
                        <a:pt x="661599" y="226935"/>
                        <a:pt x="686046" y="268845"/>
                      </a:cubicBezTo>
                      <a:cubicBezTo>
                        <a:pt x="710493" y="310755"/>
                        <a:pt x="736846" y="367905"/>
                        <a:pt x="752721" y="417435"/>
                      </a:cubicBezTo>
                      <a:cubicBezTo>
                        <a:pt x="768596" y="466965"/>
                        <a:pt x="776216" y="517130"/>
                        <a:pt x="781296" y="566025"/>
                      </a:cubicBezTo>
                      <a:cubicBezTo>
                        <a:pt x="786376" y="614920"/>
                        <a:pt x="786058" y="662545"/>
                        <a:pt x="783201" y="710805"/>
                      </a:cubicBezTo>
                      <a:cubicBezTo>
                        <a:pt x="780344" y="759065"/>
                        <a:pt x="773358" y="813040"/>
                        <a:pt x="764151" y="855585"/>
                      </a:cubicBezTo>
                      <a:cubicBezTo>
                        <a:pt x="754944" y="898130"/>
                        <a:pt x="743196" y="928293"/>
                        <a:pt x="727956" y="966075"/>
                      </a:cubicBezTo>
                      <a:cubicBezTo>
                        <a:pt x="712716" y="1003857"/>
                        <a:pt x="693983" y="1046085"/>
                        <a:pt x="672711" y="1082280"/>
                      </a:cubicBezTo>
                      <a:cubicBezTo>
                        <a:pt x="651439" y="1118475"/>
                        <a:pt x="629213" y="1149590"/>
                        <a:pt x="600321" y="1183245"/>
                      </a:cubicBezTo>
                      <a:cubicBezTo>
                        <a:pt x="571429" y="1216900"/>
                        <a:pt x="537456" y="1254365"/>
                        <a:pt x="499356" y="1284210"/>
                      </a:cubicBezTo>
                      <a:cubicBezTo>
                        <a:pt x="461256" y="1314055"/>
                        <a:pt x="416488" y="1343265"/>
                        <a:pt x="371721" y="1362315"/>
                      </a:cubicBezTo>
                      <a:cubicBezTo>
                        <a:pt x="326954" y="1381365"/>
                        <a:pt x="272343" y="1392160"/>
                        <a:pt x="230751" y="1398510"/>
                      </a:cubicBezTo>
                      <a:cubicBezTo>
                        <a:pt x="189159" y="1404860"/>
                        <a:pt x="160584" y="1403273"/>
                        <a:pt x="122166" y="1400415"/>
                      </a:cubicBezTo>
                      <a:cubicBezTo>
                        <a:pt x="83749" y="1397558"/>
                        <a:pt x="5009" y="1385175"/>
                        <a:pt x="246" y="1381365"/>
                      </a:cubicBezTo>
                      <a:cubicBezTo>
                        <a:pt x="-4517" y="1377555"/>
                        <a:pt x="60888" y="1382318"/>
                        <a:pt x="93591" y="1377555"/>
                      </a:cubicBezTo>
                      <a:cubicBezTo>
                        <a:pt x="126294" y="1372792"/>
                        <a:pt x="162806" y="1365807"/>
                        <a:pt x="196461" y="1352790"/>
                      </a:cubicBezTo>
                      <a:cubicBezTo>
                        <a:pt x="230116" y="1339773"/>
                        <a:pt x="264406" y="1319135"/>
                        <a:pt x="295521" y="1299450"/>
                      </a:cubicBezTo>
                      <a:cubicBezTo>
                        <a:pt x="326636" y="1279765"/>
                        <a:pt x="355529" y="1258493"/>
                        <a:pt x="383151" y="1234680"/>
                      </a:cubicBezTo>
                      <a:cubicBezTo>
                        <a:pt x="410774" y="1210868"/>
                        <a:pt x="437444" y="1185150"/>
                        <a:pt x="461256" y="1156575"/>
                      </a:cubicBezTo>
                      <a:cubicBezTo>
                        <a:pt x="485068" y="1128000"/>
                        <a:pt x="507611" y="1094027"/>
                        <a:pt x="526026" y="1063230"/>
                      </a:cubicBezTo>
                      <a:cubicBezTo>
                        <a:pt x="544441" y="1032433"/>
                        <a:pt x="556824" y="1008303"/>
                        <a:pt x="571746" y="971790"/>
                      </a:cubicBezTo>
                      <a:cubicBezTo>
                        <a:pt x="586669" y="935278"/>
                        <a:pt x="604449" y="886382"/>
                        <a:pt x="615561" y="844155"/>
                      </a:cubicBezTo>
                      <a:cubicBezTo>
                        <a:pt x="626673" y="801928"/>
                        <a:pt x="633976" y="759700"/>
                        <a:pt x="638421" y="718425"/>
                      </a:cubicBezTo>
                      <a:cubicBezTo>
                        <a:pt x="642866" y="677150"/>
                        <a:pt x="643501" y="634922"/>
                        <a:pt x="642231" y="596505"/>
                      </a:cubicBezTo>
                      <a:cubicBezTo>
                        <a:pt x="640961" y="558088"/>
                        <a:pt x="638104" y="526655"/>
                        <a:pt x="630801" y="487920"/>
                      </a:cubicBezTo>
                      <a:cubicBezTo>
                        <a:pt x="623499" y="449185"/>
                        <a:pt x="611433" y="401877"/>
                        <a:pt x="598416" y="364095"/>
                      </a:cubicBezTo>
                      <a:cubicBezTo>
                        <a:pt x="585399" y="326313"/>
                        <a:pt x="569523" y="292340"/>
                        <a:pt x="552696" y="261225"/>
                      </a:cubicBezTo>
                      <a:cubicBezTo>
                        <a:pt x="535869" y="230110"/>
                        <a:pt x="517771" y="204075"/>
                        <a:pt x="497451" y="177405"/>
                      </a:cubicBezTo>
                      <a:cubicBezTo>
                        <a:pt x="477131" y="150735"/>
                        <a:pt x="453636" y="121842"/>
                        <a:pt x="430776" y="101205"/>
                      </a:cubicBezTo>
                      <a:cubicBezTo>
                        <a:pt x="407916" y="80568"/>
                        <a:pt x="387278" y="64692"/>
                        <a:pt x="362196" y="47865"/>
                      </a:cubicBezTo>
                      <a:cubicBezTo>
                        <a:pt x="337114" y="31038"/>
                        <a:pt x="271391" y="2780"/>
                        <a:pt x="280281" y="240"/>
                      </a:cubicBezTo>
                      <a:close/>
                    </a:path>
                  </a:pathLst>
                </a:custGeom>
                <a:solidFill>
                  <a:srgbClr val="7F7F7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nvGrpSpPr>
                <p:cNvPr id="106" name="Gruppieren 486">
                  <a:extLst>
                    <a:ext uri="{FF2B5EF4-FFF2-40B4-BE49-F238E27FC236}">
                      <a16:creationId xmlns:a16="http://schemas.microsoft.com/office/drawing/2014/main" id="{38B4C8FD-8FCC-AF6A-23C7-8349CF6BB5B8}"/>
                    </a:ext>
                  </a:extLst>
                </p:cNvPr>
                <p:cNvGrpSpPr/>
                <p:nvPr/>
              </p:nvGrpSpPr>
              <p:grpSpPr>
                <a:xfrm>
                  <a:off x="6799540" y="4265440"/>
                  <a:ext cx="1096123" cy="1196386"/>
                  <a:chOff x="6504974" y="3173690"/>
                  <a:chExt cx="1326309" cy="1447627"/>
                </a:xfrm>
              </p:grpSpPr>
              <p:sp>
                <p:nvSpPr>
                  <p:cNvPr id="111" name="Ellipse 491">
                    <a:extLst>
                      <a:ext uri="{FF2B5EF4-FFF2-40B4-BE49-F238E27FC236}">
                        <a16:creationId xmlns:a16="http://schemas.microsoft.com/office/drawing/2014/main" id="{70175AC0-399A-F8DB-0A15-0718AC3BAC65}"/>
                      </a:ext>
                    </a:extLst>
                  </p:cNvPr>
                  <p:cNvSpPr>
                    <a:spLocks noChangeAspect="1"/>
                  </p:cNvSpPr>
                  <p:nvPr/>
                </p:nvSpPr>
                <p:spPr>
                  <a:xfrm rot="567754">
                    <a:off x="6504974" y="3173690"/>
                    <a:ext cx="1171813" cy="1420989"/>
                  </a:xfrm>
                  <a:prstGeom prst="ellipse">
                    <a:avLst/>
                  </a:prstGeom>
                  <a:solidFill>
                    <a:schemeClr val="bg1">
                      <a:lumMod val="95000"/>
                      <a:alpha val="8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cxnSp>
                <p:nvCxnSpPr>
                  <p:cNvPr id="112" name="Gerade Verbindung 134">
                    <a:extLst>
                      <a:ext uri="{FF2B5EF4-FFF2-40B4-BE49-F238E27FC236}">
                        <a16:creationId xmlns:a16="http://schemas.microsoft.com/office/drawing/2014/main" id="{19526E8F-74A8-7ABD-7B75-D79192397F56}"/>
                      </a:ext>
                    </a:extLst>
                  </p:cNvPr>
                  <p:cNvCxnSpPr>
                    <a:stCxn id="111" idx="0"/>
                    <a:endCxn id="114" idx="0"/>
                  </p:cNvCxnSpPr>
                  <p:nvPr/>
                </p:nvCxnSpPr>
                <p:spPr>
                  <a:xfrm>
                    <a:off x="7207688" y="3183358"/>
                    <a:ext cx="154496" cy="26638"/>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3" name="Gerade Verbindung 135">
                    <a:extLst>
                      <a:ext uri="{FF2B5EF4-FFF2-40B4-BE49-F238E27FC236}">
                        <a16:creationId xmlns:a16="http://schemas.microsoft.com/office/drawing/2014/main" id="{4CBEE72E-F2AA-F1E1-9ED3-71CB40DA2CF1}"/>
                      </a:ext>
                    </a:extLst>
                  </p:cNvPr>
                  <p:cNvCxnSpPr>
                    <a:stCxn id="111" idx="4"/>
                    <a:endCxn id="114" idx="4"/>
                  </p:cNvCxnSpPr>
                  <p:nvPr/>
                </p:nvCxnSpPr>
                <p:spPr>
                  <a:xfrm>
                    <a:off x="6974073" y="4585011"/>
                    <a:ext cx="154496" cy="26638"/>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4" name="Ellipse 494">
                    <a:extLst>
                      <a:ext uri="{FF2B5EF4-FFF2-40B4-BE49-F238E27FC236}">
                        <a16:creationId xmlns:a16="http://schemas.microsoft.com/office/drawing/2014/main" id="{4FFDF1A6-362E-7243-E7FD-A35F35576240}"/>
                      </a:ext>
                    </a:extLst>
                  </p:cNvPr>
                  <p:cNvSpPr>
                    <a:spLocks noChangeAspect="1"/>
                  </p:cNvSpPr>
                  <p:nvPr/>
                </p:nvSpPr>
                <p:spPr>
                  <a:xfrm rot="567754">
                    <a:off x="6659470" y="3200328"/>
                    <a:ext cx="1171813" cy="1420989"/>
                  </a:xfrm>
                  <a:prstGeom prst="ellipse">
                    <a:avLst/>
                  </a:prstGeom>
                  <a:solidFill>
                    <a:srgbClr val="F2F2F2">
                      <a:alpha val="30196"/>
                    </a:srgb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cxnSp>
              <p:nvCxnSpPr>
                <p:cNvPr id="107" name="Gerade Verbindung 98">
                  <a:extLst>
                    <a:ext uri="{FF2B5EF4-FFF2-40B4-BE49-F238E27FC236}">
                      <a16:creationId xmlns:a16="http://schemas.microsoft.com/office/drawing/2014/main" id="{A4ED2211-6AA7-EBF0-472A-3CCF959039C3}"/>
                    </a:ext>
                  </a:extLst>
                </p:cNvPr>
                <p:cNvCxnSpPr/>
                <p:nvPr/>
              </p:nvCxnSpPr>
              <p:spPr>
                <a:xfrm>
                  <a:off x="4292966" y="3683336"/>
                  <a:ext cx="126097" cy="23837"/>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8" name="Ellipse 1134">
                  <a:extLst>
                    <a:ext uri="{FF2B5EF4-FFF2-40B4-BE49-F238E27FC236}">
                      <a16:creationId xmlns:a16="http://schemas.microsoft.com/office/drawing/2014/main" id="{544E4032-8D07-8568-707B-869C0F1F8442}"/>
                    </a:ext>
                  </a:extLst>
                </p:cNvPr>
                <p:cNvSpPr>
                  <a:spLocks noChangeAspect="1"/>
                </p:cNvSpPr>
                <p:nvPr/>
              </p:nvSpPr>
              <p:spPr>
                <a:xfrm rot="567754">
                  <a:off x="5465293" y="4264784"/>
                  <a:ext cx="416846" cy="573677"/>
                </a:xfrm>
                <a:custGeom>
                  <a:avLst/>
                  <a:gdLst>
                    <a:gd name="connsiteX0" fmla="*/ 0 w 568855"/>
                    <a:gd name="connsiteY0" fmla="*/ 344909 h 689818"/>
                    <a:gd name="connsiteX1" fmla="*/ 284428 w 568855"/>
                    <a:gd name="connsiteY1" fmla="*/ 0 h 689818"/>
                    <a:gd name="connsiteX2" fmla="*/ 568856 w 568855"/>
                    <a:gd name="connsiteY2" fmla="*/ 344909 h 689818"/>
                    <a:gd name="connsiteX3" fmla="*/ 284428 w 568855"/>
                    <a:gd name="connsiteY3" fmla="*/ 689818 h 689818"/>
                    <a:gd name="connsiteX4" fmla="*/ 0 w 568855"/>
                    <a:gd name="connsiteY4" fmla="*/ 344909 h 689818"/>
                    <a:gd name="connsiteX0" fmla="*/ 0 w 526262"/>
                    <a:gd name="connsiteY0" fmla="*/ 360294 h 708616"/>
                    <a:gd name="connsiteX1" fmla="*/ 284428 w 526262"/>
                    <a:gd name="connsiteY1" fmla="*/ 15385 h 708616"/>
                    <a:gd name="connsiteX2" fmla="*/ 526262 w 526262"/>
                    <a:gd name="connsiteY2" fmla="*/ 174265 h 708616"/>
                    <a:gd name="connsiteX3" fmla="*/ 284428 w 526262"/>
                    <a:gd name="connsiteY3" fmla="*/ 705203 h 708616"/>
                    <a:gd name="connsiteX4" fmla="*/ 0 w 526262"/>
                    <a:gd name="connsiteY4" fmla="*/ 360294 h 708616"/>
                    <a:gd name="connsiteX0" fmla="*/ 0 w 530266"/>
                    <a:gd name="connsiteY0" fmla="*/ 349250 h 696622"/>
                    <a:gd name="connsiteX1" fmla="*/ 284428 w 530266"/>
                    <a:gd name="connsiteY1" fmla="*/ 4341 h 696622"/>
                    <a:gd name="connsiteX2" fmla="*/ 526262 w 530266"/>
                    <a:gd name="connsiteY2" fmla="*/ 163221 h 696622"/>
                    <a:gd name="connsiteX3" fmla="*/ 287656 w 530266"/>
                    <a:gd name="connsiteY3" fmla="*/ 194800 h 696622"/>
                    <a:gd name="connsiteX4" fmla="*/ 284428 w 530266"/>
                    <a:gd name="connsiteY4" fmla="*/ 694159 h 696622"/>
                    <a:gd name="connsiteX5" fmla="*/ 0 w 530266"/>
                    <a:gd name="connsiteY5" fmla="*/ 349250 h 696622"/>
                    <a:gd name="connsiteX0" fmla="*/ 0 w 530282"/>
                    <a:gd name="connsiteY0" fmla="*/ 349250 h 695335"/>
                    <a:gd name="connsiteX1" fmla="*/ 284428 w 530282"/>
                    <a:gd name="connsiteY1" fmla="*/ 4341 h 695335"/>
                    <a:gd name="connsiteX2" fmla="*/ 526262 w 530282"/>
                    <a:gd name="connsiteY2" fmla="*/ 163221 h 695335"/>
                    <a:gd name="connsiteX3" fmla="*/ 287656 w 530282"/>
                    <a:gd name="connsiteY3" fmla="*/ 194800 h 695335"/>
                    <a:gd name="connsiteX4" fmla="*/ 207482 w 530282"/>
                    <a:gd name="connsiteY4" fmla="*/ 246788 h 695335"/>
                    <a:gd name="connsiteX5" fmla="*/ 284428 w 530282"/>
                    <a:gd name="connsiteY5" fmla="*/ 694159 h 695335"/>
                    <a:gd name="connsiteX6" fmla="*/ 0 w 530282"/>
                    <a:gd name="connsiteY6" fmla="*/ 349250 h 695335"/>
                    <a:gd name="connsiteX0" fmla="*/ 0 w 530282"/>
                    <a:gd name="connsiteY0" fmla="*/ 349250 h 694175"/>
                    <a:gd name="connsiteX1" fmla="*/ 284428 w 530282"/>
                    <a:gd name="connsiteY1" fmla="*/ 4341 h 694175"/>
                    <a:gd name="connsiteX2" fmla="*/ 526262 w 530282"/>
                    <a:gd name="connsiteY2" fmla="*/ 163221 h 694175"/>
                    <a:gd name="connsiteX3" fmla="*/ 287656 w 530282"/>
                    <a:gd name="connsiteY3" fmla="*/ 194800 h 694175"/>
                    <a:gd name="connsiteX4" fmla="*/ 207482 w 530282"/>
                    <a:gd name="connsiteY4" fmla="*/ 246788 h 694175"/>
                    <a:gd name="connsiteX5" fmla="*/ 178669 w 530282"/>
                    <a:gd name="connsiteY5" fmla="*/ 363604 h 694175"/>
                    <a:gd name="connsiteX6" fmla="*/ 284428 w 530282"/>
                    <a:gd name="connsiteY6" fmla="*/ 694159 h 694175"/>
                    <a:gd name="connsiteX7" fmla="*/ 0 w 530282"/>
                    <a:gd name="connsiteY7" fmla="*/ 349250 h 694175"/>
                    <a:gd name="connsiteX0" fmla="*/ 0 w 530282"/>
                    <a:gd name="connsiteY0" fmla="*/ 349250 h 696293"/>
                    <a:gd name="connsiteX1" fmla="*/ 284428 w 530282"/>
                    <a:gd name="connsiteY1" fmla="*/ 4341 h 696293"/>
                    <a:gd name="connsiteX2" fmla="*/ 526262 w 530282"/>
                    <a:gd name="connsiteY2" fmla="*/ 163221 h 696293"/>
                    <a:gd name="connsiteX3" fmla="*/ 287656 w 530282"/>
                    <a:gd name="connsiteY3" fmla="*/ 194800 h 696293"/>
                    <a:gd name="connsiteX4" fmla="*/ 207482 w 530282"/>
                    <a:gd name="connsiteY4" fmla="*/ 246788 h 696293"/>
                    <a:gd name="connsiteX5" fmla="*/ 178669 w 530282"/>
                    <a:gd name="connsiteY5" fmla="*/ 363604 h 696293"/>
                    <a:gd name="connsiteX6" fmla="*/ 272937 w 530282"/>
                    <a:gd name="connsiteY6" fmla="*/ 488876 h 696293"/>
                    <a:gd name="connsiteX7" fmla="*/ 284428 w 530282"/>
                    <a:gd name="connsiteY7" fmla="*/ 694159 h 696293"/>
                    <a:gd name="connsiteX8" fmla="*/ 0 w 530282"/>
                    <a:gd name="connsiteY8" fmla="*/ 349250 h 696293"/>
                    <a:gd name="connsiteX0" fmla="*/ 0 w 530282"/>
                    <a:gd name="connsiteY0" fmla="*/ 349250 h 698141"/>
                    <a:gd name="connsiteX1" fmla="*/ 284428 w 530282"/>
                    <a:gd name="connsiteY1" fmla="*/ 4341 h 698141"/>
                    <a:gd name="connsiteX2" fmla="*/ 526262 w 530282"/>
                    <a:gd name="connsiteY2" fmla="*/ 163221 h 698141"/>
                    <a:gd name="connsiteX3" fmla="*/ 287656 w 530282"/>
                    <a:gd name="connsiteY3" fmla="*/ 194800 h 698141"/>
                    <a:gd name="connsiteX4" fmla="*/ 207482 w 530282"/>
                    <a:gd name="connsiteY4" fmla="*/ 246788 h 698141"/>
                    <a:gd name="connsiteX5" fmla="*/ 178669 w 530282"/>
                    <a:gd name="connsiteY5" fmla="*/ 363604 h 698141"/>
                    <a:gd name="connsiteX6" fmla="*/ 272937 w 530282"/>
                    <a:gd name="connsiteY6" fmla="*/ 488876 h 698141"/>
                    <a:gd name="connsiteX7" fmla="*/ 523795 w 530282"/>
                    <a:gd name="connsiteY7" fmla="*/ 533972 h 698141"/>
                    <a:gd name="connsiteX8" fmla="*/ 284428 w 530282"/>
                    <a:gd name="connsiteY8" fmla="*/ 694159 h 698141"/>
                    <a:gd name="connsiteX9" fmla="*/ 0 w 530282"/>
                    <a:gd name="connsiteY9" fmla="*/ 349250 h 698141"/>
                    <a:gd name="connsiteX0" fmla="*/ 21724 w 552006"/>
                    <a:gd name="connsiteY0" fmla="*/ 345029 h 693920"/>
                    <a:gd name="connsiteX1" fmla="*/ 51632 w 552006"/>
                    <a:gd name="connsiteY1" fmla="*/ 185255 h 693920"/>
                    <a:gd name="connsiteX2" fmla="*/ 306152 w 552006"/>
                    <a:gd name="connsiteY2" fmla="*/ 120 h 693920"/>
                    <a:gd name="connsiteX3" fmla="*/ 547986 w 552006"/>
                    <a:gd name="connsiteY3" fmla="*/ 159000 h 693920"/>
                    <a:gd name="connsiteX4" fmla="*/ 309380 w 552006"/>
                    <a:gd name="connsiteY4" fmla="*/ 190579 h 693920"/>
                    <a:gd name="connsiteX5" fmla="*/ 229206 w 552006"/>
                    <a:gd name="connsiteY5" fmla="*/ 242567 h 693920"/>
                    <a:gd name="connsiteX6" fmla="*/ 200393 w 552006"/>
                    <a:gd name="connsiteY6" fmla="*/ 359383 h 693920"/>
                    <a:gd name="connsiteX7" fmla="*/ 294661 w 552006"/>
                    <a:gd name="connsiteY7" fmla="*/ 484655 h 693920"/>
                    <a:gd name="connsiteX8" fmla="*/ 545519 w 552006"/>
                    <a:gd name="connsiteY8" fmla="*/ 529751 h 693920"/>
                    <a:gd name="connsiteX9" fmla="*/ 306152 w 552006"/>
                    <a:gd name="connsiteY9" fmla="*/ 689938 h 693920"/>
                    <a:gd name="connsiteX10" fmla="*/ 21724 w 552006"/>
                    <a:gd name="connsiteY10" fmla="*/ 345029 h 693920"/>
                    <a:gd name="connsiteX0" fmla="*/ 21724 w 552006"/>
                    <a:gd name="connsiteY0" fmla="*/ 347493 h 696384"/>
                    <a:gd name="connsiteX1" fmla="*/ 51632 w 552006"/>
                    <a:gd name="connsiteY1" fmla="*/ 187719 h 696384"/>
                    <a:gd name="connsiteX2" fmla="*/ 132745 w 552006"/>
                    <a:gd name="connsiteY2" fmla="*/ 71842 h 696384"/>
                    <a:gd name="connsiteX3" fmla="*/ 306152 w 552006"/>
                    <a:gd name="connsiteY3" fmla="*/ 2584 h 696384"/>
                    <a:gd name="connsiteX4" fmla="*/ 547986 w 552006"/>
                    <a:gd name="connsiteY4" fmla="*/ 161464 h 696384"/>
                    <a:gd name="connsiteX5" fmla="*/ 309380 w 552006"/>
                    <a:gd name="connsiteY5" fmla="*/ 193043 h 696384"/>
                    <a:gd name="connsiteX6" fmla="*/ 229206 w 552006"/>
                    <a:gd name="connsiteY6" fmla="*/ 245031 h 696384"/>
                    <a:gd name="connsiteX7" fmla="*/ 200393 w 552006"/>
                    <a:gd name="connsiteY7" fmla="*/ 361847 h 696384"/>
                    <a:gd name="connsiteX8" fmla="*/ 294661 w 552006"/>
                    <a:gd name="connsiteY8" fmla="*/ 487119 h 696384"/>
                    <a:gd name="connsiteX9" fmla="*/ 545519 w 552006"/>
                    <a:gd name="connsiteY9" fmla="*/ 532215 h 696384"/>
                    <a:gd name="connsiteX10" fmla="*/ 306152 w 552006"/>
                    <a:gd name="connsiteY10" fmla="*/ 692402 h 696384"/>
                    <a:gd name="connsiteX11" fmla="*/ 21724 w 552006"/>
                    <a:gd name="connsiteY11" fmla="*/ 347493 h 696384"/>
                    <a:gd name="connsiteX0" fmla="*/ 3895 w 534177"/>
                    <a:gd name="connsiteY0" fmla="*/ 347493 h 692536"/>
                    <a:gd name="connsiteX1" fmla="*/ 33803 w 534177"/>
                    <a:gd name="connsiteY1" fmla="*/ 187719 h 692536"/>
                    <a:gd name="connsiteX2" fmla="*/ 114916 w 534177"/>
                    <a:gd name="connsiteY2" fmla="*/ 71842 h 692536"/>
                    <a:gd name="connsiteX3" fmla="*/ 288323 w 534177"/>
                    <a:gd name="connsiteY3" fmla="*/ 2584 h 692536"/>
                    <a:gd name="connsiteX4" fmla="*/ 530157 w 534177"/>
                    <a:gd name="connsiteY4" fmla="*/ 161464 h 692536"/>
                    <a:gd name="connsiteX5" fmla="*/ 291551 w 534177"/>
                    <a:gd name="connsiteY5" fmla="*/ 193043 h 692536"/>
                    <a:gd name="connsiteX6" fmla="*/ 211377 w 534177"/>
                    <a:gd name="connsiteY6" fmla="*/ 245031 h 692536"/>
                    <a:gd name="connsiteX7" fmla="*/ 182564 w 534177"/>
                    <a:gd name="connsiteY7" fmla="*/ 361847 h 692536"/>
                    <a:gd name="connsiteX8" fmla="*/ 276832 w 534177"/>
                    <a:gd name="connsiteY8" fmla="*/ 487119 h 692536"/>
                    <a:gd name="connsiteX9" fmla="*/ 527690 w 534177"/>
                    <a:gd name="connsiteY9" fmla="*/ 532215 h 692536"/>
                    <a:gd name="connsiteX10" fmla="*/ 288323 w 534177"/>
                    <a:gd name="connsiteY10" fmla="*/ 692402 h 692536"/>
                    <a:gd name="connsiteX11" fmla="*/ 32238 w 534177"/>
                    <a:gd name="connsiteY11" fmla="*/ 502778 h 692536"/>
                    <a:gd name="connsiteX12" fmla="*/ 3895 w 534177"/>
                    <a:gd name="connsiteY12" fmla="*/ 347493 h 692536"/>
                    <a:gd name="connsiteX0" fmla="*/ 3895 w 534177"/>
                    <a:gd name="connsiteY0" fmla="*/ 347493 h 696698"/>
                    <a:gd name="connsiteX1" fmla="*/ 33803 w 534177"/>
                    <a:gd name="connsiteY1" fmla="*/ 187719 h 696698"/>
                    <a:gd name="connsiteX2" fmla="*/ 114916 w 534177"/>
                    <a:gd name="connsiteY2" fmla="*/ 71842 h 696698"/>
                    <a:gd name="connsiteX3" fmla="*/ 288323 w 534177"/>
                    <a:gd name="connsiteY3" fmla="*/ 2584 h 696698"/>
                    <a:gd name="connsiteX4" fmla="*/ 530157 w 534177"/>
                    <a:gd name="connsiteY4" fmla="*/ 161464 h 696698"/>
                    <a:gd name="connsiteX5" fmla="*/ 291551 w 534177"/>
                    <a:gd name="connsiteY5" fmla="*/ 193043 h 696698"/>
                    <a:gd name="connsiteX6" fmla="*/ 211377 w 534177"/>
                    <a:gd name="connsiteY6" fmla="*/ 245031 h 696698"/>
                    <a:gd name="connsiteX7" fmla="*/ 182564 w 534177"/>
                    <a:gd name="connsiteY7" fmla="*/ 361847 h 696698"/>
                    <a:gd name="connsiteX8" fmla="*/ 276832 w 534177"/>
                    <a:gd name="connsiteY8" fmla="*/ 487119 h 696698"/>
                    <a:gd name="connsiteX9" fmla="*/ 527690 w 534177"/>
                    <a:gd name="connsiteY9" fmla="*/ 532215 h 696698"/>
                    <a:gd name="connsiteX10" fmla="*/ 288323 w 534177"/>
                    <a:gd name="connsiteY10" fmla="*/ 692402 h 696698"/>
                    <a:gd name="connsiteX11" fmla="*/ 135902 w 534177"/>
                    <a:gd name="connsiteY11" fmla="*/ 638071 h 696698"/>
                    <a:gd name="connsiteX12" fmla="*/ 32238 w 534177"/>
                    <a:gd name="connsiteY12" fmla="*/ 502778 h 696698"/>
                    <a:gd name="connsiteX13" fmla="*/ 3895 w 534177"/>
                    <a:gd name="connsiteY13" fmla="*/ 347493 h 696698"/>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046 w 533328"/>
                    <a:gd name="connsiteY0" fmla="*/ 347493 h 692440"/>
                    <a:gd name="connsiteX1" fmla="*/ 32954 w 533328"/>
                    <a:gd name="connsiteY1" fmla="*/ 187719 h 692440"/>
                    <a:gd name="connsiteX2" fmla="*/ 114067 w 533328"/>
                    <a:gd name="connsiteY2" fmla="*/ 71842 h 692440"/>
                    <a:gd name="connsiteX3" fmla="*/ 287474 w 533328"/>
                    <a:gd name="connsiteY3" fmla="*/ 2584 h 692440"/>
                    <a:gd name="connsiteX4" fmla="*/ 529308 w 533328"/>
                    <a:gd name="connsiteY4" fmla="*/ 161464 h 692440"/>
                    <a:gd name="connsiteX5" fmla="*/ 290702 w 533328"/>
                    <a:gd name="connsiteY5" fmla="*/ 193043 h 692440"/>
                    <a:gd name="connsiteX6" fmla="*/ 210528 w 533328"/>
                    <a:gd name="connsiteY6" fmla="*/ 245031 h 692440"/>
                    <a:gd name="connsiteX7" fmla="*/ 181715 w 533328"/>
                    <a:gd name="connsiteY7" fmla="*/ 361847 h 692440"/>
                    <a:gd name="connsiteX8" fmla="*/ 275983 w 533328"/>
                    <a:gd name="connsiteY8" fmla="*/ 487119 h 692440"/>
                    <a:gd name="connsiteX9" fmla="*/ 526841 w 533328"/>
                    <a:gd name="connsiteY9" fmla="*/ 532215 h 692440"/>
                    <a:gd name="connsiteX10" fmla="*/ 431635 w 533328"/>
                    <a:gd name="connsiteY10" fmla="*/ 644646 h 692440"/>
                    <a:gd name="connsiteX11" fmla="*/ 287474 w 533328"/>
                    <a:gd name="connsiteY11" fmla="*/ 692402 h 692440"/>
                    <a:gd name="connsiteX12" fmla="*/ 135053 w 533328"/>
                    <a:gd name="connsiteY12" fmla="*/ 638071 h 692440"/>
                    <a:gd name="connsiteX13" fmla="*/ 31389 w 533328"/>
                    <a:gd name="connsiteY13" fmla="*/ 502778 h 692440"/>
                    <a:gd name="connsiteX14" fmla="*/ 3046 w 533328"/>
                    <a:gd name="connsiteY14" fmla="*/ 347493 h 692440"/>
                    <a:gd name="connsiteX0" fmla="*/ 4 w 530286"/>
                    <a:gd name="connsiteY0" fmla="*/ 347493 h 692440"/>
                    <a:gd name="connsiteX1" fmla="*/ 29912 w 530286"/>
                    <a:gd name="connsiteY1" fmla="*/ 187719 h 692440"/>
                    <a:gd name="connsiteX2" fmla="*/ 111025 w 530286"/>
                    <a:gd name="connsiteY2" fmla="*/ 71842 h 692440"/>
                    <a:gd name="connsiteX3" fmla="*/ 284432 w 530286"/>
                    <a:gd name="connsiteY3" fmla="*/ 2584 h 692440"/>
                    <a:gd name="connsiteX4" fmla="*/ 526266 w 530286"/>
                    <a:gd name="connsiteY4" fmla="*/ 161464 h 692440"/>
                    <a:gd name="connsiteX5" fmla="*/ 287660 w 530286"/>
                    <a:gd name="connsiteY5" fmla="*/ 193043 h 692440"/>
                    <a:gd name="connsiteX6" fmla="*/ 207486 w 530286"/>
                    <a:gd name="connsiteY6" fmla="*/ 245031 h 692440"/>
                    <a:gd name="connsiteX7" fmla="*/ 178673 w 530286"/>
                    <a:gd name="connsiteY7" fmla="*/ 361847 h 692440"/>
                    <a:gd name="connsiteX8" fmla="*/ 272941 w 530286"/>
                    <a:gd name="connsiteY8" fmla="*/ 487119 h 692440"/>
                    <a:gd name="connsiteX9" fmla="*/ 523799 w 530286"/>
                    <a:gd name="connsiteY9" fmla="*/ 532215 h 692440"/>
                    <a:gd name="connsiteX10" fmla="*/ 428593 w 530286"/>
                    <a:gd name="connsiteY10" fmla="*/ 644646 h 692440"/>
                    <a:gd name="connsiteX11" fmla="*/ 284432 w 530286"/>
                    <a:gd name="connsiteY11" fmla="*/ 692402 h 692440"/>
                    <a:gd name="connsiteX12" fmla="*/ 132011 w 530286"/>
                    <a:gd name="connsiteY12" fmla="*/ 638071 h 692440"/>
                    <a:gd name="connsiteX13" fmla="*/ 28347 w 530286"/>
                    <a:gd name="connsiteY13" fmla="*/ 502778 h 692440"/>
                    <a:gd name="connsiteX14" fmla="*/ 4 w 530286"/>
                    <a:gd name="connsiteY14" fmla="*/ 347493 h 692440"/>
                    <a:gd name="connsiteX0" fmla="*/ 4 w 530286"/>
                    <a:gd name="connsiteY0" fmla="*/ 347493 h 692440"/>
                    <a:gd name="connsiteX1" fmla="*/ 29912 w 530286"/>
                    <a:gd name="connsiteY1" fmla="*/ 187719 h 692440"/>
                    <a:gd name="connsiteX2" fmla="*/ 111025 w 530286"/>
                    <a:gd name="connsiteY2" fmla="*/ 71842 h 692440"/>
                    <a:gd name="connsiteX3" fmla="*/ 284432 w 530286"/>
                    <a:gd name="connsiteY3" fmla="*/ 2584 h 692440"/>
                    <a:gd name="connsiteX4" fmla="*/ 526266 w 530286"/>
                    <a:gd name="connsiteY4" fmla="*/ 161464 h 692440"/>
                    <a:gd name="connsiteX5" fmla="*/ 287660 w 530286"/>
                    <a:gd name="connsiteY5" fmla="*/ 193043 h 692440"/>
                    <a:gd name="connsiteX6" fmla="*/ 207486 w 530286"/>
                    <a:gd name="connsiteY6" fmla="*/ 245031 h 692440"/>
                    <a:gd name="connsiteX7" fmla="*/ 178673 w 530286"/>
                    <a:gd name="connsiteY7" fmla="*/ 361847 h 692440"/>
                    <a:gd name="connsiteX8" fmla="*/ 272941 w 530286"/>
                    <a:gd name="connsiteY8" fmla="*/ 487119 h 692440"/>
                    <a:gd name="connsiteX9" fmla="*/ 523799 w 530286"/>
                    <a:gd name="connsiteY9" fmla="*/ 532215 h 692440"/>
                    <a:gd name="connsiteX10" fmla="*/ 428593 w 530286"/>
                    <a:gd name="connsiteY10" fmla="*/ 644646 h 692440"/>
                    <a:gd name="connsiteX11" fmla="*/ 284432 w 530286"/>
                    <a:gd name="connsiteY11" fmla="*/ 692402 h 692440"/>
                    <a:gd name="connsiteX12" fmla="*/ 132011 w 530286"/>
                    <a:gd name="connsiteY12" fmla="*/ 638071 h 692440"/>
                    <a:gd name="connsiteX13" fmla="*/ 28347 w 530286"/>
                    <a:gd name="connsiteY13" fmla="*/ 502778 h 692440"/>
                    <a:gd name="connsiteX14" fmla="*/ 4 w 530286"/>
                    <a:gd name="connsiteY14" fmla="*/ 347493 h 692440"/>
                    <a:gd name="connsiteX0" fmla="*/ 4 w 528426"/>
                    <a:gd name="connsiteY0" fmla="*/ 347493 h 692440"/>
                    <a:gd name="connsiteX1" fmla="*/ 29912 w 528426"/>
                    <a:gd name="connsiteY1" fmla="*/ 187719 h 692440"/>
                    <a:gd name="connsiteX2" fmla="*/ 111025 w 528426"/>
                    <a:gd name="connsiteY2" fmla="*/ 71842 h 692440"/>
                    <a:gd name="connsiteX3" fmla="*/ 284432 w 528426"/>
                    <a:gd name="connsiteY3" fmla="*/ 2584 h 692440"/>
                    <a:gd name="connsiteX4" fmla="*/ 398838 w 528426"/>
                    <a:gd name="connsiteY4" fmla="*/ 60565 h 692440"/>
                    <a:gd name="connsiteX5" fmla="*/ 526266 w 528426"/>
                    <a:gd name="connsiteY5" fmla="*/ 161464 h 692440"/>
                    <a:gd name="connsiteX6" fmla="*/ 287660 w 528426"/>
                    <a:gd name="connsiteY6" fmla="*/ 193043 h 692440"/>
                    <a:gd name="connsiteX7" fmla="*/ 207486 w 528426"/>
                    <a:gd name="connsiteY7" fmla="*/ 245031 h 692440"/>
                    <a:gd name="connsiteX8" fmla="*/ 178673 w 528426"/>
                    <a:gd name="connsiteY8" fmla="*/ 361847 h 692440"/>
                    <a:gd name="connsiteX9" fmla="*/ 272941 w 528426"/>
                    <a:gd name="connsiteY9" fmla="*/ 487119 h 692440"/>
                    <a:gd name="connsiteX10" fmla="*/ 523799 w 528426"/>
                    <a:gd name="connsiteY10" fmla="*/ 532215 h 692440"/>
                    <a:gd name="connsiteX11" fmla="*/ 428593 w 528426"/>
                    <a:gd name="connsiteY11" fmla="*/ 644646 h 692440"/>
                    <a:gd name="connsiteX12" fmla="*/ 284432 w 528426"/>
                    <a:gd name="connsiteY12" fmla="*/ 692402 h 692440"/>
                    <a:gd name="connsiteX13" fmla="*/ 132011 w 528426"/>
                    <a:gd name="connsiteY13" fmla="*/ 638071 h 692440"/>
                    <a:gd name="connsiteX14" fmla="*/ 28347 w 528426"/>
                    <a:gd name="connsiteY14" fmla="*/ 502778 h 692440"/>
                    <a:gd name="connsiteX15" fmla="*/ 4 w 528426"/>
                    <a:gd name="connsiteY15" fmla="*/ 347493 h 692440"/>
                    <a:gd name="connsiteX0" fmla="*/ 4 w 528808"/>
                    <a:gd name="connsiteY0" fmla="*/ 345733 h 690680"/>
                    <a:gd name="connsiteX1" fmla="*/ 29912 w 528808"/>
                    <a:gd name="connsiteY1" fmla="*/ 185959 h 690680"/>
                    <a:gd name="connsiteX2" fmla="*/ 111025 w 528808"/>
                    <a:gd name="connsiteY2" fmla="*/ 70082 h 690680"/>
                    <a:gd name="connsiteX3" fmla="*/ 284432 w 528808"/>
                    <a:gd name="connsiteY3" fmla="*/ 824 h 690680"/>
                    <a:gd name="connsiteX4" fmla="*/ 417001 w 528808"/>
                    <a:gd name="connsiteY4" fmla="*/ 40327 h 690680"/>
                    <a:gd name="connsiteX5" fmla="*/ 526266 w 528808"/>
                    <a:gd name="connsiteY5" fmla="*/ 159704 h 690680"/>
                    <a:gd name="connsiteX6" fmla="*/ 287660 w 528808"/>
                    <a:gd name="connsiteY6" fmla="*/ 191283 h 690680"/>
                    <a:gd name="connsiteX7" fmla="*/ 207486 w 528808"/>
                    <a:gd name="connsiteY7" fmla="*/ 243271 h 690680"/>
                    <a:gd name="connsiteX8" fmla="*/ 178673 w 528808"/>
                    <a:gd name="connsiteY8" fmla="*/ 360087 h 690680"/>
                    <a:gd name="connsiteX9" fmla="*/ 272941 w 528808"/>
                    <a:gd name="connsiteY9" fmla="*/ 485359 h 690680"/>
                    <a:gd name="connsiteX10" fmla="*/ 523799 w 528808"/>
                    <a:gd name="connsiteY10" fmla="*/ 530455 h 690680"/>
                    <a:gd name="connsiteX11" fmla="*/ 428593 w 528808"/>
                    <a:gd name="connsiteY11" fmla="*/ 642886 h 690680"/>
                    <a:gd name="connsiteX12" fmla="*/ 284432 w 528808"/>
                    <a:gd name="connsiteY12" fmla="*/ 690642 h 690680"/>
                    <a:gd name="connsiteX13" fmla="*/ 132011 w 528808"/>
                    <a:gd name="connsiteY13" fmla="*/ 636311 h 690680"/>
                    <a:gd name="connsiteX14" fmla="*/ 28347 w 528808"/>
                    <a:gd name="connsiteY14" fmla="*/ 501018 h 690680"/>
                    <a:gd name="connsiteX15" fmla="*/ 4 w 528808"/>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6268 h 691215"/>
                    <a:gd name="connsiteX1" fmla="*/ 29912 w 526266"/>
                    <a:gd name="connsiteY1" fmla="*/ 186494 h 691215"/>
                    <a:gd name="connsiteX2" fmla="*/ 111025 w 526266"/>
                    <a:gd name="connsiteY2" fmla="*/ 70617 h 691215"/>
                    <a:gd name="connsiteX3" fmla="*/ 284432 w 526266"/>
                    <a:gd name="connsiteY3" fmla="*/ 1359 h 691215"/>
                    <a:gd name="connsiteX4" fmla="*/ 417001 w 526266"/>
                    <a:gd name="connsiteY4" fmla="*/ 40862 h 691215"/>
                    <a:gd name="connsiteX5" fmla="*/ 526266 w 526266"/>
                    <a:gd name="connsiteY5" fmla="*/ 160239 h 691215"/>
                    <a:gd name="connsiteX6" fmla="*/ 287660 w 526266"/>
                    <a:gd name="connsiteY6" fmla="*/ 191818 h 691215"/>
                    <a:gd name="connsiteX7" fmla="*/ 201849 w 526266"/>
                    <a:gd name="connsiteY7" fmla="*/ 244745 h 691215"/>
                    <a:gd name="connsiteX8" fmla="*/ 175228 w 526266"/>
                    <a:gd name="connsiteY8" fmla="*/ 328365 h 691215"/>
                    <a:gd name="connsiteX9" fmla="*/ 197465 w 526266"/>
                    <a:gd name="connsiteY9" fmla="*/ 427015 h 691215"/>
                    <a:gd name="connsiteX10" fmla="*/ 267617 w 526266"/>
                    <a:gd name="connsiteY10" fmla="*/ 488712 h 691215"/>
                    <a:gd name="connsiteX11" fmla="*/ 523799 w 526266"/>
                    <a:gd name="connsiteY11" fmla="*/ 530990 h 691215"/>
                    <a:gd name="connsiteX12" fmla="*/ 428593 w 526266"/>
                    <a:gd name="connsiteY12" fmla="*/ 643421 h 691215"/>
                    <a:gd name="connsiteX13" fmla="*/ 284432 w 526266"/>
                    <a:gd name="connsiteY13" fmla="*/ 691177 h 691215"/>
                    <a:gd name="connsiteX14" fmla="*/ 132011 w 526266"/>
                    <a:gd name="connsiteY14" fmla="*/ 636846 h 691215"/>
                    <a:gd name="connsiteX15" fmla="*/ 28347 w 526266"/>
                    <a:gd name="connsiteY15" fmla="*/ 501553 h 691215"/>
                    <a:gd name="connsiteX16" fmla="*/ 4 w 526266"/>
                    <a:gd name="connsiteY16" fmla="*/ 346268 h 691215"/>
                    <a:gd name="connsiteX0" fmla="*/ 4 w 526266"/>
                    <a:gd name="connsiteY0" fmla="*/ 344918 h 689865"/>
                    <a:gd name="connsiteX1" fmla="*/ 29912 w 526266"/>
                    <a:gd name="connsiteY1" fmla="*/ 185144 h 689865"/>
                    <a:gd name="connsiteX2" fmla="*/ 111025 w 526266"/>
                    <a:gd name="connsiteY2" fmla="*/ 69267 h 689865"/>
                    <a:gd name="connsiteX3" fmla="*/ 284432 w 526266"/>
                    <a:gd name="connsiteY3" fmla="*/ 9 h 689865"/>
                    <a:gd name="connsiteX4" fmla="*/ 417001 w 526266"/>
                    <a:gd name="connsiteY4" fmla="*/ 39512 h 689865"/>
                    <a:gd name="connsiteX5" fmla="*/ 526266 w 526266"/>
                    <a:gd name="connsiteY5" fmla="*/ 158889 h 689865"/>
                    <a:gd name="connsiteX6" fmla="*/ 287660 w 526266"/>
                    <a:gd name="connsiteY6" fmla="*/ 190468 h 689865"/>
                    <a:gd name="connsiteX7" fmla="*/ 201849 w 526266"/>
                    <a:gd name="connsiteY7" fmla="*/ 243395 h 689865"/>
                    <a:gd name="connsiteX8" fmla="*/ 175228 w 526266"/>
                    <a:gd name="connsiteY8" fmla="*/ 327015 h 689865"/>
                    <a:gd name="connsiteX9" fmla="*/ 197465 w 526266"/>
                    <a:gd name="connsiteY9" fmla="*/ 425665 h 689865"/>
                    <a:gd name="connsiteX10" fmla="*/ 267617 w 526266"/>
                    <a:gd name="connsiteY10" fmla="*/ 487362 h 689865"/>
                    <a:gd name="connsiteX11" fmla="*/ 523799 w 526266"/>
                    <a:gd name="connsiteY11" fmla="*/ 529640 h 689865"/>
                    <a:gd name="connsiteX12" fmla="*/ 428593 w 526266"/>
                    <a:gd name="connsiteY12" fmla="*/ 642071 h 689865"/>
                    <a:gd name="connsiteX13" fmla="*/ 284432 w 526266"/>
                    <a:gd name="connsiteY13" fmla="*/ 689827 h 689865"/>
                    <a:gd name="connsiteX14" fmla="*/ 132011 w 526266"/>
                    <a:gd name="connsiteY14" fmla="*/ 635496 h 689865"/>
                    <a:gd name="connsiteX15" fmla="*/ 28347 w 526266"/>
                    <a:gd name="connsiteY15" fmla="*/ 500203 h 689865"/>
                    <a:gd name="connsiteX16" fmla="*/ 4 w 526266"/>
                    <a:gd name="connsiteY16" fmla="*/ 344918 h 689865"/>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197464 w 526266"/>
                    <a:gd name="connsiteY7" fmla="*/ 240269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77638 w 526266"/>
                    <a:gd name="connsiteY6" fmla="*/ 188281 h 689871"/>
                    <a:gd name="connsiteX7" fmla="*/ 197464 w 526266"/>
                    <a:gd name="connsiteY7" fmla="*/ 240269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57382 h 702329"/>
                    <a:gd name="connsiteX1" fmla="*/ 29912 w 526266"/>
                    <a:gd name="connsiteY1" fmla="*/ 197608 h 702329"/>
                    <a:gd name="connsiteX2" fmla="*/ 111025 w 526266"/>
                    <a:gd name="connsiteY2" fmla="*/ 81731 h 702329"/>
                    <a:gd name="connsiteX3" fmla="*/ 284432 w 526266"/>
                    <a:gd name="connsiteY3" fmla="*/ 12473 h 702329"/>
                    <a:gd name="connsiteX4" fmla="*/ 494043 w 526266"/>
                    <a:gd name="connsiteY4" fmla="*/ 15960 h 702329"/>
                    <a:gd name="connsiteX5" fmla="*/ 526266 w 526266"/>
                    <a:gd name="connsiteY5" fmla="*/ 171353 h 702329"/>
                    <a:gd name="connsiteX6" fmla="*/ 277638 w 526266"/>
                    <a:gd name="connsiteY6" fmla="*/ 200739 h 702329"/>
                    <a:gd name="connsiteX7" fmla="*/ 197464 w 526266"/>
                    <a:gd name="connsiteY7" fmla="*/ 252727 h 702329"/>
                    <a:gd name="connsiteX8" fmla="*/ 169591 w 526266"/>
                    <a:gd name="connsiteY8" fmla="*/ 340418 h 702329"/>
                    <a:gd name="connsiteX9" fmla="*/ 192767 w 526266"/>
                    <a:gd name="connsiteY9" fmla="*/ 433119 h 702329"/>
                    <a:gd name="connsiteX10" fmla="*/ 267617 w 526266"/>
                    <a:gd name="connsiteY10" fmla="*/ 499826 h 702329"/>
                    <a:gd name="connsiteX11" fmla="*/ 523799 w 526266"/>
                    <a:gd name="connsiteY11" fmla="*/ 542104 h 702329"/>
                    <a:gd name="connsiteX12" fmla="*/ 428593 w 526266"/>
                    <a:gd name="connsiteY12" fmla="*/ 654535 h 702329"/>
                    <a:gd name="connsiteX13" fmla="*/ 284432 w 526266"/>
                    <a:gd name="connsiteY13" fmla="*/ 702291 h 702329"/>
                    <a:gd name="connsiteX14" fmla="*/ 132011 w 526266"/>
                    <a:gd name="connsiteY14" fmla="*/ 647960 h 702329"/>
                    <a:gd name="connsiteX15" fmla="*/ 28347 w 526266"/>
                    <a:gd name="connsiteY15" fmla="*/ 512667 h 702329"/>
                    <a:gd name="connsiteX16" fmla="*/ 4 w 526266"/>
                    <a:gd name="connsiteY16" fmla="*/ 357382 h 702329"/>
                    <a:gd name="connsiteX0" fmla="*/ 4 w 526266"/>
                    <a:gd name="connsiteY0" fmla="*/ 344909 h 689856"/>
                    <a:gd name="connsiteX1" fmla="*/ 29912 w 526266"/>
                    <a:gd name="connsiteY1" fmla="*/ 185135 h 689856"/>
                    <a:gd name="connsiteX2" fmla="*/ 111025 w 526266"/>
                    <a:gd name="connsiteY2" fmla="*/ 69258 h 689856"/>
                    <a:gd name="connsiteX3" fmla="*/ 284432 w 526266"/>
                    <a:gd name="connsiteY3" fmla="*/ 0 h 689856"/>
                    <a:gd name="connsiteX4" fmla="*/ 494043 w 526266"/>
                    <a:gd name="connsiteY4" fmla="*/ 3487 h 689856"/>
                    <a:gd name="connsiteX5" fmla="*/ 526266 w 526266"/>
                    <a:gd name="connsiteY5" fmla="*/ 158880 h 689856"/>
                    <a:gd name="connsiteX6" fmla="*/ 277638 w 526266"/>
                    <a:gd name="connsiteY6" fmla="*/ 188266 h 689856"/>
                    <a:gd name="connsiteX7" fmla="*/ 197464 w 526266"/>
                    <a:gd name="connsiteY7" fmla="*/ 240254 h 689856"/>
                    <a:gd name="connsiteX8" fmla="*/ 169591 w 526266"/>
                    <a:gd name="connsiteY8" fmla="*/ 327945 h 689856"/>
                    <a:gd name="connsiteX9" fmla="*/ 192767 w 526266"/>
                    <a:gd name="connsiteY9" fmla="*/ 420646 h 689856"/>
                    <a:gd name="connsiteX10" fmla="*/ 267617 w 526266"/>
                    <a:gd name="connsiteY10" fmla="*/ 487353 h 689856"/>
                    <a:gd name="connsiteX11" fmla="*/ 523799 w 526266"/>
                    <a:gd name="connsiteY11" fmla="*/ 529631 h 689856"/>
                    <a:gd name="connsiteX12" fmla="*/ 428593 w 526266"/>
                    <a:gd name="connsiteY12" fmla="*/ 642062 h 689856"/>
                    <a:gd name="connsiteX13" fmla="*/ 284432 w 526266"/>
                    <a:gd name="connsiteY13" fmla="*/ 689818 h 689856"/>
                    <a:gd name="connsiteX14" fmla="*/ 132011 w 526266"/>
                    <a:gd name="connsiteY14" fmla="*/ 635487 h 689856"/>
                    <a:gd name="connsiteX15" fmla="*/ 28347 w 526266"/>
                    <a:gd name="connsiteY15" fmla="*/ 500194 h 689856"/>
                    <a:gd name="connsiteX16" fmla="*/ 4 w 526266"/>
                    <a:gd name="connsiteY16" fmla="*/ 344909 h 689856"/>
                    <a:gd name="connsiteX0" fmla="*/ 4 w 526266"/>
                    <a:gd name="connsiteY0" fmla="*/ 345742 h 690689"/>
                    <a:gd name="connsiteX1" fmla="*/ 29912 w 526266"/>
                    <a:gd name="connsiteY1" fmla="*/ 185968 h 690689"/>
                    <a:gd name="connsiteX2" fmla="*/ 111025 w 526266"/>
                    <a:gd name="connsiteY2" fmla="*/ 70091 h 690689"/>
                    <a:gd name="connsiteX3" fmla="*/ 284432 w 526266"/>
                    <a:gd name="connsiteY3" fmla="*/ 833 h 690689"/>
                    <a:gd name="connsiteX4" fmla="*/ 494043 w 526266"/>
                    <a:gd name="connsiteY4" fmla="*/ 4320 h 690689"/>
                    <a:gd name="connsiteX5" fmla="*/ 526266 w 526266"/>
                    <a:gd name="connsiteY5" fmla="*/ 159713 h 690689"/>
                    <a:gd name="connsiteX6" fmla="*/ 277638 w 526266"/>
                    <a:gd name="connsiteY6" fmla="*/ 189099 h 690689"/>
                    <a:gd name="connsiteX7" fmla="*/ 197464 w 526266"/>
                    <a:gd name="connsiteY7" fmla="*/ 241087 h 690689"/>
                    <a:gd name="connsiteX8" fmla="*/ 169591 w 526266"/>
                    <a:gd name="connsiteY8" fmla="*/ 328778 h 690689"/>
                    <a:gd name="connsiteX9" fmla="*/ 192767 w 526266"/>
                    <a:gd name="connsiteY9" fmla="*/ 421479 h 690689"/>
                    <a:gd name="connsiteX10" fmla="*/ 267617 w 526266"/>
                    <a:gd name="connsiteY10" fmla="*/ 488186 h 690689"/>
                    <a:gd name="connsiteX11" fmla="*/ 523799 w 526266"/>
                    <a:gd name="connsiteY11" fmla="*/ 530464 h 690689"/>
                    <a:gd name="connsiteX12" fmla="*/ 428593 w 526266"/>
                    <a:gd name="connsiteY12" fmla="*/ 642895 h 690689"/>
                    <a:gd name="connsiteX13" fmla="*/ 284432 w 526266"/>
                    <a:gd name="connsiteY13" fmla="*/ 690651 h 690689"/>
                    <a:gd name="connsiteX14" fmla="*/ 132011 w 526266"/>
                    <a:gd name="connsiteY14" fmla="*/ 636320 h 690689"/>
                    <a:gd name="connsiteX15" fmla="*/ 28347 w 526266"/>
                    <a:gd name="connsiteY15" fmla="*/ 501027 h 690689"/>
                    <a:gd name="connsiteX16" fmla="*/ 4 w 526266"/>
                    <a:gd name="connsiteY16" fmla="*/ 345742 h 690689"/>
                    <a:gd name="connsiteX0" fmla="*/ 4 w 526266"/>
                    <a:gd name="connsiteY0" fmla="*/ 345742 h 690689"/>
                    <a:gd name="connsiteX1" fmla="*/ 29912 w 526266"/>
                    <a:gd name="connsiteY1" fmla="*/ 185968 h 690689"/>
                    <a:gd name="connsiteX2" fmla="*/ 111025 w 526266"/>
                    <a:gd name="connsiteY2" fmla="*/ 70091 h 690689"/>
                    <a:gd name="connsiteX3" fmla="*/ 284432 w 526266"/>
                    <a:gd name="connsiteY3" fmla="*/ 833 h 690689"/>
                    <a:gd name="connsiteX4" fmla="*/ 494043 w 526266"/>
                    <a:gd name="connsiteY4" fmla="*/ 4320 h 690689"/>
                    <a:gd name="connsiteX5" fmla="*/ 526266 w 526266"/>
                    <a:gd name="connsiteY5" fmla="*/ 159713 h 690689"/>
                    <a:gd name="connsiteX6" fmla="*/ 197464 w 526266"/>
                    <a:gd name="connsiteY6" fmla="*/ 241087 h 690689"/>
                    <a:gd name="connsiteX7" fmla="*/ 169591 w 526266"/>
                    <a:gd name="connsiteY7" fmla="*/ 328778 h 690689"/>
                    <a:gd name="connsiteX8" fmla="*/ 192767 w 526266"/>
                    <a:gd name="connsiteY8" fmla="*/ 421479 h 690689"/>
                    <a:gd name="connsiteX9" fmla="*/ 267617 w 526266"/>
                    <a:gd name="connsiteY9" fmla="*/ 488186 h 690689"/>
                    <a:gd name="connsiteX10" fmla="*/ 523799 w 526266"/>
                    <a:gd name="connsiteY10" fmla="*/ 530464 h 690689"/>
                    <a:gd name="connsiteX11" fmla="*/ 428593 w 526266"/>
                    <a:gd name="connsiteY11" fmla="*/ 642895 h 690689"/>
                    <a:gd name="connsiteX12" fmla="*/ 284432 w 526266"/>
                    <a:gd name="connsiteY12" fmla="*/ 690651 h 690689"/>
                    <a:gd name="connsiteX13" fmla="*/ 132011 w 526266"/>
                    <a:gd name="connsiteY13" fmla="*/ 636320 h 690689"/>
                    <a:gd name="connsiteX14" fmla="*/ 28347 w 526266"/>
                    <a:gd name="connsiteY14" fmla="*/ 501027 h 690689"/>
                    <a:gd name="connsiteX15" fmla="*/ 4 w 526266"/>
                    <a:gd name="connsiteY15" fmla="*/ 345742 h 690689"/>
                    <a:gd name="connsiteX0" fmla="*/ 4 w 526266"/>
                    <a:gd name="connsiteY0" fmla="*/ 345742 h 690689"/>
                    <a:gd name="connsiteX1" fmla="*/ 29912 w 526266"/>
                    <a:gd name="connsiteY1" fmla="*/ 185968 h 690689"/>
                    <a:gd name="connsiteX2" fmla="*/ 111025 w 526266"/>
                    <a:gd name="connsiteY2" fmla="*/ 70091 h 690689"/>
                    <a:gd name="connsiteX3" fmla="*/ 284432 w 526266"/>
                    <a:gd name="connsiteY3" fmla="*/ 833 h 690689"/>
                    <a:gd name="connsiteX4" fmla="*/ 494043 w 526266"/>
                    <a:gd name="connsiteY4" fmla="*/ 4320 h 690689"/>
                    <a:gd name="connsiteX5" fmla="*/ 526266 w 526266"/>
                    <a:gd name="connsiteY5" fmla="*/ 159713 h 690689"/>
                    <a:gd name="connsiteX6" fmla="*/ 169591 w 526266"/>
                    <a:gd name="connsiteY6" fmla="*/ 328778 h 690689"/>
                    <a:gd name="connsiteX7" fmla="*/ 192767 w 526266"/>
                    <a:gd name="connsiteY7" fmla="*/ 421479 h 690689"/>
                    <a:gd name="connsiteX8" fmla="*/ 267617 w 526266"/>
                    <a:gd name="connsiteY8" fmla="*/ 488186 h 690689"/>
                    <a:gd name="connsiteX9" fmla="*/ 523799 w 526266"/>
                    <a:gd name="connsiteY9" fmla="*/ 530464 h 690689"/>
                    <a:gd name="connsiteX10" fmla="*/ 428593 w 526266"/>
                    <a:gd name="connsiteY10" fmla="*/ 642895 h 690689"/>
                    <a:gd name="connsiteX11" fmla="*/ 284432 w 526266"/>
                    <a:gd name="connsiteY11" fmla="*/ 690651 h 690689"/>
                    <a:gd name="connsiteX12" fmla="*/ 132011 w 526266"/>
                    <a:gd name="connsiteY12" fmla="*/ 636320 h 690689"/>
                    <a:gd name="connsiteX13" fmla="*/ 28347 w 526266"/>
                    <a:gd name="connsiteY13" fmla="*/ 501027 h 690689"/>
                    <a:gd name="connsiteX14" fmla="*/ 4 w 526266"/>
                    <a:gd name="connsiteY14" fmla="*/ 345742 h 690689"/>
                    <a:gd name="connsiteX0" fmla="*/ 4 w 526266"/>
                    <a:gd name="connsiteY0" fmla="*/ 345742 h 690689"/>
                    <a:gd name="connsiteX1" fmla="*/ 29912 w 526266"/>
                    <a:gd name="connsiteY1" fmla="*/ 185968 h 690689"/>
                    <a:gd name="connsiteX2" fmla="*/ 111025 w 526266"/>
                    <a:gd name="connsiteY2" fmla="*/ 70091 h 690689"/>
                    <a:gd name="connsiteX3" fmla="*/ 284432 w 526266"/>
                    <a:gd name="connsiteY3" fmla="*/ 833 h 690689"/>
                    <a:gd name="connsiteX4" fmla="*/ 494043 w 526266"/>
                    <a:gd name="connsiteY4" fmla="*/ 4320 h 690689"/>
                    <a:gd name="connsiteX5" fmla="*/ 526266 w 526266"/>
                    <a:gd name="connsiteY5" fmla="*/ 159713 h 690689"/>
                    <a:gd name="connsiteX6" fmla="*/ 192767 w 526266"/>
                    <a:gd name="connsiteY6" fmla="*/ 421479 h 690689"/>
                    <a:gd name="connsiteX7" fmla="*/ 267617 w 526266"/>
                    <a:gd name="connsiteY7" fmla="*/ 488186 h 690689"/>
                    <a:gd name="connsiteX8" fmla="*/ 523799 w 526266"/>
                    <a:gd name="connsiteY8" fmla="*/ 530464 h 690689"/>
                    <a:gd name="connsiteX9" fmla="*/ 428593 w 526266"/>
                    <a:gd name="connsiteY9" fmla="*/ 642895 h 690689"/>
                    <a:gd name="connsiteX10" fmla="*/ 284432 w 526266"/>
                    <a:gd name="connsiteY10" fmla="*/ 690651 h 690689"/>
                    <a:gd name="connsiteX11" fmla="*/ 132011 w 526266"/>
                    <a:gd name="connsiteY11" fmla="*/ 636320 h 690689"/>
                    <a:gd name="connsiteX12" fmla="*/ 28347 w 526266"/>
                    <a:gd name="connsiteY12" fmla="*/ 501027 h 690689"/>
                    <a:gd name="connsiteX13" fmla="*/ 4 w 526266"/>
                    <a:gd name="connsiteY13" fmla="*/ 345742 h 690689"/>
                    <a:gd name="connsiteX0" fmla="*/ 4 w 526266"/>
                    <a:gd name="connsiteY0" fmla="*/ 345742 h 690689"/>
                    <a:gd name="connsiteX1" fmla="*/ 29912 w 526266"/>
                    <a:gd name="connsiteY1" fmla="*/ 185968 h 690689"/>
                    <a:gd name="connsiteX2" fmla="*/ 111025 w 526266"/>
                    <a:gd name="connsiteY2" fmla="*/ 70091 h 690689"/>
                    <a:gd name="connsiteX3" fmla="*/ 284432 w 526266"/>
                    <a:gd name="connsiteY3" fmla="*/ 833 h 690689"/>
                    <a:gd name="connsiteX4" fmla="*/ 494043 w 526266"/>
                    <a:gd name="connsiteY4" fmla="*/ 4320 h 690689"/>
                    <a:gd name="connsiteX5" fmla="*/ 526266 w 526266"/>
                    <a:gd name="connsiteY5" fmla="*/ 159713 h 690689"/>
                    <a:gd name="connsiteX6" fmla="*/ 267617 w 526266"/>
                    <a:gd name="connsiteY6" fmla="*/ 488186 h 690689"/>
                    <a:gd name="connsiteX7" fmla="*/ 523799 w 526266"/>
                    <a:gd name="connsiteY7" fmla="*/ 530464 h 690689"/>
                    <a:gd name="connsiteX8" fmla="*/ 428593 w 526266"/>
                    <a:gd name="connsiteY8" fmla="*/ 642895 h 690689"/>
                    <a:gd name="connsiteX9" fmla="*/ 284432 w 526266"/>
                    <a:gd name="connsiteY9" fmla="*/ 690651 h 690689"/>
                    <a:gd name="connsiteX10" fmla="*/ 132011 w 526266"/>
                    <a:gd name="connsiteY10" fmla="*/ 636320 h 690689"/>
                    <a:gd name="connsiteX11" fmla="*/ 28347 w 526266"/>
                    <a:gd name="connsiteY11" fmla="*/ 501027 h 690689"/>
                    <a:gd name="connsiteX12" fmla="*/ 4 w 526266"/>
                    <a:gd name="connsiteY12" fmla="*/ 345742 h 690689"/>
                    <a:gd name="connsiteX0" fmla="*/ 4 w 533166"/>
                    <a:gd name="connsiteY0" fmla="*/ 345742 h 690689"/>
                    <a:gd name="connsiteX1" fmla="*/ 29912 w 533166"/>
                    <a:gd name="connsiteY1" fmla="*/ 185968 h 690689"/>
                    <a:gd name="connsiteX2" fmla="*/ 111025 w 533166"/>
                    <a:gd name="connsiteY2" fmla="*/ 70091 h 690689"/>
                    <a:gd name="connsiteX3" fmla="*/ 284432 w 533166"/>
                    <a:gd name="connsiteY3" fmla="*/ 833 h 690689"/>
                    <a:gd name="connsiteX4" fmla="*/ 494043 w 533166"/>
                    <a:gd name="connsiteY4" fmla="*/ 4320 h 690689"/>
                    <a:gd name="connsiteX5" fmla="*/ 526266 w 533166"/>
                    <a:gd name="connsiteY5" fmla="*/ 159713 h 690689"/>
                    <a:gd name="connsiteX6" fmla="*/ 523799 w 533166"/>
                    <a:gd name="connsiteY6" fmla="*/ 530464 h 690689"/>
                    <a:gd name="connsiteX7" fmla="*/ 428593 w 533166"/>
                    <a:gd name="connsiteY7" fmla="*/ 642895 h 690689"/>
                    <a:gd name="connsiteX8" fmla="*/ 284432 w 533166"/>
                    <a:gd name="connsiteY8" fmla="*/ 690651 h 690689"/>
                    <a:gd name="connsiteX9" fmla="*/ 132011 w 533166"/>
                    <a:gd name="connsiteY9" fmla="*/ 636320 h 690689"/>
                    <a:gd name="connsiteX10" fmla="*/ 28347 w 533166"/>
                    <a:gd name="connsiteY10" fmla="*/ 501027 h 690689"/>
                    <a:gd name="connsiteX11" fmla="*/ 4 w 533166"/>
                    <a:gd name="connsiteY11" fmla="*/ 345742 h 690689"/>
                    <a:gd name="connsiteX0" fmla="*/ 4 w 529798"/>
                    <a:gd name="connsiteY0" fmla="*/ 345742 h 690689"/>
                    <a:gd name="connsiteX1" fmla="*/ 29912 w 529798"/>
                    <a:gd name="connsiteY1" fmla="*/ 185968 h 690689"/>
                    <a:gd name="connsiteX2" fmla="*/ 111025 w 529798"/>
                    <a:gd name="connsiteY2" fmla="*/ 70091 h 690689"/>
                    <a:gd name="connsiteX3" fmla="*/ 284432 w 529798"/>
                    <a:gd name="connsiteY3" fmla="*/ 833 h 690689"/>
                    <a:gd name="connsiteX4" fmla="*/ 494043 w 529798"/>
                    <a:gd name="connsiteY4" fmla="*/ 4320 h 690689"/>
                    <a:gd name="connsiteX5" fmla="*/ 523799 w 529798"/>
                    <a:gd name="connsiteY5" fmla="*/ 530464 h 690689"/>
                    <a:gd name="connsiteX6" fmla="*/ 428593 w 529798"/>
                    <a:gd name="connsiteY6" fmla="*/ 642895 h 690689"/>
                    <a:gd name="connsiteX7" fmla="*/ 284432 w 529798"/>
                    <a:gd name="connsiteY7" fmla="*/ 690651 h 690689"/>
                    <a:gd name="connsiteX8" fmla="*/ 132011 w 529798"/>
                    <a:gd name="connsiteY8" fmla="*/ 636320 h 690689"/>
                    <a:gd name="connsiteX9" fmla="*/ 28347 w 529798"/>
                    <a:gd name="connsiteY9" fmla="*/ 501027 h 690689"/>
                    <a:gd name="connsiteX10" fmla="*/ 4 w 529798"/>
                    <a:gd name="connsiteY10" fmla="*/ 345742 h 690689"/>
                    <a:gd name="connsiteX0" fmla="*/ 4 w 529798"/>
                    <a:gd name="connsiteY0" fmla="*/ 345742 h 704033"/>
                    <a:gd name="connsiteX1" fmla="*/ 29912 w 529798"/>
                    <a:gd name="connsiteY1" fmla="*/ 185968 h 704033"/>
                    <a:gd name="connsiteX2" fmla="*/ 111025 w 529798"/>
                    <a:gd name="connsiteY2" fmla="*/ 70091 h 704033"/>
                    <a:gd name="connsiteX3" fmla="*/ 284432 w 529798"/>
                    <a:gd name="connsiteY3" fmla="*/ 833 h 704033"/>
                    <a:gd name="connsiteX4" fmla="*/ 494043 w 529798"/>
                    <a:gd name="connsiteY4" fmla="*/ 4320 h 704033"/>
                    <a:gd name="connsiteX5" fmla="*/ 523799 w 529798"/>
                    <a:gd name="connsiteY5" fmla="*/ 530464 h 704033"/>
                    <a:gd name="connsiteX6" fmla="*/ 507828 w 529798"/>
                    <a:gd name="connsiteY6" fmla="*/ 689559 h 704033"/>
                    <a:gd name="connsiteX7" fmla="*/ 284432 w 529798"/>
                    <a:gd name="connsiteY7" fmla="*/ 690651 h 704033"/>
                    <a:gd name="connsiteX8" fmla="*/ 132011 w 529798"/>
                    <a:gd name="connsiteY8" fmla="*/ 636320 h 704033"/>
                    <a:gd name="connsiteX9" fmla="*/ 28347 w 529798"/>
                    <a:gd name="connsiteY9" fmla="*/ 501027 h 704033"/>
                    <a:gd name="connsiteX10" fmla="*/ 4 w 529798"/>
                    <a:gd name="connsiteY10" fmla="*/ 345742 h 704033"/>
                    <a:gd name="connsiteX0" fmla="*/ 4 w 529798"/>
                    <a:gd name="connsiteY0" fmla="*/ 345742 h 690651"/>
                    <a:gd name="connsiteX1" fmla="*/ 29912 w 529798"/>
                    <a:gd name="connsiteY1" fmla="*/ 185968 h 690651"/>
                    <a:gd name="connsiteX2" fmla="*/ 111025 w 529798"/>
                    <a:gd name="connsiteY2" fmla="*/ 70091 h 690651"/>
                    <a:gd name="connsiteX3" fmla="*/ 284432 w 529798"/>
                    <a:gd name="connsiteY3" fmla="*/ 833 h 690651"/>
                    <a:gd name="connsiteX4" fmla="*/ 494043 w 529798"/>
                    <a:gd name="connsiteY4" fmla="*/ 4320 h 690651"/>
                    <a:gd name="connsiteX5" fmla="*/ 523799 w 529798"/>
                    <a:gd name="connsiteY5" fmla="*/ 530464 h 690651"/>
                    <a:gd name="connsiteX6" fmla="*/ 507828 w 529798"/>
                    <a:gd name="connsiteY6" fmla="*/ 689559 h 690651"/>
                    <a:gd name="connsiteX7" fmla="*/ 284432 w 529798"/>
                    <a:gd name="connsiteY7" fmla="*/ 690651 h 690651"/>
                    <a:gd name="connsiteX8" fmla="*/ 132011 w 529798"/>
                    <a:gd name="connsiteY8" fmla="*/ 636320 h 690651"/>
                    <a:gd name="connsiteX9" fmla="*/ 28347 w 529798"/>
                    <a:gd name="connsiteY9" fmla="*/ 501027 h 690651"/>
                    <a:gd name="connsiteX10" fmla="*/ 4 w 529798"/>
                    <a:gd name="connsiteY10" fmla="*/ 345742 h 690651"/>
                    <a:gd name="connsiteX0" fmla="*/ 4 w 528814"/>
                    <a:gd name="connsiteY0" fmla="*/ 345742 h 690651"/>
                    <a:gd name="connsiteX1" fmla="*/ 29912 w 528814"/>
                    <a:gd name="connsiteY1" fmla="*/ 185968 h 690651"/>
                    <a:gd name="connsiteX2" fmla="*/ 111025 w 528814"/>
                    <a:gd name="connsiteY2" fmla="*/ 70091 h 690651"/>
                    <a:gd name="connsiteX3" fmla="*/ 284432 w 528814"/>
                    <a:gd name="connsiteY3" fmla="*/ 833 h 690651"/>
                    <a:gd name="connsiteX4" fmla="*/ 494043 w 528814"/>
                    <a:gd name="connsiteY4" fmla="*/ 4320 h 690651"/>
                    <a:gd name="connsiteX5" fmla="*/ 507828 w 528814"/>
                    <a:gd name="connsiteY5" fmla="*/ 689559 h 690651"/>
                    <a:gd name="connsiteX6" fmla="*/ 284432 w 528814"/>
                    <a:gd name="connsiteY6" fmla="*/ 690651 h 690651"/>
                    <a:gd name="connsiteX7" fmla="*/ 132011 w 528814"/>
                    <a:gd name="connsiteY7" fmla="*/ 636320 h 690651"/>
                    <a:gd name="connsiteX8" fmla="*/ 28347 w 528814"/>
                    <a:gd name="connsiteY8" fmla="*/ 501027 h 690651"/>
                    <a:gd name="connsiteX9" fmla="*/ 4 w 528814"/>
                    <a:gd name="connsiteY9" fmla="*/ 345742 h 690651"/>
                    <a:gd name="connsiteX0" fmla="*/ 4 w 514189"/>
                    <a:gd name="connsiteY0" fmla="*/ 387032 h 753099"/>
                    <a:gd name="connsiteX1" fmla="*/ 29912 w 514189"/>
                    <a:gd name="connsiteY1" fmla="*/ 227258 h 753099"/>
                    <a:gd name="connsiteX2" fmla="*/ 111025 w 514189"/>
                    <a:gd name="connsiteY2" fmla="*/ 111381 h 753099"/>
                    <a:gd name="connsiteX3" fmla="*/ 284432 w 514189"/>
                    <a:gd name="connsiteY3" fmla="*/ 42123 h 753099"/>
                    <a:gd name="connsiteX4" fmla="*/ 494043 w 514189"/>
                    <a:gd name="connsiteY4" fmla="*/ 45610 h 753099"/>
                    <a:gd name="connsiteX5" fmla="*/ 392451 w 514189"/>
                    <a:gd name="connsiteY5" fmla="*/ 696054 h 753099"/>
                    <a:gd name="connsiteX6" fmla="*/ 507828 w 514189"/>
                    <a:gd name="connsiteY6" fmla="*/ 730849 h 753099"/>
                    <a:gd name="connsiteX7" fmla="*/ 284432 w 514189"/>
                    <a:gd name="connsiteY7" fmla="*/ 731941 h 753099"/>
                    <a:gd name="connsiteX8" fmla="*/ 132011 w 514189"/>
                    <a:gd name="connsiteY8" fmla="*/ 677610 h 753099"/>
                    <a:gd name="connsiteX9" fmla="*/ 28347 w 514189"/>
                    <a:gd name="connsiteY9" fmla="*/ 542317 h 753099"/>
                    <a:gd name="connsiteX10" fmla="*/ 4 w 514189"/>
                    <a:gd name="connsiteY10" fmla="*/ 387032 h 753099"/>
                    <a:gd name="connsiteX0" fmla="*/ 4 w 507828"/>
                    <a:gd name="connsiteY0" fmla="*/ 387032 h 731941"/>
                    <a:gd name="connsiteX1" fmla="*/ 29912 w 507828"/>
                    <a:gd name="connsiteY1" fmla="*/ 227258 h 731941"/>
                    <a:gd name="connsiteX2" fmla="*/ 111025 w 507828"/>
                    <a:gd name="connsiteY2" fmla="*/ 111381 h 731941"/>
                    <a:gd name="connsiteX3" fmla="*/ 284432 w 507828"/>
                    <a:gd name="connsiteY3" fmla="*/ 42123 h 731941"/>
                    <a:gd name="connsiteX4" fmla="*/ 494043 w 507828"/>
                    <a:gd name="connsiteY4" fmla="*/ 45610 h 731941"/>
                    <a:gd name="connsiteX5" fmla="*/ 392451 w 507828"/>
                    <a:gd name="connsiteY5" fmla="*/ 696054 h 731941"/>
                    <a:gd name="connsiteX6" fmla="*/ 507828 w 507828"/>
                    <a:gd name="connsiteY6" fmla="*/ 730849 h 731941"/>
                    <a:gd name="connsiteX7" fmla="*/ 284432 w 507828"/>
                    <a:gd name="connsiteY7" fmla="*/ 731941 h 731941"/>
                    <a:gd name="connsiteX8" fmla="*/ 132011 w 507828"/>
                    <a:gd name="connsiteY8" fmla="*/ 677610 h 731941"/>
                    <a:gd name="connsiteX9" fmla="*/ 28347 w 507828"/>
                    <a:gd name="connsiteY9" fmla="*/ 542317 h 731941"/>
                    <a:gd name="connsiteX10" fmla="*/ 4 w 507828"/>
                    <a:gd name="connsiteY10" fmla="*/ 387032 h 731941"/>
                    <a:gd name="connsiteX0" fmla="*/ 4 w 507828"/>
                    <a:gd name="connsiteY0" fmla="*/ 387032 h 731941"/>
                    <a:gd name="connsiteX1" fmla="*/ 29912 w 507828"/>
                    <a:gd name="connsiteY1" fmla="*/ 227258 h 731941"/>
                    <a:gd name="connsiteX2" fmla="*/ 111025 w 507828"/>
                    <a:gd name="connsiteY2" fmla="*/ 111381 h 731941"/>
                    <a:gd name="connsiteX3" fmla="*/ 284432 w 507828"/>
                    <a:gd name="connsiteY3" fmla="*/ 42123 h 731941"/>
                    <a:gd name="connsiteX4" fmla="*/ 494043 w 507828"/>
                    <a:gd name="connsiteY4" fmla="*/ 45610 h 731941"/>
                    <a:gd name="connsiteX5" fmla="*/ 429094 w 507828"/>
                    <a:gd name="connsiteY5" fmla="*/ 718916 h 731941"/>
                    <a:gd name="connsiteX6" fmla="*/ 507828 w 507828"/>
                    <a:gd name="connsiteY6" fmla="*/ 730849 h 731941"/>
                    <a:gd name="connsiteX7" fmla="*/ 284432 w 507828"/>
                    <a:gd name="connsiteY7" fmla="*/ 731941 h 731941"/>
                    <a:gd name="connsiteX8" fmla="*/ 132011 w 507828"/>
                    <a:gd name="connsiteY8" fmla="*/ 677610 h 731941"/>
                    <a:gd name="connsiteX9" fmla="*/ 28347 w 507828"/>
                    <a:gd name="connsiteY9" fmla="*/ 542317 h 731941"/>
                    <a:gd name="connsiteX10" fmla="*/ 4 w 507828"/>
                    <a:gd name="connsiteY10" fmla="*/ 387032 h 731941"/>
                    <a:gd name="connsiteX0" fmla="*/ 4 w 507828"/>
                    <a:gd name="connsiteY0" fmla="*/ 385457 h 730366"/>
                    <a:gd name="connsiteX1" fmla="*/ 29912 w 507828"/>
                    <a:gd name="connsiteY1" fmla="*/ 225683 h 730366"/>
                    <a:gd name="connsiteX2" fmla="*/ 111025 w 507828"/>
                    <a:gd name="connsiteY2" fmla="*/ 109806 h 730366"/>
                    <a:gd name="connsiteX3" fmla="*/ 284432 w 507828"/>
                    <a:gd name="connsiteY3" fmla="*/ 40548 h 730366"/>
                    <a:gd name="connsiteX4" fmla="*/ 494043 w 507828"/>
                    <a:gd name="connsiteY4" fmla="*/ 44035 h 730366"/>
                    <a:gd name="connsiteX5" fmla="*/ 356748 w 507828"/>
                    <a:gd name="connsiteY5" fmla="*/ 665666 h 730366"/>
                    <a:gd name="connsiteX6" fmla="*/ 429094 w 507828"/>
                    <a:gd name="connsiteY6" fmla="*/ 717341 h 730366"/>
                    <a:gd name="connsiteX7" fmla="*/ 507828 w 507828"/>
                    <a:gd name="connsiteY7" fmla="*/ 729274 h 730366"/>
                    <a:gd name="connsiteX8" fmla="*/ 284432 w 507828"/>
                    <a:gd name="connsiteY8" fmla="*/ 730366 h 730366"/>
                    <a:gd name="connsiteX9" fmla="*/ 132011 w 507828"/>
                    <a:gd name="connsiteY9" fmla="*/ 676035 h 730366"/>
                    <a:gd name="connsiteX10" fmla="*/ 28347 w 507828"/>
                    <a:gd name="connsiteY10" fmla="*/ 540742 h 730366"/>
                    <a:gd name="connsiteX11" fmla="*/ 4 w 507828"/>
                    <a:gd name="connsiteY11" fmla="*/ 385457 h 730366"/>
                    <a:gd name="connsiteX0" fmla="*/ 4 w 507828"/>
                    <a:gd name="connsiteY0" fmla="*/ 370333 h 715242"/>
                    <a:gd name="connsiteX1" fmla="*/ 29912 w 507828"/>
                    <a:gd name="connsiteY1" fmla="*/ 210559 h 715242"/>
                    <a:gd name="connsiteX2" fmla="*/ 111025 w 507828"/>
                    <a:gd name="connsiteY2" fmla="*/ 94682 h 715242"/>
                    <a:gd name="connsiteX3" fmla="*/ 284432 w 507828"/>
                    <a:gd name="connsiteY3" fmla="*/ 25424 h 715242"/>
                    <a:gd name="connsiteX4" fmla="*/ 494043 w 507828"/>
                    <a:gd name="connsiteY4" fmla="*/ 28911 h 715242"/>
                    <a:gd name="connsiteX5" fmla="*/ 428463 w 507828"/>
                    <a:gd name="connsiteY5" fmla="*/ 49549 h 715242"/>
                    <a:gd name="connsiteX6" fmla="*/ 356748 w 507828"/>
                    <a:gd name="connsiteY6" fmla="*/ 650542 h 715242"/>
                    <a:gd name="connsiteX7" fmla="*/ 429094 w 507828"/>
                    <a:gd name="connsiteY7" fmla="*/ 702217 h 715242"/>
                    <a:gd name="connsiteX8" fmla="*/ 507828 w 507828"/>
                    <a:gd name="connsiteY8" fmla="*/ 714150 h 715242"/>
                    <a:gd name="connsiteX9" fmla="*/ 284432 w 507828"/>
                    <a:gd name="connsiteY9" fmla="*/ 715242 h 715242"/>
                    <a:gd name="connsiteX10" fmla="*/ 132011 w 507828"/>
                    <a:gd name="connsiteY10" fmla="*/ 660911 h 715242"/>
                    <a:gd name="connsiteX11" fmla="*/ 28347 w 507828"/>
                    <a:gd name="connsiteY11" fmla="*/ 525618 h 715242"/>
                    <a:gd name="connsiteX12" fmla="*/ 4 w 507828"/>
                    <a:gd name="connsiteY12" fmla="*/ 370333 h 715242"/>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56748 w 507828"/>
                    <a:gd name="connsiteY6" fmla="*/ 628035 h 692735"/>
                    <a:gd name="connsiteX7" fmla="*/ 429094 w 507828"/>
                    <a:gd name="connsiteY7" fmla="*/ 679710 h 692735"/>
                    <a:gd name="connsiteX8" fmla="*/ 507828 w 507828"/>
                    <a:gd name="connsiteY8" fmla="*/ 691643 h 692735"/>
                    <a:gd name="connsiteX9" fmla="*/ 284432 w 507828"/>
                    <a:gd name="connsiteY9" fmla="*/ 692735 h 692735"/>
                    <a:gd name="connsiteX10" fmla="*/ 132011 w 507828"/>
                    <a:gd name="connsiteY10" fmla="*/ 638404 h 692735"/>
                    <a:gd name="connsiteX11" fmla="*/ 28347 w 507828"/>
                    <a:gd name="connsiteY11" fmla="*/ 503111 h 692735"/>
                    <a:gd name="connsiteX12" fmla="*/ 4 w 507828"/>
                    <a:gd name="connsiteY12"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243062 w 507828"/>
                    <a:gd name="connsiteY6" fmla="*/ 339910 h 692735"/>
                    <a:gd name="connsiteX7" fmla="*/ 356748 w 507828"/>
                    <a:gd name="connsiteY7" fmla="*/ 628035 h 692735"/>
                    <a:gd name="connsiteX8" fmla="*/ 429094 w 507828"/>
                    <a:gd name="connsiteY8" fmla="*/ 679710 h 692735"/>
                    <a:gd name="connsiteX9" fmla="*/ 507828 w 507828"/>
                    <a:gd name="connsiteY9" fmla="*/ 691643 h 692735"/>
                    <a:gd name="connsiteX10" fmla="*/ 284432 w 507828"/>
                    <a:gd name="connsiteY10" fmla="*/ 692735 h 692735"/>
                    <a:gd name="connsiteX11" fmla="*/ 132011 w 507828"/>
                    <a:gd name="connsiteY11" fmla="*/ 638404 h 692735"/>
                    <a:gd name="connsiteX12" fmla="*/ 28347 w 507828"/>
                    <a:gd name="connsiteY12" fmla="*/ 503111 h 692735"/>
                    <a:gd name="connsiteX13" fmla="*/ 4 w 507828"/>
                    <a:gd name="connsiteY13"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356748 w 507828"/>
                    <a:gd name="connsiteY8" fmla="*/ 628035 h 692735"/>
                    <a:gd name="connsiteX9" fmla="*/ 429094 w 507828"/>
                    <a:gd name="connsiteY9" fmla="*/ 679710 h 692735"/>
                    <a:gd name="connsiteX10" fmla="*/ 507828 w 507828"/>
                    <a:gd name="connsiteY10" fmla="*/ 691643 h 692735"/>
                    <a:gd name="connsiteX11" fmla="*/ 284432 w 507828"/>
                    <a:gd name="connsiteY11" fmla="*/ 692735 h 692735"/>
                    <a:gd name="connsiteX12" fmla="*/ 132011 w 507828"/>
                    <a:gd name="connsiteY12" fmla="*/ 638404 h 692735"/>
                    <a:gd name="connsiteX13" fmla="*/ 28347 w 507828"/>
                    <a:gd name="connsiteY13" fmla="*/ 503111 h 692735"/>
                    <a:gd name="connsiteX14" fmla="*/ 4 w 507828"/>
                    <a:gd name="connsiteY14"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56748 w 507828"/>
                    <a:gd name="connsiteY9" fmla="*/ 628035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16875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16875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4705 w 507828"/>
                    <a:gd name="connsiteY5" fmla="*/ 27668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4705 w 507828"/>
                    <a:gd name="connsiteY5" fmla="*/ 27668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4384"/>
                    <a:gd name="connsiteY0" fmla="*/ 347826 h 697145"/>
                    <a:gd name="connsiteX1" fmla="*/ 29912 w 504384"/>
                    <a:gd name="connsiteY1" fmla="*/ 188052 h 697145"/>
                    <a:gd name="connsiteX2" fmla="*/ 111025 w 504384"/>
                    <a:gd name="connsiteY2" fmla="*/ 72175 h 697145"/>
                    <a:gd name="connsiteX3" fmla="*/ 284432 w 504384"/>
                    <a:gd name="connsiteY3" fmla="*/ 2917 h 697145"/>
                    <a:gd name="connsiteX4" fmla="*/ 494043 w 504384"/>
                    <a:gd name="connsiteY4" fmla="*/ 6404 h 697145"/>
                    <a:gd name="connsiteX5" fmla="*/ 424705 w 504384"/>
                    <a:gd name="connsiteY5" fmla="*/ 27668 h 697145"/>
                    <a:gd name="connsiteX6" fmla="*/ 306636 w 504384"/>
                    <a:gd name="connsiteY6" fmla="*/ 130393 h 697145"/>
                    <a:gd name="connsiteX7" fmla="*/ 243062 w 504384"/>
                    <a:gd name="connsiteY7" fmla="*/ 339910 h 697145"/>
                    <a:gd name="connsiteX8" fmla="*/ 273441 w 504384"/>
                    <a:gd name="connsiteY8" fmla="*/ 510593 h 697145"/>
                    <a:gd name="connsiteX9" fmla="*/ 344534 w 504384"/>
                    <a:gd name="connsiteY9" fmla="*/ 612689 h 697145"/>
                    <a:gd name="connsiteX10" fmla="*/ 429094 w 504384"/>
                    <a:gd name="connsiteY10" fmla="*/ 679710 h 697145"/>
                    <a:gd name="connsiteX11" fmla="*/ 504384 w 504384"/>
                    <a:gd name="connsiteY11" fmla="*/ 694149 h 697145"/>
                    <a:gd name="connsiteX12" fmla="*/ 284432 w 504384"/>
                    <a:gd name="connsiteY12" fmla="*/ 692735 h 697145"/>
                    <a:gd name="connsiteX13" fmla="*/ 132011 w 504384"/>
                    <a:gd name="connsiteY13" fmla="*/ 638404 h 697145"/>
                    <a:gd name="connsiteX14" fmla="*/ 28347 w 504384"/>
                    <a:gd name="connsiteY14" fmla="*/ 503111 h 697145"/>
                    <a:gd name="connsiteX15" fmla="*/ 4 w 504384"/>
                    <a:gd name="connsiteY15" fmla="*/ 347826 h 697145"/>
                    <a:gd name="connsiteX0" fmla="*/ 4 w 504384"/>
                    <a:gd name="connsiteY0" fmla="*/ 347826 h 694149"/>
                    <a:gd name="connsiteX1" fmla="*/ 29912 w 504384"/>
                    <a:gd name="connsiteY1" fmla="*/ 188052 h 694149"/>
                    <a:gd name="connsiteX2" fmla="*/ 111025 w 504384"/>
                    <a:gd name="connsiteY2" fmla="*/ 72175 h 694149"/>
                    <a:gd name="connsiteX3" fmla="*/ 284432 w 504384"/>
                    <a:gd name="connsiteY3" fmla="*/ 2917 h 694149"/>
                    <a:gd name="connsiteX4" fmla="*/ 494043 w 504384"/>
                    <a:gd name="connsiteY4" fmla="*/ 6404 h 694149"/>
                    <a:gd name="connsiteX5" fmla="*/ 424705 w 504384"/>
                    <a:gd name="connsiteY5" fmla="*/ 27668 h 694149"/>
                    <a:gd name="connsiteX6" fmla="*/ 306636 w 504384"/>
                    <a:gd name="connsiteY6" fmla="*/ 130393 h 694149"/>
                    <a:gd name="connsiteX7" fmla="*/ 243062 w 504384"/>
                    <a:gd name="connsiteY7" fmla="*/ 339910 h 694149"/>
                    <a:gd name="connsiteX8" fmla="*/ 273441 w 504384"/>
                    <a:gd name="connsiteY8" fmla="*/ 510593 h 694149"/>
                    <a:gd name="connsiteX9" fmla="*/ 344534 w 504384"/>
                    <a:gd name="connsiteY9" fmla="*/ 612689 h 694149"/>
                    <a:gd name="connsiteX10" fmla="*/ 429094 w 504384"/>
                    <a:gd name="connsiteY10" fmla="*/ 679710 h 694149"/>
                    <a:gd name="connsiteX11" fmla="*/ 504384 w 504384"/>
                    <a:gd name="connsiteY11" fmla="*/ 694149 h 694149"/>
                    <a:gd name="connsiteX12" fmla="*/ 284432 w 504384"/>
                    <a:gd name="connsiteY12" fmla="*/ 692735 h 694149"/>
                    <a:gd name="connsiteX13" fmla="*/ 132011 w 504384"/>
                    <a:gd name="connsiteY13" fmla="*/ 638404 h 694149"/>
                    <a:gd name="connsiteX14" fmla="*/ 28347 w 504384"/>
                    <a:gd name="connsiteY14" fmla="*/ 503111 h 694149"/>
                    <a:gd name="connsiteX15" fmla="*/ 4 w 504384"/>
                    <a:gd name="connsiteY15" fmla="*/ 347826 h 69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4384" h="694149">
                      <a:moveTo>
                        <a:pt x="4" y="347826"/>
                      </a:moveTo>
                      <a:cubicBezTo>
                        <a:pt x="265" y="295316"/>
                        <a:pt x="12572" y="240526"/>
                        <a:pt x="29912" y="188052"/>
                      </a:cubicBezTo>
                      <a:cubicBezTo>
                        <a:pt x="53113" y="143259"/>
                        <a:pt x="81758" y="100839"/>
                        <a:pt x="111025" y="72175"/>
                      </a:cubicBezTo>
                      <a:cubicBezTo>
                        <a:pt x="162214" y="24405"/>
                        <a:pt x="211513" y="5737"/>
                        <a:pt x="284432" y="2917"/>
                      </a:cubicBezTo>
                      <a:cubicBezTo>
                        <a:pt x="357351" y="97"/>
                        <a:pt x="459129" y="-3202"/>
                        <a:pt x="494043" y="6404"/>
                      </a:cubicBezTo>
                      <a:cubicBezTo>
                        <a:pt x="470930" y="13492"/>
                        <a:pt x="446878" y="14943"/>
                        <a:pt x="424705" y="27668"/>
                      </a:cubicBezTo>
                      <a:cubicBezTo>
                        <a:pt x="386215" y="53083"/>
                        <a:pt x="337536" y="78248"/>
                        <a:pt x="306636" y="130393"/>
                      </a:cubicBezTo>
                      <a:cubicBezTo>
                        <a:pt x="258511" y="195066"/>
                        <a:pt x="244888" y="281345"/>
                        <a:pt x="243062" y="339910"/>
                      </a:cubicBezTo>
                      <a:cubicBezTo>
                        <a:pt x="241236" y="398475"/>
                        <a:pt x="254493" y="462572"/>
                        <a:pt x="273441" y="510593"/>
                      </a:cubicBezTo>
                      <a:cubicBezTo>
                        <a:pt x="292389" y="558614"/>
                        <a:pt x="317287" y="584398"/>
                        <a:pt x="344534" y="612689"/>
                      </a:cubicBezTo>
                      <a:cubicBezTo>
                        <a:pt x="367083" y="635968"/>
                        <a:pt x="386271" y="648230"/>
                        <a:pt x="429094" y="679710"/>
                      </a:cubicBezTo>
                      <a:lnTo>
                        <a:pt x="504384" y="694149"/>
                      </a:lnTo>
                      <a:lnTo>
                        <a:pt x="284432" y="692735"/>
                      </a:lnTo>
                      <a:cubicBezTo>
                        <a:pt x="222370" y="683444"/>
                        <a:pt x="174692" y="670008"/>
                        <a:pt x="132011" y="638404"/>
                      </a:cubicBezTo>
                      <a:cubicBezTo>
                        <a:pt x="89330" y="606800"/>
                        <a:pt x="51288" y="547522"/>
                        <a:pt x="28347" y="503111"/>
                      </a:cubicBezTo>
                      <a:cubicBezTo>
                        <a:pt x="12886" y="463477"/>
                        <a:pt x="-257" y="400336"/>
                        <a:pt x="4" y="347826"/>
                      </a:cubicBezTo>
                      <a:close/>
                    </a:path>
                  </a:pathLst>
                </a:custGeom>
                <a:solidFill>
                  <a:srgbClr val="BFBFBF">
                    <a:alpha val="50196"/>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09" name="Ellipse 1134">
                  <a:extLst>
                    <a:ext uri="{FF2B5EF4-FFF2-40B4-BE49-F238E27FC236}">
                      <a16:creationId xmlns:a16="http://schemas.microsoft.com/office/drawing/2014/main" id="{656D2B5E-E6A9-B657-21E1-A7DAF093DC0A}"/>
                    </a:ext>
                  </a:extLst>
                </p:cNvPr>
                <p:cNvSpPr>
                  <a:spLocks noChangeAspect="1"/>
                </p:cNvSpPr>
                <p:nvPr/>
              </p:nvSpPr>
              <p:spPr>
                <a:xfrm rot="567754">
                  <a:off x="5667371" y="4304172"/>
                  <a:ext cx="446891" cy="570747"/>
                </a:xfrm>
                <a:custGeom>
                  <a:avLst/>
                  <a:gdLst>
                    <a:gd name="connsiteX0" fmla="*/ 0 w 568855"/>
                    <a:gd name="connsiteY0" fmla="*/ 344909 h 689818"/>
                    <a:gd name="connsiteX1" fmla="*/ 284428 w 568855"/>
                    <a:gd name="connsiteY1" fmla="*/ 0 h 689818"/>
                    <a:gd name="connsiteX2" fmla="*/ 568856 w 568855"/>
                    <a:gd name="connsiteY2" fmla="*/ 344909 h 689818"/>
                    <a:gd name="connsiteX3" fmla="*/ 284428 w 568855"/>
                    <a:gd name="connsiteY3" fmla="*/ 689818 h 689818"/>
                    <a:gd name="connsiteX4" fmla="*/ 0 w 568855"/>
                    <a:gd name="connsiteY4" fmla="*/ 344909 h 689818"/>
                    <a:gd name="connsiteX0" fmla="*/ 0 w 526262"/>
                    <a:gd name="connsiteY0" fmla="*/ 360294 h 708616"/>
                    <a:gd name="connsiteX1" fmla="*/ 284428 w 526262"/>
                    <a:gd name="connsiteY1" fmla="*/ 15385 h 708616"/>
                    <a:gd name="connsiteX2" fmla="*/ 526262 w 526262"/>
                    <a:gd name="connsiteY2" fmla="*/ 174265 h 708616"/>
                    <a:gd name="connsiteX3" fmla="*/ 284428 w 526262"/>
                    <a:gd name="connsiteY3" fmla="*/ 705203 h 708616"/>
                    <a:gd name="connsiteX4" fmla="*/ 0 w 526262"/>
                    <a:gd name="connsiteY4" fmla="*/ 360294 h 708616"/>
                    <a:gd name="connsiteX0" fmla="*/ 0 w 530266"/>
                    <a:gd name="connsiteY0" fmla="*/ 349250 h 696622"/>
                    <a:gd name="connsiteX1" fmla="*/ 284428 w 530266"/>
                    <a:gd name="connsiteY1" fmla="*/ 4341 h 696622"/>
                    <a:gd name="connsiteX2" fmla="*/ 526262 w 530266"/>
                    <a:gd name="connsiteY2" fmla="*/ 163221 h 696622"/>
                    <a:gd name="connsiteX3" fmla="*/ 287656 w 530266"/>
                    <a:gd name="connsiteY3" fmla="*/ 194800 h 696622"/>
                    <a:gd name="connsiteX4" fmla="*/ 284428 w 530266"/>
                    <a:gd name="connsiteY4" fmla="*/ 694159 h 696622"/>
                    <a:gd name="connsiteX5" fmla="*/ 0 w 530266"/>
                    <a:gd name="connsiteY5" fmla="*/ 349250 h 696622"/>
                    <a:gd name="connsiteX0" fmla="*/ 0 w 530282"/>
                    <a:gd name="connsiteY0" fmla="*/ 349250 h 695335"/>
                    <a:gd name="connsiteX1" fmla="*/ 284428 w 530282"/>
                    <a:gd name="connsiteY1" fmla="*/ 4341 h 695335"/>
                    <a:gd name="connsiteX2" fmla="*/ 526262 w 530282"/>
                    <a:gd name="connsiteY2" fmla="*/ 163221 h 695335"/>
                    <a:gd name="connsiteX3" fmla="*/ 287656 w 530282"/>
                    <a:gd name="connsiteY3" fmla="*/ 194800 h 695335"/>
                    <a:gd name="connsiteX4" fmla="*/ 207482 w 530282"/>
                    <a:gd name="connsiteY4" fmla="*/ 246788 h 695335"/>
                    <a:gd name="connsiteX5" fmla="*/ 284428 w 530282"/>
                    <a:gd name="connsiteY5" fmla="*/ 694159 h 695335"/>
                    <a:gd name="connsiteX6" fmla="*/ 0 w 530282"/>
                    <a:gd name="connsiteY6" fmla="*/ 349250 h 695335"/>
                    <a:gd name="connsiteX0" fmla="*/ 0 w 530282"/>
                    <a:gd name="connsiteY0" fmla="*/ 349250 h 694175"/>
                    <a:gd name="connsiteX1" fmla="*/ 284428 w 530282"/>
                    <a:gd name="connsiteY1" fmla="*/ 4341 h 694175"/>
                    <a:gd name="connsiteX2" fmla="*/ 526262 w 530282"/>
                    <a:gd name="connsiteY2" fmla="*/ 163221 h 694175"/>
                    <a:gd name="connsiteX3" fmla="*/ 287656 w 530282"/>
                    <a:gd name="connsiteY3" fmla="*/ 194800 h 694175"/>
                    <a:gd name="connsiteX4" fmla="*/ 207482 w 530282"/>
                    <a:gd name="connsiteY4" fmla="*/ 246788 h 694175"/>
                    <a:gd name="connsiteX5" fmla="*/ 178669 w 530282"/>
                    <a:gd name="connsiteY5" fmla="*/ 363604 h 694175"/>
                    <a:gd name="connsiteX6" fmla="*/ 284428 w 530282"/>
                    <a:gd name="connsiteY6" fmla="*/ 694159 h 694175"/>
                    <a:gd name="connsiteX7" fmla="*/ 0 w 530282"/>
                    <a:gd name="connsiteY7" fmla="*/ 349250 h 694175"/>
                    <a:gd name="connsiteX0" fmla="*/ 0 w 530282"/>
                    <a:gd name="connsiteY0" fmla="*/ 349250 h 696293"/>
                    <a:gd name="connsiteX1" fmla="*/ 284428 w 530282"/>
                    <a:gd name="connsiteY1" fmla="*/ 4341 h 696293"/>
                    <a:gd name="connsiteX2" fmla="*/ 526262 w 530282"/>
                    <a:gd name="connsiteY2" fmla="*/ 163221 h 696293"/>
                    <a:gd name="connsiteX3" fmla="*/ 287656 w 530282"/>
                    <a:gd name="connsiteY3" fmla="*/ 194800 h 696293"/>
                    <a:gd name="connsiteX4" fmla="*/ 207482 w 530282"/>
                    <a:gd name="connsiteY4" fmla="*/ 246788 h 696293"/>
                    <a:gd name="connsiteX5" fmla="*/ 178669 w 530282"/>
                    <a:gd name="connsiteY5" fmla="*/ 363604 h 696293"/>
                    <a:gd name="connsiteX6" fmla="*/ 272937 w 530282"/>
                    <a:gd name="connsiteY6" fmla="*/ 488876 h 696293"/>
                    <a:gd name="connsiteX7" fmla="*/ 284428 w 530282"/>
                    <a:gd name="connsiteY7" fmla="*/ 694159 h 696293"/>
                    <a:gd name="connsiteX8" fmla="*/ 0 w 530282"/>
                    <a:gd name="connsiteY8" fmla="*/ 349250 h 696293"/>
                    <a:gd name="connsiteX0" fmla="*/ 0 w 530282"/>
                    <a:gd name="connsiteY0" fmla="*/ 349250 h 698141"/>
                    <a:gd name="connsiteX1" fmla="*/ 284428 w 530282"/>
                    <a:gd name="connsiteY1" fmla="*/ 4341 h 698141"/>
                    <a:gd name="connsiteX2" fmla="*/ 526262 w 530282"/>
                    <a:gd name="connsiteY2" fmla="*/ 163221 h 698141"/>
                    <a:gd name="connsiteX3" fmla="*/ 287656 w 530282"/>
                    <a:gd name="connsiteY3" fmla="*/ 194800 h 698141"/>
                    <a:gd name="connsiteX4" fmla="*/ 207482 w 530282"/>
                    <a:gd name="connsiteY4" fmla="*/ 246788 h 698141"/>
                    <a:gd name="connsiteX5" fmla="*/ 178669 w 530282"/>
                    <a:gd name="connsiteY5" fmla="*/ 363604 h 698141"/>
                    <a:gd name="connsiteX6" fmla="*/ 272937 w 530282"/>
                    <a:gd name="connsiteY6" fmla="*/ 488876 h 698141"/>
                    <a:gd name="connsiteX7" fmla="*/ 523795 w 530282"/>
                    <a:gd name="connsiteY7" fmla="*/ 533972 h 698141"/>
                    <a:gd name="connsiteX8" fmla="*/ 284428 w 530282"/>
                    <a:gd name="connsiteY8" fmla="*/ 694159 h 698141"/>
                    <a:gd name="connsiteX9" fmla="*/ 0 w 530282"/>
                    <a:gd name="connsiteY9" fmla="*/ 349250 h 698141"/>
                    <a:gd name="connsiteX0" fmla="*/ 21724 w 552006"/>
                    <a:gd name="connsiteY0" fmla="*/ 345029 h 693920"/>
                    <a:gd name="connsiteX1" fmla="*/ 51632 w 552006"/>
                    <a:gd name="connsiteY1" fmla="*/ 185255 h 693920"/>
                    <a:gd name="connsiteX2" fmla="*/ 306152 w 552006"/>
                    <a:gd name="connsiteY2" fmla="*/ 120 h 693920"/>
                    <a:gd name="connsiteX3" fmla="*/ 547986 w 552006"/>
                    <a:gd name="connsiteY3" fmla="*/ 159000 h 693920"/>
                    <a:gd name="connsiteX4" fmla="*/ 309380 w 552006"/>
                    <a:gd name="connsiteY4" fmla="*/ 190579 h 693920"/>
                    <a:gd name="connsiteX5" fmla="*/ 229206 w 552006"/>
                    <a:gd name="connsiteY5" fmla="*/ 242567 h 693920"/>
                    <a:gd name="connsiteX6" fmla="*/ 200393 w 552006"/>
                    <a:gd name="connsiteY6" fmla="*/ 359383 h 693920"/>
                    <a:gd name="connsiteX7" fmla="*/ 294661 w 552006"/>
                    <a:gd name="connsiteY7" fmla="*/ 484655 h 693920"/>
                    <a:gd name="connsiteX8" fmla="*/ 545519 w 552006"/>
                    <a:gd name="connsiteY8" fmla="*/ 529751 h 693920"/>
                    <a:gd name="connsiteX9" fmla="*/ 306152 w 552006"/>
                    <a:gd name="connsiteY9" fmla="*/ 689938 h 693920"/>
                    <a:gd name="connsiteX10" fmla="*/ 21724 w 552006"/>
                    <a:gd name="connsiteY10" fmla="*/ 345029 h 693920"/>
                    <a:gd name="connsiteX0" fmla="*/ 21724 w 552006"/>
                    <a:gd name="connsiteY0" fmla="*/ 347493 h 696384"/>
                    <a:gd name="connsiteX1" fmla="*/ 51632 w 552006"/>
                    <a:gd name="connsiteY1" fmla="*/ 187719 h 696384"/>
                    <a:gd name="connsiteX2" fmla="*/ 132745 w 552006"/>
                    <a:gd name="connsiteY2" fmla="*/ 71842 h 696384"/>
                    <a:gd name="connsiteX3" fmla="*/ 306152 w 552006"/>
                    <a:gd name="connsiteY3" fmla="*/ 2584 h 696384"/>
                    <a:gd name="connsiteX4" fmla="*/ 547986 w 552006"/>
                    <a:gd name="connsiteY4" fmla="*/ 161464 h 696384"/>
                    <a:gd name="connsiteX5" fmla="*/ 309380 w 552006"/>
                    <a:gd name="connsiteY5" fmla="*/ 193043 h 696384"/>
                    <a:gd name="connsiteX6" fmla="*/ 229206 w 552006"/>
                    <a:gd name="connsiteY6" fmla="*/ 245031 h 696384"/>
                    <a:gd name="connsiteX7" fmla="*/ 200393 w 552006"/>
                    <a:gd name="connsiteY7" fmla="*/ 361847 h 696384"/>
                    <a:gd name="connsiteX8" fmla="*/ 294661 w 552006"/>
                    <a:gd name="connsiteY8" fmla="*/ 487119 h 696384"/>
                    <a:gd name="connsiteX9" fmla="*/ 545519 w 552006"/>
                    <a:gd name="connsiteY9" fmla="*/ 532215 h 696384"/>
                    <a:gd name="connsiteX10" fmla="*/ 306152 w 552006"/>
                    <a:gd name="connsiteY10" fmla="*/ 692402 h 696384"/>
                    <a:gd name="connsiteX11" fmla="*/ 21724 w 552006"/>
                    <a:gd name="connsiteY11" fmla="*/ 347493 h 696384"/>
                    <a:gd name="connsiteX0" fmla="*/ 3895 w 534177"/>
                    <a:gd name="connsiteY0" fmla="*/ 347493 h 692536"/>
                    <a:gd name="connsiteX1" fmla="*/ 33803 w 534177"/>
                    <a:gd name="connsiteY1" fmla="*/ 187719 h 692536"/>
                    <a:gd name="connsiteX2" fmla="*/ 114916 w 534177"/>
                    <a:gd name="connsiteY2" fmla="*/ 71842 h 692536"/>
                    <a:gd name="connsiteX3" fmla="*/ 288323 w 534177"/>
                    <a:gd name="connsiteY3" fmla="*/ 2584 h 692536"/>
                    <a:gd name="connsiteX4" fmla="*/ 530157 w 534177"/>
                    <a:gd name="connsiteY4" fmla="*/ 161464 h 692536"/>
                    <a:gd name="connsiteX5" fmla="*/ 291551 w 534177"/>
                    <a:gd name="connsiteY5" fmla="*/ 193043 h 692536"/>
                    <a:gd name="connsiteX6" fmla="*/ 211377 w 534177"/>
                    <a:gd name="connsiteY6" fmla="*/ 245031 h 692536"/>
                    <a:gd name="connsiteX7" fmla="*/ 182564 w 534177"/>
                    <a:gd name="connsiteY7" fmla="*/ 361847 h 692536"/>
                    <a:gd name="connsiteX8" fmla="*/ 276832 w 534177"/>
                    <a:gd name="connsiteY8" fmla="*/ 487119 h 692536"/>
                    <a:gd name="connsiteX9" fmla="*/ 527690 w 534177"/>
                    <a:gd name="connsiteY9" fmla="*/ 532215 h 692536"/>
                    <a:gd name="connsiteX10" fmla="*/ 288323 w 534177"/>
                    <a:gd name="connsiteY10" fmla="*/ 692402 h 692536"/>
                    <a:gd name="connsiteX11" fmla="*/ 32238 w 534177"/>
                    <a:gd name="connsiteY11" fmla="*/ 502778 h 692536"/>
                    <a:gd name="connsiteX12" fmla="*/ 3895 w 534177"/>
                    <a:gd name="connsiteY12" fmla="*/ 347493 h 692536"/>
                    <a:gd name="connsiteX0" fmla="*/ 3895 w 534177"/>
                    <a:gd name="connsiteY0" fmla="*/ 347493 h 696698"/>
                    <a:gd name="connsiteX1" fmla="*/ 33803 w 534177"/>
                    <a:gd name="connsiteY1" fmla="*/ 187719 h 696698"/>
                    <a:gd name="connsiteX2" fmla="*/ 114916 w 534177"/>
                    <a:gd name="connsiteY2" fmla="*/ 71842 h 696698"/>
                    <a:gd name="connsiteX3" fmla="*/ 288323 w 534177"/>
                    <a:gd name="connsiteY3" fmla="*/ 2584 h 696698"/>
                    <a:gd name="connsiteX4" fmla="*/ 530157 w 534177"/>
                    <a:gd name="connsiteY4" fmla="*/ 161464 h 696698"/>
                    <a:gd name="connsiteX5" fmla="*/ 291551 w 534177"/>
                    <a:gd name="connsiteY5" fmla="*/ 193043 h 696698"/>
                    <a:gd name="connsiteX6" fmla="*/ 211377 w 534177"/>
                    <a:gd name="connsiteY6" fmla="*/ 245031 h 696698"/>
                    <a:gd name="connsiteX7" fmla="*/ 182564 w 534177"/>
                    <a:gd name="connsiteY7" fmla="*/ 361847 h 696698"/>
                    <a:gd name="connsiteX8" fmla="*/ 276832 w 534177"/>
                    <a:gd name="connsiteY8" fmla="*/ 487119 h 696698"/>
                    <a:gd name="connsiteX9" fmla="*/ 527690 w 534177"/>
                    <a:gd name="connsiteY9" fmla="*/ 532215 h 696698"/>
                    <a:gd name="connsiteX10" fmla="*/ 288323 w 534177"/>
                    <a:gd name="connsiteY10" fmla="*/ 692402 h 696698"/>
                    <a:gd name="connsiteX11" fmla="*/ 135902 w 534177"/>
                    <a:gd name="connsiteY11" fmla="*/ 638071 h 696698"/>
                    <a:gd name="connsiteX12" fmla="*/ 32238 w 534177"/>
                    <a:gd name="connsiteY12" fmla="*/ 502778 h 696698"/>
                    <a:gd name="connsiteX13" fmla="*/ 3895 w 534177"/>
                    <a:gd name="connsiteY13" fmla="*/ 347493 h 696698"/>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046 w 533328"/>
                    <a:gd name="connsiteY0" fmla="*/ 347493 h 692440"/>
                    <a:gd name="connsiteX1" fmla="*/ 32954 w 533328"/>
                    <a:gd name="connsiteY1" fmla="*/ 187719 h 692440"/>
                    <a:gd name="connsiteX2" fmla="*/ 114067 w 533328"/>
                    <a:gd name="connsiteY2" fmla="*/ 71842 h 692440"/>
                    <a:gd name="connsiteX3" fmla="*/ 287474 w 533328"/>
                    <a:gd name="connsiteY3" fmla="*/ 2584 h 692440"/>
                    <a:gd name="connsiteX4" fmla="*/ 529308 w 533328"/>
                    <a:gd name="connsiteY4" fmla="*/ 161464 h 692440"/>
                    <a:gd name="connsiteX5" fmla="*/ 290702 w 533328"/>
                    <a:gd name="connsiteY5" fmla="*/ 193043 h 692440"/>
                    <a:gd name="connsiteX6" fmla="*/ 210528 w 533328"/>
                    <a:gd name="connsiteY6" fmla="*/ 245031 h 692440"/>
                    <a:gd name="connsiteX7" fmla="*/ 181715 w 533328"/>
                    <a:gd name="connsiteY7" fmla="*/ 361847 h 692440"/>
                    <a:gd name="connsiteX8" fmla="*/ 275983 w 533328"/>
                    <a:gd name="connsiteY8" fmla="*/ 487119 h 692440"/>
                    <a:gd name="connsiteX9" fmla="*/ 526841 w 533328"/>
                    <a:gd name="connsiteY9" fmla="*/ 532215 h 692440"/>
                    <a:gd name="connsiteX10" fmla="*/ 431635 w 533328"/>
                    <a:gd name="connsiteY10" fmla="*/ 644646 h 692440"/>
                    <a:gd name="connsiteX11" fmla="*/ 287474 w 533328"/>
                    <a:gd name="connsiteY11" fmla="*/ 692402 h 692440"/>
                    <a:gd name="connsiteX12" fmla="*/ 135053 w 533328"/>
                    <a:gd name="connsiteY12" fmla="*/ 638071 h 692440"/>
                    <a:gd name="connsiteX13" fmla="*/ 31389 w 533328"/>
                    <a:gd name="connsiteY13" fmla="*/ 502778 h 692440"/>
                    <a:gd name="connsiteX14" fmla="*/ 3046 w 533328"/>
                    <a:gd name="connsiteY14" fmla="*/ 347493 h 692440"/>
                    <a:gd name="connsiteX0" fmla="*/ 4 w 530286"/>
                    <a:gd name="connsiteY0" fmla="*/ 347493 h 692440"/>
                    <a:gd name="connsiteX1" fmla="*/ 29912 w 530286"/>
                    <a:gd name="connsiteY1" fmla="*/ 187719 h 692440"/>
                    <a:gd name="connsiteX2" fmla="*/ 111025 w 530286"/>
                    <a:gd name="connsiteY2" fmla="*/ 71842 h 692440"/>
                    <a:gd name="connsiteX3" fmla="*/ 284432 w 530286"/>
                    <a:gd name="connsiteY3" fmla="*/ 2584 h 692440"/>
                    <a:gd name="connsiteX4" fmla="*/ 526266 w 530286"/>
                    <a:gd name="connsiteY4" fmla="*/ 161464 h 692440"/>
                    <a:gd name="connsiteX5" fmla="*/ 287660 w 530286"/>
                    <a:gd name="connsiteY5" fmla="*/ 193043 h 692440"/>
                    <a:gd name="connsiteX6" fmla="*/ 207486 w 530286"/>
                    <a:gd name="connsiteY6" fmla="*/ 245031 h 692440"/>
                    <a:gd name="connsiteX7" fmla="*/ 178673 w 530286"/>
                    <a:gd name="connsiteY7" fmla="*/ 361847 h 692440"/>
                    <a:gd name="connsiteX8" fmla="*/ 272941 w 530286"/>
                    <a:gd name="connsiteY8" fmla="*/ 487119 h 692440"/>
                    <a:gd name="connsiteX9" fmla="*/ 523799 w 530286"/>
                    <a:gd name="connsiteY9" fmla="*/ 532215 h 692440"/>
                    <a:gd name="connsiteX10" fmla="*/ 428593 w 530286"/>
                    <a:gd name="connsiteY10" fmla="*/ 644646 h 692440"/>
                    <a:gd name="connsiteX11" fmla="*/ 284432 w 530286"/>
                    <a:gd name="connsiteY11" fmla="*/ 692402 h 692440"/>
                    <a:gd name="connsiteX12" fmla="*/ 132011 w 530286"/>
                    <a:gd name="connsiteY12" fmla="*/ 638071 h 692440"/>
                    <a:gd name="connsiteX13" fmla="*/ 28347 w 530286"/>
                    <a:gd name="connsiteY13" fmla="*/ 502778 h 692440"/>
                    <a:gd name="connsiteX14" fmla="*/ 4 w 530286"/>
                    <a:gd name="connsiteY14" fmla="*/ 347493 h 692440"/>
                    <a:gd name="connsiteX0" fmla="*/ 4 w 530286"/>
                    <a:gd name="connsiteY0" fmla="*/ 347493 h 692440"/>
                    <a:gd name="connsiteX1" fmla="*/ 29912 w 530286"/>
                    <a:gd name="connsiteY1" fmla="*/ 187719 h 692440"/>
                    <a:gd name="connsiteX2" fmla="*/ 111025 w 530286"/>
                    <a:gd name="connsiteY2" fmla="*/ 71842 h 692440"/>
                    <a:gd name="connsiteX3" fmla="*/ 284432 w 530286"/>
                    <a:gd name="connsiteY3" fmla="*/ 2584 h 692440"/>
                    <a:gd name="connsiteX4" fmla="*/ 526266 w 530286"/>
                    <a:gd name="connsiteY4" fmla="*/ 161464 h 692440"/>
                    <a:gd name="connsiteX5" fmla="*/ 287660 w 530286"/>
                    <a:gd name="connsiteY5" fmla="*/ 193043 h 692440"/>
                    <a:gd name="connsiteX6" fmla="*/ 207486 w 530286"/>
                    <a:gd name="connsiteY6" fmla="*/ 245031 h 692440"/>
                    <a:gd name="connsiteX7" fmla="*/ 178673 w 530286"/>
                    <a:gd name="connsiteY7" fmla="*/ 361847 h 692440"/>
                    <a:gd name="connsiteX8" fmla="*/ 272941 w 530286"/>
                    <a:gd name="connsiteY8" fmla="*/ 487119 h 692440"/>
                    <a:gd name="connsiteX9" fmla="*/ 523799 w 530286"/>
                    <a:gd name="connsiteY9" fmla="*/ 532215 h 692440"/>
                    <a:gd name="connsiteX10" fmla="*/ 428593 w 530286"/>
                    <a:gd name="connsiteY10" fmla="*/ 644646 h 692440"/>
                    <a:gd name="connsiteX11" fmla="*/ 284432 w 530286"/>
                    <a:gd name="connsiteY11" fmla="*/ 692402 h 692440"/>
                    <a:gd name="connsiteX12" fmla="*/ 132011 w 530286"/>
                    <a:gd name="connsiteY12" fmla="*/ 638071 h 692440"/>
                    <a:gd name="connsiteX13" fmla="*/ 28347 w 530286"/>
                    <a:gd name="connsiteY13" fmla="*/ 502778 h 692440"/>
                    <a:gd name="connsiteX14" fmla="*/ 4 w 530286"/>
                    <a:gd name="connsiteY14" fmla="*/ 347493 h 692440"/>
                    <a:gd name="connsiteX0" fmla="*/ 4 w 528426"/>
                    <a:gd name="connsiteY0" fmla="*/ 347493 h 692440"/>
                    <a:gd name="connsiteX1" fmla="*/ 29912 w 528426"/>
                    <a:gd name="connsiteY1" fmla="*/ 187719 h 692440"/>
                    <a:gd name="connsiteX2" fmla="*/ 111025 w 528426"/>
                    <a:gd name="connsiteY2" fmla="*/ 71842 h 692440"/>
                    <a:gd name="connsiteX3" fmla="*/ 284432 w 528426"/>
                    <a:gd name="connsiteY3" fmla="*/ 2584 h 692440"/>
                    <a:gd name="connsiteX4" fmla="*/ 398838 w 528426"/>
                    <a:gd name="connsiteY4" fmla="*/ 60565 h 692440"/>
                    <a:gd name="connsiteX5" fmla="*/ 526266 w 528426"/>
                    <a:gd name="connsiteY5" fmla="*/ 161464 h 692440"/>
                    <a:gd name="connsiteX6" fmla="*/ 287660 w 528426"/>
                    <a:gd name="connsiteY6" fmla="*/ 193043 h 692440"/>
                    <a:gd name="connsiteX7" fmla="*/ 207486 w 528426"/>
                    <a:gd name="connsiteY7" fmla="*/ 245031 h 692440"/>
                    <a:gd name="connsiteX8" fmla="*/ 178673 w 528426"/>
                    <a:gd name="connsiteY8" fmla="*/ 361847 h 692440"/>
                    <a:gd name="connsiteX9" fmla="*/ 272941 w 528426"/>
                    <a:gd name="connsiteY9" fmla="*/ 487119 h 692440"/>
                    <a:gd name="connsiteX10" fmla="*/ 523799 w 528426"/>
                    <a:gd name="connsiteY10" fmla="*/ 532215 h 692440"/>
                    <a:gd name="connsiteX11" fmla="*/ 428593 w 528426"/>
                    <a:gd name="connsiteY11" fmla="*/ 644646 h 692440"/>
                    <a:gd name="connsiteX12" fmla="*/ 284432 w 528426"/>
                    <a:gd name="connsiteY12" fmla="*/ 692402 h 692440"/>
                    <a:gd name="connsiteX13" fmla="*/ 132011 w 528426"/>
                    <a:gd name="connsiteY13" fmla="*/ 638071 h 692440"/>
                    <a:gd name="connsiteX14" fmla="*/ 28347 w 528426"/>
                    <a:gd name="connsiteY14" fmla="*/ 502778 h 692440"/>
                    <a:gd name="connsiteX15" fmla="*/ 4 w 528426"/>
                    <a:gd name="connsiteY15" fmla="*/ 347493 h 692440"/>
                    <a:gd name="connsiteX0" fmla="*/ 4 w 528808"/>
                    <a:gd name="connsiteY0" fmla="*/ 345733 h 690680"/>
                    <a:gd name="connsiteX1" fmla="*/ 29912 w 528808"/>
                    <a:gd name="connsiteY1" fmla="*/ 185959 h 690680"/>
                    <a:gd name="connsiteX2" fmla="*/ 111025 w 528808"/>
                    <a:gd name="connsiteY2" fmla="*/ 70082 h 690680"/>
                    <a:gd name="connsiteX3" fmla="*/ 284432 w 528808"/>
                    <a:gd name="connsiteY3" fmla="*/ 824 h 690680"/>
                    <a:gd name="connsiteX4" fmla="*/ 417001 w 528808"/>
                    <a:gd name="connsiteY4" fmla="*/ 40327 h 690680"/>
                    <a:gd name="connsiteX5" fmla="*/ 526266 w 528808"/>
                    <a:gd name="connsiteY5" fmla="*/ 159704 h 690680"/>
                    <a:gd name="connsiteX6" fmla="*/ 287660 w 528808"/>
                    <a:gd name="connsiteY6" fmla="*/ 191283 h 690680"/>
                    <a:gd name="connsiteX7" fmla="*/ 207486 w 528808"/>
                    <a:gd name="connsiteY7" fmla="*/ 243271 h 690680"/>
                    <a:gd name="connsiteX8" fmla="*/ 178673 w 528808"/>
                    <a:gd name="connsiteY8" fmla="*/ 360087 h 690680"/>
                    <a:gd name="connsiteX9" fmla="*/ 272941 w 528808"/>
                    <a:gd name="connsiteY9" fmla="*/ 485359 h 690680"/>
                    <a:gd name="connsiteX10" fmla="*/ 523799 w 528808"/>
                    <a:gd name="connsiteY10" fmla="*/ 530455 h 690680"/>
                    <a:gd name="connsiteX11" fmla="*/ 428593 w 528808"/>
                    <a:gd name="connsiteY11" fmla="*/ 642886 h 690680"/>
                    <a:gd name="connsiteX12" fmla="*/ 284432 w 528808"/>
                    <a:gd name="connsiteY12" fmla="*/ 690642 h 690680"/>
                    <a:gd name="connsiteX13" fmla="*/ 132011 w 528808"/>
                    <a:gd name="connsiteY13" fmla="*/ 636311 h 690680"/>
                    <a:gd name="connsiteX14" fmla="*/ 28347 w 528808"/>
                    <a:gd name="connsiteY14" fmla="*/ 501018 h 690680"/>
                    <a:gd name="connsiteX15" fmla="*/ 4 w 528808"/>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6268 h 691215"/>
                    <a:gd name="connsiteX1" fmla="*/ 29912 w 526266"/>
                    <a:gd name="connsiteY1" fmla="*/ 186494 h 691215"/>
                    <a:gd name="connsiteX2" fmla="*/ 111025 w 526266"/>
                    <a:gd name="connsiteY2" fmla="*/ 70617 h 691215"/>
                    <a:gd name="connsiteX3" fmla="*/ 284432 w 526266"/>
                    <a:gd name="connsiteY3" fmla="*/ 1359 h 691215"/>
                    <a:gd name="connsiteX4" fmla="*/ 417001 w 526266"/>
                    <a:gd name="connsiteY4" fmla="*/ 40862 h 691215"/>
                    <a:gd name="connsiteX5" fmla="*/ 526266 w 526266"/>
                    <a:gd name="connsiteY5" fmla="*/ 160239 h 691215"/>
                    <a:gd name="connsiteX6" fmla="*/ 287660 w 526266"/>
                    <a:gd name="connsiteY6" fmla="*/ 191818 h 691215"/>
                    <a:gd name="connsiteX7" fmla="*/ 201849 w 526266"/>
                    <a:gd name="connsiteY7" fmla="*/ 244745 h 691215"/>
                    <a:gd name="connsiteX8" fmla="*/ 175228 w 526266"/>
                    <a:gd name="connsiteY8" fmla="*/ 328365 h 691215"/>
                    <a:gd name="connsiteX9" fmla="*/ 197465 w 526266"/>
                    <a:gd name="connsiteY9" fmla="*/ 427015 h 691215"/>
                    <a:gd name="connsiteX10" fmla="*/ 267617 w 526266"/>
                    <a:gd name="connsiteY10" fmla="*/ 488712 h 691215"/>
                    <a:gd name="connsiteX11" fmla="*/ 523799 w 526266"/>
                    <a:gd name="connsiteY11" fmla="*/ 530990 h 691215"/>
                    <a:gd name="connsiteX12" fmla="*/ 428593 w 526266"/>
                    <a:gd name="connsiteY12" fmla="*/ 643421 h 691215"/>
                    <a:gd name="connsiteX13" fmla="*/ 284432 w 526266"/>
                    <a:gd name="connsiteY13" fmla="*/ 691177 h 691215"/>
                    <a:gd name="connsiteX14" fmla="*/ 132011 w 526266"/>
                    <a:gd name="connsiteY14" fmla="*/ 636846 h 691215"/>
                    <a:gd name="connsiteX15" fmla="*/ 28347 w 526266"/>
                    <a:gd name="connsiteY15" fmla="*/ 501553 h 691215"/>
                    <a:gd name="connsiteX16" fmla="*/ 4 w 526266"/>
                    <a:gd name="connsiteY16" fmla="*/ 346268 h 691215"/>
                    <a:gd name="connsiteX0" fmla="*/ 4 w 526266"/>
                    <a:gd name="connsiteY0" fmla="*/ 344918 h 689865"/>
                    <a:gd name="connsiteX1" fmla="*/ 29912 w 526266"/>
                    <a:gd name="connsiteY1" fmla="*/ 185144 h 689865"/>
                    <a:gd name="connsiteX2" fmla="*/ 111025 w 526266"/>
                    <a:gd name="connsiteY2" fmla="*/ 69267 h 689865"/>
                    <a:gd name="connsiteX3" fmla="*/ 284432 w 526266"/>
                    <a:gd name="connsiteY3" fmla="*/ 9 h 689865"/>
                    <a:gd name="connsiteX4" fmla="*/ 417001 w 526266"/>
                    <a:gd name="connsiteY4" fmla="*/ 39512 h 689865"/>
                    <a:gd name="connsiteX5" fmla="*/ 526266 w 526266"/>
                    <a:gd name="connsiteY5" fmla="*/ 158889 h 689865"/>
                    <a:gd name="connsiteX6" fmla="*/ 287660 w 526266"/>
                    <a:gd name="connsiteY6" fmla="*/ 190468 h 689865"/>
                    <a:gd name="connsiteX7" fmla="*/ 201849 w 526266"/>
                    <a:gd name="connsiteY7" fmla="*/ 243395 h 689865"/>
                    <a:gd name="connsiteX8" fmla="*/ 175228 w 526266"/>
                    <a:gd name="connsiteY8" fmla="*/ 327015 h 689865"/>
                    <a:gd name="connsiteX9" fmla="*/ 197465 w 526266"/>
                    <a:gd name="connsiteY9" fmla="*/ 425665 h 689865"/>
                    <a:gd name="connsiteX10" fmla="*/ 267617 w 526266"/>
                    <a:gd name="connsiteY10" fmla="*/ 487362 h 689865"/>
                    <a:gd name="connsiteX11" fmla="*/ 523799 w 526266"/>
                    <a:gd name="connsiteY11" fmla="*/ 529640 h 689865"/>
                    <a:gd name="connsiteX12" fmla="*/ 428593 w 526266"/>
                    <a:gd name="connsiteY12" fmla="*/ 642071 h 689865"/>
                    <a:gd name="connsiteX13" fmla="*/ 284432 w 526266"/>
                    <a:gd name="connsiteY13" fmla="*/ 689827 h 689865"/>
                    <a:gd name="connsiteX14" fmla="*/ 132011 w 526266"/>
                    <a:gd name="connsiteY14" fmla="*/ 635496 h 689865"/>
                    <a:gd name="connsiteX15" fmla="*/ 28347 w 526266"/>
                    <a:gd name="connsiteY15" fmla="*/ 500203 h 689865"/>
                    <a:gd name="connsiteX16" fmla="*/ 4 w 526266"/>
                    <a:gd name="connsiteY16" fmla="*/ 344918 h 689865"/>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197464 w 526266"/>
                    <a:gd name="connsiteY7" fmla="*/ 240269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77638 w 526266"/>
                    <a:gd name="connsiteY6" fmla="*/ 188281 h 689871"/>
                    <a:gd name="connsiteX7" fmla="*/ 197464 w 526266"/>
                    <a:gd name="connsiteY7" fmla="*/ 240269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41443"/>
                    <a:gd name="connsiteY0" fmla="*/ 344924 h 689871"/>
                    <a:gd name="connsiteX1" fmla="*/ 29912 w 541443"/>
                    <a:gd name="connsiteY1" fmla="*/ 185150 h 689871"/>
                    <a:gd name="connsiteX2" fmla="*/ 111025 w 541443"/>
                    <a:gd name="connsiteY2" fmla="*/ 69273 h 689871"/>
                    <a:gd name="connsiteX3" fmla="*/ 284432 w 541443"/>
                    <a:gd name="connsiteY3" fmla="*/ 15 h 689871"/>
                    <a:gd name="connsiteX4" fmla="*/ 417001 w 541443"/>
                    <a:gd name="connsiteY4" fmla="*/ 39518 h 689871"/>
                    <a:gd name="connsiteX5" fmla="*/ 541443 w 541443"/>
                    <a:gd name="connsiteY5" fmla="*/ 189014 h 689871"/>
                    <a:gd name="connsiteX6" fmla="*/ 277638 w 541443"/>
                    <a:gd name="connsiteY6" fmla="*/ 188281 h 689871"/>
                    <a:gd name="connsiteX7" fmla="*/ 197464 w 541443"/>
                    <a:gd name="connsiteY7" fmla="*/ 240269 h 689871"/>
                    <a:gd name="connsiteX8" fmla="*/ 169591 w 541443"/>
                    <a:gd name="connsiteY8" fmla="*/ 327960 h 689871"/>
                    <a:gd name="connsiteX9" fmla="*/ 192767 w 541443"/>
                    <a:gd name="connsiteY9" fmla="*/ 420661 h 689871"/>
                    <a:gd name="connsiteX10" fmla="*/ 267617 w 541443"/>
                    <a:gd name="connsiteY10" fmla="*/ 487368 h 689871"/>
                    <a:gd name="connsiteX11" fmla="*/ 523799 w 541443"/>
                    <a:gd name="connsiteY11" fmla="*/ 529646 h 689871"/>
                    <a:gd name="connsiteX12" fmla="*/ 428593 w 541443"/>
                    <a:gd name="connsiteY12" fmla="*/ 642077 h 689871"/>
                    <a:gd name="connsiteX13" fmla="*/ 284432 w 541443"/>
                    <a:gd name="connsiteY13" fmla="*/ 689833 h 689871"/>
                    <a:gd name="connsiteX14" fmla="*/ 132011 w 541443"/>
                    <a:gd name="connsiteY14" fmla="*/ 635502 h 689871"/>
                    <a:gd name="connsiteX15" fmla="*/ 28347 w 541443"/>
                    <a:gd name="connsiteY15" fmla="*/ 500209 h 689871"/>
                    <a:gd name="connsiteX16" fmla="*/ 4 w 541443"/>
                    <a:gd name="connsiteY16" fmla="*/ 344924 h 689871"/>
                    <a:gd name="connsiteX0" fmla="*/ 4 w 541443"/>
                    <a:gd name="connsiteY0" fmla="*/ 344924 h 689871"/>
                    <a:gd name="connsiteX1" fmla="*/ 29912 w 541443"/>
                    <a:gd name="connsiteY1" fmla="*/ 185150 h 689871"/>
                    <a:gd name="connsiteX2" fmla="*/ 111025 w 541443"/>
                    <a:gd name="connsiteY2" fmla="*/ 69273 h 689871"/>
                    <a:gd name="connsiteX3" fmla="*/ 284432 w 541443"/>
                    <a:gd name="connsiteY3" fmla="*/ 15 h 689871"/>
                    <a:gd name="connsiteX4" fmla="*/ 417001 w 541443"/>
                    <a:gd name="connsiteY4" fmla="*/ 39518 h 689871"/>
                    <a:gd name="connsiteX5" fmla="*/ 541443 w 541443"/>
                    <a:gd name="connsiteY5" fmla="*/ 189014 h 689871"/>
                    <a:gd name="connsiteX6" fmla="*/ 277638 w 541443"/>
                    <a:gd name="connsiteY6" fmla="*/ 188281 h 689871"/>
                    <a:gd name="connsiteX7" fmla="*/ 197464 w 541443"/>
                    <a:gd name="connsiteY7" fmla="*/ 240269 h 689871"/>
                    <a:gd name="connsiteX8" fmla="*/ 169591 w 541443"/>
                    <a:gd name="connsiteY8" fmla="*/ 327960 h 689871"/>
                    <a:gd name="connsiteX9" fmla="*/ 192767 w 541443"/>
                    <a:gd name="connsiteY9" fmla="*/ 420661 h 689871"/>
                    <a:gd name="connsiteX10" fmla="*/ 267617 w 541443"/>
                    <a:gd name="connsiteY10" fmla="*/ 487368 h 689871"/>
                    <a:gd name="connsiteX11" fmla="*/ 523799 w 541443"/>
                    <a:gd name="connsiteY11" fmla="*/ 529646 h 689871"/>
                    <a:gd name="connsiteX12" fmla="*/ 428593 w 541443"/>
                    <a:gd name="connsiteY12" fmla="*/ 642077 h 689871"/>
                    <a:gd name="connsiteX13" fmla="*/ 284432 w 541443"/>
                    <a:gd name="connsiteY13" fmla="*/ 689833 h 689871"/>
                    <a:gd name="connsiteX14" fmla="*/ 132011 w 541443"/>
                    <a:gd name="connsiteY14" fmla="*/ 635502 h 689871"/>
                    <a:gd name="connsiteX15" fmla="*/ 28347 w 541443"/>
                    <a:gd name="connsiteY15" fmla="*/ 500209 h 689871"/>
                    <a:gd name="connsiteX16" fmla="*/ 4 w 541443"/>
                    <a:gd name="connsiteY16" fmla="*/ 344924 h 689871"/>
                    <a:gd name="connsiteX0" fmla="*/ 4 w 541443"/>
                    <a:gd name="connsiteY0" fmla="*/ 345621 h 690568"/>
                    <a:gd name="connsiteX1" fmla="*/ 29912 w 541443"/>
                    <a:gd name="connsiteY1" fmla="*/ 185847 h 690568"/>
                    <a:gd name="connsiteX2" fmla="*/ 111025 w 541443"/>
                    <a:gd name="connsiteY2" fmla="*/ 69970 h 690568"/>
                    <a:gd name="connsiteX3" fmla="*/ 284432 w 541443"/>
                    <a:gd name="connsiteY3" fmla="*/ 712 h 690568"/>
                    <a:gd name="connsiteX4" fmla="*/ 426296 w 541443"/>
                    <a:gd name="connsiteY4" fmla="*/ 43743 h 690568"/>
                    <a:gd name="connsiteX5" fmla="*/ 541443 w 541443"/>
                    <a:gd name="connsiteY5" fmla="*/ 189711 h 690568"/>
                    <a:gd name="connsiteX6" fmla="*/ 277638 w 541443"/>
                    <a:gd name="connsiteY6" fmla="*/ 188978 h 690568"/>
                    <a:gd name="connsiteX7" fmla="*/ 197464 w 541443"/>
                    <a:gd name="connsiteY7" fmla="*/ 240966 h 690568"/>
                    <a:gd name="connsiteX8" fmla="*/ 169591 w 541443"/>
                    <a:gd name="connsiteY8" fmla="*/ 328657 h 690568"/>
                    <a:gd name="connsiteX9" fmla="*/ 192767 w 541443"/>
                    <a:gd name="connsiteY9" fmla="*/ 421358 h 690568"/>
                    <a:gd name="connsiteX10" fmla="*/ 267617 w 541443"/>
                    <a:gd name="connsiteY10" fmla="*/ 488065 h 690568"/>
                    <a:gd name="connsiteX11" fmla="*/ 523799 w 541443"/>
                    <a:gd name="connsiteY11" fmla="*/ 530343 h 690568"/>
                    <a:gd name="connsiteX12" fmla="*/ 428593 w 541443"/>
                    <a:gd name="connsiteY12" fmla="*/ 642774 h 690568"/>
                    <a:gd name="connsiteX13" fmla="*/ 284432 w 541443"/>
                    <a:gd name="connsiteY13" fmla="*/ 690530 h 690568"/>
                    <a:gd name="connsiteX14" fmla="*/ 132011 w 541443"/>
                    <a:gd name="connsiteY14" fmla="*/ 636199 h 690568"/>
                    <a:gd name="connsiteX15" fmla="*/ 28347 w 541443"/>
                    <a:gd name="connsiteY15" fmla="*/ 500906 h 690568"/>
                    <a:gd name="connsiteX16" fmla="*/ 4 w 541443"/>
                    <a:gd name="connsiteY16" fmla="*/ 345621 h 690568"/>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77638 w 539913"/>
                    <a:gd name="connsiteY6" fmla="*/ 188999 h 690589"/>
                    <a:gd name="connsiteX7" fmla="*/ 197464 w 539913"/>
                    <a:gd name="connsiteY7" fmla="*/ 240987 h 690589"/>
                    <a:gd name="connsiteX8" fmla="*/ 169591 w 539913"/>
                    <a:gd name="connsiteY8" fmla="*/ 328678 h 690589"/>
                    <a:gd name="connsiteX9" fmla="*/ 192767 w 539913"/>
                    <a:gd name="connsiteY9" fmla="*/ 421379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197464 w 539913"/>
                    <a:gd name="connsiteY7" fmla="*/ 240987 h 690589"/>
                    <a:gd name="connsiteX8" fmla="*/ 169591 w 539913"/>
                    <a:gd name="connsiteY8" fmla="*/ 328678 h 690589"/>
                    <a:gd name="connsiteX9" fmla="*/ 192767 w 539913"/>
                    <a:gd name="connsiteY9" fmla="*/ 421379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197464 w 539913"/>
                    <a:gd name="connsiteY7" fmla="*/ 240987 h 690589"/>
                    <a:gd name="connsiteX8" fmla="*/ 169591 w 539913"/>
                    <a:gd name="connsiteY8" fmla="*/ 328678 h 690589"/>
                    <a:gd name="connsiteX9" fmla="*/ 192767 w 539913"/>
                    <a:gd name="connsiteY9" fmla="*/ 421379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203112 w 539913"/>
                    <a:gd name="connsiteY7" fmla="*/ 248752 h 690589"/>
                    <a:gd name="connsiteX8" fmla="*/ 169591 w 539913"/>
                    <a:gd name="connsiteY8" fmla="*/ 328678 h 690589"/>
                    <a:gd name="connsiteX9" fmla="*/ 192767 w 539913"/>
                    <a:gd name="connsiteY9" fmla="*/ 421379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203112 w 539913"/>
                    <a:gd name="connsiteY7" fmla="*/ 248752 h 690589"/>
                    <a:gd name="connsiteX8" fmla="*/ 179003 w 539913"/>
                    <a:gd name="connsiteY8" fmla="*/ 328560 h 690589"/>
                    <a:gd name="connsiteX9" fmla="*/ 192767 w 539913"/>
                    <a:gd name="connsiteY9" fmla="*/ 421379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203112 w 539913"/>
                    <a:gd name="connsiteY7" fmla="*/ 248752 h 690589"/>
                    <a:gd name="connsiteX8" fmla="*/ 179003 w 539913"/>
                    <a:gd name="connsiteY8" fmla="*/ 328560 h 690589"/>
                    <a:gd name="connsiteX9" fmla="*/ 187708 w 539913"/>
                    <a:gd name="connsiteY9" fmla="*/ 412790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203112 w 539913"/>
                    <a:gd name="connsiteY7" fmla="*/ 248752 h 690589"/>
                    <a:gd name="connsiteX8" fmla="*/ 179003 w 539913"/>
                    <a:gd name="connsiteY8" fmla="*/ 328560 h 690589"/>
                    <a:gd name="connsiteX9" fmla="*/ 187708 w 539913"/>
                    <a:gd name="connsiteY9" fmla="*/ 412790 h 690589"/>
                    <a:gd name="connsiteX10" fmla="*/ 276911 w 539913"/>
                    <a:gd name="connsiteY10" fmla="*/ 474204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97"/>
                    <a:gd name="connsiteX1" fmla="*/ 29912 w 539913"/>
                    <a:gd name="connsiteY1" fmla="*/ 185868 h 690597"/>
                    <a:gd name="connsiteX2" fmla="*/ 111025 w 539913"/>
                    <a:gd name="connsiteY2" fmla="*/ 69991 h 690597"/>
                    <a:gd name="connsiteX3" fmla="*/ 284432 w 539913"/>
                    <a:gd name="connsiteY3" fmla="*/ 733 h 690597"/>
                    <a:gd name="connsiteX4" fmla="*/ 426296 w 539913"/>
                    <a:gd name="connsiteY4" fmla="*/ 43764 h 690597"/>
                    <a:gd name="connsiteX5" fmla="*/ 539913 w 539913"/>
                    <a:gd name="connsiteY5" fmla="*/ 193615 h 690597"/>
                    <a:gd name="connsiteX6" fmla="*/ 281521 w 539913"/>
                    <a:gd name="connsiteY6" fmla="*/ 212294 h 690597"/>
                    <a:gd name="connsiteX7" fmla="*/ 203112 w 539913"/>
                    <a:gd name="connsiteY7" fmla="*/ 248752 h 690597"/>
                    <a:gd name="connsiteX8" fmla="*/ 179003 w 539913"/>
                    <a:gd name="connsiteY8" fmla="*/ 328560 h 690597"/>
                    <a:gd name="connsiteX9" fmla="*/ 187708 w 539913"/>
                    <a:gd name="connsiteY9" fmla="*/ 412790 h 690597"/>
                    <a:gd name="connsiteX10" fmla="*/ 276911 w 539913"/>
                    <a:gd name="connsiteY10" fmla="*/ 474204 h 690597"/>
                    <a:gd name="connsiteX11" fmla="*/ 535328 w 539913"/>
                    <a:gd name="connsiteY11" fmla="*/ 508129 h 690597"/>
                    <a:gd name="connsiteX12" fmla="*/ 428593 w 539913"/>
                    <a:gd name="connsiteY12" fmla="*/ 642795 h 690597"/>
                    <a:gd name="connsiteX13" fmla="*/ 284432 w 539913"/>
                    <a:gd name="connsiteY13" fmla="*/ 690551 h 690597"/>
                    <a:gd name="connsiteX14" fmla="*/ 132011 w 539913"/>
                    <a:gd name="connsiteY14" fmla="*/ 636220 h 690597"/>
                    <a:gd name="connsiteX15" fmla="*/ 28347 w 539913"/>
                    <a:gd name="connsiteY15" fmla="*/ 500927 h 690597"/>
                    <a:gd name="connsiteX16" fmla="*/ 4 w 539913"/>
                    <a:gd name="connsiteY16" fmla="*/ 345642 h 690597"/>
                    <a:gd name="connsiteX0" fmla="*/ 4 w 539913"/>
                    <a:gd name="connsiteY0" fmla="*/ 345642 h 690597"/>
                    <a:gd name="connsiteX1" fmla="*/ 29912 w 539913"/>
                    <a:gd name="connsiteY1" fmla="*/ 185868 h 690597"/>
                    <a:gd name="connsiteX2" fmla="*/ 111025 w 539913"/>
                    <a:gd name="connsiteY2" fmla="*/ 69991 h 690597"/>
                    <a:gd name="connsiteX3" fmla="*/ 284432 w 539913"/>
                    <a:gd name="connsiteY3" fmla="*/ 733 h 690597"/>
                    <a:gd name="connsiteX4" fmla="*/ 426296 w 539913"/>
                    <a:gd name="connsiteY4" fmla="*/ 43764 h 690597"/>
                    <a:gd name="connsiteX5" fmla="*/ 539913 w 539913"/>
                    <a:gd name="connsiteY5" fmla="*/ 193615 h 690597"/>
                    <a:gd name="connsiteX6" fmla="*/ 281521 w 539913"/>
                    <a:gd name="connsiteY6" fmla="*/ 212294 h 690597"/>
                    <a:gd name="connsiteX7" fmla="*/ 203112 w 539913"/>
                    <a:gd name="connsiteY7" fmla="*/ 248752 h 690597"/>
                    <a:gd name="connsiteX8" fmla="*/ 179003 w 539913"/>
                    <a:gd name="connsiteY8" fmla="*/ 328560 h 690597"/>
                    <a:gd name="connsiteX9" fmla="*/ 187708 w 539913"/>
                    <a:gd name="connsiteY9" fmla="*/ 412790 h 690597"/>
                    <a:gd name="connsiteX10" fmla="*/ 276911 w 539913"/>
                    <a:gd name="connsiteY10" fmla="*/ 474204 h 690597"/>
                    <a:gd name="connsiteX11" fmla="*/ 535328 w 539913"/>
                    <a:gd name="connsiteY11" fmla="*/ 508129 h 690597"/>
                    <a:gd name="connsiteX12" fmla="*/ 428593 w 539913"/>
                    <a:gd name="connsiteY12" fmla="*/ 642795 h 690597"/>
                    <a:gd name="connsiteX13" fmla="*/ 284432 w 539913"/>
                    <a:gd name="connsiteY13" fmla="*/ 690551 h 690597"/>
                    <a:gd name="connsiteX14" fmla="*/ 132011 w 539913"/>
                    <a:gd name="connsiteY14" fmla="*/ 636220 h 690597"/>
                    <a:gd name="connsiteX15" fmla="*/ 28347 w 539913"/>
                    <a:gd name="connsiteY15" fmla="*/ 500927 h 690597"/>
                    <a:gd name="connsiteX16" fmla="*/ 4 w 539913"/>
                    <a:gd name="connsiteY16" fmla="*/ 345642 h 690597"/>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3112 w 539913"/>
                    <a:gd name="connsiteY7" fmla="*/ 248752 h 690596"/>
                    <a:gd name="connsiteX8" fmla="*/ 179003 w 539913"/>
                    <a:gd name="connsiteY8" fmla="*/ 328560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3112 w 539913"/>
                    <a:gd name="connsiteY7" fmla="*/ 248752 h 690596"/>
                    <a:gd name="connsiteX8" fmla="*/ 179003 w 539913"/>
                    <a:gd name="connsiteY8" fmla="*/ 328560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3112 w 539913"/>
                    <a:gd name="connsiteY7" fmla="*/ 248752 h 690596"/>
                    <a:gd name="connsiteX8" fmla="*/ 179003 w 539913"/>
                    <a:gd name="connsiteY8" fmla="*/ 328560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3112 w 539913"/>
                    <a:gd name="connsiteY7" fmla="*/ 248752 h 690596"/>
                    <a:gd name="connsiteX8" fmla="*/ 176296 w 539913"/>
                    <a:gd name="connsiteY8" fmla="*/ 329738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3112 w 539913"/>
                    <a:gd name="connsiteY7" fmla="*/ 248752 h 690596"/>
                    <a:gd name="connsiteX8" fmla="*/ 176296 w 539913"/>
                    <a:gd name="connsiteY8" fmla="*/ 329738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944 w 539913"/>
                    <a:gd name="connsiteY9" fmla="*/ 409849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944 w 539913"/>
                    <a:gd name="connsiteY9" fmla="*/ 409849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944 w 539913"/>
                    <a:gd name="connsiteY9" fmla="*/ 409849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944 w 539913"/>
                    <a:gd name="connsiteY9" fmla="*/ 409849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944 w 539913"/>
                    <a:gd name="connsiteY9" fmla="*/ 409849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8"/>
                    <a:gd name="connsiteX1" fmla="*/ 29912 w 539913"/>
                    <a:gd name="connsiteY1" fmla="*/ 185868 h 690598"/>
                    <a:gd name="connsiteX2" fmla="*/ 111025 w 539913"/>
                    <a:gd name="connsiteY2" fmla="*/ 69991 h 690598"/>
                    <a:gd name="connsiteX3" fmla="*/ 284432 w 539913"/>
                    <a:gd name="connsiteY3" fmla="*/ 733 h 690598"/>
                    <a:gd name="connsiteX4" fmla="*/ 426296 w 539913"/>
                    <a:gd name="connsiteY4" fmla="*/ 43764 h 690598"/>
                    <a:gd name="connsiteX5" fmla="*/ 539913 w 539913"/>
                    <a:gd name="connsiteY5" fmla="*/ 193615 h 690598"/>
                    <a:gd name="connsiteX6" fmla="*/ 281521 w 539913"/>
                    <a:gd name="connsiteY6" fmla="*/ 212294 h 690598"/>
                    <a:gd name="connsiteX7" fmla="*/ 200877 w 539913"/>
                    <a:gd name="connsiteY7" fmla="*/ 257104 h 690598"/>
                    <a:gd name="connsiteX8" fmla="*/ 176296 w 539913"/>
                    <a:gd name="connsiteY8" fmla="*/ 329738 h 690598"/>
                    <a:gd name="connsiteX9" fmla="*/ 187944 w 539913"/>
                    <a:gd name="connsiteY9" fmla="*/ 409849 h 690598"/>
                    <a:gd name="connsiteX10" fmla="*/ 276911 w 539913"/>
                    <a:gd name="connsiteY10" fmla="*/ 474204 h 690598"/>
                    <a:gd name="connsiteX11" fmla="*/ 536151 w 539913"/>
                    <a:gd name="connsiteY11" fmla="*/ 504364 h 690598"/>
                    <a:gd name="connsiteX12" fmla="*/ 428593 w 539913"/>
                    <a:gd name="connsiteY12" fmla="*/ 642795 h 690598"/>
                    <a:gd name="connsiteX13" fmla="*/ 284432 w 539913"/>
                    <a:gd name="connsiteY13" fmla="*/ 690551 h 690598"/>
                    <a:gd name="connsiteX14" fmla="*/ 132011 w 539913"/>
                    <a:gd name="connsiteY14" fmla="*/ 636220 h 690598"/>
                    <a:gd name="connsiteX15" fmla="*/ 28347 w 539913"/>
                    <a:gd name="connsiteY15" fmla="*/ 500927 h 690598"/>
                    <a:gd name="connsiteX16" fmla="*/ 4 w 539913"/>
                    <a:gd name="connsiteY16" fmla="*/ 345642 h 690598"/>
                    <a:gd name="connsiteX0" fmla="*/ 4 w 539913"/>
                    <a:gd name="connsiteY0" fmla="*/ 345642 h 690598"/>
                    <a:gd name="connsiteX1" fmla="*/ 29912 w 539913"/>
                    <a:gd name="connsiteY1" fmla="*/ 185868 h 690598"/>
                    <a:gd name="connsiteX2" fmla="*/ 111025 w 539913"/>
                    <a:gd name="connsiteY2" fmla="*/ 69991 h 690598"/>
                    <a:gd name="connsiteX3" fmla="*/ 284432 w 539913"/>
                    <a:gd name="connsiteY3" fmla="*/ 733 h 690598"/>
                    <a:gd name="connsiteX4" fmla="*/ 426296 w 539913"/>
                    <a:gd name="connsiteY4" fmla="*/ 43764 h 690598"/>
                    <a:gd name="connsiteX5" fmla="*/ 539913 w 539913"/>
                    <a:gd name="connsiteY5" fmla="*/ 193615 h 690598"/>
                    <a:gd name="connsiteX6" fmla="*/ 281521 w 539913"/>
                    <a:gd name="connsiteY6" fmla="*/ 212294 h 690598"/>
                    <a:gd name="connsiteX7" fmla="*/ 200877 w 539913"/>
                    <a:gd name="connsiteY7" fmla="*/ 257104 h 690598"/>
                    <a:gd name="connsiteX8" fmla="*/ 176296 w 539913"/>
                    <a:gd name="connsiteY8" fmla="*/ 329738 h 690598"/>
                    <a:gd name="connsiteX9" fmla="*/ 187944 w 539913"/>
                    <a:gd name="connsiteY9" fmla="*/ 409849 h 690598"/>
                    <a:gd name="connsiteX10" fmla="*/ 276911 w 539913"/>
                    <a:gd name="connsiteY10" fmla="*/ 474204 h 690598"/>
                    <a:gd name="connsiteX11" fmla="*/ 536151 w 539913"/>
                    <a:gd name="connsiteY11" fmla="*/ 504364 h 690598"/>
                    <a:gd name="connsiteX12" fmla="*/ 428593 w 539913"/>
                    <a:gd name="connsiteY12" fmla="*/ 642795 h 690598"/>
                    <a:gd name="connsiteX13" fmla="*/ 284432 w 539913"/>
                    <a:gd name="connsiteY13" fmla="*/ 690551 h 690598"/>
                    <a:gd name="connsiteX14" fmla="*/ 132011 w 539913"/>
                    <a:gd name="connsiteY14" fmla="*/ 636220 h 690598"/>
                    <a:gd name="connsiteX15" fmla="*/ 28347 w 539913"/>
                    <a:gd name="connsiteY15" fmla="*/ 500927 h 690598"/>
                    <a:gd name="connsiteX16" fmla="*/ 4 w 539913"/>
                    <a:gd name="connsiteY16" fmla="*/ 345642 h 690598"/>
                    <a:gd name="connsiteX0" fmla="*/ 4 w 539913"/>
                    <a:gd name="connsiteY0" fmla="*/ 345642 h 690598"/>
                    <a:gd name="connsiteX1" fmla="*/ 29912 w 539913"/>
                    <a:gd name="connsiteY1" fmla="*/ 185868 h 690598"/>
                    <a:gd name="connsiteX2" fmla="*/ 111025 w 539913"/>
                    <a:gd name="connsiteY2" fmla="*/ 69991 h 690598"/>
                    <a:gd name="connsiteX3" fmla="*/ 284432 w 539913"/>
                    <a:gd name="connsiteY3" fmla="*/ 733 h 690598"/>
                    <a:gd name="connsiteX4" fmla="*/ 426296 w 539913"/>
                    <a:gd name="connsiteY4" fmla="*/ 43764 h 690598"/>
                    <a:gd name="connsiteX5" fmla="*/ 539913 w 539913"/>
                    <a:gd name="connsiteY5" fmla="*/ 193615 h 690598"/>
                    <a:gd name="connsiteX6" fmla="*/ 281521 w 539913"/>
                    <a:gd name="connsiteY6" fmla="*/ 212294 h 690598"/>
                    <a:gd name="connsiteX7" fmla="*/ 200877 w 539913"/>
                    <a:gd name="connsiteY7" fmla="*/ 257104 h 690598"/>
                    <a:gd name="connsiteX8" fmla="*/ 176296 w 539913"/>
                    <a:gd name="connsiteY8" fmla="*/ 329738 h 690598"/>
                    <a:gd name="connsiteX9" fmla="*/ 187944 w 539913"/>
                    <a:gd name="connsiteY9" fmla="*/ 409849 h 690598"/>
                    <a:gd name="connsiteX10" fmla="*/ 276911 w 539913"/>
                    <a:gd name="connsiteY10" fmla="*/ 474204 h 690598"/>
                    <a:gd name="connsiteX11" fmla="*/ 536151 w 539913"/>
                    <a:gd name="connsiteY11" fmla="*/ 504364 h 690598"/>
                    <a:gd name="connsiteX12" fmla="*/ 428593 w 539913"/>
                    <a:gd name="connsiteY12" fmla="*/ 642795 h 690598"/>
                    <a:gd name="connsiteX13" fmla="*/ 284432 w 539913"/>
                    <a:gd name="connsiteY13" fmla="*/ 690551 h 690598"/>
                    <a:gd name="connsiteX14" fmla="*/ 132011 w 539913"/>
                    <a:gd name="connsiteY14" fmla="*/ 636220 h 690598"/>
                    <a:gd name="connsiteX15" fmla="*/ 28347 w 539913"/>
                    <a:gd name="connsiteY15" fmla="*/ 500927 h 690598"/>
                    <a:gd name="connsiteX16" fmla="*/ 4 w 539913"/>
                    <a:gd name="connsiteY16" fmla="*/ 345642 h 690598"/>
                    <a:gd name="connsiteX0" fmla="*/ 4 w 539913"/>
                    <a:gd name="connsiteY0" fmla="*/ 345642 h 690598"/>
                    <a:gd name="connsiteX1" fmla="*/ 29912 w 539913"/>
                    <a:gd name="connsiteY1" fmla="*/ 185868 h 690598"/>
                    <a:gd name="connsiteX2" fmla="*/ 111025 w 539913"/>
                    <a:gd name="connsiteY2" fmla="*/ 69991 h 690598"/>
                    <a:gd name="connsiteX3" fmla="*/ 284432 w 539913"/>
                    <a:gd name="connsiteY3" fmla="*/ 733 h 690598"/>
                    <a:gd name="connsiteX4" fmla="*/ 426296 w 539913"/>
                    <a:gd name="connsiteY4" fmla="*/ 43764 h 690598"/>
                    <a:gd name="connsiteX5" fmla="*/ 539913 w 539913"/>
                    <a:gd name="connsiteY5" fmla="*/ 193615 h 690598"/>
                    <a:gd name="connsiteX6" fmla="*/ 281874 w 539913"/>
                    <a:gd name="connsiteY6" fmla="*/ 214411 h 690598"/>
                    <a:gd name="connsiteX7" fmla="*/ 200877 w 539913"/>
                    <a:gd name="connsiteY7" fmla="*/ 257104 h 690598"/>
                    <a:gd name="connsiteX8" fmla="*/ 176296 w 539913"/>
                    <a:gd name="connsiteY8" fmla="*/ 329738 h 690598"/>
                    <a:gd name="connsiteX9" fmla="*/ 187944 w 539913"/>
                    <a:gd name="connsiteY9" fmla="*/ 409849 h 690598"/>
                    <a:gd name="connsiteX10" fmla="*/ 276911 w 539913"/>
                    <a:gd name="connsiteY10" fmla="*/ 474204 h 690598"/>
                    <a:gd name="connsiteX11" fmla="*/ 536151 w 539913"/>
                    <a:gd name="connsiteY11" fmla="*/ 504364 h 690598"/>
                    <a:gd name="connsiteX12" fmla="*/ 428593 w 539913"/>
                    <a:gd name="connsiteY12" fmla="*/ 642795 h 690598"/>
                    <a:gd name="connsiteX13" fmla="*/ 284432 w 539913"/>
                    <a:gd name="connsiteY13" fmla="*/ 690551 h 690598"/>
                    <a:gd name="connsiteX14" fmla="*/ 132011 w 539913"/>
                    <a:gd name="connsiteY14" fmla="*/ 636220 h 690598"/>
                    <a:gd name="connsiteX15" fmla="*/ 28347 w 539913"/>
                    <a:gd name="connsiteY15" fmla="*/ 500927 h 690598"/>
                    <a:gd name="connsiteX16" fmla="*/ 4 w 539913"/>
                    <a:gd name="connsiteY16" fmla="*/ 345642 h 690598"/>
                    <a:gd name="connsiteX0" fmla="*/ 4 w 539913"/>
                    <a:gd name="connsiteY0" fmla="*/ 345642 h 690598"/>
                    <a:gd name="connsiteX1" fmla="*/ 29912 w 539913"/>
                    <a:gd name="connsiteY1" fmla="*/ 185868 h 690598"/>
                    <a:gd name="connsiteX2" fmla="*/ 111025 w 539913"/>
                    <a:gd name="connsiteY2" fmla="*/ 69991 h 690598"/>
                    <a:gd name="connsiteX3" fmla="*/ 284432 w 539913"/>
                    <a:gd name="connsiteY3" fmla="*/ 733 h 690598"/>
                    <a:gd name="connsiteX4" fmla="*/ 426296 w 539913"/>
                    <a:gd name="connsiteY4" fmla="*/ 43764 h 690598"/>
                    <a:gd name="connsiteX5" fmla="*/ 539913 w 539913"/>
                    <a:gd name="connsiteY5" fmla="*/ 193615 h 690598"/>
                    <a:gd name="connsiteX6" fmla="*/ 281874 w 539913"/>
                    <a:gd name="connsiteY6" fmla="*/ 214411 h 690598"/>
                    <a:gd name="connsiteX7" fmla="*/ 200877 w 539913"/>
                    <a:gd name="connsiteY7" fmla="*/ 257104 h 690598"/>
                    <a:gd name="connsiteX8" fmla="*/ 176296 w 539913"/>
                    <a:gd name="connsiteY8" fmla="*/ 329738 h 690598"/>
                    <a:gd name="connsiteX9" fmla="*/ 187944 w 539913"/>
                    <a:gd name="connsiteY9" fmla="*/ 409849 h 690598"/>
                    <a:gd name="connsiteX10" fmla="*/ 276911 w 539913"/>
                    <a:gd name="connsiteY10" fmla="*/ 474204 h 690598"/>
                    <a:gd name="connsiteX11" fmla="*/ 536151 w 539913"/>
                    <a:gd name="connsiteY11" fmla="*/ 504364 h 690598"/>
                    <a:gd name="connsiteX12" fmla="*/ 428593 w 539913"/>
                    <a:gd name="connsiteY12" fmla="*/ 642795 h 690598"/>
                    <a:gd name="connsiteX13" fmla="*/ 284432 w 539913"/>
                    <a:gd name="connsiteY13" fmla="*/ 690551 h 690598"/>
                    <a:gd name="connsiteX14" fmla="*/ 132011 w 539913"/>
                    <a:gd name="connsiteY14" fmla="*/ 636220 h 690598"/>
                    <a:gd name="connsiteX15" fmla="*/ 28347 w 539913"/>
                    <a:gd name="connsiteY15" fmla="*/ 500927 h 690598"/>
                    <a:gd name="connsiteX16" fmla="*/ 4 w 539913"/>
                    <a:gd name="connsiteY16" fmla="*/ 345642 h 690598"/>
                    <a:gd name="connsiteX0" fmla="*/ 4 w 538855"/>
                    <a:gd name="connsiteY0" fmla="*/ 345656 h 690612"/>
                    <a:gd name="connsiteX1" fmla="*/ 29912 w 538855"/>
                    <a:gd name="connsiteY1" fmla="*/ 185882 h 690612"/>
                    <a:gd name="connsiteX2" fmla="*/ 111025 w 538855"/>
                    <a:gd name="connsiteY2" fmla="*/ 70005 h 690612"/>
                    <a:gd name="connsiteX3" fmla="*/ 284432 w 538855"/>
                    <a:gd name="connsiteY3" fmla="*/ 747 h 690612"/>
                    <a:gd name="connsiteX4" fmla="*/ 426296 w 538855"/>
                    <a:gd name="connsiteY4" fmla="*/ 43778 h 690612"/>
                    <a:gd name="connsiteX5" fmla="*/ 538855 w 538855"/>
                    <a:gd name="connsiteY5" fmla="*/ 195982 h 690612"/>
                    <a:gd name="connsiteX6" fmla="*/ 281874 w 538855"/>
                    <a:gd name="connsiteY6" fmla="*/ 214425 h 690612"/>
                    <a:gd name="connsiteX7" fmla="*/ 200877 w 538855"/>
                    <a:gd name="connsiteY7" fmla="*/ 257118 h 690612"/>
                    <a:gd name="connsiteX8" fmla="*/ 176296 w 538855"/>
                    <a:gd name="connsiteY8" fmla="*/ 329752 h 690612"/>
                    <a:gd name="connsiteX9" fmla="*/ 187944 w 538855"/>
                    <a:gd name="connsiteY9" fmla="*/ 409863 h 690612"/>
                    <a:gd name="connsiteX10" fmla="*/ 276911 w 538855"/>
                    <a:gd name="connsiteY10" fmla="*/ 474218 h 690612"/>
                    <a:gd name="connsiteX11" fmla="*/ 536151 w 538855"/>
                    <a:gd name="connsiteY11" fmla="*/ 504378 h 690612"/>
                    <a:gd name="connsiteX12" fmla="*/ 428593 w 538855"/>
                    <a:gd name="connsiteY12" fmla="*/ 642809 h 690612"/>
                    <a:gd name="connsiteX13" fmla="*/ 284432 w 538855"/>
                    <a:gd name="connsiteY13" fmla="*/ 690565 h 690612"/>
                    <a:gd name="connsiteX14" fmla="*/ 132011 w 538855"/>
                    <a:gd name="connsiteY14" fmla="*/ 636234 h 690612"/>
                    <a:gd name="connsiteX15" fmla="*/ 28347 w 538855"/>
                    <a:gd name="connsiteY15" fmla="*/ 500941 h 690612"/>
                    <a:gd name="connsiteX16" fmla="*/ 4 w 538855"/>
                    <a:gd name="connsiteY16" fmla="*/ 345656 h 690612"/>
                    <a:gd name="connsiteX0" fmla="*/ 4 w 542502"/>
                    <a:gd name="connsiteY0" fmla="*/ 345656 h 690612"/>
                    <a:gd name="connsiteX1" fmla="*/ 29912 w 542502"/>
                    <a:gd name="connsiteY1" fmla="*/ 185882 h 690612"/>
                    <a:gd name="connsiteX2" fmla="*/ 111025 w 542502"/>
                    <a:gd name="connsiteY2" fmla="*/ 70005 h 690612"/>
                    <a:gd name="connsiteX3" fmla="*/ 284432 w 542502"/>
                    <a:gd name="connsiteY3" fmla="*/ 747 h 690612"/>
                    <a:gd name="connsiteX4" fmla="*/ 426296 w 542502"/>
                    <a:gd name="connsiteY4" fmla="*/ 43778 h 690612"/>
                    <a:gd name="connsiteX5" fmla="*/ 542502 w 542502"/>
                    <a:gd name="connsiteY5" fmla="*/ 196101 h 690612"/>
                    <a:gd name="connsiteX6" fmla="*/ 281874 w 542502"/>
                    <a:gd name="connsiteY6" fmla="*/ 214425 h 690612"/>
                    <a:gd name="connsiteX7" fmla="*/ 200877 w 542502"/>
                    <a:gd name="connsiteY7" fmla="*/ 257118 h 690612"/>
                    <a:gd name="connsiteX8" fmla="*/ 176296 w 542502"/>
                    <a:gd name="connsiteY8" fmla="*/ 329752 h 690612"/>
                    <a:gd name="connsiteX9" fmla="*/ 187944 w 542502"/>
                    <a:gd name="connsiteY9" fmla="*/ 409863 h 690612"/>
                    <a:gd name="connsiteX10" fmla="*/ 276911 w 542502"/>
                    <a:gd name="connsiteY10" fmla="*/ 474218 h 690612"/>
                    <a:gd name="connsiteX11" fmla="*/ 536151 w 542502"/>
                    <a:gd name="connsiteY11" fmla="*/ 504378 h 690612"/>
                    <a:gd name="connsiteX12" fmla="*/ 428593 w 542502"/>
                    <a:gd name="connsiteY12" fmla="*/ 642809 h 690612"/>
                    <a:gd name="connsiteX13" fmla="*/ 284432 w 542502"/>
                    <a:gd name="connsiteY13" fmla="*/ 690565 h 690612"/>
                    <a:gd name="connsiteX14" fmla="*/ 132011 w 542502"/>
                    <a:gd name="connsiteY14" fmla="*/ 636234 h 690612"/>
                    <a:gd name="connsiteX15" fmla="*/ 28347 w 542502"/>
                    <a:gd name="connsiteY15" fmla="*/ 500941 h 690612"/>
                    <a:gd name="connsiteX16" fmla="*/ 4 w 542502"/>
                    <a:gd name="connsiteY16" fmla="*/ 345656 h 690612"/>
                    <a:gd name="connsiteX0" fmla="*/ 4 w 542502"/>
                    <a:gd name="connsiteY0" fmla="*/ 345656 h 690612"/>
                    <a:gd name="connsiteX1" fmla="*/ 29912 w 542502"/>
                    <a:gd name="connsiteY1" fmla="*/ 185882 h 690612"/>
                    <a:gd name="connsiteX2" fmla="*/ 111025 w 542502"/>
                    <a:gd name="connsiteY2" fmla="*/ 70005 h 690612"/>
                    <a:gd name="connsiteX3" fmla="*/ 284432 w 542502"/>
                    <a:gd name="connsiteY3" fmla="*/ 747 h 690612"/>
                    <a:gd name="connsiteX4" fmla="*/ 426296 w 542502"/>
                    <a:gd name="connsiteY4" fmla="*/ 43778 h 690612"/>
                    <a:gd name="connsiteX5" fmla="*/ 542502 w 542502"/>
                    <a:gd name="connsiteY5" fmla="*/ 196101 h 690612"/>
                    <a:gd name="connsiteX6" fmla="*/ 281874 w 542502"/>
                    <a:gd name="connsiteY6" fmla="*/ 214425 h 690612"/>
                    <a:gd name="connsiteX7" fmla="*/ 200877 w 542502"/>
                    <a:gd name="connsiteY7" fmla="*/ 257118 h 690612"/>
                    <a:gd name="connsiteX8" fmla="*/ 176296 w 542502"/>
                    <a:gd name="connsiteY8" fmla="*/ 329752 h 690612"/>
                    <a:gd name="connsiteX9" fmla="*/ 187944 w 542502"/>
                    <a:gd name="connsiteY9" fmla="*/ 409863 h 690612"/>
                    <a:gd name="connsiteX10" fmla="*/ 276911 w 542502"/>
                    <a:gd name="connsiteY10" fmla="*/ 474218 h 690612"/>
                    <a:gd name="connsiteX11" fmla="*/ 536151 w 542502"/>
                    <a:gd name="connsiteY11" fmla="*/ 504378 h 690612"/>
                    <a:gd name="connsiteX12" fmla="*/ 428593 w 542502"/>
                    <a:gd name="connsiteY12" fmla="*/ 642809 h 690612"/>
                    <a:gd name="connsiteX13" fmla="*/ 284432 w 542502"/>
                    <a:gd name="connsiteY13" fmla="*/ 690565 h 690612"/>
                    <a:gd name="connsiteX14" fmla="*/ 132011 w 542502"/>
                    <a:gd name="connsiteY14" fmla="*/ 636234 h 690612"/>
                    <a:gd name="connsiteX15" fmla="*/ 28347 w 542502"/>
                    <a:gd name="connsiteY15" fmla="*/ 500941 h 690612"/>
                    <a:gd name="connsiteX16" fmla="*/ 4 w 542502"/>
                    <a:gd name="connsiteY16" fmla="*/ 345656 h 690612"/>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76296 w 540738"/>
                    <a:gd name="connsiteY8" fmla="*/ 329743 h 690603"/>
                    <a:gd name="connsiteX9" fmla="*/ 187944 w 540738"/>
                    <a:gd name="connsiteY9" fmla="*/ 409854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64926 w 540738"/>
                    <a:gd name="connsiteY8" fmla="*/ 331637 h 690603"/>
                    <a:gd name="connsiteX9" fmla="*/ 187944 w 540738"/>
                    <a:gd name="connsiteY9" fmla="*/ 409854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64926 w 540738"/>
                    <a:gd name="connsiteY8" fmla="*/ 331637 h 690603"/>
                    <a:gd name="connsiteX9" fmla="*/ 179039 w 540738"/>
                    <a:gd name="connsiteY9" fmla="*/ 412506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64926 w 540738"/>
                    <a:gd name="connsiteY8" fmla="*/ 331637 h 690603"/>
                    <a:gd name="connsiteX9" fmla="*/ 179039 w 540738"/>
                    <a:gd name="connsiteY9" fmla="*/ 412506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64926 w 540738"/>
                    <a:gd name="connsiteY8" fmla="*/ 331637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60379 w 540738"/>
                    <a:gd name="connsiteY8" fmla="*/ 332395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7669 w 540738"/>
                    <a:gd name="connsiteY10" fmla="*/ 478757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7669 w 540738"/>
                    <a:gd name="connsiteY10" fmla="*/ 478757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0738" h="690603">
                      <a:moveTo>
                        <a:pt x="4" y="345647"/>
                      </a:moveTo>
                      <a:cubicBezTo>
                        <a:pt x="265" y="293137"/>
                        <a:pt x="12572" y="238347"/>
                        <a:pt x="29912" y="185873"/>
                      </a:cubicBezTo>
                      <a:cubicBezTo>
                        <a:pt x="53113" y="141080"/>
                        <a:pt x="81758" y="98660"/>
                        <a:pt x="111025" y="69996"/>
                      </a:cubicBezTo>
                      <a:cubicBezTo>
                        <a:pt x="162214" y="22226"/>
                        <a:pt x="231887" y="5109"/>
                        <a:pt x="284432" y="738"/>
                      </a:cubicBezTo>
                      <a:cubicBezTo>
                        <a:pt x="336977" y="-3633"/>
                        <a:pt x="383578" y="11524"/>
                        <a:pt x="426296" y="43769"/>
                      </a:cubicBezTo>
                      <a:cubicBezTo>
                        <a:pt x="469014" y="76014"/>
                        <a:pt x="513668" y="125860"/>
                        <a:pt x="540738" y="194210"/>
                      </a:cubicBezTo>
                      <a:cubicBezTo>
                        <a:pt x="415729" y="222459"/>
                        <a:pt x="340200" y="223228"/>
                        <a:pt x="281874" y="214416"/>
                      </a:cubicBezTo>
                      <a:cubicBezTo>
                        <a:pt x="226046" y="225247"/>
                        <a:pt x="215227" y="219895"/>
                        <a:pt x="194246" y="252373"/>
                      </a:cubicBezTo>
                      <a:cubicBezTo>
                        <a:pt x="182710" y="271999"/>
                        <a:pt x="163188" y="284053"/>
                        <a:pt x="160379" y="332395"/>
                      </a:cubicBezTo>
                      <a:cubicBezTo>
                        <a:pt x="160327" y="361051"/>
                        <a:pt x="165208" y="387724"/>
                        <a:pt x="178850" y="418379"/>
                      </a:cubicBezTo>
                      <a:cubicBezTo>
                        <a:pt x="196916" y="448053"/>
                        <a:pt x="220208" y="475643"/>
                        <a:pt x="277669" y="478757"/>
                      </a:cubicBezTo>
                      <a:cubicBezTo>
                        <a:pt x="366530" y="476777"/>
                        <a:pt x="468012" y="493915"/>
                        <a:pt x="536151" y="504369"/>
                      </a:cubicBezTo>
                      <a:cubicBezTo>
                        <a:pt x="521570" y="543826"/>
                        <a:pt x="470546" y="611769"/>
                        <a:pt x="428593" y="642800"/>
                      </a:cubicBezTo>
                      <a:cubicBezTo>
                        <a:pt x="386640" y="673831"/>
                        <a:pt x="333862" y="691652"/>
                        <a:pt x="284432" y="690556"/>
                      </a:cubicBezTo>
                      <a:cubicBezTo>
                        <a:pt x="235002" y="689460"/>
                        <a:pt x="174692" y="667829"/>
                        <a:pt x="132011" y="636225"/>
                      </a:cubicBezTo>
                      <a:cubicBezTo>
                        <a:pt x="89330" y="604621"/>
                        <a:pt x="51288" y="545343"/>
                        <a:pt x="28347" y="500932"/>
                      </a:cubicBezTo>
                      <a:cubicBezTo>
                        <a:pt x="12886" y="461298"/>
                        <a:pt x="-257" y="398157"/>
                        <a:pt x="4" y="345647"/>
                      </a:cubicBezTo>
                      <a:close/>
                    </a:path>
                  </a:pathLst>
                </a:custGeom>
                <a:solidFill>
                  <a:srgbClr val="F2F2F2">
                    <a:alpha val="50196"/>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10" name="Ellipse 1132">
                  <a:extLst>
                    <a:ext uri="{FF2B5EF4-FFF2-40B4-BE49-F238E27FC236}">
                      <a16:creationId xmlns:a16="http://schemas.microsoft.com/office/drawing/2014/main" id="{4C706305-80C8-A356-CD18-00C41E36F656}"/>
                    </a:ext>
                  </a:extLst>
                </p:cNvPr>
                <p:cNvSpPr>
                  <a:spLocks noChangeAspect="1"/>
                </p:cNvSpPr>
                <p:nvPr/>
              </p:nvSpPr>
              <p:spPr>
                <a:xfrm rot="567754">
                  <a:off x="5660705" y="4303898"/>
                  <a:ext cx="443965" cy="570438"/>
                </a:xfrm>
                <a:custGeom>
                  <a:avLst/>
                  <a:gdLst>
                    <a:gd name="connsiteX0" fmla="*/ 0 w 568855"/>
                    <a:gd name="connsiteY0" fmla="*/ 344909 h 689818"/>
                    <a:gd name="connsiteX1" fmla="*/ 284428 w 568855"/>
                    <a:gd name="connsiteY1" fmla="*/ 0 h 689818"/>
                    <a:gd name="connsiteX2" fmla="*/ 568856 w 568855"/>
                    <a:gd name="connsiteY2" fmla="*/ 344909 h 689818"/>
                    <a:gd name="connsiteX3" fmla="*/ 284428 w 568855"/>
                    <a:gd name="connsiteY3" fmla="*/ 689818 h 689818"/>
                    <a:gd name="connsiteX4" fmla="*/ 0 w 568855"/>
                    <a:gd name="connsiteY4" fmla="*/ 344909 h 689818"/>
                    <a:gd name="connsiteX0" fmla="*/ 0 w 525951"/>
                    <a:gd name="connsiteY0" fmla="*/ 348223 h 707671"/>
                    <a:gd name="connsiteX1" fmla="*/ 284428 w 525951"/>
                    <a:gd name="connsiteY1" fmla="*/ 3314 h 707671"/>
                    <a:gd name="connsiteX2" fmla="*/ 525951 w 525951"/>
                    <a:gd name="connsiteY2" fmla="*/ 531121 h 707671"/>
                    <a:gd name="connsiteX3" fmla="*/ 284428 w 525951"/>
                    <a:gd name="connsiteY3" fmla="*/ 693132 h 707671"/>
                    <a:gd name="connsiteX4" fmla="*/ 0 w 525951"/>
                    <a:gd name="connsiteY4" fmla="*/ 348223 h 707671"/>
                    <a:gd name="connsiteX0" fmla="*/ 0 w 554656"/>
                    <a:gd name="connsiteY0" fmla="*/ 350455 h 699665"/>
                    <a:gd name="connsiteX1" fmla="*/ 284428 w 554656"/>
                    <a:gd name="connsiteY1" fmla="*/ 5546 h 699665"/>
                    <a:gd name="connsiteX2" fmla="*/ 525987 w 554656"/>
                    <a:gd name="connsiteY2" fmla="*/ 165938 h 699665"/>
                    <a:gd name="connsiteX3" fmla="*/ 525951 w 554656"/>
                    <a:gd name="connsiteY3" fmla="*/ 533353 h 699665"/>
                    <a:gd name="connsiteX4" fmla="*/ 284428 w 554656"/>
                    <a:gd name="connsiteY4" fmla="*/ 695364 h 699665"/>
                    <a:gd name="connsiteX5" fmla="*/ 0 w 554656"/>
                    <a:gd name="connsiteY5" fmla="*/ 350455 h 699665"/>
                    <a:gd name="connsiteX0" fmla="*/ 525987 w 617427"/>
                    <a:gd name="connsiteY0" fmla="*/ 165779 h 699506"/>
                    <a:gd name="connsiteX1" fmla="*/ 525951 w 617427"/>
                    <a:gd name="connsiteY1" fmla="*/ 533194 h 699506"/>
                    <a:gd name="connsiteX2" fmla="*/ 284428 w 617427"/>
                    <a:gd name="connsiteY2" fmla="*/ 695205 h 699506"/>
                    <a:gd name="connsiteX3" fmla="*/ 0 w 617427"/>
                    <a:gd name="connsiteY3" fmla="*/ 350296 h 699506"/>
                    <a:gd name="connsiteX4" fmla="*/ 284428 w 617427"/>
                    <a:gd name="connsiteY4" fmla="*/ 5387 h 699506"/>
                    <a:gd name="connsiteX5" fmla="*/ 617427 w 617427"/>
                    <a:gd name="connsiteY5" fmla="*/ 257219 h 699506"/>
                    <a:gd name="connsiteX0" fmla="*/ 525951 w 617427"/>
                    <a:gd name="connsiteY0" fmla="*/ 533194 h 699506"/>
                    <a:gd name="connsiteX1" fmla="*/ 284428 w 617427"/>
                    <a:gd name="connsiteY1" fmla="*/ 695205 h 699506"/>
                    <a:gd name="connsiteX2" fmla="*/ 0 w 617427"/>
                    <a:gd name="connsiteY2" fmla="*/ 350296 h 699506"/>
                    <a:gd name="connsiteX3" fmla="*/ 284428 w 617427"/>
                    <a:gd name="connsiteY3" fmla="*/ 5387 h 699506"/>
                    <a:gd name="connsiteX4" fmla="*/ 617427 w 617427"/>
                    <a:gd name="connsiteY4" fmla="*/ 257219 h 699506"/>
                    <a:gd name="connsiteX0" fmla="*/ 525951 w 529110"/>
                    <a:gd name="connsiteY0" fmla="*/ 540533 h 706845"/>
                    <a:gd name="connsiteX1" fmla="*/ 284428 w 529110"/>
                    <a:gd name="connsiteY1" fmla="*/ 702544 h 706845"/>
                    <a:gd name="connsiteX2" fmla="*/ 0 w 529110"/>
                    <a:gd name="connsiteY2" fmla="*/ 357635 h 706845"/>
                    <a:gd name="connsiteX3" fmla="*/ 284428 w 529110"/>
                    <a:gd name="connsiteY3" fmla="*/ 12726 h 706845"/>
                    <a:gd name="connsiteX4" fmla="*/ 529110 w 529110"/>
                    <a:gd name="connsiteY4" fmla="*/ 174989 h 706845"/>
                    <a:gd name="connsiteX0" fmla="*/ 525951 w 529110"/>
                    <a:gd name="connsiteY0" fmla="*/ 532425 h 698737"/>
                    <a:gd name="connsiteX1" fmla="*/ 284428 w 529110"/>
                    <a:gd name="connsiteY1" fmla="*/ 694436 h 698737"/>
                    <a:gd name="connsiteX2" fmla="*/ 0 w 529110"/>
                    <a:gd name="connsiteY2" fmla="*/ 349527 h 698737"/>
                    <a:gd name="connsiteX3" fmla="*/ 284428 w 529110"/>
                    <a:gd name="connsiteY3" fmla="*/ 4618 h 698737"/>
                    <a:gd name="connsiteX4" fmla="*/ 529110 w 529110"/>
                    <a:gd name="connsiteY4" fmla="*/ 166881 h 698737"/>
                    <a:gd name="connsiteX0" fmla="*/ 525951 w 529110"/>
                    <a:gd name="connsiteY0" fmla="*/ 532425 h 694665"/>
                    <a:gd name="connsiteX1" fmla="*/ 284428 w 529110"/>
                    <a:gd name="connsiteY1" fmla="*/ 694436 h 694665"/>
                    <a:gd name="connsiteX2" fmla="*/ 0 w 529110"/>
                    <a:gd name="connsiteY2" fmla="*/ 349527 h 694665"/>
                    <a:gd name="connsiteX3" fmla="*/ 284428 w 529110"/>
                    <a:gd name="connsiteY3" fmla="*/ 4618 h 694665"/>
                    <a:gd name="connsiteX4" fmla="*/ 529110 w 529110"/>
                    <a:gd name="connsiteY4" fmla="*/ 166881 h 694665"/>
                    <a:gd name="connsiteX0" fmla="*/ 525951 w 529110"/>
                    <a:gd name="connsiteY0" fmla="*/ 532425 h 694456"/>
                    <a:gd name="connsiteX1" fmla="*/ 284428 w 529110"/>
                    <a:gd name="connsiteY1" fmla="*/ 694436 h 694456"/>
                    <a:gd name="connsiteX2" fmla="*/ 0 w 529110"/>
                    <a:gd name="connsiteY2" fmla="*/ 349527 h 694456"/>
                    <a:gd name="connsiteX3" fmla="*/ 284428 w 529110"/>
                    <a:gd name="connsiteY3" fmla="*/ 4618 h 694456"/>
                    <a:gd name="connsiteX4" fmla="*/ 529110 w 529110"/>
                    <a:gd name="connsiteY4" fmla="*/ 166881 h 694456"/>
                    <a:gd name="connsiteX0" fmla="*/ 525951 w 529110"/>
                    <a:gd name="connsiteY0" fmla="*/ 532425 h 694722"/>
                    <a:gd name="connsiteX1" fmla="*/ 284428 w 529110"/>
                    <a:gd name="connsiteY1" fmla="*/ 694436 h 694722"/>
                    <a:gd name="connsiteX2" fmla="*/ 0 w 529110"/>
                    <a:gd name="connsiteY2" fmla="*/ 349527 h 694722"/>
                    <a:gd name="connsiteX3" fmla="*/ 284428 w 529110"/>
                    <a:gd name="connsiteY3" fmla="*/ 4618 h 694722"/>
                    <a:gd name="connsiteX4" fmla="*/ 529110 w 529110"/>
                    <a:gd name="connsiteY4" fmla="*/ 166881 h 694722"/>
                    <a:gd name="connsiteX0" fmla="*/ 525951 w 529110"/>
                    <a:gd name="connsiteY0" fmla="*/ 527827 h 690124"/>
                    <a:gd name="connsiteX1" fmla="*/ 284428 w 529110"/>
                    <a:gd name="connsiteY1" fmla="*/ 689838 h 690124"/>
                    <a:gd name="connsiteX2" fmla="*/ 0 w 529110"/>
                    <a:gd name="connsiteY2" fmla="*/ 344929 h 690124"/>
                    <a:gd name="connsiteX3" fmla="*/ 284428 w 529110"/>
                    <a:gd name="connsiteY3" fmla="*/ 20 h 690124"/>
                    <a:gd name="connsiteX4" fmla="*/ 529110 w 529110"/>
                    <a:gd name="connsiteY4" fmla="*/ 162283 h 690124"/>
                    <a:gd name="connsiteX0" fmla="*/ 525951 w 529110"/>
                    <a:gd name="connsiteY0" fmla="*/ 527811 h 690108"/>
                    <a:gd name="connsiteX1" fmla="*/ 284428 w 529110"/>
                    <a:gd name="connsiteY1" fmla="*/ 689822 h 690108"/>
                    <a:gd name="connsiteX2" fmla="*/ 0 w 529110"/>
                    <a:gd name="connsiteY2" fmla="*/ 344913 h 690108"/>
                    <a:gd name="connsiteX3" fmla="*/ 284428 w 529110"/>
                    <a:gd name="connsiteY3" fmla="*/ 4 h 690108"/>
                    <a:gd name="connsiteX4" fmla="*/ 529110 w 529110"/>
                    <a:gd name="connsiteY4" fmla="*/ 162267 h 690108"/>
                    <a:gd name="connsiteX0" fmla="*/ 525951 w 529110"/>
                    <a:gd name="connsiteY0" fmla="*/ 528117 h 690414"/>
                    <a:gd name="connsiteX1" fmla="*/ 284428 w 529110"/>
                    <a:gd name="connsiteY1" fmla="*/ 690128 h 690414"/>
                    <a:gd name="connsiteX2" fmla="*/ 0 w 529110"/>
                    <a:gd name="connsiteY2" fmla="*/ 345219 h 690414"/>
                    <a:gd name="connsiteX3" fmla="*/ 284428 w 529110"/>
                    <a:gd name="connsiteY3" fmla="*/ 310 h 690414"/>
                    <a:gd name="connsiteX4" fmla="*/ 529110 w 529110"/>
                    <a:gd name="connsiteY4" fmla="*/ 162573 h 690414"/>
                    <a:gd name="connsiteX0" fmla="*/ 525951 w 529110"/>
                    <a:gd name="connsiteY0" fmla="*/ 527818 h 690115"/>
                    <a:gd name="connsiteX1" fmla="*/ 284428 w 529110"/>
                    <a:gd name="connsiteY1" fmla="*/ 689829 h 690115"/>
                    <a:gd name="connsiteX2" fmla="*/ 0 w 529110"/>
                    <a:gd name="connsiteY2" fmla="*/ 344920 h 690115"/>
                    <a:gd name="connsiteX3" fmla="*/ 284428 w 529110"/>
                    <a:gd name="connsiteY3" fmla="*/ 11 h 690115"/>
                    <a:gd name="connsiteX4" fmla="*/ 529110 w 529110"/>
                    <a:gd name="connsiteY4" fmla="*/ 162274 h 690115"/>
                    <a:gd name="connsiteX0" fmla="*/ 525951 w 529110"/>
                    <a:gd name="connsiteY0" fmla="*/ 527818 h 690115"/>
                    <a:gd name="connsiteX1" fmla="*/ 284428 w 529110"/>
                    <a:gd name="connsiteY1" fmla="*/ 689829 h 690115"/>
                    <a:gd name="connsiteX2" fmla="*/ 0 w 529110"/>
                    <a:gd name="connsiteY2" fmla="*/ 344920 h 690115"/>
                    <a:gd name="connsiteX3" fmla="*/ 284428 w 529110"/>
                    <a:gd name="connsiteY3" fmla="*/ 11 h 690115"/>
                    <a:gd name="connsiteX4" fmla="*/ 529110 w 529110"/>
                    <a:gd name="connsiteY4" fmla="*/ 162274 h 690115"/>
                    <a:gd name="connsiteX0" fmla="*/ 525951 w 529110"/>
                    <a:gd name="connsiteY0" fmla="*/ 527808 h 690105"/>
                    <a:gd name="connsiteX1" fmla="*/ 284428 w 529110"/>
                    <a:gd name="connsiteY1" fmla="*/ 689819 h 690105"/>
                    <a:gd name="connsiteX2" fmla="*/ 0 w 529110"/>
                    <a:gd name="connsiteY2" fmla="*/ 344910 h 690105"/>
                    <a:gd name="connsiteX3" fmla="*/ 284428 w 529110"/>
                    <a:gd name="connsiteY3" fmla="*/ 1 h 690105"/>
                    <a:gd name="connsiteX4" fmla="*/ 529110 w 529110"/>
                    <a:gd name="connsiteY4" fmla="*/ 162264 h 690105"/>
                    <a:gd name="connsiteX0" fmla="*/ 525951 w 529110"/>
                    <a:gd name="connsiteY0" fmla="*/ 527808 h 690105"/>
                    <a:gd name="connsiteX1" fmla="*/ 284428 w 529110"/>
                    <a:gd name="connsiteY1" fmla="*/ 689819 h 690105"/>
                    <a:gd name="connsiteX2" fmla="*/ 0 w 529110"/>
                    <a:gd name="connsiteY2" fmla="*/ 344910 h 690105"/>
                    <a:gd name="connsiteX3" fmla="*/ 284428 w 529110"/>
                    <a:gd name="connsiteY3" fmla="*/ 1 h 690105"/>
                    <a:gd name="connsiteX4" fmla="*/ 529110 w 529110"/>
                    <a:gd name="connsiteY4" fmla="*/ 162264 h 690105"/>
                    <a:gd name="connsiteX0" fmla="*/ 525951 w 525951"/>
                    <a:gd name="connsiteY0" fmla="*/ 532303 h 694600"/>
                    <a:gd name="connsiteX1" fmla="*/ 284428 w 525951"/>
                    <a:gd name="connsiteY1" fmla="*/ 694314 h 694600"/>
                    <a:gd name="connsiteX2" fmla="*/ 0 w 525951"/>
                    <a:gd name="connsiteY2" fmla="*/ 349405 h 694600"/>
                    <a:gd name="connsiteX3" fmla="*/ 284428 w 525951"/>
                    <a:gd name="connsiteY3" fmla="*/ 4496 h 694600"/>
                    <a:gd name="connsiteX4" fmla="*/ 524726 w 525951"/>
                    <a:gd name="connsiteY4" fmla="*/ 163627 h 694600"/>
                    <a:gd name="connsiteX0" fmla="*/ 525951 w 525951"/>
                    <a:gd name="connsiteY0" fmla="*/ 532096 h 694393"/>
                    <a:gd name="connsiteX1" fmla="*/ 284428 w 525951"/>
                    <a:gd name="connsiteY1" fmla="*/ 694107 h 694393"/>
                    <a:gd name="connsiteX2" fmla="*/ 0 w 525951"/>
                    <a:gd name="connsiteY2" fmla="*/ 349198 h 694393"/>
                    <a:gd name="connsiteX3" fmla="*/ 284428 w 525951"/>
                    <a:gd name="connsiteY3" fmla="*/ 4289 h 694393"/>
                    <a:gd name="connsiteX4" fmla="*/ 524726 w 525951"/>
                    <a:gd name="connsiteY4" fmla="*/ 163420 h 694393"/>
                    <a:gd name="connsiteX0" fmla="*/ 525951 w 525951"/>
                    <a:gd name="connsiteY0" fmla="*/ 528355 h 690652"/>
                    <a:gd name="connsiteX1" fmla="*/ 284428 w 525951"/>
                    <a:gd name="connsiteY1" fmla="*/ 690366 h 690652"/>
                    <a:gd name="connsiteX2" fmla="*/ 0 w 525951"/>
                    <a:gd name="connsiteY2" fmla="*/ 345457 h 690652"/>
                    <a:gd name="connsiteX3" fmla="*/ 284428 w 525951"/>
                    <a:gd name="connsiteY3" fmla="*/ 548 h 690652"/>
                    <a:gd name="connsiteX4" fmla="*/ 524726 w 525951"/>
                    <a:gd name="connsiteY4" fmla="*/ 159679 h 690652"/>
                    <a:gd name="connsiteX0" fmla="*/ 525951 w 525951"/>
                    <a:gd name="connsiteY0" fmla="*/ 527810 h 690107"/>
                    <a:gd name="connsiteX1" fmla="*/ 284428 w 525951"/>
                    <a:gd name="connsiteY1" fmla="*/ 689821 h 690107"/>
                    <a:gd name="connsiteX2" fmla="*/ 0 w 525951"/>
                    <a:gd name="connsiteY2" fmla="*/ 344912 h 690107"/>
                    <a:gd name="connsiteX3" fmla="*/ 284428 w 525951"/>
                    <a:gd name="connsiteY3" fmla="*/ 3 h 690107"/>
                    <a:gd name="connsiteX4" fmla="*/ 524726 w 525951"/>
                    <a:gd name="connsiteY4" fmla="*/ 159134 h 690107"/>
                    <a:gd name="connsiteX0" fmla="*/ 525951 w 536491"/>
                    <a:gd name="connsiteY0" fmla="*/ 527810 h 690107"/>
                    <a:gd name="connsiteX1" fmla="*/ 284428 w 536491"/>
                    <a:gd name="connsiteY1" fmla="*/ 689821 h 690107"/>
                    <a:gd name="connsiteX2" fmla="*/ 0 w 536491"/>
                    <a:gd name="connsiteY2" fmla="*/ 344912 h 690107"/>
                    <a:gd name="connsiteX3" fmla="*/ 284428 w 536491"/>
                    <a:gd name="connsiteY3" fmla="*/ 3 h 690107"/>
                    <a:gd name="connsiteX4" fmla="*/ 536491 w 536491"/>
                    <a:gd name="connsiteY4" fmla="*/ 190545 h 690107"/>
                    <a:gd name="connsiteX0" fmla="*/ 525951 w 537197"/>
                    <a:gd name="connsiteY0" fmla="*/ 527810 h 690107"/>
                    <a:gd name="connsiteX1" fmla="*/ 284428 w 537197"/>
                    <a:gd name="connsiteY1" fmla="*/ 689821 h 690107"/>
                    <a:gd name="connsiteX2" fmla="*/ 0 w 537197"/>
                    <a:gd name="connsiteY2" fmla="*/ 344912 h 690107"/>
                    <a:gd name="connsiteX3" fmla="*/ 284428 w 537197"/>
                    <a:gd name="connsiteY3" fmla="*/ 3 h 690107"/>
                    <a:gd name="connsiteX4" fmla="*/ 537197 w 537197"/>
                    <a:gd name="connsiteY4" fmla="*/ 190426 h 690107"/>
                    <a:gd name="connsiteX0" fmla="*/ 525951 w 537197"/>
                    <a:gd name="connsiteY0" fmla="*/ 527810 h 690107"/>
                    <a:gd name="connsiteX1" fmla="*/ 284428 w 537197"/>
                    <a:gd name="connsiteY1" fmla="*/ 689821 h 690107"/>
                    <a:gd name="connsiteX2" fmla="*/ 0 w 537197"/>
                    <a:gd name="connsiteY2" fmla="*/ 344912 h 690107"/>
                    <a:gd name="connsiteX3" fmla="*/ 284428 w 537197"/>
                    <a:gd name="connsiteY3" fmla="*/ 3 h 690107"/>
                    <a:gd name="connsiteX4" fmla="*/ 537197 w 537197"/>
                    <a:gd name="connsiteY4" fmla="*/ 190426 h 690107"/>
                    <a:gd name="connsiteX0" fmla="*/ 536538 w 537197"/>
                    <a:gd name="connsiteY0" fmla="*/ 504280 h 692784"/>
                    <a:gd name="connsiteX1" fmla="*/ 284428 w 537197"/>
                    <a:gd name="connsiteY1" fmla="*/ 689821 h 692784"/>
                    <a:gd name="connsiteX2" fmla="*/ 0 w 537197"/>
                    <a:gd name="connsiteY2" fmla="*/ 344912 h 692784"/>
                    <a:gd name="connsiteX3" fmla="*/ 284428 w 537197"/>
                    <a:gd name="connsiteY3" fmla="*/ 3 h 692784"/>
                    <a:gd name="connsiteX4" fmla="*/ 537197 w 537197"/>
                    <a:gd name="connsiteY4" fmla="*/ 190426 h 692784"/>
                    <a:gd name="connsiteX0" fmla="*/ 536538 w 537197"/>
                    <a:gd name="connsiteY0" fmla="*/ 504280 h 692936"/>
                    <a:gd name="connsiteX1" fmla="*/ 284428 w 537197"/>
                    <a:gd name="connsiteY1" fmla="*/ 689821 h 692936"/>
                    <a:gd name="connsiteX2" fmla="*/ 0 w 537197"/>
                    <a:gd name="connsiteY2" fmla="*/ 344912 h 692936"/>
                    <a:gd name="connsiteX3" fmla="*/ 284428 w 537197"/>
                    <a:gd name="connsiteY3" fmla="*/ 3 h 692936"/>
                    <a:gd name="connsiteX4" fmla="*/ 537197 w 537197"/>
                    <a:gd name="connsiteY4" fmla="*/ 190426 h 692936"/>
                    <a:gd name="connsiteX0" fmla="*/ 536538 w 537197"/>
                    <a:gd name="connsiteY0" fmla="*/ 504280 h 691084"/>
                    <a:gd name="connsiteX1" fmla="*/ 284428 w 537197"/>
                    <a:gd name="connsiteY1" fmla="*/ 689821 h 691084"/>
                    <a:gd name="connsiteX2" fmla="*/ 0 w 537197"/>
                    <a:gd name="connsiteY2" fmla="*/ 344912 h 691084"/>
                    <a:gd name="connsiteX3" fmla="*/ 284428 w 537197"/>
                    <a:gd name="connsiteY3" fmla="*/ 3 h 691084"/>
                    <a:gd name="connsiteX4" fmla="*/ 537197 w 537197"/>
                    <a:gd name="connsiteY4" fmla="*/ 190426 h 691084"/>
                    <a:gd name="connsiteX0" fmla="*/ 536538 w 537197"/>
                    <a:gd name="connsiteY0" fmla="*/ 504280 h 689821"/>
                    <a:gd name="connsiteX1" fmla="*/ 284428 w 537197"/>
                    <a:gd name="connsiteY1" fmla="*/ 689821 h 689821"/>
                    <a:gd name="connsiteX2" fmla="*/ 0 w 537197"/>
                    <a:gd name="connsiteY2" fmla="*/ 344912 h 689821"/>
                    <a:gd name="connsiteX3" fmla="*/ 284428 w 537197"/>
                    <a:gd name="connsiteY3" fmla="*/ 3 h 689821"/>
                    <a:gd name="connsiteX4" fmla="*/ 537197 w 537197"/>
                    <a:gd name="connsiteY4" fmla="*/ 190426 h 689821"/>
                    <a:gd name="connsiteX0" fmla="*/ 536538 w 537197"/>
                    <a:gd name="connsiteY0" fmla="*/ 504280 h 690038"/>
                    <a:gd name="connsiteX1" fmla="*/ 284428 w 537197"/>
                    <a:gd name="connsiteY1" fmla="*/ 689821 h 690038"/>
                    <a:gd name="connsiteX2" fmla="*/ 0 w 537197"/>
                    <a:gd name="connsiteY2" fmla="*/ 344912 h 690038"/>
                    <a:gd name="connsiteX3" fmla="*/ 284428 w 537197"/>
                    <a:gd name="connsiteY3" fmla="*/ 3 h 690038"/>
                    <a:gd name="connsiteX4" fmla="*/ 537197 w 537197"/>
                    <a:gd name="connsiteY4" fmla="*/ 190426 h 690038"/>
                    <a:gd name="connsiteX0" fmla="*/ 536538 w 537197"/>
                    <a:gd name="connsiteY0" fmla="*/ 504280 h 690337"/>
                    <a:gd name="connsiteX1" fmla="*/ 284428 w 537197"/>
                    <a:gd name="connsiteY1" fmla="*/ 689821 h 690337"/>
                    <a:gd name="connsiteX2" fmla="*/ 0 w 537197"/>
                    <a:gd name="connsiteY2" fmla="*/ 344912 h 690337"/>
                    <a:gd name="connsiteX3" fmla="*/ 284428 w 537197"/>
                    <a:gd name="connsiteY3" fmla="*/ 3 h 690337"/>
                    <a:gd name="connsiteX4" fmla="*/ 537197 w 537197"/>
                    <a:gd name="connsiteY4" fmla="*/ 190426 h 690337"/>
                    <a:gd name="connsiteX0" fmla="*/ 536538 w 537197"/>
                    <a:gd name="connsiteY0" fmla="*/ 504280 h 690090"/>
                    <a:gd name="connsiteX1" fmla="*/ 284428 w 537197"/>
                    <a:gd name="connsiteY1" fmla="*/ 689821 h 690090"/>
                    <a:gd name="connsiteX2" fmla="*/ 0 w 537197"/>
                    <a:gd name="connsiteY2" fmla="*/ 344912 h 690090"/>
                    <a:gd name="connsiteX3" fmla="*/ 284428 w 537197"/>
                    <a:gd name="connsiteY3" fmla="*/ 3 h 690090"/>
                    <a:gd name="connsiteX4" fmla="*/ 537197 w 537197"/>
                    <a:gd name="connsiteY4" fmla="*/ 190426 h 690090"/>
                    <a:gd name="connsiteX0" fmla="*/ 534891 w 537197"/>
                    <a:gd name="connsiteY0" fmla="*/ 511809 h 693347"/>
                    <a:gd name="connsiteX1" fmla="*/ 284428 w 537197"/>
                    <a:gd name="connsiteY1" fmla="*/ 689821 h 693347"/>
                    <a:gd name="connsiteX2" fmla="*/ 0 w 537197"/>
                    <a:gd name="connsiteY2" fmla="*/ 344912 h 693347"/>
                    <a:gd name="connsiteX3" fmla="*/ 284428 w 537197"/>
                    <a:gd name="connsiteY3" fmla="*/ 3 h 693347"/>
                    <a:gd name="connsiteX4" fmla="*/ 537197 w 537197"/>
                    <a:gd name="connsiteY4" fmla="*/ 190426 h 693347"/>
                    <a:gd name="connsiteX0" fmla="*/ 534891 w 537197"/>
                    <a:gd name="connsiteY0" fmla="*/ 511809 h 693347"/>
                    <a:gd name="connsiteX1" fmla="*/ 284428 w 537197"/>
                    <a:gd name="connsiteY1" fmla="*/ 689821 h 693347"/>
                    <a:gd name="connsiteX2" fmla="*/ 0 w 537197"/>
                    <a:gd name="connsiteY2" fmla="*/ 344912 h 693347"/>
                    <a:gd name="connsiteX3" fmla="*/ 284428 w 537197"/>
                    <a:gd name="connsiteY3" fmla="*/ 3 h 693347"/>
                    <a:gd name="connsiteX4" fmla="*/ 537197 w 537197"/>
                    <a:gd name="connsiteY4" fmla="*/ 190426 h 693347"/>
                    <a:gd name="connsiteX0" fmla="*/ 534891 w 537197"/>
                    <a:gd name="connsiteY0" fmla="*/ 511809 h 690000"/>
                    <a:gd name="connsiteX1" fmla="*/ 284428 w 537197"/>
                    <a:gd name="connsiteY1" fmla="*/ 689821 h 690000"/>
                    <a:gd name="connsiteX2" fmla="*/ 0 w 537197"/>
                    <a:gd name="connsiteY2" fmla="*/ 344912 h 690000"/>
                    <a:gd name="connsiteX3" fmla="*/ 284428 w 537197"/>
                    <a:gd name="connsiteY3" fmla="*/ 3 h 690000"/>
                    <a:gd name="connsiteX4" fmla="*/ 537197 w 537197"/>
                    <a:gd name="connsiteY4" fmla="*/ 190426 h 690000"/>
                    <a:gd name="connsiteX0" fmla="*/ 534891 w 537197"/>
                    <a:gd name="connsiteY0" fmla="*/ 511809 h 690203"/>
                    <a:gd name="connsiteX1" fmla="*/ 284428 w 537197"/>
                    <a:gd name="connsiteY1" fmla="*/ 689821 h 690203"/>
                    <a:gd name="connsiteX2" fmla="*/ 0 w 537197"/>
                    <a:gd name="connsiteY2" fmla="*/ 344912 h 690203"/>
                    <a:gd name="connsiteX3" fmla="*/ 284428 w 537197"/>
                    <a:gd name="connsiteY3" fmla="*/ 3 h 690203"/>
                    <a:gd name="connsiteX4" fmla="*/ 537197 w 537197"/>
                    <a:gd name="connsiteY4" fmla="*/ 190426 h 690203"/>
                    <a:gd name="connsiteX0" fmla="*/ 534891 w 537197"/>
                    <a:gd name="connsiteY0" fmla="*/ 511809 h 690013"/>
                    <a:gd name="connsiteX1" fmla="*/ 284428 w 537197"/>
                    <a:gd name="connsiteY1" fmla="*/ 689821 h 690013"/>
                    <a:gd name="connsiteX2" fmla="*/ 0 w 537197"/>
                    <a:gd name="connsiteY2" fmla="*/ 344912 h 690013"/>
                    <a:gd name="connsiteX3" fmla="*/ 284428 w 537197"/>
                    <a:gd name="connsiteY3" fmla="*/ 3 h 690013"/>
                    <a:gd name="connsiteX4" fmla="*/ 537197 w 537197"/>
                    <a:gd name="connsiteY4" fmla="*/ 190426 h 690013"/>
                    <a:gd name="connsiteX0" fmla="*/ 534891 w 537197"/>
                    <a:gd name="connsiteY0" fmla="*/ 511809 h 690721"/>
                    <a:gd name="connsiteX1" fmla="*/ 284428 w 537197"/>
                    <a:gd name="connsiteY1" fmla="*/ 689821 h 690721"/>
                    <a:gd name="connsiteX2" fmla="*/ 0 w 537197"/>
                    <a:gd name="connsiteY2" fmla="*/ 344912 h 690721"/>
                    <a:gd name="connsiteX3" fmla="*/ 284428 w 537197"/>
                    <a:gd name="connsiteY3" fmla="*/ 3 h 690721"/>
                    <a:gd name="connsiteX4" fmla="*/ 537197 w 537197"/>
                    <a:gd name="connsiteY4" fmla="*/ 190426 h 690721"/>
                    <a:gd name="connsiteX0" fmla="*/ 534891 w 537197"/>
                    <a:gd name="connsiteY0" fmla="*/ 511809 h 690125"/>
                    <a:gd name="connsiteX1" fmla="*/ 284428 w 537197"/>
                    <a:gd name="connsiteY1" fmla="*/ 689821 h 690125"/>
                    <a:gd name="connsiteX2" fmla="*/ 0 w 537197"/>
                    <a:gd name="connsiteY2" fmla="*/ 344912 h 690125"/>
                    <a:gd name="connsiteX3" fmla="*/ 284428 w 537197"/>
                    <a:gd name="connsiteY3" fmla="*/ 3 h 690125"/>
                    <a:gd name="connsiteX4" fmla="*/ 537197 w 537197"/>
                    <a:gd name="connsiteY4" fmla="*/ 190426 h 690125"/>
                    <a:gd name="connsiteX0" fmla="*/ 534891 w 537197"/>
                    <a:gd name="connsiteY0" fmla="*/ 511809 h 690231"/>
                    <a:gd name="connsiteX1" fmla="*/ 284428 w 537197"/>
                    <a:gd name="connsiteY1" fmla="*/ 689821 h 690231"/>
                    <a:gd name="connsiteX2" fmla="*/ 0 w 537197"/>
                    <a:gd name="connsiteY2" fmla="*/ 344912 h 690231"/>
                    <a:gd name="connsiteX3" fmla="*/ 284428 w 537197"/>
                    <a:gd name="connsiteY3" fmla="*/ 3 h 690231"/>
                    <a:gd name="connsiteX4" fmla="*/ 537197 w 537197"/>
                    <a:gd name="connsiteY4" fmla="*/ 190426 h 690231"/>
                    <a:gd name="connsiteX0" fmla="*/ 534891 w 537197"/>
                    <a:gd name="connsiteY0" fmla="*/ 511809 h 690231"/>
                    <a:gd name="connsiteX1" fmla="*/ 284428 w 537197"/>
                    <a:gd name="connsiteY1" fmla="*/ 689821 h 690231"/>
                    <a:gd name="connsiteX2" fmla="*/ 0 w 537197"/>
                    <a:gd name="connsiteY2" fmla="*/ 344912 h 690231"/>
                    <a:gd name="connsiteX3" fmla="*/ 284428 w 537197"/>
                    <a:gd name="connsiteY3" fmla="*/ 3 h 690231"/>
                    <a:gd name="connsiteX4" fmla="*/ 537197 w 537197"/>
                    <a:gd name="connsiteY4" fmla="*/ 190426 h 690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197" h="690231">
                      <a:moveTo>
                        <a:pt x="534891" y="511809"/>
                      </a:moveTo>
                      <a:cubicBezTo>
                        <a:pt x="506701" y="573430"/>
                        <a:pt x="433341" y="680108"/>
                        <a:pt x="284428" y="689821"/>
                      </a:cubicBezTo>
                      <a:cubicBezTo>
                        <a:pt x="135515" y="699534"/>
                        <a:pt x="0" y="535400"/>
                        <a:pt x="0" y="344912"/>
                      </a:cubicBezTo>
                      <a:cubicBezTo>
                        <a:pt x="0" y="154424"/>
                        <a:pt x="131831" y="-664"/>
                        <a:pt x="284428" y="3"/>
                      </a:cubicBezTo>
                      <a:cubicBezTo>
                        <a:pt x="437025" y="670"/>
                        <a:pt x="515395" y="134389"/>
                        <a:pt x="537197" y="190426"/>
                      </a:cubicBez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sp>
          <p:nvSpPr>
            <p:cNvPr id="5" name="TextBox 4">
              <a:extLst>
                <a:ext uri="{FF2B5EF4-FFF2-40B4-BE49-F238E27FC236}">
                  <a16:creationId xmlns:a16="http://schemas.microsoft.com/office/drawing/2014/main" id="{B92AA236-940F-9331-7A11-EA4CD18D1716}"/>
                </a:ext>
              </a:extLst>
            </p:cNvPr>
            <p:cNvSpPr txBox="1"/>
            <p:nvPr/>
          </p:nvSpPr>
          <p:spPr>
            <a:xfrm>
              <a:off x="1413004" y="1338062"/>
              <a:ext cx="661060" cy="369332"/>
            </a:xfrm>
            <a:prstGeom prst="rect">
              <a:avLst/>
            </a:prstGeom>
            <a:noFill/>
          </p:spPr>
          <p:txBody>
            <a:bodyPr wrap="square">
              <a:spAutoFit/>
            </a:bodyPr>
            <a:lstStyle/>
            <a:p>
              <a:r>
                <a:rPr lang="es-ES" sz="1800" dirty="0">
                  <a:latin typeface="Calibri" panose="020F0502020204030204" pitchFamily="34" charset="0"/>
                  <a:ea typeface="Calibri" panose="020F0502020204030204" pitchFamily="34" charset="0"/>
                  <a:cs typeface="Calibri" panose="020F0502020204030204" pitchFamily="34" charset="0"/>
                </a:rPr>
                <a:t>GDD</a:t>
              </a: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5844E9EA-16D6-11E6-2B06-48891EEFD23D}"/>
                </a:ext>
              </a:extLst>
            </p:cNvPr>
            <p:cNvSpPr txBox="1"/>
            <p:nvPr/>
          </p:nvSpPr>
          <p:spPr>
            <a:xfrm>
              <a:off x="3878934" y="1838986"/>
              <a:ext cx="661060" cy="369332"/>
            </a:xfrm>
            <a:prstGeom prst="rect">
              <a:avLst/>
            </a:prstGeom>
            <a:noFill/>
          </p:spPr>
          <p:txBody>
            <a:bodyPr wrap="square">
              <a:spAutoFit/>
            </a:bodyPr>
            <a:lstStyle/>
            <a:p>
              <a:r>
                <a:rPr lang="es-ES" sz="1800" dirty="0">
                  <a:latin typeface="Calibri" panose="020F0502020204030204" pitchFamily="34" charset="0"/>
                  <a:ea typeface="Calibri" panose="020F0502020204030204" pitchFamily="34" charset="0"/>
                  <a:cs typeface="Calibri" panose="020F0502020204030204" pitchFamily="34" charset="0"/>
                </a:rPr>
                <a:t>GDD</a:t>
              </a: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2D334F9E-A0E6-4B19-617B-F9FBB97C1EE5}"/>
                </a:ext>
              </a:extLst>
            </p:cNvPr>
            <p:cNvSpPr txBox="1"/>
            <p:nvPr/>
          </p:nvSpPr>
          <p:spPr>
            <a:xfrm>
              <a:off x="2427337" y="1762007"/>
              <a:ext cx="1476473" cy="369332"/>
            </a:xfrm>
            <a:prstGeom prst="rect">
              <a:avLst/>
            </a:prstGeom>
            <a:noFill/>
          </p:spPr>
          <p:txBody>
            <a:bodyPr wrap="square">
              <a:spAutoFit/>
            </a:bodyPr>
            <a:lstStyle/>
            <a:p>
              <a:r>
                <a:rPr lang="es-ES" sz="1800" dirty="0">
                  <a:latin typeface="Calibri" panose="020F0502020204030204" pitchFamily="34" charset="0"/>
                  <a:ea typeface="Calibri" panose="020F0502020204030204" pitchFamily="34" charset="0"/>
                  <a:cs typeface="Calibri" panose="020F0502020204030204" pitchFamily="34" charset="0"/>
                </a:rPr>
                <a:t>GDD+SPM</a:t>
              </a:r>
              <a:endParaRPr lang="en-US" dirty="0">
                <a:latin typeface="Calibri" panose="020F0502020204030204" pitchFamily="34" charset="0"/>
                <a:ea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64033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FCED650E-7915-4C63-926A-4B5C8209CA13}"/>
              </a:ext>
            </a:extLst>
          </p:cNvPr>
          <p:cNvSpPr>
            <a:spLocks noGrp="1"/>
          </p:cNvSpPr>
          <p:nvPr>
            <p:ph type="sldNum" sz="quarter" idx="4"/>
          </p:nvPr>
        </p:nvSpPr>
        <p:spPr/>
        <p:txBody>
          <a:bodyPr/>
          <a:lstStyle/>
          <a:p>
            <a:fld id="{868CE6CF-B1CB-C240-B2D6-131636DF6A5B}" type="slidenum">
              <a:rPr lang="de-DE" smtClean="0"/>
              <a:pPr/>
              <a:t>25</a:t>
            </a:fld>
            <a:endParaRPr lang="de-DE" dirty="0"/>
          </a:p>
        </p:txBody>
      </p:sp>
      <p:sp>
        <p:nvSpPr>
          <p:cNvPr id="4" name="Titel 3">
            <a:extLst>
              <a:ext uri="{FF2B5EF4-FFF2-40B4-BE49-F238E27FC236}">
                <a16:creationId xmlns:a16="http://schemas.microsoft.com/office/drawing/2014/main" id="{C2F29B93-11B9-4E5E-8B7B-3BE433DF74FB}"/>
              </a:ext>
            </a:extLst>
          </p:cNvPr>
          <p:cNvSpPr>
            <a:spLocks noGrp="1"/>
          </p:cNvSpPr>
          <p:nvPr>
            <p:ph type="title"/>
          </p:nvPr>
        </p:nvSpPr>
        <p:spPr/>
        <p:txBody>
          <a:bodyPr/>
          <a:lstStyle/>
          <a:p>
            <a:r>
              <a:rPr lang="de-DE" dirty="0"/>
              <a:t>XUV </a:t>
            </a:r>
            <a:r>
              <a:rPr lang="de-DE" dirty="0" err="1"/>
              <a:t>Spectrometer</a:t>
            </a:r>
            <a:endParaRPr lang="de-DE" dirty="0"/>
          </a:p>
        </p:txBody>
      </p:sp>
      <p:pic>
        <p:nvPicPr>
          <p:cNvPr id="5" name="Picture 6">
            <a:extLst>
              <a:ext uri="{FF2B5EF4-FFF2-40B4-BE49-F238E27FC236}">
                <a16:creationId xmlns:a16="http://schemas.microsoft.com/office/drawing/2014/main" id="{0D702EC2-74CE-4C64-8FBA-41BB1EC25C2C}"/>
              </a:ext>
            </a:extLst>
          </p:cNvPr>
          <p:cNvPicPr>
            <a:picLocks noChangeAspect="1"/>
          </p:cNvPicPr>
          <p:nvPr/>
        </p:nvPicPr>
        <p:blipFill rotWithShape="1">
          <a:blip r:embed="rId2">
            <a:extLst>
              <a:ext uri="{28A0092B-C50C-407E-A947-70E740481C1C}">
                <a14:useLocalDpi xmlns:a14="http://schemas.microsoft.com/office/drawing/2010/main" val="0"/>
              </a:ext>
            </a:extLst>
          </a:blip>
          <a:srcRect l="994" r="-994" b="40955"/>
          <a:stretch/>
        </p:blipFill>
        <p:spPr>
          <a:xfrm>
            <a:off x="874930" y="1514275"/>
            <a:ext cx="4361305" cy="2192840"/>
          </a:xfrm>
          <a:prstGeom prst="rect">
            <a:avLst/>
          </a:prstGeom>
        </p:spPr>
      </p:pic>
      <p:grpSp>
        <p:nvGrpSpPr>
          <p:cNvPr id="8" name="Group 1">
            <a:extLst>
              <a:ext uri="{FF2B5EF4-FFF2-40B4-BE49-F238E27FC236}">
                <a16:creationId xmlns:a16="http://schemas.microsoft.com/office/drawing/2014/main" id="{1389D293-E6F1-4075-B615-FB11843E4DAB}"/>
              </a:ext>
            </a:extLst>
          </p:cNvPr>
          <p:cNvGrpSpPr/>
          <p:nvPr/>
        </p:nvGrpSpPr>
        <p:grpSpPr>
          <a:xfrm>
            <a:off x="5936336" y="1371769"/>
            <a:ext cx="5417464" cy="4510599"/>
            <a:chOff x="5936336" y="1371769"/>
            <a:chExt cx="5417464" cy="4510599"/>
          </a:xfrm>
        </p:grpSpPr>
        <p:pic>
          <p:nvPicPr>
            <p:cNvPr id="9" name="Picture 4" descr="A diagram of a normal distribution&#10;&#10;Description automatically generated">
              <a:extLst>
                <a:ext uri="{FF2B5EF4-FFF2-40B4-BE49-F238E27FC236}">
                  <a16:creationId xmlns:a16="http://schemas.microsoft.com/office/drawing/2014/main" id="{13D445F0-3DA6-43A5-8F8D-53DB545C50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6336" y="2004566"/>
              <a:ext cx="5417464" cy="3104896"/>
            </a:xfrm>
            <a:prstGeom prst="rect">
              <a:avLst/>
            </a:prstGeom>
          </p:spPr>
        </p:pic>
        <p:sp>
          <p:nvSpPr>
            <p:cNvPr id="10" name="TextBox 15">
              <a:extLst>
                <a:ext uri="{FF2B5EF4-FFF2-40B4-BE49-F238E27FC236}">
                  <a16:creationId xmlns:a16="http://schemas.microsoft.com/office/drawing/2014/main" id="{EB00B9A6-EC2C-46DE-9548-3C1E11C6CDC5}"/>
                </a:ext>
              </a:extLst>
            </p:cNvPr>
            <p:cNvSpPr txBox="1"/>
            <p:nvPr/>
          </p:nvSpPr>
          <p:spPr>
            <a:xfrm>
              <a:off x="6699202" y="5297593"/>
              <a:ext cx="4022313" cy="584775"/>
            </a:xfrm>
            <a:prstGeom prst="rect">
              <a:avLst/>
            </a:prstGeom>
            <a:noFill/>
          </p:spPr>
          <p:txBody>
            <a:bodyPr wrap="square">
              <a:spAutoFit/>
            </a:bodyPr>
            <a:lstStyle/>
            <a:p>
              <a:pPr marL="285750" indent="-285750">
                <a:buFont typeface="Arial" panose="020B0604020202020204" pitchFamily="34" charset="0"/>
                <a:buChar char="•"/>
              </a:pPr>
              <a:r>
                <a:rPr lang="en-US" sz="1600" kern="0" dirty="0">
                  <a:solidFill>
                    <a:srgbClr val="000000"/>
                  </a:solidFill>
                  <a:latin typeface="Calibri Light" panose="020F0302020204030204" pitchFamily="34" charset="0"/>
                  <a:cs typeface="Calibri Light" panose="020F0302020204030204" pitchFamily="34" charset="0"/>
                </a:rPr>
                <a:t>resolution </a:t>
              </a:r>
              <a:r>
                <a:rPr lang="en-US" sz="1600" kern="0" dirty="0">
                  <a:solidFill>
                    <a:srgbClr val="000000"/>
                  </a:solidFill>
                  <a:cs typeface="Calibri Light" panose="020F0302020204030204" pitchFamily="34" charset="0"/>
                </a:rPr>
                <a:t>0.18 nm</a:t>
              </a:r>
            </a:p>
            <a:p>
              <a:pPr marL="285750" indent="-285750">
                <a:buFont typeface="Arial" panose="020B0604020202020204" pitchFamily="34" charset="0"/>
                <a:buChar char="•"/>
              </a:pPr>
              <a:r>
                <a:rPr lang="en-US" sz="1600" kern="0" dirty="0">
                  <a:solidFill>
                    <a:srgbClr val="000000"/>
                  </a:solidFill>
                  <a:latin typeface="Calibri Light" panose="020F0302020204030204" pitchFamily="34" charset="0"/>
                  <a:cs typeface="Calibri Light" panose="020F0302020204030204" pitchFamily="34" charset="0"/>
                </a:rPr>
                <a:t>repeatability </a:t>
              </a:r>
              <a:r>
                <a:rPr lang="en-US" sz="1600" kern="0" dirty="0">
                  <a:solidFill>
                    <a:srgbClr val="000000"/>
                  </a:solidFill>
                  <a:cs typeface="Calibri Light" panose="020F0302020204030204" pitchFamily="34" charset="0"/>
                </a:rPr>
                <a:t>0.0015 nm</a:t>
              </a:r>
            </a:p>
          </p:txBody>
        </p:sp>
        <p:sp>
          <p:nvSpPr>
            <p:cNvPr id="11" name="TextBox 16">
              <a:extLst>
                <a:ext uri="{FF2B5EF4-FFF2-40B4-BE49-F238E27FC236}">
                  <a16:creationId xmlns:a16="http://schemas.microsoft.com/office/drawing/2014/main" id="{1DFDD700-B15F-44EA-93BF-FDFFB3E0BDD0}"/>
                </a:ext>
              </a:extLst>
            </p:cNvPr>
            <p:cNvSpPr txBox="1"/>
            <p:nvPr/>
          </p:nvSpPr>
          <p:spPr>
            <a:xfrm>
              <a:off x="6349566" y="1371769"/>
              <a:ext cx="4914743" cy="584775"/>
            </a:xfrm>
            <a:prstGeom prst="rect">
              <a:avLst/>
            </a:prstGeom>
            <a:noFill/>
          </p:spPr>
          <p:txBody>
            <a:bodyPr wrap="none" rtlCol="0">
              <a:spAutoFit/>
            </a:bodyPr>
            <a:lstStyle/>
            <a:p>
              <a:r>
                <a:rPr lang="es-ES" sz="1600" dirty="0"/>
                <a:t>Response function obtained from He</a:t>
              </a:r>
              <a:r>
                <a:rPr lang="es-ES" sz="1600" baseline="30000" dirty="0"/>
                <a:t>+</a:t>
              </a:r>
              <a:r>
                <a:rPr lang="es-ES" sz="1600" dirty="0"/>
                <a:t> lamp spectroscopy</a:t>
              </a:r>
            </a:p>
            <a:p>
              <a:r>
                <a:rPr lang="es-ES" sz="1600" dirty="0"/>
                <a:t>(second order diffraction of 1s – 2p emission at 30.4 nm)</a:t>
              </a:r>
              <a:endParaRPr lang="en-US" sz="1600" dirty="0"/>
            </a:p>
          </p:txBody>
        </p:sp>
      </p:grpSp>
      <p:pic>
        <p:nvPicPr>
          <p:cNvPr id="13" name="Grafik 12">
            <a:extLst>
              <a:ext uri="{FF2B5EF4-FFF2-40B4-BE49-F238E27FC236}">
                <a16:creationId xmlns:a16="http://schemas.microsoft.com/office/drawing/2014/main" id="{EAB41DB5-C987-4A97-B3D3-2946C95017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0009" y="3855921"/>
            <a:ext cx="3271146" cy="2461537"/>
          </a:xfrm>
          <a:prstGeom prst="rect">
            <a:avLst/>
          </a:prstGeom>
        </p:spPr>
      </p:pic>
    </p:spTree>
    <p:extLst>
      <p:ext uri="{BB962C8B-B14F-4D97-AF65-F5344CB8AC3E}">
        <p14:creationId xmlns:p14="http://schemas.microsoft.com/office/powerpoint/2010/main" val="67052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 stabilization</a:t>
            </a:r>
          </a:p>
        </p:txBody>
      </p:sp>
      <p:sp>
        <p:nvSpPr>
          <p:cNvPr id="3" name="Foliennummernplatzhalter 2"/>
          <p:cNvSpPr>
            <a:spLocks noGrp="1"/>
          </p:cNvSpPr>
          <p:nvPr>
            <p:ph type="sldNum" sz="quarter" idx="12"/>
          </p:nvPr>
        </p:nvSpPr>
        <p:spPr>
          <a:xfrm>
            <a:off x="8610600" y="6310312"/>
            <a:ext cx="2743200" cy="365125"/>
          </a:xfrm>
        </p:spPr>
        <p:txBody>
          <a:bodyPr/>
          <a:lstStyle/>
          <a:p>
            <a:fld id="{6EA7546E-24BF-4209-9B05-571B466FC998}" type="slidenum">
              <a:rPr lang="de-DE" smtClean="0"/>
              <a:t>26</a:t>
            </a:fld>
            <a:endParaRPr lang="de-DE" dirty="0"/>
          </a:p>
        </p:txBody>
      </p:sp>
      <p:grpSp>
        <p:nvGrpSpPr>
          <p:cNvPr id="7" name="Group 6"/>
          <p:cNvGrpSpPr>
            <a:grpSpLocks noChangeAspect="1"/>
          </p:cNvGrpSpPr>
          <p:nvPr/>
        </p:nvGrpSpPr>
        <p:grpSpPr>
          <a:xfrm>
            <a:off x="2386466" y="2684761"/>
            <a:ext cx="8602828" cy="2539153"/>
            <a:chOff x="3073234" y="976853"/>
            <a:chExt cx="8704588" cy="2530647"/>
          </a:xfrm>
        </p:grpSpPr>
        <p:cxnSp>
          <p:nvCxnSpPr>
            <p:cNvPr id="31" name="Straight Arrow Connector 30"/>
            <p:cNvCxnSpPr/>
            <p:nvPr/>
          </p:nvCxnSpPr>
          <p:spPr>
            <a:xfrm>
              <a:off x="10249060" y="1346185"/>
              <a:ext cx="204788" cy="3619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3073234" y="976853"/>
              <a:ext cx="8704588" cy="2530647"/>
              <a:chOff x="3073234" y="976853"/>
              <a:chExt cx="8704588" cy="2530647"/>
            </a:xfrm>
          </p:grpSpPr>
          <p:sp>
            <p:nvSpPr>
              <p:cNvPr id="32" name="TextBox 31"/>
              <p:cNvSpPr txBox="1"/>
              <p:nvPr/>
            </p:nvSpPr>
            <p:spPr>
              <a:xfrm>
                <a:off x="8004650" y="976853"/>
                <a:ext cx="3749360" cy="369332"/>
              </a:xfrm>
              <a:prstGeom prst="rect">
                <a:avLst/>
              </a:prstGeom>
              <a:noFill/>
            </p:spPr>
            <p:txBody>
              <a:bodyPr wrap="none" rtlCol="0">
                <a:spAutoFit/>
              </a:bodyPr>
              <a:lstStyle/>
              <a:p>
                <a:r>
                  <a:rPr lang="en-US" dirty="0"/>
                  <a:t>Fixed point (depends on noise source)</a:t>
                </a:r>
              </a:p>
            </p:txBody>
          </p:sp>
          <p:pic>
            <p:nvPicPr>
              <p:cNvPr id="37" name="Picture 3" descr="C:\Users\F.Schmid\ownCloud\Documents\20170720 Group Seminar Talk\comb_free_looped.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224628" y="1772667"/>
                <a:ext cx="8498561" cy="1220144"/>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oup 37"/>
              <p:cNvGrpSpPr/>
              <p:nvPr/>
            </p:nvGrpSpPr>
            <p:grpSpPr>
              <a:xfrm>
                <a:off x="3073234" y="1476375"/>
                <a:ext cx="8704588" cy="2031125"/>
                <a:chOff x="2263134" y="1647825"/>
                <a:chExt cx="6528441" cy="2031125"/>
              </a:xfrm>
            </p:grpSpPr>
            <p:cxnSp>
              <p:nvCxnSpPr>
                <p:cNvPr id="39" name="Straight Arrow Connector 38"/>
                <p:cNvCxnSpPr/>
                <p:nvPr/>
              </p:nvCxnSpPr>
              <p:spPr>
                <a:xfrm>
                  <a:off x="2263134" y="3263265"/>
                  <a:ext cx="6528441" cy="0"/>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40" name="Straight Arrow Connector 39"/>
                <p:cNvCxnSpPr/>
                <p:nvPr/>
              </p:nvCxnSpPr>
              <p:spPr>
                <a:xfrm flipV="1">
                  <a:off x="2282182" y="1647825"/>
                  <a:ext cx="0" cy="1632109"/>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sp>
              <p:nvSpPr>
                <p:cNvPr id="41" name="TextBox 40"/>
                <p:cNvSpPr txBox="1"/>
                <p:nvPr/>
              </p:nvSpPr>
              <p:spPr>
                <a:xfrm>
                  <a:off x="8559201" y="3309618"/>
                  <a:ext cx="191399" cy="369332"/>
                </a:xfrm>
                <a:prstGeom prst="rect">
                  <a:avLst/>
                </a:prstGeom>
                <a:noFill/>
              </p:spPr>
              <p:txBody>
                <a:bodyPr wrap="none" rtlCol="0">
                  <a:spAutoFit/>
                </a:bodyPr>
                <a:lstStyle/>
                <a:p>
                  <a:r>
                    <a:rPr lang="en-US" dirty="0"/>
                    <a:t>f</a:t>
                  </a:r>
                </a:p>
              </p:txBody>
            </p:sp>
          </p:grpSp>
        </p:grpSp>
      </p:grpSp>
      <p:grpSp>
        <p:nvGrpSpPr>
          <p:cNvPr id="5" name="Group 4">
            <a:extLst>
              <a:ext uri="{FF2B5EF4-FFF2-40B4-BE49-F238E27FC236}">
                <a16:creationId xmlns:a16="http://schemas.microsoft.com/office/drawing/2014/main" id="{DD86111B-EA5F-ABC5-7D77-2B4890D47A46}"/>
              </a:ext>
            </a:extLst>
          </p:cNvPr>
          <p:cNvGrpSpPr/>
          <p:nvPr/>
        </p:nvGrpSpPr>
        <p:grpSpPr>
          <a:xfrm>
            <a:off x="288191" y="1756280"/>
            <a:ext cx="11065609" cy="3972733"/>
            <a:chOff x="300889" y="1760319"/>
            <a:chExt cx="11065609" cy="3972733"/>
          </a:xfrm>
        </p:grpSpPr>
        <p:grpSp>
          <p:nvGrpSpPr>
            <p:cNvPr id="8" name="Group 7"/>
            <p:cNvGrpSpPr>
              <a:grpSpLocks noChangeAspect="1"/>
            </p:cNvGrpSpPr>
            <p:nvPr/>
          </p:nvGrpSpPr>
          <p:grpSpPr>
            <a:xfrm>
              <a:off x="2386466" y="1760319"/>
              <a:ext cx="8980032" cy="3972733"/>
              <a:chOff x="1745970" y="1231119"/>
              <a:chExt cx="9086257" cy="3959425"/>
            </a:xfrm>
          </p:grpSpPr>
          <p:cxnSp>
            <p:nvCxnSpPr>
              <p:cNvPr id="181" name="Straight Connector 180"/>
              <p:cNvCxnSpPr>
                <a:cxnSpLocks/>
              </p:cNvCxnSpPr>
              <p:nvPr/>
            </p:nvCxnSpPr>
            <p:spPr>
              <a:xfrm flipH="1">
                <a:off x="6098264" y="1710518"/>
                <a:ext cx="81464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p:cNvCxnSpPr>
              <p:nvPr/>
            </p:nvCxnSpPr>
            <p:spPr>
              <a:xfrm flipH="1">
                <a:off x="9185314" y="1724688"/>
                <a:ext cx="84714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028" name="Picture 4" descr="C:\Users\F.Schmid\ownCloud\Documents\20170720 Group Seminar Talk\comb_locked_looped.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897364" y="2946381"/>
                <a:ext cx="8534401" cy="1220419"/>
              </a:xfrm>
              <a:prstGeom prst="rect">
                <a:avLst/>
              </a:prstGeom>
              <a:noFill/>
              <a:extLst>
                <a:ext uri="{909E8E84-426E-40DD-AFC4-6F175D3DCCD1}">
                  <a14:hiddenFill xmlns:a14="http://schemas.microsoft.com/office/drawing/2010/main">
                    <a:solidFill>
                      <a:srgbClr val="FFFFFF"/>
                    </a:solidFill>
                  </a14:hiddenFill>
                </a:ext>
              </a:extLst>
            </p:spPr>
          </p:pic>
          <p:sp>
            <p:nvSpPr>
              <p:cNvPr id="170" name="Rectangle 169"/>
              <p:cNvSpPr/>
              <p:nvPr/>
            </p:nvSpPr>
            <p:spPr>
              <a:xfrm>
                <a:off x="6941404" y="1277013"/>
                <a:ext cx="2184401" cy="895350"/>
              </a:xfrm>
              <a:prstGeom prst="rect">
                <a:avLst/>
              </a:prstGeom>
              <a:solidFill>
                <a:schemeClr val="bg1">
                  <a:lumMod val="95000"/>
                </a:schemeClr>
              </a:solidFill>
              <a:ln w="38100">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solidFill>
                      <a:schemeClr val="tx1"/>
                    </a:solidFill>
                  </a:rPr>
                  <a:t>Cavity-stabilized </a:t>
                </a:r>
                <a:r>
                  <a:rPr lang="en-US" dirty="0" err="1">
                    <a:solidFill>
                      <a:schemeClr val="tx1"/>
                    </a:solidFill>
                  </a:rPr>
                  <a:t>cw</a:t>
                </a:r>
                <a:r>
                  <a:rPr lang="en-US" dirty="0">
                    <a:solidFill>
                      <a:schemeClr val="tx1"/>
                    </a:solidFill>
                  </a:rPr>
                  <a:t> laser (ECDL)</a:t>
                </a:r>
              </a:p>
            </p:txBody>
          </p:sp>
          <p:cxnSp>
            <p:nvCxnSpPr>
              <p:cNvPr id="184" name="Straight Connector 183"/>
              <p:cNvCxnSpPr>
                <a:cxnSpLocks/>
              </p:cNvCxnSpPr>
              <p:nvPr/>
            </p:nvCxnSpPr>
            <p:spPr>
              <a:xfrm flipV="1">
                <a:off x="6105876" y="1703302"/>
                <a:ext cx="0" cy="246274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2" name="TextBox 181"/>
                  <p:cNvSpPr txBox="1"/>
                  <p:nvPr/>
                </p:nvSpPr>
                <p:spPr>
                  <a:xfrm>
                    <a:off x="6104622" y="2480661"/>
                    <a:ext cx="3254737" cy="369332"/>
                  </a:xfrm>
                  <a:prstGeom prst="rect">
                    <a:avLst/>
                  </a:prstGeom>
                  <a:noFill/>
                </p:spPr>
                <p:txBody>
                  <a:bodyPr wrap="none" rtlCol="0">
                    <a:spAutoFit/>
                  </a:bodyPr>
                  <a:lstStyle/>
                  <a:p>
                    <a:r>
                      <a:rPr lang="en-US" dirty="0"/>
                      <a:t>Comb mode locked at </a:t>
                    </a:r>
                    <a14:m>
                      <m:oMath xmlns:m="http://schemas.openxmlformats.org/officeDocument/2006/math">
                        <m:sSub>
                          <m:sSubPr>
                            <m:ctrlPr>
                              <a:rPr lang="en-US" b="0" i="1" smtClean="0">
                                <a:latin typeface="Cambria Math" panose="02040503050406030204" pitchFamily="18" charset="0"/>
                                <a:ea typeface="Cambria Math"/>
                              </a:rPr>
                            </m:ctrlPr>
                          </m:sSubPr>
                          <m:e>
                            <m:r>
                              <a:rPr lang="en-US" b="0" i="1" smtClean="0">
                                <a:latin typeface="Cambria Math"/>
                                <a:ea typeface="Cambria Math"/>
                              </a:rPr>
                              <m:t>𝑓</m:t>
                            </m:r>
                          </m:e>
                          <m:sub>
                            <m:r>
                              <a:rPr lang="en-US" b="0" i="0" smtClean="0">
                                <a:latin typeface="Cambria Math"/>
                                <a:ea typeface="Cambria Math"/>
                              </a:rPr>
                              <m:t>1</m:t>
                            </m:r>
                            <m:r>
                              <m:rPr>
                                <m:sty m:val="p"/>
                              </m:rPr>
                              <a:rPr lang="en-US" b="0" i="0" smtClean="0">
                                <a:latin typeface="Cambria Math"/>
                                <a:ea typeface="Cambria Math"/>
                              </a:rPr>
                              <m:t>S</m:t>
                            </m:r>
                            <m:r>
                              <a:rPr lang="en-US" b="0" i="0" smtClean="0">
                                <a:latin typeface="Cambria Math"/>
                                <a:ea typeface="Cambria Math"/>
                              </a:rPr>
                              <m:t>−2</m:t>
                            </m:r>
                            <m:r>
                              <m:rPr>
                                <m:sty m:val="p"/>
                              </m:rPr>
                              <a:rPr lang="en-US" b="0" i="0" smtClean="0">
                                <a:latin typeface="Cambria Math"/>
                                <a:ea typeface="Cambria Math"/>
                              </a:rPr>
                              <m:t>S</m:t>
                            </m:r>
                          </m:sub>
                        </m:sSub>
                        <m:r>
                          <a:rPr lang="en-US" b="0" i="1" smtClean="0">
                            <a:latin typeface="Cambria Math"/>
                            <a:ea typeface="Cambria Math"/>
                          </a:rPr>
                          <m:t>/34</m:t>
                        </m:r>
                      </m:oMath>
                    </a14:m>
                    <a:endParaRPr lang="en-US" dirty="0"/>
                  </a:p>
                </p:txBody>
              </p:sp>
            </mc:Choice>
            <mc:Fallback xmlns="">
              <p:sp>
                <p:nvSpPr>
                  <p:cNvPr id="182" name="TextBox 181"/>
                  <p:cNvSpPr txBox="1">
                    <a:spLocks noRot="1" noChangeAspect="1" noMove="1" noResize="1" noEditPoints="1" noAdjustHandles="1" noChangeArrowheads="1" noChangeShapeType="1" noTextEdit="1"/>
                  </p:cNvSpPr>
                  <p:nvPr/>
                </p:nvSpPr>
                <p:spPr>
                  <a:xfrm>
                    <a:off x="6104622" y="2480661"/>
                    <a:ext cx="3254737" cy="369332"/>
                  </a:xfrm>
                  <a:prstGeom prst="rect">
                    <a:avLst/>
                  </a:prstGeom>
                  <a:blipFill>
                    <a:blip r:embed="rId5"/>
                    <a:stretch>
                      <a:fillRect l="-1515" t="-8197" r="-189" b="-24590"/>
                    </a:stretch>
                  </a:blipFill>
                </p:spPr>
                <p:txBody>
                  <a:bodyPr/>
                  <a:lstStyle/>
                  <a:p>
                    <a:r>
                      <a:rPr lang="en-US">
                        <a:noFill/>
                      </a:rPr>
                      <a:t> </a:t>
                    </a:r>
                  </a:p>
                </p:txBody>
              </p:sp>
            </mc:Fallback>
          </mc:AlternateContent>
          <p:grpSp>
            <p:nvGrpSpPr>
              <p:cNvPr id="202" name="Group 201"/>
              <p:cNvGrpSpPr/>
              <p:nvPr/>
            </p:nvGrpSpPr>
            <p:grpSpPr>
              <a:xfrm>
                <a:off x="1745970" y="2651358"/>
                <a:ext cx="8704588" cy="2031125"/>
                <a:chOff x="2263134" y="1647825"/>
                <a:chExt cx="6528441" cy="2031125"/>
              </a:xfrm>
            </p:grpSpPr>
            <p:cxnSp>
              <p:nvCxnSpPr>
                <p:cNvPr id="203" name="Straight Arrow Connector 202"/>
                <p:cNvCxnSpPr/>
                <p:nvPr/>
              </p:nvCxnSpPr>
              <p:spPr>
                <a:xfrm>
                  <a:off x="2263134" y="3263265"/>
                  <a:ext cx="6528441" cy="0"/>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204" name="Straight Arrow Connector 203"/>
                <p:cNvCxnSpPr/>
                <p:nvPr/>
              </p:nvCxnSpPr>
              <p:spPr>
                <a:xfrm flipV="1">
                  <a:off x="2282182" y="1647825"/>
                  <a:ext cx="0" cy="1632109"/>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sp>
              <p:nvSpPr>
                <p:cNvPr id="205" name="TextBox 204"/>
                <p:cNvSpPr txBox="1"/>
                <p:nvPr/>
              </p:nvSpPr>
              <p:spPr>
                <a:xfrm>
                  <a:off x="8559201" y="3309618"/>
                  <a:ext cx="191399" cy="369332"/>
                </a:xfrm>
                <a:prstGeom prst="rect">
                  <a:avLst/>
                </a:prstGeom>
                <a:noFill/>
              </p:spPr>
              <p:txBody>
                <a:bodyPr wrap="none" rtlCol="0">
                  <a:spAutoFit/>
                </a:bodyPr>
                <a:lstStyle/>
                <a:p>
                  <a:r>
                    <a:rPr lang="en-US" dirty="0"/>
                    <a:t>f</a:t>
                  </a:r>
                </a:p>
              </p:txBody>
            </p:sp>
          </p:grpSp>
          <p:pic>
            <p:nvPicPr>
              <p:cNvPr id="4107" name="Picture 5" descr="C:\Users\F.Schmid\AppData\Local\Microsoft\Windows\Temporary Internet Files\Content.IE5\L1MGHI1E\Lock[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36447" y="3288552"/>
                <a:ext cx="394313" cy="418956"/>
              </a:xfrm>
              <a:prstGeom prst="rect">
                <a:avLst/>
              </a:prstGeom>
              <a:noFill/>
            </p:spPr>
          </p:pic>
          <p:cxnSp>
            <p:nvCxnSpPr>
              <p:cNvPr id="4115" name="Straight Connector 4114"/>
              <p:cNvCxnSpPr/>
              <p:nvPr/>
            </p:nvCxnSpPr>
            <p:spPr>
              <a:xfrm>
                <a:off x="5544473" y="4500858"/>
                <a:ext cx="8367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flipV="1">
                <a:off x="6357264" y="4283467"/>
                <a:ext cx="0" cy="236062"/>
              </a:xfrm>
              <a:prstGeom prst="line">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flipV="1">
                <a:off x="5544473" y="4283467"/>
                <a:ext cx="0" cy="236062"/>
              </a:xfrm>
              <a:prstGeom prst="line">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a:off x="5147557" y="4628096"/>
                <a:ext cx="163058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flipV="1">
                <a:off x="6778139" y="4283467"/>
                <a:ext cx="0" cy="364651"/>
              </a:xfrm>
              <a:prstGeom prst="line">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flipV="1">
                <a:off x="5147556" y="4283467"/>
                <a:ext cx="0" cy="364651"/>
              </a:xfrm>
              <a:prstGeom prst="line">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a:off x="4745188" y="4756684"/>
                <a:ext cx="243532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flipV="1">
                <a:off x="7180508" y="4283468"/>
                <a:ext cx="0" cy="493237"/>
              </a:xfrm>
              <a:prstGeom prst="line">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flipV="1">
                <a:off x="4745187" y="4283467"/>
                <a:ext cx="0" cy="493238"/>
              </a:xfrm>
              <a:prstGeom prst="line">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7" name="Picture 4" descr="C:\Users\F.Schmid\ownCloud\Documents\20170720 Group Seminar Talk\cavity_sketch.em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6200000">
                <a:off x="9740765" y="1142957"/>
                <a:ext cx="1003299" cy="1179624"/>
              </a:xfrm>
              <a:prstGeom prst="rect">
                <a:avLst/>
              </a:prstGeom>
              <a:noFill/>
              <a:extLst>
                <a:ext uri="{909E8E84-426E-40DD-AFC4-6F175D3DCCD1}">
                  <a14:hiddenFill xmlns:a14="http://schemas.microsoft.com/office/drawing/2010/main">
                    <a:solidFill>
                      <a:srgbClr val="FFFFFF"/>
                    </a:solidFill>
                  </a14:hiddenFill>
                </a:ext>
              </a:extLst>
            </p:spPr>
          </p:pic>
          <p:sp>
            <p:nvSpPr>
              <p:cNvPr id="4141" name="TextBox 4140"/>
              <p:cNvSpPr txBox="1"/>
              <p:nvPr/>
            </p:nvSpPr>
            <p:spPr>
              <a:xfrm>
                <a:off x="6164564" y="4821212"/>
                <a:ext cx="4063741" cy="369332"/>
              </a:xfrm>
              <a:prstGeom prst="rect">
                <a:avLst/>
              </a:prstGeom>
              <a:noFill/>
            </p:spPr>
            <p:txBody>
              <a:bodyPr wrap="none" rtlCol="0">
                <a:spAutoFit/>
              </a:bodyPr>
              <a:lstStyle/>
              <a:p>
                <a:r>
                  <a:rPr lang="en-US" dirty="0"/>
                  <a:t>Noise cancelled by two-photon excitation</a:t>
                </a:r>
              </a:p>
            </p:txBody>
          </p:sp>
          <p:sp>
            <p:nvSpPr>
              <p:cNvPr id="183" name="Rectangle 182"/>
              <p:cNvSpPr/>
              <p:nvPr/>
            </p:nvSpPr>
            <p:spPr>
              <a:xfrm rot="18900000" flipH="1">
                <a:off x="5498835" y="1560514"/>
                <a:ext cx="921544" cy="203200"/>
              </a:xfrm>
              <a:prstGeom prst="rect">
                <a:avLst/>
              </a:prstGeom>
              <a:solidFill>
                <a:schemeClr val="bg1">
                  <a:lumMod val="95000"/>
                </a:schemeClr>
              </a:solidFill>
              <a:ln w="38100">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tx1"/>
                  </a:solidFill>
                </a:endParaRPr>
              </a:p>
            </p:txBody>
          </p:sp>
        </p:grpSp>
        <p:sp>
          <p:nvSpPr>
            <p:cNvPr id="42" name="Rechteck 5">
              <a:extLst>
                <a:ext uri="{FF2B5EF4-FFF2-40B4-BE49-F238E27FC236}">
                  <a16:creationId xmlns:a16="http://schemas.microsoft.com/office/drawing/2014/main" id="{564FDD87-D3CC-3767-AEA8-3C1894741932}"/>
                </a:ext>
              </a:extLst>
            </p:cNvPr>
            <p:cNvSpPr/>
            <p:nvPr/>
          </p:nvSpPr>
          <p:spPr>
            <a:xfrm>
              <a:off x="300889" y="3876735"/>
              <a:ext cx="1780024" cy="970547"/>
            </a:xfrm>
            <a:prstGeom prst="rect">
              <a:avLst/>
            </a:prstGeom>
            <a:solidFill>
              <a:schemeClr val="bg1">
                <a:lumMod val="95000"/>
              </a:schemeClr>
            </a:solidFill>
            <a:ln w="381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err="1"/>
                <a:t>Yb:KYW</a:t>
              </a:r>
              <a:r>
                <a:rPr lang="en-US" dirty="0"/>
                <a:t> oscillator</a:t>
              </a:r>
            </a:p>
          </p:txBody>
        </p:sp>
        <p:sp>
          <p:nvSpPr>
            <p:cNvPr id="9" name="Oval 8">
              <a:extLst>
                <a:ext uri="{FF2B5EF4-FFF2-40B4-BE49-F238E27FC236}">
                  <a16:creationId xmlns:a16="http://schemas.microsoft.com/office/drawing/2014/main" id="{A36DCBF0-5A68-EE23-4A82-0ED51CDE1F9A}"/>
                </a:ext>
              </a:extLst>
            </p:cNvPr>
            <p:cNvSpPr/>
            <p:nvPr/>
          </p:nvSpPr>
          <p:spPr>
            <a:xfrm>
              <a:off x="6337300" y="3746515"/>
              <a:ext cx="606551" cy="634818"/>
            </a:xfrm>
            <a:prstGeom prst="ellipse">
              <a:avLst/>
            </a:prstGeom>
            <a:noFill/>
            <a:ln w="22225">
              <a:solidFill>
                <a:schemeClr val="tx1">
                  <a:lumMod val="65000"/>
                  <a:lumOff val="3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cxnSp>
          <p:nvCxnSpPr>
            <p:cNvPr id="13" name="Connector: Elbow 12">
              <a:extLst>
                <a:ext uri="{FF2B5EF4-FFF2-40B4-BE49-F238E27FC236}">
                  <a16:creationId xmlns:a16="http://schemas.microsoft.com/office/drawing/2014/main" id="{DE8F264E-CB6C-872B-DC34-AD901F3B68B4}"/>
                </a:ext>
              </a:extLst>
            </p:cNvPr>
            <p:cNvCxnSpPr>
              <a:endCxn id="42" idx="2"/>
            </p:cNvCxnSpPr>
            <p:nvPr/>
          </p:nvCxnSpPr>
          <p:spPr>
            <a:xfrm rot="10800000" flipV="1">
              <a:off x="1190902" y="4381332"/>
              <a:ext cx="5400399" cy="465950"/>
            </a:xfrm>
            <a:prstGeom prst="bentConnector4">
              <a:avLst>
                <a:gd name="adj1" fmla="val -923"/>
                <a:gd name="adj2" fmla="val 335766"/>
              </a:avLst>
            </a:prstGeom>
            <a:ln>
              <a:solidFill>
                <a:schemeClr val="tx1">
                  <a:lumMod val="65000"/>
                  <a:lumOff val="35000"/>
                </a:schemeClr>
              </a:solidFill>
              <a:prstDash val="dash"/>
              <a:tailEnd type="triangle"/>
            </a:ln>
          </p:spPr>
          <p:style>
            <a:lnRef idx="3">
              <a:schemeClr val="dk1"/>
            </a:lnRef>
            <a:fillRef idx="0">
              <a:schemeClr val="dk1"/>
            </a:fillRef>
            <a:effectRef idx="2">
              <a:schemeClr val="dk1"/>
            </a:effectRef>
            <a:fontRef idx="minor">
              <a:schemeClr val="tx1"/>
            </a:fontRef>
          </p:style>
        </p:cxnSp>
      </p:grpSp>
    </p:spTree>
    <p:extLst>
      <p:ext uri="{BB962C8B-B14F-4D97-AF65-F5344CB8AC3E}">
        <p14:creationId xmlns:p14="http://schemas.microsoft.com/office/powerpoint/2010/main" val="1472029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17">
            <a:extLst>
              <a:ext uri="{FF2B5EF4-FFF2-40B4-BE49-F238E27FC236}">
                <a16:creationId xmlns:a16="http://schemas.microsoft.com/office/drawing/2014/main" id="{51B1CF1F-67A0-4959-283B-5659FDB7026C}"/>
              </a:ext>
            </a:extLst>
          </p:cNvPr>
          <p:cNvSpPr>
            <a:spLocks noGrp="1"/>
          </p:cNvSpPr>
          <p:nvPr>
            <p:ph idx="1"/>
          </p:nvPr>
        </p:nvSpPr>
        <p:spPr>
          <a:xfrm>
            <a:off x="838200" y="1484804"/>
            <a:ext cx="10515600" cy="4351338"/>
          </a:xfrm>
        </p:spPr>
        <p:txBody>
          <a:bodyPr>
            <a:normAutofit/>
          </a:bodyPr>
          <a:lstStyle/>
          <a:p>
            <a:pPr>
              <a:buClr>
                <a:srgbClr val="007E74"/>
              </a:buClr>
            </a:pPr>
            <a:r>
              <a:rPr lang="en-US" sz="2000" dirty="0">
                <a:latin typeface="Calibri" panose="020F0502020204030204" pitchFamily="34" charset="0"/>
                <a:ea typeface="Calibri" panose="020F0502020204030204" pitchFamily="34" charset="0"/>
                <a:cs typeface="Calibri" panose="020F0502020204030204" pitchFamily="34" charset="0"/>
              </a:rPr>
              <a:t>Independent QED test (in combination with µHe+ measurements)</a:t>
            </a:r>
          </a:p>
          <a:p>
            <a:pPr>
              <a:buClr>
                <a:srgbClr val="007E74"/>
              </a:buClr>
            </a:pPr>
            <a:r>
              <a:rPr lang="en-US" sz="2000" dirty="0">
                <a:latin typeface="Calibri" panose="020F0502020204030204" pitchFamily="34" charset="0"/>
                <a:ea typeface="Calibri" panose="020F0502020204030204" pitchFamily="34" charset="0"/>
                <a:cs typeface="Calibri" panose="020F0502020204030204" pitchFamily="34" charset="0"/>
              </a:rPr>
              <a:t>Sensitive to higher order QED corrections (∝ Z</a:t>
            </a:r>
            <a:r>
              <a:rPr lang="en-US" sz="2000" baseline="30000" dirty="0">
                <a:latin typeface="Calibri" panose="020F0502020204030204" pitchFamily="34" charset="0"/>
                <a:ea typeface="Calibri" panose="020F0502020204030204" pitchFamily="34" charset="0"/>
                <a:cs typeface="Calibri" panose="020F0502020204030204" pitchFamily="34" charset="0"/>
              </a:rPr>
              <a:t>5-7</a:t>
            </a:r>
            <a:r>
              <a:rPr lang="en-US" sz="2000" dirty="0">
                <a:latin typeface="Calibri" panose="020F0502020204030204" pitchFamily="34" charset="0"/>
                <a:ea typeface="Calibri" panose="020F0502020204030204" pitchFamily="34" charset="0"/>
                <a:cs typeface="Calibri" panose="020F0502020204030204" pitchFamily="34" charset="0"/>
              </a:rPr>
              <a:t>)</a:t>
            </a:r>
          </a:p>
          <a:p>
            <a:pPr>
              <a:buClr>
                <a:srgbClr val="007E74"/>
              </a:buClr>
            </a:pPr>
            <a:r>
              <a:rPr lang="en-US" sz="20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Trapped and cooled target </a:t>
            </a:r>
            <a:r>
              <a:rPr lang="en-US" sz="2000" dirty="0">
                <a:latin typeface="Calibri" panose="020F0502020204030204" pitchFamily="34" charset="0"/>
                <a:ea typeface="Calibri" panose="020F0502020204030204" pitchFamily="34" charset="0"/>
                <a:cs typeface="Calibri" panose="020F0502020204030204" pitchFamily="34" charset="0"/>
              </a:rPr>
              <a:t> small systematics</a:t>
            </a:r>
          </a:p>
        </p:txBody>
      </p:sp>
      <p:sp>
        <p:nvSpPr>
          <p:cNvPr id="6" name="Titel 4">
            <a:extLst>
              <a:ext uri="{FF2B5EF4-FFF2-40B4-BE49-F238E27FC236}">
                <a16:creationId xmlns:a16="http://schemas.microsoft.com/office/drawing/2014/main" id="{431BF8F4-7489-35DF-E5CD-53FCEB87FF96}"/>
              </a:ext>
            </a:extLst>
          </p:cNvPr>
          <p:cNvSpPr>
            <a:spLocks noGrp="1"/>
          </p:cNvSpPr>
          <p:nvPr>
            <p:ph type="title"/>
          </p:nvPr>
        </p:nvSpPr>
        <p:spPr>
          <a:xfrm>
            <a:off x="838200" y="540542"/>
            <a:ext cx="8385313" cy="443198"/>
          </a:xfrm>
        </p:spPr>
        <p:txBody>
          <a:bodyPr>
            <a:noAutofit/>
          </a:bodyPr>
          <a:lstStyle/>
          <a:p>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Target: 1s-2s Transition in He+</a:t>
            </a:r>
          </a:p>
        </p:txBody>
      </p:sp>
      <p:grpSp>
        <p:nvGrpSpPr>
          <p:cNvPr id="7" name="Gruppieren 29">
            <a:extLst>
              <a:ext uri="{FF2B5EF4-FFF2-40B4-BE49-F238E27FC236}">
                <a16:creationId xmlns:a16="http://schemas.microsoft.com/office/drawing/2014/main" id="{3A48731E-FBDA-3001-6652-B1E388513060}"/>
              </a:ext>
            </a:extLst>
          </p:cNvPr>
          <p:cNvGrpSpPr/>
          <p:nvPr/>
        </p:nvGrpSpPr>
        <p:grpSpPr>
          <a:xfrm>
            <a:off x="3450217" y="3047210"/>
            <a:ext cx="4658046" cy="2710490"/>
            <a:chOff x="3450217" y="1673648"/>
            <a:chExt cx="4658046" cy="2710490"/>
          </a:xfrm>
        </p:grpSpPr>
        <p:grpSp>
          <p:nvGrpSpPr>
            <p:cNvPr id="8" name="Gruppieren 18">
              <a:extLst>
                <a:ext uri="{FF2B5EF4-FFF2-40B4-BE49-F238E27FC236}">
                  <a16:creationId xmlns:a16="http://schemas.microsoft.com/office/drawing/2014/main" id="{01896D2D-3FEE-6BC6-2E5C-0B4B370ACA58}"/>
                </a:ext>
              </a:extLst>
            </p:cNvPr>
            <p:cNvGrpSpPr/>
            <p:nvPr/>
          </p:nvGrpSpPr>
          <p:grpSpPr>
            <a:xfrm>
              <a:off x="4424742" y="1673648"/>
              <a:ext cx="3683521" cy="2710490"/>
              <a:chOff x="3641758" y="1341155"/>
              <a:chExt cx="3038098" cy="2235565"/>
            </a:xfrm>
          </p:grpSpPr>
          <p:sp>
            <p:nvSpPr>
              <p:cNvPr id="12" name="Line 5">
                <a:extLst>
                  <a:ext uri="{FF2B5EF4-FFF2-40B4-BE49-F238E27FC236}">
                    <a16:creationId xmlns:a16="http://schemas.microsoft.com/office/drawing/2014/main" id="{D3807CF2-B257-4B00-5046-0FE1CF9354BE}"/>
                  </a:ext>
                </a:extLst>
              </p:cNvPr>
              <p:cNvSpPr>
                <a:spLocks noChangeShapeType="1"/>
              </p:cNvSpPr>
              <p:nvPr/>
            </p:nvSpPr>
            <p:spPr bwMode="auto">
              <a:xfrm>
                <a:off x="4040188" y="3399353"/>
                <a:ext cx="920750" cy="0"/>
              </a:xfrm>
              <a:prstGeom prst="line">
                <a:avLst/>
              </a:prstGeom>
              <a:noFill/>
              <a:ln w="571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3" name="Line 7">
                <a:extLst>
                  <a:ext uri="{FF2B5EF4-FFF2-40B4-BE49-F238E27FC236}">
                    <a16:creationId xmlns:a16="http://schemas.microsoft.com/office/drawing/2014/main" id="{93DDE5A7-C80E-9BE1-9324-1BE2E16F4E33}"/>
                  </a:ext>
                </a:extLst>
              </p:cNvPr>
              <p:cNvSpPr>
                <a:spLocks noChangeShapeType="1"/>
              </p:cNvSpPr>
              <p:nvPr/>
            </p:nvSpPr>
            <p:spPr bwMode="auto">
              <a:xfrm>
                <a:off x="4040188" y="1541978"/>
                <a:ext cx="920750" cy="0"/>
              </a:xfrm>
              <a:prstGeom prst="line">
                <a:avLst/>
              </a:prstGeom>
              <a:noFill/>
              <a:ln w="571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dirty="0"/>
              </a:p>
            </p:txBody>
          </p:sp>
          <p:sp>
            <p:nvSpPr>
              <p:cNvPr id="14" name="Rectangle 20">
                <a:extLst>
                  <a:ext uri="{FF2B5EF4-FFF2-40B4-BE49-F238E27FC236}">
                    <a16:creationId xmlns:a16="http://schemas.microsoft.com/office/drawing/2014/main" id="{18F828BE-C951-6BBC-1AA8-2CA37717AB1E}"/>
                  </a:ext>
                </a:extLst>
              </p:cNvPr>
              <p:cNvSpPr>
                <a:spLocks noChangeArrowheads="1"/>
              </p:cNvSpPr>
              <p:nvPr/>
            </p:nvSpPr>
            <p:spPr bwMode="auto">
              <a:xfrm>
                <a:off x="3763963" y="1861066"/>
                <a:ext cx="6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de-DE" altLang="de-DE" dirty="0"/>
              </a:p>
            </p:txBody>
          </p:sp>
          <p:sp>
            <p:nvSpPr>
              <p:cNvPr id="15" name="Rectangle 27">
                <a:extLst>
                  <a:ext uri="{FF2B5EF4-FFF2-40B4-BE49-F238E27FC236}">
                    <a16:creationId xmlns:a16="http://schemas.microsoft.com/office/drawing/2014/main" id="{D679BF9F-F2C2-9379-9F6C-120ADFBAECED}"/>
                  </a:ext>
                </a:extLst>
              </p:cNvPr>
              <p:cNvSpPr>
                <a:spLocks noChangeArrowheads="1"/>
              </p:cNvSpPr>
              <p:nvPr/>
            </p:nvSpPr>
            <p:spPr bwMode="auto">
              <a:xfrm>
                <a:off x="5676900" y="2318266"/>
                <a:ext cx="6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de-DE" altLang="de-DE" dirty="0"/>
              </a:p>
            </p:txBody>
          </p:sp>
          <p:sp>
            <p:nvSpPr>
              <p:cNvPr id="16" name="Textfeld 23">
                <a:extLst>
                  <a:ext uri="{FF2B5EF4-FFF2-40B4-BE49-F238E27FC236}">
                    <a16:creationId xmlns:a16="http://schemas.microsoft.com/office/drawing/2014/main" id="{2DD30F77-7836-7377-1415-7B3393C86DDB}"/>
                  </a:ext>
                </a:extLst>
              </p:cNvPr>
              <p:cNvSpPr txBox="1"/>
              <p:nvPr/>
            </p:nvSpPr>
            <p:spPr>
              <a:xfrm>
                <a:off x="3641760" y="1341155"/>
                <a:ext cx="476648" cy="380773"/>
              </a:xfrm>
              <a:prstGeom prst="rect">
                <a:avLst/>
              </a:prstGeom>
              <a:noFill/>
            </p:spPr>
            <p:txBody>
              <a:bodyPr wrap="square" rtlCol="0">
                <a:spAutoFit/>
              </a:bodyPr>
              <a:lstStyle/>
              <a:p>
                <a:r>
                  <a:rPr lang="de-DE" sz="2400" dirty="0">
                    <a:latin typeface="Calibri" panose="020F0502020204030204" pitchFamily="34" charset="0"/>
                    <a:ea typeface="Calibri" panose="020F0502020204030204" pitchFamily="34" charset="0"/>
                    <a:cs typeface="Calibri" panose="020F0502020204030204" pitchFamily="34" charset="0"/>
                  </a:rPr>
                  <a:t>2s</a:t>
                </a:r>
                <a:endParaRPr lang="de-DE" sz="2000" dirty="0">
                  <a:latin typeface="Calibri" panose="020F0502020204030204" pitchFamily="34" charset="0"/>
                  <a:ea typeface="Calibri" panose="020F0502020204030204" pitchFamily="34" charset="0"/>
                  <a:cs typeface="Calibri" panose="020F0502020204030204" pitchFamily="34" charset="0"/>
                </a:endParaRPr>
              </a:p>
            </p:txBody>
          </p:sp>
          <p:sp>
            <p:nvSpPr>
              <p:cNvPr id="17" name="Textfeld 24">
                <a:extLst>
                  <a:ext uri="{FF2B5EF4-FFF2-40B4-BE49-F238E27FC236}">
                    <a16:creationId xmlns:a16="http://schemas.microsoft.com/office/drawing/2014/main" id="{36A8D092-3DFE-3A8B-82C7-0BC283C0F22E}"/>
                  </a:ext>
                </a:extLst>
              </p:cNvPr>
              <p:cNvSpPr txBox="1"/>
              <p:nvPr/>
            </p:nvSpPr>
            <p:spPr>
              <a:xfrm>
                <a:off x="3641758" y="3195947"/>
                <a:ext cx="464106" cy="380773"/>
              </a:xfrm>
              <a:prstGeom prst="rect">
                <a:avLst/>
              </a:prstGeom>
              <a:noFill/>
            </p:spPr>
            <p:txBody>
              <a:bodyPr wrap="square" rtlCol="0">
                <a:spAutoFit/>
              </a:bodyPr>
              <a:lstStyle/>
              <a:p>
                <a:r>
                  <a:rPr lang="de-DE" sz="2400" dirty="0">
                    <a:latin typeface="Calibri" panose="020F0502020204030204" pitchFamily="34" charset="0"/>
                    <a:ea typeface="Calibri" panose="020F0502020204030204" pitchFamily="34" charset="0"/>
                    <a:cs typeface="Calibri" panose="020F0502020204030204" pitchFamily="34" charset="0"/>
                  </a:rPr>
                  <a:t>1s</a:t>
                </a:r>
              </a:p>
            </p:txBody>
          </p:sp>
          <p:sp>
            <p:nvSpPr>
              <p:cNvPr id="18" name="Textfeld 25">
                <a:extLst>
                  <a:ext uri="{FF2B5EF4-FFF2-40B4-BE49-F238E27FC236}">
                    <a16:creationId xmlns:a16="http://schemas.microsoft.com/office/drawing/2014/main" id="{29CEF647-4F1D-068D-B475-B51AA0503C78}"/>
                  </a:ext>
                </a:extLst>
              </p:cNvPr>
              <p:cNvSpPr txBox="1"/>
              <p:nvPr/>
            </p:nvSpPr>
            <p:spPr>
              <a:xfrm>
                <a:off x="4774856" y="1704397"/>
                <a:ext cx="1905000" cy="304619"/>
              </a:xfrm>
              <a:prstGeom prst="rect">
                <a:avLst/>
              </a:prstGeom>
              <a:noFill/>
            </p:spPr>
            <p:txBody>
              <a:bodyPr wrap="square" rtlCol="0">
                <a:spAutoFit/>
              </a:bodyPr>
              <a:lstStyle/>
              <a:p>
                <a:r>
                  <a:rPr lang="el-GR" dirty="0">
                    <a:latin typeface="Calibri" panose="020F0502020204030204" pitchFamily="34" charset="0"/>
                    <a:ea typeface="Calibri" panose="020F0502020204030204" pitchFamily="34" charset="0"/>
                    <a:cs typeface="Calibri" panose="020F0502020204030204" pitchFamily="34" charset="0"/>
                  </a:rPr>
                  <a:t>Γ</a:t>
                </a:r>
                <a:r>
                  <a:rPr lang="de-DE" dirty="0">
                    <a:latin typeface="Calibri" panose="020F0502020204030204" pitchFamily="34" charset="0"/>
                    <a:ea typeface="Calibri" panose="020F0502020204030204" pitchFamily="34" charset="0"/>
                    <a:cs typeface="Calibri" panose="020F0502020204030204" pitchFamily="34" charset="0"/>
                  </a:rPr>
                  <a:t> ≈ 2</a:t>
                </a:r>
                <a:r>
                  <a:rPr lang="el-GR" dirty="0">
                    <a:latin typeface="Calibri" panose="020F0502020204030204" pitchFamily="34" charset="0"/>
                    <a:ea typeface="Calibri" panose="020F0502020204030204" pitchFamily="34" charset="0"/>
                    <a:cs typeface="Calibri" panose="020F0502020204030204" pitchFamily="34" charset="0"/>
                  </a:rPr>
                  <a:t>π</a:t>
                </a:r>
                <a:r>
                  <a:rPr lang="de-DE" dirty="0">
                    <a:latin typeface="Calibri" panose="020F0502020204030204" pitchFamily="34" charset="0"/>
                    <a:ea typeface="Calibri" panose="020F0502020204030204" pitchFamily="34" charset="0"/>
                    <a:cs typeface="Calibri" panose="020F0502020204030204" pitchFamily="34" charset="0"/>
                  </a:rPr>
                  <a:t> × 84 Hz</a:t>
                </a:r>
              </a:p>
            </p:txBody>
          </p:sp>
        </p:grpSp>
        <p:sp>
          <p:nvSpPr>
            <p:cNvPr id="9" name="TextBox 25">
              <a:extLst>
                <a:ext uri="{FF2B5EF4-FFF2-40B4-BE49-F238E27FC236}">
                  <a16:creationId xmlns:a16="http://schemas.microsoft.com/office/drawing/2014/main" id="{D06C69D9-3E1E-0D30-C5D4-2045C0B1DB25}"/>
                </a:ext>
              </a:extLst>
            </p:cNvPr>
            <p:cNvSpPr txBox="1"/>
            <p:nvPr/>
          </p:nvSpPr>
          <p:spPr>
            <a:xfrm>
              <a:off x="3450217" y="2819498"/>
              <a:ext cx="1467084" cy="461665"/>
            </a:xfrm>
            <a:prstGeom prst="rect">
              <a:avLst/>
            </a:prstGeom>
            <a:noFill/>
          </p:spPr>
          <p:txBody>
            <a:bodyPr wrap="square" rtlCol="0">
              <a:spAutoFit/>
            </a:bodyPr>
            <a:lstStyle/>
            <a:p>
              <a:r>
                <a:rPr lang="es-ES" sz="2400" dirty="0">
                  <a:solidFill>
                    <a:srgbClr val="7030A0"/>
                  </a:solidFill>
                  <a:latin typeface="Calibri" panose="020F0502020204030204" pitchFamily="34" charset="0"/>
                  <a:ea typeface="Calibri" panose="020F0502020204030204" pitchFamily="34" charset="0"/>
                  <a:cs typeface="Calibri" panose="020F0502020204030204" pitchFamily="34" charset="0"/>
                </a:rPr>
                <a:t>2 x 61 nm</a:t>
              </a:r>
              <a:endParaRPr lang="LID4096" sz="2400" dirty="0">
                <a:solidFill>
                  <a:srgbClr val="7030A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0" name="Straight Arrow Connector 26">
              <a:extLst>
                <a:ext uri="{FF2B5EF4-FFF2-40B4-BE49-F238E27FC236}">
                  <a16:creationId xmlns:a16="http://schemas.microsoft.com/office/drawing/2014/main" id="{B1312F22-09CA-11FF-EDCC-22FE677C627C}"/>
                </a:ext>
              </a:extLst>
            </p:cNvPr>
            <p:cNvCxnSpPr>
              <a:cxnSpLocks/>
            </p:cNvCxnSpPr>
            <p:nvPr/>
          </p:nvCxnSpPr>
          <p:spPr>
            <a:xfrm flipV="1">
              <a:off x="5438835" y="3050330"/>
              <a:ext cx="0" cy="1090381"/>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31">
              <a:extLst>
                <a:ext uri="{FF2B5EF4-FFF2-40B4-BE49-F238E27FC236}">
                  <a16:creationId xmlns:a16="http://schemas.microsoft.com/office/drawing/2014/main" id="{C7AEA10C-FAB3-FA0F-6D91-778E5E891D38}"/>
                </a:ext>
              </a:extLst>
            </p:cNvPr>
            <p:cNvCxnSpPr>
              <a:cxnSpLocks/>
            </p:cNvCxnSpPr>
            <p:nvPr/>
          </p:nvCxnSpPr>
          <p:spPr>
            <a:xfrm flipV="1">
              <a:off x="5438835" y="1959949"/>
              <a:ext cx="0" cy="1090381"/>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Textfeld 16">
            <a:extLst>
              <a:ext uri="{FF2B5EF4-FFF2-40B4-BE49-F238E27FC236}">
                <a16:creationId xmlns:a16="http://schemas.microsoft.com/office/drawing/2014/main" id="{EBFFAA3E-9D2E-2C78-8DFE-790B23C47103}"/>
              </a:ext>
            </a:extLst>
          </p:cNvPr>
          <p:cNvSpPr txBox="1"/>
          <p:nvPr/>
        </p:nvSpPr>
        <p:spPr>
          <a:xfrm>
            <a:off x="0" y="6352143"/>
            <a:ext cx="6279204" cy="523220"/>
          </a:xfrm>
          <a:prstGeom prst="rect">
            <a:avLst/>
          </a:prstGeom>
          <a:noFill/>
        </p:spPr>
        <p:txBody>
          <a:bodyPr wrap="square" rtlCol="0">
            <a:spAutoFit/>
          </a:bodyPr>
          <a:lstStyle/>
          <a:p>
            <a:r>
              <a:rPr lang="en-US" sz="1400" dirty="0">
                <a:latin typeface="Source Sans Pro Light" panose="020B0403030403020204" pitchFamily="34" charset="0"/>
                <a:ea typeface="Source Sans Pro Light" panose="020B0403030403020204" pitchFamily="34" charset="0"/>
              </a:rPr>
              <a:t>J. Moreno </a:t>
            </a:r>
            <a:r>
              <a:rPr lang="en-US" sz="1400" i="1" dirty="0">
                <a:latin typeface="Source Sans Pro Light" panose="020B0403030403020204" pitchFamily="34" charset="0"/>
                <a:ea typeface="Source Sans Pro Light" panose="020B0403030403020204" pitchFamily="34" charset="0"/>
              </a:rPr>
              <a:t>et al.,</a:t>
            </a:r>
            <a:r>
              <a:rPr lang="en-US" sz="1400" dirty="0">
                <a:latin typeface="Source Sans Pro Light" panose="020B0403030403020204" pitchFamily="34" charset="0"/>
                <a:ea typeface="Source Sans Pro Light" panose="020B0403030403020204" pitchFamily="34" charset="0"/>
              </a:rPr>
              <a:t> Eur. Phys. J. D </a:t>
            </a:r>
            <a:r>
              <a:rPr lang="en-US" sz="1400" b="1" dirty="0">
                <a:latin typeface="Source Sans Pro Light" panose="020B0403030403020204" pitchFamily="34" charset="0"/>
                <a:ea typeface="Source Sans Pro Light" panose="020B0403030403020204" pitchFamily="34" charset="0"/>
              </a:rPr>
              <a:t>77</a:t>
            </a:r>
            <a:r>
              <a:rPr lang="en-US" sz="1400" dirty="0">
                <a:latin typeface="Source Sans Pro Light" panose="020B0403030403020204" pitchFamily="34" charset="0"/>
                <a:ea typeface="Source Sans Pro Light" panose="020B0403030403020204" pitchFamily="34" charset="0"/>
              </a:rPr>
              <a:t>, 67 (2023)</a:t>
            </a:r>
          </a:p>
          <a:p>
            <a:r>
              <a:rPr lang="de-DE" sz="1400" dirty="0">
                <a:latin typeface="Source Sans Pro Light" panose="020B0403030403020204" pitchFamily="34" charset="0"/>
                <a:ea typeface="Source Sans Pro Light" panose="020B0403030403020204" pitchFamily="34" charset="0"/>
              </a:rPr>
              <a:t>J.J. Krauth </a:t>
            </a:r>
            <a:r>
              <a:rPr lang="de-DE" sz="1400" i="1" dirty="0">
                <a:latin typeface="Source Sans Pro Light" panose="020B0403030403020204" pitchFamily="34" charset="0"/>
                <a:ea typeface="Source Sans Pro Light" panose="020B0403030403020204" pitchFamily="34" charset="0"/>
              </a:rPr>
              <a:t>et al.,</a:t>
            </a:r>
            <a:r>
              <a:rPr lang="de-DE" sz="1400" dirty="0">
                <a:latin typeface="Source Sans Pro Light" panose="020B0403030403020204" pitchFamily="34" charset="0"/>
                <a:ea typeface="Source Sans Pro Light" panose="020B0403030403020204" pitchFamily="34" charset="0"/>
              </a:rPr>
              <a:t> Nature </a:t>
            </a:r>
            <a:r>
              <a:rPr lang="de-DE" sz="1400" b="1" dirty="0">
                <a:latin typeface="Source Sans Pro Light" panose="020B0403030403020204" pitchFamily="34" charset="0"/>
                <a:ea typeface="Source Sans Pro Light" panose="020B0403030403020204" pitchFamily="34" charset="0"/>
              </a:rPr>
              <a:t>589</a:t>
            </a:r>
            <a:r>
              <a:rPr lang="de-DE" sz="1400" dirty="0">
                <a:latin typeface="Source Sans Pro Light" panose="020B0403030403020204" pitchFamily="34" charset="0"/>
                <a:ea typeface="Source Sans Pro Light" panose="020B0403030403020204" pitchFamily="34" charset="0"/>
              </a:rPr>
              <a:t>, 527–531 (2021)</a:t>
            </a:r>
            <a:endParaRPr lang="en-US" sz="1400" i="1" dirty="0">
              <a:solidFill>
                <a:srgbClr val="FF0000"/>
              </a:solidFill>
              <a:latin typeface="Source Sans Pro Light" panose="020B0403030403020204" pitchFamily="34" charset="0"/>
              <a:ea typeface="Source Sans Pro Light" panose="020B0403030403020204" pitchFamily="34" charset="0"/>
              <a:cs typeface="Arial" panose="020B0604020202020204" pitchFamily="34" charset="0"/>
            </a:endParaRPr>
          </a:p>
        </p:txBody>
      </p:sp>
      <p:sp>
        <p:nvSpPr>
          <p:cNvPr id="20" name="Foliennummernplatzhalter 3">
            <a:extLst>
              <a:ext uri="{FF2B5EF4-FFF2-40B4-BE49-F238E27FC236}">
                <a16:creationId xmlns:a16="http://schemas.microsoft.com/office/drawing/2014/main" id="{2E633E4F-7245-C236-ED9D-934702434C8F}"/>
              </a:ext>
            </a:extLst>
          </p:cNvPr>
          <p:cNvSpPr txBox="1">
            <a:spLocks/>
          </p:cNvSpPr>
          <p:nvPr/>
        </p:nvSpPr>
        <p:spPr>
          <a:xfrm>
            <a:off x="8610600" y="6356350"/>
            <a:ext cx="2743200" cy="365125"/>
          </a:xfrm>
          <a:prstGeom prst="rect">
            <a:avLst/>
          </a:prstGeom>
        </p:spPr>
        <p:txBody>
          <a:bodyPr vert="horz" lIns="0" tIns="0" rIns="0" bIns="45720" rtlCol="0" anchor="ctr"/>
          <a:lstStyle>
            <a:defPPr>
              <a:defRPr lang="en-US"/>
            </a:defPPr>
            <a:lvl1pPr algn="r">
              <a:defRPr sz="1050">
                <a:solidFill>
                  <a:srgbClr val="006360"/>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8CE6CF-B1CB-C240-B2D6-131636DF6A5B}" type="slidenum">
              <a:rPr lang="de-DE" smtClean="0"/>
              <a:pPr/>
              <a:t>3</a:t>
            </a:fld>
            <a:endParaRPr lang="de-DE" dirty="0"/>
          </a:p>
        </p:txBody>
      </p:sp>
    </p:spTree>
    <p:extLst>
      <p:ext uri="{BB962C8B-B14F-4D97-AF65-F5344CB8AC3E}">
        <p14:creationId xmlns:p14="http://schemas.microsoft.com/office/powerpoint/2010/main" val="1198917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3E291AA7-1674-4C28-8D31-31163F09FE61}"/>
              </a:ext>
            </a:extLst>
          </p:cNvPr>
          <p:cNvSpPr>
            <a:spLocks noGrp="1"/>
          </p:cNvSpPr>
          <p:nvPr>
            <p:ph type="sldNum" sz="quarter" idx="4"/>
          </p:nvPr>
        </p:nvSpPr>
        <p:spPr/>
        <p:txBody>
          <a:bodyPr/>
          <a:lstStyle/>
          <a:p>
            <a:fld id="{868CE6CF-B1CB-C240-B2D6-131636DF6A5B}" type="slidenum">
              <a:rPr lang="de-DE" smtClean="0"/>
              <a:pPr/>
              <a:t>4</a:t>
            </a:fld>
            <a:endParaRPr lang="de-DE" dirty="0"/>
          </a:p>
        </p:txBody>
      </p:sp>
      <p:sp>
        <p:nvSpPr>
          <p:cNvPr id="3" name="Titel 2">
            <a:extLst>
              <a:ext uri="{FF2B5EF4-FFF2-40B4-BE49-F238E27FC236}">
                <a16:creationId xmlns:a16="http://schemas.microsoft.com/office/drawing/2014/main" id="{6832ABF9-352A-443F-A11B-2834ED766715}"/>
              </a:ext>
            </a:extLst>
          </p:cNvPr>
          <p:cNvSpPr>
            <a:spLocks noGrp="1"/>
          </p:cNvSpPr>
          <p:nvPr>
            <p:ph type="title"/>
          </p:nvPr>
        </p:nvSpPr>
        <p:spPr>
          <a:xfrm>
            <a:off x="838200" y="548494"/>
            <a:ext cx="10515600" cy="443198"/>
          </a:xfrm>
        </p:spPr>
        <p:txBody>
          <a:bodyPr/>
          <a:lstStyle/>
          <a:p>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Scanning Range</a:t>
            </a:r>
          </a:p>
        </p:txBody>
      </p:sp>
      <p:pic>
        <p:nvPicPr>
          <p:cNvPr id="31" name="Picture 3">
            <a:extLst>
              <a:ext uri="{FF2B5EF4-FFF2-40B4-BE49-F238E27FC236}">
                <a16:creationId xmlns:a16="http://schemas.microsoft.com/office/drawing/2014/main" id="{7A469872-C991-4C64-9887-04CC3B6DAA2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715810" y="565998"/>
            <a:ext cx="4637990" cy="664554"/>
          </a:xfrm>
          <a:prstGeom prst="rect">
            <a:avLst/>
          </a:prstGeom>
        </p:spPr>
      </p:pic>
      <p:graphicFrame>
        <p:nvGraphicFramePr>
          <p:cNvPr id="32" name="Table 8">
            <a:extLst>
              <a:ext uri="{FF2B5EF4-FFF2-40B4-BE49-F238E27FC236}">
                <a16:creationId xmlns:a16="http://schemas.microsoft.com/office/drawing/2014/main" id="{10CBB894-9871-48AB-9E93-D82E98854F32}"/>
              </a:ext>
            </a:extLst>
          </p:cNvPr>
          <p:cNvGraphicFramePr>
            <a:graphicFrameLocks noGrp="1"/>
          </p:cNvGraphicFramePr>
          <p:nvPr/>
        </p:nvGraphicFramePr>
        <p:xfrm>
          <a:off x="1088709" y="1831198"/>
          <a:ext cx="6180230" cy="3456385"/>
        </p:xfrm>
        <a:graphic>
          <a:graphicData uri="http://schemas.openxmlformats.org/drawingml/2006/table">
            <a:tbl>
              <a:tblPr firstRow="1">
                <a:tableStyleId>{5940675A-B579-460E-94D1-54222C63F5DA}</a:tableStyleId>
              </a:tblPr>
              <a:tblGrid>
                <a:gridCol w="3425523">
                  <a:extLst>
                    <a:ext uri="{9D8B030D-6E8A-4147-A177-3AD203B41FA5}">
                      <a16:colId xmlns:a16="http://schemas.microsoft.com/office/drawing/2014/main" val="20000"/>
                    </a:ext>
                  </a:extLst>
                </a:gridCol>
                <a:gridCol w="2754707">
                  <a:extLst>
                    <a:ext uri="{9D8B030D-6E8A-4147-A177-3AD203B41FA5}">
                      <a16:colId xmlns:a16="http://schemas.microsoft.com/office/drawing/2014/main" val="20001"/>
                    </a:ext>
                  </a:extLst>
                </a:gridCol>
              </a:tblGrid>
              <a:tr h="691277">
                <a:tc>
                  <a:txBody>
                    <a:bodyPr/>
                    <a:lstStyle/>
                    <a:p>
                      <a:pPr algn="ctr"/>
                      <a:r>
                        <a:rPr lang="en-US" sz="2000" dirty="0">
                          <a:latin typeface="Calibri" panose="020F0502020204030204" pitchFamily="34" charset="0"/>
                          <a:ea typeface="Calibri" panose="020F0502020204030204" pitchFamily="34" charset="0"/>
                          <a:cs typeface="Calibri" panose="020F0502020204030204" pitchFamily="34" charset="0"/>
                        </a:rPr>
                        <a:t>Parameters</a:t>
                      </a:r>
                    </a:p>
                  </a:txBody>
                  <a:tcPr anchor="ctr"/>
                </a:tc>
                <a:tc>
                  <a:txBody>
                    <a:bodyPr/>
                    <a:lstStyle/>
                    <a:p>
                      <a:r>
                        <a:rPr lang="en-US" sz="1800" dirty="0">
                          <a:latin typeface="Calibri" panose="020F0502020204030204" pitchFamily="34" charset="0"/>
                          <a:ea typeface="Calibri" panose="020F0502020204030204" pitchFamily="34" charset="0"/>
                          <a:cs typeface="Calibri" panose="020F0502020204030204" pitchFamily="34" charset="0"/>
                        </a:rPr>
                        <a:t>Contribution to </a:t>
                      </a:r>
                      <a:r>
                        <a:rPr lang="en-US" sz="1800" dirty="0">
                          <a:solidFill>
                            <a:srgbClr val="FF0000"/>
                          </a:solidFill>
                          <a:latin typeface="Calibri" panose="020F0502020204030204" pitchFamily="34" charset="0"/>
                          <a:ea typeface="Calibri" panose="020F0502020204030204" pitchFamily="34" charset="0"/>
                          <a:cs typeface="Calibri" panose="020F0502020204030204" pitchFamily="34" charset="0"/>
                        </a:rPr>
                        <a:t>Uncertainty</a:t>
                      </a:r>
                      <a:r>
                        <a:rPr lang="en-US" sz="1800" dirty="0">
                          <a:latin typeface="Calibri" panose="020F0502020204030204" pitchFamily="34" charset="0"/>
                          <a:ea typeface="Calibri" panose="020F0502020204030204" pitchFamily="34" charset="0"/>
                          <a:cs typeface="Calibri" panose="020F0502020204030204" pitchFamily="34" charset="0"/>
                        </a:rPr>
                        <a:t> (He</a:t>
                      </a:r>
                      <a:r>
                        <a:rPr lang="en-US" sz="1800" baseline="30000" dirty="0">
                          <a:latin typeface="Calibri" panose="020F0502020204030204" pitchFamily="34" charset="0"/>
                          <a:ea typeface="Calibri" panose="020F0502020204030204" pitchFamily="34" charset="0"/>
                          <a:cs typeface="Calibri" panose="020F0502020204030204" pitchFamily="34" charset="0"/>
                        </a:rPr>
                        <a:t>+</a:t>
                      </a:r>
                      <a:r>
                        <a:rPr lang="en-US" sz="1800" dirty="0">
                          <a:latin typeface="Calibri" panose="020F0502020204030204" pitchFamily="34" charset="0"/>
                          <a:ea typeface="Calibri" panose="020F0502020204030204" pitchFamily="34" charset="0"/>
                          <a:cs typeface="Calibri" panose="020F0502020204030204" pitchFamily="34" charset="0"/>
                        </a:rPr>
                        <a:t> 1s-2s)</a:t>
                      </a:r>
                    </a:p>
                  </a:txBody>
                  <a:tcPr/>
                </a:tc>
                <a:extLst>
                  <a:ext uri="{0D108BD9-81ED-4DB2-BD59-A6C34878D82A}">
                    <a16:rowId xmlns:a16="http://schemas.microsoft.com/office/drawing/2014/main" val="10000"/>
                  </a:ext>
                </a:extLst>
              </a:tr>
              <a:tr h="691277">
                <a:tc>
                  <a:txBody>
                    <a:bodyPr/>
                    <a:lstStyle/>
                    <a:p>
                      <a:endParaRPr lang="en-US" sz="20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algn="ctr"/>
                      <a:endParaRPr lang="en-US" altLang="ja-JP" sz="2000" dirty="0">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0001"/>
                  </a:ext>
                </a:extLst>
              </a:tr>
              <a:tr h="691277">
                <a:tc>
                  <a:txBody>
                    <a:bodyPr/>
                    <a:lstStyle/>
                    <a:p>
                      <a:endParaRPr lang="en-US" sz="20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0002"/>
                  </a:ext>
                </a:extLst>
              </a:tr>
              <a:tr h="691277">
                <a:tc>
                  <a:txBody>
                    <a:bodyPr/>
                    <a:lstStyle/>
                    <a:p>
                      <a:endParaRPr lang="en-US" sz="20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0003"/>
                  </a:ext>
                </a:extLst>
              </a:tr>
              <a:tr h="691277">
                <a:tc>
                  <a:txBody>
                    <a:bodyPr/>
                    <a:lstStyle/>
                    <a:p>
                      <a:endParaRPr lang="en-US" sz="20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algn="ctr"/>
                      <a:endParaRPr lang="en-US" sz="2000" baseline="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0004"/>
                  </a:ext>
                </a:extLst>
              </a:tr>
            </a:tbl>
          </a:graphicData>
        </a:graphic>
      </p:graphicFrame>
      <p:pic>
        <p:nvPicPr>
          <p:cNvPr id="33" name="Picture 11" descr="Screen Clipping">
            <a:extLst>
              <a:ext uri="{FF2B5EF4-FFF2-40B4-BE49-F238E27FC236}">
                <a16:creationId xmlns:a16="http://schemas.microsoft.com/office/drawing/2014/main" id="{D3A7D229-E1C2-4D94-AFE5-C6BEC61591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92645" y="2637547"/>
            <a:ext cx="505563" cy="403748"/>
          </a:xfrm>
          <a:prstGeom prst="rect">
            <a:avLst/>
          </a:prstGeom>
        </p:spPr>
      </p:pic>
      <p:pic>
        <p:nvPicPr>
          <p:cNvPr id="34" name="Picture 12" descr="Screen Clipping">
            <a:extLst>
              <a:ext uri="{FF2B5EF4-FFF2-40B4-BE49-F238E27FC236}">
                <a16:creationId xmlns:a16="http://schemas.microsoft.com/office/drawing/2014/main" id="{E8AE4E4B-8A57-4000-9C87-6266AFDB2B1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89886" y="4824172"/>
            <a:ext cx="192298" cy="341545"/>
          </a:xfrm>
          <a:prstGeom prst="rect">
            <a:avLst/>
          </a:prstGeom>
        </p:spPr>
      </p:pic>
      <p:pic>
        <p:nvPicPr>
          <p:cNvPr id="35" name="Picture 14" descr="Screen Clipping">
            <a:extLst>
              <a:ext uri="{FF2B5EF4-FFF2-40B4-BE49-F238E27FC236}">
                <a16:creationId xmlns:a16="http://schemas.microsoft.com/office/drawing/2014/main" id="{1304762D-4B10-4341-B312-0C2A5254C49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66160" y="3252285"/>
            <a:ext cx="324891" cy="581106"/>
          </a:xfrm>
          <a:prstGeom prst="rect">
            <a:avLst/>
          </a:prstGeom>
        </p:spPr>
      </p:pic>
      <p:pic>
        <p:nvPicPr>
          <p:cNvPr id="36" name="Picture 15">
            <a:extLst>
              <a:ext uri="{FF2B5EF4-FFF2-40B4-BE49-F238E27FC236}">
                <a16:creationId xmlns:a16="http://schemas.microsoft.com/office/drawing/2014/main" id="{A430D816-B8D6-45FF-8794-B43626836DD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31577" y="3959688"/>
            <a:ext cx="394623" cy="594713"/>
          </a:xfrm>
          <a:prstGeom prst="rect">
            <a:avLst/>
          </a:prstGeom>
        </p:spPr>
      </p:pic>
      <p:sp>
        <p:nvSpPr>
          <p:cNvPr id="37" name="Rectangle 20">
            <a:extLst>
              <a:ext uri="{FF2B5EF4-FFF2-40B4-BE49-F238E27FC236}">
                <a16:creationId xmlns:a16="http://schemas.microsoft.com/office/drawing/2014/main" id="{05703DFD-5CB4-40EE-B2C0-64119D4B0A89}"/>
              </a:ext>
            </a:extLst>
          </p:cNvPr>
          <p:cNvSpPr/>
          <p:nvPr/>
        </p:nvSpPr>
        <p:spPr>
          <a:xfrm>
            <a:off x="8319172" y="3357217"/>
            <a:ext cx="2784119"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Symbol" panose="05050102010706020507" pitchFamily="18" charset="2"/>
                <a:ea typeface="Calibri" panose="020F0502020204030204" pitchFamily="34" charset="0"/>
                <a:cs typeface="Calibri" panose="020F0502020204030204" pitchFamily="34" charset="0"/>
              </a:rPr>
              <a:t>m</a:t>
            </a: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-He spectroscopy </a:t>
            </a:r>
            <a:r>
              <a:rPr lang="en-US" sz="1600" dirty="0"/>
              <a:t>[1, 2]</a:t>
            </a:r>
          </a:p>
        </p:txBody>
      </p:sp>
      <p:sp>
        <p:nvSpPr>
          <p:cNvPr id="38" name="Rectangle 16">
            <a:extLst>
              <a:ext uri="{FF2B5EF4-FFF2-40B4-BE49-F238E27FC236}">
                <a16:creationId xmlns:a16="http://schemas.microsoft.com/office/drawing/2014/main" id="{6BB172F8-5AF3-40E3-ABE0-BBF830C3923F}"/>
              </a:ext>
            </a:extLst>
          </p:cNvPr>
          <p:cNvSpPr/>
          <p:nvPr/>
        </p:nvSpPr>
        <p:spPr>
          <a:xfrm>
            <a:off x="8342868" y="3992679"/>
            <a:ext cx="2424510"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Mass ratio measurements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in Penning traps</a:t>
            </a:r>
          </a:p>
        </p:txBody>
      </p:sp>
      <p:sp>
        <p:nvSpPr>
          <p:cNvPr id="39" name="Rectangle 18">
            <a:extLst>
              <a:ext uri="{FF2B5EF4-FFF2-40B4-BE49-F238E27FC236}">
                <a16:creationId xmlns:a16="http://schemas.microsoft.com/office/drawing/2014/main" id="{088FD9DC-085D-44DB-A87E-563C91DA45F0}"/>
              </a:ext>
            </a:extLst>
          </p:cNvPr>
          <p:cNvSpPr/>
          <p:nvPr/>
        </p:nvSpPr>
        <p:spPr>
          <a:xfrm>
            <a:off x="8360152" y="4712644"/>
            <a:ext cx="3166957"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Atomic recoil (atom interferometer)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g-2 measurement</a:t>
            </a:r>
          </a:p>
        </p:txBody>
      </p:sp>
      <p:cxnSp>
        <p:nvCxnSpPr>
          <p:cNvPr id="41" name="Straight Arrow Connector 19">
            <a:extLst>
              <a:ext uri="{FF2B5EF4-FFF2-40B4-BE49-F238E27FC236}">
                <a16:creationId xmlns:a16="http://schemas.microsoft.com/office/drawing/2014/main" id="{4039B9AC-F223-4E54-9F72-D40F6D76071C}"/>
              </a:ext>
            </a:extLst>
          </p:cNvPr>
          <p:cNvCxnSpPr>
            <a:cxnSpLocks/>
          </p:cNvCxnSpPr>
          <p:nvPr/>
        </p:nvCxnSpPr>
        <p:spPr>
          <a:xfrm flipH="1">
            <a:off x="7300803" y="3581965"/>
            <a:ext cx="102981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13">
            <a:extLst>
              <a:ext uri="{FF2B5EF4-FFF2-40B4-BE49-F238E27FC236}">
                <a16:creationId xmlns:a16="http://schemas.microsoft.com/office/drawing/2014/main" id="{0638CD54-4F2A-43D6-B9BE-79047EFBE233}"/>
              </a:ext>
            </a:extLst>
          </p:cNvPr>
          <p:cNvCxnSpPr>
            <a:cxnSpLocks/>
          </p:cNvCxnSpPr>
          <p:nvPr/>
        </p:nvCxnSpPr>
        <p:spPr>
          <a:xfrm flipH="1">
            <a:off x="7300803" y="4215393"/>
            <a:ext cx="102981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17">
            <a:extLst>
              <a:ext uri="{FF2B5EF4-FFF2-40B4-BE49-F238E27FC236}">
                <a16:creationId xmlns:a16="http://schemas.microsoft.com/office/drawing/2014/main" id="{F07040C4-EBF8-40D1-A222-973E44CB1E4E}"/>
              </a:ext>
            </a:extLst>
          </p:cNvPr>
          <p:cNvCxnSpPr>
            <a:cxnSpLocks/>
          </p:cNvCxnSpPr>
          <p:nvPr/>
        </p:nvCxnSpPr>
        <p:spPr>
          <a:xfrm flipH="1">
            <a:off x="7300800" y="4926963"/>
            <a:ext cx="102981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21">
            <a:extLst>
              <a:ext uri="{FF2B5EF4-FFF2-40B4-BE49-F238E27FC236}">
                <a16:creationId xmlns:a16="http://schemas.microsoft.com/office/drawing/2014/main" id="{EFB87EBA-7A5F-4B75-A788-C4D6AA53F2F0}"/>
              </a:ext>
            </a:extLst>
          </p:cNvPr>
          <p:cNvCxnSpPr>
            <a:cxnSpLocks/>
          </p:cNvCxnSpPr>
          <p:nvPr/>
        </p:nvCxnSpPr>
        <p:spPr>
          <a:xfrm flipH="1">
            <a:off x="7300843" y="2887045"/>
            <a:ext cx="102981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1">
            <a:extLst>
              <a:ext uri="{FF2B5EF4-FFF2-40B4-BE49-F238E27FC236}">
                <a16:creationId xmlns:a16="http://schemas.microsoft.com/office/drawing/2014/main" id="{6A882522-9C0B-4DEE-9DC5-0E0DE378DF6B}"/>
              </a:ext>
            </a:extLst>
          </p:cNvPr>
          <p:cNvSpPr/>
          <p:nvPr/>
        </p:nvSpPr>
        <p:spPr>
          <a:xfrm>
            <a:off x="8342868" y="2560142"/>
            <a:ext cx="2704651"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Hydrogen spectroscopy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Symbol" panose="05050102010706020507" pitchFamily="18" charset="2"/>
                <a:ea typeface="Calibri" panose="020F0502020204030204" pitchFamily="34" charset="0"/>
                <a:cs typeface="Calibri" panose="020F0502020204030204" pitchFamily="34" charset="0"/>
              </a:rPr>
              <a:t>m</a:t>
            </a: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-H + H (1s-2s</a:t>
            </a:r>
            <a:r>
              <a:rPr kumimoji="0" lang="en-US" sz="1600" b="0" i="0" u="none" strike="noStrike" kern="1200" cap="none" spc="0" normalizeH="0" baseline="0" noProof="0" dirty="0">
                <a:ln>
                  <a:noFill/>
                </a:ln>
                <a:solidFill>
                  <a:srgbClr val="000000"/>
                </a:solidFill>
                <a:effectLst/>
                <a:uLnTx/>
                <a:uFillTx/>
                <a:ea typeface="Calibri" panose="020F0502020204030204" pitchFamily="34" charset="0"/>
                <a:cs typeface="Calibri" panose="020F0502020204030204" pitchFamily="34" charset="0"/>
              </a:rPr>
              <a:t>), </a:t>
            </a:r>
            <a:r>
              <a:rPr kumimoji="0" lang="en-US" sz="1600" b="0" i="0" u="none" strike="noStrike" kern="1200" cap="none" spc="0" normalizeH="0" baseline="0" noProof="0" dirty="0">
                <a:ln>
                  <a:noFill/>
                </a:ln>
                <a:effectLst/>
                <a:uLnTx/>
                <a:uFillTx/>
                <a:ea typeface="Calibri" panose="020F0502020204030204" pitchFamily="34" charset="0"/>
                <a:cs typeface="Calibri" panose="020F0502020204030204" pitchFamily="34" charset="0"/>
              </a:rPr>
              <a:t>CODATA2022</a:t>
            </a:r>
          </a:p>
        </p:txBody>
      </p:sp>
      <p:sp>
        <p:nvSpPr>
          <p:cNvPr id="57" name="Rectangle 2">
            <a:extLst>
              <a:ext uri="{FF2B5EF4-FFF2-40B4-BE49-F238E27FC236}">
                <a16:creationId xmlns:a16="http://schemas.microsoft.com/office/drawing/2014/main" id="{2EB58EAD-CB3B-43EF-9C59-78B99A5394B9}"/>
              </a:ext>
            </a:extLst>
          </p:cNvPr>
          <p:cNvSpPr/>
          <p:nvPr/>
        </p:nvSpPr>
        <p:spPr>
          <a:xfrm>
            <a:off x="1500914" y="2654755"/>
            <a:ext cx="2077214"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Rydberg constant</a:t>
            </a:r>
          </a:p>
        </p:txBody>
      </p:sp>
      <p:sp>
        <p:nvSpPr>
          <p:cNvPr id="58" name="Rectangle 37">
            <a:extLst>
              <a:ext uri="{FF2B5EF4-FFF2-40B4-BE49-F238E27FC236}">
                <a16:creationId xmlns:a16="http://schemas.microsoft.com/office/drawing/2014/main" id="{7D7AF00F-D825-4778-82F1-275537F18091}"/>
              </a:ext>
            </a:extLst>
          </p:cNvPr>
          <p:cNvSpPr/>
          <p:nvPr/>
        </p:nvSpPr>
        <p:spPr>
          <a:xfrm>
            <a:off x="1241495" y="3374724"/>
            <a:ext cx="3056713"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Nuclear charge radius</a:t>
            </a:r>
          </a:p>
        </p:txBody>
      </p:sp>
      <p:sp>
        <p:nvSpPr>
          <p:cNvPr id="59" name="Rectangle 39">
            <a:extLst>
              <a:ext uri="{FF2B5EF4-FFF2-40B4-BE49-F238E27FC236}">
                <a16:creationId xmlns:a16="http://schemas.microsoft.com/office/drawing/2014/main" id="{66224A0A-4CD2-4641-877E-CDB76F89F7FF}"/>
              </a:ext>
            </a:extLst>
          </p:cNvPr>
          <p:cNvSpPr/>
          <p:nvPr/>
        </p:nvSpPr>
        <p:spPr>
          <a:xfrm>
            <a:off x="1241495" y="4774235"/>
            <a:ext cx="264445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Fine structure constant</a:t>
            </a:r>
          </a:p>
        </p:txBody>
      </p:sp>
      <p:sp>
        <p:nvSpPr>
          <p:cNvPr id="60" name="Rectangle 40">
            <a:extLst>
              <a:ext uri="{FF2B5EF4-FFF2-40B4-BE49-F238E27FC236}">
                <a16:creationId xmlns:a16="http://schemas.microsoft.com/office/drawing/2014/main" id="{CC195E25-D18F-4B39-B247-F47235FC756B}"/>
              </a:ext>
            </a:extLst>
          </p:cNvPr>
          <p:cNvSpPr/>
          <p:nvPr/>
        </p:nvSpPr>
        <p:spPr>
          <a:xfrm>
            <a:off x="1241495" y="4063447"/>
            <a:ext cx="264445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Nucleus/electron mass</a:t>
            </a:r>
          </a:p>
        </p:txBody>
      </p:sp>
      <p:sp>
        <p:nvSpPr>
          <p:cNvPr id="8" name="Textfeld 7">
            <a:extLst>
              <a:ext uri="{FF2B5EF4-FFF2-40B4-BE49-F238E27FC236}">
                <a16:creationId xmlns:a16="http://schemas.microsoft.com/office/drawing/2014/main" id="{712E77C3-A86B-4699-AC15-AC304F0557F9}"/>
              </a:ext>
            </a:extLst>
          </p:cNvPr>
          <p:cNvSpPr txBox="1"/>
          <p:nvPr/>
        </p:nvSpPr>
        <p:spPr>
          <a:xfrm>
            <a:off x="1088709" y="5498573"/>
            <a:ext cx="6180230" cy="400110"/>
          </a:xfrm>
          <a:prstGeom prst="rect">
            <a:avLst/>
          </a:prstGeom>
          <a:noFill/>
        </p:spPr>
        <p:txBody>
          <a:bodyPr wrap="square" rtlCol="0">
            <a:spAutoFit/>
          </a:bodyPr>
          <a:lstStyle/>
          <a:p>
            <a:r>
              <a:rPr lang="de-DE" sz="2000" dirty="0" err="1"/>
              <a:t>Uncertainty</a:t>
            </a:r>
            <a:r>
              <a:rPr lang="de-DE" sz="2000" dirty="0"/>
              <a:t> </a:t>
            </a:r>
            <a:r>
              <a:rPr lang="de-DE" sz="2000" dirty="0" err="1"/>
              <a:t>from</a:t>
            </a:r>
            <a:r>
              <a:rPr lang="de-DE" sz="2000" dirty="0"/>
              <a:t> He</a:t>
            </a:r>
            <a:r>
              <a:rPr lang="de-DE" sz="2000" baseline="30000" dirty="0"/>
              <a:t>+</a:t>
            </a:r>
            <a:r>
              <a:rPr lang="de-DE" sz="2000" dirty="0"/>
              <a:t> QED: </a:t>
            </a:r>
            <a:r>
              <a:rPr lang="de-DE" sz="2000" dirty="0">
                <a:solidFill>
                  <a:srgbClr val="FF0000"/>
                </a:solidFill>
              </a:rPr>
              <a:t>4x10</a:t>
            </a:r>
            <a:r>
              <a:rPr lang="de-DE" sz="2000" baseline="30000" dirty="0">
                <a:solidFill>
                  <a:srgbClr val="FF0000"/>
                </a:solidFill>
              </a:rPr>
              <a:t>-12</a:t>
            </a:r>
            <a:r>
              <a:rPr lang="de-DE" sz="2000" dirty="0"/>
              <a:t> (36 kHz)</a:t>
            </a:r>
          </a:p>
        </p:txBody>
      </p:sp>
      <p:sp>
        <p:nvSpPr>
          <p:cNvPr id="9" name="Textfeld 8">
            <a:extLst>
              <a:ext uri="{FF2B5EF4-FFF2-40B4-BE49-F238E27FC236}">
                <a16:creationId xmlns:a16="http://schemas.microsoft.com/office/drawing/2014/main" id="{A1C1B5D4-FE83-4F09-98CA-82C0C30010B9}"/>
              </a:ext>
            </a:extLst>
          </p:cNvPr>
          <p:cNvSpPr txBox="1"/>
          <p:nvPr/>
        </p:nvSpPr>
        <p:spPr>
          <a:xfrm>
            <a:off x="1088709" y="1316008"/>
            <a:ext cx="10424160" cy="400110"/>
          </a:xfrm>
          <a:prstGeom prst="rect">
            <a:avLst/>
          </a:prstGeom>
          <a:noFill/>
        </p:spPr>
        <p:txBody>
          <a:bodyPr wrap="square" rtlCol="0">
            <a:spAutoFit/>
          </a:bodyPr>
          <a:lstStyle/>
          <a:p>
            <a:r>
              <a:rPr lang="de-DE" sz="2000" dirty="0" err="1">
                <a:latin typeface="Calibri" panose="020F0502020204030204" pitchFamily="34" charset="0"/>
                <a:ea typeface="Calibri" panose="020F0502020204030204" pitchFamily="34" charset="0"/>
                <a:cs typeface="Calibri" panose="020F0502020204030204" pitchFamily="34" charset="0"/>
              </a:rPr>
              <a:t>Expected</a:t>
            </a:r>
            <a:r>
              <a:rPr lang="de-DE" sz="2000" dirty="0">
                <a:latin typeface="Calibri" panose="020F0502020204030204" pitchFamily="34" charset="0"/>
                <a:ea typeface="Calibri" panose="020F0502020204030204" pitchFamily="34" charset="0"/>
                <a:cs typeface="Calibri" panose="020F0502020204030204" pitchFamily="34" charset="0"/>
              </a:rPr>
              <a:t> </a:t>
            </a:r>
            <a:r>
              <a:rPr lang="de-DE" sz="2000" dirty="0" err="1">
                <a:latin typeface="Calibri" panose="020F0502020204030204" pitchFamily="34" charset="0"/>
                <a:ea typeface="Calibri" panose="020F0502020204030204" pitchFamily="34" charset="0"/>
                <a:cs typeface="Calibri" panose="020F0502020204030204" pitchFamily="34" charset="0"/>
              </a:rPr>
              <a:t>observational</a:t>
            </a:r>
            <a:r>
              <a:rPr lang="de-DE" sz="2000" dirty="0">
                <a:latin typeface="Calibri" panose="020F0502020204030204" pitchFamily="34" charset="0"/>
                <a:ea typeface="Calibri" panose="020F0502020204030204" pitchFamily="34" charset="0"/>
                <a:cs typeface="Calibri" panose="020F0502020204030204" pitchFamily="34" charset="0"/>
              </a:rPr>
              <a:t> </a:t>
            </a:r>
            <a:r>
              <a:rPr lang="de-DE" sz="2000" dirty="0" err="1">
                <a:latin typeface="Calibri" panose="020F0502020204030204" pitchFamily="34" charset="0"/>
                <a:ea typeface="Calibri" panose="020F0502020204030204" pitchFamily="34" charset="0"/>
                <a:cs typeface="Calibri" panose="020F0502020204030204" pitchFamily="34" charset="0"/>
              </a:rPr>
              <a:t>linewidth</a:t>
            </a:r>
            <a:r>
              <a:rPr lang="de-DE" sz="2000" dirty="0">
                <a:latin typeface="Calibri" panose="020F0502020204030204" pitchFamily="34" charset="0"/>
                <a:ea typeface="Calibri" panose="020F0502020204030204" pitchFamily="34" charset="0"/>
                <a:cs typeface="Calibri" panose="020F0502020204030204" pitchFamily="34" charset="0"/>
              </a:rPr>
              <a:t>: 1 kHz</a:t>
            </a:r>
          </a:p>
        </p:txBody>
      </p:sp>
      <p:sp>
        <p:nvSpPr>
          <p:cNvPr id="64" name="Textfeld 63">
            <a:extLst>
              <a:ext uri="{FF2B5EF4-FFF2-40B4-BE49-F238E27FC236}">
                <a16:creationId xmlns:a16="http://schemas.microsoft.com/office/drawing/2014/main" id="{BF47EE67-BA15-4229-91D7-A9BD45ECF5C3}"/>
              </a:ext>
            </a:extLst>
          </p:cNvPr>
          <p:cNvSpPr txBox="1"/>
          <p:nvPr/>
        </p:nvSpPr>
        <p:spPr>
          <a:xfrm>
            <a:off x="0" y="6352143"/>
            <a:ext cx="6279204" cy="738664"/>
          </a:xfrm>
          <a:prstGeom prst="rect">
            <a:avLst/>
          </a:prstGeom>
          <a:noFill/>
        </p:spPr>
        <p:txBody>
          <a:bodyPr wrap="square" rtlCol="0">
            <a:spAutoFit/>
          </a:bodyPr>
          <a:lstStyle/>
          <a:p>
            <a:r>
              <a:rPr lang="en-US" sz="1400" dirty="0">
                <a:latin typeface="Source Sans Pro Light" panose="020B0403030403020204" pitchFamily="34" charset="0"/>
                <a:ea typeface="Source Sans Pro Light" panose="020B0403030403020204" pitchFamily="34" charset="0"/>
              </a:rPr>
              <a:t>[1] </a:t>
            </a:r>
            <a:r>
              <a:rPr lang="de-DE" sz="1400" dirty="0">
                <a:latin typeface="Source Sans Pro Light" panose="020B0403030403020204" pitchFamily="34" charset="0"/>
                <a:ea typeface="Source Sans Pro Light" panose="020B0403030403020204" pitchFamily="34" charset="0"/>
              </a:rPr>
              <a:t>J.J. Krauth </a:t>
            </a:r>
            <a:r>
              <a:rPr lang="de-DE" sz="1400" i="1" dirty="0">
                <a:latin typeface="Source Sans Pro Light" panose="020B0403030403020204" pitchFamily="34" charset="0"/>
                <a:ea typeface="Source Sans Pro Light" panose="020B0403030403020204" pitchFamily="34" charset="0"/>
              </a:rPr>
              <a:t>et al.,</a:t>
            </a:r>
            <a:r>
              <a:rPr lang="de-DE" sz="1400" dirty="0">
                <a:latin typeface="Source Sans Pro Light" panose="020B0403030403020204" pitchFamily="34" charset="0"/>
                <a:ea typeface="Source Sans Pro Light" panose="020B0403030403020204" pitchFamily="34" charset="0"/>
              </a:rPr>
              <a:t> Nature </a:t>
            </a:r>
            <a:r>
              <a:rPr lang="de-DE" sz="1400" b="1" dirty="0">
                <a:latin typeface="Source Sans Pro Light" panose="020B0403030403020204" pitchFamily="34" charset="0"/>
                <a:ea typeface="Source Sans Pro Light" panose="020B0403030403020204" pitchFamily="34" charset="0"/>
              </a:rPr>
              <a:t>589</a:t>
            </a:r>
            <a:r>
              <a:rPr lang="de-DE" sz="1400" dirty="0">
                <a:latin typeface="Source Sans Pro Light" panose="020B0403030403020204" pitchFamily="34" charset="0"/>
                <a:ea typeface="Source Sans Pro Light" panose="020B0403030403020204" pitchFamily="34" charset="0"/>
              </a:rPr>
              <a:t>, 527–531 (2021)</a:t>
            </a:r>
          </a:p>
          <a:p>
            <a:r>
              <a:rPr lang="de-DE" sz="1400" dirty="0">
                <a:latin typeface="Source Sans Pro Light" panose="020B0403030403020204" pitchFamily="34" charset="0"/>
                <a:ea typeface="Source Sans Pro Light" panose="020B0403030403020204" pitchFamily="34" charset="0"/>
              </a:rPr>
              <a:t>[2] </a:t>
            </a:r>
            <a:r>
              <a:rPr lang="en-GB" sz="1400" dirty="0">
                <a:latin typeface="Source Sans Pro Light" panose="020B0403030403020204" pitchFamily="34" charset="0"/>
                <a:ea typeface="Source Sans Pro Light" panose="020B0403030403020204" pitchFamily="34" charset="0"/>
              </a:rPr>
              <a:t>S. S. Li Muli </a:t>
            </a:r>
            <a:r>
              <a:rPr lang="en-GB" sz="1400" i="1" dirty="0">
                <a:latin typeface="Source Sans Pro Light" panose="020B0403030403020204" pitchFamily="34" charset="0"/>
                <a:ea typeface="Source Sans Pro Light" panose="020B0403030403020204" pitchFamily="34" charset="0"/>
              </a:rPr>
              <a:t>et al</a:t>
            </a:r>
            <a:r>
              <a:rPr lang="en-GB" sz="1400" dirty="0">
                <a:latin typeface="Source Sans Pro Light" panose="020B0403030403020204" pitchFamily="34" charset="0"/>
                <a:ea typeface="Source Sans Pro Light" panose="020B0403030403020204" pitchFamily="34" charset="0"/>
              </a:rPr>
              <a:t>., </a:t>
            </a:r>
            <a:r>
              <a:rPr lang="en-GB" sz="1400" i="1" dirty="0">
                <a:latin typeface="Source Sans Pro Light" panose="020B0403030403020204" pitchFamily="34" charset="0"/>
                <a:ea typeface="Source Sans Pro Light" panose="020B0403030403020204" pitchFamily="34" charset="0"/>
              </a:rPr>
              <a:t>Phys. Rev. Lett.</a:t>
            </a:r>
            <a:r>
              <a:rPr lang="en-GB" sz="1400" dirty="0">
                <a:latin typeface="Source Sans Pro Light" panose="020B0403030403020204" pitchFamily="34" charset="0"/>
                <a:ea typeface="Source Sans Pro Light" panose="020B0403030403020204" pitchFamily="34" charset="0"/>
              </a:rPr>
              <a:t> </a:t>
            </a:r>
            <a:r>
              <a:rPr lang="en-GB" sz="1400" b="1" dirty="0">
                <a:latin typeface="Source Sans Pro Light" panose="020B0403030403020204" pitchFamily="34" charset="0"/>
                <a:ea typeface="Source Sans Pro Light" panose="020B0403030403020204" pitchFamily="34" charset="0"/>
              </a:rPr>
              <a:t>134</a:t>
            </a:r>
            <a:r>
              <a:rPr lang="en-GB" sz="1400" dirty="0">
                <a:latin typeface="Source Sans Pro Light" panose="020B0403030403020204" pitchFamily="34" charset="0"/>
                <a:ea typeface="Source Sans Pro Light" panose="020B0403030403020204" pitchFamily="34" charset="0"/>
              </a:rPr>
              <a:t>, 032502 (2025)</a:t>
            </a:r>
          </a:p>
          <a:p>
            <a:endParaRPr lang="de-DE" sz="1400" dirty="0"/>
          </a:p>
        </p:txBody>
      </p:sp>
      <p:sp>
        <p:nvSpPr>
          <p:cNvPr id="5" name="Textfeld 4">
            <a:extLst>
              <a:ext uri="{FF2B5EF4-FFF2-40B4-BE49-F238E27FC236}">
                <a16:creationId xmlns:a16="http://schemas.microsoft.com/office/drawing/2014/main" id="{569E464A-86CC-4500-BD40-07EF19819E42}"/>
              </a:ext>
            </a:extLst>
          </p:cNvPr>
          <p:cNvSpPr txBox="1"/>
          <p:nvPr/>
        </p:nvSpPr>
        <p:spPr>
          <a:xfrm>
            <a:off x="4525347" y="2702379"/>
            <a:ext cx="2743592" cy="369332"/>
          </a:xfrm>
          <a:prstGeom prst="rect">
            <a:avLst/>
          </a:prstGeom>
          <a:noFill/>
        </p:spPr>
        <p:txBody>
          <a:bodyPr wrap="square" rtlCol="0">
            <a:spAutoFit/>
          </a:bodyPr>
          <a:lstStyle/>
          <a:p>
            <a:pPr algn="ctr"/>
            <a:r>
              <a:rPr lang="en-US" altLang="ja-JP" dirty="0">
                <a:latin typeface="Calibri" panose="020F0502020204030204" pitchFamily="34" charset="0"/>
                <a:ea typeface="Calibri" panose="020F0502020204030204" pitchFamily="34" charset="0"/>
                <a:cs typeface="Calibri" panose="020F0502020204030204" pitchFamily="34" charset="0"/>
              </a:rPr>
              <a:t>1x10</a:t>
            </a:r>
            <a:r>
              <a:rPr lang="en-US" altLang="ja-JP" baseline="30000" dirty="0">
                <a:latin typeface="Calibri" panose="020F0502020204030204" pitchFamily="34" charset="0"/>
                <a:ea typeface="Calibri" panose="020F0502020204030204" pitchFamily="34" charset="0"/>
                <a:cs typeface="Calibri" panose="020F0502020204030204" pitchFamily="34" charset="0"/>
              </a:rPr>
              <a:t>-12</a:t>
            </a:r>
            <a:r>
              <a:rPr lang="en-US" altLang="ja-JP" dirty="0">
                <a:solidFill>
                  <a:srgbClr val="FF0000"/>
                </a:solidFill>
                <a:latin typeface="Calibri" panose="020F0502020204030204" pitchFamily="34" charset="0"/>
                <a:ea typeface="Calibri" panose="020F0502020204030204" pitchFamily="34" charset="0"/>
                <a:cs typeface="Calibri" panose="020F0502020204030204" pitchFamily="34" charset="0"/>
              </a:rPr>
              <a:t> </a:t>
            </a:r>
            <a:r>
              <a:rPr lang="en-US" altLang="ja-JP" dirty="0">
                <a:latin typeface="Calibri" panose="020F0502020204030204" pitchFamily="34" charset="0"/>
                <a:ea typeface="Calibri" panose="020F0502020204030204" pitchFamily="34" charset="0"/>
                <a:cs typeface="Calibri" panose="020F0502020204030204" pitchFamily="34" charset="0"/>
              </a:rPr>
              <a:t>(10 kHz)</a:t>
            </a:r>
          </a:p>
        </p:txBody>
      </p:sp>
      <p:sp>
        <p:nvSpPr>
          <p:cNvPr id="7" name="Textfeld 6">
            <a:extLst>
              <a:ext uri="{FF2B5EF4-FFF2-40B4-BE49-F238E27FC236}">
                <a16:creationId xmlns:a16="http://schemas.microsoft.com/office/drawing/2014/main" id="{2408ABB6-A8BE-42B3-8BC8-1761313C47CF}"/>
              </a:ext>
            </a:extLst>
          </p:cNvPr>
          <p:cNvSpPr txBox="1"/>
          <p:nvPr/>
        </p:nvSpPr>
        <p:spPr>
          <a:xfrm>
            <a:off x="4525347" y="3393214"/>
            <a:ext cx="2743592" cy="369332"/>
          </a:xfrm>
          <a:prstGeom prst="rect">
            <a:avLst/>
          </a:prstGeom>
          <a:noFill/>
        </p:spPr>
        <p:txBody>
          <a:bodyPr wrap="square" rtlCol="0">
            <a:spAutoFit/>
          </a:bodyPr>
          <a:lstStyle/>
          <a:p>
            <a:pPr algn="ctr"/>
            <a:r>
              <a:rPr lang="en-US" dirty="0">
                <a:solidFill>
                  <a:srgbClr val="FF0000"/>
                </a:solidFill>
                <a:latin typeface="Calibri" panose="020F0502020204030204" pitchFamily="34" charset="0"/>
                <a:ea typeface="Calibri" panose="020F0502020204030204" pitchFamily="34" charset="0"/>
                <a:cs typeface="Calibri" panose="020F0502020204030204" pitchFamily="34" charset="0"/>
              </a:rPr>
              <a:t>7x10</a:t>
            </a:r>
            <a:r>
              <a:rPr lang="en-US" baseline="30000" dirty="0">
                <a:solidFill>
                  <a:srgbClr val="FF0000"/>
                </a:solidFill>
                <a:latin typeface="Calibri" panose="020F0502020204030204" pitchFamily="34" charset="0"/>
                <a:ea typeface="Calibri" panose="020F0502020204030204" pitchFamily="34" charset="0"/>
                <a:cs typeface="Calibri" panose="020F0502020204030204" pitchFamily="34" charset="0"/>
              </a:rPr>
              <a:t>-12</a:t>
            </a:r>
            <a:r>
              <a:rPr lang="en-US" dirty="0">
                <a:latin typeface="Calibri" panose="020F0502020204030204" pitchFamily="34" charset="0"/>
                <a:ea typeface="Calibri" panose="020F0502020204030204" pitchFamily="34" charset="0"/>
                <a:cs typeface="Calibri" panose="020F0502020204030204" pitchFamily="34" charset="0"/>
              </a:rPr>
              <a:t> (74 kHz) </a:t>
            </a:r>
          </a:p>
        </p:txBody>
      </p:sp>
      <p:sp>
        <p:nvSpPr>
          <p:cNvPr id="10" name="Textfeld 9">
            <a:extLst>
              <a:ext uri="{FF2B5EF4-FFF2-40B4-BE49-F238E27FC236}">
                <a16:creationId xmlns:a16="http://schemas.microsoft.com/office/drawing/2014/main" id="{AE35E701-58DD-4D1E-B1AF-6A226CB702AB}"/>
              </a:ext>
            </a:extLst>
          </p:cNvPr>
          <p:cNvSpPr txBox="1"/>
          <p:nvPr/>
        </p:nvSpPr>
        <p:spPr>
          <a:xfrm>
            <a:off x="4525347" y="4088680"/>
            <a:ext cx="2743592" cy="369332"/>
          </a:xfrm>
          <a:prstGeom prst="rect">
            <a:avLst/>
          </a:prstGeom>
          <a:noFill/>
        </p:spPr>
        <p:txBody>
          <a:bodyPr wrap="square" rtlCol="0">
            <a:spAutoFit/>
          </a:bodyPr>
          <a:lstStyle/>
          <a:p>
            <a:pPr algn="ctr"/>
            <a:r>
              <a:rPr lang="en-US" dirty="0">
                <a:latin typeface="Calibri" panose="020F0502020204030204" pitchFamily="34" charset="0"/>
                <a:ea typeface="Calibri" panose="020F0502020204030204" pitchFamily="34" charset="0"/>
                <a:cs typeface="Calibri" panose="020F0502020204030204" pitchFamily="34" charset="0"/>
              </a:rPr>
              <a:t>5x10</a:t>
            </a:r>
            <a:r>
              <a:rPr lang="en-US" baseline="30000" dirty="0">
                <a:latin typeface="Calibri" panose="020F0502020204030204" pitchFamily="34" charset="0"/>
                <a:ea typeface="Calibri" panose="020F0502020204030204" pitchFamily="34" charset="0"/>
                <a:cs typeface="Calibri" panose="020F0502020204030204" pitchFamily="34" charset="0"/>
              </a:rPr>
              <a:t>-15 </a:t>
            </a:r>
            <a:r>
              <a:rPr lang="en-US" dirty="0">
                <a:latin typeface="Calibri" panose="020F0502020204030204" pitchFamily="34" charset="0"/>
                <a:ea typeface="Calibri" panose="020F0502020204030204" pitchFamily="34" charset="0"/>
                <a:cs typeface="Calibri" panose="020F0502020204030204" pitchFamily="34" charset="0"/>
              </a:rPr>
              <a:t>(45 Hz)</a:t>
            </a:r>
          </a:p>
        </p:txBody>
      </p:sp>
      <p:sp>
        <p:nvSpPr>
          <p:cNvPr id="11" name="Textfeld 10">
            <a:extLst>
              <a:ext uri="{FF2B5EF4-FFF2-40B4-BE49-F238E27FC236}">
                <a16:creationId xmlns:a16="http://schemas.microsoft.com/office/drawing/2014/main" id="{68EBA8E2-C392-4BD0-9481-D4A983C09E95}"/>
              </a:ext>
            </a:extLst>
          </p:cNvPr>
          <p:cNvSpPr txBox="1"/>
          <p:nvPr/>
        </p:nvSpPr>
        <p:spPr>
          <a:xfrm>
            <a:off x="4525348" y="4783566"/>
            <a:ext cx="2743592" cy="369332"/>
          </a:xfrm>
          <a:prstGeom prst="rect">
            <a:avLst/>
          </a:prstGeom>
          <a:noFill/>
        </p:spPr>
        <p:txBody>
          <a:bodyPr wrap="square" rtlCol="0">
            <a:spAutoFit/>
          </a:bodyPr>
          <a:lstStyle/>
          <a:p>
            <a:pPr algn="ctr"/>
            <a:r>
              <a:rPr lang="en-US" dirty="0">
                <a:latin typeface="Calibri" panose="020F0502020204030204" pitchFamily="34" charset="0"/>
                <a:ea typeface="Calibri" panose="020F0502020204030204" pitchFamily="34" charset="0"/>
                <a:cs typeface="Calibri" panose="020F0502020204030204" pitchFamily="34" charset="0"/>
              </a:rPr>
              <a:t>2x10</a:t>
            </a:r>
            <a:r>
              <a:rPr lang="en-US" baseline="30000" dirty="0">
                <a:latin typeface="Calibri" panose="020F0502020204030204" pitchFamily="34" charset="0"/>
                <a:ea typeface="Calibri" panose="020F0502020204030204" pitchFamily="34" charset="0"/>
                <a:cs typeface="Calibri" panose="020F0502020204030204" pitchFamily="34" charset="0"/>
              </a:rPr>
              <a:t>-14 </a:t>
            </a:r>
            <a:r>
              <a:rPr lang="en-US" dirty="0">
                <a:latin typeface="Calibri" panose="020F0502020204030204" pitchFamily="34" charset="0"/>
                <a:ea typeface="Calibri" panose="020F0502020204030204" pitchFamily="34" charset="0"/>
                <a:cs typeface="Calibri" panose="020F0502020204030204" pitchFamily="34" charset="0"/>
              </a:rPr>
              <a:t>(166 Hz)</a:t>
            </a:r>
          </a:p>
        </p:txBody>
      </p:sp>
    </p:spTree>
    <p:extLst>
      <p:ext uri="{BB962C8B-B14F-4D97-AF65-F5344CB8AC3E}">
        <p14:creationId xmlns:p14="http://schemas.microsoft.com/office/powerpoint/2010/main" val="1150954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61457214-FCF2-401B-96A1-3F59C51C0893}"/>
                  </a:ext>
                </a:extLst>
              </p:cNvPr>
              <p:cNvSpPr>
                <a:spLocks noGrp="1"/>
              </p:cNvSpPr>
              <p:nvPr>
                <p:ph idx="1"/>
              </p:nvPr>
            </p:nvSpPr>
            <p:spPr/>
            <p:txBody>
              <a:bodyPr/>
              <a:lstStyle/>
              <a:p>
                <a:pPr>
                  <a:buClr>
                    <a:srgbClr val="007E74"/>
                  </a:buClr>
                </a:pPr>
                <a:r>
                  <a:rPr lang="de-DE" dirty="0">
                    <a:latin typeface="Calibri" panose="020F0502020204030204" pitchFamily="34" charset="0"/>
                    <a:ea typeface="Calibri" panose="020F0502020204030204" pitchFamily="34" charset="0"/>
                    <a:cs typeface="Calibri" panose="020F0502020204030204" pitchFamily="34" charset="0"/>
                  </a:rPr>
                  <a:t>Measuring </a:t>
                </a:r>
                <a:r>
                  <a:rPr lang="de-DE" dirty="0" err="1">
                    <a:latin typeface="Calibri" panose="020F0502020204030204" pitchFamily="34" charset="0"/>
                    <a:ea typeface="Calibri" panose="020F0502020204030204" pitchFamily="34" charset="0"/>
                    <a:cs typeface="Calibri" panose="020F0502020204030204" pitchFamily="34" charset="0"/>
                  </a:rPr>
                  <a:t>the</a:t>
                </a:r>
                <a:r>
                  <a:rPr lang="de-DE" dirty="0">
                    <a:latin typeface="Calibri" panose="020F0502020204030204" pitchFamily="34" charset="0"/>
                    <a:ea typeface="Calibri" panose="020F0502020204030204" pitchFamily="34" charset="0"/>
                    <a:cs typeface="Calibri" panose="020F0502020204030204" pitchFamily="34" charset="0"/>
                  </a:rPr>
                  <a:t> 1s-2s </a:t>
                </a:r>
                <a:r>
                  <a:rPr lang="de-DE" dirty="0" err="1">
                    <a:latin typeface="Calibri" panose="020F0502020204030204" pitchFamily="34" charset="0"/>
                    <a:ea typeface="Calibri" panose="020F0502020204030204" pitchFamily="34" charset="0"/>
                    <a:cs typeface="Calibri" panose="020F0502020204030204" pitchFamily="34" charset="0"/>
                  </a:rPr>
                  <a:t>transition</a:t>
                </a:r>
                <a:r>
                  <a:rPr lang="de-DE" dirty="0">
                    <a:latin typeface="Calibri" panose="020F0502020204030204" pitchFamily="34" charset="0"/>
                    <a:ea typeface="Calibri" panose="020F0502020204030204" pitchFamily="34" charset="0"/>
                    <a:cs typeface="Calibri" panose="020F0502020204030204" pitchFamily="34" charset="0"/>
                  </a:rPr>
                  <a:t>:</a:t>
                </a:r>
              </a:p>
              <a:p>
                <a:pPr lvl="1">
                  <a:buClr>
                    <a:srgbClr val="007E74"/>
                  </a:buClr>
                </a:pPr>
                <a:r>
                  <a:rPr lang="de-DE" sz="1600" dirty="0">
                    <a:latin typeface="Calibri" panose="020F0502020204030204" pitchFamily="34" charset="0"/>
                    <a:ea typeface="Calibri" panose="020F0502020204030204" pitchFamily="34" charset="0"/>
                    <a:cs typeface="Calibri" panose="020F0502020204030204" pitchFamily="34" charset="0"/>
                  </a:rPr>
                  <a:t>Better </a:t>
                </a:r>
                <a:r>
                  <a:rPr lang="de-DE" sz="1600" dirty="0" err="1">
                    <a:latin typeface="Calibri" panose="020F0502020204030204" pitchFamily="34" charset="0"/>
                    <a:ea typeface="Calibri" panose="020F0502020204030204" pitchFamily="34" charset="0"/>
                    <a:cs typeface="Calibri" panose="020F0502020204030204" pitchFamily="34" charset="0"/>
                  </a:rPr>
                  <a:t>than</a:t>
                </a:r>
                <a:r>
                  <a:rPr lang="de-DE" sz="1600" dirty="0">
                    <a:latin typeface="Calibri" panose="020F0502020204030204" pitchFamily="34" charset="0"/>
                    <a:ea typeface="Calibri" panose="020F0502020204030204" pitchFamily="34" charset="0"/>
                    <a:cs typeface="Calibri" panose="020F0502020204030204" pitchFamily="34" charset="0"/>
                  </a:rPr>
                  <a:t> ⁓ 400 kHz (4x10</a:t>
                </a:r>
                <a:r>
                  <a:rPr lang="de-DE" sz="1600" baseline="30000" dirty="0">
                    <a:latin typeface="Calibri" panose="020F0502020204030204" pitchFamily="34" charset="0"/>
                    <a:ea typeface="Calibri" panose="020F0502020204030204" pitchFamily="34" charset="0"/>
                    <a:cs typeface="Calibri" panose="020F0502020204030204" pitchFamily="34" charset="0"/>
                  </a:rPr>
                  <a:t>-11</a:t>
                </a:r>
                <a:r>
                  <a:rPr lang="de-DE" sz="1600" dirty="0">
                    <a:latin typeface="Calibri" panose="020F0502020204030204" pitchFamily="34" charset="0"/>
                    <a:ea typeface="Calibri" panose="020F0502020204030204" pitchFamily="34" charset="0"/>
                    <a:cs typeface="Calibri" panose="020F0502020204030204" pitchFamily="34" charset="0"/>
                  </a:rPr>
                  <a:t>)</a:t>
                </a:r>
              </a:p>
              <a:p>
                <a:pPr marL="180000" lvl="1" indent="0">
                  <a:buNone/>
                </a:pPr>
                <a:r>
                  <a:rPr lang="de-DE" sz="16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sz="160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Determine</a:t>
                </a:r>
                <a:r>
                  <a:rPr lang="de-DE" sz="16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14:m>
                  <m:oMath xmlns:m="http://schemas.openxmlformats.org/officeDocument/2006/math">
                    <m:sSub>
                      <m:sSubPr>
                        <m:ctrlPr>
                          <a:rPr lang="de-DE" sz="1600" b="0" i="1" smtClean="0">
                            <a:latin typeface="Cambria Math" panose="02040503050406030204" pitchFamily="18" charset="0"/>
                            <a:sym typeface="Wingdings" panose="05000000000000000000" pitchFamily="2" charset="2"/>
                          </a:rPr>
                        </m:ctrlPr>
                      </m:sSubPr>
                      <m:e>
                        <m:r>
                          <a:rPr lang="de-DE" sz="1600" b="0" i="1" smtClean="0">
                            <a:latin typeface="Cambria Math" panose="02040503050406030204" pitchFamily="18" charset="0"/>
                            <a:sym typeface="Wingdings" panose="05000000000000000000" pitchFamily="2" charset="2"/>
                          </a:rPr>
                          <m:t>𝑅</m:t>
                        </m:r>
                      </m:e>
                      <m:sub>
                        <m:r>
                          <a:rPr lang="de-DE" sz="1600" b="0" i="1" smtClean="0">
                            <a:latin typeface="Cambria Math" panose="02040503050406030204" pitchFamily="18" charset="0"/>
                            <a:sym typeface="Wingdings" panose="05000000000000000000" pitchFamily="2" charset="2"/>
                          </a:rPr>
                          <m:t>∞</m:t>
                        </m:r>
                      </m:sub>
                    </m:sSub>
                  </m:oMath>
                </a14:m>
                <a:r>
                  <a:rPr lang="de-DE" sz="1600" b="0" dirty="0">
                    <a:sym typeface="Wingdings" panose="05000000000000000000" pitchFamily="2" charset="2"/>
                  </a:rPr>
                  <a:t> </a:t>
                </a: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and </a:t>
                </a:r>
                <a:r>
                  <a:rPr lang="de-DE" sz="1600"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contribute</a:t>
                </a: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sz="1600"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to</a:t>
                </a: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sz="1600"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a:t>
                </a: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sz="1600"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proton</a:t>
                </a: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sz="1600"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radius</a:t>
                </a: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puzzle</a:t>
                </a:r>
              </a:p>
              <a:p>
                <a:pPr lvl="1"/>
                <a:endParaRPr lang="de-DE" sz="1600" b="0" dirty="0">
                  <a:sym typeface="Wingdings" panose="05000000000000000000" pitchFamily="2" charset="2"/>
                </a:endParaRPr>
              </a:p>
              <a:p>
                <a:pPr lvl="1">
                  <a:buClr>
                    <a:srgbClr val="007E74"/>
                  </a:buClr>
                </a:pPr>
                <a:r>
                  <a:rPr lang="de-DE" sz="160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Better</a:t>
                </a:r>
                <a:r>
                  <a:rPr lang="de-DE" sz="16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sz="160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than</a:t>
                </a:r>
                <a:r>
                  <a:rPr lang="de-DE" sz="16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74 kHz (7x10</a:t>
                </a:r>
                <a:r>
                  <a:rPr lang="de-DE" sz="1600" baseline="300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-12</a:t>
                </a:r>
                <a:r>
                  <a:rPr lang="de-DE" sz="16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t>
                </a:r>
              </a:p>
              <a:p>
                <a:pPr marL="180000" lvl="1" indent="0">
                  <a:buNone/>
                </a:pP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sz="1600"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Determine</a:t>
                </a: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sz="1600"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charge</a:t>
                </a: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sz="1600"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radius</a:t>
                </a: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sz="1600"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compare</a:t>
                </a: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sz="1600"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to</a:t>
                </a:r>
                <a:r>
                  <a:rPr lang="de-DE"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en-US"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µ-</a:t>
                </a:r>
                <a:r>
                  <a:rPr lang="en-US" sz="1600" dirty="0">
                    <a:latin typeface="Calibri" panose="020F0502020204030204" pitchFamily="34" charset="0"/>
                    <a:ea typeface="Calibri" panose="020F0502020204030204" pitchFamily="34" charset="0"/>
                    <a:cs typeface="Calibri" panose="020F0502020204030204" pitchFamily="34" charset="0"/>
                  </a:rPr>
                  <a:t>He measurement </a:t>
                </a:r>
              </a:p>
              <a:p>
                <a:pPr lvl="1"/>
                <a:endParaRPr lang="en-US" sz="1600" b="0" dirty="0">
                  <a:latin typeface="Roboto" panose="02000000000000000000"/>
                  <a:ea typeface="Calibri" panose="020F0502020204030204" pitchFamily="34" charset="0"/>
                  <a:cs typeface="Calibri" panose="020F0502020204030204" pitchFamily="34" charset="0"/>
                  <a:sym typeface="Wingdings" panose="05000000000000000000" pitchFamily="2" charset="2"/>
                </a:endParaRPr>
              </a:p>
              <a:p>
                <a:pPr lvl="1">
                  <a:buClr>
                    <a:srgbClr val="007E74"/>
                  </a:buClr>
                </a:pPr>
                <a:r>
                  <a:rPr lang="en-US" sz="16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Better than 36 kHz (4x10</a:t>
                </a:r>
                <a:r>
                  <a:rPr lang="en-US" sz="1600" baseline="300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-12</a:t>
                </a:r>
                <a:r>
                  <a:rPr lang="en-US" sz="16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t>
                </a:r>
              </a:p>
              <a:p>
                <a:pPr marL="180000" lvl="1" indent="0">
                  <a:buNone/>
                </a:pPr>
                <a:r>
                  <a:rPr lang="en-US"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en-US" sz="16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QED t</a:t>
                </a:r>
                <a:r>
                  <a:rPr lang="en-US" sz="1600"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heory uncertainty will be limitation in extracting charge radius and </a:t>
                </a:r>
                <a14:m>
                  <m:oMath xmlns:m="http://schemas.openxmlformats.org/officeDocument/2006/math">
                    <m:sSub>
                      <m:sSubPr>
                        <m:ctrlPr>
                          <a:rPr lang="de-DE" sz="1600" b="0" i="1" smtClean="0">
                            <a:latin typeface="Cambria Math" panose="02040503050406030204" pitchFamily="18" charset="0"/>
                            <a:ea typeface="Calibri" panose="020F0502020204030204" pitchFamily="34" charset="0"/>
                            <a:cs typeface="Calibri" panose="020F0502020204030204" pitchFamily="34" charset="0"/>
                            <a:sym typeface="Wingdings" panose="05000000000000000000" pitchFamily="2" charset="2"/>
                          </a:rPr>
                        </m:ctrlPr>
                      </m:sSubPr>
                      <m:e>
                        <m:r>
                          <a:rPr lang="de-DE" sz="1600" b="0" i="1" smtClean="0">
                            <a:latin typeface="Cambria Math" panose="02040503050406030204" pitchFamily="18" charset="0"/>
                            <a:ea typeface="Calibri" panose="020F0502020204030204" pitchFamily="34" charset="0"/>
                            <a:cs typeface="Calibri" panose="020F0502020204030204" pitchFamily="34" charset="0"/>
                            <a:sym typeface="Wingdings" panose="05000000000000000000" pitchFamily="2" charset="2"/>
                          </a:rPr>
                          <m:t>𝑅</m:t>
                        </m:r>
                      </m:e>
                      <m:sub>
                        <m:r>
                          <a:rPr lang="de-DE" sz="1600" b="0" i="1" smtClean="0">
                            <a:latin typeface="Cambria Math" panose="02040503050406030204" pitchFamily="18" charset="0"/>
                            <a:ea typeface="Calibri" panose="020F0502020204030204" pitchFamily="34" charset="0"/>
                            <a:cs typeface="Calibri" panose="020F0502020204030204" pitchFamily="34" charset="0"/>
                            <a:sym typeface="Wingdings" panose="05000000000000000000" pitchFamily="2" charset="2"/>
                          </a:rPr>
                          <m:t>∞</m:t>
                        </m:r>
                      </m:sub>
                    </m:sSub>
                  </m:oMath>
                </a14:m>
                <a:endParaRPr lang="en-US" sz="1600" b="0" dirty="0">
                  <a:latin typeface="Roboto" panose="02000000000000000000"/>
                  <a:ea typeface="Calibri" panose="020F0502020204030204" pitchFamily="34" charset="0"/>
                  <a:cs typeface="Calibri" panose="020F0502020204030204" pitchFamily="34" charset="0"/>
                  <a:sym typeface="Wingdings" panose="05000000000000000000" pitchFamily="2" charset="2"/>
                </a:endParaRPr>
              </a:p>
              <a:p>
                <a:endParaRPr lang="en-US" dirty="0">
                  <a:latin typeface="Roboto" panose="02000000000000000000"/>
                  <a:ea typeface="Calibri" panose="020F0502020204030204" pitchFamily="34" charset="0"/>
                  <a:cs typeface="Calibri" panose="020F0502020204030204" pitchFamily="34" charset="0"/>
                  <a:sym typeface="Wingdings" panose="05000000000000000000" pitchFamily="2" charset="2"/>
                </a:endParaRPr>
              </a:p>
              <a:p>
                <a:pPr>
                  <a:buClr>
                    <a:srgbClr val="007E74"/>
                  </a:buClr>
                </a:pPr>
                <a:r>
                  <a:rPr lang="de-DE"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Measuring</a:t>
                </a:r>
                <a:r>
                  <a:rPr lang="de-DE"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more</a:t>
                </a:r>
                <a:r>
                  <a:rPr lang="de-DE"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transitions</a:t>
                </a:r>
                <a:r>
                  <a:rPr lang="de-DE"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in </a:t>
                </a:r>
                <a:r>
                  <a:rPr lang="de-DE" b="0" baseline="300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4</a:t>
                </a:r>
                <a:r>
                  <a:rPr lang="de-DE"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He</a:t>
                </a:r>
                <a:r>
                  <a:rPr lang="de-DE" b="0" baseline="300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t>
                </a:r>
                <a:r>
                  <a:rPr lang="de-DE"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QED </a:t>
                </a:r>
                <a:r>
                  <a:rPr lang="de-DE"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test</a:t>
                </a:r>
                <a:r>
                  <a:rPr lang="de-DE"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independent</a:t>
                </a:r>
                <a:r>
                  <a:rPr lang="de-DE"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de-DE" b="0" dirty="0" err="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from</a:t>
                </a:r>
                <a:r>
                  <a:rPr lang="de-DE"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en-US"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µ-</a:t>
                </a:r>
                <a:r>
                  <a:rPr lang="en-US" dirty="0">
                    <a:latin typeface="Calibri" panose="020F0502020204030204" pitchFamily="34" charset="0"/>
                    <a:ea typeface="Calibri" panose="020F0502020204030204" pitchFamily="34" charset="0"/>
                    <a:cs typeface="Calibri" panose="020F0502020204030204" pitchFamily="34" charset="0"/>
                  </a:rPr>
                  <a:t>He and Hydrogen</a:t>
                </a:r>
                <a:endParaRPr lang="en-US"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endParaRPr>
              </a:p>
              <a:p>
                <a:pPr>
                  <a:buClr>
                    <a:srgbClr val="007E74"/>
                  </a:buClr>
                </a:pPr>
                <a:r>
                  <a:rPr lang="en-US"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Measur</a:t>
                </a:r>
                <a:r>
                  <a:rPr lang="en-US"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ing </a:t>
                </a:r>
                <a:r>
                  <a:rPr lang="en-US" baseline="300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3</a:t>
                </a:r>
                <a:r>
                  <a:rPr lang="en-US"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He</a:t>
                </a:r>
                <a:r>
                  <a:rPr lang="en-US" baseline="300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t>
                </a:r>
                <a:r>
                  <a:rPr lang="en-US"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Get charge radii difference, compare with neutral He and µ-</a:t>
                </a:r>
                <a:r>
                  <a:rPr lang="en-US" dirty="0">
                    <a:latin typeface="Calibri" panose="020F0502020204030204" pitchFamily="34" charset="0"/>
                    <a:ea typeface="Calibri" panose="020F0502020204030204" pitchFamily="34" charset="0"/>
                    <a:cs typeface="Calibri" panose="020F0502020204030204" pitchFamily="34" charset="0"/>
                  </a:rPr>
                  <a:t>He</a:t>
                </a:r>
                <a:endParaRPr lang="de-DE" b="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endParaRPr>
              </a:p>
            </p:txBody>
          </p:sp>
        </mc:Choice>
        <mc:Fallback xmlns="">
          <p:sp>
            <p:nvSpPr>
              <p:cNvPr id="2" name="Inhaltsplatzhalter 1">
                <a:extLst>
                  <a:ext uri="{FF2B5EF4-FFF2-40B4-BE49-F238E27FC236}">
                    <a16:creationId xmlns:a16="http://schemas.microsoft.com/office/drawing/2014/main" id="{61457214-FCF2-401B-96A1-3F59C51C0893}"/>
                  </a:ext>
                </a:extLst>
              </p:cNvPr>
              <p:cNvSpPr>
                <a:spLocks noGrp="1" noRot="1" noChangeAspect="1" noMove="1" noResize="1" noEditPoints="1" noAdjustHandles="1" noChangeArrowheads="1" noChangeShapeType="1" noTextEdit="1"/>
              </p:cNvSpPr>
              <p:nvPr>
                <p:ph idx="1"/>
              </p:nvPr>
            </p:nvSpPr>
            <p:spPr>
              <a:blipFill>
                <a:blip r:embed="rId3"/>
                <a:stretch>
                  <a:fillRect l="-1275" t="-1821"/>
                </a:stretch>
              </a:blipFill>
            </p:spPr>
            <p:txBody>
              <a:bodyPr/>
              <a:lstStyle/>
              <a:p>
                <a:r>
                  <a:rPr lang="en-US">
                    <a:noFill/>
                  </a:rPr>
                  <a:t> </a:t>
                </a:r>
              </a:p>
            </p:txBody>
          </p:sp>
        </mc:Fallback>
      </mc:AlternateContent>
      <p:sp>
        <p:nvSpPr>
          <p:cNvPr id="3" name="Foliennummernplatzhalter 2">
            <a:extLst>
              <a:ext uri="{FF2B5EF4-FFF2-40B4-BE49-F238E27FC236}">
                <a16:creationId xmlns:a16="http://schemas.microsoft.com/office/drawing/2014/main" id="{2EEB5676-D5D3-4831-AA70-B2B597130737}"/>
              </a:ext>
            </a:extLst>
          </p:cNvPr>
          <p:cNvSpPr>
            <a:spLocks noGrp="1"/>
          </p:cNvSpPr>
          <p:nvPr>
            <p:ph type="sldNum" sz="quarter" idx="4"/>
          </p:nvPr>
        </p:nvSpPr>
        <p:spPr/>
        <p:txBody>
          <a:bodyPr/>
          <a:lstStyle/>
          <a:p>
            <a:fld id="{868CE6CF-B1CB-C240-B2D6-131636DF6A5B}" type="slidenum">
              <a:rPr lang="de-DE" smtClean="0"/>
              <a:pPr/>
              <a:t>5</a:t>
            </a:fld>
            <a:endParaRPr lang="de-DE" dirty="0"/>
          </a:p>
        </p:txBody>
      </p:sp>
      <p:sp>
        <p:nvSpPr>
          <p:cNvPr id="4" name="Titel 3">
            <a:extLst>
              <a:ext uri="{FF2B5EF4-FFF2-40B4-BE49-F238E27FC236}">
                <a16:creationId xmlns:a16="http://schemas.microsoft.com/office/drawing/2014/main" id="{4A525DE1-5E46-43F7-9F2B-256B6CB66DA7}"/>
              </a:ext>
            </a:extLst>
          </p:cNvPr>
          <p:cNvSpPr>
            <a:spLocks noGrp="1"/>
          </p:cNvSpPr>
          <p:nvPr>
            <p:ph type="title"/>
          </p:nvPr>
        </p:nvSpPr>
        <p:spPr>
          <a:xfrm>
            <a:off x="838200" y="540542"/>
            <a:ext cx="10515600" cy="443198"/>
          </a:xfrm>
        </p:spPr>
        <p:txBody>
          <a:bodyPr/>
          <a:lstStyle/>
          <a:p>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He+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Spectroscopy</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for</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Testing</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QED</a:t>
            </a:r>
          </a:p>
        </p:txBody>
      </p:sp>
      <p:sp>
        <p:nvSpPr>
          <p:cNvPr id="6" name="Textfeld 5">
            <a:extLst>
              <a:ext uri="{FF2B5EF4-FFF2-40B4-BE49-F238E27FC236}">
                <a16:creationId xmlns:a16="http://schemas.microsoft.com/office/drawing/2014/main" id="{8B880D26-FFA1-4F8E-BAC5-EDF933FBE938}"/>
              </a:ext>
            </a:extLst>
          </p:cNvPr>
          <p:cNvSpPr txBox="1"/>
          <p:nvPr/>
        </p:nvSpPr>
        <p:spPr>
          <a:xfrm>
            <a:off x="0" y="6334780"/>
            <a:ext cx="5259068" cy="523220"/>
          </a:xfrm>
          <a:prstGeom prst="rect">
            <a:avLst/>
          </a:prstGeom>
          <a:noFill/>
        </p:spPr>
        <p:txBody>
          <a:bodyPr wrap="none" rtlCol="0">
            <a:spAutoFit/>
          </a:bodyPr>
          <a:lstStyle/>
          <a:p>
            <a:r>
              <a:rPr lang="en-US" sz="1400" dirty="0">
                <a:latin typeface="Source Sans Pro Light" panose="020B0403030403020204" pitchFamily="34" charset="0"/>
                <a:ea typeface="Source Sans Pro Light" panose="020B0403030403020204" pitchFamily="34" charset="0"/>
              </a:rPr>
              <a:t>Sun, Y. R. and Hu, S.-M., </a:t>
            </a:r>
            <a:r>
              <a:rPr lang="en-US" sz="1400" i="1" dirty="0">
                <a:latin typeface="Source Sans Pro Light" panose="020B0403030403020204" pitchFamily="34" charset="0"/>
                <a:ea typeface="Source Sans Pro Light" panose="020B0403030403020204" pitchFamily="34" charset="0"/>
              </a:rPr>
              <a:t>National Science Review</a:t>
            </a:r>
            <a:r>
              <a:rPr lang="en-US" sz="1400" dirty="0">
                <a:latin typeface="Source Sans Pro Light" panose="020B0403030403020204" pitchFamily="34" charset="0"/>
                <a:ea typeface="Source Sans Pro Light" panose="020B0403030403020204" pitchFamily="34" charset="0"/>
              </a:rPr>
              <a:t> </a:t>
            </a:r>
            <a:r>
              <a:rPr lang="en-US" sz="1400" b="1" dirty="0">
                <a:latin typeface="Source Sans Pro Light" panose="020B0403030403020204" pitchFamily="34" charset="0"/>
                <a:ea typeface="Source Sans Pro Light" panose="020B0403030403020204" pitchFamily="34" charset="0"/>
              </a:rPr>
              <a:t>7</a:t>
            </a:r>
            <a:r>
              <a:rPr lang="en-US" sz="1400" dirty="0">
                <a:latin typeface="Source Sans Pro Light" panose="020B0403030403020204" pitchFamily="34" charset="0"/>
                <a:ea typeface="Source Sans Pro Light" panose="020B0403030403020204" pitchFamily="34" charset="0"/>
              </a:rPr>
              <a:t>, 1818–1827 (2020)</a:t>
            </a:r>
          </a:p>
          <a:p>
            <a:r>
              <a:rPr lang="en-US" sz="1400" dirty="0">
                <a:latin typeface="Source Sans Pro Light" panose="020B0403030403020204" pitchFamily="34" charset="0"/>
                <a:ea typeface="Source Sans Pro Light" panose="020B0403030403020204" pitchFamily="34" charset="0"/>
              </a:rPr>
              <a:t>The CREMA Collaboration, arXiv.2305.11679 (2023)</a:t>
            </a:r>
            <a:endParaRPr lang="en-US" sz="1400" dirty="0">
              <a:effectLst/>
              <a:latin typeface="Source Sans Pro Light" panose="020B0403030403020204" pitchFamily="34" charset="0"/>
              <a:ea typeface="Source Sans Pro Light" panose="020B0403030403020204" pitchFamily="34" charset="0"/>
            </a:endParaRPr>
          </a:p>
        </p:txBody>
      </p:sp>
    </p:spTree>
    <p:extLst>
      <p:ext uri="{BB962C8B-B14F-4D97-AF65-F5344CB8AC3E}">
        <p14:creationId xmlns:p14="http://schemas.microsoft.com/office/powerpoint/2010/main" val="1043652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1">
            <a:extLst>
              <a:ext uri="{FF2B5EF4-FFF2-40B4-BE49-F238E27FC236}">
                <a16:creationId xmlns:a16="http://schemas.microsoft.com/office/drawing/2014/main" id="{66A56375-11D7-E0AC-6359-01C312BAC1FE}"/>
              </a:ext>
            </a:extLst>
          </p:cNvPr>
          <p:cNvSpPr>
            <a:spLocks noGrp="1"/>
          </p:cNvSpPr>
          <p:nvPr>
            <p:ph idx="1"/>
          </p:nvPr>
        </p:nvSpPr>
        <p:spPr>
          <a:xfrm>
            <a:off x="838200" y="1540702"/>
            <a:ext cx="6724277" cy="4636262"/>
          </a:xfrm>
        </p:spPr>
        <p:txBody>
          <a:bodyPr>
            <a:normAutofit/>
          </a:bodyPr>
          <a:lstStyle/>
          <a:p>
            <a:pPr>
              <a:buClr>
                <a:srgbClr val="007E74"/>
              </a:buClr>
            </a:pPr>
            <a:r>
              <a:rPr lang="en-US" sz="2000" dirty="0">
                <a:latin typeface="Calibri" panose="020F0502020204030204" pitchFamily="34" charset="0"/>
                <a:ea typeface="Calibri" panose="020F0502020204030204" pitchFamily="34" charset="0"/>
                <a:cs typeface="Calibri" panose="020F0502020204030204" pitchFamily="34" charset="0"/>
              </a:rPr>
              <a:t>Line width of a single comb mode</a:t>
            </a:r>
          </a:p>
          <a:p>
            <a:pPr>
              <a:buClr>
                <a:srgbClr val="007E74"/>
              </a:buClr>
            </a:pPr>
            <a:r>
              <a:rPr lang="en-US" sz="2000" dirty="0">
                <a:latin typeface="Calibri" panose="020F0502020204030204" pitchFamily="34" charset="0"/>
                <a:ea typeface="Calibri" panose="020F0502020204030204" pitchFamily="34" charset="0"/>
                <a:cs typeface="Calibri" panose="020F0502020204030204" pitchFamily="34" charset="0"/>
              </a:rPr>
              <a:t>Efficient nonlinear frequency conversion due to high peak power of pulsed laser</a:t>
            </a:r>
          </a:p>
          <a:p>
            <a:pPr>
              <a:buClr>
                <a:srgbClr val="007E74"/>
              </a:buClr>
            </a:pPr>
            <a:r>
              <a:rPr lang="en-US" sz="20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As efficient as CW laser of same average power</a:t>
            </a:r>
          </a:p>
        </p:txBody>
      </p:sp>
      <p:sp>
        <p:nvSpPr>
          <p:cNvPr id="5" name="Foliennummernplatzhalter 3">
            <a:extLst>
              <a:ext uri="{FF2B5EF4-FFF2-40B4-BE49-F238E27FC236}">
                <a16:creationId xmlns:a16="http://schemas.microsoft.com/office/drawing/2014/main" id="{FB154A7F-9FFD-14A4-358B-9BE64C52121A}"/>
              </a:ext>
            </a:extLst>
          </p:cNvPr>
          <p:cNvSpPr txBox="1">
            <a:spLocks/>
          </p:cNvSpPr>
          <p:nvPr/>
        </p:nvSpPr>
        <p:spPr>
          <a:xfrm>
            <a:off x="8610600" y="6356350"/>
            <a:ext cx="2743200" cy="365125"/>
          </a:xfrm>
          <a:prstGeom prst="rect">
            <a:avLst/>
          </a:prstGeom>
        </p:spPr>
        <p:txBody>
          <a:bodyPr vert="horz" lIns="0" tIns="0" rIns="0" bIns="45720" rtlCol="0" anchor="ctr"/>
          <a:lstStyle>
            <a:defPPr>
              <a:defRPr lang="en-US"/>
            </a:defPPr>
            <a:lvl1pPr algn="r">
              <a:defRPr sz="1050">
                <a:solidFill>
                  <a:srgbClr val="006360"/>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8CE6CF-B1CB-C240-B2D6-131636DF6A5B}" type="slidenum">
              <a:rPr lang="de-DE" smtClean="0"/>
              <a:pPr/>
              <a:t>6</a:t>
            </a:fld>
            <a:endParaRPr lang="de-DE" dirty="0"/>
          </a:p>
        </p:txBody>
      </p:sp>
      <p:sp>
        <p:nvSpPr>
          <p:cNvPr id="6" name="Titel 4">
            <a:extLst>
              <a:ext uri="{FF2B5EF4-FFF2-40B4-BE49-F238E27FC236}">
                <a16:creationId xmlns:a16="http://schemas.microsoft.com/office/drawing/2014/main" id="{379F026E-7972-47C7-1D22-7C9967CBB5C3}"/>
              </a:ext>
            </a:extLst>
          </p:cNvPr>
          <p:cNvSpPr>
            <a:spLocks noGrp="1"/>
          </p:cNvSpPr>
          <p:nvPr>
            <p:ph type="title"/>
          </p:nvPr>
        </p:nvSpPr>
        <p:spPr>
          <a:xfrm>
            <a:off x="838200" y="540542"/>
            <a:ext cx="8385313" cy="443198"/>
          </a:xfrm>
        </p:spPr>
        <p:txBody>
          <a:bodyPr>
            <a:noAutofit/>
          </a:bodyPr>
          <a:lstStyle/>
          <a:p>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Direct</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Frequency</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Comb</a:t>
            </a:r>
            <a:r>
              <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 </a:t>
            </a:r>
            <a:r>
              <a:rPr kumimoji="1" lang="de-DE" sz="3200" b="0" dirty="0" err="1">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Spectroscopy</a:t>
            </a:r>
            <a:endParaRPr kumimoji="1" lang="de-DE" sz="3200" b="0"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endParaRPr>
          </a:p>
        </p:txBody>
      </p:sp>
      <p:cxnSp>
        <p:nvCxnSpPr>
          <p:cNvPr id="7" name="Gerade Verbindung mit Pfeil 5">
            <a:extLst>
              <a:ext uri="{FF2B5EF4-FFF2-40B4-BE49-F238E27FC236}">
                <a16:creationId xmlns:a16="http://schemas.microsoft.com/office/drawing/2014/main" id="{9C0F23CA-0FA8-D7F4-3B7A-6FCE2B8376B0}"/>
              </a:ext>
            </a:extLst>
          </p:cNvPr>
          <p:cNvCxnSpPr/>
          <p:nvPr/>
        </p:nvCxnSpPr>
        <p:spPr>
          <a:xfrm flipV="1">
            <a:off x="1079571" y="4080297"/>
            <a:ext cx="1" cy="1533629"/>
          </a:xfrm>
          <a:prstGeom prst="straightConnector1">
            <a:avLst/>
          </a:prstGeom>
          <a:ln w="25400">
            <a:solidFill>
              <a:schemeClr val="tx1"/>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Line 6">
            <a:extLst>
              <a:ext uri="{FF2B5EF4-FFF2-40B4-BE49-F238E27FC236}">
                <a16:creationId xmlns:a16="http://schemas.microsoft.com/office/drawing/2014/main" id="{8D0687D8-D6AA-7533-A5F7-D9CCB3B1529D}"/>
              </a:ext>
            </a:extLst>
          </p:cNvPr>
          <p:cNvSpPr>
            <a:spLocks noChangeShapeType="1"/>
          </p:cNvSpPr>
          <p:nvPr/>
        </p:nvSpPr>
        <p:spPr bwMode="auto">
          <a:xfrm flipV="1">
            <a:off x="4048790" y="4837126"/>
            <a:ext cx="0" cy="621274"/>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9" name="Line 7">
            <a:extLst>
              <a:ext uri="{FF2B5EF4-FFF2-40B4-BE49-F238E27FC236}">
                <a16:creationId xmlns:a16="http://schemas.microsoft.com/office/drawing/2014/main" id="{056D4046-1CB7-EAA1-EC62-1C7F561BC61F}"/>
              </a:ext>
            </a:extLst>
          </p:cNvPr>
          <p:cNvSpPr>
            <a:spLocks noChangeShapeType="1"/>
          </p:cNvSpPr>
          <p:nvPr/>
        </p:nvSpPr>
        <p:spPr bwMode="auto">
          <a:xfrm flipV="1">
            <a:off x="3758362" y="4500642"/>
            <a:ext cx="0" cy="957758"/>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10" name="Line 8">
            <a:extLst>
              <a:ext uri="{FF2B5EF4-FFF2-40B4-BE49-F238E27FC236}">
                <a16:creationId xmlns:a16="http://schemas.microsoft.com/office/drawing/2014/main" id="{2F3B1108-659F-9247-B16A-255BA1D9FAFE}"/>
              </a:ext>
            </a:extLst>
          </p:cNvPr>
          <p:cNvSpPr>
            <a:spLocks noChangeShapeType="1"/>
          </p:cNvSpPr>
          <p:nvPr/>
        </p:nvSpPr>
        <p:spPr bwMode="auto">
          <a:xfrm flipV="1">
            <a:off x="3476392" y="4270366"/>
            <a:ext cx="0" cy="1188034"/>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11" name="Line 9">
            <a:extLst>
              <a:ext uri="{FF2B5EF4-FFF2-40B4-BE49-F238E27FC236}">
                <a16:creationId xmlns:a16="http://schemas.microsoft.com/office/drawing/2014/main" id="{CC14FACA-C34C-6D45-E054-768C6BC5153A}"/>
              </a:ext>
            </a:extLst>
          </p:cNvPr>
          <p:cNvSpPr>
            <a:spLocks noChangeShapeType="1"/>
          </p:cNvSpPr>
          <p:nvPr/>
        </p:nvSpPr>
        <p:spPr bwMode="auto">
          <a:xfrm flipV="1">
            <a:off x="4331701" y="5144473"/>
            <a:ext cx="0" cy="313927"/>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12" name="Line 10">
            <a:extLst>
              <a:ext uri="{FF2B5EF4-FFF2-40B4-BE49-F238E27FC236}">
                <a16:creationId xmlns:a16="http://schemas.microsoft.com/office/drawing/2014/main" id="{96C95BB5-C194-643B-2D47-57C9A3131AE7}"/>
              </a:ext>
            </a:extLst>
          </p:cNvPr>
          <p:cNvSpPr>
            <a:spLocks noChangeShapeType="1"/>
          </p:cNvSpPr>
          <p:nvPr/>
        </p:nvSpPr>
        <p:spPr bwMode="auto">
          <a:xfrm flipV="1">
            <a:off x="4613671" y="5343732"/>
            <a:ext cx="0" cy="114668"/>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13" name="Line 11">
            <a:extLst>
              <a:ext uri="{FF2B5EF4-FFF2-40B4-BE49-F238E27FC236}">
                <a16:creationId xmlns:a16="http://schemas.microsoft.com/office/drawing/2014/main" id="{92B22D9B-0712-54C7-2850-D5470A28A07A}"/>
              </a:ext>
            </a:extLst>
          </p:cNvPr>
          <p:cNvSpPr>
            <a:spLocks noChangeShapeType="1"/>
          </p:cNvSpPr>
          <p:nvPr/>
        </p:nvSpPr>
        <p:spPr bwMode="auto">
          <a:xfrm flipV="1">
            <a:off x="4476445" y="5259141"/>
            <a:ext cx="0" cy="199259"/>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14" name="Line 12">
            <a:extLst>
              <a:ext uri="{FF2B5EF4-FFF2-40B4-BE49-F238E27FC236}">
                <a16:creationId xmlns:a16="http://schemas.microsoft.com/office/drawing/2014/main" id="{327749D7-CE1E-D318-95D6-C8FA314B671F}"/>
              </a:ext>
            </a:extLst>
          </p:cNvPr>
          <p:cNvSpPr>
            <a:spLocks noChangeShapeType="1"/>
          </p:cNvSpPr>
          <p:nvPr/>
        </p:nvSpPr>
        <p:spPr bwMode="auto">
          <a:xfrm flipV="1">
            <a:off x="4186016" y="5006308"/>
            <a:ext cx="0" cy="452092"/>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15" name="Line 13">
            <a:extLst>
              <a:ext uri="{FF2B5EF4-FFF2-40B4-BE49-F238E27FC236}">
                <a16:creationId xmlns:a16="http://schemas.microsoft.com/office/drawing/2014/main" id="{FAE2CA21-A369-D5FC-7265-C9B1D39B5CE3}"/>
              </a:ext>
            </a:extLst>
          </p:cNvPr>
          <p:cNvSpPr>
            <a:spLocks noChangeShapeType="1"/>
          </p:cNvSpPr>
          <p:nvPr/>
        </p:nvSpPr>
        <p:spPr bwMode="auto">
          <a:xfrm flipV="1">
            <a:off x="3904046" y="4676403"/>
            <a:ext cx="0" cy="781997"/>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16" name="Line 14">
            <a:extLst>
              <a:ext uri="{FF2B5EF4-FFF2-40B4-BE49-F238E27FC236}">
                <a16:creationId xmlns:a16="http://schemas.microsoft.com/office/drawing/2014/main" id="{F127F9EB-021C-CD66-7C56-605D57C37490}"/>
              </a:ext>
            </a:extLst>
          </p:cNvPr>
          <p:cNvSpPr>
            <a:spLocks noChangeShapeType="1"/>
          </p:cNvSpPr>
          <p:nvPr/>
        </p:nvSpPr>
        <p:spPr bwMode="auto">
          <a:xfrm flipV="1">
            <a:off x="3613617" y="4362477"/>
            <a:ext cx="0" cy="1095923"/>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17" name="Line 15">
            <a:extLst>
              <a:ext uri="{FF2B5EF4-FFF2-40B4-BE49-F238E27FC236}">
                <a16:creationId xmlns:a16="http://schemas.microsoft.com/office/drawing/2014/main" id="{36F6ADE2-21AA-450D-9512-69B3EE913B63}"/>
              </a:ext>
            </a:extLst>
          </p:cNvPr>
          <p:cNvSpPr>
            <a:spLocks noChangeShapeType="1"/>
          </p:cNvSpPr>
          <p:nvPr/>
        </p:nvSpPr>
        <p:spPr bwMode="auto">
          <a:xfrm flipV="1">
            <a:off x="2612623" y="4837126"/>
            <a:ext cx="0" cy="621274"/>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18" name="Line 16">
            <a:extLst>
              <a:ext uri="{FF2B5EF4-FFF2-40B4-BE49-F238E27FC236}">
                <a16:creationId xmlns:a16="http://schemas.microsoft.com/office/drawing/2014/main" id="{89F054E7-8327-4196-0664-B37161007092}"/>
              </a:ext>
            </a:extLst>
          </p:cNvPr>
          <p:cNvSpPr>
            <a:spLocks noChangeShapeType="1"/>
          </p:cNvSpPr>
          <p:nvPr/>
        </p:nvSpPr>
        <p:spPr bwMode="auto">
          <a:xfrm flipV="1">
            <a:off x="2903052" y="4500642"/>
            <a:ext cx="0" cy="957758"/>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19" name="Line 17">
            <a:extLst>
              <a:ext uri="{FF2B5EF4-FFF2-40B4-BE49-F238E27FC236}">
                <a16:creationId xmlns:a16="http://schemas.microsoft.com/office/drawing/2014/main" id="{634194A1-7CA1-AF66-2FDD-BA6CED642122}"/>
              </a:ext>
            </a:extLst>
          </p:cNvPr>
          <p:cNvSpPr>
            <a:spLocks noChangeShapeType="1"/>
          </p:cNvSpPr>
          <p:nvPr/>
        </p:nvSpPr>
        <p:spPr bwMode="auto">
          <a:xfrm flipV="1">
            <a:off x="3185962" y="4270366"/>
            <a:ext cx="0" cy="1188034"/>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20" name="Line 18">
            <a:extLst>
              <a:ext uri="{FF2B5EF4-FFF2-40B4-BE49-F238E27FC236}">
                <a16:creationId xmlns:a16="http://schemas.microsoft.com/office/drawing/2014/main" id="{C379C313-B8B3-129B-32CD-E4C4B8763DD3}"/>
              </a:ext>
            </a:extLst>
          </p:cNvPr>
          <p:cNvSpPr>
            <a:spLocks noChangeShapeType="1"/>
          </p:cNvSpPr>
          <p:nvPr/>
        </p:nvSpPr>
        <p:spPr bwMode="auto">
          <a:xfrm flipV="1">
            <a:off x="2330653" y="5144473"/>
            <a:ext cx="0" cy="313927"/>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21" name="Line 19">
            <a:extLst>
              <a:ext uri="{FF2B5EF4-FFF2-40B4-BE49-F238E27FC236}">
                <a16:creationId xmlns:a16="http://schemas.microsoft.com/office/drawing/2014/main" id="{D6565CA6-7B1C-DA70-28DA-BFD64C2FE8CD}"/>
              </a:ext>
            </a:extLst>
          </p:cNvPr>
          <p:cNvSpPr>
            <a:spLocks noChangeShapeType="1"/>
          </p:cNvSpPr>
          <p:nvPr/>
        </p:nvSpPr>
        <p:spPr bwMode="auto">
          <a:xfrm flipV="1">
            <a:off x="2040224" y="5335273"/>
            <a:ext cx="0" cy="123127"/>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22" name="Line 20">
            <a:extLst>
              <a:ext uri="{FF2B5EF4-FFF2-40B4-BE49-F238E27FC236}">
                <a16:creationId xmlns:a16="http://schemas.microsoft.com/office/drawing/2014/main" id="{48B58673-CDC8-3481-E885-4E629626EE60}"/>
              </a:ext>
            </a:extLst>
          </p:cNvPr>
          <p:cNvSpPr>
            <a:spLocks noChangeShapeType="1"/>
          </p:cNvSpPr>
          <p:nvPr/>
        </p:nvSpPr>
        <p:spPr bwMode="auto">
          <a:xfrm flipV="1">
            <a:off x="2184969" y="5251622"/>
            <a:ext cx="0" cy="206778"/>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23" name="Line 21">
            <a:extLst>
              <a:ext uri="{FF2B5EF4-FFF2-40B4-BE49-F238E27FC236}">
                <a16:creationId xmlns:a16="http://schemas.microsoft.com/office/drawing/2014/main" id="{1C5AA7C0-171A-EDFE-6771-FA6E991DFACA}"/>
              </a:ext>
            </a:extLst>
          </p:cNvPr>
          <p:cNvSpPr>
            <a:spLocks noChangeShapeType="1"/>
          </p:cNvSpPr>
          <p:nvPr/>
        </p:nvSpPr>
        <p:spPr bwMode="auto">
          <a:xfrm flipV="1">
            <a:off x="2475398" y="4998789"/>
            <a:ext cx="0" cy="459611"/>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24" name="Line 22">
            <a:extLst>
              <a:ext uri="{FF2B5EF4-FFF2-40B4-BE49-F238E27FC236}">
                <a16:creationId xmlns:a16="http://schemas.microsoft.com/office/drawing/2014/main" id="{4A48E756-E9DE-43ED-D26F-BF7958E3A53E}"/>
              </a:ext>
            </a:extLst>
          </p:cNvPr>
          <p:cNvSpPr>
            <a:spLocks noChangeShapeType="1"/>
          </p:cNvSpPr>
          <p:nvPr/>
        </p:nvSpPr>
        <p:spPr bwMode="auto">
          <a:xfrm flipV="1">
            <a:off x="2758308" y="4668884"/>
            <a:ext cx="0" cy="789516"/>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25" name="Line 23">
            <a:extLst>
              <a:ext uri="{FF2B5EF4-FFF2-40B4-BE49-F238E27FC236}">
                <a16:creationId xmlns:a16="http://schemas.microsoft.com/office/drawing/2014/main" id="{AAF6E5B5-FB1A-2EFE-4557-94A3080C74FA}"/>
              </a:ext>
            </a:extLst>
          </p:cNvPr>
          <p:cNvSpPr>
            <a:spLocks noChangeShapeType="1"/>
          </p:cNvSpPr>
          <p:nvPr/>
        </p:nvSpPr>
        <p:spPr bwMode="auto">
          <a:xfrm flipV="1">
            <a:off x="3040278" y="4362477"/>
            <a:ext cx="0" cy="1095923"/>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26" name="Line 24">
            <a:extLst>
              <a:ext uri="{FF2B5EF4-FFF2-40B4-BE49-F238E27FC236}">
                <a16:creationId xmlns:a16="http://schemas.microsoft.com/office/drawing/2014/main" id="{198AA139-29E8-AA0A-C28A-C8447947723E}"/>
              </a:ext>
            </a:extLst>
          </p:cNvPr>
          <p:cNvSpPr>
            <a:spLocks noChangeShapeType="1"/>
          </p:cNvSpPr>
          <p:nvPr/>
        </p:nvSpPr>
        <p:spPr bwMode="auto">
          <a:xfrm flipV="1">
            <a:off x="4759355" y="5397306"/>
            <a:ext cx="0" cy="61094"/>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27" name="Line 25">
            <a:extLst>
              <a:ext uri="{FF2B5EF4-FFF2-40B4-BE49-F238E27FC236}">
                <a16:creationId xmlns:a16="http://schemas.microsoft.com/office/drawing/2014/main" id="{8AA6FB4B-F34F-38E4-DEDC-20F53B18BE82}"/>
              </a:ext>
            </a:extLst>
          </p:cNvPr>
          <p:cNvSpPr>
            <a:spLocks noChangeShapeType="1"/>
          </p:cNvSpPr>
          <p:nvPr/>
        </p:nvSpPr>
        <p:spPr bwMode="auto">
          <a:xfrm flipV="1">
            <a:off x="1902999" y="5397306"/>
            <a:ext cx="0" cy="61094"/>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28" name="Line 26">
            <a:extLst>
              <a:ext uri="{FF2B5EF4-FFF2-40B4-BE49-F238E27FC236}">
                <a16:creationId xmlns:a16="http://schemas.microsoft.com/office/drawing/2014/main" id="{C1728B03-E7E2-17AD-986C-B63F5B73CB98}"/>
              </a:ext>
            </a:extLst>
          </p:cNvPr>
          <p:cNvSpPr>
            <a:spLocks noChangeShapeType="1"/>
          </p:cNvSpPr>
          <p:nvPr/>
        </p:nvSpPr>
        <p:spPr bwMode="auto">
          <a:xfrm flipV="1">
            <a:off x="3330707" y="4239349"/>
            <a:ext cx="0" cy="1219051"/>
          </a:xfrm>
          <a:prstGeom prst="line">
            <a:avLst/>
          </a:prstGeom>
          <a:noFill/>
          <a:ln w="25400" cap="rnd">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grpSp>
        <p:nvGrpSpPr>
          <p:cNvPr id="29" name="Gruppieren 27">
            <a:extLst>
              <a:ext uri="{FF2B5EF4-FFF2-40B4-BE49-F238E27FC236}">
                <a16:creationId xmlns:a16="http://schemas.microsoft.com/office/drawing/2014/main" id="{CABBF5D7-420D-D1A9-E780-19140E7070CD}"/>
              </a:ext>
            </a:extLst>
          </p:cNvPr>
          <p:cNvGrpSpPr/>
          <p:nvPr/>
        </p:nvGrpSpPr>
        <p:grpSpPr>
          <a:xfrm rot="5400000">
            <a:off x="1258618" y="5338668"/>
            <a:ext cx="182266" cy="257809"/>
            <a:chOff x="1446209" y="4238072"/>
            <a:chExt cx="412397" cy="402754"/>
          </a:xfrm>
          <a:noFill/>
          <a:effectLst>
            <a:outerShdw blurRad="50800" dist="38100" dir="2700000" algn="tl" rotWithShape="0">
              <a:prstClr val="black">
                <a:alpha val="40000"/>
              </a:prstClr>
            </a:outerShdw>
          </a:effectLst>
        </p:grpSpPr>
        <p:sp>
          <p:nvSpPr>
            <p:cNvPr id="30" name="Freihandform 4">
              <a:extLst>
                <a:ext uri="{FF2B5EF4-FFF2-40B4-BE49-F238E27FC236}">
                  <a16:creationId xmlns:a16="http://schemas.microsoft.com/office/drawing/2014/main" id="{7FDF8AFE-1839-10BC-2E80-4263617E59B7}"/>
                </a:ext>
              </a:extLst>
            </p:cNvPr>
            <p:cNvSpPr/>
            <p:nvPr/>
          </p:nvSpPr>
          <p:spPr>
            <a:xfrm rot="19080000">
              <a:off x="1446209" y="4238072"/>
              <a:ext cx="399188" cy="285750"/>
            </a:xfrm>
            <a:custGeom>
              <a:avLst/>
              <a:gdLst>
                <a:gd name="connsiteX0" fmla="*/ 0 w 1090613"/>
                <a:gd name="connsiteY0" fmla="*/ 0 h 411956"/>
                <a:gd name="connsiteX1" fmla="*/ 745331 w 1090613"/>
                <a:gd name="connsiteY1" fmla="*/ 411956 h 411956"/>
                <a:gd name="connsiteX2" fmla="*/ 1090613 w 1090613"/>
                <a:gd name="connsiteY2" fmla="*/ 19050 h 411956"/>
                <a:gd name="connsiteX0" fmla="*/ 0 w 1090613"/>
                <a:gd name="connsiteY0" fmla="*/ 0 h 300038"/>
                <a:gd name="connsiteX1" fmla="*/ 600075 w 1090613"/>
                <a:gd name="connsiteY1" fmla="*/ 300038 h 300038"/>
                <a:gd name="connsiteX2" fmla="*/ 1090613 w 1090613"/>
                <a:gd name="connsiteY2" fmla="*/ 19050 h 300038"/>
                <a:gd name="connsiteX0" fmla="*/ 0 w 1090613"/>
                <a:gd name="connsiteY0" fmla="*/ 0 h 300038"/>
                <a:gd name="connsiteX1" fmla="*/ 600075 w 1090613"/>
                <a:gd name="connsiteY1" fmla="*/ 300038 h 300038"/>
                <a:gd name="connsiteX2" fmla="*/ 1090613 w 1090613"/>
                <a:gd name="connsiteY2" fmla="*/ 19050 h 300038"/>
                <a:gd name="connsiteX0" fmla="*/ 0 w 1090613"/>
                <a:gd name="connsiteY0" fmla="*/ 0 h 300058"/>
                <a:gd name="connsiteX1" fmla="*/ 600075 w 1090613"/>
                <a:gd name="connsiteY1" fmla="*/ 300038 h 300058"/>
                <a:gd name="connsiteX2" fmla="*/ 1090613 w 1090613"/>
                <a:gd name="connsiteY2" fmla="*/ 19050 h 300058"/>
                <a:gd name="connsiteX0" fmla="*/ 0 w 1090613"/>
                <a:gd name="connsiteY0" fmla="*/ 0 h 19050"/>
                <a:gd name="connsiteX1" fmla="*/ 1090613 w 1090613"/>
                <a:gd name="connsiteY1" fmla="*/ 19050 h 19050"/>
                <a:gd name="connsiteX0" fmla="*/ 0 w 826294"/>
                <a:gd name="connsiteY0" fmla="*/ 0 h 404812"/>
                <a:gd name="connsiteX1" fmla="*/ 826294 w 826294"/>
                <a:gd name="connsiteY1" fmla="*/ 404812 h 404812"/>
                <a:gd name="connsiteX0" fmla="*/ 0 w 826294"/>
                <a:gd name="connsiteY0" fmla="*/ 0 h 404812"/>
                <a:gd name="connsiteX1" fmla="*/ 826294 w 826294"/>
                <a:gd name="connsiteY1" fmla="*/ 404812 h 404812"/>
                <a:gd name="connsiteX0" fmla="*/ 0 w 826294"/>
                <a:gd name="connsiteY0" fmla="*/ 18 h 404830"/>
                <a:gd name="connsiteX1" fmla="*/ 826294 w 826294"/>
                <a:gd name="connsiteY1" fmla="*/ 404830 h 404830"/>
              </a:gdLst>
              <a:ahLst/>
              <a:cxnLst>
                <a:cxn ang="0">
                  <a:pos x="connsiteX0" y="connsiteY0"/>
                </a:cxn>
                <a:cxn ang="0">
                  <a:pos x="connsiteX1" y="connsiteY1"/>
                </a:cxn>
              </a:cxnLst>
              <a:rect l="l" t="t" r="r" b="b"/>
              <a:pathLst>
                <a:path w="826294" h="404830">
                  <a:moveTo>
                    <a:pt x="0" y="18"/>
                  </a:moveTo>
                  <a:cubicBezTo>
                    <a:pt x="539749" y="-3158"/>
                    <a:pt x="324645" y="396099"/>
                    <a:pt x="826294" y="404830"/>
                  </a:cubicBezTo>
                </a:path>
              </a:pathLst>
            </a:custGeom>
            <a:grpFill/>
            <a:ln cap="rnd">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sp>
          <p:nvSpPr>
            <p:cNvPr id="31" name="Freihandform 5">
              <a:extLst>
                <a:ext uri="{FF2B5EF4-FFF2-40B4-BE49-F238E27FC236}">
                  <a16:creationId xmlns:a16="http://schemas.microsoft.com/office/drawing/2014/main" id="{372F1E78-FF55-2A95-D014-EE3C47171E1C}"/>
                </a:ext>
              </a:extLst>
            </p:cNvPr>
            <p:cNvSpPr/>
            <p:nvPr/>
          </p:nvSpPr>
          <p:spPr>
            <a:xfrm rot="19080000">
              <a:off x="1459418" y="4355076"/>
              <a:ext cx="399188" cy="285750"/>
            </a:xfrm>
            <a:custGeom>
              <a:avLst/>
              <a:gdLst>
                <a:gd name="connsiteX0" fmla="*/ 0 w 1090613"/>
                <a:gd name="connsiteY0" fmla="*/ 0 h 411956"/>
                <a:gd name="connsiteX1" fmla="*/ 745331 w 1090613"/>
                <a:gd name="connsiteY1" fmla="*/ 411956 h 411956"/>
                <a:gd name="connsiteX2" fmla="*/ 1090613 w 1090613"/>
                <a:gd name="connsiteY2" fmla="*/ 19050 h 411956"/>
                <a:gd name="connsiteX0" fmla="*/ 0 w 1090613"/>
                <a:gd name="connsiteY0" fmla="*/ 0 h 300038"/>
                <a:gd name="connsiteX1" fmla="*/ 600075 w 1090613"/>
                <a:gd name="connsiteY1" fmla="*/ 300038 h 300038"/>
                <a:gd name="connsiteX2" fmla="*/ 1090613 w 1090613"/>
                <a:gd name="connsiteY2" fmla="*/ 19050 h 300038"/>
                <a:gd name="connsiteX0" fmla="*/ 0 w 1090613"/>
                <a:gd name="connsiteY0" fmla="*/ 0 h 300038"/>
                <a:gd name="connsiteX1" fmla="*/ 600075 w 1090613"/>
                <a:gd name="connsiteY1" fmla="*/ 300038 h 300038"/>
                <a:gd name="connsiteX2" fmla="*/ 1090613 w 1090613"/>
                <a:gd name="connsiteY2" fmla="*/ 19050 h 300038"/>
                <a:gd name="connsiteX0" fmla="*/ 0 w 1090613"/>
                <a:gd name="connsiteY0" fmla="*/ 0 h 300058"/>
                <a:gd name="connsiteX1" fmla="*/ 600075 w 1090613"/>
                <a:gd name="connsiteY1" fmla="*/ 300038 h 300058"/>
                <a:gd name="connsiteX2" fmla="*/ 1090613 w 1090613"/>
                <a:gd name="connsiteY2" fmla="*/ 19050 h 300058"/>
                <a:gd name="connsiteX0" fmla="*/ 0 w 1090613"/>
                <a:gd name="connsiteY0" fmla="*/ 0 h 19050"/>
                <a:gd name="connsiteX1" fmla="*/ 1090613 w 1090613"/>
                <a:gd name="connsiteY1" fmla="*/ 19050 h 19050"/>
                <a:gd name="connsiteX0" fmla="*/ 0 w 826294"/>
                <a:gd name="connsiteY0" fmla="*/ 0 h 404812"/>
                <a:gd name="connsiteX1" fmla="*/ 826294 w 826294"/>
                <a:gd name="connsiteY1" fmla="*/ 404812 h 404812"/>
                <a:gd name="connsiteX0" fmla="*/ 0 w 826294"/>
                <a:gd name="connsiteY0" fmla="*/ 0 h 404812"/>
                <a:gd name="connsiteX1" fmla="*/ 826294 w 826294"/>
                <a:gd name="connsiteY1" fmla="*/ 404812 h 404812"/>
                <a:gd name="connsiteX0" fmla="*/ 0 w 826294"/>
                <a:gd name="connsiteY0" fmla="*/ 18 h 404830"/>
                <a:gd name="connsiteX1" fmla="*/ 826294 w 826294"/>
                <a:gd name="connsiteY1" fmla="*/ 404830 h 404830"/>
              </a:gdLst>
              <a:ahLst/>
              <a:cxnLst>
                <a:cxn ang="0">
                  <a:pos x="connsiteX0" y="connsiteY0"/>
                </a:cxn>
                <a:cxn ang="0">
                  <a:pos x="connsiteX1" y="connsiteY1"/>
                </a:cxn>
              </a:cxnLst>
              <a:rect l="l" t="t" r="r" b="b"/>
              <a:pathLst>
                <a:path w="826294" h="404830">
                  <a:moveTo>
                    <a:pt x="0" y="18"/>
                  </a:moveTo>
                  <a:cubicBezTo>
                    <a:pt x="539749" y="-3158"/>
                    <a:pt x="324645" y="396099"/>
                    <a:pt x="826294" y="404830"/>
                  </a:cubicBezTo>
                </a:path>
              </a:pathLst>
            </a:custGeom>
            <a:grpFill/>
            <a:ln cap="rnd">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grpSp>
      <p:cxnSp>
        <p:nvCxnSpPr>
          <p:cNvPr id="32" name="Gerade Verbindung 7">
            <a:extLst>
              <a:ext uri="{FF2B5EF4-FFF2-40B4-BE49-F238E27FC236}">
                <a16:creationId xmlns:a16="http://schemas.microsoft.com/office/drawing/2014/main" id="{5826090E-797D-E1A8-9A38-6EEFD9818377}"/>
              </a:ext>
            </a:extLst>
          </p:cNvPr>
          <p:cNvCxnSpPr/>
          <p:nvPr/>
        </p:nvCxnSpPr>
        <p:spPr>
          <a:xfrm>
            <a:off x="932815" y="5458400"/>
            <a:ext cx="379488" cy="0"/>
          </a:xfrm>
          <a:prstGeom prst="line">
            <a:avLst/>
          </a:prstGeom>
          <a:ln w="254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3" name="Freeform 27">
            <a:extLst>
              <a:ext uri="{FF2B5EF4-FFF2-40B4-BE49-F238E27FC236}">
                <a16:creationId xmlns:a16="http://schemas.microsoft.com/office/drawing/2014/main" id="{4BF22483-B7DF-A86E-DFB8-55447AF7E357}"/>
              </a:ext>
            </a:extLst>
          </p:cNvPr>
          <p:cNvSpPr>
            <a:spLocks/>
          </p:cNvSpPr>
          <p:nvPr/>
        </p:nvSpPr>
        <p:spPr bwMode="auto">
          <a:xfrm>
            <a:off x="1543957" y="4224311"/>
            <a:ext cx="3658091" cy="1234089"/>
          </a:xfrm>
          <a:custGeom>
            <a:avLst/>
            <a:gdLst>
              <a:gd name="T0" fmla="*/ 0 w 3892"/>
              <a:gd name="T1" fmla="*/ 1313 h 1313"/>
              <a:gd name="T2" fmla="*/ 81 w 3892"/>
              <a:gd name="T3" fmla="*/ 1305 h 1313"/>
              <a:gd name="T4" fmla="*/ 146 w 3892"/>
              <a:gd name="T5" fmla="*/ 1288 h 1313"/>
              <a:gd name="T6" fmla="*/ 203 w 3892"/>
              <a:gd name="T7" fmla="*/ 1280 h 1313"/>
              <a:gd name="T8" fmla="*/ 243 w 3892"/>
              <a:gd name="T9" fmla="*/ 1272 h 1313"/>
              <a:gd name="T10" fmla="*/ 373 w 3892"/>
              <a:gd name="T11" fmla="*/ 1231 h 1313"/>
              <a:gd name="T12" fmla="*/ 503 w 3892"/>
              <a:gd name="T13" fmla="*/ 1182 h 1313"/>
              <a:gd name="T14" fmla="*/ 642 w 3892"/>
              <a:gd name="T15" fmla="*/ 1109 h 1313"/>
              <a:gd name="T16" fmla="*/ 707 w 3892"/>
              <a:gd name="T17" fmla="*/ 1060 h 1313"/>
              <a:gd name="T18" fmla="*/ 772 w 3892"/>
              <a:gd name="T19" fmla="*/ 1011 h 1313"/>
              <a:gd name="T20" fmla="*/ 837 w 3892"/>
              <a:gd name="T21" fmla="*/ 954 h 1313"/>
              <a:gd name="T22" fmla="*/ 910 w 3892"/>
              <a:gd name="T23" fmla="*/ 889 h 1313"/>
              <a:gd name="T24" fmla="*/ 1040 w 3892"/>
              <a:gd name="T25" fmla="*/ 750 h 1313"/>
              <a:gd name="T26" fmla="*/ 1170 w 3892"/>
              <a:gd name="T27" fmla="*/ 595 h 1313"/>
              <a:gd name="T28" fmla="*/ 1300 w 3892"/>
              <a:gd name="T29" fmla="*/ 440 h 1313"/>
              <a:gd name="T30" fmla="*/ 1438 w 3892"/>
              <a:gd name="T31" fmla="*/ 286 h 1313"/>
              <a:gd name="T32" fmla="*/ 1503 w 3892"/>
              <a:gd name="T33" fmla="*/ 212 h 1313"/>
              <a:gd name="T34" fmla="*/ 1568 w 3892"/>
              <a:gd name="T35" fmla="*/ 155 h 1313"/>
              <a:gd name="T36" fmla="*/ 1633 w 3892"/>
              <a:gd name="T37" fmla="*/ 98 h 1313"/>
              <a:gd name="T38" fmla="*/ 1698 w 3892"/>
              <a:gd name="T39" fmla="*/ 57 h 1313"/>
              <a:gd name="T40" fmla="*/ 1771 w 3892"/>
              <a:gd name="T41" fmla="*/ 25 h 1313"/>
              <a:gd name="T42" fmla="*/ 1836 w 3892"/>
              <a:gd name="T43" fmla="*/ 0 h 1313"/>
              <a:gd name="T44" fmla="*/ 1901 w 3892"/>
              <a:gd name="T45" fmla="*/ 0 h 1313"/>
              <a:gd name="T46" fmla="*/ 1966 w 3892"/>
              <a:gd name="T47" fmla="*/ 0 h 1313"/>
              <a:gd name="T48" fmla="*/ 2031 w 3892"/>
              <a:gd name="T49" fmla="*/ 25 h 1313"/>
              <a:gd name="T50" fmla="*/ 2096 w 3892"/>
              <a:gd name="T51" fmla="*/ 57 h 1313"/>
              <a:gd name="T52" fmla="*/ 2169 w 3892"/>
              <a:gd name="T53" fmla="*/ 98 h 1313"/>
              <a:gd name="T54" fmla="*/ 2234 w 3892"/>
              <a:gd name="T55" fmla="*/ 155 h 1313"/>
              <a:gd name="T56" fmla="*/ 2299 w 3892"/>
              <a:gd name="T57" fmla="*/ 212 h 1313"/>
              <a:gd name="T58" fmla="*/ 2364 w 3892"/>
              <a:gd name="T59" fmla="*/ 286 h 1313"/>
              <a:gd name="T60" fmla="*/ 2494 w 3892"/>
              <a:gd name="T61" fmla="*/ 440 h 1313"/>
              <a:gd name="T62" fmla="*/ 2632 w 3892"/>
              <a:gd name="T63" fmla="*/ 595 h 1313"/>
              <a:gd name="T64" fmla="*/ 2762 w 3892"/>
              <a:gd name="T65" fmla="*/ 750 h 1313"/>
              <a:gd name="T66" fmla="*/ 2892 w 3892"/>
              <a:gd name="T67" fmla="*/ 889 h 1313"/>
              <a:gd name="T68" fmla="*/ 2957 w 3892"/>
              <a:gd name="T69" fmla="*/ 954 h 1313"/>
              <a:gd name="T70" fmla="*/ 3022 w 3892"/>
              <a:gd name="T71" fmla="*/ 1011 h 1313"/>
              <a:gd name="T72" fmla="*/ 3096 w 3892"/>
              <a:gd name="T73" fmla="*/ 1060 h 1313"/>
              <a:gd name="T74" fmla="*/ 3161 w 3892"/>
              <a:gd name="T75" fmla="*/ 1109 h 1313"/>
              <a:gd name="T76" fmla="*/ 3291 w 3892"/>
              <a:gd name="T77" fmla="*/ 1182 h 1313"/>
              <a:gd name="T78" fmla="*/ 3429 w 3892"/>
              <a:gd name="T79" fmla="*/ 1231 h 1313"/>
              <a:gd name="T80" fmla="*/ 3559 w 3892"/>
              <a:gd name="T81" fmla="*/ 1272 h 1313"/>
              <a:gd name="T82" fmla="*/ 3689 w 3892"/>
              <a:gd name="T83" fmla="*/ 1297 h 1313"/>
              <a:gd name="T84" fmla="*/ 3729 w 3892"/>
              <a:gd name="T85" fmla="*/ 1297 h 1313"/>
              <a:gd name="T86" fmla="*/ 3778 w 3892"/>
              <a:gd name="T87" fmla="*/ 1305 h 1313"/>
              <a:gd name="T88" fmla="*/ 3827 w 3892"/>
              <a:gd name="T89" fmla="*/ 1313 h 1313"/>
              <a:gd name="T90" fmla="*/ 3892 w 3892"/>
              <a:gd name="T91"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92" h="1313">
                <a:moveTo>
                  <a:pt x="0" y="1313"/>
                </a:moveTo>
                <a:lnTo>
                  <a:pt x="81" y="1305"/>
                </a:lnTo>
                <a:lnTo>
                  <a:pt x="146" y="1288"/>
                </a:lnTo>
                <a:lnTo>
                  <a:pt x="203" y="1280"/>
                </a:lnTo>
                <a:lnTo>
                  <a:pt x="243" y="1272"/>
                </a:lnTo>
                <a:lnTo>
                  <a:pt x="373" y="1231"/>
                </a:lnTo>
                <a:lnTo>
                  <a:pt x="503" y="1182"/>
                </a:lnTo>
                <a:lnTo>
                  <a:pt x="642" y="1109"/>
                </a:lnTo>
                <a:lnTo>
                  <a:pt x="707" y="1060"/>
                </a:lnTo>
                <a:lnTo>
                  <a:pt x="772" y="1011"/>
                </a:lnTo>
                <a:lnTo>
                  <a:pt x="837" y="954"/>
                </a:lnTo>
                <a:lnTo>
                  <a:pt x="910" y="889"/>
                </a:lnTo>
                <a:lnTo>
                  <a:pt x="1040" y="750"/>
                </a:lnTo>
                <a:lnTo>
                  <a:pt x="1170" y="595"/>
                </a:lnTo>
                <a:lnTo>
                  <a:pt x="1300" y="440"/>
                </a:lnTo>
                <a:lnTo>
                  <a:pt x="1438" y="286"/>
                </a:lnTo>
                <a:lnTo>
                  <a:pt x="1503" y="212"/>
                </a:lnTo>
                <a:lnTo>
                  <a:pt x="1568" y="155"/>
                </a:lnTo>
                <a:lnTo>
                  <a:pt x="1633" y="98"/>
                </a:lnTo>
                <a:lnTo>
                  <a:pt x="1698" y="57"/>
                </a:lnTo>
                <a:lnTo>
                  <a:pt x="1771" y="25"/>
                </a:lnTo>
                <a:lnTo>
                  <a:pt x="1836" y="0"/>
                </a:lnTo>
                <a:lnTo>
                  <a:pt x="1901" y="0"/>
                </a:lnTo>
                <a:lnTo>
                  <a:pt x="1966" y="0"/>
                </a:lnTo>
                <a:lnTo>
                  <a:pt x="2031" y="25"/>
                </a:lnTo>
                <a:lnTo>
                  <a:pt x="2096" y="57"/>
                </a:lnTo>
                <a:lnTo>
                  <a:pt x="2169" y="98"/>
                </a:lnTo>
                <a:lnTo>
                  <a:pt x="2234" y="155"/>
                </a:lnTo>
                <a:lnTo>
                  <a:pt x="2299" y="212"/>
                </a:lnTo>
                <a:lnTo>
                  <a:pt x="2364" y="286"/>
                </a:lnTo>
                <a:lnTo>
                  <a:pt x="2494" y="440"/>
                </a:lnTo>
                <a:lnTo>
                  <a:pt x="2632" y="595"/>
                </a:lnTo>
                <a:lnTo>
                  <a:pt x="2762" y="750"/>
                </a:lnTo>
                <a:lnTo>
                  <a:pt x="2892" y="889"/>
                </a:lnTo>
                <a:lnTo>
                  <a:pt x="2957" y="954"/>
                </a:lnTo>
                <a:lnTo>
                  <a:pt x="3022" y="1011"/>
                </a:lnTo>
                <a:lnTo>
                  <a:pt x="3096" y="1060"/>
                </a:lnTo>
                <a:lnTo>
                  <a:pt x="3161" y="1109"/>
                </a:lnTo>
                <a:lnTo>
                  <a:pt x="3291" y="1182"/>
                </a:lnTo>
                <a:lnTo>
                  <a:pt x="3429" y="1231"/>
                </a:lnTo>
                <a:lnTo>
                  <a:pt x="3559" y="1272"/>
                </a:lnTo>
                <a:lnTo>
                  <a:pt x="3689" y="1297"/>
                </a:lnTo>
                <a:lnTo>
                  <a:pt x="3729" y="1297"/>
                </a:lnTo>
                <a:lnTo>
                  <a:pt x="3778" y="1305"/>
                </a:lnTo>
                <a:lnTo>
                  <a:pt x="3827" y="1313"/>
                </a:lnTo>
                <a:lnTo>
                  <a:pt x="3892" y="1313"/>
                </a:lnTo>
              </a:path>
            </a:pathLst>
          </a:custGeom>
          <a:noFill/>
          <a:ln w="25400" cap="rnd">
            <a:solidFill>
              <a:srgbClr val="1C1C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grpSp>
        <p:nvGrpSpPr>
          <p:cNvPr id="34" name="Gruppieren 32">
            <a:extLst>
              <a:ext uri="{FF2B5EF4-FFF2-40B4-BE49-F238E27FC236}">
                <a16:creationId xmlns:a16="http://schemas.microsoft.com/office/drawing/2014/main" id="{F7CEBA51-4E66-B3A9-C912-5E88BF0114D0}"/>
              </a:ext>
            </a:extLst>
          </p:cNvPr>
          <p:cNvGrpSpPr/>
          <p:nvPr/>
        </p:nvGrpSpPr>
        <p:grpSpPr>
          <a:xfrm>
            <a:off x="8232771" y="3174670"/>
            <a:ext cx="432048" cy="2429476"/>
            <a:chOff x="6084168" y="1929778"/>
            <a:chExt cx="432048" cy="2429476"/>
          </a:xfrm>
        </p:grpSpPr>
        <p:cxnSp>
          <p:nvCxnSpPr>
            <p:cNvPr id="35" name="Gerade Verbindung mit Pfeil 33">
              <a:extLst>
                <a:ext uri="{FF2B5EF4-FFF2-40B4-BE49-F238E27FC236}">
                  <a16:creationId xmlns:a16="http://schemas.microsoft.com/office/drawing/2014/main" id="{5EAF31A3-7B7C-DBAE-A4C2-C758DC31A446}"/>
                </a:ext>
              </a:extLst>
            </p:cNvPr>
            <p:cNvCxnSpPr/>
            <p:nvPr/>
          </p:nvCxnSpPr>
          <p:spPr>
            <a:xfrm flipV="1">
              <a:off x="6300192" y="2853231"/>
              <a:ext cx="0" cy="1506023"/>
            </a:xfrm>
            <a:prstGeom prst="straightConnector1">
              <a:avLst/>
            </a:prstGeom>
            <a:ln w="25400" cap="rnd">
              <a:solidFill>
                <a:srgbClr val="3333CC"/>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cxnSp>
          <p:nvCxnSpPr>
            <p:cNvPr id="36" name="Gerade Verbindung mit Pfeil 34">
              <a:extLst>
                <a:ext uri="{FF2B5EF4-FFF2-40B4-BE49-F238E27FC236}">
                  <a16:creationId xmlns:a16="http://schemas.microsoft.com/office/drawing/2014/main" id="{AA31650C-37BF-D218-58C0-5DE7364808CD}"/>
                </a:ext>
              </a:extLst>
            </p:cNvPr>
            <p:cNvCxnSpPr/>
            <p:nvPr/>
          </p:nvCxnSpPr>
          <p:spPr>
            <a:xfrm flipV="1">
              <a:off x="6300192" y="1929778"/>
              <a:ext cx="0" cy="923158"/>
            </a:xfrm>
            <a:prstGeom prst="straightConnector1">
              <a:avLst/>
            </a:prstGeom>
            <a:ln w="25400" cap="rnd">
              <a:solidFill>
                <a:srgbClr val="3333CC"/>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sp>
          <p:nvSpPr>
            <p:cNvPr id="37" name="Line 55">
              <a:extLst>
                <a:ext uri="{FF2B5EF4-FFF2-40B4-BE49-F238E27FC236}">
                  <a16:creationId xmlns:a16="http://schemas.microsoft.com/office/drawing/2014/main" id="{73C2A09B-25C8-24B8-330C-63974D1A9F8E}"/>
                </a:ext>
              </a:extLst>
            </p:cNvPr>
            <p:cNvSpPr>
              <a:spLocks noChangeShapeType="1"/>
            </p:cNvSpPr>
            <p:nvPr/>
          </p:nvSpPr>
          <p:spPr bwMode="auto">
            <a:xfrm>
              <a:off x="6084168" y="2852936"/>
              <a:ext cx="432048" cy="0"/>
            </a:xfrm>
            <a:prstGeom prst="line">
              <a:avLst/>
            </a:prstGeom>
            <a:noFill/>
            <a:ln w="25400" cap="rnd" cmpd="sng">
              <a:solidFill>
                <a:schemeClr val="tx1"/>
              </a:solidFill>
              <a:prstDash val="sysDot"/>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de-DE" sz="1800">
                <a:solidFill>
                  <a:prstClr val="black"/>
                </a:solidFill>
                <a:latin typeface="Calibri"/>
              </a:endParaRPr>
            </a:p>
          </p:txBody>
        </p:sp>
      </p:grpSp>
      <p:grpSp>
        <p:nvGrpSpPr>
          <p:cNvPr id="38" name="Gruppieren 36">
            <a:extLst>
              <a:ext uri="{FF2B5EF4-FFF2-40B4-BE49-F238E27FC236}">
                <a16:creationId xmlns:a16="http://schemas.microsoft.com/office/drawing/2014/main" id="{2D52364A-07D3-22B3-B79C-EC8ECF963885}"/>
              </a:ext>
            </a:extLst>
          </p:cNvPr>
          <p:cNvGrpSpPr/>
          <p:nvPr/>
        </p:nvGrpSpPr>
        <p:grpSpPr>
          <a:xfrm>
            <a:off x="8664819" y="3174669"/>
            <a:ext cx="432048" cy="2429477"/>
            <a:chOff x="6516216" y="1929777"/>
            <a:chExt cx="432048" cy="2429477"/>
          </a:xfrm>
        </p:grpSpPr>
        <p:cxnSp>
          <p:nvCxnSpPr>
            <p:cNvPr id="39" name="Gerade Verbindung mit Pfeil 37">
              <a:extLst>
                <a:ext uri="{FF2B5EF4-FFF2-40B4-BE49-F238E27FC236}">
                  <a16:creationId xmlns:a16="http://schemas.microsoft.com/office/drawing/2014/main" id="{859AFF16-D433-03AF-0FB9-65472465C166}"/>
                </a:ext>
              </a:extLst>
            </p:cNvPr>
            <p:cNvCxnSpPr/>
            <p:nvPr/>
          </p:nvCxnSpPr>
          <p:spPr>
            <a:xfrm flipV="1">
              <a:off x="6738043" y="2981151"/>
              <a:ext cx="0" cy="1378103"/>
            </a:xfrm>
            <a:prstGeom prst="straightConnector1">
              <a:avLst/>
            </a:prstGeom>
            <a:ln w="25400" cap="rnd">
              <a:solidFill>
                <a:srgbClr val="3333CC"/>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cxnSp>
          <p:nvCxnSpPr>
            <p:cNvPr id="40" name="Gerade Verbindung mit Pfeil 38">
              <a:extLst>
                <a:ext uri="{FF2B5EF4-FFF2-40B4-BE49-F238E27FC236}">
                  <a16:creationId xmlns:a16="http://schemas.microsoft.com/office/drawing/2014/main" id="{A1DB26B3-256A-BF52-EF76-74877CB0FD45}"/>
                </a:ext>
              </a:extLst>
            </p:cNvPr>
            <p:cNvCxnSpPr/>
            <p:nvPr/>
          </p:nvCxnSpPr>
          <p:spPr>
            <a:xfrm flipV="1">
              <a:off x="6738043" y="1929777"/>
              <a:ext cx="0" cy="1051374"/>
            </a:xfrm>
            <a:prstGeom prst="straightConnector1">
              <a:avLst/>
            </a:prstGeom>
            <a:ln w="25400" cap="rnd">
              <a:solidFill>
                <a:srgbClr val="3333CC"/>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sp>
          <p:nvSpPr>
            <p:cNvPr id="41" name="Line 55">
              <a:extLst>
                <a:ext uri="{FF2B5EF4-FFF2-40B4-BE49-F238E27FC236}">
                  <a16:creationId xmlns:a16="http://schemas.microsoft.com/office/drawing/2014/main" id="{23B6BF36-B6B6-0AA1-2EF0-A2351952DED8}"/>
                </a:ext>
              </a:extLst>
            </p:cNvPr>
            <p:cNvSpPr>
              <a:spLocks noChangeShapeType="1"/>
            </p:cNvSpPr>
            <p:nvPr/>
          </p:nvSpPr>
          <p:spPr bwMode="auto">
            <a:xfrm>
              <a:off x="6516216" y="2981151"/>
              <a:ext cx="432048" cy="0"/>
            </a:xfrm>
            <a:prstGeom prst="line">
              <a:avLst/>
            </a:prstGeom>
            <a:noFill/>
            <a:ln w="25400" cap="rnd" cmpd="sng">
              <a:solidFill>
                <a:schemeClr val="tx1"/>
              </a:solidFill>
              <a:prstDash val="sysDot"/>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de-DE" sz="1800">
                <a:solidFill>
                  <a:prstClr val="black"/>
                </a:solidFill>
                <a:latin typeface="Calibri"/>
              </a:endParaRPr>
            </a:p>
          </p:txBody>
        </p:sp>
      </p:grpSp>
      <p:grpSp>
        <p:nvGrpSpPr>
          <p:cNvPr id="42" name="Gruppieren 40">
            <a:extLst>
              <a:ext uri="{FF2B5EF4-FFF2-40B4-BE49-F238E27FC236}">
                <a16:creationId xmlns:a16="http://schemas.microsoft.com/office/drawing/2014/main" id="{57C921C9-BD23-9CA8-80A2-962D9428215F}"/>
              </a:ext>
            </a:extLst>
          </p:cNvPr>
          <p:cNvGrpSpPr/>
          <p:nvPr/>
        </p:nvGrpSpPr>
        <p:grpSpPr>
          <a:xfrm>
            <a:off x="9108473" y="3174668"/>
            <a:ext cx="432048" cy="2435328"/>
            <a:chOff x="6959870" y="1929776"/>
            <a:chExt cx="432048" cy="2435328"/>
          </a:xfrm>
        </p:grpSpPr>
        <p:cxnSp>
          <p:nvCxnSpPr>
            <p:cNvPr id="43" name="Gerade Verbindung mit Pfeil 41">
              <a:extLst>
                <a:ext uri="{FF2B5EF4-FFF2-40B4-BE49-F238E27FC236}">
                  <a16:creationId xmlns:a16="http://schemas.microsoft.com/office/drawing/2014/main" id="{B5CFE1D9-953C-C047-E1A6-06DAD3692A8D}"/>
                </a:ext>
              </a:extLst>
            </p:cNvPr>
            <p:cNvCxnSpPr/>
            <p:nvPr/>
          </p:nvCxnSpPr>
          <p:spPr>
            <a:xfrm flipV="1">
              <a:off x="7175894" y="3152742"/>
              <a:ext cx="0" cy="1212362"/>
            </a:xfrm>
            <a:prstGeom prst="straightConnector1">
              <a:avLst/>
            </a:prstGeom>
            <a:ln w="25400" cap="rnd">
              <a:solidFill>
                <a:srgbClr val="3333CC"/>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cxnSp>
          <p:nvCxnSpPr>
            <p:cNvPr id="44" name="Gerade Verbindung mit Pfeil 42">
              <a:extLst>
                <a:ext uri="{FF2B5EF4-FFF2-40B4-BE49-F238E27FC236}">
                  <a16:creationId xmlns:a16="http://schemas.microsoft.com/office/drawing/2014/main" id="{7BF53288-14FC-2D6E-7F67-DAFC7B3E5E5E}"/>
                </a:ext>
              </a:extLst>
            </p:cNvPr>
            <p:cNvCxnSpPr/>
            <p:nvPr/>
          </p:nvCxnSpPr>
          <p:spPr>
            <a:xfrm flipV="1">
              <a:off x="7175894" y="1929776"/>
              <a:ext cx="0" cy="1195387"/>
            </a:xfrm>
            <a:prstGeom prst="straightConnector1">
              <a:avLst/>
            </a:prstGeom>
            <a:ln w="25400" cap="rnd">
              <a:solidFill>
                <a:srgbClr val="3333CC"/>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sp>
          <p:nvSpPr>
            <p:cNvPr id="45" name="Line 55">
              <a:extLst>
                <a:ext uri="{FF2B5EF4-FFF2-40B4-BE49-F238E27FC236}">
                  <a16:creationId xmlns:a16="http://schemas.microsoft.com/office/drawing/2014/main" id="{81363184-E957-341E-246A-83A2C7047A53}"/>
                </a:ext>
              </a:extLst>
            </p:cNvPr>
            <p:cNvSpPr>
              <a:spLocks noChangeShapeType="1"/>
            </p:cNvSpPr>
            <p:nvPr/>
          </p:nvSpPr>
          <p:spPr bwMode="auto">
            <a:xfrm>
              <a:off x="6959870" y="3152742"/>
              <a:ext cx="432048" cy="0"/>
            </a:xfrm>
            <a:prstGeom prst="line">
              <a:avLst/>
            </a:prstGeom>
            <a:noFill/>
            <a:ln w="25400" cap="rnd" cmpd="sng">
              <a:solidFill>
                <a:schemeClr val="tx1"/>
              </a:solidFill>
              <a:prstDash val="sysDot"/>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de-DE" sz="1800">
                <a:solidFill>
                  <a:prstClr val="black"/>
                </a:solidFill>
                <a:latin typeface="Calibri"/>
              </a:endParaRPr>
            </a:p>
          </p:txBody>
        </p:sp>
      </p:grpSp>
      <p:grpSp>
        <p:nvGrpSpPr>
          <p:cNvPr id="46" name="Gruppieren 44">
            <a:extLst>
              <a:ext uri="{FF2B5EF4-FFF2-40B4-BE49-F238E27FC236}">
                <a16:creationId xmlns:a16="http://schemas.microsoft.com/office/drawing/2014/main" id="{79AEB6C3-954C-4CD5-100F-C1A417A146E4}"/>
              </a:ext>
            </a:extLst>
          </p:cNvPr>
          <p:cNvGrpSpPr/>
          <p:nvPr/>
        </p:nvGrpSpPr>
        <p:grpSpPr>
          <a:xfrm>
            <a:off x="9546324" y="3174670"/>
            <a:ext cx="432048" cy="2429477"/>
            <a:chOff x="7397721" y="1929778"/>
            <a:chExt cx="432048" cy="2429477"/>
          </a:xfrm>
        </p:grpSpPr>
        <p:cxnSp>
          <p:nvCxnSpPr>
            <p:cNvPr id="47" name="Gerade Verbindung mit Pfeil 45">
              <a:extLst>
                <a:ext uri="{FF2B5EF4-FFF2-40B4-BE49-F238E27FC236}">
                  <a16:creationId xmlns:a16="http://schemas.microsoft.com/office/drawing/2014/main" id="{825455BC-4090-EBFD-F9B1-E810F53F179A}"/>
                </a:ext>
              </a:extLst>
            </p:cNvPr>
            <p:cNvCxnSpPr/>
            <p:nvPr/>
          </p:nvCxnSpPr>
          <p:spPr>
            <a:xfrm flipV="1">
              <a:off x="7613745" y="3246055"/>
              <a:ext cx="0" cy="1113200"/>
            </a:xfrm>
            <a:prstGeom prst="straightConnector1">
              <a:avLst/>
            </a:prstGeom>
            <a:ln w="25400" cap="rnd">
              <a:solidFill>
                <a:srgbClr val="3333CC"/>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cxnSp>
          <p:nvCxnSpPr>
            <p:cNvPr id="48" name="Gerade Verbindung mit Pfeil 46">
              <a:extLst>
                <a:ext uri="{FF2B5EF4-FFF2-40B4-BE49-F238E27FC236}">
                  <a16:creationId xmlns:a16="http://schemas.microsoft.com/office/drawing/2014/main" id="{BFAB44A2-EBE1-B3C3-1481-78936DBF150F}"/>
                </a:ext>
              </a:extLst>
            </p:cNvPr>
            <p:cNvCxnSpPr/>
            <p:nvPr/>
          </p:nvCxnSpPr>
          <p:spPr>
            <a:xfrm flipV="1">
              <a:off x="7613745" y="1929778"/>
              <a:ext cx="0" cy="1333553"/>
            </a:xfrm>
            <a:prstGeom prst="straightConnector1">
              <a:avLst/>
            </a:prstGeom>
            <a:ln w="25400" cap="rnd">
              <a:solidFill>
                <a:srgbClr val="3333CC"/>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sp>
          <p:nvSpPr>
            <p:cNvPr id="49" name="Line 55">
              <a:extLst>
                <a:ext uri="{FF2B5EF4-FFF2-40B4-BE49-F238E27FC236}">
                  <a16:creationId xmlns:a16="http://schemas.microsoft.com/office/drawing/2014/main" id="{6D833BBD-500A-B097-5263-402650D101AD}"/>
                </a:ext>
              </a:extLst>
            </p:cNvPr>
            <p:cNvSpPr>
              <a:spLocks noChangeShapeType="1"/>
            </p:cNvSpPr>
            <p:nvPr/>
          </p:nvSpPr>
          <p:spPr bwMode="auto">
            <a:xfrm>
              <a:off x="7397721" y="3263331"/>
              <a:ext cx="432048" cy="0"/>
            </a:xfrm>
            <a:prstGeom prst="line">
              <a:avLst/>
            </a:prstGeom>
            <a:noFill/>
            <a:ln w="25400" cap="rnd" cmpd="sng">
              <a:solidFill>
                <a:schemeClr val="tx1"/>
              </a:solidFill>
              <a:prstDash val="sysDot"/>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de-DE" sz="1800">
                <a:solidFill>
                  <a:prstClr val="black"/>
                </a:solidFill>
                <a:latin typeface="Calibri"/>
              </a:endParaRPr>
            </a:p>
          </p:txBody>
        </p:sp>
      </p:grpSp>
      <p:grpSp>
        <p:nvGrpSpPr>
          <p:cNvPr id="50" name="Gruppieren 48">
            <a:extLst>
              <a:ext uri="{FF2B5EF4-FFF2-40B4-BE49-F238E27FC236}">
                <a16:creationId xmlns:a16="http://schemas.microsoft.com/office/drawing/2014/main" id="{CC7A3B3B-3090-E03B-21D6-5AEABD57E2EA}"/>
              </a:ext>
            </a:extLst>
          </p:cNvPr>
          <p:cNvGrpSpPr/>
          <p:nvPr/>
        </p:nvGrpSpPr>
        <p:grpSpPr>
          <a:xfrm>
            <a:off x="9984177" y="3174669"/>
            <a:ext cx="432048" cy="2429477"/>
            <a:chOff x="7835574" y="1929777"/>
            <a:chExt cx="432048" cy="2429477"/>
          </a:xfrm>
        </p:grpSpPr>
        <p:cxnSp>
          <p:nvCxnSpPr>
            <p:cNvPr id="51" name="Gerade Verbindung mit Pfeil 49">
              <a:extLst>
                <a:ext uri="{FF2B5EF4-FFF2-40B4-BE49-F238E27FC236}">
                  <a16:creationId xmlns:a16="http://schemas.microsoft.com/office/drawing/2014/main" id="{0429CB33-FE8E-EC3E-CAE6-53437244A43C}"/>
                </a:ext>
              </a:extLst>
            </p:cNvPr>
            <p:cNvCxnSpPr/>
            <p:nvPr/>
          </p:nvCxnSpPr>
          <p:spPr>
            <a:xfrm flipV="1">
              <a:off x="8051598" y="3401497"/>
              <a:ext cx="0" cy="957757"/>
            </a:xfrm>
            <a:prstGeom prst="straightConnector1">
              <a:avLst/>
            </a:prstGeom>
            <a:ln w="25400" cap="rnd">
              <a:solidFill>
                <a:srgbClr val="3333CC"/>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cxnSp>
          <p:nvCxnSpPr>
            <p:cNvPr id="52" name="Gerade Verbindung mit Pfeil 50">
              <a:extLst>
                <a:ext uri="{FF2B5EF4-FFF2-40B4-BE49-F238E27FC236}">
                  <a16:creationId xmlns:a16="http://schemas.microsoft.com/office/drawing/2014/main" id="{F456FAF4-F70A-540E-0A52-B1B283C84353}"/>
                </a:ext>
              </a:extLst>
            </p:cNvPr>
            <p:cNvCxnSpPr/>
            <p:nvPr/>
          </p:nvCxnSpPr>
          <p:spPr>
            <a:xfrm flipV="1">
              <a:off x="8051598" y="1929777"/>
              <a:ext cx="0" cy="1471719"/>
            </a:xfrm>
            <a:prstGeom prst="straightConnector1">
              <a:avLst/>
            </a:prstGeom>
            <a:ln w="25400" cap="rnd">
              <a:solidFill>
                <a:srgbClr val="3333CC"/>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sp>
          <p:nvSpPr>
            <p:cNvPr id="53" name="Line 55">
              <a:extLst>
                <a:ext uri="{FF2B5EF4-FFF2-40B4-BE49-F238E27FC236}">
                  <a16:creationId xmlns:a16="http://schemas.microsoft.com/office/drawing/2014/main" id="{420C0543-5C24-849A-9660-8312A8340EC9}"/>
                </a:ext>
              </a:extLst>
            </p:cNvPr>
            <p:cNvSpPr>
              <a:spLocks noChangeShapeType="1"/>
            </p:cNvSpPr>
            <p:nvPr/>
          </p:nvSpPr>
          <p:spPr bwMode="auto">
            <a:xfrm>
              <a:off x="7835574" y="3416368"/>
              <a:ext cx="432048" cy="0"/>
            </a:xfrm>
            <a:prstGeom prst="line">
              <a:avLst/>
            </a:prstGeom>
            <a:noFill/>
            <a:ln w="25400" cap="rnd" cmpd="sng">
              <a:solidFill>
                <a:schemeClr val="tx1"/>
              </a:solidFill>
              <a:prstDash val="sysDot"/>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de-DE" sz="1800">
                <a:solidFill>
                  <a:prstClr val="black"/>
                </a:solidFill>
                <a:latin typeface="Calibri"/>
              </a:endParaRPr>
            </a:p>
          </p:txBody>
        </p:sp>
      </p:grpSp>
      <p:sp>
        <p:nvSpPr>
          <p:cNvPr id="54" name="Line 55">
            <a:extLst>
              <a:ext uri="{FF2B5EF4-FFF2-40B4-BE49-F238E27FC236}">
                <a16:creationId xmlns:a16="http://schemas.microsoft.com/office/drawing/2014/main" id="{3ED4AF74-2C58-5246-CCB7-2F764229C2A9}"/>
              </a:ext>
            </a:extLst>
          </p:cNvPr>
          <p:cNvSpPr>
            <a:spLocks noChangeShapeType="1"/>
          </p:cNvSpPr>
          <p:nvPr/>
        </p:nvSpPr>
        <p:spPr bwMode="auto">
          <a:xfrm>
            <a:off x="8232771" y="5609996"/>
            <a:ext cx="2142962" cy="0"/>
          </a:xfrm>
          <a:prstGeom prst="line">
            <a:avLst/>
          </a:prstGeom>
          <a:noFill/>
          <a:ln w="25400" cap="rnd" cmpd="sng">
            <a:solidFill>
              <a:schemeClr val="tx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de-DE" sz="1800">
              <a:solidFill>
                <a:prstClr val="black"/>
              </a:solidFill>
              <a:latin typeface="Calibri"/>
            </a:endParaRPr>
          </a:p>
        </p:txBody>
      </p:sp>
      <p:sp>
        <p:nvSpPr>
          <p:cNvPr id="55" name="Line 55">
            <a:extLst>
              <a:ext uri="{FF2B5EF4-FFF2-40B4-BE49-F238E27FC236}">
                <a16:creationId xmlns:a16="http://schemas.microsoft.com/office/drawing/2014/main" id="{7CEBB5EA-E09D-6914-3B60-FB0BDD19C983}"/>
              </a:ext>
            </a:extLst>
          </p:cNvPr>
          <p:cNvSpPr>
            <a:spLocks noChangeShapeType="1"/>
          </p:cNvSpPr>
          <p:nvPr/>
        </p:nvSpPr>
        <p:spPr bwMode="auto">
          <a:xfrm>
            <a:off x="8232771" y="3174670"/>
            <a:ext cx="2142962" cy="0"/>
          </a:xfrm>
          <a:prstGeom prst="line">
            <a:avLst/>
          </a:prstGeom>
          <a:noFill/>
          <a:ln w="25400" cap="rnd" cmpd="sng">
            <a:solidFill>
              <a:schemeClr val="tx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de-DE" sz="1800">
              <a:solidFill>
                <a:prstClr val="black"/>
              </a:solidFill>
              <a:latin typeface="Calibri"/>
            </a:endParaRPr>
          </a:p>
        </p:txBody>
      </p:sp>
      <p:sp>
        <p:nvSpPr>
          <p:cNvPr id="56" name="Line 26">
            <a:extLst>
              <a:ext uri="{FF2B5EF4-FFF2-40B4-BE49-F238E27FC236}">
                <a16:creationId xmlns:a16="http://schemas.microsoft.com/office/drawing/2014/main" id="{71906DCA-9A29-FCCC-8084-71641134BFCE}"/>
              </a:ext>
            </a:extLst>
          </p:cNvPr>
          <p:cNvSpPr>
            <a:spLocks noChangeShapeType="1"/>
          </p:cNvSpPr>
          <p:nvPr/>
        </p:nvSpPr>
        <p:spPr bwMode="auto">
          <a:xfrm flipV="1">
            <a:off x="3330707" y="4227598"/>
            <a:ext cx="0" cy="1219051"/>
          </a:xfrm>
          <a:prstGeom prst="line">
            <a:avLst/>
          </a:prstGeom>
          <a:noFill/>
          <a:ln w="31750" cap="rnd">
            <a:solidFill>
              <a:srgbClr val="3333C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grpSp>
        <p:nvGrpSpPr>
          <p:cNvPr id="57" name="Gruppieren 55">
            <a:extLst>
              <a:ext uri="{FF2B5EF4-FFF2-40B4-BE49-F238E27FC236}">
                <a16:creationId xmlns:a16="http://schemas.microsoft.com/office/drawing/2014/main" id="{72A8C787-B83D-5D6C-5251-B032F74AB2E7}"/>
              </a:ext>
            </a:extLst>
          </p:cNvPr>
          <p:cNvGrpSpPr/>
          <p:nvPr/>
        </p:nvGrpSpPr>
        <p:grpSpPr>
          <a:xfrm>
            <a:off x="3185492" y="4263866"/>
            <a:ext cx="290430" cy="1194534"/>
            <a:chOff x="2648683" y="3493660"/>
            <a:chExt cx="290430" cy="1194534"/>
          </a:xfrm>
        </p:grpSpPr>
        <p:sp>
          <p:nvSpPr>
            <p:cNvPr id="58" name="Line 8">
              <a:extLst>
                <a:ext uri="{FF2B5EF4-FFF2-40B4-BE49-F238E27FC236}">
                  <a16:creationId xmlns:a16="http://schemas.microsoft.com/office/drawing/2014/main" id="{5CAF1EE6-6636-04F6-6C35-7A089D4003C2}"/>
                </a:ext>
              </a:extLst>
            </p:cNvPr>
            <p:cNvSpPr>
              <a:spLocks noChangeShapeType="1"/>
            </p:cNvSpPr>
            <p:nvPr/>
          </p:nvSpPr>
          <p:spPr bwMode="auto">
            <a:xfrm flipV="1">
              <a:off x="2939113" y="3500160"/>
              <a:ext cx="0" cy="1188034"/>
            </a:xfrm>
            <a:prstGeom prst="line">
              <a:avLst/>
            </a:prstGeom>
            <a:noFill/>
            <a:ln w="31750" cap="rnd">
              <a:solidFill>
                <a:srgbClr val="3333C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59" name="Line 17">
              <a:extLst>
                <a:ext uri="{FF2B5EF4-FFF2-40B4-BE49-F238E27FC236}">
                  <a16:creationId xmlns:a16="http://schemas.microsoft.com/office/drawing/2014/main" id="{329A1F3D-32E4-6702-74D1-0CF40195E6E6}"/>
                </a:ext>
              </a:extLst>
            </p:cNvPr>
            <p:cNvSpPr>
              <a:spLocks noChangeShapeType="1"/>
            </p:cNvSpPr>
            <p:nvPr/>
          </p:nvSpPr>
          <p:spPr bwMode="auto">
            <a:xfrm flipV="1">
              <a:off x="2648683" y="3493660"/>
              <a:ext cx="0" cy="1188034"/>
            </a:xfrm>
            <a:prstGeom prst="line">
              <a:avLst/>
            </a:prstGeom>
            <a:noFill/>
            <a:ln w="31750" cap="rnd">
              <a:solidFill>
                <a:srgbClr val="3333C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grpSp>
      <p:grpSp>
        <p:nvGrpSpPr>
          <p:cNvPr id="60" name="Gruppieren 58">
            <a:extLst>
              <a:ext uri="{FF2B5EF4-FFF2-40B4-BE49-F238E27FC236}">
                <a16:creationId xmlns:a16="http://schemas.microsoft.com/office/drawing/2014/main" id="{2323BFDD-DD9B-E4E4-8A7F-69CE3E777452}"/>
              </a:ext>
            </a:extLst>
          </p:cNvPr>
          <p:cNvGrpSpPr/>
          <p:nvPr/>
        </p:nvGrpSpPr>
        <p:grpSpPr>
          <a:xfrm>
            <a:off x="3041049" y="4354957"/>
            <a:ext cx="573476" cy="1103443"/>
            <a:chOff x="2522570" y="2323147"/>
            <a:chExt cx="573476" cy="1103443"/>
          </a:xfrm>
        </p:grpSpPr>
        <p:sp>
          <p:nvSpPr>
            <p:cNvPr id="61" name="Line 14">
              <a:extLst>
                <a:ext uri="{FF2B5EF4-FFF2-40B4-BE49-F238E27FC236}">
                  <a16:creationId xmlns:a16="http://schemas.microsoft.com/office/drawing/2014/main" id="{E14B6A2F-D9F3-BC91-EE33-D170BAF57BA9}"/>
                </a:ext>
              </a:extLst>
            </p:cNvPr>
            <p:cNvSpPr>
              <a:spLocks noChangeShapeType="1"/>
            </p:cNvSpPr>
            <p:nvPr/>
          </p:nvSpPr>
          <p:spPr bwMode="auto">
            <a:xfrm flipV="1">
              <a:off x="3096046" y="2323147"/>
              <a:ext cx="0" cy="1095923"/>
            </a:xfrm>
            <a:prstGeom prst="line">
              <a:avLst/>
            </a:prstGeom>
            <a:noFill/>
            <a:ln w="31750" cap="rnd">
              <a:solidFill>
                <a:srgbClr val="3333C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sp>
          <p:nvSpPr>
            <p:cNvPr id="62" name="Line 23">
              <a:extLst>
                <a:ext uri="{FF2B5EF4-FFF2-40B4-BE49-F238E27FC236}">
                  <a16:creationId xmlns:a16="http://schemas.microsoft.com/office/drawing/2014/main" id="{9DE05175-8673-B86E-BC2D-3749E9EEBAC2}"/>
                </a:ext>
              </a:extLst>
            </p:cNvPr>
            <p:cNvSpPr>
              <a:spLocks noChangeShapeType="1"/>
            </p:cNvSpPr>
            <p:nvPr/>
          </p:nvSpPr>
          <p:spPr bwMode="auto">
            <a:xfrm flipV="1">
              <a:off x="2522570" y="2330667"/>
              <a:ext cx="0" cy="1095923"/>
            </a:xfrm>
            <a:prstGeom prst="line">
              <a:avLst/>
            </a:prstGeom>
            <a:noFill/>
            <a:ln w="31750" cap="rnd">
              <a:solidFill>
                <a:srgbClr val="3333C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a:solidFill>
                  <a:prstClr val="black"/>
                </a:solidFill>
                <a:latin typeface="Calibri"/>
              </a:endParaRPr>
            </a:p>
          </p:txBody>
        </p:sp>
      </p:grpSp>
      <p:cxnSp>
        <p:nvCxnSpPr>
          <p:cNvPr id="63" name="Gerade Verbindung mit Pfeil 61">
            <a:extLst>
              <a:ext uri="{FF2B5EF4-FFF2-40B4-BE49-F238E27FC236}">
                <a16:creationId xmlns:a16="http://schemas.microsoft.com/office/drawing/2014/main" id="{567B8989-D120-A666-133B-F87339831003}"/>
              </a:ext>
            </a:extLst>
          </p:cNvPr>
          <p:cNvCxnSpPr/>
          <p:nvPr/>
        </p:nvCxnSpPr>
        <p:spPr>
          <a:xfrm>
            <a:off x="1387199" y="5458400"/>
            <a:ext cx="4298144" cy="0"/>
          </a:xfrm>
          <a:prstGeom prst="straightConnector1">
            <a:avLst/>
          </a:prstGeom>
          <a:ln w="25400">
            <a:solidFill>
              <a:schemeClr val="tx1"/>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4" name="Gerade Verbindung mit Pfeil 62">
            <a:extLst>
              <a:ext uri="{FF2B5EF4-FFF2-40B4-BE49-F238E27FC236}">
                <a16:creationId xmlns:a16="http://schemas.microsoft.com/office/drawing/2014/main" id="{8D7023B3-231A-B23A-FC93-FA5A913A665D}"/>
              </a:ext>
            </a:extLst>
          </p:cNvPr>
          <p:cNvCxnSpPr/>
          <p:nvPr/>
        </p:nvCxnSpPr>
        <p:spPr>
          <a:xfrm flipV="1">
            <a:off x="3322464" y="5497731"/>
            <a:ext cx="0" cy="360039"/>
          </a:xfrm>
          <a:prstGeom prst="straightConnector1">
            <a:avLst/>
          </a:prstGeom>
          <a:ln w="25400">
            <a:solidFill>
              <a:schemeClr val="tx1"/>
            </a:solidFill>
            <a:tailEnd type="arrow"/>
          </a:ln>
          <a:effectLst/>
        </p:spPr>
        <p:style>
          <a:lnRef idx="1">
            <a:schemeClr val="accent1"/>
          </a:lnRef>
          <a:fillRef idx="0">
            <a:schemeClr val="accent1"/>
          </a:fillRef>
          <a:effectRef idx="0">
            <a:schemeClr val="accent1"/>
          </a:effectRef>
          <a:fontRef idx="minor">
            <a:schemeClr val="tx1"/>
          </a:fontRef>
        </p:style>
      </p:cxnSp>
      <p:pic>
        <p:nvPicPr>
          <p:cNvPr id="65" name="Grafik 63">
            <a:extLst>
              <a:ext uri="{FF2B5EF4-FFF2-40B4-BE49-F238E27FC236}">
                <a16:creationId xmlns:a16="http://schemas.microsoft.com/office/drawing/2014/main" id="{9A5E7F15-6114-1A8D-8CA5-B52AB83A2A3A}"/>
              </a:ext>
            </a:extLst>
          </p:cNvPr>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5519998" y="5628601"/>
            <a:ext cx="152381" cy="114286"/>
          </a:xfrm>
          <a:prstGeom prst="rect">
            <a:avLst/>
          </a:prstGeom>
        </p:spPr>
      </p:pic>
      <p:pic>
        <p:nvPicPr>
          <p:cNvPr id="66" name="Grafik 64">
            <a:extLst>
              <a:ext uri="{FF2B5EF4-FFF2-40B4-BE49-F238E27FC236}">
                <a16:creationId xmlns:a16="http://schemas.microsoft.com/office/drawing/2014/main" id="{88088F2F-501B-3728-F4E6-6E4FCB157606}"/>
              </a:ext>
            </a:extLst>
          </p:cNvPr>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3106362" y="5877272"/>
            <a:ext cx="480000" cy="304762"/>
          </a:xfrm>
          <a:prstGeom prst="rect">
            <a:avLst/>
          </a:prstGeom>
        </p:spPr>
      </p:pic>
      <p:pic>
        <p:nvPicPr>
          <p:cNvPr id="67" name="Grafik 65">
            <a:extLst>
              <a:ext uri="{FF2B5EF4-FFF2-40B4-BE49-F238E27FC236}">
                <a16:creationId xmlns:a16="http://schemas.microsoft.com/office/drawing/2014/main" id="{5C40D50D-4CD7-008E-FEB8-74645235C996}"/>
              </a:ext>
            </a:extLst>
          </p:cNvPr>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1249919" y="4092721"/>
            <a:ext cx="461714" cy="251429"/>
          </a:xfrm>
          <a:prstGeom prst="rect">
            <a:avLst/>
          </a:prstGeom>
        </p:spPr>
      </p:pic>
      <p:sp>
        <p:nvSpPr>
          <p:cNvPr id="68" name="Rectangle 68">
            <a:extLst>
              <a:ext uri="{FF2B5EF4-FFF2-40B4-BE49-F238E27FC236}">
                <a16:creationId xmlns:a16="http://schemas.microsoft.com/office/drawing/2014/main" id="{A99ED07F-63E4-2E9F-4595-8E5428A26EB7}"/>
              </a:ext>
            </a:extLst>
          </p:cNvPr>
          <p:cNvSpPr/>
          <p:nvPr/>
        </p:nvSpPr>
        <p:spPr>
          <a:xfrm>
            <a:off x="2453090" y="3717032"/>
            <a:ext cx="1869679" cy="338554"/>
          </a:xfrm>
          <a:prstGeom prst="rect">
            <a:avLst/>
          </a:prstGeom>
        </p:spPr>
        <p:txBody>
          <a:bodyPr wrap="none">
            <a:spAutoFit/>
          </a:bodyPr>
          <a:lstStyle/>
          <a:p>
            <a:r>
              <a:rPr lang="en-US" sz="1600" dirty="0">
                <a:latin typeface="Calibri" panose="020F0502020204030204" pitchFamily="34" charset="0"/>
                <a:ea typeface="Calibri" panose="020F0502020204030204" pitchFamily="34" charset="0"/>
                <a:cs typeface="Calibri" panose="020F0502020204030204" pitchFamily="34" charset="0"/>
              </a:rPr>
              <a:t>XUV comb at 61nm </a:t>
            </a:r>
            <a:endParaRPr lang="LID4096" sz="1600" dirty="0">
              <a:latin typeface="Calibri" panose="020F0502020204030204" pitchFamily="34" charset="0"/>
              <a:ea typeface="Calibri" panose="020F0502020204030204" pitchFamily="34" charset="0"/>
              <a:cs typeface="Calibri" panose="020F0502020204030204" pitchFamily="34" charset="0"/>
            </a:endParaRPr>
          </a:p>
        </p:txBody>
      </p:sp>
      <p:sp>
        <p:nvSpPr>
          <p:cNvPr id="69" name="TextBox 69">
            <a:extLst>
              <a:ext uri="{FF2B5EF4-FFF2-40B4-BE49-F238E27FC236}">
                <a16:creationId xmlns:a16="http://schemas.microsoft.com/office/drawing/2014/main" id="{65FFE986-9731-4FCB-365B-4D9934CD2971}"/>
              </a:ext>
            </a:extLst>
          </p:cNvPr>
          <p:cNvSpPr txBox="1"/>
          <p:nvPr/>
        </p:nvSpPr>
        <p:spPr>
          <a:xfrm>
            <a:off x="10493135" y="5458811"/>
            <a:ext cx="598871" cy="400110"/>
          </a:xfrm>
          <a:prstGeom prst="rect">
            <a:avLst/>
          </a:prstGeom>
          <a:noFill/>
        </p:spPr>
        <p:txBody>
          <a:bodyPr wrap="square" rtlCol="0">
            <a:spAutoFit/>
          </a:bodyPr>
          <a:lstStyle/>
          <a:p>
            <a:r>
              <a:rPr lang="es-ES" sz="2000" dirty="0">
                <a:latin typeface="Calibri" panose="020F0502020204030204" pitchFamily="34" charset="0"/>
                <a:ea typeface="Calibri" panose="020F0502020204030204" pitchFamily="34" charset="0"/>
                <a:cs typeface="Calibri" panose="020F0502020204030204" pitchFamily="34" charset="0"/>
              </a:rPr>
              <a:t> 1S</a:t>
            </a:r>
            <a:endParaRPr lang="LID4096" sz="2000" dirty="0">
              <a:latin typeface="Calibri" panose="020F0502020204030204" pitchFamily="34" charset="0"/>
              <a:ea typeface="Calibri" panose="020F0502020204030204" pitchFamily="34" charset="0"/>
              <a:cs typeface="Calibri" panose="020F0502020204030204" pitchFamily="34" charset="0"/>
            </a:endParaRPr>
          </a:p>
        </p:txBody>
      </p:sp>
      <p:sp>
        <p:nvSpPr>
          <p:cNvPr id="70" name="TextBox 70">
            <a:extLst>
              <a:ext uri="{FF2B5EF4-FFF2-40B4-BE49-F238E27FC236}">
                <a16:creationId xmlns:a16="http://schemas.microsoft.com/office/drawing/2014/main" id="{6BB44FEC-74F0-6842-0DC5-7C15D4FB03B5}"/>
              </a:ext>
            </a:extLst>
          </p:cNvPr>
          <p:cNvSpPr txBox="1"/>
          <p:nvPr/>
        </p:nvSpPr>
        <p:spPr>
          <a:xfrm>
            <a:off x="10505796" y="3039388"/>
            <a:ext cx="867266" cy="400110"/>
          </a:xfrm>
          <a:prstGeom prst="rect">
            <a:avLst/>
          </a:prstGeom>
          <a:noFill/>
        </p:spPr>
        <p:txBody>
          <a:bodyPr wrap="square" rtlCol="0">
            <a:spAutoFit/>
          </a:bodyPr>
          <a:lstStyle/>
          <a:p>
            <a:r>
              <a:rPr lang="es-ES" sz="2000" dirty="0">
                <a:latin typeface="Calibri" panose="020F0502020204030204" pitchFamily="34" charset="0"/>
                <a:ea typeface="Calibri" panose="020F0502020204030204" pitchFamily="34" charset="0"/>
                <a:cs typeface="Calibri" panose="020F0502020204030204" pitchFamily="34" charset="0"/>
              </a:rPr>
              <a:t> 2S</a:t>
            </a:r>
            <a:endParaRPr lang="LID4096" sz="2000" dirty="0">
              <a:latin typeface="Calibri" panose="020F0502020204030204" pitchFamily="34" charset="0"/>
              <a:ea typeface="Calibri" panose="020F0502020204030204" pitchFamily="34" charset="0"/>
              <a:cs typeface="Calibri" panose="020F0502020204030204" pitchFamily="34" charset="0"/>
            </a:endParaRPr>
          </a:p>
        </p:txBody>
      </p:sp>
      <p:sp>
        <p:nvSpPr>
          <p:cNvPr id="71" name="TextBox 71">
            <a:extLst>
              <a:ext uri="{FF2B5EF4-FFF2-40B4-BE49-F238E27FC236}">
                <a16:creationId xmlns:a16="http://schemas.microsoft.com/office/drawing/2014/main" id="{1A736A44-0980-639E-3C98-5E3B1DC53151}"/>
              </a:ext>
            </a:extLst>
          </p:cNvPr>
          <p:cNvSpPr txBox="1"/>
          <p:nvPr/>
        </p:nvSpPr>
        <p:spPr>
          <a:xfrm>
            <a:off x="10696881" y="4181146"/>
            <a:ext cx="2207766" cy="461665"/>
          </a:xfrm>
          <a:prstGeom prst="rect">
            <a:avLst/>
          </a:prstGeom>
          <a:noFill/>
        </p:spPr>
        <p:txBody>
          <a:bodyPr wrap="square" rtlCol="0">
            <a:spAutoFit/>
          </a:bodyPr>
          <a:lstStyle/>
          <a:p>
            <a:r>
              <a:rPr lang="es-ES" sz="2400" dirty="0">
                <a:latin typeface="Calibri" panose="020F0502020204030204" pitchFamily="34" charset="0"/>
                <a:ea typeface="Calibri" panose="020F0502020204030204" pitchFamily="34" charset="0"/>
                <a:cs typeface="Calibri" panose="020F0502020204030204" pitchFamily="34" charset="0"/>
              </a:rPr>
              <a:t>2 x 61 nm</a:t>
            </a:r>
            <a:endParaRPr lang="LID4096" sz="2400" dirty="0">
              <a:latin typeface="Calibri" panose="020F0502020204030204" pitchFamily="34" charset="0"/>
              <a:ea typeface="Calibri" panose="020F0502020204030204" pitchFamily="34" charset="0"/>
              <a:cs typeface="Calibri" panose="020F0502020204030204" pitchFamily="34" charset="0"/>
            </a:endParaRPr>
          </a:p>
        </p:txBody>
      </p:sp>
      <p:sp>
        <p:nvSpPr>
          <p:cNvPr id="72" name="TextBox 74">
            <a:extLst>
              <a:ext uri="{FF2B5EF4-FFF2-40B4-BE49-F238E27FC236}">
                <a16:creationId xmlns:a16="http://schemas.microsoft.com/office/drawing/2014/main" id="{DA31D8E6-33FC-35F2-B054-4AB4505CDF5D}"/>
              </a:ext>
            </a:extLst>
          </p:cNvPr>
          <p:cNvSpPr txBox="1"/>
          <p:nvPr/>
        </p:nvSpPr>
        <p:spPr>
          <a:xfrm>
            <a:off x="9039311" y="5668496"/>
            <a:ext cx="1065015" cy="584775"/>
          </a:xfrm>
          <a:prstGeom prst="rect">
            <a:avLst/>
          </a:prstGeom>
          <a:noFill/>
        </p:spPr>
        <p:txBody>
          <a:bodyPr wrap="square" rtlCol="0">
            <a:spAutoFit/>
          </a:bodyPr>
          <a:lstStyle/>
          <a:p>
            <a:r>
              <a:rPr lang="es-ES" sz="3200" dirty="0">
                <a:latin typeface="Calibri" panose="020F0502020204030204" pitchFamily="34" charset="0"/>
                <a:ea typeface="Calibri" panose="020F0502020204030204" pitchFamily="34" charset="0"/>
                <a:cs typeface="Calibri" panose="020F0502020204030204" pitchFamily="34" charset="0"/>
              </a:rPr>
              <a:t>He</a:t>
            </a:r>
            <a:r>
              <a:rPr lang="es-ES" sz="3200" baseline="30000" dirty="0">
                <a:latin typeface="Calibri" panose="020F0502020204030204" pitchFamily="34" charset="0"/>
                <a:ea typeface="Calibri" panose="020F0502020204030204" pitchFamily="34" charset="0"/>
                <a:cs typeface="Calibri" panose="020F0502020204030204" pitchFamily="34" charset="0"/>
              </a:rPr>
              <a:t>+</a:t>
            </a:r>
            <a:endParaRPr lang="LID4096" sz="3200" dirty="0">
              <a:latin typeface="Calibri" panose="020F0502020204030204" pitchFamily="34" charset="0"/>
              <a:ea typeface="Calibri" panose="020F0502020204030204" pitchFamily="34" charset="0"/>
              <a:cs typeface="Calibri" panose="020F0502020204030204" pitchFamily="34" charset="0"/>
            </a:endParaRPr>
          </a:p>
        </p:txBody>
      </p:sp>
      <p:pic>
        <p:nvPicPr>
          <p:cNvPr id="73" name="Picture 78">
            <a:extLst>
              <a:ext uri="{FF2B5EF4-FFF2-40B4-BE49-F238E27FC236}">
                <a16:creationId xmlns:a16="http://schemas.microsoft.com/office/drawing/2014/main" id="{158B3046-859E-88C3-85DD-D1627E078A2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90610" y="2196740"/>
            <a:ext cx="2847254" cy="524876"/>
          </a:xfrm>
          <a:prstGeom prst="rect">
            <a:avLst/>
          </a:prstGeom>
        </p:spPr>
      </p:pic>
      <p:sp>
        <p:nvSpPr>
          <p:cNvPr id="74" name="Rectangle 80">
            <a:extLst>
              <a:ext uri="{FF2B5EF4-FFF2-40B4-BE49-F238E27FC236}">
                <a16:creationId xmlns:a16="http://schemas.microsoft.com/office/drawing/2014/main" id="{2E0DFAC8-4DAE-74AA-B313-0B879EBFD692}"/>
              </a:ext>
            </a:extLst>
          </p:cNvPr>
          <p:cNvSpPr/>
          <p:nvPr/>
        </p:nvSpPr>
        <p:spPr>
          <a:xfrm>
            <a:off x="8017373" y="1827027"/>
            <a:ext cx="2818913" cy="400110"/>
          </a:xfrm>
          <a:prstGeom prst="rect">
            <a:avLst/>
          </a:prstGeom>
        </p:spPr>
        <p:txBody>
          <a:bodyPr wrap="none">
            <a:spAutoFit/>
          </a:bodyPr>
          <a:lstStyle/>
          <a:p>
            <a:r>
              <a:rPr lang="en-US" sz="2000" dirty="0">
                <a:latin typeface="Calibri" panose="020F0502020204030204" pitchFamily="34" charset="0"/>
                <a:ea typeface="Calibri" panose="020F0502020204030204" pitchFamily="34" charset="0"/>
                <a:cs typeface="Calibri" panose="020F0502020204030204" pitchFamily="34" charset="0"/>
              </a:rPr>
              <a:t>Spectroscopy signal: </a:t>
            </a:r>
            <a:r>
              <a:rPr lang="en-US" sz="2000" b="1" dirty="0">
                <a:latin typeface="Calibri" panose="020F0502020204030204" pitchFamily="34" charset="0"/>
                <a:ea typeface="Calibri" panose="020F0502020204030204" pitchFamily="34" charset="0"/>
                <a:cs typeface="Calibri" panose="020F0502020204030204" pitchFamily="34" charset="0"/>
              </a:rPr>
              <a:t>He</a:t>
            </a:r>
            <a:r>
              <a:rPr lang="en-US" sz="2000" b="1" baseline="30000" dirty="0">
                <a:latin typeface="Calibri" panose="020F0502020204030204" pitchFamily="34" charset="0"/>
                <a:ea typeface="Calibri" panose="020F0502020204030204" pitchFamily="34" charset="0"/>
                <a:cs typeface="Calibri" panose="020F0502020204030204" pitchFamily="34" charset="0"/>
              </a:rPr>
              <a:t>2+</a:t>
            </a:r>
            <a:endParaRPr lang="LID4096" sz="2000" b="1" baseline="30000" dirty="0">
              <a:latin typeface="Calibri" panose="020F0502020204030204" pitchFamily="34" charset="0"/>
              <a:ea typeface="Calibri" panose="020F0502020204030204" pitchFamily="34" charset="0"/>
              <a:cs typeface="Calibri" panose="020F0502020204030204" pitchFamily="34" charset="0"/>
            </a:endParaRPr>
          </a:p>
        </p:txBody>
      </p:sp>
      <p:cxnSp>
        <p:nvCxnSpPr>
          <p:cNvPr id="75" name="Gerade Verbindung mit Pfeil 47">
            <a:extLst>
              <a:ext uri="{FF2B5EF4-FFF2-40B4-BE49-F238E27FC236}">
                <a16:creationId xmlns:a16="http://schemas.microsoft.com/office/drawing/2014/main" id="{517AD917-5D49-B487-84E4-73482B685AE8}"/>
              </a:ext>
            </a:extLst>
          </p:cNvPr>
          <p:cNvCxnSpPr>
            <a:cxnSpLocks/>
          </p:cNvCxnSpPr>
          <p:nvPr/>
        </p:nvCxnSpPr>
        <p:spPr>
          <a:xfrm flipV="1">
            <a:off x="9324497" y="2389909"/>
            <a:ext cx="0" cy="764588"/>
          </a:xfrm>
          <a:prstGeom prst="straightConnector1">
            <a:avLst/>
          </a:prstGeom>
          <a:ln w="25400" cap="rnd">
            <a:solidFill>
              <a:srgbClr val="3333CC"/>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sp>
        <p:nvSpPr>
          <p:cNvPr id="76" name="Textfeld 11">
            <a:extLst>
              <a:ext uri="{FF2B5EF4-FFF2-40B4-BE49-F238E27FC236}">
                <a16:creationId xmlns:a16="http://schemas.microsoft.com/office/drawing/2014/main" id="{AB3F2A16-1985-E70D-4CB5-B84AFF997EFD}"/>
              </a:ext>
            </a:extLst>
          </p:cNvPr>
          <p:cNvSpPr txBox="1"/>
          <p:nvPr/>
        </p:nvSpPr>
        <p:spPr>
          <a:xfrm>
            <a:off x="9369874" y="2761548"/>
            <a:ext cx="1005859" cy="369332"/>
          </a:xfrm>
          <a:prstGeom prst="rect">
            <a:avLst/>
          </a:prstGeom>
          <a:noFill/>
        </p:spPr>
        <p:txBody>
          <a:bodyPr wrap="square" rtlCol="0">
            <a:spAutoFit/>
          </a:bodyPr>
          <a:lstStyle/>
          <a:p>
            <a:r>
              <a:rPr lang="de-DE" dirty="0">
                <a:latin typeface="Calibri" panose="020F0502020204030204" pitchFamily="34" charset="0"/>
                <a:ea typeface="Calibri" panose="020F0502020204030204" pitchFamily="34" charset="0"/>
                <a:cs typeface="Calibri" panose="020F0502020204030204" pitchFamily="34" charset="0"/>
              </a:rPr>
              <a:t>&lt; 91 </a:t>
            </a:r>
            <a:r>
              <a:rPr lang="de-DE" dirty="0" err="1">
                <a:latin typeface="Calibri" panose="020F0502020204030204" pitchFamily="34" charset="0"/>
                <a:ea typeface="Calibri" panose="020F0502020204030204" pitchFamily="34" charset="0"/>
                <a:cs typeface="Calibri" panose="020F0502020204030204" pitchFamily="34" charset="0"/>
              </a:rPr>
              <a:t>nm</a:t>
            </a:r>
            <a:endParaRPr lang="de-DE"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77223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74" grpId="0"/>
      <p:bldP spid="7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9" name="Rectangle 14"/>
          <p:cNvSpPr>
            <a:spLocks noChangeArrowheads="1"/>
          </p:cNvSpPr>
          <p:nvPr/>
        </p:nvSpPr>
        <p:spPr bwMode="auto">
          <a:xfrm>
            <a:off x="3321189" y="12957"/>
            <a:ext cx="572547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de-DE" altLang="de-DE" sz="3200" b="0" i="0" u="none" strike="noStrike" kern="1200" cap="none" spc="0" normalizeH="0" baseline="0" noProof="0" dirty="0">
                <a:ln>
                  <a:noFill/>
                </a:ln>
                <a:solidFill>
                  <a:srgbClr val="000000"/>
                </a:solidFill>
                <a:effectLst/>
                <a:uLnTx/>
                <a:uFillTx/>
                <a:latin typeface="Calibri Light" panose="020F0302020204030204" pitchFamily="34" charset="0"/>
                <a:ea typeface="Calibri Light" panose="020F0302020204030204" pitchFamily="34" charset="0"/>
                <a:cs typeface="Calibri Light" panose="020F0302020204030204" pitchFamily="34" charset="0"/>
              </a:rPr>
              <a:t>He</a:t>
            </a:r>
            <a:r>
              <a:rPr kumimoji="1" lang="de-DE" altLang="de-DE" sz="3200" b="0" i="0" u="none" strike="noStrike" kern="1200" cap="none" spc="0" normalizeH="0" baseline="30000" noProof="0" dirty="0">
                <a:ln>
                  <a:noFill/>
                </a:ln>
                <a:solidFill>
                  <a:srgbClr val="000000"/>
                </a:solidFill>
                <a:effectLst/>
                <a:uLnTx/>
                <a:uFillTx/>
                <a:latin typeface="Calibri Light" panose="020F0302020204030204" pitchFamily="34" charset="0"/>
                <a:ea typeface="Calibri Light" panose="020F0302020204030204" pitchFamily="34" charset="0"/>
                <a:cs typeface="Calibri Light" panose="020F0302020204030204" pitchFamily="34" charset="0"/>
              </a:rPr>
              <a:t>+ </a:t>
            </a:r>
            <a:r>
              <a:rPr kumimoji="1" lang="en-US" altLang="de-DE" sz="3200" b="0" i="0" u="none" strike="noStrike" kern="1200" cap="none" spc="0" normalizeH="0" baseline="0" noProof="0" dirty="0">
                <a:ln>
                  <a:noFill/>
                </a:ln>
                <a:solidFill>
                  <a:srgbClr val="000000"/>
                </a:solidFill>
                <a:effectLst/>
                <a:uLnTx/>
                <a:uFillTx/>
                <a:latin typeface="Calibri Light" panose="020F0302020204030204" pitchFamily="34" charset="0"/>
                <a:ea typeface="Calibri Light" panose="020F0302020204030204" pitchFamily="34" charset="0"/>
                <a:cs typeface="Calibri Light" panose="020F0302020204030204" pitchFamily="34" charset="0"/>
              </a:rPr>
              <a:t>spectroscopy</a:t>
            </a:r>
            <a:r>
              <a:rPr kumimoji="1" lang="de-DE" altLang="de-DE" sz="3200" b="0" i="0" u="none" strike="noStrike" kern="1200" cap="none" spc="0" normalizeH="0" baseline="0" noProof="0" dirty="0">
                <a:ln>
                  <a:noFill/>
                </a:ln>
                <a:solidFill>
                  <a:srgbClr val="000000"/>
                </a:solidFill>
                <a:effectLst/>
                <a:uLnTx/>
                <a:uFillTx/>
                <a:latin typeface="Calibri Light" panose="020F0302020204030204" pitchFamily="34" charset="0"/>
                <a:ea typeface="Calibri Light" panose="020F0302020204030204" pitchFamily="34" charset="0"/>
                <a:cs typeface="Calibri Light" panose="020F0302020204030204" pitchFamily="34" charset="0"/>
              </a:rPr>
              <a:t> setup: overview</a:t>
            </a:r>
          </a:p>
        </p:txBody>
      </p:sp>
      <p:sp>
        <p:nvSpPr>
          <p:cNvPr id="71" name="Right Arrow 52">
            <a:extLst>
              <a:ext uri="{FF2B5EF4-FFF2-40B4-BE49-F238E27FC236}">
                <a16:creationId xmlns:a16="http://schemas.microsoft.com/office/drawing/2014/main" id="{E1F08D21-99D0-4A33-B53A-1973BF5B9BF3}"/>
              </a:ext>
            </a:extLst>
          </p:cNvPr>
          <p:cNvSpPr/>
          <p:nvPr/>
        </p:nvSpPr>
        <p:spPr>
          <a:xfrm>
            <a:off x="3430874" y="2427206"/>
            <a:ext cx="974926" cy="419411"/>
          </a:xfrm>
          <a:prstGeom prst="rightArrow">
            <a:avLst/>
          </a:prstGeom>
          <a:solidFill>
            <a:srgbClr val="007E74"/>
          </a:solidFill>
          <a:ln w="12700" cap="flat" cmpd="sng" algn="ctr">
            <a:solidFill>
              <a:srgbClr val="007E74"/>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72" name="Right Arrow 57">
            <a:extLst>
              <a:ext uri="{FF2B5EF4-FFF2-40B4-BE49-F238E27FC236}">
                <a16:creationId xmlns:a16="http://schemas.microsoft.com/office/drawing/2014/main" id="{76762B47-AB7D-49F8-9301-B59614E2E7D6}"/>
              </a:ext>
            </a:extLst>
          </p:cNvPr>
          <p:cNvSpPr/>
          <p:nvPr/>
        </p:nvSpPr>
        <p:spPr>
          <a:xfrm>
            <a:off x="7650350" y="2427206"/>
            <a:ext cx="983462" cy="419411"/>
          </a:xfrm>
          <a:prstGeom prst="rightArrow">
            <a:avLst/>
          </a:prstGeom>
          <a:solidFill>
            <a:srgbClr val="007E74"/>
          </a:solidFill>
          <a:ln w="12700" cap="flat" cmpd="sng" algn="ctr">
            <a:solidFill>
              <a:srgbClr val="007E74"/>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73" name="Gruppieren 8">
            <a:extLst>
              <a:ext uri="{FF2B5EF4-FFF2-40B4-BE49-F238E27FC236}">
                <a16:creationId xmlns:a16="http://schemas.microsoft.com/office/drawing/2014/main" id="{A93B109B-3661-48BD-BD83-A80100470449}"/>
              </a:ext>
            </a:extLst>
          </p:cNvPr>
          <p:cNvGrpSpPr/>
          <p:nvPr/>
        </p:nvGrpSpPr>
        <p:grpSpPr>
          <a:xfrm>
            <a:off x="191343" y="980728"/>
            <a:ext cx="3226530" cy="3312368"/>
            <a:chOff x="898786" y="2327158"/>
            <a:chExt cx="2872944" cy="2949375"/>
          </a:xfrm>
        </p:grpSpPr>
        <p:sp>
          <p:nvSpPr>
            <p:cNvPr id="74" name="Rectangle 3">
              <a:extLst>
                <a:ext uri="{FF2B5EF4-FFF2-40B4-BE49-F238E27FC236}">
                  <a16:creationId xmlns:a16="http://schemas.microsoft.com/office/drawing/2014/main" id="{583F68E1-368D-4CE8-8AC3-E4C9CF5A56C2}"/>
                </a:ext>
              </a:extLst>
            </p:cNvPr>
            <p:cNvSpPr/>
            <p:nvPr/>
          </p:nvSpPr>
          <p:spPr>
            <a:xfrm>
              <a:off x="898786" y="2362200"/>
              <a:ext cx="2872944" cy="2914333"/>
            </a:xfrm>
            <a:prstGeom prst="rect">
              <a:avLst/>
            </a:prstGeom>
            <a:noFill/>
            <a:ln w="12700" cap="flat" cmpd="sng" algn="ctr">
              <a:solidFill>
                <a:srgbClr val="007E74"/>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75" name="TextBox 11">
              <a:extLst>
                <a:ext uri="{FF2B5EF4-FFF2-40B4-BE49-F238E27FC236}">
                  <a16:creationId xmlns:a16="http://schemas.microsoft.com/office/drawing/2014/main" id="{4AE467BB-DB39-4A21-8C00-C18109C53BB2}"/>
                </a:ext>
              </a:extLst>
            </p:cNvPr>
            <p:cNvSpPr txBox="1"/>
            <p:nvPr/>
          </p:nvSpPr>
          <p:spPr>
            <a:xfrm>
              <a:off x="1506546" y="2327158"/>
              <a:ext cx="1657421" cy="63031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7E74"/>
                  </a:solidFill>
                  <a:effectLst/>
                  <a:uLnTx/>
                  <a:uFillTx/>
                  <a:latin typeface="Calibri Light" panose="020F0302020204030204"/>
                  <a:ea typeface="ＭＳ Ｐゴシック"/>
                  <a:cs typeface="+mn-cs"/>
                </a:rPr>
                <a:t>High-power IR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7E74"/>
                  </a:solidFill>
                  <a:effectLst/>
                  <a:uLnTx/>
                  <a:uFillTx/>
                  <a:latin typeface="Calibri Light" panose="020F0302020204030204"/>
                  <a:ea typeface="ＭＳ Ｐゴシック"/>
                  <a:cs typeface="+mn-cs"/>
                </a:rPr>
                <a:t>frequency comb</a:t>
              </a:r>
            </a:p>
          </p:txBody>
        </p:sp>
        <p:sp>
          <p:nvSpPr>
            <p:cNvPr id="76" name="TextBox 21">
              <a:extLst>
                <a:ext uri="{FF2B5EF4-FFF2-40B4-BE49-F238E27FC236}">
                  <a16:creationId xmlns:a16="http://schemas.microsoft.com/office/drawing/2014/main" id="{EFED245D-4CD2-4477-8DC9-6510926BFF6A}"/>
                </a:ext>
              </a:extLst>
            </p:cNvPr>
            <p:cNvSpPr txBox="1"/>
            <p:nvPr/>
          </p:nvSpPr>
          <p:spPr>
            <a:xfrm>
              <a:off x="928320" y="2917156"/>
              <a:ext cx="2813875"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err="1">
                  <a:ln>
                    <a:noFill/>
                  </a:ln>
                  <a:solidFill>
                    <a:prstClr val="black"/>
                  </a:solidFill>
                  <a:effectLst/>
                  <a:uLnTx/>
                  <a:uFillTx/>
                  <a:latin typeface="Calibri" panose="020F0502020204030204"/>
                  <a:ea typeface="ＭＳ Ｐゴシック"/>
                  <a:cs typeface="+mn-cs"/>
                </a:rPr>
                <a:t>Yb:KYW</a:t>
              </a:r>
              <a:r>
                <a:rPr kumimoji="0" lang="en-US" sz="1600" b="0" i="0" u="none" strike="noStrike" kern="0" cap="none" spc="0" normalizeH="0" baseline="0" noProof="0" dirty="0">
                  <a:ln>
                    <a:noFill/>
                  </a:ln>
                  <a:solidFill>
                    <a:prstClr val="black"/>
                  </a:solidFill>
                  <a:effectLst/>
                  <a:uLnTx/>
                  <a:uFillTx/>
                  <a:latin typeface="Calibri" panose="020F0502020204030204"/>
                  <a:ea typeface="ＭＳ Ｐゴシック"/>
                  <a:cs typeface="+mn-cs"/>
                </a:rPr>
                <a:t> laser + amplifiers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ＭＳ Ｐゴシック"/>
                  <a:cs typeface="+mn-cs"/>
                </a:rPr>
                <a:t>@</a:t>
              </a:r>
              <a:r>
                <a:rPr kumimoji="0" lang="en-US" sz="1600" b="0" i="0" u="none" strike="noStrike" kern="0" cap="none" spc="0" normalizeH="0" baseline="0" noProof="0" dirty="0">
                  <a:ln>
                    <a:noFill/>
                  </a:ln>
                  <a:solidFill>
                    <a:prstClr val="black"/>
                  </a:solidFill>
                  <a:effectLst/>
                  <a:uLnTx/>
                  <a:uFillTx/>
                  <a:latin typeface="Calibri" panose="020F0502020204030204"/>
                  <a:ea typeface="ＭＳ Ｐゴシック"/>
                  <a:cs typeface="+mn-cs"/>
                </a:rPr>
                <a:t>1030 nm</a:t>
              </a:r>
            </a:p>
          </p:txBody>
        </p:sp>
        <p:pic>
          <p:nvPicPr>
            <p:cNvPr id="77" name="Picture 2" descr="C:\Users\weitenberg\Desktop\Innoslab.jpg">
              <a:extLst>
                <a:ext uri="{FF2B5EF4-FFF2-40B4-BE49-F238E27FC236}">
                  <a16:creationId xmlns:a16="http://schemas.microsoft.com/office/drawing/2014/main" id="{74B781E9-7BCC-4DEB-BEA6-61155CB496A2}"/>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3879" t="76" r="13139" b="335"/>
            <a:stretch/>
          </p:blipFill>
          <p:spPr bwMode="auto">
            <a:xfrm rot="5400000">
              <a:off x="1456331" y="2981932"/>
              <a:ext cx="1757852" cy="2700769"/>
            </a:xfrm>
            <a:prstGeom prst="rect">
              <a:avLst/>
            </a:prstGeom>
            <a:noFill/>
            <a:extLst>
              <a:ext uri="{909E8E84-426E-40DD-AFC4-6F175D3DCCD1}">
                <a14:hiddenFill xmlns:a14="http://schemas.microsoft.com/office/drawing/2010/main">
                  <a:solidFill>
                    <a:srgbClr val="FFFFFF"/>
                  </a:solidFill>
                </a14:hiddenFill>
              </a:ext>
            </a:extLst>
          </p:spPr>
        </p:pic>
        <p:sp>
          <p:nvSpPr>
            <p:cNvPr id="78" name="TextBox 4">
              <a:extLst>
                <a:ext uri="{FF2B5EF4-FFF2-40B4-BE49-F238E27FC236}">
                  <a16:creationId xmlns:a16="http://schemas.microsoft.com/office/drawing/2014/main" id="{7CC43FEB-C0D3-4DC2-B1BD-CF5FE882388E}"/>
                </a:ext>
              </a:extLst>
            </p:cNvPr>
            <p:cNvSpPr txBox="1"/>
            <p:nvPr/>
          </p:nvSpPr>
          <p:spPr>
            <a:xfrm>
              <a:off x="2320523" y="3490544"/>
              <a:ext cx="1351367" cy="369332"/>
            </a:xfrm>
            <a:prstGeom prst="rect">
              <a:avLst/>
            </a:prstGeom>
            <a:solidFill>
              <a:srgbClr val="E7E6E6">
                <a:alpha val="80000"/>
              </a:srgb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ＭＳ Ｐゴシック"/>
                  <a:cs typeface="+mn-cs"/>
                </a:rPr>
                <a:t>300 W </a:t>
              </a:r>
              <a:r>
                <a:rPr kumimoji="0" lang="en-US" sz="1000" b="0" i="0" u="none" strike="noStrike" kern="0" cap="none" spc="0" normalizeH="0" baseline="0" noProof="0" dirty="0" err="1">
                  <a:ln>
                    <a:noFill/>
                  </a:ln>
                  <a:solidFill>
                    <a:prstClr val="black"/>
                  </a:solidFill>
                  <a:effectLst/>
                  <a:uLnTx/>
                  <a:uFillTx/>
                  <a:latin typeface="Calibri" panose="020F0502020204030204"/>
                  <a:ea typeface="ＭＳ Ｐゴシック"/>
                  <a:cs typeface="+mn-cs"/>
                </a:rPr>
                <a:t>Innoslab</a:t>
              </a:r>
              <a:r>
                <a:rPr kumimoji="0" lang="en-US" sz="1000" b="0" i="0" u="none" strike="noStrike" kern="0" cap="none" spc="0" normalizeH="0" baseline="0" noProof="0" dirty="0">
                  <a:ln>
                    <a:noFill/>
                  </a:ln>
                  <a:solidFill>
                    <a:prstClr val="black"/>
                  </a:solidFill>
                  <a:effectLst/>
                  <a:uLnTx/>
                  <a:uFillTx/>
                  <a:latin typeface="Calibri" panose="020F0502020204030204"/>
                  <a:ea typeface="ＭＳ Ｐゴシック"/>
                  <a:cs typeface="+mn-cs"/>
                </a:rPr>
                <a:t> amplifier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ＭＳ Ｐゴシック"/>
                  <a:cs typeface="+mn-cs"/>
                </a:rPr>
                <a:t>(Fraunhofer ILT)</a:t>
              </a:r>
            </a:p>
          </p:txBody>
        </p:sp>
      </p:grpSp>
      <p:sp>
        <p:nvSpPr>
          <p:cNvPr id="79" name="TextBox 13">
            <a:extLst>
              <a:ext uri="{FF2B5EF4-FFF2-40B4-BE49-F238E27FC236}">
                <a16:creationId xmlns:a16="http://schemas.microsoft.com/office/drawing/2014/main" id="{89CF0752-ACA4-4E5D-9BA5-C2CF20AFDAC3}"/>
              </a:ext>
            </a:extLst>
          </p:cNvPr>
          <p:cNvSpPr txBox="1"/>
          <p:nvPr/>
        </p:nvSpPr>
        <p:spPr>
          <a:xfrm>
            <a:off x="8932962" y="984339"/>
            <a:ext cx="2662341"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7E74"/>
                </a:solidFill>
                <a:effectLst/>
                <a:uLnTx/>
                <a:uFillTx/>
                <a:latin typeface="Calibri Light" panose="020F0302020204030204"/>
                <a:ea typeface="ＭＳ Ｐゴシック"/>
                <a:cs typeface="+mn-cs"/>
              </a:rPr>
              <a:t>Trapped He</a:t>
            </a:r>
            <a:r>
              <a:rPr kumimoji="0" lang="en-US" sz="2000" b="0" i="0" u="none" strike="noStrike" kern="1200" cap="none" spc="0" normalizeH="0" baseline="30000" noProof="0" dirty="0">
                <a:ln>
                  <a:noFill/>
                </a:ln>
                <a:solidFill>
                  <a:srgbClr val="007E74"/>
                </a:solidFill>
                <a:effectLst/>
                <a:uLnTx/>
                <a:uFillTx/>
                <a:latin typeface="Calibri Light" panose="020F0302020204030204"/>
                <a:ea typeface="ＭＳ Ｐゴシック"/>
                <a:cs typeface="+mn-cs"/>
              </a:rPr>
              <a:t>+</a:t>
            </a:r>
            <a:r>
              <a:rPr kumimoji="0" lang="en-US" sz="2000" b="0" i="0" u="none" strike="noStrike" kern="1200" cap="none" spc="0" normalizeH="0" baseline="0" noProof="0" dirty="0">
                <a:ln>
                  <a:noFill/>
                </a:ln>
                <a:solidFill>
                  <a:srgbClr val="007E74"/>
                </a:solidFill>
                <a:effectLst/>
                <a:uLnTx/>
                <a:uFillTx/>
                <a:latin typeface="Calibri Light" panose="020F0302020204030204"/>
                <a:ea typeface="ＭＳ Ｐゴシック"/>
                <a:cs typeface="+mn-cs"/>
              </a:rPr>
              <a:t> ions</a:t>
            </a:r>
          </a:p>
        </p:txBody>
      </p:sp>
      <p:sp>
        <p:nvSpPr>
          <p:cNvPr id="80" name="Rectangle 15">
            <a:extLst>
              <a:ext uri="{FF2B5EF4-FFF2-40B4-BE49-F238E27FC236}">
                <a16:creationId xmlns:a16="http://schemas.microsoft.com/office/drawing/2014/main" id="{158FB56D-3A43-46BA-96B2-836BB8321DA8}"/>
              </a:ext>
            </a:extLst>
          </p:cNvPr>
          <p:cNvSpPr/>
          <p:nvPr/>
        </p:nvSpPr>
        <p:spPr>
          <a:xfrm>
            <a:off x="8650870" y="1016471"/>
            <a:ext cx="3226530" cy="3273012"/>
          </a:xfrm>
          <a:prstGeom prst="rect">
            <a:avLst/>
          </a:prstGeom>
          <a:noFill/>
          <a:ln w="12700" cap="flat" cmpd="sng" algn="ctr">
            <a:solidFill>
              <a:srgbClr val="007E74"/>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pic>
        <p:nvPicPr>
          <p:cNvPr id="81" name="図 1" descr="画面の領域">
            <a:extLst>
              <a:ext uri="{FF2B5EF4-FFF2-40B4-BE49-F238E27FC236}">
                <a16:creationId xmlns:a16="http://schemas.microsoft.com/office/drawing/2014/main" id="{EE7C6F6F-6DE4-45A8-A90F-CFE5FE41859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6249" y="1385137"/>
            <a:ext cx="2015773" cy="2086679"/>
          </a:xfrm>
          <a:prstGeom prst="rect">
            <a:avLst/>
          </a:prstGeom>
        </p:spPr>
      </p:pic>
      <p:sp>
        <p:nvSpPr>
          <p:cNvPr id="83" name="TextBox 22">
            <a:extLst>
              <a:ext uri="{FF2B5EF4-FFF2-40B4-BE49-F238E27FC236}">
                <a16:creationId xmlns:a16="http://schemas.microsoft.com/office/drawing/2014/main" id="{CEE5E605-E74C-4CBF-8874-1C5D574B9827}"/>
              </a:ext>
            </a:extLst>
          </p:cNvPr>
          <p:cNvSpPr txBox="1"/>
          <p:nvPr/>
        </p:nvSpPr>
        <p:spPr>
          <a:xfrm>
            <a:off x="4492404" y="1775737"/>
            <a:ext cx="316019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ＭＳ Ｐゴシック"/>
                <a:cs typeface="+mn-cs"/>
              </a:rPr>
              <a:t>Intracavity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ＭＳ Ｐゴシック"/>
                <a:cs typeface="+mn-cs"/>
              </a:rPr>
              <a:t>high-harmonic generation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ＭＳ Ｐゴシック"/>
                <a:cs typeface="+mn-cs"/>
              </a:rPr>
              <a:t>17</a:t>
            </a:r>
            <a:r>
              <a:rPr kumimoji="0" lang="en-US" sz="1600" b="0" i="0" u="none" strike="noStrike" kern="0" cap="none" spc="0" normalizeH="0" baseline="30000" noProof="0" dirty="0">
                <a:ln>
                  <a:noFill/>
                </a:ln>
                <a:solidFill>
                  <a:prstClr val="black"/>
                </a:solidFill>
                <a:effectLst/>
                <a:uLnTx/>
                <a:uFillTx/>
                <a:latin typeface="Calibri" panose="020F0502020204030204"/>
                <a:ea typeface="ＭＳ Ｐゴシック"/>
                <a:cs typeface="+mn-cs"/>
              </a:rPr>
              <a:t>th</a:t>
            </a:r>
            <a:r>
              <a:rPr kumimoji="0" lang="en-US" sz="1600" b="0" i="0" u="none" strike="noStrike" kern="0" cap="none" spc="0" normalizeH="0" baseline="0" noProof="0" dirty="0">
                <a:ln>
                  <a:noFill/>
                </a:ln>
                <a:solidFill>
                  <a:prstClr val="black"/>
                </a:solidFill>
                <a:effectLst/>
                <a:uLnTx/>
                <a:uFillTx/>
                <a:latin typeface="Calibri" panose="020F0502020204030204"/>
                <a:ea typeface="ＭＳ Ｐゴシック"/>
                <a:cs typeface="+mn-cs"/>
              </a:rPr>
              <a:t> harmonic</a:t>
            </a:r>
          </a:p>
        </p:txBody>
      </p:sp>
      <p:grpSp>
        <p:nvGrpSpPr>
          <p:cNvPr id="84" name="Group 18">
            <a:extLst>
              <a:ext uri="{FF2B5EF4-FFF2-40B4-BE49-F238E27FC236}">
                <a16:creationId xmlns:a16="http://schemas.microsoft.com/office/drawing/2014/main" id="{14BD1D00-DD26-4E9B-8A4A-FF87C7B96F27}"/>
              </a:ext>
            </a:extLst>
          </p:cNvPr>
          <p:cNvGrpSpPr/>
          <p:nvPr/>
        </p:nvGrpSpPr>
        <p:grpSpPr>
          <a:xfrm>
            <a:off x="4421106" y="982814"/>
            <a:ext cx="3226530" cy="3308194"/>
            <a:chOff x="3922294" y="1460099"/>
            <a:chExt cx="2366212" cy="2426101"/>
          </a:xfrm>
        </p:grpSpPr>
        <p:sp>
          <p:nvSpPr>
            <p:cNvPr id="98" name="TextBox 12">
              <a:extLst>
                <a:ext uri="{FF2B5EF4-FFF2-40B4-BE49-F238E27FC236}">
                  <a16:creationId xmlns:a16="http://schemas.microsoft.com/office/drawing/2014/main" id="{64B1D703-559F-4A01-B4DA-D35D2997CE99}"/>
                </a:ext>
              </a:extLst>
            </p:cNvPr>
            <p:cNvSpPr txBox="1"/>
            <p:nvPr/>
          </p:nvSpPr>
          <p:spPr>
            <a:xfrm>
              <a:off x="4453580" y="1460099"/>
              <a:ext cx="1395649" cy="51913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7E74"/>
                  </a:solidFill>
                  <a:effectLst/>
                  <a:uLnTx/>
                  <a:uFillTx/>
                  <a:latin typeface="Calibri Light" panose="020F0302020204030204"/>
                  <a:ea typeface="ＭＳ Ｐゴシック"/>
                  <a:cs typeface="+mn-cs"/>
                </a:rPr>
                <a:t>Frequency comb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7E74"/>
                  </a:solidFill>
                  <a:effectLst/>
                  <a:uLnTx/>
                  <a:uFillTx/>
                  <a:latin typeface="Calibri Light" panose="020F0302020204030204"/>
                  <a:ea typeface="ＭＳ Ｐゴシック"/>
                  <a:cs typeface="+mn-cs"/>
                </a:rPr>
                <a:t>at 61 nm</a:t>
              </a:r>
            </a:p>
          </p:txBody>
        </p:sp>
        <p:sp>
          <p:nvSpPr>
            <p:cNvPr id="99" name="Rectangle 14">
              <a:extLst>
                <a:ext uri="{FF2B5EF4-FFF2-40B4-BE49-F238E27FC236}">
                  <a16:creationId xmlns:a16="http://schemas.microsoft.com/office/drawing/2014/main" id="{914BA178-EF83-42E9-9364-D68804A8CBB2}"/>
                </a:ext>
              </a:extLst>
            </p:cNvPr>
            <p:cNvSpPr/>
            <p:nvPr/>
          </p:nvSpPr>
          <p:spPr>
            <a:xfrm>
              <a:off x="3922294" y="1485900"/>
              <a:ext cx="2366212" cy="2400300"/>
            </a:xfrm>
            <a:prstGeom prst="rect">
              <a:avLst/>
            </a:prstGeom>
            <a:noFill/>
            <a:ln w="12700" cap="flat" cmpd="sng" algn="ctr">
              <a:solidFill>
                <a:srgbClr val="007E74"/>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grpSp>
      <p:pic>
        <p:nvPicPr>
          <p:cNvPr id="100" name="Grafik 6">
            <a:extLst>
              <a:ext uri="{FF2B5EF4-FFF2-40B4-BE49-F238E27FC236}">
                <a16:creationId xmlns:a16="http://schemas.microsoft.com/office/drawing/2014/main" id="{32513F49-3A87-4C3D-9A86-B2459C3E582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098" t="10833" r="9817" b="12083"/>
          <a:stretch/>
        </p:blipFill>
        <p:spPr>
          <a:xfrm>
            <a:off x="9253481" y="3547270"/>
            <a:ext cx="2018541" cy="652849"/>
          </a:xfrm>
          <a:prstGeom prst="rect">
            <a:avLst/>
          </a:prstGeom>
        </p:spPr>
      </p:pic>
      <p:grpSp>
        <p:nvGrpSpPr>
          <p:cNvPr id="47" name="Group 46">
            <a:extLst>
              <a:ext uri="{FF2B5EF4-FFF2-40B4-BE49-F238E27FC236}">
                <a16:creationId xmlns:a16="http://schemas.microsoft.com/office/drawing/2014/main" id="{EFDBE392-B96F-596C-DDA9-65BBFE8DCA04}"/>
              </a:ext>
            </a:extLst>
          </p:cNvPr>
          <p:cNvGrpSpPr/>
          <p:nvPr/>
        </p:nvGrpSpPr>
        <p:grpSpPr>
          <a:xfrm>
            <a:off x="4754277" y="2637638"/>
            <a:ext cx="2592043" cy="1138389"/>
            <a:chOff x="4817436" y="2812158"/>
            <a:chExt cx="2384065" cy="1047048"/>
          </a:xfrm>
        </p:grpSpPr>
        <p:sp>
          <p:nvSpPr>
            <p:cNvPr id="33" name="Rechteck 478">
              <a:extLst>
                <a:ext uri="{FF2B5EF4-FFF2-40B4-BE49-F238E27FC236}">
                  <a16:creationId xmlns:a16="http://schemas.microsoft.com/office/drawing/2014/main" id="{0F54238F-3F4A-7764-39EF-766C596CF590}"/>
                </a:ext>
              </a:extLst>
            </p:cNvPr>
            <p:cNvSpPr/>
            <p:nvPr/>
          </p:nvSpPr>
          <p:spPr>
            <a:xfrm rot="900000" flipV="1">
              <a:off x="4817436" y="3190967"/>
              <a:ext cx="2254208" cy="159663"/>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36" name="Rechteck 476">
              <a:extLst>
                <a:ext uri="{FF2B5EF4-FFF2-40B4-BE49-F238E27FC236}">
                  <a16:creationId xmlns:a16="http://schemas.microsoft.com/office/drawing/2014/main" id="{07260317-EA2B-979F-5227-98EC625D1136}"/>
                </a:ext>
              </a:extLst>
            </p:cNvPr>
            <p:cNvSpPr/>
            <p:nvPr/>
          </p:nvSpPr>
          <p:spPr>
            <a:xfrm flipV="1">
              <a:off x="4853475" y="2923356"/>
              <a:ext cx="2254208" cy="159663"/>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37" name="AutoShape 21">
              <a:extLst>
                <a:ext uri="{FF2B5EF4-FFF2-40B4-BE49-F238E27FC236}">
                  <a16:creationId xmlns:a16="http://schemas.microsoft.com/office/drawing/2014/main" id="{4DAEC97B-19CD-9633-8D40-A657008CEF6D}"/>
                </a:ext>
              </a:extLst>
            </p:cNvPr>
            <p:cNvSpPr>
              <a:spLocks noChangeArrowheads="1"/>
            </p:cNvSpPr>
            <p:nvPr/>
          </p:nvSpPr>
          <p:spPr bwMode="auto">
            <a:xfrm rot="16200000" flipH="1" flipV="1">
              <a:off x="6466577" y="3015798"/>
              <a:ext cx="176778" cy="105840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38" name="Rechteck 478">
              <a:extLst>
                <a:ext uri="{FF2B5EF4-FFF2-40B4-BE49-F238E27FC236}">
                  <a16:creationId xmlns:a16="http://schemas.microsoft.com/office/drawing/2014/main" id="{A380981C-65A5-6BE8-A8B9-03F0B7A69FE5}"/>
                </a:ext>
              </a:extLst>
            </p:cNvPr>
            <p:cNvSpPr/>
            <p:nvPr/>
          </p:nvSpPr>
          <p:spPr>
            <a:xfrm rot="20700000" flipV="1">
              <a:off x="4935249" y="3193098"/>
              <a:ext cx="2254208" cy="159663"/>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39" name="AutoShape 21">
              <a:extLst>
                <a:ext uri="{FF2B5EF4-FFF2-40B4-BE49-F238E27FC236}">
                  <a16:creationId xmlns:a16="http://schemas.microsoft.com/office/drawing/2014/main" id="{8399D5F1-0125-51A4-7599-A60AF700E440}"/>
                </a:ext>
              </a:extLst>
            </p:cNvPr>
            <p:cNvSpPr>
              <a:spLocks noChangeArrowheads="1"/>
            </p:cNvSpPr>
            <p:nvPr/>
          </p:nvSpPr>
          <p:spPr bwMode="auto">
            <a:xfrm rot="5400000" flipV="1">
              <a:off x="5399258" y="3015798"/>
              <a:ext cx="176778" cy="105840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40" name="Freeform 5">
              <a:extLst>
                <a:ext uri="{FF2B5EF4-FFF2-40B4-BE49-F238E27FC236}">
                  <a16:creationId xmlns:a16="http://schemas.microsoft.com/office/drawing/2014/main" id="{62A54B45-FDCF-898A-49B9-185244AD8C58}"/>
                </a:ext>
              </a:extLst>
            </p:cNvPr>
            <p:cNvSpPr>
              <a:spLocks/>
            </p:cNvSpPr>
            <p:nvPr/>
          </p:nvSpPr>
          <p:spPr bwMode="auto">
            <a:xfrm rot="11280000" flipV="1">
              <a:off x="6942888" y="3375168"/>
              <a:ext cx="154280" cy="353918"/>
            </a:xfrm>
            <a:custGeom>
              <a:avLst/>
              <a:gdLst>
                <a:gd name="T0" fmla="*/ 232 w 240"/>
                <a:gd name="T1" fmla="*/ 0 h 924"/>
                <a:gd name="T2" fmla="*/ 0 w 240"/>
                <a:gd name="T3" fmla="*/ 0 h 924"/>
                <a:gd name="T4" fmla="*/ 0 w 240"/>
                <a:gd name="T5" fmla="*/ 924 h 924"/>
                <a:gd name="T6" fmla="*/ 240 w 240"/>
                <a:gd name="T7" fmla="*/ 924 h 924"/>
                <a:gd name="T8" fmla="*/ 192 w 240"/>
                <a:gd name="T9" fmla="*/ 792 h 924"/>
                <a:gd name="T10" fmla="*/ 160 w 240"/>
                <a:gd name="T11" fmla="*/ 636 h 924"/>
                <a:gd name="T12" fmla="*/ 148 w 240"/>
                <a:gd name="T13" fmla="*/ 484 h 924"/>
                <a:gd name="T14" fmla="*/ 156 w 240"/>
                <a:gd name="T15" fmla="*/ 328 h 924"/>
                <a:gd name="T16" fmla="*/ 180 w 240"/>
                <a:gd name="T17" fmla="*/ 168 h 924"/>
                <a:gd name="T18" fmla="*/ 232 w 240"/>
                <a:gd name="T19" fmla="*/ 0 h 924"/>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10000">
                  <a:moveTo>
                    <a:pt x="9667" y="0"/>
                  </a:moveTo>
                  <a:lnTo>
                    <a:pt x="0" y="0"/>
                  </a:lnTo>
                  <a:lnTo>
                    <a:pt x="0" y="10000"/>
                  </a:lnTo>
                  <a:lnTo>
                    <a:pt x="10000" y="10000"/>
                  </a:lnTo>
                  <a:lnTo>
                    <a:pt x="9045" y="8571"/>
                  </a:lnTo>
                  <a:cubicBezTo>
                    <a:pt x="8883" y="8200"/>
                    <a:pt x="8366" y="7454"/>
                    <a:pt x="8160" y="6883"/>
                  </a:cubicBezTo>
                  <a:cubicBezTo>
                    <a:pt x="7954" y="6312"/>
                    <a:pt x="7869" y="5874"/>
                    <a:pt x="7810" y="5144"/>
                  </a:cubicBezTo>
                  <a:cubicBezTo>
                    <a:pt x="7782" y="4542"/>
                    <a:pt x="7894" y="3724"/>
                    <a:pt x="7993" y="3268"/>
                  </a:cubicBezTo>
                  <a:cubicBezTo>
                    <a:pt x="8092" y="2812"/>
                    <a:pt x="8474" y="1897"/>
                    <a:pt x="8694" y="1536"/>
                  </a:cubicBezTo>
                  <a:cubicBezTo>
                    <a:pt x="8914" y="1175"/>
                    <a:pt x="9361" y="397"/>
                    <a:pt x="9667" y="0"/>
                  </a:cubicBezTo>
                  <a:close/>
                </a:path>
              </a:pathLst>
            </a:custGeom>
            <a:solidFill>
              <a:srgbClr val="DDDDDD"/>
            </a:solidFill>
            <a:ln w="1905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Times New Roman"/>
                <a:ea typeface="ＭＳ Ｐゴシック"/>
                <a:cs typeface="Arial" panose="020B0604020202020204" pitchFamily="34" charset="0"/>
              </a:endParaRPr>
            </a:p>
          </p:txBody>
        </p:sp>
        <p:sp>
          <p:nvSpPr>
            <p:cNvPr id="41" name="Gleichschenkliges Dreieck 484">
              <a:extLst>
                <a:ext uri="{FF2B5EF4-FFF2-40B4-BE49-F238E27FC236}">
                  <a16:creationId xmlns:a16="http://schemas.microsoft.com/office/drawing/2014/main" id="{AB43DCFB-18DB-9759-66EF-A0D1394ED780}"/>
                </a:ext>
              </a:extLst>
            </p:cNvPr>
            <p:cNvSpPr/>
            <p:nvPr/>
          </p:nvSpPr>
          <p:spPr>
            <a:xfrm rot="5400000" flipH="1" flipV="1">
              <a:off x="6553949" y="2983755"/>
              <a:ext cx="48295" cy="1122491"/>
            </a:xfrm>
            <a:prstGeom prst="triangle">
              <a:avLst/>
            </a:prstGeom>
            <a:solidFill>
              <a:srgbClr val="0000FF">
                <a:alpha val="40000"/>
              </a:srgbClr>
            </a:solidFill>
            <a:ln w="12700" cap="flat" cmpd="sng" algn="ctr">
              <a:solidFill>
                <a:srgbClr val="0000FF"/>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42" name="Freeform 5">
              <a:extLst>
                <a:ext uri="{FF2B5EF4-FFF2-40B4-BE49-F238E27FC236}">
                  <a16:creationId xmlns:a16="http://schemas.microsoft.com/office/drawing/2014/main" id="{D4EF9A0D-EDC1-5C97-79AD-B7D8DC038E38}"/>
                </a:ext>
              </a:extLst>
            </p:cNvPr>
            <p:cNvSpPr>
              <a:spLocks/>
            </p:cNvSpPr>
            <p:nvPr/>
          </p:nvSpPr>
          <p:spPr bwMode="auto">
            <a:xfrm rot="10320000" flipH="1" flipV="1">
              <a:off x="4921922" y="3378852"/>
              <a:ext cx="154280" cy="353918"/>
            </a:xfrm>
            <a:custGeom>
              <a:avLst/>
              <a:gdLst>
                <a:gd name="T0" fmla="*/ 232 w 240"/>
                <a:gd name="T1" fmla="*/ 0 h 924"/>
                <a:gd name="T2" fmla="*/ 0 w 240"/>
                <a:gd name="T3" fmla="*/ 0 h 924"/>
                <a:gd name="T4" fmla="*/ 0 w 240"/>
                <a:gd name="T5" fmla="*/ 924 h 924"/>
                <a:gd name="T6" fmla="*/ 240 w 240"/>
                <a:gd name="T7" fmla="*/ 924 h 924"/>
                <a:gd name="T8" fmla="*/ 192 w 240"/>
                <a:gd name="T9" fmla="*/ 792 h 924"/>
                <a:gd name="T10" fmla="*/ 160 w 240"/>
                <a:gd name="T11" fmla="*/ 636 h 924"/>
                <a:gd name="T12" fmla="*/ 148 w 240"/>
                <a:gd name="T13" fmla="*/ 484 h 924"/>
                <a:gd name="T14" fmla="*/ 156 w 240"/>
                <a:gd name="T15" fmla="*/ 328 h 924"/>
                <a:gd name="T16" fmla="*/ 180 w 240"/>
                <a:gd name="T17" fmla="*/ 168 h 924"/>
                <a:gd name="T18" fmla="*/ 232 w 240"/>
                <a:gd name="T19" fmla="*/ 0 h 924"/>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10000">
                  <a:moveTo>
                    <a:pt x="9667" y="0"/>
                  </a:moveTo>
                  <a:lnTo>
                    <a:pt x="0" y="0"/>
                  </a:lnTo>
                  <a:lnTo>
                    <a:pt x="0" y="10000"/>
                  </a:lnTo>
                  <a:lnTo>
                    <a:pt x="10000" y="10000"/>
                  </a:lnTo>
                  <a:lnTo>
                    <a:pt x="9045" y="8571"/>
                  </a:lnTo>
                  <a:cubicBezTo>
                    <a:pt x="8883" y="8200"/>
                    <a:pt x="8366" y="7454"/>
                    <a:pt x="8160" y="6883"/>
                  </a:cubicBezTo>
                  <a:cubicBezTo>
                    <a:pt x="7954" y="6312"/>
                    <a:pt x="7869" y="5874"/>
                    <a:pt x="7810" y="5144"/>
                  </a:cubicBezTo>
                  <a:cubicBezTo>
                    <a:pt x="7782" y="4542"/>
                    <a:pt x="7894" y="3724"/>
                    <a:pt x="7993" y="3268"/>
                  </a:cubicBezTo>
                  <a:cubicBezTo>
                    <a:pt x="8092" y="2812"/>
                    <a:pt x="8474" y="1897"/>
                    <a:pt x="8694" y="1536"/>
                  </a:cubicBezTo>
                  <a:cubicBezTo>
                    <a:pt x="8914" y="1175"/>
                    <a:pt x="9361" y="397"/>
                    <a:pt x="9667" y="0"/>
                  </a:cubicBezTo>
                  <a:close/>
                </a:path>
              </a:pathLst>
            </a:custGeom>
            <a:solidFill>
              <a:srgbClr val="DDDDDD"/>
            </a:solidFill>
            <a:ln w="1905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Times New Roman"/>
                <a:ea typeface="ＭＳ Ｐゴシック"/>
                <a:cs typeface="Arial" panose="020B0604020202020204" pitchFamily="34" charset="0"/>
              </a:endParaRPr>
            </a:p>
          </p:txBody>
        </p:sp>
        <p:sp>
          <p:nvSpPr>
            <p:cNvPr id="43" name="Rechteck 502">
              <a:extLst>
                <a:ext uri="{FF2B5EF4-FFF2-40B4-BE49-F238E27FC236}">
                  <a16:creationId xmlns:a16="http://schemas.microsoft.com/office/drawing/2014/main" id="{877CA2F5-EC92-8A1D-4F02-B4FF57261B59}"/>
                </a:ext>
              </a:extLst>
            </p:cNvPr>
            <p:cNvSpPr/>
            <p:nvPr/>
          </p:nvSpPr>
          <p:spPr>
            <a:xfrm rot="480000" flipH="1" flipV="1">
              <a:off x="4821334" y="2812158"/>
              <a:ext cx="128566" cy="353918"/>
            </a:xfrm>
            <a:prstGeom prst="roundRect">
              <a:avLst>
                <a:gd name="adj" fmla="val 124"/>
              </a:avLst>
            </a:prstGeom>
            <a:solidFill>
              <a:srgbClr val="DDDDDD"/>
            </a:solidFill>
            <a:ln w="19050">
              <a:solidFill>
                <a:srgbClr val="7F7F7F"/>
              </a:solid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dirty="0">
                <a:ln>
                  <a:noFill/>
                </a:ln>
                <a:solidFill>
                  <a:srgbClr val="000000"/>
                </a:solidFill>
                <a:effectLst/>
                <a:uLnTx/>
                <a:uFillTx/>
                <a:latin typeface="Times New Roman"/>
                <a:ea typeface="ＭＳ Ｐゴシック"/>
                <a:cs typeface="Arial" panose="020B0604020202020204" pitchFamily="34" charset="0"/>
              </a:endParaRPr>
            </a:p>
          </p:txBody>
        </p:sp>
        <p:sp>
          <p:nvSpPr>
            <p:cNvPr id="44" name="Ellipse 1273">
              <a:extLst>
                <a:ext uri="{FF2B5EF4-FFF2-40B4-BE49-F238E27FC236}">
                  <a16:creationId xmlns:a16="http://schemas.microsoft.com/office/drawing/2014/main" id="{73A5B05A-5BC3-BF80-8B1C-AA2E7B7CC81B}"/>
                </a:ext>
              </a:extLst>
            </p:cNvPr>
            <p:cNvSpPr/>
            <p:nvPr/>
          </p:nvSpPr>
          <p:spPr>
            <a:xfrm>
              <a:off x="5909199" y="3438751"/>
              <a:ext cx="212498" cy="212498"/>
            </a:xfrm>
            <a:prstGeom prst="ellipse">
              <a:avLst/>
            </a:prstGeom>
            <a:solidFill>
              <a:srgbClr val="0000FF"/>
            </a:solidFill>
            <a:ln>
              <a:noFill/>
            </a:ln>
            <a:effectLst>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45" name="TextBox 31">
              <a:extLst>
                <a:ext uri="{FF2B5EF4-FFF2-40B4-BE49-F238E27FC236}">
                  <a16:creationId xmlns:a16="http://schemas.microsoft.com/office/drawing/2014/main" id="{8AE183DA-181B-9AE6-799F-EAE0A18CD6B8}"/>
                </a:ext>
              </a:extLst>
            </p:cNvPr>
            <p:cNvSpPr txBox="1"/>
            <p:nvPr/>
          </p:nvSpPr>
          <p:spPr>
            <a:xfrm>
              <a:off x="5777951" y="3551429"/>
              <a:ext cx="60608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Calibri" panose="020F0502020204030204" pitchFamily="34" charset="0"/>
                </a:rPr>
                <a:t>HHG</a:t>
              </a:r>
            </a:p>
          </p:txBody>
        </p:sp>
        <p:sp>
          <p:nvSpPr>
            <p:cNvPr id="46" name="Rechteck 502">
              <a:extLst>
                <a:ext uri="{FF2B5EF4-FFF2-40B4-BE49-F238E27FC236}">
                  <a16:creationId xmlns:a16="http://schemas.microsoft.com/office/drawing/2014/main" id="{636415B6-9E7A-4595-CFAF-87BAFB66A93E}"/>
                </a:ext>
              </a:extLst>
            </p:cNvPr>
            <p:cNvSpPr/>
            <p:nvPr/>
          </p:nvSpPr>
          <p:spPr>
            <a:xfrm rot="21120000" flipV="1">
              <a:off x="7072935" y="2820610"/>
              <a:ext cx="128566" cy="353918"/>
            </a:xfrm>
            <a:prstGeom prst="roundRect">
              <a:avLst>
                <a:gd name="adj" fmla="val 124"/>
              </a:avLst>
            </a:prstGeom>
            <a:solidFill>
              <a:srgbClr val="DDDDDD"/>
            </a:solidFill>
            <a:ln w="19050">
              <a:solidFill>
                <a:srgbClr val="7F7F7F"/>
              </a:solid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dirty="0">
                <a:ln>
                  <a:noFill/>
                </a:ln>
                <a:solidFill>
                  <a:srgbClr val="000000"/>
                </a:solidFill>
                <a:effectLst/>
                <a:uLnTx/>
                <a:uFillTx/>
                <a:latin typeface="Times New Roman"/>
                <a:ea typeface="ＭＳ Ｐゴシック"/>
                <a:cs typeface="Arial" panose="020B0604020202020204" pitchFamily="34" charset="0"/>
              </a:endParaRPr>
            </a:p>
          </p:txBody>
        </p:sp>
      </p:grpSp>
      <p:pic>
        <p:nvPicPr>
          <p:cNvPr id="55" name="Picture 227" descr="C:\Users\F.Schmid\ownCloud\Drawings\IR Frequency Comb.png">
            <a:extLst>
              <a:ext uri="{FF2B5EF4-FFF2-40B4-BE49-F238E27FC236}">
                <a16:creationId xmlns:a16="http://schemas.microsoft.com/office/drawing/2014/main" id="{FC76DC83-63C4-5845-0CF0-CB6A5E5B0CC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9336" y="4927766"/>
            <a:ext cx="3096344" cy="1234354"/>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a:extLst>
              <a:ext uri="{FF2B5EF4-FFF2-40B4-BE49-F238E27FC236}">
                <a16:creationId xmlns:a16="http://schemas.microsoft.com/office/drawing/2014/main" id="{B2A2CBBE-D6E4-0453-CF95-B9A3EACB31F6}"/>
              </a:ext>
            </a:extLst>
          </p:cNvPr>
          <p:cNvSpPr txBox="1"/>
          <p:nvPr/>
        </p:nvSpPr>
        <p:spPr>
          <a:xfrm>
            <a:off x="576817" y="6184702"/>
            <a:ext cx="218138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IR frequency comb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1030 nm</a:t>
            </a:r>
          </a:p>
        </p:txBody>
      </p:sp>
      <p:pic>
        <p:nvPicPr>
          <p:cNvPr id="58" name="Picture 228" descr="C:\Users\F.Schmid\ownCloud\Drawings\High Harmonic Generation copy.png">
            <a:extLst>
              <a:ext uri="{FF2B5EF4-FFF2-40B4-BE49-F238E27FC236}">
                <a16:creationId xmlns:a16="http://schemas.microsoft.com/office/drawing/2014/main" id="{F33A7904-573B-2DC0-8E5E-C72D5FA40DC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14884" y="4920382"/>
            <a:ext cx="3114868" cy="1241738"/>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a:extLst>
              <a:ext uri="{FF2B5EF4-FFF2-40B4-BE49-F238E27FC236}">
                <a16:creationId xmlns:a16="http://schemas.microsoft.com/office/drawing/2014/main" id="{A5066501-338C-59E5-E78D-5FB92820F891}"/>
              </a:ext>
            </a:extLst>
          </p:cNvPr>
          <p:cNvSpPr txBox="1"/>
          <p:nvPr/>
        </p:nvSpPr>
        <p:spPr>
          <a:xfrm>
            <a:off x="5663952" y="6179570"/>
            <a:ext cx="182400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Odd-order harmonics</a:t>
            </a:r>
          </a:p>
        </p:txBody>
      </p:sp>
      <p:pic>
        <p:nvPicPr>
          <p:cNvPr id="60" name="Picture 227">
            <a:extLst>
              <a:ext uri="{FF2B5EF4-FFF2-40B4-BE49-F238E27FC236}">
                <a16:creationId xmlns:a16="http://schemas.microsoft.com/office/drawing/2014/main" id="{BD3FF533-3632-DF5B-0F4D-05B623DED1E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p:blipFill>
        <p:spPr bwMode="auto">
          <a:xfrm>
            <a:off x="8941586" y="4975063"/>
            <a:ext cx="3131078" cy="123435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BBC7C48-C1E0-F12D-B95F-5A30211C9902}"/>
              </a:ext>
            </a:extLst>
          </p:cNvPr>
          <p:cNvSpPr txBox="1"/>
          <p:nvPr/>
        </p:nvSpPr>
        <p:spPr>
          <a:xfrm>
            <a:off x="9535224" y="6162120"/>
            <a:ext cx="1935530"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XUV frequency comb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61 nm</a:t>
            </a:r>
          </a:p>
        </p:txBody>
      </p:sp>
      <p:sp>
        <p:nvSpPr>
          <p:cNvPr id="4" name="Oval 3">
            <a:extLst>
              <a:ext uri="{FF2B5EF4-FFF2-40B4-BE49-F238E27FC236}">
                <a16:creationId xmlns:a16="http://schemas.microsoft.com/office/drawing/2014/main" id="{B819FB1A-3AD2-C195-29CF-7B6A43A523DB}"/>
              </a:ext>
            </a:extLst>
          </p:cNvPr>
          <p:cNvSpPr/>
          <p:nvPr/>
        </p:nvSpPr>
        <p:spPr>
          <a:xfrm>
            <a:off x="6823161" y="5661248"/>
            <a:ext cx="216024" cy="216024"/>
          </a:xfrm>
          <a:prstGeom prst="ellipse">
            <a:avLst/>
          </a:prstGeom>
          <a:noFill/>
          <a:ln w="127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6" name="TextBox 5">
            <a:extLst>
              <a:ext uri="{FF2B5EF4-FFF2-40B4-BE49-F238E27FC236}">
                <a16:creationId xmlns:a16="http://schemas.microsoft.com/office/drawing/2014/main" id="{EEDF279A-7D39-5557-92E2-33817D21BF33}"/>
              </a:ext>
            </a:extLst>
          </p:cNvPr>
          <p:cNvSpPr txBox="1"/>
          <p:nvPr/>
        </p:nvSpPr>
        <p:spPr>
          <a:xfrm>
            <a:off x="7045684" y="4930369"/>
            <a:ext cx="165618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17</a:t>
            </a:r>
            <a:r>
              <a:rPr kumimoji="0" lang="en-US" sz="1600" b="0" i="0" u="none" strike="noStrike" kern="1200" cap="none" spc="0" normalizeH="0" baseline="30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th</a:t>
            </a: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harmonic</a:t>
            </a:r>
          </a:p>
        </p:txBody>
      </p:sp>
      <p:sp>
        <p:nvSpPr>
          <p:cNvPr id="10" name="TextBox 9">
            <a:extLst>
              <a:ext uri="{FF2B5EF4-FFF2-40B4-BE49-F238E27FC236}">
                <a16:creationId xmlns:a16="http://schemas.microsoft.com/office/drawing/2014/main" id="{ECE999CF-2D4A-2A98-5925-B14500B5FAB6}"/>
              </a:ext>
            </a:extLst>
          </p:cNvPr>
          <p:cNvSpPr txBox="1"/>
          <p:nvPr/>
        </p:nvSpPr>
        <p:spPr>
          <a:xfrm>
            <a:off x="3087189" y="4930369"/>
            <a:ext cx="165618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High-harmonic generation</a:t>
            </a:r>
          </a:p>
        </p:txBody>
      </p:sp>
      <p:sp>
        <p:nvSpPr>
          <p:cNvPr id="11" name="Freeform: Shape 10">
            <a:extLst>
              <a:ext uri="{FF2B5EF4-FFF2-40B4-BE49-F238E27FC236}">
                <a16:creationId xmlns:a16="http://schemas.microsoft.com/office/drawing/2014/main" id="{8490C5EF-4ACE-545F-4D93-2F7DCA186A1D}"/>
              </a:ext>
            </a:extLst>
          </p:cNvPr>
          <p:cNvSpPr/>
          <p:nvPr/>
        </p:nvSpPr>
        <p:spPr>
          <a:xfrm>
            <a:off x="2846326" y="5517232"/>
            <a:ext cx="1627991" cy="208956"/>
          </a:xfrm>
          <a:custGeom>
            <a:avLst/>
            <a:gdLst>
              <a:gd name="connsiteX0" fmla="*/ 0 w 1644650"/>
              <a:gd name="connsiteY0" fmla="*/ 270162 h 270162"/>
              <a:gd name="connsiteX1" fmla="*/ 736600 w 1644650"/>
              <a:gd name="connsiteY1" fmla="*/ 287 h 270162"/>
              <a:gd name="connsiteX2" fmla="*/ 1644650 w 1644650"/>
              <a:gd name="connsiteY2" fmla="*/ 228887 h 270162"/>
            </a:gdLst>
            <a:ahLst/>
            <a:cxnLst>
              <a:cxn ang="0">
                <a:pos x="connsiteX0" y="connsiteY0"/>
              </a:cxn>
              <a:cxn ang="0">
                <a:pos x="connsiteX1" y="connsiteY1"/>
              </a:cxn>
              <a:cxn ang="0">
                <a:pos x="connsiteX2" y="connsiteY2"/>
              </a:cxn>
            </a:cxnLst>
            <a:rect l="l" t="t" r="r" b="b"/>
            <a:pathLst>
              <a:path w="1644650" h="270162">
                <a:moveTo>
                  <a:pt x="0" y="270162"/>
                </a:moveTo>
                <a:cubicBezTo>
                  <a:pt x="231246" y="138664"/>
                  <a:pt x="462492" y="7166"/>
                  <a:pt x="736600" y="287"/>
                </a:cubicBezTo>
                <a:cubicBezTo>
                  <a:pt x="1010708" y="-6592"/>
                  <a:pt x="1327679" y="111147"/>
                  <a:pt x="1644650" y="228887"/>
                </a:cubicBezTo>
              </a:path>
            </a:pathLst>
          </a:custGeom>
          <a:noFill/>
          <a:ln w="12700">
            <a:solidFill>
              <a:schemeClr val="tx1"/>
            </a:solidFill>
            <a:prstDash val="lgDash"/>
            <a:tailEnd type="arrow"/>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a:ea typeface="ＭＳ Ｐゴシック"/>
              <a:cs typeface="+mn-cs"/>
            </a:endParaRPr>
          </a:p>
        </p:txBody>
      </p:sp>
      <p:sp>
        <p:nvSpPr>
          <p:cNvPr id="12" name="Freeform: Shape 11">
            <a:extLst>
              <a:ext uri="{FF2B5EF4-FFF2-40B4-BE49-F238E27FC236}">
                <a16:creationId xmlns:a16="http://schemas.microsoft.com/office/drawing/2014/main" id="{6A0EAD3C-BFFE-AA05-DE2B-47531F772642}"/>
              </a:ext>
            </a:extLst>
          </p:cNvPr>
          <p:cNvSpPr/>
          <p:nvPr/>
        </p:nvSpPr>
        <p:spPr>
          <a:xfrm rot="161065">
            <a:off x="7084836" y="5368686"/>
            <a:ext cx="1865127" cy="292918"/>
          </a:xfrm>
          <a:custGeom>
            <a:avLst/>
            <a:gdLst>
              <a:gd name="connsiteX0" fmla="*/ 0 w 1644650"/>
              <a:gd name="connsiteY0" fmla="*/ 270162 h 270162"/>
              <a:gd name="connsiteX1" fmla="*/ 736600 w 1644650"/>
              <a:gd name="connsiteY1" fmla="*/ 287 h 270162"/>
              <a:gd name="connsiteX2" fmla="*/ 1644650 w 1644650"/>
              <a:gd name="connsiteY2" fmla="*/ 228887 h 270162"/>
            </a:gdLst>
            <a:ahLst/>
            <a:cxnLst>
              <a:cxn ang="0">
                <a:pos x="connsiteX0" y="connsiteY0"/>
              </a:cxn>
              <a:cxn ang="0">
                <a:pos x="connsiteX1" y="connsiteY1"/>
              </a:cxn>
              <a:cxn ang="0">
                <a:pos x="connsiteX2" y="connsiteY2"/>
              </a:cxn>
            </a:cxnLst>
            <a:rect l="l" t="t" r="r" b="b"/>
            <a:pathLst>
              <a:path w="1644650" h="270162">
                <a:moveTo>
                  <a:pt x="0" y="270162"/>
                </a:moveTo>
                <a:cubicBezTo>
                  <a:pt x="231246" y="138664"/>
                  <a:pt x="462492" y="7166"/>
                  <a:pt x="736600" y="287"/>
                </a:cubicBezTo>
                <a:cubicBezTo>
                  <a:pt x="1010708" y="-6592"/>
                  <a:pt x="1327679" y="111147"/>
                  <a:pt x="1644650" y="228887"/>
                </a:cubicBezTo>
              </a:path>
            </a:pathLst>
          </a:custGeom>
          <a:noFill/>
          <a:ln w="12700">
            <a:solidFill>
              <a:schemeClr val="tx1"/>
            </a:solidFill>
            <a:prstDash val="lgDash"/>
            <a:tailEnd type="arrow"/>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imes New Roman"/>
              <a:ea typeface="ＭＳ Ｐゴシック"/>
              <a:cs typeface="+mn-cs"/>
            </a:endParaRPr>
          </a:p>
        </p:txBody>
      </p:sp>
      <p:sp>
        <p:nvSpPr>
          <p:cNvPr id="5" name="Slide Number Placeholder 2">
            <a:extLst>
              <a:ext uri="{FF2B5EF4-FFF2-40B4-BE49-F238E27FC236}">
                <a16:creationId xmlns:a16="http://schemas.microsoft.com/office/drawing/2014/main" id="{69308EAD-0FAC-5354-4CDD-406B91E59C82}"/>
              </a:ext>
            </a:extLst>
          </p:cNvPr>
          <p:cNvSpPr>
            <a:spLocks noGrp="1"/>
          </p:cNvSpPr>
          <p:nvPr>
            <p:ph type="sldNum" sz="quarter" idx="12"/>
          </p:nvPr>
        </p:nvSpPr>
        <p:spPr>
          <a:xfrm>
            <a:off x="9377680" y="6471957"/>
            <a:ext cx="2743200" cy="365125"/>
          </a:xfrm>
        </p:spPr>
        <p:txBody>
          <a:bodyPr vert="horz" lIns="0" tIns="0" rIns="0" bIns="45720" rtlCol="0" anchor="ctr"/>
          <a:lstStyle/>
          <a:p>
            <a:fld id="{C46CF8B5-5092-418C-A2B4-90E82FEFF69F}" type="slidenum">
              <a:rPr lang="LID4096" sz="1050" smtClean="0">
                <a:solidFill>
                  <a:srgbClr val="006360"/>
                </a:solidFill>
              </a:rPr>
              <a:pPr/>
              <a:t>7</a:t>
            </a:fld>
            <a:endParaRPr lang="LID4096" sz="1050" dirty="0">
              <a:solidFill>
                <a:srgbClr val="006360"/>
              </a:solidFill>
            </a:endParaRPr>
          </a:p>
        </p:txBody>
      </p:sp>
    </p:spTree>
    <p:extLst>
      <p:ext uri="{BB962C8B-B14F-4D97-AF65-F5344CB8AC3E}">
        <p14:creationId xmlns:p14="http://schemas.microsoft.com/office/powerpoint/2010/main" val="921889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C9083B-CDB8-4C5F-B010-1EC98F7FA515}"/>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DBF27ADA-6044-858C-5A1C-C24371402910}"/>
                  </a:ext>
                </a:extLst>
              </p:cNvPr>
              <p:cNvSpPr txBox="1"/>
              <p:nvPr/>
            </p:nvSpPr>
            <p:spPr>
              <a:xfrm>
                <a:off x="7654220" y="5778574"/>
                <a:ext cx="1856793" cy="338554"/>
              </a:xfrm>
              <a:prstGeom prst="rect">
                <a:avLst/>
              </a:prstGeom>
              <a:noFill/>
            </p:spPr>
            <p:txBody>
              <a:bodyPr wrap="square" rtlCol="0">
                <a:spAutoFit/>
              </a:bodyPr>
              <a:lstStyle/>
              <a:p>
                <a:pPr>
                  <a:defRPr/>
                </a:pPr>
                <a14:m>
                  <m:oMath xmlns:m="http://schemas.openxmlformats.org/officeDocument/2006/math">
                    <m:r>
                      <a:rPr lang="en-US" sz="1600" i="1">
                        <a:latin typeface="Cambria Math" panose="02040503050406030204" pitchFamily="18" charset="0"/>
                        <a:ea typeface="Cambria Math" panose="02040503050406030204" pitchFamily="18" charset="0"/>
                      </a:rPr>
                      <m:t>~ </m:t>
                    </m:r>
                  </m:oMath>
                </a14:m>
                <a:r>
                  <a:rPr lang="en-US" altLang="ja-JP" sz="1600" dirty="0">
                    <a:solidFill>
                      <a:prstClr val="black"/>
                    </a:solidFill>
                    <a:latin typeface="Calibri" panose="020F0502020204030204"/>
                    <a:cs typeface="Arial" panose="020B0604020202020204" pitchFamily="34" charset="0"/>
                  </a:rPr>
                  <a:t>30 µW </a:t>
                </a:r>
                <a:r>
                  <a:rPr lang="en-US" altLang="ja-JP" sz="1600">
                    <a:solidFill>
                      <a:prstClr val="black"/>
                    </a:solidFill>
                    <a:latin typeface="Calibri" panose="020F0502020204030204"/>
                    <a:cs typeface="Arial" panose="020B0604020202020204" pitchFamily="34" charset="0"/>
                  </a:rPr>
                  <a:t>at 61 </a:t>
                </a:r>
                <a:r>
                  <a:rPr lang="en-US" altLang="ja-JP" sz="1600" dirty="0">
                    <a:solidFill>
                      <a:prstClr val="black"/>
                    </a:solidFill>
                    <a:latin typeface="Calibri" panose="020F0502020204030204"/>
                    <a:cs typeface="Arial" panose="020B0604020202020204" pitchFamily="34" charset="0"/>
                  </a:rPr>
                  <a:t>nm</a:t>
                </a:r>
                <a:endPar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52" name="TextBox 51">
                <a:extLst>
                  <a:ext uri="{FF2B5EF4-FFF2-40B4-BE49-F238E27FC236}">
                    <a16:creationId xmlns:a16="http://schemas.microsoft.com/office/drawing/2014/main" id="{DBF27ADA-6044-858C-5A1C-C24371402910}"/>
                  </a:ext>
                </a:extLst>
              </p:cNvPr>
              <p:cNvSpPr txBox="1">
                <a:spLocks noRot="1" noChangeAspect="1" noMove="1" noResize="1" noEditPoints="1" noAdjustHandles="1" noChangeArrowheads="1" noChangeShapeType="1" noTextEdit="1"/>
              </p:cNvSpPr>
              <p:nvPr/>
            </p:nvSpPr>
            <p:spPr>
              <a:xfrm>
                <a:off x="7654220" y="5778574"/>
                <a:ext cx="1856793" cy="338554"/>
              </a:xfrm>
              <a:prstGeom prst="rect">
                <a:avLst/>
              </a:prstGeom>
              <a:blipFill>
                <a:blip r:embed="rId3"/>
                <a:stretch>
                  <a:fillRect t="-5455" b="-23636"/>
                </a:stretch>
              </a:blipFill>
            </p:spPr>
            <p:txBody>
              <a:bodyPr/>
              <a:lstStyle/>
              <a:p>
                <a:r>
                  <a:rPr lang="en-US">
                    <a:noFill/>
                  </a:rPr>
                  <a:t> </a:t>
                </a:r>
              </a:p>
            </p:txBody>
          </p:sp>
        </mc:Fallback>
      </mc:AlternateContent>
      <p:sp>
        <p:nvSpPr>
          <p:cNvPr id="43" name="Rechteck 77">
            <a:extLst>
              <a:ext uri="{FF2B5EF4-FFF2-40B4-BE49-F238E27FC236}">
                <a16:creationId xmlns:a16="http://schemas.microsoft.com/office/drawing/2014/main" id="{3DBA1AAB-1AF5-C7EE-13C3-786F003DB505}"/>
              </a:ext>
            </a:extLst>
          </p:cNvPr>
          <p:cNvSpPr/>
          <p:nvPr/>
        </p:nvSpPr>
        <p:spPr>
          <a:xfrm>
            <a:off x="4583832" y="4233031"/>
            <a:ext cx="3069762" cy="2220305"/>
          </a:xfrm>
          <a:prstGeom prst="rect">
            <a:avLst/>
          </a:prstGeom>
          <a:solidFill>
            <a:srgbClr val="F8F8F8"/>
          </a:solidFill>
          <a:ln w="19050">
            <a:solidFill>
              <a:sysClr val="window" lastClr="FFFFFF">
                <a:lumMod val="50000"/>
              </a:sysClr>
            </a:solidFill>
            <a:round/>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ct val="0"/>
              </a:spcAft>
              <a:buClrTx/>
              <a:buSzTx/>
              <a:buFontTx/>
              <a:buNone/>
              <a:tabLst/>
              <a:defRPr/>
            </a:pPr>
            <a:endParaRPr kumimoji="0" lang="de-DE" sz="1800" b="0" i="0" u="none" strike="noStrike" kern="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nvGrpSpPr>
          <p:cNvPr id="27" name="Group 26">
            <a:extLst>
              <a:ext uri="{FF2B5EF4-FFF2-40B4-BE49-F238E27FC236}">
                <a16:creationId xmlns:a16="http://schemas.microsoft.com/office/drawing/2014/main" id="{C646543F-6B91-3D03-6247-A55DF772E361}"/>
              </a:ext>
            </a:extLst>
          </p:cNvPr>
          <p:cNvGrpSpPr/>
          <p:nvPr/>
        </p:nvGrpSpPr>
        <p:grpSpPr>
          <a:xfrm>
            <a:off x="4120912" y="2123321"/>
            <a:ext cx="3173235" cy="1735676"/>
            <a:chOff x="5518465" y="2102516"/>
            <a:chExt cx="3173235" cy="1549098"/>
          </a:xfrm>
        </p:grpSpPr>
        <p:sp>
          <p:nvSpPr>
            <p:cNvPr id="78" name="Rechteck 77">
              <a:extLst>
                <a:ext uri="{FF2B5EF4-FFF2-40B4-BE49-F238E27FC236}">
                  <a16:creationId xmlns:a16="http://schemas.microsoft.com/office/drawing/2014/main" id="{EB77B0EB-89A5-919F-659D-AEF303E1DEA0}"/>
                </a:ext>
              </a:extLst>
            </p:cNvPr>
            <p:cNvSpPr/>
            <p:nvPr/>
          </p:nvSpPr>
          <p:spPr>
            <a:xfrm>
              <a:off x="5521090" y="2103614"/>
              <a:ext cx="3069762" cy="1548000"/>
            </a:xfrm>
            <a:prstGeom prst="rect">
              <a:avLst/>
            </a:prstGeom>
            <a:solidFill>
              <a:srgbClr val="F8F8F8"/>
            </a:solidFill>
            <a:ln w="19050">
              <a:solidFill>
                <a:sysClr val="window" lastClr="FFFFFF">
                  <a:lumMod val="50000"/>
                </a:sysClr>
              </a:solidFill>
              <a:round/>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ct val="0"/>
                </a:spcAft>
                <a:buClrTx/>
                <a:buSzTx/>
                <a:buFontTx/>
                <a:buNone/>
                <a:tabLst/>
                <a:defRPr/>
              </a:pPr>
              <a:endParaRPr kumimoji="0" lang="de-DE" sz="1800" b="0" i="0" u="none" strike="noStrike" kern="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78" name="Text Box 44">
              <a:extLst>
                <a:ext uri="{FF2B5EF4-FFF2-40B4-BE49-F238E27FC236}">
                  <a16:creationId xmlns:a16="http://schemas.microsoft.com/office/drawing/2014/main" id="{CE6EC2C6-C6AE-F229-439E-A8D27C2EC640}"/>
                </a:ext>
              </a:extLst>
            </p:cNvPr>
            <p:cNvSpPr txBox="1">
              <a:spLocks noChangeArrowheads="1"/>
            </p:cNvSpPr>
            <p:nvPr/>
          </p:nvSpPr>
          <p:spPr bwMode="auto">
            <a:xfrm>
              <a:off x="5518465" y="2102516"/>
              <a:ext cx="317323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de-DE" sz="1400" b="1" i="0"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Yb:YAG</a:t>
              </a:r>
              <a:r>
                <a:rPr kumimoji="0" lang="de-DE" sz="14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400" b="1" i="0"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amplifier</a:t>
              </a:r>
              <a:r>
                <a:rPr kumimoji="0" lang="de-DE" sz="14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400" b="1" i="0"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Innoslab</a:t>
              </a:r>
              <a:r>
                <a:rPr kumimoji="0" lang="de-DE" sz="14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t>
              </a:r>
            </a:p>
          </p:txBody>
        </p:sp>
        <p:grpSp>
          <p:nvGrpSpPr>
            <p:cNvPr id="379" name="Gruppieren 378">
              <a:extLst>
                <a:ext uri="{FF2B5EF4-FFF2-40B4-BE49-F238E27FC236}">
                  <a16:creationId xmlns:a16="http://schemas.microsoft.com/office/drawing/2014/main" id="{21B3B269-6330-7D8E-BE87-6A06C5A80AF2}"/>
                </a:ext>
              </a:extLst>
            </p:cNvPr>
            <p:cNvGrpSpPr/>
            <p:nvPr/>
          </p:nvGrpSpPr>
          <p:grpSpPr>
            <a:xfrm flipH="1">
              <a:off x="5623686" y="2442444"/>
              <a:ext cx="2888671" cy="853940"/>
              <a:chOff x="5453994" y="2448377"/>
              <a:chExt cx="3066384" cy="897500"/>
            </a:xfrm>
          </p:grpSpPr>
          <p:sp>
            <p:nvSpPr>
              <p:cNvPr id="380" name="Rectangle 89">
                <a:extLst>
                  <a:ext uri="{FF2B5EF4-FFF2-40B4-BE49-F238E27FC236}">
                    <a16:creationId xmlns:a16="http://schemas.microsoft.com/office/drawing/2014/main" id="{A632D32A-A222-E7E8-18E0-4CB1ED40A0A1}"/>
                  </a:ext>
                </a:extLst>
              </p:cNvPr>
              <p:cNvSpPr>
                <a:spLocks noChangeArrowheads="1"/>
              </p:cNvSpPr>
              <p:nvPr/>
            </p:nvSpPr>
            <p:spPr bwMode="auto">
              <a:xfrm>
                <a:off x="6726944" y="2502143"/>
                <a:ext cx="641392" cy="750954"/>
              </a:xfrm>
              <a:prstGeom prst="rect">
                <a:avLst/>
              </a:prstGeom>
              <a:solidFill>
                <a:schemeClr val="tx2">
                  <a:lumMod val="20000"/>
                  <a:lumOff val="80000"/>
                </a:schemeClr>
              </a:solidFill>
              <a:ln w="15875">
                <a:solidFill>
                  <a:srgbClr val="179C7D"/>
                </a:solidFill>
                <a:round/>
                <a:headEnd/>
                <a:tailEnd/>
              </a:ln>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altLang="de-DE" sz="14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81" name="Freihandform 55">
                <a:extLst>
                  <a:ext uri="{FF2B5EF4-FFF2-40B4-BE49-F238E27FC236}">
                    <a16:creationId xmlns:a16="http://schemas.microsoft.com/office/drawing/2014/main" id="{891FBE73-1A6F-C023-3C12-4D46FFD60980}"/>
                  </a:ext>
                </a:extLst>
              </p:cNvPr>
              <p:cNvSpPr/>
              <p:nvPr/>
            </p:nvSpPr>
            <p:spPr bwMode="auto">
              <a:xfrm flipH="1">
                <a:off x="5453994" y="3029584"/>
                <a:ext cx="2670945" cy="215280"/>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9436"/>
                  <a:gd name="connsiteY0" fmla="*/ 233815 h 707476"/>
                  <a:gd name="connsiteX1" fmla="*/ 825028 w 829436"/>
                  <a:gd name="connsiteY1" fmla="*/ 0 h 707476"/>
                  <a:gd name="connsiteX2" fmla="*/ 829436 w 829436"/>
                  <a:gd name="connsiteY2" fmla="*/ 140364 h 707476"/>
                  <a:gd name="connsiteX3" fmla="*/ 6498 w 829436"/>
                  <a:gd name="connsiteY3" fmla="*/ 707476 h 707476"/>
                  <a:gd name="connsiteX4" fmla="*/ 0 w 829436"/>
                  <a:gd name="connsiteY4" fmla="*/ 233815 h 707476"/>
                  <a:gd name="connsiteX0" fmla="*/ 0 w 829436"/>
                  <a:gd name="connsiteY0" fmla="*/ 233815 h 448018"/>
                  <a:gd name="connsiteX1" fmla="*/ 825028 w 829436"/>
                  <a:gd name="connsiteY1" fmla="*/ 0 h 448018"/>
                  <a:gd name="connsiteX2" fmla="*/ 829436 w 829436"/>
                  <a:gd name="connsiteY2" fmla="*/ 140364 h 448018"/>
                  <a:gd name="connsiteX3" fmla="*/ 6498 w 829436"/>
                  <a:gd name="connsiteY3" fmla="*/ 448018 h 448018"/>
                  <a:gd name="connsiteX4" fmla="*/ 0 w 829436"/>
                  <a:gd name="connsiteY4" fmla="*/ 233815 h 448018"/>
                  <a:gd name="connsiteX0" fmla="*/ 0 w 1075088"/>
                  <a:gd name="connsiteY0" fmla="*/ 233815 h 484298"/>
                  <a:gd name="connsiteX1" fmla="*/ 825028 w 1075088"/>
                  <a:gd name="connsiteY1" fmla="*/ 0 h 484298"/>
                  <a:gd name="connsiteX2" fmla="*/ 1075088 w 1075088"/>
                  <a:gd name="connsiteY2" fmla="*/ 484298 h 484298"/>
                  <a:gd name="connsiteX3" fmla="*/ 6498 w 1075088"/>
                  <a:gd name="connsiteY3" fmla="*/ 448018 h 484298"/>
                  <a:gd name="connsiteX4" fmla="*/ 0 w 1075088"/>
                  <a:gd name="connsiteY4" fmla="*/ 233815 h 484298"/>
                  <a:gd name="connsiteX0" fmla="*/ 0 w 1075382"/>
                  <a:gd name="connsiteY0" fmla="*/ 0 h 250483"/>
                  <a:gd name="connsiteX1" fmla="*/ 1075382 w 1075382"/>
                  <a:gd name="connsiteY1" fmla="*/ 43746 h 250483"/>
                  <a:gd name="connsiteX2" fmla="*/ 1075088 w 1075382"/>
                  <a:gd name="connsiteY2" fmla="*/ 250483 h 250483"/>
                  <a:gd name="connsiteX3" fmla="*/ 6498 w 1075382"/>
                  <a:gd name="connsiteY3" fmla="*/ 214203 h 250483"/>
                  <a:gd name="connsiteX4" fmla="*/ 0 w 1075382"/>
                  <a:gd name="connsiteY4" fmla="*/ 0 h 250483"/>
                  <a:gd name="connsiteX0" fmla="*/ 0 w 1075382"/>
                  <a:gd name="connsiteY0" fmla="*/ 0 h 250483"/>
                  <a:gd name="connsiteX1" fmla="*/ 1075382 w 1075382"/>
                  <a:gd name="connsiteY1" fmla="*/ 43746 h 250483"/>
                  <a:gd name="connsiteX2" fmla="*/ 1075088 w 1075382"/>
                  <a:gd name="connsiteY2" fmla="*/ 250483 h 250483"/>
                  <a:gd name="connsiteX3" fmla="*/ 4147 w 1075382"/>
                  <a:gd name="connsiteY3" fmla="*/ 220237 h 250483"/>
                  <a:gd name="connsiteX4" fmla="*/ 0 w 1075382"/>
                  <a:gd name="connsiteY4" fmla="*/ 0 h 250483"/>
                  <a:gd name="connsiteX0" fmla="*/ 0 w 1075823"/>
                  <a:gd name="connsiteY0" fmla="*/ 0 h 250483"/>
                  <a:gd name="connsiteX1" fmla="*/ 1075823 w 1075823"/>
                  <a:gd name="connsiteY1" fmla="*/ 3018 h 250483"/>
                  <a:gd name="connsiteX2" fmla="*/ 1075088 w 1075823"/>
                  <a:gd name="connsiteY2" fmla="*/ 250483 h 250483"/>
                  <a:gd name="connsiteX3" fmla="*/ 4147 w 1075823"/>
                  <a:gd name="connsiteY3" fmla="*/ 220237 h 250483"/>
                  <a:gd name="connsiteX4" fmla="*/ 0 w 1075823"/>
                  <a:gd name="connsiteY4" fmla="*/ 0 h 250483"/>
                  <a:gd name="connsiteX0" fmla="*/ 0 w 1075823"/>
                  <a:gd name="connsiteY0" fmla="*/ 0 h 282161"/>
                  <a:gd name="connsiteX1" fmla="*/ 1075823 w 1075823"/>
                  <a:gd name="connsiteY1" fmla="*/ 3018 h 282161"/>
                  <a:gd name="connsiteX2" fmla="*/ 1075529 w 1075823"/>
                  <a:gd name="connsiteY2" fmla="*/ 282161 h 282161"/>
                  <a:gd name="connsiteX3" fmla="*/ 4147 w 1075823"/>
                  <a:gd name="connsiteY3" fmla="*/ 220237 h 282161"/>
                  <a:gd name="connsiteX4" fmla="*/ 0 w 1075823"/>
                  <a:gd name="connsiteY4" fmla="*/ 0 h 282161"/>
                  <a:gd name="connsiteX0" fmla="*/ 1443 w 1071977"/>
                  <a:gd name="connsiteY0" fmla="*/ 0 h 285178"/>
                  <a:gd name="connsiteX1" fmla="*/ 1071977 w 1071977"/>
                  <a:gd name="connsiteY1" fmla="*/ 6035 h 285178"/>
                  <a:gd name="connsiteX2" fmla="*/ 1071683 w 1071977"/>
                  <a:gd name="connsiteY2" fmla="*/ 285178 h 285178"/>
                  <a:gd name="connsiteX3" fmla="*/ 301 w 1071977"/>
                  <a:gd name="connsiteY3" fmla="*/ 223254 h 285178"/>
                  <a:gd name="connsiteX4" fmla="*/ 1443 w 1071977"/>
                  <a:gd name="connsiteY4" fmla="*/ 0 h 285178"/>
                  <a:gd name="connsiteX0" fmla="*/ 0 w 1070534"/>
                  <a:gd name="connsiteY0" fmla="*/ 0 h 285178"/>
                  <a:gd name="connsiteX1" fmla="*/ 1070534 w 1070534"/>
                  <a:gd name="connsiteY1" fmla="*/ 6035 h 285178"/>
                  <a:gd name="connsiteX2" fmla="*/ 1070240 w 1070534"/>
                  <a:gd name="connsiteY2" fmla="*/ 285178 h 285178"/>
                  <a:gd name="connsiteX3" fmla="*/ 1209 w 1070534"/>
                  <a:gd name="connsiteY3" fmla="*/ 232305 h 285178"/>
                  <a:gd name="connsiteX4" fmla="*/ 0 w 1070534"/>
                  <a:gd name="connsiteY4" fmla="*/ 0 h 285178"/>
                  <a:gd name="connsiteX0" fmla="*/ 0 w 1072297"/>
                  <a:gd name="connsiteY0" fmla="*/ 0 h 285178"/>
                  <a:gd name="connsiteX1" fmla="*/ 1072297 w 1072297"/>
                  <a:gd name="connsiteY1" fmla="*/ 6035 h 285178"/>
                  <a:gd name="connsiteX2" fmla="*/ 1072003 w 1072297"/>
                  <a:gd name="connsiteY2" fmla="*/ 285178 h 285178"/>
                  <a:gd name="connsiteX3" fmla="*/ 2972 w 1072297"/>
                  <a:gd name="connsiteY3" fmla="*/ 232305 h 285178"/>
                  <a:gd name="connsiteX4" fmla="*/ 0 w 1072297"/>
                  <a:gd name="connsiteY4" fmla="*/ 0 h 285178"/>
                  <a:gd name="connsiteX0" fmla="*/ 0 w 1072297"/>
                  <a:gd name="connsiteY0" fmla="*/ 0 h 297246"/>
                  <a:gd name="connsiteX1" fmla="*/ 1072297 w 1072297"/>
                  <a:gd name="connsiteY1" fmla="*/ 6035 h 297246"/>
                  <a:gd name="connsiteX2" fmla="*/ 1070828 w 1072297"/>
                  <a:gd name="connsiteY2" fmla="*/ 297246 h 297246"/>
                  <a:gd name="connsiteX3" fmla="*/ 2972 w 1072297"/>
                  <a:gd name="connsiteY3" fmla="*/ 232305 h 297246"/>
                  <a:gd name="connsiteX4" fmla="*/ 0 w 1072297"/>
                  <a:gd name="connsiteY4" fmla="*/ 0 h 297246"/>
                  <a:gd name="connsiteX0" fmla="*/ 0 w 1072297"/>
                  <a:gd name="connsiteY0" fmla="*/ 3016 h 300262"/>
                  <a:gd name="connsiteX1" fmla="*/ 1072297 w 1072297"/>
                  <a:gd name="connsiteY1" fmla="*/ 0 h 300262"/>
                  <a:gd name="connsiteX2" fmla="*/ 1070828 w 1072297"/>
                  <a:gd name="connsiteY2" fmla="*/ 300262 h 300262"/>
                  <a:gd name="connsiteX3" fmla="*/ 2972 w 1072297"/>
                  <a:gd name="connsiteY3" fmla="*/ 235321 h 300262"/>
                  <a:gd name="connsiteX4" fmla="*/ 0 w 1072297"/>
                  <a:gd name="connsiteY4" fmla="*/ 3016 h 300262"/>
                  <a:gd name="connsiteX0" fmla="*/ 0 w 1071709"/>
                  <a:gd name="connsiteY0" fmla="*/ 3016 h 300262"/>
                  <a:gd name="connsiteX1" fmla="*/ 1071709 w 1071709"/>
                  <a:gd name="connsiteY1" fmla="*/ 0 h 300262"/>
                  <a:gd name="connsiteX2" fmla="*/ 1070828 w 1071709"/>
                  <a:gd name="connsiteY2" fmla="*/ 300262 h 300262"/>
                  <a:gd name="connsiteX3" fmla="*/ 2972 w 1071709"/>
                  <a:gd name="connsiteY3" fmla="*/ 235321 h 300262"/>
                  <a:gd name="connsiteX4" fmla="*/ 0 w 1071709"/>
                  <a:gd name="connsiteY4" fmla="*/ 3016 h 300262"/>
                  <a:gd name="connsiteX0" fmla="*/ 0 w 1150404"/>
                  <a:gd name="connsiteY0" fmla="*/ 3016 h 365534"/>
                  <a:gd name="connsiteX1" fmla="*/ 1071709 w 1150404"/>
                  <a:gd name="connsiteY1" fmla="*/ 0 h 365534"/>
                  <a:gd name="connsiteX2" fmla="*/ 1069000 w 1150404"/>
                  <a:gd name="connsiteY2" fmla="*/ 351475 h 365534"/>
                  <a:gd name="connsiteX3" fmla="*/ 1070828 w 1150404"/>
                  <a:gd name="connsiteY3" fmla="*/ 300262 h 365534"/>
                  <a:gd name="connsiteX4" fmla="*/ 2972 w 1150404"/>
                  <a:gd name="connsiteY4" fmla="*/ 235321 h 365534"/>
                  <a:gd name="connsiteX5" fmla="*/ 0 w 1150404"/>
                  <a:gd name="connsiteY5" fmla="*/ 3016 h 365534"/>
                  <a:gd name="connsiteX0" fmla="*/ 0 w 1151994"/>
                  <a:gd name="connsiteY0" fmla="*/ 86365 h 448594"/>
                  <a:gd name="connsiteX1" fmla="*/ 1071709 w 1151994"/>
                  <a:gd name="connsiteY1" fmla="*/ 83349 h 448594"/>
                  <a:gd name="connsiteX2" fmla="*/ 1069000 w 1151994"/>
                  <a:gd name="connsiteY2" fmla="*/ 15466 h 448594"/>
                  <a:gd name="connsiteX3" fmla="*/ 1069000 w 1151994"/>
                  <a:gd name="connsiteY3" fmla="*/ 434824 h 448594"/>
                  <a:gd name="connsiteX4" fmla="*/ 1070828 w 1151994"/>
                  <a:gd name="connsiteY4" fmla="*/ 383611 h 448594"/>
                  <a:gd name="connsiteX5" fmla="*/ 2972 w 1151994"/>
                  <a:gd name="connsiteY5" fmla="*/ 318670 h 448594"/>
                  <a:gd name="connsiteX6" fmla="*/ 0 w 1151994"/>
                  <a:gd name="connsiteY6" fmla="*/ 86365 h 448594"/>
                  <a:gd name="connsiteX0" fmla="*/ 0 w 1151994"/>
                  <a:gd name="connsiteY0" fmla="*/ 86365 h 439841"/>
                  <a:gd name="connsiteX1" fmla="*/ 1071709 w 1151994"/>
                  <a:gd name="connsiteY1" fmla="*/ 83349 h 439841"/>
                  <a:gd name="connsiteX2" fmla="*/ 1069000 w 1151994"/>
                  <a:gd name="connsiteY2" fmla="*/ 15466 h 439841"/>
                  <a:gd name="connsiteX3" fmla="*/ 1151863 w 1151994"/>
                  <a:gd name="connsiteY3" fmla="*/ 226654 h 439841"/>
                  <a:gd name="connsiteX4" fmla="*/ 1069000 w 1151994"/>
                  <a:gd name="connsiteY4" fmla="*/ 434824 h 439841"/>
                  <a:gd name="connsiteX5" fmla="*/ 1070828 w 1151994"/>
                  <a:gd name="connsiteY5" fmla="*/ 383611 h 439841"/>
                  <a:gd name="connsiteX6" fmla="*/ 2972 w 1151994"/>
                  <a:gd name="connsiteY6" fmla="*/ 318670 h 439841"/>
                  <a:gd name="connsiteX7" fmla="*/ 0 w 1151994"/>
                  <a:gd name="connsiteY7" fmla="*/ 86365 h 439841"/>
                  <a:gd name="connsiteX0" fmla="*/ 0 w 1151994"/>
                  <a:gd name="connsiteY0" fmla="*/ 86365 h 439841"/>
                  <a:gd name="connsiteX1" fmla="*/ 1071709 w 1151994"/>
                  <a:gd name="connsiteY1" fmla="*/ 83349 h 439841"/>
                  <a:gd name="connsiteX2" fmla="*/ 1069000 w 1151994"/>
                  <a:gd name="connsiteY2" fmla="*/ 15466 h 439841"/>
                  <a:gd name="connsiteX3" fmla="*/ 1151863 w 1151994"/>
                  <a:gd name="connsiteY3" fmla="*/ 226654 h 439841"/>
                  <a:gd name="connsiteX4" fmla="*/ 1069000 w 1151994"/>
                  <a:gd name="connsiteY4" fmla="*/ 434824 h 439841"/>
                  <a:gd name="connsiteX5" fmla="*/ 1070828 w 1151994"/>
                  <a:gd name="connsiteY5" fmla="*/ 383611 h 439841"/>
                  <a:gd name="connsiteX6" fmla="*/ 2972 w 1151994"/>
                  <a:gd name="connsiteY6" fmla="*/ 318670 h 439841"/>
                  <a:gd name="connsiteX7" fmla="*/ 0 w 1151994"/>
                  <a:gd name="connsiteY7" fmla="*/ 86365 h 439841"/>
                  <a:gd name="connsiteX0" fmla="*/ 0 w 1151863"/>
                  <a:gd name="connsiteY0" fmla="*/ 70899 h 424375"/>
                  <a:gd name="connsiteX1" fmla="*/ 1071709 w 1151863"/>
                  <a:gd name="connsiteY1" fmla="*/ 67883 h 424375"/>
                  <a:gd name="connsiteX2" fmla="*/ 1069000 w 1151863"/>
                  <a:gd name="connsiteY2" fmla="*/ 0 h 424375"/>
                  <a:gd name="connsiteX3" fmla="*/ 1151863 w 1151863"/>
                  <a:gd name="connsiteY3" fmla="*/ 211188 h 424375"/>
                  <a:gd name="connsiteX4" fmla="*/ 1069000 w 1151863"/>
                  <a:gd name="connsiteY4" fmla="*/ 419358 h 424375"/>
                  <a:gd name="connsiteX5" fmla="*/ 1070828 w 1151863"/>
                  <a:gd name="connsiteY5" fmla="*/ 368145 h 424375"/>
                  <a:gd name="connsiteX6" fmla="*/ 2972 w 1151863"/>
                  <a:gd name="connsiteY6" fmla="*/ 303204 h 424375"/>
                  <a:gd name="connsiteX7" fmla="*/ 0 w 1151863"/>
                  <a:gd name="connsiteY7" fmla="*/ 70899 h 424375"/>
                  <a:gd name="connsiteX0" fmla="*/ 0 w 1151863"/>
                  <a:gd name="connsiteY0" fmla="*/ 70899 h 419358"/>
                  <a:gd name="connsiteX1" fmla="*/ 1071709 w 1151863"/>
                  <a:gd name="connsiteY1" fmla="*/ 67883 h 419358"/>
                  <a:gd name="connsiteX2" fmla="*/ 1069000 w 1151863"/>
                  <a:gd name="connsiteY2" fmla="*/ 0 h 419358"/>
                  <a:gd name="connsiteX3" fmla="*/ 1151863 w 1151863"/>
                  <a:gd name="connsiteY3" fmla="*/ 211188 h 419358"/>
                  <a:gd name="connsiteX4" fmla="*/ 1069000 w 1151863"/>
                  <a:gd name="connsiteY4" fmla="*/ 419358 h 419358"/>
                  <a:gd name="connsiteX5" fmla="*/ 1070828 w 1151863"/>
                  <a:gd name="connsiteY5" fmla="*/ 368145 h 419358"/>
                  <a:gd name="connsiteX6" fmla="*/ 2972 w 1151863"/>
                  <a:gd name="connsiteY6" fmla="*/ 303204 h 419358"/>
                  <a:gd name="connsiteX7" fmla="*/ 0 w 1151863"/>
                  <a:gd name="connsiteY7" fmla="*/ 70899 h 419358"/>
                  <a:gd name="connsiteX0" fmla="*/ 0 w 1151863"/>
                  <a:gd name="connsiteY0" fmla="*/ 70899 h 419358"/>
                  <a:gd name="connsiteX1" fmla="*/ 1071709 w 1151863"/>
                  <a:gd name="connsiteY1" fmla="*/ 67883 h 419358"/>
                  <a:gd name="connsiteX2" fmla="*/ 1069000 w 1151863"/>
                  <a:gd name="connsiteY2" fmla="*/ 0 h 419358"/>
                  <a:gd name="connsiteX3" fmla="*/ 1151863 w 1151863"/>
                  <a:gd name="connsiteY3" fmla="*/ 211188 h 419358"/>
                  <a:gd name="connsiteX4" fmla="*/ 1069000 w 1151863"/>
                  <a:gd name="connsiteY4" fmla="*/ 419358 h 419358"/>
                  <a:gd name="connsiteX5" fmla="*/ 1070828 w 1151863"/>
                  <a:gd name="connsiteY5" fmla="*/ 368145 h 419358"/>
                  <a:gd name="connsiteX6" fmla="*/ 2972 w 1151863"/>
                  <a:gd name="connsiteY6" fmla="*/ 303204 h 419358"/>
                  <a:gd name="connsiteX7" fmla="*/ 0 w 1151863"/>
                  <a:gd name="connsiteY7" fmla="*/ 70899 h 419358"/>
                  <a:gd name="connsiteX0" fmla="*/ 0 w 1151863"/>
                  <a:gd name="connsiteY0" fmla="*/ 70899 h 422375"/>
                  <a:gd name="connsiteX1" fmla="*/ 1071709 w 1151863"/>
                  <a:gd name="connsiteY1" fmla="*/ 67883 h 422375"/>
                  <a:gd name="connsiteX2" fmla="*/ 1069000 w 1151863"/>
                  <a:gd name="connsiteY2" fmla="*/ 0 h 422375"/>
                  <a:gd name="connsiteX3" fmla="*/ 1151863 w 1151863"/>
                  <a:gd name="connsiteY3" fmla="*/ 211188 h 422375"/>
                  <a:gd name="connsiteX4" fmla="*/ 1070763 w 1151863"/>
                  <a:gd name="connsiteY4" fmla="*/ 422375 h 422375"/>
                  <a:gd name="connsiteX5" fmla="*/ 1070828 w 1151863"/>
                  <a:gd name="connsiteY5" fmla="*/ 368145 h 422375"/>
                  <a:gd name="connsiteX6" fmla="*/ 2972 w 1151863"/>
                  <a:gd name="connsiteY6" fmla="*/ 303204 h 422375"/>
                  <a:gd name="connsiteX7" fmla="*/ 0 w 1151863"/>
                  <a:gd name="connsiteY7" fmla="*/ 70899 h 422375"/>
                  <a:gd name="connsiteX0" fmla="*/ 0 w 1151863"/>
                  <a:gd name="connsiteY0" fmla="*/ 70899 h 422375"/>
                  <a:gd name="connsiteX1" fmla="*/ 1071709 w 1151863"/>
                  <a:gd name="connsiteY1" fmla="*/ 67883 h 422375"/>
                  <a:gd name="connsiteX2" fmla="*/ 1070763 w 1151863"/>
                  <a:gd name="connsiteY2" fmla="*/ 0 h 422375"/>
                  <a:gd name="connsiteX3" fmla="*/ 1151863 w 1151863"/>
                  <a:gd name="connsiteY3" fmla="*/ 211188 h 422375"/>
                  <a:gd name="connsiteX4" fmla="*/ 1070763 w 1151863"/>
                  <a:gd name="connsiteY4" fmla="*/ 422375 h 422375"/>
                  <a:gd name="connsiteX5" fmla="*/ 1070828 w 1151863"/>
                  <a:gd name="connsiteY5" fmla="*/ 368145 h 422375"/>
                  <a:gd name="connsiteX6" fmla="*/ 2972 w 1151863"/>
                  <a:gd name="connsiteY6" fmla="*/ 303204 h 422375"/>
                  <a:gd name="connsiteX7" fmla="*/ 0 w 1151863"/>
                  <a:gd name="connsiteY7" fmla="*/ 70899 h 422375"/>
                  <a:gd name="connsiteX0" fmla="*/ 0 w 1151863"/>
                  <a:gd name="connsiteY0" fmla="*/ 70899 h 422375"/>
                  <a:gd name="connsiteX1" fmla="*/ 1069946 w 1151863"/>
                  <a:gd name="connsiteY1" fmla="*/ 67883 h 422375"/>
                  <a:gd name="connsiteX2" fmla="*/ 1070763 w 1151863"/>
                  <a:gd name="connsiteY2" fmla="*/ 0 h 422375"/>
                  <a:gd name="connsiteX3" fmla="*/ 1151863 w 1151863"/>
                  <a:gd name="connsiteY3" fmla="*/ 211188 h 422375"/>
                  <a:gd name="connsiteX4" fmla="*/ 1070763 w 1151863"/>
                  <a:gd name="connsiteY4" fmla="*/ 422375 h 422375"/>
                  <a:gd name="connsiteX5" fmla="*/ 1070828 w 1151863"/>
                  <a:gd name="connsiteY5" fmla="*/ 368145 h 422375"/>
                  <a:gd name="connsiteX6" fmla="*/ 2972 w 1151863"/>
                  <a:gd name="connsiteY6" fmla="*/ 303204 h 422375"/>
                  <a:gd name="connsiteX7" fmla="*/ 0 w 1151863"/>
                  <a:gd name="connsiteY7" fmla="*/ 70899 h 422375"/>
                  <a:gd name="connsiteX0" fmla="*/ 0 w 1151863"/>
                  <a:gd name="connsiteY0" fmla="*/ 64111 h 415587"/>
                  <a:gd name="connsiteX1" fmla="*/ 1069946 w 1151863"/>
                  <a:gd name="connsiteY1" fmla="*/ 61095 h 415587"/>
                  <a:gd name="connsiteX2" fmla="*/ 1070322 w 1151863"/>
                  <a:gd name="connsiteY2" fmla="*/ 0 h 415587"/>
                  <a:gd name="connsiteX3" fmla="*/ 1151863 w 1151863"/>
                  <a:gd name="connsiteY3" fmla="*/ 204400 h 415587"/>
                  <a:gd name="connsiteX4" fmla="*/ 1070763 w 1151863"/>
                  <a:gd name="connsiteY4" fmla="*/ 415587 h 415587"/>
                  <a:gd name="connsiteX5" fmla="*/ 1070828 w 1151863"/>
                  <a:gd name="connsiteY5" fmla="*/ 361357 h 415587"/>
                  <a:gd name="connsiteX6" fmla="*/ 2972 w 1151863"/>
                  <a:gd name="connsiteY6" fmla="*/ 296416 h 415587"/>
                  <a:gd name="connsiteX7" fmla="*/ 0 w 1151863"/>
                  <a:gd name="connsiteY7" fmla="*/ 64111 h 415587"/>
                  <a:gd name="connsiteX0" fmla="*/ 0 w 1151863"/>
                  <a:gd name="connsiteY0" fmla="*/ 64111 h 415587"/>
                  <a:gd name="connsiteX1" fmla="*/ 1069946 w 1151863"/>
                  <a:gd name="connsiteY1" fmla="*/ 61095 h 415587"/>
                  <a:gd name="connsiteX2" fmla="*/ 1070322 w 1151863"/>
                  <a:gd name="connsiteY2" fmla="*/ 0 h 415587"/>
                  <a:gd name="connsiteX3" fmla="*/ 1151863 w 1151863"/>
                  <a:gd name="connsiteY3" fmla="*/ 204400 h 415587"/>
                  <a:gd name="connsiteX4" fmla="*/ 1070763 w 1151863"/>
                  <a:gd name="connsiteY4" fmla="*/ 415587 h 415587"/>
                  <a:gd name="connsiteX5" fmla="*/ 1070387 w 1151863"/>
                  <a:gd name="connsiteY5" fmla="*/ 361357 h 415587"/>
                  <a:gd name="connsiteX6" fmla="*/ 2972 w 1151863"/>
                  <a:gd name="connsiteY6" fmla="*/ 296416 h 415587"/>
                  <a:gd name="connsiteX7" fmla="*/ 0 w 1151863"/>
                  <a:gd name="connsiteY7" fmla="*/ 64111 h 415587"/>
                  <a:gd name="connsiteX0" fmla="*/ 0 w 1151863"/>
                  <a:gd name="connsiteY0" fmla="*/ 64111 h 415587"/>
                  <a:gd name="connsiteX1" fmla="*/ 1069946 w 1151863"/>
                  <a:gd name="connsiteY1" fmla="*/ 61095 h 415587"/>
                  <a:gd name="connsiteX2" fmla="*/ 1070322 w 1151863"/>
                  <a:gd name="connsiteY2" fmla="*/ 0 h 415587"/>
                  <a:gd name="connsiteX3" fmla="*/ 1151863 w 1151863"/>
                  <a:gd name="connsiteY3" fmla="*/ 204400 h 415587"/>
                  <a:gd name="connsiteX4" fmla="*/ 1070322 w 1151863"/>
                  <a:gd name="connsiteY4" fmla="*/ 415587 h 415587"/>
                  <a:gd name="connsiteX5" fmla="*/ 1070387 w 1151863"/>
                  <a:gd name="connsiteY5" fmla="*/ 361357 h 415587"/>
                  <a:gd name="connsiteX6" fmla="*/ 2972 w 1151863"/>
                  <a:gd name="connsiteY6" fmla="*/ 296416 h 415587"/>
                  <a:gd name="connsiteX7" fmla="*/ 0 w 1151863"/>
                  <a:gd name="connsiteY7" fmla="*/ 64111 h 415587"/>
                  <a:gd name="connsiteX0" fmla="*/ 0 w 1151863"/>
                  <a:gd name="connsiteY0" fmla="*/ 57323 h 408799"/>
                  <a:gd name="connsiteX1" fmla="*/ 1069946 w 1151863"/>
                  <a:gd name="connsiteY1" fmla="*/ 54307 h 408799"/>
                  <a:gd name="connsiteX2" fmla="*/ 1070322 w 1151863"/>
                  <a:gd name="connsiteY2" fmla="*/ 0 h 408799"/>
                  <a:gd name="connsiteX3" fmla="*/ 1151863 w 1151863"/>
                  <a:gd name="connsiteY3" fmla="*/ 197612 h 408799"/>
                  <a:gd name="connsiteX4" fmla="*/ 1070322 w 1151863"/>
                  <a:gd name="connsiteY4" fmla="*/ 408799 h 408799"/>
                  <a:gd name="connsiteX5" fmla="*/ 1070387 w 1151863"/>
                  <a:gd name="connsiteY5" fmla="*/ 354569 h 408799"/>
                  <a:gd name="connsiteX6" fmla="*/ 2972 w 1151863"/>
                  <a:gd name="connsiteY6" fmla="*/ 289628 h 408799"/>
                  <a:gd name="connsiteX7" fmla="*/ 0 w 1151863"/>
                  <a:gd name="connsiteY7" fmla="*/ 57323 h 408799"/>
                  <a:gd name="connsiteX0" fmla="*/ 0 w 1151863"/>
                  <a:gd name="connsiteY0" fmla="*/ 59585 h 411061"/>
                  <a:gd name="connsiteX1" fmla="*/ 1069946 w 1151863"/>
                  <a:gd name="connsiteY1" fmla="*/ 56569 h 411061"/>
                  <a:gd name="connsiteX2" fmla="*/ 1069881 w 1151863"/>
                  <a:gd name="connsiteY2" fmla="*/ 0 h 411061"/>
                  <a:gd name="connsiteX3" fmla="*/ 1151863 w 1151863"/>
                  <a:gd name="connsiteY3" fmla="*/ 199874 h 411061"/>
                  <a:gd name="connsiteX4" fmla="*/ 1070322 w 1151863"/>
                  <a:gd name="connsiteY4" fmla="*/ 411061 h 411061"/>
                  <a:gd name="connsiteX5" fmla="*/ 1070387 w 1151863"/>
                  <a:gd name="connsiteY5" fmla="*/ 356831 h 411061"/>
                  <a:gd name="connsiteX6" fmla="*/ 2972 w 1151863"/>
                  <a:gd name="connsiteY6" fmla="*/ 291890 h 411061"/>
                  <a:gd name="connsiteX7" fmla="*/ 0 w 1151863"/>
                  <a:gd name="connsiteY7" fmla="*/ 59585 h 411061"/>
                  <a:gd name="connsiteX0" fmla="*/ 0 w 1127621"/>
                  <a:gd name="connsiteY0" fmla="*/ 59585 h 411061"/>
                  <a:gd name="connsiteX1" fmla="*/ 1069946 w 1127621"/>
                  <a:gd name="connsiteY1" fmla="*/ 56569 h 411061"/>
                  <a:gd name="connsiteX2" fmla="*/ 1069881 w 1127621"/>
                  <a:gd name="connsiteY2" fmla="*/ 0 h 411061"/>
                  <a:gd name="connsiteX3" fmla="*/ 1127621 w 1127621"/>
                  <a:gd name="connsiteY3" fmla="*/ 199874 h 411061"/>
                  <a:gd name="connsiteX4" fmla="*/ 1070322 w 1127621"/>
                  <a:gd name="connsiteY4" fmla="*/ 411061 h 411061"/>
                  <a:gd name="connsiteX5" fmla="*/ 1070387 w 1127621"/>
                  <a:gd name="connsiteY5" fmla="*/ 356831 h 411061"/>
                  <a:gd name="connsiteX6" fmla="*/ 2972 w 1127621"/>
                  <a:gd name="connsiteY6" fmla="*/ 291890 h 411061"/>
                  <a:gd name="connsiteX7" fmla="*/ 0 w 1127621"/>
                  <a:gd name="connsiteY7" fmla="*/ 59585 h 411061"/>
                  <a:gd name="connsiteX0" fmla="*/ 0 w 1127621"/>
                  <a:gd name="connsiteY0" fmla="*/ 59585 h 411061"/>
                  <a:gd name="connsiteX1" fmla="*/ 1069946 w 1127621"/>
                  <a:gd name="connsiteY1" fmla="*/ 56569 h 411061"/>
                  <a:gd name="connsiteX2" fmla="*/ 1069881 w 1127621"/>
                  <a:gd name="connsiteY2" fmla="*/ 0 h 411061"/>
                  <a:gd name="connsiteX3" fmla="*/ 1127621 w 1127621"/>
                  <a:gd name="connsiteY3" fmla="*/ 199874 h 411061"/>
                  <a:gd name="connsiteX4" fmla="*/ 1070322 w 1127621"/>
                  <a:gd name="connsiteY4" fmla="*/ 411061 h 411061"/>
                  <a:gd name="connsiteX5" fmla="*/ 1070387 w 1127621"/>
                  <a:gd name="connsiteY5" fmla="*/ 356831 h 411061"/>
                  <a:gd name="connsiteX6" fmla="*/ 2972 w 1127621"/>
                  <a:gd name="connsiteY6" fmla="*/ 282839 h 411061"/>
                  <a:gd name="connsiteX7" fmla="*/ 0 w 1127621"/>
                  <a:gd name="connsiteY7" fmla="*/ 59585 h 411061"/>
                  <a:gd name="connsiteX0" fmla="*/ 0 w 1126740"/>
                  <a:gd name="connsiteY0" fmla="*/ 57322 h 411061"/>
                  <a:gd name="connsiteX1" fmla="*/ 1069065 w 1126740"/>
                  <a:gd name="connsiteY1" fmla="*/ 56569 h 411061"/>
                  <a:gd name="connsiteX2" fmla="*/ 1069000 w 1126740"/>
                  <a:gd name="connsiteY2" fmla="*/ 0 h 411061"/>
                  <a:gd name="connsiteX3" fmla="*/ 1126740 w 1126740"/>
                  <a:gd name="connsiteY3" fmla="*/ 199874 h 411061"/>
                  <a:gd name="connsiteX4" fmla="*/ 1069441 w 1126740"/>
                  <a:gd name="connsiteY4" fmla="*/ 411061 h 411061"/>
                  <a:gd name="connsiteX5" fmla="*/ 1069506 w 1126740"/>
                  <a:gd name="connsiteY5" fmla="*/ 356831 h 411061"/>
                  <a:gd name="connsiteX6" fmla="*/ 2091 w 1126740"/>
                  <a:gd name="connsiteY6" fmla="*/ 282839 h 411061"/>
                  <a:gd name="connsiteX7" fmla="*/ 0 w 1126740"/>
                  <a:gd name="connsiteY7" fmla="*/ 57322 h 411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26740" h="411061">
                    <a:moveTo>
                      <a:pt x="0" y="57322"/>
                    </a:moveTo>
                    <a:lnTo>
                      <a:pt x="1069065" y="56569"/>
                    </a:lnTo>
                    <a:cubicBezTo>
                      <a:pt x="1068750" y="33941"/>
                      <a:pt x="1069315" y="22628"/>
                      <a:pt x="1069000" y="0"/>
                    </a:cubicBezTo>
                    <a:lnTo>
                      <a:pt x="1126740" y="199874"/>
                    </a:lnTo>
                    <a:lnTo>
                      <a:pt x="1069441" y="411061"/>
                    </a:lnTo>
                    <a:cubicBezTo>
                      <a:pt x="1070050" y="393990"/>
                      <a:pt x="1068897" y="373902"/>
                      <a:pt x="1069506" y="356831"/>
                    </a:cubicBezTo>
                    <a:lnTo>
                      <a:pt x="2091" y="282839"/>
                    </a:lnTo>
                    <a:cubicBezTo>
                      <a:pt x="709" y="209427"/>
                      <a:pt x="1382" y="130734"/>
                      <a:pt x="0" y="57322"/>
                    </a:cubicBezTo>
                    <a:close/>
                  </a:path>
                </a:pathLst>
              </a:custGeom>
              <a:solidFill>
                <a:srgbClr val="FF0000">
                  <a:alpha val="4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82" name="Freihandform 56">
                <a:extLst>
                  <a:ext uri="{FF2B5EF4-FFF2-40B4-BE49-F238E27FC236}">
                    <a16:creationId xmlns:a16="http://schemas.microsoft.com/office/drawing/2014/main" id="{9C711FEC-B6BC-53F1-46F1-D0B64C59E7D1}"/>
                  </a:ext>
                </a:extLst>
              </p:cNvPr>
              <p:cNvSpPr/>
              <p:nvPr/>
            </p:nvSpPr>
            <p:spPr bwMode="auto">
              <a:xfrm flipH="1">
                <a:off x="5939023" y="2810362"/>
                <a:ext cx="2218248" cy="367473"/>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26644"/>
                  <a:gd name="connsiteY0" fmla="*/ 482714 h 702951"/>
                  <a:gd name="connsiteX1" fmla="*/ 824440 w 826644"/>
                  <a:gd name="connsiteY1" fmla="*/ 0 h 702951"/>
                  <a:gd name="connsiteX2" fmla="*/ 826644 w 826644"/>
                  <a:gd name="connsiteY2" fmla="*/ 174305 h 702951"/>
                  <a:gd name="connsiteX3" fmla="*/ 4147 w 826644"/>
                  <a:gd name="connsiteY3" fmla="*/ 702951 h 702951"/>
                  <a:gd name="connsiteX4" fmla="*/ 0 w 826644"/>
                  <a:gd name="connsiteY4" fmla="*/ 482714 h 70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6644" h="702951">
                    <a:moveTo>
                      <a:pt x="0" y="482714"/>
                    </a:moveTo>
                    <a:lnTo>
                      <a:pt x="824440" y="0"/>
                    </a:lnTo>
                    <a:cubicBezTo>
                      <a:pt x="825762" y="56593"/>
                      <a:pt x="825322" y="117712"/>
                      <a:pt x="826644" y="174305"/>
                    </a:cubicBezTo>
                    <a:lnTo>
                      <a:pt x="4147" y="702951"/>
                    </a:lnTo>
                    <a:cubicBezTo>
                      <a:pt x="2765" y="629539"/>
                      <a:pt x="1382" y="556126"/>
                      <a:pt x="0" y="482714"/>
                    </a:cubicBezTo>
                    <a:close/>
                  </a:path>
                </a:pathLst>
              </a:custGeom>
              <a:solidFill>
                <a:srgbClr val="FF0000">
                  <a:alpha val="4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83" name="Freihandform 57">
                <a:extLst>
                  <a:ext uri="{FF2B5EF4-FFF2-40B4-BE49-F238E27FC236}">
                    <a16:creationId xmlns:a16="http://schemas.microsoft.com/office/drawing/2014/main" id="{30CF4845-AA0F-A601-2F41-994C738B33B3}"/>
                  </a:ext>
                </a:extLst>
              </p:cNvPr>
              <p:cNvSpPr/>
              <p:nvPr/>
            </p:nvSpPr>
            <p:spPr bwMode="auto">
              <a:xfrm flipH="1">
                <a:off x="5934291" y="2808785"/>
                <a:ext cx="2234808" cy="93840"/>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43393"/>
                  <a:gd name="connsiteY0" fmla="*/ 478188 h 698425"/>
                  <a:gd name="connsiteX1" fmla="*/ 822677 w 843393"/>
                  <a:gd name="connsiteY1" fmla="*/ 0 h 698425"/>
                  <a:gd name="connsiteX2" fmla="*/ 843393 w 843393"/>
                  <a:gd name="connsiteY2" fmla="*/ 491085 h 698425"/>
                  <a:gd name="connsiteX3" fmla="*/ 4147 w 843393"/>
                  <a:gd name="connsiteY3" fmla="*/ 698425 h 698425"/>
                  <a:gd name="connsiteX4" fmla="*/ 0 w 843393"/>
                  <a:gd name="connsiteY4" fmla="*/ 478188 h 698425"/>
                  <a:gd name="connsiteX0" fmla="*/ 0 w 843393"/>
                  <a:gd name="connsiteY0" fmla="*/ 129730 h 349967"/>
                  <a:gd name="connsiteX1" fmla="*/ 841189 w 843393"/>
                  <a:gd name="connsiteY1" fmla="*/ 0 h 349967"/>
                  <a:gd name="connsiteX2" fmla="*/ 843393 w 843393"/>
                  <a:gd name="connsiteY2" fmla="*/ 142627 h 349967"/>
                  <a:gd name="connsiteX3" fmla="*/ 4147 w 843393"/>
                  <a:gd name="connsiteY3" fmla="*/ 349967 h 349967"/>
                  <a:gd name="connsiteX4" fmla="*/ 0 w 843393"/>
                  <a:gd name="connsiteY4" fmla="*/ 129730 h 349967"/>
                  <a:gd name="connsiteX0" fmla="*/ 633 w 839618"/>
                  <a:gd name="connsiteY0" fmla="*/ 0 h 378628"/>
                  <a:gd name="connsiteX1" fmla="*/ 837414 w 839618"/>
                  <a:gd name="connsiteY1" fmla="*/ 28661 h 378628"/>
                  <a:gd name="connsiteX2" fmla="*/ 839618 w 839618"/>
                  <a:gd name="connsiteY2" fmla="*/ 171288 h 378628"/>
                  <a:gd name="connsiteX3" fmla="*/ 372 w 839618"/>
                  <a:gd name="connsiteY3" fmla="*/ 378628 h 378628"/>
                  <a:gd name="connsiteX4" fmla="*/ 633 w 839618"/>
                  <a:gd name="connsiteY4" fmla="*/ 0 h 378628"/>
                  <a:gd name="connsiteX0" fmla="*/ 0 w 838985"/>
                  <a:gd name="connsiteY0" fmla="*/ 0 h 171288"/>
                  <a:gd name="connsiteX1" fmla="*/ 836781 w 838985"/>
                  <a:gd name="connsiteY1" fmla="*/ 28661 h 171288"/>
                  <a:gd name="connsiteX2" fmla="*/ 838985 w 838985"/>
                  <a:gd name="connsiteY2" fmla="*/ 171288 h 171288"/>
                  <a:gd name="connsiteX3" fmla="*/ 5910 w 838985"/>
                  <a:gd name="connsiteY3" fmla="*/ 98051 h 171288"/>
                  <a:gd name="connsiteX4" fmla="*/ 0 w 838985"/>
                  <a:gd name="connsiteY4" fmla="*/ 0 h 171288"/>
                  <a:gd name="connsiteX0" fmla="*/ 0 w 838544"/>
                  <a:gd name="connsiteY0" fmla="*/ 0 h 178076"/>
                  <a:gd name="connsiteX1" fmla="*/ 836781 w 838544"/>
                  <a:gd name="connsiteY1" fmla="*/ 28661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111627 h 178076"/>
                  <a:gd name="connsiteX4" fmla="*/ 0 w 838544"/>
                  <a:gd name="connsiteY4" fmla="*/ 0 h 178076"/>
                  <a:gd name="connsiteX0" fmla="*/ 0 w 833696"/>
                  <a:gd name="connsiteY0" fmla="*/ 0 h 175814"/>
                  <a:gd name="connsiteX1" fmla="*/ 831933 w 833696"/>
                  <a:gd name="connsiteY1" fmla="*/ 6034 h 175814"/>
                  <a:gd name="connsiteX2" fmla="*/ 833696 w 833696"/>
                  <a:gd name="connsiteY2" fmla="*/ 175814 h 175814"/>
                  <a:gd name="connsiteX3" fmla="*/ 1062 w 833696"/>
                  <a:gd name="connsiteY3" fmla="*/ 109365 h 175814"/>
                  <a:gd name="connsiteX4" fmla="*/ 0 w 833696"/>
                  <a:gd name="connsiteY4" fmla="*/ 0 h 175814"/>
                  <a:gd name="connsiteX0" fmla="*/ 0 w 833696"/>
                  <a:gd name="connsiteY0" fmla="*/ 0 h 175814"/>
                  <a:gd name="connsiteX1" fmla="*/ 831933 w 833696"/>
                  <a:gd name="connsiteY1" fmla="*/ 6034 h 175814"/>
                  <a:gd name="connsiteX2" fmla="*/ 833696 w 833696"/>
                  <a:gd name="connsiteY2" fmla="*/ 175814 h 175814"/>
                  <a:gd name="connsiteX3" fmla="*/ 1503 w 833696"/>
                  <a:gd name="connsiteY3" fmla="*/ 122942 h 175814"/>
                  <a:gd name="connsiteX4" fmla="*/ 0 w 833696"/>
                  <a:gd name="connsiteY4" fmla="*/ 0 h 175814"/>
                  <a:gd name="connsiteX0" fmla="*/ 0 w 832815"/>
                  <a:gd name="connsiteY0" fmla="*/ 0 h 171288"/>
                  <a:gd name="connsiteX1" fmla="*/ 831933 w 832815"/>
                  <a:gd name="connsiteY1" fmla="*/ 6034 h 171288"/>
                  <a:gd name="connsiteX2" fmla="*/ 832815 w 832815"/>
                  <a:gd name="connsiteY2" fmla="*/ 171288 h 171288"/>
                  <a:gd name="connsiteX3" fmla="*/ 1503 w 832815"/>
                  <a:gd name="connsiteY3" fmla="*/ 122942 h 171288"/>
                  <a:gd name="connsiteX4" fmla="*/ 0 w 832815"/>
                  <a:gd name="connsiteY4" fmla="*/ 0 h 171288"/>
                  <a:gd name="connsiteX0" fmla="*/ 0 w 832815"/>
                  <a:gd name="connsiteY0" fmla="*/ 7542 h 178830"/>
                  <a:gd name="connsiteX1" fmla="*/ 831051 w 832815"/>
                  <a:gd name="connsiteY1" fmla="*/ 0 h 178830"/>
                  <a:gd name="connsiteX2" fmla="*/ 832815 w 832815"/>
                  <a:gd name="connsiteY2" fmla="*/ 178830 h 178830"/>
                  <a:gd name="connsiteX3" fmla="*/ 1503 w 832815"/>
                  <a:gd name="connsiteY3" fmla="*/ 130484 h 178830"/>
                  <a:gd name="connsiteX4" fmla="*/ 0 w 832815"/>
                  <a:gd name="connsiteY4" fmla="*/ 7542 h 17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815" h="178830">
                    <a:moveTo>
                      <a:pt x="0" y="7542"/>
                    </a:moveTo>
                    <a:lnTo>
                      <a:pt x="831051" y="0"/>
                    </a:lnTo>
                    <a:cubicBezTo>
                      <a:pt x="832373" y="56593"/>
                      <a:pt x="831493" y="122237"/>
                      <a:pt x="832815" y="178830"/>
                    </a:cubicBezTo>
                    <a:lnTo>
                      <a:pt x="1503" y="130484"/>
                    </a:lnTo>
                    <a:cubicBezTo>
                      <a:pt x="121" y="57072"/>
                      <a:pt x="1382" y="80954"/>
                      <a:pt x="0" y="7542"/>
                    </a:cubicBezTo>
                    <a:close/>
                  </a:path>
                </a:pathLst>
              </a:custGeom>
              <a:solidFill>
                <a:srgbClr val="FF0000">
                  <a:alpha val="4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84" name="Freihandform 58">
                <a:extLst>
                  <a:ext uri="{FF2B5EF4-FFF2-40B4-BE49-F238E27FC236}">
                    <a16:creationId xmlns:a16="http://schemas.microsoft.com/office/drawing/2014/main" id="{FAC7E078-F63E-ADBA-32C2-2AAF06DD1E28}"/>
                  </a:ext>
                </a:extLst>
              </p:cNvPr>
              <p:cNvSpPr/>
              <p:nvPr/>
            </p:nvSpPr>
            <p:spPr bwMode="auto">
              <a:xfrm flipH="1">
                <a:off x="5956371" y="2636089"/>
                <a:ext cx="2212728" cy="244457"/>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26644"/>
                  <a:gd name="connsiteY0" fmla="*/ 482714 h 702951"/>
                  <a:gd name="connsiteX1" fmla="*/ 824440 w 826644"/>
                  <a:gd name="connsiteY1" fmla="*/ 0 h 702951"/>
                  <a:gd name="connsiteX2" fmla="*/ 826644 w 826644"/>
                  <a:gd name="connsiteY2" fmla="*/ 174305 h 702951"/>
                  <a:gd name="connsiteX3" fmla="*/ 4147 w 826644"/>
                  <a:gd name="connsiteY3" fmla="*/ 702951 h 702951"/>
                  <a:gd name="connsiteX4" fmla="*/ 0 w 826644"/>
                  <a:gd name="connsiteY4" fmla="*/ 482714 h 702951"/>
                  <a:gd name="connsiteX0" fmla="*/ 0 w 835459"/>
                  <a:gd name="connsiteY0" fmla="*/ 482714 h 702951"/>
                  <a:gd name="connsiteX1" fmla="*/ 824440 w 835459"/>
                  <a:gd name="connsiteY1" fmla="*/ 0 h 702951"/>
                  <a:gd name="connsiteX2" fmla="*/ 835459 w 835459"/>
                  <a:gd name="connsiteY2" fmla="*/ 251237 h 702951"/>
                  <a:gd name="connsiteX3" fmla="*/ 4147 w 835459"/>
                  <a:gd name="connsiteY3" fmla="*/ 702951 h 702951"/>
                  <a:gd name="connsiteX4" fmla="*/ 0 w 835459"/>
                  <a:gd name="connsiteY4" fmla="*/ 482714 h 702951"/>
                  <a:gd name="connsiteX0" fmla="*/ 0 w 835459"/>
                  <a:gd name="connsiteY0" fmla="*/ 337900 h 558137"/>
                  <a:gd name="connsiteX1" fmla="*/ 831492 w 835459"/>
                  <a:gd name="connsiteY1" fmla="*/ 0 h 558137"/>
                  <a:gd name="connsiteX2" fmla="*/ 835459 w 835459"/>
                  <a:gd name="connsiteY2" fmla="*/ 106423 h 558137"/>
                  <a:gd name="connsiteX3" fmla="*/ 4147 w 835459"/>
                  <a:gd name="connsiteY3" fmla="*/ 558137 h 558137"/>
                  <a:gd name="connsiteX4" fmla="*/ 0 w 835459"/>
                  <a:gd name="connsiteY4" fmla="*/ 337900 h 558137"/>
                  <a:gd name="connsiteX0" fmla="*/ 0 w 835459"/>
                  <a:gd name="connsiteY0" fmla="*/ 337900 h 494781"/>
                  <a:gd name="connsiteX1" fmla="*/ 831492 w 835459"/>
                  <a:gd name="connsiteY1" fmla="*/ 0 h 494781"/>
                  <a:gd name="connsiteX2" fmla="*/ 835459 w 835459"/>
                  <a:gd name="connsiteY2" fmla="*/ 106423 h 494781"/>
                  <a:gd name="connsiteX3" fmla="*/ 5910 w 835459"/>
                  <a:gd name="connsiteY3" fmla="*/ 494781 h 494781"/>
                  <a:gd name="connsiteX4" fmla="*/ 0 w 835459"/>
                  <a:gd name="connsiteY4" fmla="*/ 337900 h 494781"/>
                  <a:gd name="connsiteX0" fmla="*/ 7444 w 829680"/>
                  <a:gd name="connsiteY0" fmla="*/ 346951 h 494781"/>
                  <a:gd name="connsiteX1" fmla="*/ 825713 w 829680"/>
                  <a:gd name="connsiteY1" fmla="*/ 0 h 494781"/>
                  <a:gd name="connsiteX2" fmla="*/ 829680 w 829680"/>
                  <a:gd name="connsiteY2" fmla="*/ 106423 h 494781"/>
                  <a:gd name="connsiteX3" fmla="*/ 131 w 829680"/>
                  <a:gd name="connsiteY3" fmla="*/ 494781 h 494781"/>
                  <a:gd name="connsiteX4" fmla="*/ 7444 w 829680"/>
                  <a:gd name="connsiteY4" fmla="*/ 346951 h 494781"/>
                  <a:gd name="connsiteX0" fmla="*/ 1859 w 824095"/>
                  <a:gd name="connsiteY0" fmla="*/ 346951 h 487993"/>
                  <a:gd name="connsiteX1" fmla="*/ 820128 w 824095"/>
                  <a:gd name="connsiteY1" fmla="*/ 0 h 487993"/>
                  <a:gd name="connsiteX2" fmla="*/ 824095 w 824095"/>
                  <a:gd name="connsiteY2" fmla="*/ 106423 h 487993"/>
                  <a:gd name="connsiteX3" fmla="*/ 276 w 824095"/>
                  <a:gd name="connsiteY3" fmla="*/ 487993 h 487993"/>
                  <a:gd name="connsiteX4" fmla="*/ 1859 w 824095"/>
                  <a:gd name="connsiteY4" fmla="*/ 346951 h 487993"/>
                  <a:gd name="connsiteX0" fmla="*/ 1442 w 824119"/>
                  <a:gd name="connsiteY0" fmla="*/ 367316 h 487993"/>
                  <a:gd name="connsiteX1" fmla="*/ 820152 w 824119"/>
                  <a:gd name="connsiteY1" fmla="*/ 0 h 487993"/>
                  <a:gd name="connsiteX2" fmla="*/ 824119 w 824119"/>
                  <a:gd name="connsiteY2" fmla="*/ 106423 h 487993"/>
                  <a:gd name="connsiteX3" fmla="*/ 300 w 824119"/>
                  <a:gd name="connsiteY3" fmla="*/ 487993 h 487993"/>
                  <a:gd name="connsiteX4" fmla="*/ 1442 w 824119"/>
                  <a:gd name="connsiteY4" fmla="*/ 367316 h 487993"/>
                  <a:gd name="connsiteX0" fmla="*/ 240 w 824239"/>
                  <a:gd name="connsiteY0" fmla="*/ 362791 h 487993"/>
                  <a:gd name="connsiteX1" fmla="*/ 820272 w 824239"/>
                  <a:gd name="connsiteY1" fmla="*/ 0 h 487993"/>
                  <a:gd name="connsiteX2" fmla="*/ 824239 w 824239"/>
                  <a:gd name="connsiteY2" fmla="*/ 106423 h 487993"/>
                  <a:gd name="connsiteX3" fmla="*/ 420 w 824239"/>
                  <a:gd name="connsiteY3" fmla="*/ 487993 h 487993"/>
                  <a:gd name="connsiteX4" fmla="*/ 240 w 824239"/>
                  <a:gd name="connsiteY4" fmla="*/ 362791 h 487993"/>
                  <a:gd name="connsiteX0" fmla="*/ 0 w 823999"/>
                  <a:gd name="connsiteY0" fmla="*/ 362791 h 487993"/>
                  <a:gd name="connsiteX1" fmla="*/ 820032 w 823999"/>
                  <a:gd name="connsiteY1" fmla="*/ 0 h 487993"/>
                  <a:gd name="connsiteX2" fmla="*/ 823999 w 823999"/>
                  <a:gd name="connsiteY2" fmla="*/ 106423 h 487993"/>
                  <a:gd name="connsiteX3" fmla="*/ 180 w 823999"/>
                  <a:gd name="connsiteY3" fmla="*/ 487993 h 487993"/>
                  <a:gd name="connsiteX4" fmla="*/ 0 w 823999"/>
                  <a:gd name="connsiteY4" fmla="*/ 362791 h 487993"/>
                  <a:gd name="connsiteX0" fmla="*/ 0 w 823999"/>
                  <a:gd name="connsiteY0" fmla="*/ 362791 h 487993"/>
                  <a:gd name="connsiteX1" fmla="*/ 820032 w 823999"/>
                  <a:gd name="connsiteY1" fmla="*/ 0 h 487993"/>
                  <a:gd name="connsiteX2" fmla="*/ 823999 w 823999"/>
                  <a:gd name="connsiteY2" fmla="*/ 126788 h 487993"/>
                  <a:gd name="connsiteX3" fmla="*/ 180 w 823999"/>
                  <a:gd name="connsiteY3" fmla="*/ 487993 h 487993"/>
                  <a:gd name="connsiteX4" fmla="*/ 0 w 823999"/>
                  <a:gd name="connsiteY4" fmla="*/ 362791 h 487993"/>
                  <a:gd name="connsiteX0" fmla="*/ 0 w 823999"/>
                  <a:gd name="connsiteY0" fmla="*/ 333376 h 458578"/>
                  <a:gd name="connsiteX1" fmla="*/ 821354 w 823999"/>
                  <a:gd name="connsiteY1" fmla="*/ 0 h 458578"/>
                  <a:gd name="connsiteX2" fmla="*/ 823999 w 823999"/>
                  <a:gd name="connsiteY2" fmla="*/ 97373 h 458578"/>
                  <a:gd name="connsiteX3" fmla="*/ 180 w 823999"/>
                  <a:gd name="connsiteY3" fmla="*/ 458578 h 458578"/>
                  <a:gd name="connsiteX4" fmla="*/ 0 w 823999"/>
                  <a:gd name="connsiteY4" fmla="*/ 333376 h 458578"/>
                  <a:gd name="connsiteX0" fmla="*/ 0 w 823999"/>
                  <a:gd name="connsiteY0" fmla="*/ 340164 h 465366"/>
                  <a:gd name="connsiteX1" fmla="*/ 821795 w 823999"/>
                  <a:gd name="connsiteY1" fmla="*/ 0 h 465366"/>
                  <a:gd name="connsiteX2" fmla="*/ 823999 w 823999"/>
                  <a:gd name="connsiteY2" fmla="*/ 104161 h 465366"/>
                  <a:gd name="connsiteX3" fmla="*/ 180 w 823999"/>
                  <a:gd name="connsiteY3" fmla="*/ 465366 h 465366"/>
                  <a:gd name="connsiteX4" fmla="*/ 0 w 823999"/>
                  <a:gd name="connsiteY4" fmla="*/ 340164 h 465366"/>
                  <a:gd name="connsiteX0" fmla="*/ 0 w 823558"/>
                  <a:gd name="connsiteY0" fmla="*/ 340164 h 465366"/>
                  <a:gd name="connsiteX1" fmla="*/ 821795 w 823558"/>
                  <a:gd name="connsiteY1" fmla="*/ 0 h 465366"/>
                  <a:gd name="connsiteX2" fmla="*/ 823558 w 823558"/>
                  <a:gd name="connsiteY2" fmla="*/ 77008 h 465366"/>
                  <a:gd name="connsiteX3" fmla="*/ 180 w 823558"/>
                  <a:gd name="connsiteY3" fmla="*/ 465366 h 465366"/>
                  <a:gd name="connsiteX4" fmla="*/ 0 w 823558"/>
                  <a:gd name="connsiteY4" fmla="*/ 340164 h 465366"/>
                  <a:gd name="connsiteX0" fmla="*/ 0 w 823999"/>
                  <a:gd name="connsiteY0" fmla="*/ 340164 h 465366"/>
                  <a:gd name="connsiteX1" fmla="*/ 821795 w 823999"/>
                  <a:gd name="connsiteY1" fmla="*/ 0 h 465366"/>
                  <a:gd name="connsiteX2" fmla="*/ 823999 w 823999"/>
                  <a:gd name="connsiteY2" fmla="*/ 63431 h 465366"/>
                  <a:gd name="connsiteX3" fmla="*/ 180 w 823999"/>
                  <a:gd name="connsiteY3" fmla="*/ 465366 h 465366"/>
                  <a:gd name="connsiteX4" fmla="*/ 0 w 823999"/>
                  <a:gd name="connsiteY4" fmla="*/ 340164 h 465366"/>
                  <a:gd name="connsiteX0" fmla="*/ 0 w 824440"/>
                  <a:gd name="connsiteY0" fmla="*/ 340164 h 465366"/>
                  <a:gd name="connsiteX1" fmla="*/ 821795 w 824440"/>
                  <a:gd name="connsiteY1" fmla="*/ 0 h 465366"/>
                  <a:gd name="connsiteX2" fmla="*/ 824440 w 824440"/>
                  <a:gd name="connsiteY2" fmla="*/ 99635 h 465366"/>
                  <a:gd name="connsiteX3" fmla="*/ 180 w 824440"/>
                  <a:gd name="connsiteY3" fmla="*/ 465366 h 465366"/>
                  <a:gd name="connsiteX4" fmla="*/ 0 w 824440"/>
                  <a:gd name="connsiteY4" fmla="*/ 340164 h 465366"/>
                  <a:gd name="connsiteX0" fmla="*/ 0 w 824440"/>
                  <a:gd name="connsiteY0" fmla="*/ 342427 h 467629"/>
                  <a:gd name="connsiteX1" fmla="*/ 823117 w 824440"/>
                  <a:gd name="connsiteY1" fmla="*/ 0 h 467629"/>
                  <a:gd name="connsiteX2" fmla="*/ 824440 w 824440"/>
                  <a:gd name="connsiteY2" fmla="*/ 101898 h 467629"/>
                  <a:gd name="connsiteX3" fmla="*/ 180 w 824440"/>
                  <a:gd name="connsiteY3" fmla="*/ 467629 h 467629"/>
                  <a:gd name="connsiteX4" fmla="*/ 0 w 824440"/>
                  <a:gd name="connsiteY4" fmla="*/ 342427 h 467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440" h="467629">
                    <a:moveTo>
                      <a:pt x="0" y="342427"/>
                    </a:moveTo>
                    <a:lnTo>
                      <a:pt x="823117" y="0"/>
                    </a:lnTo>
                    <a:cubicBezTo>
                      <a:pt x="824439" y="56593"/>
                      <a:pt x="823118" y="45305"/>
                      <a:pt x="824440" y="101898"/>
                    </a:cubicBezTo>
                    <a:lnTo>
                      <a:pt x="180" y="467629"/>
                    </a:lnTo>
                    <a:lnTo>
                      <a:pt x="0" y="342427"/>
                    </a:lnTo>
                    <a:close/>
                  </a:path>
                </a:pathLst>
              </a:custGeom>
              <a:solidFill>
                <a:srgbClr val="FF0000">
                  <a:alpha val="4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85" name="Freihandform 59">
                <a:extLst>
                  <a:ext uri="{FF2B5EF4-FFF2-40B4-BE49-F238E27FC236}">
                    <a16:creationId xmlns:a16="http://schemas.microsoft.com/office/drawing/2014/main" id="{8D86805C-8452-B9D2-7AD1-02F4D68BF783}"/>
                  </a:ext>
                </a:extLst>
              </p:cNvPr>
              <p:cNvSpPr/>
              <p:nvPr/>
            </p:nvSpPr>
            <p:spPr bwMode="auto">
              <a:xfrm flipH="1">
                <a:off x="5948486" y="2638454"/>
                <a:ext cx="2215094" cy="52046"/>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43393"/>
                  <a:gd name="connsiteY0" fmla="*/ 478188 h 698425"/>
                  <a:gd name="connsiteX1" fmla="*/ 822677 w 843393"/>
                  <a:gd name="connsiteY1" fmla="*/ 0 h 698425"/>
                  <a:gd name="connsiteX2" fmla="*/ 843393 w 843393"/>
                  <a:gd name="connsiteY2" fmla="*/ 491085 h 698425"/>
                  <a:gd name="connsiteX3" fmla="*/ 4147 w 843393"/>
                  <a:gd name="connsiteY3" fmla="*/ 698425 h 698425"/>
                  <a:gd name="connsiteX4" fmla="*/ 0 w 843393"/>
                  <a:gd name="connsiteY4" fmla="*/ 478188 h 698425"/>
                  <a:gd name="connsiteX0" fmla="*/ 0 w 843393"/>
                  <a:gd name="connsiteY0" fmla="*/ 129730 h 349967"/>
                  <a:gd name="connsiteX1" fmla="*/ 841189 w 843393"/>
                  <a:gd name="connsiteY1" fmla="*/ 0 h 349967"/>
                  <a:gd name="connsiteX2" fmla="*/ 843393 w 843393"/>
                  <a:gd name="connsiteY2" fmla="*/ 142627 h 349967"/>
                  <a:gd name="connsiteX3" fmla="*/ 4147 w 843393"/>
                  <a:gd name="connsiteY3" fmla="*/ 349967 h 349967"/>
                  <a:gd name="connsiteX4" fmla="*/ 0 w 843393"/>
                  <a:gd name="connsiteY4" fmla="*/ 129730 h 349967"/>
                  <a:gd name="connsiteX0" fmla="*/ 633 w 839618"/>
                  <a:gd name="connsiteY0" fmla="*/ 0 h 378628"/>
                  <a:gd name="connsiteX1" fmla="*/ 837414 w 839618"/>
                  <a:gd name="connsiteY1" fmla="*/ 28661 h 378628"/>
                  <a:gd name="connsiteX2" fmla="*/ 839618 w 839618"/>
                  <a:gd name="connsiteY2" fmla="*/ 171288 h 378628"/>
                  <a:gd name="connsiteX3" fmla="*/ 372 w 839618"/>
                  <a:gd name="connsiteY3" fmla="*/ 378628 h 378628"/>
                  <a:gd name="connsiteX4" fmla="*/ 633 w 839618"/>
                  <a:gd name="connsiteY4" fmla="*/ 0 h 378628"/>
                  <a:gd name="connsiteX0" fmla="*/ 0 w 838985"/>
                  <a:gd name="connsiteY0" fmla="*/ 0 h 171288"/>
                  <a:gd name="connsiteX1" fmla="*/ 836781 w 838985"/>
                  <a:gd name="connsiteY1" fmla="*/ 28661 h 171288"/>
                  <a:gd name="connsiteX2" fmla="*/ 838985 w 838985"/>
                  <a:gd name="connsiteY2" fmla="*/ 171288 h 171288"/>
                  <a:gd name="connsiteX3" fmla="*/ 5910 w 838985"/>
                  <a:gd name="connsiteY3" fmla="*/ 98051 h 171288"/>
                  <a:gd name="connsiteX4" fmla="*/ 0 w 838985"/>
                  <a:gd name="connsiteY4" fmla="*/ 0 h 171288"/>
                  <a:gd name="connsiteX0" fmla="*/ 0 w 838544"/>
                  <a:gd name="connsiteY0" fmla="*/ 0 h 178076"/>
                  <a:gd name="connsiteX1" fmla="*/ 836781 w 838544"/>
                  <a:gd name="connsiteY1" fmla="*/ 28661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111627 h 178076"/>
                  <a:gd name="connsiteX4" fmla="*/ 0 w 838544"/>
                  <a:gd name="connsiteY4" fmla="*/ 0 h 178076"/>
                  <a:gd name="connsiteX0" fmla="*/ 0 w 833696"/>
                  <a:gd name="connsiteY0" fmla="*/ 0 h 175814"/>
                  <a:gd name="connsiteX1" fmla="*/ 831933 w 833696"/>
                  <a:gd name="connsiteY1" fmla="*/ 6034 h 175814"/>
                  <a:gd name="connsiteX2" fmla="*/ 833696 w 833696"/>
                  <a:gd name="connsiteY2" fmla="*/ 175814 h 175814"/>
                  <a:gd name="connsiteX3" fmla="*/ 1062 w 833696"/>
                  <a:gd name="connsiteY3" fmla="*/ 109365 h 175814"/>
                  <a:gd name="connsiteX4" fmla="*/ 0 w 833696"/>
                  <a:gd name="connsiteY4" fmla="*/ 0 h 175814"/>
                  <a:gd name="connsiteX0" fmla="*/ 0 w 833696"/>
                  <a:gd name="connsiteY0" fmla="*/ 0 h 175814"/>
                  <a:gd name="connsiteX1" fmla="*/ 831933 w 833696"/>
                  <a:gd name="connsiteY1" fmla="*/ 6034 h 175814"/>
                  <a:gd name="connsiteX2" fmla="*/ 833696 w 833696"/>
                  <a:gd name="connsiteY2" fmla="*/ 175814 h 175814"/>
                  <a:gd name="connsiteX3" fmla="*/ 1503 w 833696"/>
                  <a:gd name="connsiteY3" fmla="*/ 122942 h 175814"/>
                  <a:gd name="connsiteX4" fmla="*/ 0 w 833696"/>
                  <a:gd name="connsiteY4" fmla="*/ 0 h 175814"/>
                  <a:gd name="connsiteX0" fmla="*/ 0 w 832815"/>
                  <a:gd name="connsiteY0" fmla="*/ 0 h 171288"/>
                  <a:gd name="connsiteX1" fmla="*/ 831933 w 832815"/>
                  <a:gd name="connsiteY1" fmla="*/ 6034 h 171288"/>
                  <a:gd name="connsiteX2" fmla="*/ 832815 w 832815"/>
                  <a:gd name="connsiteY2" fmla="*/ 171288 h 171288"/>
                  <a:gd name="connsiteX3" fmla="*/ 1503 w 832815"/>
                  <a:gd name="connsiteY3" fmla="*/ 122942 h 171288"/>
                  <a:gd name="connsiteX4" fmla="*/ 0 w 832815"/>
                  <a:gd name="connsiteY4" fmla="*/ 0 h 171288"/>
                  <a:gd name="connsiteX0" fmla="*/ 0 w 832815"/>
                  <a:gd name="connsiteY0" fmla="*/ 7542 h 178830"/>
                  <a:gd name="connsiteX1" fmla="*/ 831051 w 832815"/>
                  <a:gd name="connsiteY1" fmla="*/ 0 h 178830"/>
                  <a:gd name="connsiteX2" fmla="*/ 832815 w 832815"/>
                  <a:gd name="connsiteY2" fmla="*/ 178830 h 178830"/>
                  <a:gd name="connsiteX3" fmla="*/ 1503 w 832815"/>
                  <a:gd name="connsiteY3" fmla="*/ 130484 h 178830"/>
                  <a:gd name="connsiteX4" fmla="*/ 0 w 832815"/>
                  <a:gd name="connsiteY4" fmla="*/ 7542 h 178830"/>
                  <a:gd name="connsiteX0" fmla="*/ 4841 w 831485"/>
                  <a:gd name="connsiteY0" fmla="*/ 48270 h 178830"/>
                  <a:gd name="connsiteX1" fmla="*/ 829721 w 831485"/>
                  <a:gd name="connsiteY1" fmla="*/ 0 h 178830"/>
                  <a:gd name="connsiteX2" fmla="*/ 831485 w 831485"/>
                  <a:gd name="connsiteY2" fmla="*/ 178830 h 178830"/>
                  <a:gd name="connsiteX3" fmla="*/ 173 w 831485"/>
                  <a:gd name="connsiteY3" fmla="*/ 130484 h 178830"/>
                  <a:gd name="connsiteX4" fmla="*/ 4841 w 831485"/>
                  <a:gd name="connsiteY4" fmla="*/ 48270 h 178830"/>
                  <a:gd name="connsiteX0" fmla="*/ 4841 w 831485"/>
                  <a:gd name="connsiteY0" fmla="*/ 7542 h 138102"/>
                  <a:gd name="connsiteX1" fmla="*/ 829721 w 831485"/>
                  <a:gd name="connsiteY1" fmla="*/ 0 h 138102"/>
                  <a:gd name="connsiteX2" fmla="*/ 831485 w 831485"/>
                  <a:gd name="connsiteY2" fmla="*/ 138102 h 138102"/>
                  <a:gd name="connsiteX3" fmla="*/ 173 w 831485"/>
                  <a:gd name="connsiteY3" fmla="*/ 89756 h 138102"/>
                  <a:gd name="connsiteX4" fmla="*/ 4841 w 831485"/>
                  <a:gd name="connsiteY4" fmla="*/ 7542 h 138102"/>
                  <a:gd name="connsiteX0" fmla="*/ 4841 w 831485"/>
                  <a:gd name="connsiteY0" fmla="*/ 7542 h 89756"/>
                  <a:gd name="connsiteX1" fmla="*/ 829721 w 831485"/>
                  <a:gd name="connsiteY1" fmla="*/ 0 h 89756"/>
                  <a:gd name="connsiteX2" fmla="*/ 831485 w 831485"/>
                  <a:gd name="connsiteY2" fmla="*/ 83797 h 89756"/>
                  <a:gd name="connsiteX3" fmla="*/ 173 w 831485"/>
                  <a:gd name="connsiteY3" fmla="*/ 89756 h 89756"/>
                  <a:gd name="connsiteX4" fmla="*/ 4841 w 831485"/>
                  <a:gd name="connsiteY4" fmla="*/ 7542 h 89756"/>
                  <a:gd name="connsiteX0" fmla="*/ 0 w 826644"/>
                  <a:gd name="connsiteY0" fmla="*/ 7542 h 83797"/>
                  <a:gd name="connsiteX1" fmla="*/ 824880 w 826644"/>
                  <a:gd name="connsiteY1" fmla="*/ 0 h 83797"/>
                  <a:gd name="connsiteX2" fmla="*/ 826644 w 826644"/>
                  <a:gd name="connsiteY2" fmla="*/ 83797 h 83797"/>
                  <a:gd name="connsiteX3" fmla="*/ 621 w 826644"/>
                  <a:gd name="connsiteY3" fmla="*/ 78443 h 83797"/>
                  <a:gd name="connsiteX4" fmla="*/ 0 w 826644"/>
                  <a:gd name="connsiteY4" fmla="*/ 7542 h 83797"/>
                  <a:gd name="connsiteX0" fmla="*/ 2699 w 826258"/>
                  <a:gd name="connsiteY0" fmla="*/ 34694 h 83797"/>
                  <a:gd name="connsiteX1" fmla="*/ 824494 w 826258"/>
                  <a:gd name="connsiteY1" fmla="*/ 0 h 83797"/>
                  <a:gd name="connsiteX2" fmla="*/ 826258 w 826258"/>
                  <a:gd name="connsiteY2" fmla="*/ 83797 h 83797"/>
                  <a:gd name="connsiteX3" fmla="*/ 235 w 826258"/>
                  <a:gd name="connsiteY3" fmla="*/ 78443 h 83797"/>
                  <a:gd name="connsiteX4" fmla="*/ 2699 w 826258"/>
                  <a:gd name="connsiteY4" fmla="*/ 34694 h 83797"/>
                  <a:gd name="connsiteX0" fmla="*/ 2699 w 826258"/>
                  <a:gd name="connsiteY0" fmla="*/ 16593 h 83797"/>
                  <a:gd name="connsiteX1" fmla="*/ 824494 w 826258"/>
                  <a:gd name="connsiteY1" fmla="*/ 0 h 83797"/>
                  <a:gd name="connsiteX2" fmla="*/ 826258 w 826258"/>
                  <a:gd name="connsiteY2" fmla="*/ 83797 h 83797"/>
                  <a:gd name="connsiteX3" fmla="*/ 235 w 826258"/>
                  <a:gd name="connsiteY3" fmla="*/ 78443 h 83797"/>
                  <a:gd name="connsiteX4" fmla="*/ 2699 w 826258"/>
                  <a:gd name="connsiteY4" fmla="*/ 16593 h 83797"/>
                  <a:gd name="connsiteX0" fmla="*/ 1858 w 825417"/>
                  <a:gd name="connsiteY0" fmla="*/ 16593 h 83797"/>
                  <a:gd name="connsiteX1" fmla="*/ 823653 w 825417"/>
                  <a:gd name="connsiteY1" fmla="*/ 0 h 83797"/>
                  <a:gd name="connsiteX2" fmla="*/ 825417 w 825417"/>
                  <a:gd name="connsiteY2" fmla="*/ 83797 h 83797"/>
                  <a:gd name="connsiteX3" fmla="*/ 276 w 825417"/>
                  <a:gd name="connsiteY3" fmla="*/ 67129 h 83797"/>
                  <a:gd name="connsiteX4" fmla="*/ 1858 w 825417"/>
                  <a:gd name="connsiteY4" fmla="*/ 16593 h 83797"/>
                  <a:gd name="connsiteX0" fmla="*/ 1858 w 825417"/>
                  <a:gd name="connsiteY0" fmla="*/ 16593 h 83797"/>
                  <a:gd name="connsiteX1" fmla="*/ 823653 w 825417"/>
                  <a:gd name="connsiteY1" fmla="*/ 0 h 83797"/>
                  <a:gd name="connsiteX2" fmla="*/ 825417 w 825417"/>
                  <a:gd name="connsiteY2" fmla="*/ 83797 h 83797"/>
                  <a:gd name="connsiteX3" fmla="*/ 276 w 825417"/>
                  <a:gd name="connsiteY3" fmla="*/ 76180 h 83797"/>
                  <a:gd name="connsiteX4" fmla="*/ 1858 w 825417"/>
                  <a:gd name="connsiteY4" fmla="*/ 16593 h 83797"/>
                  <a:gd name="connsiteX0" fmla="*/ 1582 w 825141"/>
                  <a:gd name="connsiteY0" fmla="*/ 16593 h 83797"/>
                  <a:gd name="connsiteX1" fmla="*/ 823377 w 825141"/>
                  <a:gd name="connsiteY1" fmla="*/ 0 h 83797"/>
                  <a:gd name="connsiteX2" fmla="*/ 825141 w 825141"/>
                  <a:gd name="connsiteY2" fmla="*/ 83797 h 83797"/>
                  <a:gd name="connsiteX3" fmla="*/ 0 w 825141"/>
                  <a:gd name="connsiteY3" fmla="*/ 76180 h 83797"/>
                  <a:gd name="connsiteX4" fmla="*/ 1582 w 825141"/>
                  <a:gd name="connsiteY4" fmla="*/ 16593 h 83797"/>
                  <a:gd name="connsiteX0" fmla="*/ 133 w 825455"/>
                  <a:gd name="connsiteY0" fmla="*/ 14329 h 83797"/>
                  <a:gd name="connsiteX1" fmla="*/ 823691 w 825455"/>
                  <a:gd name="connsiteY1" fmla="*/ 0 h 83797"/>
                  <a:gd name="connsiteX2" fmla="*/ 825455 w 825455"/>
                  <a:gd name="connsiteY2" fmla="*/ 83797 h 83797"/>
                  <a:gd name="connsiteX3" fmla="*/ 314 w 825455"/>
                  <a:gd name="connsiteY3" fmla="*/ 76180 h 83797"/>
                  <a:gd name="connsiteX4" fmla="*/ 133 w 825455"/>
                  <a:gd name="connsiteY4" fmla="*/ 14329 h 83797"/>
                  <a:gd name="connsiteX0" fmla="*/ 133 w 825455"/>
                  <a:gd name="connsiteY0" fmla="*/ 14329 h 106425"/>
                  <a:gd name="connsiteX1" fmla="*/ 823691 w 825455"/>
                  <a:gd name="connsiteY1" fmla="*/ 0 h 106425"/>
                  <a:gd name="connsiteX2" fmla="*/ 825455 w 825455"/>
                  <a:gd name="connsiteY2" fmla="*/ 106425 h 106425"/>
                  <a:gd name="connsiteX3" fmla="*/ 314 w 825455"/>
                  <a:gd name="connsiteY3" fmla="*/ 76180 h 106425"/>
                  <a:gd name="connsiteX4" fmla="*/ 133 w 825455"/>
                  <a:gd name="connsiteY4" fmla="*/ 14329 h 106425"/>
                  <a:gd name="connsiteX0" fmla="*/ 133 w 825455"/>
                  <a:gd name="connsiteY0" fmla="*/ 752 h 92848"/>
                  <a:gd name="connsiteX1" fmla="*/ 823691 w 825455"/>
                  <a:gd name="connsiteY1" fmla="*/ 0 h 92848"/>
                  <a:gd name="connsiteX2" fmla="*/ 825455 w 825455"/>
                  <a:gd name="connsiteY2" fmla="*/ 92848 h 92848"/>
                  <a:gd name="connsiteX3" fmla="*/ 314 w 825455"/>
                  <a:gd name="connsiteY3" fmla="*/ 62603 h 92848"/>
                  <a:gd name="connsiteX4" fmla="*/ 133 w 825455"/>
                  <a:gd name="connsiteY4" fmla="*/ 752 h 92848"/>
                  <a:gd name="connsiteX0" fmla="*/ 133 w 825455"/>
                  <a:gd name="connsiteY0" fmla="*/ 5277 h 97373"/>
                  <a:gd name="connsiteX1" fmla="*/ 824573 w 825455"/>
                  <a:gd name="connsiteY1" fmla="*/ 0 h 97373"/>
                  <a:gd name="connsiteX2" fmla="*/ 825455 w 825455"/>
                  <a:gd name="connsiteY2" fmla="*/ 97373 h 97373"/>
                  <a:gd name="connsiteX3" fmla="*/ 314 w 825455"/>
                  <a:gd name="connsiteY3" fmla="*/ 67128 h 97373"/>
                  <a:gd name="connsiteX4" fmla="*/ 133 w 825455"/>
                  <a:gd name="connsiteY4" fmla="*/ 5277 h 97373"/>
                  <a:gd name="connsiteX0" fmla="*/ 133 w 825455"/>
                  <a:gd name="connsiteY0" fmla="*/ 7539 h 99635"/>
                  <a:gd name="connsiteX1" fmla="*/ 824132 w 825455"/>
                  <a:gd name="connsiteY1" fmla="*/ 0 h 99635"/>
                  <a:gd name="connsiteX2" fmla="*/ 825455 w 825455"/>
                  <a:gd name="connsiteY2" fmla="*/ 99635 h 99635"/>
                  <a:gd name="connsiteX3" fmla="*/ 314 w 825455"/>
                  <a:gd name="connsiteY3" fmla="*/ 69390 h 99635"/>
                  <a:gd name="connsiteX4" fmla="*/ 133 w 825455"/>
                  <a:gd name="connsiteY4" fmla="*/ 7539 h 9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455" h="99635">
                    <a:moveTo>
                      <a:pt x="133" y="7539"/>
                    </a:moveTo>
                    <a:lnTo>
                      <a:pt x="824132" y="0"/>
                    </a:lnTo>
                    <a:cubicBezTo>
                      <a:pt x="825454" y="56593"/>
                      <a:pt x="824133" y="43042"/>
                      <a:pt x="825455" y="99635"/>
                    </a:cubicBezTo>
                    <a:lnTo>
                      <a:pt x="314" y="69390"/>
                    </a:lnTo>
                    <a:cubicBezTo>
                      <a:pt x="841" y="49528"/>
                      <a:pt x="-394" y="27401"/>
                      <a:pt x="133" y="7539"/>
                    </a:cubicBezTo>
                    <a:close/>
                  </a:path>
                </a:pathLst>
              </a:custGeom>
              <a:solidFill>
                <a:srgbClr val="FF0000">
                  <a:alpha val="4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86" name="Freihandform 60">
                <a:extLst>
                  <a:ext uri="{FF2B5EF4-FFF2-40B4-BE49-F238E27FC236}">
                    <a16:creationId xmlns:a16="http://schemas.microsoft.com/office/drawing/2014/main" id="{50783FFF-7341-70C6-D797-8D1A1FCB233A}"/>
                  </a:ext>
                </a:extLst>
              </p:cNvPr>
              <p:cNvSpPr/>
              <p:nvPr/>
            </p:nvSpPr>
            <p:spPr bwMode="auto">
              <a:xfrm flipH="1">
                <a:off x="5955583" y="2528843"/>
                <a:ext cx="2219037" cy="149828"/>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26644"/>
                  <a:gd name="connsiteY0" fmla="*/ 482714 h 702951"/>
                  <a:gd name="connsiteX1" fmla="*/ 824440 w 826644"/>
                  <a:gd name="connsiteY1" fmla="*/ 0 h 702951"/>
                  <a:gd name="connsiteX2" fmla="*/ 826644 w 826644"/>
                  <a:gd name="connsiteY2" fmla="*/ 174305 h 702951"/>
                  <a:gd name="connsiteX3" fmla="*/ 4147 w 826644"/>
                  <a:gd name="connsiteY3" fmla="*/ 702951 h 702951"/>
                  <a:gd name="connsiteX4" fmla="*/ 0 w 826644"/>
                  <a:gd name="connsiteY4" fmla="*/ 482714 h 702951"/>
                  <a:gd name="connsiteX0" fmla="*/ 0 w 835459"/>
                  <a:gd name="connsiteY0" fmla="*/ 482714 h 702951"/>
                  <a:gd name="connsiteX1" fmla="*/ 824440 w 835459"/>
                  <a:gd name="connsiteY1" fmla="*/ 0 h 702951"/>
                  <a:gd name="connsiteX2" fmla="*/ 835459 w 835459"/>
                  <a:gd name="connsiteY2" fmla="*/ 251237 h 702951"/>
                  <a:gd name="connsiteX3" fmla="*/ 4147 w 835459"/>
                  <a:gd name="connsiteY3" fmla="*/ 702951 h 702951"/>
                  <a:gd name="connsiteX4" fmla="*/ 0 w 835459"/>
                  <a:gd name="connsiteY4" fmla="*/ 482714 h 702951"/>
                  <a:gd name="connsiteX0" fmla="*/ 0 w 835459"/>
                  <a:gd name="connsiteY0" fmla="*/ 337900 h 558137"/>
                  <a:gd name="connsiteX1" fmla="*/ 831492 w 835459"/>
                  <a:gd name="connsiteY1" fmla="*/ 0 h 558137"/>
                  <a:gd name="connsiteX2" fmla="*/ 835459 w 835459"/>
                  <a:gd name="connsiteY2" fmla="*/ 106423 h 558137"/>
                  <a:gd name="connsiteX3" fmla="*/ 4147 w 835459"/>
                  <a:gd name="connsiteY3" fmla="*/ 558137 h 558137"/>
                  <a:gd name="connsiteX4" fmla="*/ 0 w 835459"/>
                  <a:gd name="connsiteY4" fmla="*/ 337900 h 558137"/>
                  <a:gd name="connsiteX0" fmla="*/ 0 w 835459"/>
                  <a:gd name="connsiteY0" fmla="*/ 337900 h 494781"/>
                  <a:gd name="connsiteX1" fmla="*/ 831492 w 835459"/>
                  <a:gd name="connsiteY1" fmla="*/ 0 h 494781"/>
                  <a:gd name="connsiteX2" fmla="*/ 835459 w 835459"/>
                  <a:gd name="connsiteY2" fmla="*/ 106423 h 494781"/>
                  <a:gd name="connsiteX3" fmla="*/ 5910 w 835459"/>
                  <a:gd name="connsiteY3" fmla="*/ 494781 h 494781"/>
                  <a:gd name="connsiteX4" fmla="*/ 0 w 835459"/>
                  <a:gd name="connsiteY4" fmla="*/ 337900 h 494781"/>
                  <a:gd name="connsiteX0" fmla="*/ 7444 w 829680"/>
                  <a:gd name="connsiteY0" fmla="*/ 346951 h 494781"/>
                  <a:gd name="connsiteX1" fmla="*/ 825713 w 829680"/>
                  <a:gd name="connsiteY1" fmla="*/ 0 h 494781"/>
                  <a:gd name="connsiteX2" fmla="*/ 829680 w 829680"/>
                  <a:gd name="connsiteY2" fmla="*/ 106423 h 494781"/>
                  <a:gd name="connsiteX3" fmla="*/ 131 w 829680"/>
                  <a:gd name="connsiteY3" fmla="*/ 494781 h 494781"/>
                  <a:gd name="connsiteX4" fmla="*/ 7444 w 829680"/>
                  <a:gd name="connsiteY4" fmla="*/ 346951 h 494781"/>
                  <a:gd name="connsiteX0" fmla="*/ 1859 w 824095"/>
                  <a:gd name="connsiteY0" fmla="*/ 346951 h 487993"/>
                  <a:gd name="connsiteX1" fmla="*/ 820128 w 824095"/>
                  <a:gd name="connsiteY1" fmla="*/ 0 h 487993"/>
                  <a:gd name="connsiteX2" fmla="*/ 824095 w 824095"/>
                  <a:gd name="connsiteY2" fmla="*/ 106423 h 487993"/>
                  <a:gd name="connsiteX3" fmla="*/ 276 w 824095"/>
                  <a:gd name="connsiteY3" fmla="*/ 487993 h 487993"/>
                  <a:gd name="connsiteX4" fmla="*/ 1859 w 824095"/>
                  <a:gd name="connsiteY4" fmla="*/ 346951 h 487993"/>
                  <a:gd name="connsiteX0" fmla="*/ 1442 w 824119"/>
                  <a:gd name="connsiteY0" fmla="*/ 367316 h 487993"/>
                  <a:gd name="connsiteX1" fmla="*/ 820152 w 824119"/>
                  <a:gd name="connsiteY1" fmla="*/ 0 h 487993"/>
                  <a:gd name="connsiteX2" fmla="*/ 824119 w 824119"/>
                  <a:gd name="connsiteY2" fmla="*/ 106423 h 487993"/>
                  <a:gd name="connsiteX3" fmla="*/ 300 w 824119"/>
                  <a:gd name="connsiteY3" fmla="*/ 487993 h 487993"/>
                  <a:gd name="connsiteX4" fmla="*/ 1442 w 824119"/>
                  <a:gd name="connsiteY4" fmla="*/ 367316 h 487993"/>
                  <a:gd name="connsiteX0" fmla="*/ 240 w 824239"/>
                  <a:gd name="connsiteY0" fmla="*/ 362791 h 487993"/>
                  <a:gd name="connsiteX1" fmla="*/ 820272 w 824239"/>
                  <a:gd name="connsiteY1" fmla="*/ 0 h 487993"/>
                  <a:gd name="connsiteX2" fmla="*/ 824239 w 824239"/>
                  <a:gd name="connsiteY2" fmla="*/ 106423 h 487993"/>
                  <a:gd name="connsiteX3" fmla="*/ 420 w 824239"/>
                  <a:gd name="connsiteY3" fmla="*/ 487993 h 487993"/>
                  <a:gd name="connsiteX4" fmla="*/ 240 w 824239"/>
                  <a:gd name="connsiteY4" fmla="*/ 362791 h 487993"/>
                  <a:gd name="connsiteX0" fmla="*/ 0 w 823999"/>
                  <a:gd name="connsiteY0" fmla="*/ 362791 h 487993"/>
                  <a:gd name="connsiteX1" fmla="*/ 820032 w 823999"/>
                  <a:gd name="connsiteY1" fmla="*/ 0 h 487993"/>
                  <a:gd name="connsiteX2" fmla="*/ 823999 w 823999"/>
                  <a:gd name="connsiteY2" fmla="*/ 106423 h 487993"/>
                  <a:gd name="connsiteX3" fmla="*/ 180 w 823999"/>
                  <a:gd name="connsiteY3" fmla="*/ 487993 h 487993"/>
                  <a:gd name="connsiteX4" fmla="*/ 0 w 823999"/>
                  <a:gd name="connsiteY4" fmla="*/ 362791 h 487993"/>
                  <a:gd name="connsiteX0" fmla="*/ 0 w 823999"/>
                  <a:gd name="connsiteY0" fmla="*/ 362791 h 487993"/>
                  <a:gd name="connsiteX1" fmla="*/ 820032 w 823999"/>
                  <a:gd name="connsiteY1" fmla="*/ 0 h 487993"/>
                  <a:gd name="connsiteX2" fmla="*/ 823999 w 823999"/>
                  <a:gd name="connsiteY2" fmla="*/ 126788 h 487993"/>
                  <a:gd name="connsiteX3" fmla="*/ 180 w 823999"/>
                  <a:gd name="connsiteY3" fmla="*/ 487993 h 487993"/>
                  <a:gd name="connsiteX4" fmla="*/ 0 w 823999"/>
                  <a:gd name="connsiteY4" fmla="*/ 362791 h 487993"/>
                  <a:gd name="connsiteX0" fmla="*/ 0 w 823999"/>
                  <a:gd name="connsiteY0" fmla="*/ 333376 h 458578"/>
                  <a:gd name="connsiteX1" fmla="*/ 821354 w 823999"/>
                  <a:gd name="connsiteY1" fmla="*/ 0 h 458578"/>
                  <a:gd name="connsiteX2" fmla="*/ 823999 w 823999"/>
                  <a:gd name="connsiteY2" fmla="*/ 97373 h 458578"/>
                  <a:gd name="connsiteX3" fmla="*/ 180 w 823999"/>
                  <a:gd name="connsiteY3" fmla="*/ 458578 h 458578"/>
                  <a:gd name="connsiteX4" fmla="*/ 0 w 823999"/>
                  <a:gd name="connsiteY4" fmla="*/ 333376 h 458578"/>
                  <a:gd name="connsiteX0" fmla="*/ 0 w 823999"/>
                  <a:gd name="connsiteY0" fmla="*/ 340164 h 465366"/>
                  <a:gd name="connsiteX1" fmla="*/ 821795 w 823999"/>
                  <a:gd name="connsiteY1" fmla="*/ 0 h 465366"/>
                  <a:gd name="connsiteX2" fmla="*/ 823999 w 823999"/>
                  <a:gd name="connsiteY2" fmla="*/ 104161 h 465366"/>
                  <a:gd name="connsiteX3" fmla="*/ 180 w 823999"/>
                  <a:gd name="connsiteY3" fmla="*/ 465366 h 465366"/>
                  <a:gd name="connsiteX4" fmla="*/ 0 w 823999"/>
                  <a:gd name="connsiteY4" fmla="*/ 340164 h 465366"/>
                  <a:gd name="connsiteX0" fmla="*/ 0 w 823558"/>
                  <a:gd name="connsiteY0" fmla="*/ 340164 h 465366"/>
                  <a:gd name="connsiteX1" fmla="*/ 821795 w 823558"/>
                  <a:gd name="connsiteY1" fmla="*/ 0 h 465366"/>
                  <a:gd name="connsiteX2" fmla="*/ 823558 w 823558"/>
                  <a:gd name="connsiteY2" fmla="*/ 77008 h 465366"/>
                  <a:gd name="connsiteX3" fmla="*/ 180 w 823558"/>
                  <a:gd name="connsiteY3" fmla="*/ 465366 h 465366"/>
                  <a:gd name="connsiteX4" fmla="*/ 0 w 823558"/>
                  <a:gd name="connsiteY4" fmla="*/ 340164 h 465366"/>
                  <a:gd name="connsiteX0" fmla="*/ 0 w 823999"/>
                  <a:gd name="connsiteY0" fmla="*/ 340164 h 465366"/>
                  <a:gd name="connsiteX1" fmla="*/ 821795 w 823999"/>
                  <a:gd name="connsiteY1" fmla="*/ 0 h 465366"/>
                  <a:gd name="connsiteX2" fmla="*/ 823999 w 823999"/>
                  <a:gd name="connsiteY2" fmla="*/ 63431 h 465366"/>
                  <a:gd name="connsiteX3" fmla="*/ 180 w 823999"/>
                  <a:gd name="connsiteY3" fmla="*/ 465366 h 465366"/>
                  <a:gd name="connsiteX4" fmla="*/ 0 w 823999"/>
                  <a:gd name="connsiteY4" fmla="*/ 340164 h 465366"/>
                  <a:gd name="connsiteX0" fmla="*/ 0 w 824440"/>
                  <a:gd name="connsiteY0" fmla="*/ 340164 h 465366"/>
                  <a:gd name="connsiteX1" fmla="*/ 821795 w 824440"/>
                  <a:gd name="connsiteY1" fmla="*/ 0 h 465366"/>
                  <a:gd name="connsiteX2" fmla="*/ 824440 w 824440"/>
                  <a:gd name="connsiteY2" fmla="*/ 99635 h 465366"/>
                  <a:gd name="connsiteX3" fmla="*/ 180 w 824440"/>
                  <a:gd name="connsiteY3" fmla="*/ 465366 h 465366"/>
                  <a:gd name="connsiteX4" fmla="*/ 0 w 824440"/>
                  <a:gd name="connsiteY4" fmla="*/ 340164 h 465366"/>
                  <a:gd name="connsiteX0" fmla="*/ 0 w 824440"/>
                  <a:gd name="connsiteY0" fmla="*/ 342427 h 467629"/>
                  <a:gd name="connsiteX1" fmla="*/ 823117 w 824440"/>
                  <a:gd name="connsiteY1" fmla="*/ 0 h 467629"/>
                  <a:gd name="connsiteX2" fmla="*/ 824440 w 824440"/>
                  <a:gd name="connsiteY2" fmla="*/ 101898 h 467629"/>
                  <a:gd name="connsiteX3" fmla="*/ 180 w 824440"/>
                  <a:gd name="connsiteY3" fmla="*/ 467629 h 467629"/>
                  <a:gd name="connsiteX4" fmla="*/ 0 w 824440"/>
                  <a:gd name="connsiteY4" fmla="*/ 342427 h 467629"/>
                  <a:gd name="connsiteX0" fmla="*/ 0 w 824440"/>
                  <a:gd name="connsiteY0" fmla="*/ 342427 h 422375"/>
                  <a:gd name="connsiteX1" fmla="*/ 823117 w 824440"/>
                  <a:gd name="connsiteY1" fmla="*/ 0 h 422375"/>
                  <a:gd name="connsiteX2" fmla="*/ 824440 w 824440"/>
                  <a:gd name="connsiteY2" fmla="*/ 101898 h 422375"/>
                  <a:gd name="connsiteX3" fmla="*/ 1943 w 824440"/>
                  <a:gd name="connsiteY3" fmla="*/ 422375 h 422375"/>
                  <a:gd name="connsiteX4" fmla="*/ 0 w 824440"/>
                  <a:gd name="connsiteY4" fmla="*/ 342427 h 422375"/>
                  <a:gd name="connsiteX0" fmla="*/ 833 w 822629"/>
                  <a:gd name="connsiteY0" fmla="*/ 358265 h 422375"/>
                  <a:gd name="connsiteX1" fmla="*/ 821306 w 822629"/>
                  <a:gd name="connsiteY1" fmla="*/ 0 h 422375"/>
                  <a:gd name="connsiteX2" fmla="*/ 822629 w 822629"/>
                  <a:gd name="connsiteY2" fmla="*/ 101898 h 422375"/>
                  <a:gd name="connsiteX3" fmla="*/ 132 w 822629"/>
                  <a:gd name="connsiteY3" fmla="*/ 422375 h 422375"/>
                  <a:gd name="connsiteX4" fmla="*/ 833 w 822629"/>
                  <a:gd name="connsiteY4" fmla="*/ 358265 h 422375"/>
                  <a:gd name="connsiteX0" fmla="*/ 0 w 821796"/>
                  <a:gd name="connsiteY0" fmla="*/ 358265 h 411062"/>
                  <a:gd name="connsiteX1" fmla="*/ 820473 w 821796"/>
                  <a:gd name="connsiteY1" fmla="*/ 0 h 411062"/>
                  <a:gd name="connsiteX2" fmla="*/ 821796 w 821796"/>
                  <a:gd name="connsiteY2" fmla="*/ 101898 h 411062"/>
                  <a:gd name="connsiteX3" fmla="*/ 621 w 821796"/>
                  <a:gd name="connsiteY3" fmla="*/ 411062 h 411062"/>
                  <a:gd name="connsiteX4" fmla="*/ 0 w 821796"/>
                  <a:gd name="connsiteY4" fmla="*/ 358265 h 411062"/>
                  <a:gd name="connsiteX0" fmla="*/ 31 w 821386"/>
                  <a:gd name="connsiteY0" fmla="*/ 369578 h 411062"/>
                  <a:gd name="connsiteX1" fmla="*/ 820063 w 821386"/>
                  <a:gd name="connsiteY1" fmla="*/ 0 h 411062"/>
                  <a:gd name="connsiteX2" fmla="*/ 821386 w 821386"/>
                  <a:gd name="connsiteY2" fmla="*/ 101898 h 411062"/>
                  <a:gd name="connsiteX3" fmla="*/ 211 w 821386"/>
                  <a:gd name="connsiteY3" fmla="*/ 411062 h 411062"/>
                  <a:gd name="connsiteX4" fmla="*/ 31 w 821386"/>
                  <a:gd name="connsiteY4" fmla="*/ 369578 h 411062"/>
                  <a:gd name="connsiteX0" fmla="*/ 31 w 825794"/>
                  <a:gd name="connsiteY0" fmla="*/ 369578 h 411062"/>
                  <a:gd name="connsiteX1" fmla="*/ 820063 w 825794"/>
                  <a:gd name="connsiteY1" fmla="*/ 0 h 411062"/>
                  <a:gd name="connsiteX2" fmla="*/ 825794 w 825794"/>
                  <a:gd name="connsiteY2" fmla="*/ 185620 h 411062"/>
                  <a:gd name="connsiteX3" fmla="*/ 211 w 825794"/>
                  <a:gd name="connsiteY3" fmla="*/ 411062 h 411062"/>
                  <a:gd name="connsiteX4" fmla="*/ 31 w 825794"/>
                  <a:gd name="connsiteY4" fmla="*/ 369578 h 411062"/>
                  <a:gd name="connsiteX0" fmla="*/ 31 w 825794"/>
                  <a:gd name="connsiteY0" fmla="*/ 240603 h 282087"/>
                  <a:gd name="connsiteX1" fmla="*/ 825352 w 825794"/>
                  <a:gd name="connsiteY1" fmla="*/ 0 h 282087"/>
                  <a:gd name="connsiteX2" fmla="*/ 825794 w 825794"/>
                  <a:gd name="connsiteY2" fmla="*/ 56645 h 282087"/>
                  <a:gd name="connsiteX3" fmla="*/ 211 w 825794"/>
                  <a:gd name="connsiteY3" fmla="*/ 282087 h 282087"/>
                  <a:gd name="connsiteX4" fmla="*/ 31 w 825794"/>
                  <a:gd name="connsiteY4" fmla="*/ 240603 h 282087"/>
                  <a:gd name="connsiteX0" fmla="*/ 31 w 825794"/>
                  <a:gd name="connsiteY0" fmla="*/ 236078 h 277562"/>
                  <a:gd name="connsiteX1" fmla="*/ 825352 w 825794"/>
                  <a:gd name="connsiteY1" fmla="*/ 0 h 277562"/>
                  <a:gd name="connsiteX2" fmla="*/ 825794 w 825794"/>
                  <a:gd name="connsiteY2" fmla="*/ 52120 h 277562"/>
                  <a:gd name="connsiteX3" fmla="*/ 211 w 825794"/>
                  <a:gd name="connsiteY3" fmla="*/ 277562 h 277562"/>
                  <a:gd name="connsiteX4" fmla="*/ 31 w 825794"/>
                  <a:gd name="connsiteY4" fmla="*/ 236078 h 277562"/>
                  <a:gd name="connsiteX0" fmla="*/ 31 w 827998"/>
                  <a:gd name="connsiteY0" fmla="*/ 236078 h 277562"/>
                  <a:gd name="connsiteX1" fmla="*/ 825352 w 827998"/>
                  <a:gd name="connsiteY1" fmla="*/ 0 h 277562"/>
                  <a:gd name="connsiteX2" fmla="*/ 827998 w 827998"/>
                  <a:gd name="connsiteY2" fmla="*/ 52120 h 277562"/>
                  <a:gd name="connsiteX3" fmla="*/ 211 w 827998"/>
                  <a:gd name="connsiteY3" fmla="*/ 277562 h 277562"/>
                  <a:gd name="connsiteX4" fmla="*/ 31 w 827998"/>
                  <a:gd name="connsiteY4" fmla="*/ 236078 h 277562"/>
                  <a:gd name="connsiteX0" fmla="*/ 31 w 827998"/>
                  <a:gd name="connsiteY0" fmla="*/ 224764 h 277562"/>
                  <a:gd name="connsiteX1" fmla="*/ 825352 w 827998"/>
                  <a:gd name="connsiteY1" fmla="*/ 0 h 277562"/>
                  <a:gd name="connsiteX2" fmla="*/ 827998 w 827998"/>
                  <a:gd name="connsiteY2" fmla="*/ 52120 h 277562"/>
                  <a:gd name="connsiteX3" fmla="*/ 211 w 827998"/>
                  <a:gd name="connsiteY3" fmla="*/ 277562 h 277562"/>
                  <a:gd name="connsiteX4" fmla="*/ 31 w 827998"/>
                  <a:gd name="connsiteY4" fmla="*/ 224764 h 277562"/>
                  <a:gd name="connsiteX0" fmla="*/ 0 w 827967"/>
                  <a:gd name="connsiteY0" fmla="*/ 224764 h 286613"/>
                  <a:gd name="connsiteX1" fmla="*/ 825321 w 827967"/>
                  <a:gd name="connsiteY1" fmla="*/ 0 h 286613"/>
                  <a:gd name="connsiteX2" fmla="*/ 827967 w 827967"/>
                  <a:gd name="connsiteY2" fmla="*/ 52120 h 286613"/>
                  <a:gd name="connsiteX3" fmla="*/ 1062 w 827967"/>
                  <a:gd name="connsiteY3" fmla="*/ 286613 h 286613"/>
                  <a:gd name="connsiteX4" fmla="*/ 0 w 827967"/>
                  <a:gd name="connsiteY4" fmla="*/ 224764 h 286613"/>
                  <a:gd name="connsiteX0" fmla="*/ 30 w 827116"/>
                  <a:gd name="connsiteY0" fmla="*/ 222501 h 286613"/>
                  <a:gd name="connsiteX1" fmla="*/ 824470 w 827116"/>
                  <a:gd name="connsiteY1" fmla="*/ 0 h 286613"/>
                  <a:gd name="connsiteX2" fmla="*/ 827116 w 827116"/>
                  <a:gd name="connsiteY2" fmla="*/ 52120 h 286613"/>
                  <a:gd name="connsiteX3" fmla="*/ 211 w 827116"/>
                  <a:gd name="connsiteY3" fmla="*/ 286613 h 286613"/>
                  <a:gd name="connsiteX4" fmla="*/ 30 w 827116"/>
                  <a:gd name="connsiteY4" fmla="*/ 222501 h 286613"/>
                  <a:gd name="connsiteX0" fmla="*/ 30 w 827116"/>
                  <a:gd name="connsiteY0" fmla="*/ 222501 h 286613"/>
                  <a:gd name="connsiteX1" fmla="*/ 824470 w 827116"/>
                  <a:gd name="connsiteY1" fmla="*/ 0 h 286613"/>
                  <a:gd name="connsiteX2" fmla="*/ 827116 w 827116"/>
                  <a:gd name="connsiteY2" fmla="*/ 52120 h 286613"/>
                  <a:gd name="connsiteX3" fmla="*/ 211 w 827116"/>
                  <a:gd name="connsiteY3" fmla="*/ 286613 h 286613"/>
                  <a:gd name="connsiteX4" fmla="*/ 30 w 827116"/>
                  <a:gd name="connsiteY4" fmla="*/ 222501 h 286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116" h="286613">
                    <a:moveTo>
                      <a:pt x="30" y="222501"/>
                    </a:moveTo>
                    <a:lnTo>
                      <a:pt x="824470" y="0"/>
                    </a:lnTo>
                    <a:lnTo>
                      <a:pt x="827116" y="52120"/>
                    </a:lnTo>
                    <a:lnTo>
                      <a:pt x="211" y="286613"/>
                    </a:lnTo>
                    <a:cubicBezTo>
                      <a:pt x="-437" y="259964"/>
                      <a:pt x="678" y="249150"/>
                      <a:pt x="30" y="222501"/>
                    </a:cubicBezTo>
                    <a:close/>
                  </a:path>
                </a:pathLst>
              </a:custGeom>
              <a:solidFill>
                <a:srgbClr val="FF0000">
                  <a:alpha val="4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87" name="Freihandform 61">
                <a:extLst>
                  <a:ext uri="{FF2B5EF4-FFF2-40B4-BE49-F238E27FC236}">
                    <a16:creationId xmlns:a16="http://schemas.microsoft.com/office/drawing/2014/main" id="{23517B21-316F-6FFD-C14E-A858BC3B83E3}"/>
                  </a:ext>
                </a:extLst>
              </p:cNvPr>
              <p:cNvSpPr/>
              <p:nvPr/>
            </p:nvSpPr>
            <p:spPr bwMode="auto">
              <a:xfrm flipH="1">
                <a:off x="5983610" y="2531998"/>
                <a:ext cx="2536768" cy="24447"/>
              </a:xfrm>
              <a:custGeom>
                <a:avLst/>
                <a:gdLst>
                  <a:gd name="connsiteX0" fmla="*/ 0 w 809625"/>
                  <a:gd name="connsiteY0" fmla="*/ 195263 h 195263"/>
                  <a:gd name="connsiteX1" fmla="*/ 809625 w 809625"/>
                  <a:gd name="connsiteY1" fmla="*/ 0 h 195263"/>
                  <a:gd name="connsiteX2" fmla="*/ 809625 w 809625"/>
                  <a:gd name="connsiteY2" fmla="*/ 40482 h 195263"/>
                  <a:gd name="connsiteX3" fmla="*/ 0 w 809625"/>
                  <a:gd name="connsiteY3" fmla="*/ 195263 h 195263"/>
                  <a:gd name="connsiteX0" fmla="*/ 0 w 809625"/>
                  <a:gd name="connsiteY0" fmla="*/ 195263 h 195263"/>
                  <a:gd name="connsiteX1" fmla="*/ 809625 w 809625"/>
                  <a:gd name="connsiteY1" fmla="*/ 0 h 195263"/>
                  <a:gd name="connsiteX2" fmla="*/ 809625 w 809625"/>
                  <a:gd name="connsiteY2" fmla="*/ 40482 h 195263"/>
                  <a:gd name="connsiteX3" fmla="*/ 250032 w 809625"/>
                  <a:gd name="connsiteY3" fmla="*/ 147638 h 195263"/>
                  <a:gd name="connsiteX4" fmla="*/ 0 w 809625"/>
                  <a:gd name="connsiteY4" fmla="*/ 195263 h 195263"/>
                  <a:gd name="connsiteX0" fmla="*/ 9524 w 819149"/>
                  <a:gd name="connsiteY0" fmla="*/ 195263 h 235744"/>
                  <a:gd name="connsiteX1" fmla="*/ 819149 w 819149"/>
                  <a:gd name="connsiteY1" fmla="*/ 0 h 235744"/>
                  <a:gd name="connsiteX2" fmla="*/ 819149 w 819149"/>
                  <a:gd name="connsiteY2" fmla="*/ 40482 h 235744"/>
                  <a:gd name="connsiteX3" fmla="*/ 0 w 819149"/>
                  <a:gd name="connsiteY3" fmla="*/ 235744 h 235744"/>
                  <a:gd name="connsiteX4" fmla="*/ 9524 w 819149"/>
                  <a:gd name="connsiteY4" fmla="*/ 195263 h 235744"/>
                  <a:gd name="connsiteX0" fmla="*/ 9524 w 819149"/>
                  <a:gd name="connsiteY0" fmla="*/ 195263 h 235744"/>
                  <a:gd name="connsiteX1" fmla="*/ 819149 w 819149"/>
                  <a:gd name="connsiteY1" fmla="*/ 0 h 235744"/>
                  <a:gd name="connsiteX2" fmla="*/ 819149 w 819149"/>
                  <a:gd name="connsiteY2" fmla="*/ 49550 h 235744"/>
                  <a:gd name="connsiteX3" fmla="*/ 0 w 819149"/>
                  <a:gd name="connsiteY3" fmla="*/ 235744 h 235744"/>
                  <a:gd name="connsiteX4" fmla="*/ 9524 w 819149"/>
                  <a:gd name="connsiteY4" fmla="*/ 195263 h 235744"/>
                  <a:gd name="connsiteX0" fmla="*/ 9524 w 819149"/>
                  <a:gd name="connsiteY0" fmla="*/ 195263 h 247833"/>
                  <a:gd name="connsiteX1" fmla="*/ 819149 w 819149"/>
                  <a:gd name="connsiteY1" fmla="*/ 0 h 247833"/>
                  <a:gd name="connsiteX2" fmla="*/ 819149 w 819149"/>
                  <a:gd name="connsiteY2" fmla="*/ 49550 h 247833"/>
                  <a:gd name="connsiteX3" fmla="*/ 0 w 819149"/>
                  <a:gd name="connsiteY3" fmla="*/ 247833 h 247833"/>
                  <a:gd name="connsiteX4" fmla="*/ 9524 w 819149"/>
                  <a:gd name="connsiteY4" fmla="*/ 195263 h 247833"/>
                  <a:gd name="connsiteX0" fmla="*/ 9524 w 819149"/>
                  <a:gd name="connsiteY0" fmla="*/ 208863 h 261433"/>
                  <a:gd name="connsiteX1" fmla="*/ 819149 w 819149"/>
                  <a:gd name="connsiteY1" fmla="*/ 0 h 261433"/>
                  <a:gd name="connsiteX2" fmla="*/ 819149 w 819149"/>
                  <a:gd name="connsiteY2" fmla="*/ 63150 h 261433"/>
                  <a:gd name="connsiteX3" fmla="*/ 0 w 819149"/>
                  <a:gd name="connsiteY3" fmla="*/ 261433 h 261433"/>
                  <a:gd name="connsiteX4" fmla="*/ 9524 w 819149"/>
                  <a:gd name="connsiteY4" fmla="*/ 208863 h 261433"/>
                  <a:gd name="connsiteX0" fmla="*/ 4762 w 819149"/>
                  <a:gd name="connsiteY0" fmla="*/ 192996 h 261433"/>
                  <a:gd name="connsiteX1" fmla="*/ 819149 w 819149"/>
                  <a:gd name="connsiteY1" fmla="*/ 0 h 261433"/>
                  <a:gd name="connsiteX2" fmla="*/ 819149 w 819149"/>
                  <a:gd name="connsiteY2" fmla="*/ 63150 h 261433"/>
                  <a:gd name="connsiteX3" fmla="*/ 0 w 819149"/>
                  <a:gd name="connsiteY3" fmla="*/ 261433 h 261433"/>
                  <a:gd name="connsiteX4" fmla="*/ 4762 w 819149"/>
                  <a:gd name="connsiteY4" fmla="*/ 192996 h 261433"/>
                  <a:gd name="connsiteX0" fmla="*/ 0 w 819150"/>
                  <a:gd name="connsiteY0" fmla="*/ 190730 h 261433"/>
                  <a:gd name="connsiteX1" fmla="*/ 819150 w 819150"/>
                  <a:gd name="connsiteY1" fmla="*/ 0 h 261433"/>
                  <a:gd name="connsiteX2" fmla="*/ 819150 w 819150"/>
                  <a:gd name="connsiteY2" fmla="*/ 63150 h 261433"/>
                  <a:gd name="connsiteX3" fmla="*/ 1 w 819150"/>
                  <a:gd name="connsiteY3" fmla="*/ 261433 h 261433"/>
                  <a:gd name="connsiteX4" fmla="*/ 0 w 819150"/>
                  <a:gd name="connsiteY4" fmla="*/ 190730 h 261433"/>
                  <a:gd name="connsiteX0" fmla="*/ 0 w 819150"/>
                  <a:gd name="connsiteY0" fmla="*/ 190730 h 336237"/>
                  <a:gd name="connsiteX1" fmla="*/ 819150 w 819150"/>
                  <a:gd name="connsiteY1" fmla="*/ 0 h 336237"/>
                  <a:gd name="connsiteX2" fmla="*/ 819150 w 819150"/>
                  <a:gd name="connsiteY2" fmla="*/ 63150 h 336237"/>
                  <a:gd name="connsiteX3" fmla="*/ 1 w 819150"/>
                  <a:gd name="connsiteY3" fmla="*/ 336237 h 336237"/>
                  <a:gd name="connsiteX4" fmla="*/ 0 w 819150"/>
                  <a:gd name="connsiteY4" fmla="*/ 190730 h 336237"/>
                  <a:gd name="connsiteX0" fmla="*/ 0 w 819150"/>
                  <a:gd name="connsiteY0" fmla="*/ 190730 h 336237"/>
                  <a:gd name="connsiteX1" fmla="*/ 819150 w 819150"/>
                  <a:gd name="connsiteY1" fmla="*/ 0 h 336237"/>
                  <a:gd name="connsiteX2" fmla="*/ 819150 w 819150"/>
                  <a:gd name="connsiteY2" fmla="*/ 115285 h 336237"/>
                  <a:gd name="connsiteX3" fmla="*/ 1 w 819150"/>
                  <a:gd name="connsiteY3" fmla="*/ 336237 h 336237"/>
                  <a:gd name="connsiteX4" fmla="*/ 0 w 819150"/>
                  <a:gd name="connsiteY4" fmla="*/ 190730 h 336237"/>
                  <a:gd name="connsiteX0" fmla="*/ 0 w 819150"/>
                  <a:gd name="connsiteY0" fmla="*/ 190730 h 422374"/>
                  <a:gd name="connsiteX1" fmla="*/ 819150 w 819150"/>
                  <a:gd name="connsiteY1" fmla="*/ 0 h 422374"/>
                  <a:gd name="connsiteX2" fmla="*/ 819150 w 819150"/>
                  <a:gd name="connsiteY2" fmla="*/ 115285 h 422374"/>
                  <a:gd name="connsiteX3" fmla="*/ 2383 w 819150"/>
                  <a:gd name="connsiteY3" fmla="*/ 422374 h 422374"/>
                  <a:gd name="connsiteX4" fmla="*/ 0 w 819150"/>
                  <a:gd name="connsiteY4" fmla="*/ 190730 h 422374"/>
                  <a:gd name="connsiteX0" fmla="*/ 0 w 821531"/>
                  <a:gd name="connsiteY0" fmla="*/ 190730 h 422374"/>
                  <a:gd name="connsiteX1" fmla="*/ 819150 w 821531"/>
                  <a:gd name="connsiteY1" fmla="*/ 0 h 422374"/>
                  <a:gd name="connsiteX2" fmla="*/ 821531 w 821531"/>
                  <a:gd name="connsiteY2" fmla="*/ 221823 h 422374"/>
                  <a:gd name="connsiteX3" fmla="*/ 2383 w 821531"/>
                  <a:gd name="connsiteY3" fmla="*/ 422374 h 422374"/>
                  <a:gd name="connsiteX4" fmla="*/ 0 w 821531"/>
                  <a:gd name="connsiteY4" fmla="*/ 190730 h 422374"/>
                  <a:gd name="connsiteX0" fmla="*/ 0 w 819255"/>
                  <a:gd name="connsiteY0" fmla="*/ 190730 h 422374"/>
                  <a:gd name="connsiteX1" fmla="*/ 819150 w 819255"/>
                  <a:gd name="connsiteY1" fmla="*/ 0 h 422374"/>
                  <a:gd name="connsiteX2" fmla="*/ 816769 w 819255"/>
                  <a:gd name="connsiteY2" fmla="*/ 221823 h 422374"/>
                  <a:gd name="connsiteX3" fmla="*/ 2383 w 819255"/>
                  <a:gd name="connsiteY3" fmla="*/ 422374 h 422374"/>
                  <a:gd name="connsiteX4" fmla="*/ 0 w 819255"/>
                  <a:gd name="connsiteY4" fmla="*/ 190730 h 422374"/>
                  <a:gd name="connsiteX0" fmla="*/ 0 w 819379"/>
                  <a:gd name="connsiteY0" fmla="*/ 190730 h 422374"/>
                  <a:gd name="connsiteX1" fmla="*/ 819150 w 819379"/>
                  <a:gd name="connsiteY1" fmla="*/ 0 h 422374"/>
                  <a:gd name="connsiteX2" fmla="*/ 819150 w 819379"/>
                  <a:gd name="connsiteY2" fmla="*/ 221823 h 422374"/>
                  <a:gd name="connsiteX3" fmla="*/ 2383 w 819379"/>
                  <a:gd name="connsiteY3" fmla="*/ 422374 h 422374"/>
                  <a:gd name="connsiteX4" fmla="*/ 0 w 819379"/>
                  <a:gd name="connsiteY4" fmla="*/ 190730 h 422374"/>
                  <a:gd name="connsiteX0" fmla="*/ 0 w 819379"/>
                  <a:gd name="connsiteY0" fmla="*/ 190730 h 553611"/>
                  <a:gd name="connsiteX1" fmla="*/ 819150 w 819379"/>
                  <a:gd name="connsiteY1" fmla="*/ 0 h 553611"/>
                  <a:gd name="connsiteX2" fmla="*/ 819150 w 819379"/>
                  <a:gd name="connsiteY2" fmla="*/ 221823 h 553611"/>
                  <a:gd name="connsiteX3" fmla="*/ 12080 w 819379"/>
                  <a:gd name="connsiteY3" fmla="*/ 553611 h 553611"/>
                  <a:gd name="connsiteX4" fmla="*/ 0 w 819379"/>
                  <a:gd name="connsiteY4" fmla="*/ 190730 h 553611"/>
                  <a:gd name="connsiteX0" fmla="*/ 59548 w 878927"/>
                  <a:gd name="connsiteY0" fmla="*/ 190730 h 553611"/>
                  <a:gd name="connsiteX1" fmla="*/ 878698 w 878927"/>
                  <a:gd name="connsiteY1" fmla="*/ 0 h 553611"/>
                  <a:gd name="connsiteX2" fmla="*/ 878698 w 878927"/>
                  <a:gd name="connsiteY2" fmla="*/ 221823 h 553611"/>
                  <a:gd name="connsiteX3" fmla="*/ 71628 w 878927"/>
                  <a:gd name="connsiteY3" fmla="*/ 553611 h 553611"/>
                  <a:gd name="connsiteX4" fmla="*/ 65718 w 878927"/>
                  <a:gd name="connsiteY4" fmla="*/ 346951 h 553611"/>
                  <a:gd name="connsiteX5" fmla="*/ 59548 w 878927"/>
                  <a:gd name="connsiteY5" fmla="*/ 190730 h 553611"/>
                  <a:gd name="connsiteX0" fmla="*/ 98717 w 911926"/>
                  <a:gd name="connsiteY0" fmla="*/ 346951 h 553611"/>
                  <a:gd name="connsiteX1" fmla="*/ 911697 w 911926"/>
                  <a:gd name="connsiteY1" fmla="*/ 0 h 553611"/>
                  <a:gd name="connsiteX2" fmla="*/ 911697 w 911926"/>
                  <a:gd name="connsiteY2" fmla="*/ 221823 h 553611"/>
                  <a:gd name="connsiteX3" fmla="*/ 104627 w 911926"/>
                  <a:gd name="connsiteY3" fmla="*/ 553611 h 553611"/>
                  <a:gd name="connsiteX4" fmla="*/ 98717 w 911926"/>
                  <a:gd name="connsiteY4" fmla="*/ 346951 h 553611"/>
                  <a:gd name="connsiteX0" fmla="*/ 0 w 813209"/>
                  <a:gd name="connsiteY0" fmla="*/ 346951 h 553611"/>
                  <a:gd name="connsiteX1" fmla="*/ 812980 w 813209"/>
                  <a:gd name="connsiteY1" fmla="*/ 0 h 553611"/>
                  <a:gd name="connsiteX2" fmla="*/ 812980 w 813209"/>
                  <a:gd name="connsiteY2" fmla="*/ 221823 h 553611"/>
                  <a:gd name="connsiteX3" fmla="*/ 5910 w 813209"/>
                  <a:gd name="connsiteY3" fmla="*/ 553611 h 553611"/>
                  <a:gd name="connsiteX4" fmla="*/ 0 w 813209"/>
                  <a:gd name="connsiteY4" fmla="*/ 346951 h 553611"/>
                  <a:gd name="connsiteX0" fmla="*/ 0 w 822717"/>
                  <a:gd name="connsiteY0" fmla="*/ 473663 h 680323"/>
                  <a:gd name="connsiteX1" fmla="*/ 822677 w 822717"/>
                  <a:gd name="connsiteY1" fmla="*/ 0 h 680323"/>
                  <a:gd name="connsiteX2" fmla="*/ 812980 w 822717"/>
                  <a:gd name="connsiteY2" fmla="*/ 348535 h 680323"/>
                  <a:gd name="connsiteX3" fmla="*/ 5910 w 822717"/>
                  <a:gd name="connsiteY3" fmla="*/ 680323 h 680323"/>
                  <a:gd name="connsiteX4" fmla="*/ 0 w 822717"/>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73663 h 680323"/>
                  <a:gd name="connsiteX1" fmla="*/ 822677 w 827966"/>
                  <a:gd name="connsiteY1" fmla="*/ 0 h 680323"/>
                  <a:gd name="connsiteX2" fmla="*/ 827966 w 827966"/>
                  <a:gd name="connsiteY2" fmla="*/ 113212 h 680323"/>
                  <a:gd name="connsiteX3" fmla="*/ 5910 w 827966"/>
                  <a:gd name="connsiteY3" fmla="*/ 680323 h 680323"/>
                  <a:gd name="connsiteX4" fmla="*/ 0 w 827966"/>
                  <a:gd name="connsiteY4" fmla="*/ 473663 h 680323"/>
                  <a:gd name="connsiteX0" fmla="*/ 0 w 827966"/>
                  <a:gd name="connsiteY0" fmla="*/ 487239 h 693899"/>
                  <a:gd name="connsiteX1" fmla="*/ 822677 w 827966"/>
                  <a:gd name="connsiteY1" fmla="*/ 0 h 693899"/>
                  <a:gd name="connsiteX2" fmla="*/ 827966 w 827966"/>
                  <a:gd name="connsiteY2" fmla="*/ 126788 h 693899"/>
                  <a:gd name="connsiteX3" fmla="*/ 5910 w 827966"/>
                  <a:gd name="connsiteY3" fmla="*/ 693899 h 693899"/>
                  <a:gd name="connsiteX4" fmla="*/ 0 w 827966"/>
                  <a:gd name="connsiteY4" fmla="*/ 487239 h 693899"/>
                  <a:gd name="connsiteX0" fmla="*/ 0 w 827085"/>
                  <a:gd name="connsiteY0" fmla="*/ 487239 h 693899"/>
                  <a:gd name="connsiteX1" fmla="*/ 822677 w 827085"/>
                  <a:gd name="connsiteY1" fmla="*/ 0 h 693899"/>
                  <a:gd name="connsiteX2" fmla="*/ 827085 w 827085"/>
                  <a:gd name="connsiteY2" fmla="*/ 140364 h 693899"/>
                  <a:gd name="connsiteX3" fmla="*/ 5910 w 827085"/>
                  <a:gd name="connsiteY3" fmla="*/ 693899 h 693899"/>
                  <a:gd name="connsiteX4" fmla="*/ 0 w 827085"/>
                  <a:gd name="connsiteY4" fmla="*/ 487239 h 693899"/>
                  <a:gd name="connsiteX0" fmla="*/ 0 w 827085"/>
                  <a:gd name="connsiteY0" fmla="*/ 487239 h 707476"/>
                  <a:gd name="connsiteX1" fmla="*/ 822677 w 827085"/>
                  <a:gd name="connsiteY1" fmla="*/ 0 h 707476"/>
                  <a:gd name="connsiteX2" fmla="*/ 827085 w 827085"/>
                  <a:gd name="connsiteY2" fmla="*/ 140364 h 707476"/>
                  <a:gd name="connsiteX3" fmla="*/ 4147 w 827085"/>
                  <a:gd name="connsiteY3" fmla="*/ 707476 h 707476"/>
                  <a:gd name="connsiteX4" fmla="*/ 0 w 827085"/>
                  <a:gd name="connsiteY4" fmla="*/ 487239 h 707476"/>
                  <a:gd name="connsiteX0" fmla="*/ 0 w 826644"/>
                  <a:gd name="connsiteY0" fmla="*/ 487239 h 707476"/>
                  <a:gd name="connsiteX1" fmla="*/ 822677 w 826644"/>
                  <a:gd name="connsiteY1" fmla="*/ 0 h 707476"/>
                  <a:gd name="connsiteX2" fmla="*/ 826644 w 826644"/>
                  <a:gd name="connsiteY2" fmla="*/ 169779 h 707476"/>
                  <a:gd name="connsiteX3" fmla="*/ 4147 w 826644"/>
                  <a:gd name="connsiteY3" fmla="*/ 707476 h 707476"/>
                  <a:gd name="connsiteX4" fmla="*/ 0 w 826644"/>
                  <a:gd name="connsiteY4" fmla="*/ 487239 h 707476"/>
                  <a:gd name="connsiteX0" fmla="*/ 0 w 826644"/>
                  <a:gd name="connsiteY0" fmla="*/ 487239 h 707476"/>
                  <a:gd name="connsiteX1" fmla="*/ 822677 w 826644"/>
                  <a:gd name="connsiteY1" fmla="*/ 0 h 707476"/>
                  <a:gd name="connsiteX2" fmla="*/ 826644 w 826644"/>
                  <a:gd name="connsiteY2" fmla="*/ 178830 h 707476"/>
                  <a:gd name="connsiteX3" fmla="*/ 4147 w 826644"/>
                  <a:gd name="connsiteY3" fmla="*/ 707476 h 707476"/>
                  <a:gd name="connsiteX4" fmla="*/ 0 w 826644"/>
                  <a:gd name="connsiteY4" fmla="*/ 487239 h 707476"/>
                  <a:gd name="connsiteX0" fmla="*/ 0 w 826644"/>
                  <a:gd name="connsiteY0" fmla="*/ 478188 h 698425"/>
                  <a:gd name="connsiteX1" fmla="*/ 822677 w 826644"/>
                  <a:gd name="connsiteY1" fmla="*/ 0 h 698425"/>
                  <a:gd name="connsiteX2" fmla="*/ 826644 w 826644"/>
                  <a:gd name="connsiteY2" fmla="*/ 169779 h 698425"/>
                  <a:gd name="connsiteX3" fmla="*/ 4147 w 826644"/>
                  <a:gd name="connsiteY3" fmla="*/ 698425 h 698425"/>
                  <a:gd name="connsiteX4" fmla="*/ 0 w 826644"/>
                  <a:gd name="connsiteY4" fmla="*/ 478188 h 698425"/>
                  <a:gd name="connsiteX0" fmla="*/ 0 w 843393"/>
                  <a:gd name="connsiteY0" fmla="*/ 478188 h 698425"/>
                  <a:gd name="connsiteX1" fmla="*/ 822677 w 843393"/>
                  <a:gd name="connsiteY1" fmla="*/ 0 h 698425"/>
                  <a:gd name="connsiteX2" fmla="*/ 843393 w 843393"/>
                  <a:gd name="connsiteY2" fmla="*/ 491085 h 698425"/>
                  <a:gd name="connsiteX3" fmla="*/ 4147 w 843393"/>
                  <a:gd name="connsiteY3" fmla="*/ 698425 h 698425"/>
                  <a:gd name="connsiteX4" fmla="*/ 0 w 843393"/>
                  <a:gd name="connsiteY4" fmla="*/ 478188 h 698425"/>
                  <a:gd name="connsiteX0" fmla="*/ 0 w 843393"/>
                  <a:gd name="connsiteY0" fmla="*/ 129730 h 349967"/>
                  <a:gd name="connsiteX1" fmla="*/ 841189 w 843393"/>
                  <a:gd name="connsiteY1" fmla="*/ 0 h 349967"/>
                  <a:gd name="connsiteX2" fmla="*/ 843393 w 843393"/>
                  <a:gd name="connsiteY2" fmla="*/ 142627 h 349967"/>
                  <a:gd name="connsiteX3" fmla="*/ 4147 w 843393"/>
                  <a:gd name="connsiteY3" fmla="*/ 349967 h 349967"/>
                  <a:gd name="connsiteX4" fmla="*/ 0 w 843393"/>
                  <a:gd name="connsiteY4" fmla="*/ 129730 h 349967"/>
                  <a:gd name="connsiteX0" fmla="*/ 633 w 839618"/>
                  <a:gd name="connsiteY0" fmla="*/ 0 h 378628"/>
                  <a:gd name="connsiteX1" fmla="*/ 837414 w 839618"/>
                  <a:gd name="connsiteY1" fmla="*/ 28661 h 378628"/>
                  <a:gd name="connsiteX2" fmla="*/ 839618 w 839618"/>
                  <a:gd name="connsiteY2" fmla="*/ 171288 h 378628"/>
                  <a:gd name="connsiteX3" fmla="*/ 372 w 839618"/>
                  <a:gd name="connsiteY3" fmla="*/ 378628 h 378628"/>
                  <a:gd name="connsiteX4" fmla="*/ 633 w 839618"/>
                  <a:gd name="connsiteY4" fmla="*/ 0 h 378628"/>
                  <a:gd name="connsiteX0" fmla="*/ 0 w 838985"/>
                  <a:gd name="connsiteY0" fmla="*/ 0 h 171288"/>
                  <a:gd name="connsiteX1" fmla="*/ 836781 w 838985"/>
                  <a:gd name="connsiteY1" fmla="*/ 28661 h 171288"/>
                  <a:gd name="connsiteX2" fmla="*/ 838985 w 838985"/>
                  <a:gd name="connsiteY2" fmla="*/ 171288 h 171288"/>
                  <a:gd name="connsiteX3" fmla="*/ 5910 w 838985"/>
                  <a:gd name="connsiteY3" fmla="*/ 98051 h 171288"/>
                  <a:gd name="connsiteX4" fmla="*/ 0 w 838985"/>
                  <a:gd name="connsiteY4" fmla="*/ 0 h 171288"/>
                  <a:gd name="connsiteX0" fmla="*/ 0 w 838544"/>
                  <a:gd name="connsiteY0" fmla="*/ 0 h 178076"/>
                  <a:gd name="connsiteX1" fmla="*/ 836781 w 838544"/>
                  <a:gd name="connsiteY1" fmla="*/ 28661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98051 h 178076"/>
                  <a:gd name="connsiteX4" fmla="*/ 0 w 838544"/>
                  <a:gd name="connsiteY4" fmla="*/ 0 h 178076"/>
                  <a:gd name="connsiteX0" fmla="*/ 0 w 838544"/>
                  <a:gd name="connsiteY0" fmla="*/ 0 h 178076"/>
                  <a:gd name="connsiteX1" fmla="*/ 836781 w 838544"/>
                  <a:gd name="connsiteY1" fmla="*/ 8296 h 178076"/>
                  <a:gd name="connsiteX2" fmla="*/ 838544 w 838544"/>
                  <a:gd name="connsiteY2" fmla="*/ 178076 h 178076"/>
                  <a:gd name="connsiteX3" fmla="*/ 5910 w 838544"/>
                  <a:gd name="connsiteY3" fmla="*/ 111627 h 178076"/>
                  <a:gd name="connsiteX4" fmla="*/ 0 w 838544"/>
                  <a:gd name="connsiteY4" fmla="*/ 0 h 178076"/>
                  <a:gd name="connsiteX0" fmla="*/ 0 w 833696"/>
                  <a:gd name="connsiteY0" fmla="*/ 0 h 175814"/>
                  <a:gd name="connsiteX1" fmla="*/ 831933 w 833696"/>
                  <a:gd name="connsiteY1" fmla="*/ 6034 h 175814"/>
                  <a:gd name="connsiteX2" fmla="*/ 833696 w 833696"/>
                  <a:gd name="connsiteY2" fmla="*/ 175814 h 175814"/>
                  <a:gd name="connsiteX3" fmla="*/ 1062 w 833696"/>
                  <a:gd name="connsiteY3" fmla="*/ 109365 h 175814"/>
                  <a:gd name="connsiteX4" fmla="*/ 0 w 833696"/>
                  <a:gd name="connsiteY4" fmla="*/ 0 h 175814"/>
                  <a:gd name="connsiteX0" fmla="*/ 0 w 833696"/>
                  <a:gd name="connsiteY0" fmla="*/ 0 h 175814"/>
                  <a:gd name="connsiteX1" fmla="*/ 831933 w 833696"/>
                  <a:gd name="connsiteY1" fmla="*/ 6034 h 175814"/>
                  <a:gd name="connsiteX2" fmla="*/ 833696 w 833696"/>
                  <a:gd name="connsiteY2" fmla="*/ 175814 h 175814"/>
                  <a:gd name="connsiteX3" fmla="*/ 1503 w 833696"/>
                  <a:gd name="connsiteY3" fmla="*/ 122942 h 175814"/>
                  <a:gd name="connsiteX4" fmla="*/ 0 w 833696"/>
                  <a:gd name="connsiteY4" fmla="*/ 0 h 175814"/>
                  <a:gd name="connsiteX0" fmla="*/ 0 w 832815"/>
                  <a:gd name="connsiteY0" fmla="*/ 0 h 171288"/>
                  <a:gd name="connsiteX1" fmla="*/ 831933 w 832815"/>
                  <a:gd name="connsiteY1" fmla="*/ 6034 h 171288"/>
                  <a:gd name="connsiteX2" fmla="*/ 832815 w 832815"/>
                  <a:gd name="connsiteY2" fmla="*/ 171288 h 171288"/>
                  <a:gd name="connsiteX3" fmla="*/ 1503 w 832815"/>
                  <a:gd name="connsiteY3" fmla="*/ 122942 h 171288"/>
                  <a:gd name="connsiteX4" fmla="*/ 0 w 832815"/>
                  <a:gd name="connsiteY4" fmla="*/ 0 h 171288"/>
                  <a:gd name="connsiteX0" fmla="*/ 0 w 832815"/>
                  <a:gd name="connsiteY0" fmla="*/ 7542 h 178830"/>
                  <a:gd name="connsiteX1" fmla="*/ 831051 w 832815"/>
                  <a:gd name="connsiteY1" fmla="*/ 0 h 178830"/>
                  <a:gd name="connsiteX2" fmla="*/ 832815 w 832815"/>
                  <a:gd name="connsiteY2" fmla="*/ 178830 h 178830"/>
                  <a:gd name="connsiteX3" fmla="*/ 1503 w 832815"/>
                  <a:gd name="connsiteY3" fmla="*/ 130484 h 178830"/>
                  <a:gd name="connsiteX4" fmla="*/ 0 w 832815"/>
                  <a:gd name="connsiteY4" fmla="*/ 7542 h 178830"/>
                  <a:gd name="connsiteX0" fmla="*/ 4841 w 831485"/>
                  <a:gd name="connsiteY0" fmla="*/ 48270 h 178830"/>
                  <a:gd name="connsiteX1" fmla="*/ 829721 w 831485"/>
                  <a:gd name="connsiteY1" fmla="*/ 0 h 178830"/>
                  <a:gd name="connsiteX2" fmla="*/ 831485 w 831485"/>
                  <a:gd name="connsiteY2" fmla="*/ 178830 h 178830"/>
                  <a:gd name="connsiteX3" fmla="*/ 173 w 831485"/>
                  <a:gd name="connsiteY3" fmla="*/ 130484 h 178830"/>
                  <a:gd name="connsiteX4" fmla="*/ 4841 w 831485"/>
                  <a:gd name="connsiteY4" fmla="*/ 48270 h 178830"/>
                  <a:gd name="connsiteX0" fmla="*/ 4841 w 831485"/>
                  <a:gd name="connsiteY0" fmla="*/ 7542 h 138102"/>
                  <a:gd name="connsiteX1" fmla="*/ 829721 w 831485"/>
                  <a:gd name="connsiteY1" fmla="*/ 0 h 138102"/>
                  <a:gd name="connsiteX2" fmla="*/ 831485 w 831485"/>
                  <a:gd name="connsiteY2" fmla="*/ 138102 h 138102"/>
                  <a:gd name="connsiteX3" fmla="*/ 173 w 831485"/>
                  <a:gd name="connsiteY3" fmla="*/ 89756 h 138102"/>
                  <a:gd name="connsiteX4" fmla="*/ 4841 w 831485"/>
                  <a:gd name="connsiteY4" fmla="*/ 7542 h 138102"/>
                  <a:gd name="connsiteX0" fmla="*/ 4841 w 831485"/>
                  <a:gd name="connsiteY0" fmla="*/ 7542 h 89756"/>
                  <a:gd name="connsiteX1" fmla="*/ 829721 w 831485"/>
                  <a:gd name="connsiteY1" fmla="*/ 0 h 89756"/>
                  <a:gd name="connsiteX2" fmla="*/ 831485 w 831485"/>
                  <a:gd name="connsiteY2" fmla="*/ 83797 h 89756"/>
                  <a:gd name="connsiteX3" fmla="*/ 173 w 831485"/>
                  <a:gd name="connsiteY3" fmla="*/ 89756 h 89756"/>
                  <a:gd name="connsiteX4" fmla="*/ 4841 w 831485"/>
                  <a:gd name="connsiteY4" fmla="*/ 7542 h 89756"/>
                  <a:gd name="connsiteX0" fmla="*/ 0 w 826644"/>
                  <a:gd name="connsiteY0" fmla="*/ 7542 h 83797"/>
                  <a:gd name="connsiteX1" fmla="*/ 824880 w 826644"/>
                  <a:gd name="connsiteY1" fmla="*/ 0 h 83797"/>
                  <a:gd name="connsiteX2" fmla="*/ 826644 w 826644"/>
                  <a:gd name="connsiteY2" fmla="*/ 83797 h 83797"/>
                  <a:gd name="connsiteX3" fmla="*/ 621 w 826644"/>
                  <a:gd name="connsiteY3" fmla="*/ 78443 h 83797"/>
                  <a:gd name="connsiteX4" fmla="*/ 0 w 826644"/>
                  <a:gd name="connsiteY4" fmla="*/ 7542 h 83797"/>
                  <a:gd name="connsiteX0" fmla="*/ 2699 w 826258"/>
                  <a:gd name="connsiteY0" fmla="*/ 34694 h 83797"/>
                  <a:gd name="connsiteX1" fmla="*/ 824494 w 826258"/>
                  <a:gd name="connsiteY1" fmla="*/ 0 h 83797"/>
                  <a:gd name="connsiteX2" fmla="*/ 826258 w 826258"/>
                  <a:gd name="connsiteY2" fmla="*/ 83797 h 83797"/>
                  <a:gd name="connsiteX3" fmla="*/ 235 w 826258"/>
                  <a:gd name="connsiteY3" fmla="*/ 78443 h 83797"/>
                  <a:gd name="connsiteX4" fmla="*/ 2699 w 826258"/>
                  <a:gd name="connsiteY4" fmla="*/ 34694 h 83797"/>
                  <a:gd name="connsiteX0" fmla="*/ 2699 w 826258"/>
                  <a:gd name="connsiteY0" fmla="*/ 16593 h 83797"/>
                  <a:gd name="connsiteX1" fmla="*/ 824494 w 826258"/>
                  <a:gd name="connsiteY1" fmla="*/ 0 h 83797"/>
                  <a:gd name="connsiteX2" fmla="*/ 826258 w 826258"/>
                  <a:gd name="connsiteY2" fmla="*/ 83797 h 83797"/>
                  <a:gd name="connsiteX3" fmla="*/ 235 w 826258"/>
                  <a:gd name="connsiteY3" fmla="*/ 78443 h 83797"/>
                  <a:gd name="connsiteX4" fmla="*/ 2699 w 826258"/>
                  <a:gd name="connsiteY4" fmla="*/ 16593 h 83797"/>
                  <a:gd name="connsiteX0" fmla="*/ 1858 w 825417"/>
                  <a:gd name="connsiteY0" fmla="*/ 16593 h 83797"/>
                  <a:gd name="connsiteX1" fmla="*/ 823653 w 825417"/>
                  <a:gd name="connsiteY1" fmla="*/ 0 h 83797"/>
                  <a:gd name="connsiteX2" fmla="*/ 825417 w 825417"/>
                  <a:gd name="connsiteY2" fmla="*/ 83797 h 83797"/>
                  <a:gd name="connsiteX3" fmla="*/ 276 w 825417"/>
                  <a:gd name="connsiteY3" fmla="*/ 67129 h 83797"/>
                  <a:gd name="connsiteX4" fmla="*/ 1858 w 825417"/>
                  <a:gd name="connsiteY4" fmla="*/ 16593 h 83797"/>
                  <a:gd name="connsiteX0" fmla="*/ 1858 w 825417"/>
                  <a:gd name="connsiteY0" fmla="*/ 16593 h 83797"/>
                  <a:gd name="connsiteX1" fmla="*/ 823653 w 825417"/>
                  <a:gd name="connsiteY1" fmla="*/ 0 h 83797"/>
                  <a:gd name="connsiteX2" fmla="*/ 825417 w 825417"/>
                  <a:gd name="connsiteY2" fmla="*/ 83797 h 83797"/>
                  <a:gd name="connsiteX3" fmla="*/ 276 w 825417"/>
                  <a:gd name="connsiteY3" fmla="*/ 76180 h 83797"/>
                  <a:gd name="connsiteX4" fmla="*/ 1858 w 825417"/>
                  <a:gd name="connsiteY4" fmla="*/ 16593 h 83797"/>
                  <a:gd name="connsiteX0" fmla="*/ 1582 w 825141"/>
                  <a:gd name="connsiteY0" fmla="*/ 16593 h 83797"/>
                  <a:gd name="connsiteX1" fmla="*/ 823377 w 825141"/>
                  <a:gd name="connsiteY1" fmla="*/ 0 h 83797"/>
                  <a:gd name="connsiteX2" fmla="*/ 825141 w 825141"/>
                  <a:gd name="connsiteY2" fmla="*/ 83797 h 83797"/>
                  <a:gd name="connsiteX3" fmla="*/ 0 w 825141"/>
                  <a:gd name="connsiteY3" fmla="*/ 76180 h 83797"/>
                  <a:gd name="connsiteX4" fmla="*/ 1582 w 825141"/>
                  <a:gd name="connsiteY4" fmla="*/ 16593 h 83797"/>
                  <a:gd name="connsiteX0" fmla="*/ 133 w 825455"/>
                  <a:gd name="connsiteY0" fmla="*/ 14329 h 83797"/>
                  <a:gd name="connsiteX1" fmla="*/ 823691 w 825455"/>
                  <a:gd name="connsiteY1" fmla="*/ 0 h 83797"/>
                  <a:gd name="connsiteX2" fmla="*/ 825455 w 825455"/>
                  <a:gd name="connsiteY2" fmla="*/ 83797 h 83797"/>
                  <a:gd name="connsiteX3" fmla="*/ 314 w 825455"/>
                  <a:gd name="connsiteY3" fmla="*/ 76180 h 83797"/>
                  <a:gd name="connsiteX4" fmla="*/ 133 w 825455"/>
                  <a:gd name="connsiteY4" fmla="*/ 14329 h 83797"/>
                  <a:gd name="connsiteX0" fmla="*/ 133 w 825455"/>
                  <a:gd name="connsiteY0" fmla="*/ 14329 h 106425"/>
                  <a:gd name="connsiteX1" fmla="*/ 823691 w 825455"/>
                  <a:gd name="connsiteY1" fmla="*/ 0 h 106425"/>
                  <a:gd name="connsiteX2" fmla="*/ 825455 w 825455"/>
                  <a:gd name="connsiteY2" fmla="*/ 106425 h 106425"/>
                  <a:gd name="connsiteX3" fmla="*/ 314 w 825455"/>
                  <a:gd name="connsiteY3" fmla="*/ 76180 h 106425"/>
                  <a:gd name="connsiteX4" fmla="*/ 133 w 825455"/>
                  <a:gd name="connsiteY4" fmla="*/ 14329 h 106425"/>
                  <a:gd name="connsiteX0" fmla="*/ 133 w 825455"/>
                  <a:gd name="connsiteY0" fmla="*/ 752 h 92848"/>
                  <a:gd name="connsiteX1" fmla="*/ 823691 w 825455"/>
                  <a:gd name="connsiteY1" fmla="*/ 0 h 92848"/>
                  <a:gd name="connsiteX2" fmla="*/ 825455 w 825455"/>
                  <a:gd name="connsiteY2" fmla="*/ 92848 h 92848"/>
                  <a:gd name="connsiteX3" fmla="*/ 314 w 825455"/>
                  <a:gd name="connsiteY3" fmla="*/ 62603 h 92848"/>
                  <a:gd name="connsiteX4" fmla="*/ 133 w 825455"/>
                  <a:gd name="connsiteY4" fmla="*/ 752 h 92848"/>
                  <a:gd name="connsiteX0" fmla="*/ 133 w 825455"/>
                  <a:gd name="connsiteY0" fmla="*/ 5277 h 97373"/>
                  <a:gd name="connsiteX1" fmla="*/ 824573 w 825455"/>
                  <a:gd name="connsiteY1" fmla="*/ 0 h 97373"/>
                  <a:gd name="connsiteX2" fmla="*/ 825455 w 825455"/>
                  <a:gd name="connsiteY2" fmla="*/ 97373 h 97373"/>
                  <a:gd name="connsiteX3" fmla="*/ 314 w 825455"/>
                  <a:gd name="connsiteY3" fmla="*/ 67128 h 97373"/>
                  <a:gd name="connsiteX4" fmla="*/ 133 w 825455"/>
                  <a:gd name="connsiteY4" fmla="*/ 5277 h 97373"/>
                  <a:gd name="connsiteX0" fmla="*/ 133 w 825455"/>
                  <a:gd name="connsiteY0" fmla="*/ 7539 h 99635"/>
                  <a:gd name="connsiteX1" fmla="*/ 824132 w 825455"/>
                  <a:gd name="connsiteY1" fmla="*/ 0 h 99635"/>
                  <a:gd name="connsiteX2" fmla="*/ 825455 w 825455"/>
                  <a:gd name="connsiteY2" fmla="*/ 99635 h 99635"/>
                  <a:gd name="connsiteX3" fmla="*/ 314 w 825455"/>
                  <a:gd name="connsiteY3" fmla="*/ 69390 h 99635"/>
                  <a:gd name="connsiteX4" fmla="*/ 133 w 825455"/>
                  <a:gd name="connsiteY4" fmla="*/ 7539 h 99635"/>
                  <a:gd name="connsiteX0" fmla="*/ 133 w 825455"/>
                  <a:gd name="connsiteY0" fmla="*/ 7539 h 78516"/>
                  <a:gd name="connsiteX1" fmla="*/ 824132 w 825455"/>
                  <a:gd name="connsiteY1" fmla="*/ 0 h 78516"/>
                  <a:gd name="connsiteX2" fmla="*/ 825455 w 825455"/>
                  <a:gd name="connsiteY2" fmla="*/ 78516 h 78516"/>
                  <a:gd name="connsiteX3" fmla="*/ 314 w 825455"/>
                  <a:gd name="connsiteY3" fmla="*/ 69390 h 78516"/>
                  <a:gd name="connsiteX4" fmla="*/ 133 w 825455"/>
                  <a:gd name="connsiteY4" fmla="*/ 7539 h 78516"/>
                  <a:gd name="connsiteX0" fmla="*/ 133 w 825455"/>
                  <a:gd name="connsiteY0" fmla="*/ 0 h 70977"/>
                  <a:gd name="connsiteX1" fmla="*/ 824132 w 825455"/>
                  <a:gd name="connsiteY1" fmla="*/ 19614 h 70977"/>
                  <a:gd name="connsiteX2" fmla="*/ 825455 w 825455"/>
                  <a:gd name="connsiteY2" fmla="*/ 70977 h 70977"/>
                  <a:gd name="connsiteX3" fmla="*/ 314 w 825455"/>
                  <a:gd name="connsiteY3" fmla="*/ 61851 h 70977"/>
                  <a:gd name="connsiteX4" fmla="*/ 133 w 825455"/>
                  <a:gd name="connsiteY4" fmla="*/ 0 h 70977"/>
                  <a:gd name="connsiteX0" fmla="*/ 224315 w 1049637"/>
                  <a:gd name="connsiteY0" fmla="*/ 0 h 70977"/>
                  <a:gd name="connsiteX1" fmla="*/ 1048314 w 1049637"/>
                  <a:gd name="connsiteY1" fmla="*/ 19614 h 70977"/>
                  <a:gd name="connsiteX2" fmla="*/ 1049637 w 1049637"/>
                  <a:gd name="connsiteY2" fmla="*/ 70977 h 70977"/>
                  <a:gd name="connsiteX3" fmla="*/ 0 w 1049637"/>
                  <a:gd name="connsiteY3" fmla="*/ 64868 h 70977"/>
                  <a:gd name="connsiteX4" fmla="*/ 224315 w 1049637"/>
                  <a:gd name="connsiteY4" fmla="*/ 0 h 70977"/>
                  <a:gd name="connsiteX0" fmla="*/ 407 w 1049637"/>
                  <a:gd name="connsiteY0" fmla="*/ 10556 h 51363"/>
                  <a:gd name="connsiteX1" fmla="*/ 1048314 w 1049637"/>
                  <a:gd name="connsiteY1" fmla="*/ 0 h 51363"/>
                  <a:gd name="connsiteX2" fmla="*/ 1049637 w 1049637"/>
                  <a:gd name="connsiteY2" fmla="*/ 51363 h 51363"/>
                  <a:gd name="connsiteX3" fmla="*/ 0 w 1049637"/>
                  <a:gd name="connsiteY3" fmla="*/ 45254 h 51363"/>
                  <a:gd name="connsiteX4" fmla="*/ 407 w 1049637"/>
                  <a:gd name="connsiteY4" fmla="*/ 10556 h 51363"/>
                  <a:gd name="connsiteX0" fmla="*/ 148 w 1049819"/>
                  <a:gd name="connsiteY0" fmla="*/ 15081 h 51363"/>
                  <a:gd name="connsiteX1" fmla="*/ 1048496 w 1049819"/>
                  <a:gd name="connsiteY1" fmla="*/ 0 h 51363"/>
                  <a:gd name="connsiteX2" fmla="*/ 1049819 w 1049819"/>
                  <a:gd name="connsiteY2" fmla="*/ 51363 h 51363"/>
                  <a:gd name="connsiteX3" fmla="*/ 182 w 1049819"/>
                  <a:gd name="connsiteY3" fmla="*/ 45254 h 51363"/>
                  <a:gd name="connsiteX4" fmla="*/ 148 w 1049819"/>
                  <a:gd name="connsiteY4" fmla="*/ 15081 h 51363"/>
                  <a:gd name="connsiteX0" fmla="*/ 148 w 1049819"/>
                  <a:gd name="connsiteY0" fmla="*/ 3767 h 51363"/>
                  <a:gd name="connsiteX1" fmla="*/ 1048496 w 1049819"/>
                  <a:gd name="connsiteY1" fmla="*/ 0 h 51363"/>
                  <a:gd name="connsiteX2" fmla="*/ 1049819 w 1049819"/>
                  <a:gd name="connsiteY2" fmla="*/ 51363 h 51363"/>
                  <a:gd name="connsiteX3" fmla="*/ 182 w 1049819"/>
                  <a:gd name="connsiteY3" fmla="*/ 45254 h 51363"/>
                  <a:gd name="connsiteX4" fmla="*/ 148 w 1049819"/>
                  <a:gd name="connsiteY4" fmla="*/ 3767 h 51363"/>
                  <a:gd name="connsiteX0" fmla="*/ 7553 w 1057224"/>
                  <a:gd name="connsiteY0" fmla="*/ 3767 h 51363"/>
                  <a:gd name="connsiteX1" fmla="*/ 1055901 w 1057224"/>
                  <a:gd name="connsiteY1" fmla="*/ 0 h 51363"/>
                  <a:gd name="connsiteX2" fmla="*/ 1057224 w 1057224"/>
                  <a:gd name="connsiteY2" fmla="*/ 51363 h 51363"/>
                  <a:gd name="connsiteX3" fmla="*/ 7587 w 1057224"/>
                  <a:gd name="connsiteY3" fmla="*/ 45254 h 51363"/>
                  <a:gd name="connsiteX4" fmla="*/ 7553 w 1057224"/>
                  <a:gd name="connsiteY4" fmla="*/ 3767 h 51363"/>
                  <a:gd name="connsiteX0" fmla="*/ 0 w 1049671"/>
                  <a:gd name="connsiteY0" fmla="*/ 3767 h 51363"/>
                  <a:gd name="connsiteX1" fmla="*/ 1048348 w 1049671"/>
                  <a:gd name="connsiteY1" fmla="*/ 0 h 51363"/>
                  <a:gd name="connsiteX2" fmla="*/ 1049671 w 1049671"/>
                  <a:gd name="connsiteY2" fmla="*/ 51363 h 51363"/>
                  <a:gd name="connsiteX3" fmla="*/ 34 w 1049671"/>
                  <a:gd name="connsiteY3" fmla="*/ 45254 h 51363"/>
                  <a:gd name="connsiteX4" fmla="*/ 0 w 1049671"/>
                  <a:gd name="connsiteY4" fmla="*/ 3767 h 51363"/>
                  <a:gd name="connsiteX0" fmla="*/ 0 w 1049671"/>
                  <a:gd name="connsiteY0" fmla="*/ 8292 h 51363"/>
                  <a:gd name="connsiteX1" fmla="*/ 1048348 w 1049671"/>
                  <a:gd name="connsiteY1" fmla="*/ 0 h 51363"/>
                  <a:gd name="connsiteX2" fmla="*/ 1049671 w 1049671"/>
                  <a:gd name="connsiteY2" fmla="*/ 51363 h 51363"/>
                  <a:gd name="connsiteX3" fmla="*/ 34 w 1049671"/>
                  <a:gd name="connsiteY3" fmla="*/ 45254 h 51363"/>
                  <a:gd name="connsiteX4" fmla="*/ 0 w 1049671"/>
                  <a:gd name="connsiteY4" fmla="*/ 8292 h 51363"/>
                  <a:gd name="connsiteX0" fmla="*/ 0 w 1049671"/>
                  <a:gd name="connsiteY0" fmla="*/ 1504 h 44575"/>
                  <a:gd name="connsiteX1" fmla="*/ 1048789 w 1049671"/>
                  <a:gd name="connsiteY1" fmla="*/ 0 h 44575"/>
                  <a:gd name="connsiteX2" fmla="*/ 1049671 w 1049671"/>
                  <a:gd name="connsiteY2" fmla="*/ 44575 h 44575"/>
                  <a:gd name="connsiteX3" fmla="*/ 34 w 1049671"/>
                  <a:gd name="connsiteY3" fmla="*/ 38466 h 44575"/>
                  <a:gd name="connsiteX4" fmla="*/ 0 w 1049671"/>
                  <a:gd name="connsiteY4" fmla="*/ 1504 h 44575"/>
                  <a:gd name="connsiteX0" fmla="*/ 0 w 1050112"/>
                  <a:gd name="connsiteY0" fmla="*/ 1504 h 46837"/>
                  <a:gd name="connsiteX1" fmla="*/ 1048789 w 1050112"/>
                  <a:gd name="connsiteY1" fmla="*/ 0 h 46837"/>
                  <a:gd name="connsiteX2" fmla="*/ 1050112 w 1050112"/>
                  <a:gd name="connsiteY2" fmla="*/ 46837 h 46837"/>
                  <a:gd name="connsiteX3" fmla="*/ 34 w 1050112"/>
                  <a:gd name="connsiteY3" fmla="*/ 38466 h 46837"/>
                  <a:gd name="connsiteX4" fmla="*/ 0 w 1050112"/>
                  <a:gd name="connsiteY4" fmla="*/ 1504 h 46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0112" h="46837">
                    <a:moveTo>
                      <a:pt x="0" y="1504"/>
                    </a:moveTo>
                    <a:lnTo>
                      <a:pt x="1048789" y="0"/>
                    </a:lnTo>
                    <a:cubicBezTo>
                      <a:pt x="1050111" y="56593"/>
                      <a:pt x="1048790" y="-9756"/>
                      <a:pt x="1050112" y="46837"/>
                    </a:cubicBezTo>
                    <a:lnTo>
                      <a:pt x="34" y="38466"/>
                    </a:lnTo>
                    <a:cubicBezTo>
                      <a:pt x="23" y="24637"/>
                      <a:pt x="11" y="15333"/>
                      <a:pt x="0" y="1504"/>
                    </a:cubicBezTo>
                    <a:close/>
                  </a:path>
                </a:pathLst>
              </a:custGeom>
              <a:solidFill>
                <a:srgbClr val="FF0000">
                  <a:alpha val="4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88" name="Rectangle 118">
                <a:extLst>
                  <a:ext uri="{FF2B5EF4-FFF2-40B4-BE49-F238E27FC236}">
                    <a16:creationId xmlns:a16="http://schemas.microsoft.com/office/drawing/2014/main" id="{291E9625-C3E8-8DA0-453E-32D72778914B}"/>
                  </a:ext>
                </a:extLst>
              </p:cNvPr>
              <p:cNvSpPr>
                <a:spLocks noChangeArrowheads="1"/>
              </p:cNvSpPr>
              <p:nvPr/>
            </p:nvSpPr>
            <p:spPr bwMode="auto">
              <a:xfrm rot="120000" flipH="1">
                <a:off x="5669932" y="2448377"/>
                <a:ext cx="311817" cy="528619"/>
              </a:xfrm>
              <a:custGeom>
                <a:avLst/>
                <a:gdLst>
                  <a:gd name="T0" fmla="*/ 26538 w 627786"/>
                  <a:gd name="T1" fmla="*/ 2407 h 1626184"/>
                  <a:gd name="T2" fmla="*/ 627418 w 627786"/>
                  <a:gd name="T3" fmla="*/ 0 h 1626184"/>
                  <a:gd name="T4" fmla="*/ 627260 w 627786"/>
                  <a:gd name="T5" fmla="*/ 1624176 h 1626184"/>
                  <a:gd name="T6" fmla="*/ 26538 w 627786"/>
                  <a:gd name="T7" fmla="*/ 1620407 h 1626184"/>
                  <a:gd name="T8" fmla="*/ 6947 w 627786"/>
                  <a:gd name="T9" fmla="*/ 1212167 h 1626184"/>
                  <a:gd name="T10" fmla="*/ 26 w 627786"/>
                  <a:gd name="T11" fmla="*/ 728829 h 1626184"/>
                  <a:gd name="T12" fmla="*/ 7393 w 627786"/>
                  <a:gd name="T13" fmla="*/ 381645 h 1626184"/>
                  <a:gd name="T14" fmla="*/ 26538 w 627786"/>
                  <a:gd name="T15" fmla="*/ 2407 h 162618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27786" h="1626184">
                    <a:moveTo>
                      <a:pt x="26555" y="2408"/>
                    </a:moveTo>
                    <a:lnTo>
                      <a:pt x="627786" y="0"/>
                    </a:lnTo>
                    <a:cubicBezTo>
                      <a:pt x="627733" y="542061"/>
                      <a:pt x="627681" y="1084123"/>
                      <a:pt x="627628" y="1626184"/>
                    </a:cubicBezTo>
                    <a:lnTo>
                      <a:pt x="26555" y="1622408"/>
                    </a:lnTo>
                    <a:cubicBezTo>
                      <a:pt x="16864" y="1449015"/>
                      <a:pt x="14558" y="1430461"/>
                      <a:pt x="6952" y="1213664"/>
                    </a:cubicBezTo>
                    <a:cubicBezTo>
                      <a:pt x="2899" y="1065692"/>
                      <a:pt x="-320" y="864739"/>
                      <a:pt x="26" y="729732"/>
                    </a:cubicBezTo>
                    <a:cubicBezTo>
                      <a:pt x="372" y="594725"/>
                      <a:pt x="3345" y="504145"/>
                      <a:pt x="7398" y="382117"/>
                    </a:cubicBezTo>
                    <a:cubicBezTo>
                      <a:pt x="16006" y="237358"/>
                      <a:pt x="9780" y="244573"/>
                      <a:pt x="26555" y="2408"/>
                    </a:cubicBezTo>
                    <a:close/>
                  </a:path>
                </a:pathLst>
              </a:custGeom>
              <a:solidFill>
                <a:srgbClr val="DDDDDD"/>
              </a:solidFill>
              <a:ln w="1587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89" name="Rectangle 118">
                <a:extLst>
                  <a:ext uri="{FF2B5EF4-FFF2-40B4-BE49-F238E27FC236}">
                    <a16:creationId xmlns:a16="http://schemas.microsoft.com/office/drawing/2014/main" id="{2E3AEAFF-F434-7894-2DE3-48421255C09E}"/>
                  </a:ext>
                </a:extLst>
              </p:cNvPr>
              <p:cNvSpPr>
                <a:spLocks noChangeArrowheads="1"/>
              </p:cNvSpPr>
              <p:nvPr/>
            </p:nvSpPr>
            <p:spPr bwMode="auto">
              <a:xfrm rot="202111" flipH="1">
                <a:off x="8113951" y="2606431"/>
                <a:ext cx="307558" cy="739446"/>
              </a:xfrm>
              <a:custGeom>
                <a:avLst/>
                <a:gdLst>
                  <a:gd name="T0" fmla="*/ 2287 w 619460"/>
                  <a:gd name="T1" fmla="*/ 3372 h 1800421"/>
                  <a:gd name="T2" fmla="*/ 617605 w 619460"/>
                  <a:gd name="T3" fmla="*/ 0 h 1800421"/>
                  <a:gd name="T4" fmla="*/ 603840 w 619460"/>
                  <a:gd name="T5" fmla="*/ 417705 h 1800421"/>
                  <a:gd name="T6" fmla="*/ 599360 w 619460"/>
                  <a:gd name="T7" fmla="*/ 859747 h 1800421"/>
                  <a:gd name="T8" fmla="*/ 603942 w 619460"/>
                  <a:gd name="T9" fmla="*/ 1390783 h 1800421"/>
                  <a:gd name="T10" fmla="*/ 617605 w 619460"/>
                  <a:gd name="T11" fmla="*/ 1804133 h 1800421"/>
                  <a:gd name="T12" fmla="*/ 0 w 619460"/>
                  <a:gd name="T13" fmla="*/ 1804554 h 1800421"/>
                  <a:gd name="T14" fmla="*/ 2287 w 619460"/>
                  <a:gd name="T15" fmla="*/ 3372 h 18004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19460" h="1800421">
                    <a:moveTo>
                      <a:pt x="2293" y="3367"/>
                    </a:moveTo>
                    <a:lnTo>
                      <a:pt x="619460" y="0"/>
                    </a:lnTo>
                    <a:cubicBezTo>
                      <a:pt x="612708" y="283503"/>
                      <a:pt x="607086" y="345230"/>
                      <a:pt x="605654" y="416748"/>
                    </a:cubicBezTo>
                    <a:cubicBezTo>
                      <a:pt x="604632" y="565794"/>
                      <a:pt x="604941" y="652242"/>
                      <a:pt x="601160" y="857778"/>
                    </a:cubicBezTo>
                    <a:cubicBezTo>
                      <a:pt x="598169" y="1118006"/>
                      <a:pt x="603987" y="1249322"/>
                      <a:pt x="605756" y="1387597"/>
                    </a:cubicBezTo>
                    <a:cubicBezTo>
                      <a:pt x="608643" y="1547407"/>
                      <a:pt x="613163" y="1628996"/>
                      <a:pt x="619460" y="1800000"/>
                    </a:cubicBezTo>
                    <a:lnTo>
                      <a:pt x="0" y="1800421"/>
                    </a:lnTo>
                    <a:cubicBezTo>
                      <a:pt x="764" y="1201403"/>
                      <a:pt x="1529" y="602385"/>
                      <a:pt x="2293" y="3367"/>
                    </a:cubicBezTo>
                    <a:close/>
                  </a:path>
                </a:pathLst>
              </a:custGeom>
              <a:solidFill>
                <a:srgbClr val="DDDDDD"/>
              </a:solidFill>
              <a:ln w="1587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sp>
          <p:nvSpPr>
            <p:cNvPr id="390" name="Text Box 44">
              <a:extLst>
                <a:ext uri="{FF2B5EF4-FFF2-40B4-BE49-F238E27FC236}">
                  <a16:creationId xmlns:a16="http://schemas.microsoft.com/office/drawing/2014/main" id="{C768BCDC-F69C-68ED-B658-0E2653E39A52}"/>
                </a:ext>
              </a:extLst>
            </p:cNvPr>
            <p:cNvSpPr txBox="1">
              <a:spLocks noChangeArrowheads="1"/>
            </p:cNvSpPr>
            <p:nvPr/>
          </p:nvSpPr>
          <p:spPr bwMode="auto">
            <a:xfrm>
              <a:off x="5566308" y="3328287"/>
              <a:ext cx="2888569"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de-DE" sz="15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270</a:t>
              </a:r>
              <a:r>
                <a:rPr kumimoji="0" lang="de-DE" sz="1500" b="0" i="0" u="none" strike="noStrike" kern="120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W, </a:t>
              </a:r>
              <a:r>
                <a:rPr kumimoji="0" lang="de-DE" sz="1500" b="0" i="0" u="none" strike="noStrike" kern="0" cap="none" spc="0" normalizeH="0" baseline="0" noProof="0" dirty="0">
                  <a:ln>
                    <a:noFill/>
                  </a:ln>
                  <a:solidFill>
                    <a:srgbClr val="000000"/>
                  </a:solidFill>
                  <a:effectLst/>
                  <a:uLnTx/>
                  <a:uFillTx/>
                  <a:latin typeface="Symbol" panose="05050102010706020507" pitchFamily="18" charset="2"/>
                  <a:ea typeface="Calibri" panose="020F0502020204030204" pitchFamily="34" charset="0"/>
                  <a:cs typeface="Calibri" panose="020F0502020204030204" pitchFamily="34" charset="0"/>
                </a:rPr>
                <a:t>Dl</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1.6</a:t>
              </a:r>
              <a:r>
                <a:rPr kumimoji="0" lang="de-DE" sz="1500" b="0" i="0" u="none" strike="noStrike" kern="120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nm</a:t>
              </a:r>
              <a:r>
                <a:rPr kumimoji="0" lang="de-DE" sz="15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de-DE" sz="1500" b="0" i="0" u="none" strike="noStrike" kern="120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a:ln>
                    <a:noFill/>
                  </a:ln>
                  <a:solidFill>
                    <a:srgbClr val="000000"/>
                  </a:solidFill>
                  <a:effectLst/>
                  <a:uLnTx/>
                  <a:uFillTx/>
                  <a:latin typeface="Symbol" panose="05050102010706020507" pitchFamily="18" charset="2"/>
                  <a:ea typeface="Calibri" panose="020F0502020204030204" pitchFamily="34" charset="0"/>
                  <a:cs typeface="Calibri" panose="020F0502020204030204" pitchFamily="34" charset="0"/>
                </a:rPr>
                <a:t>𝜏</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1.1 ps </a:t>
              </a:r>
            </a:p>
          </p:txBody>
        </p:sp>
      </p:grpSp>
      <p:grpSp>
        <p:nvGrpSpPr>
          <p:cNvPr id="22" name="Group 21">
            <a:extLst>
              <a:ext uri="{FF2B5EF4-FFF2-40B4-BE49-F238E27FC236}">
                <a16:creationId xmlns:a16="http://schemas.microsoft.com/office/drawing/2014/main" id="{EB2E11AB-A1AE-A1AD-2C4D-43A1D7FE17C6}"/>
              </a:ext>
            </a:extLst>
          </p:cNvPr>
          <p:cNvGrpSpPr/>
          <p:nvPr/>
        </p:nvGrpSpPr>
        <p:grpSpPr>
          <a:xfrm>
            <a:off x="3596538" y="718753"/>
            <a:ext cx="5014041" cy="1091796"/>
            <a:chOff x="3588823" y="815815"/>
            <a:chExt cx="5014041" cy="1091796"/>
          </a:xfrm>
        </p:grpSpPr>
        <p:sp>
          <p:nvSpPr>
            <p:cNvPr id="71" name="Rechteck 70">
              <a:extLst>
                <a:ext uri="{FF2B5EF4-FFF2-40B4-BE49-F238E27FC236}">
                  <a16:creationId xmlns:a16="http://schemas.microsoft.com/office/drawing/2014/main" id="{28D65B2C-F6ED-6133-52B4-B98FA22467E3}"/>
                </a:ext>
              </a:extLst>
            </p:cNvPr>
            <p:cNvSpPr/>
            <p:nvPr/>
          </p:nvSpPr>
          <p:spPr>
            <a:xfrm>
              <a:off x="3588823" y="815815"/>
              <a:ext cx="5014041" cy="1080000"/>
            </a:xfrm>
            <a:prstGeom prst="rect">
              <a:avLst/>
            </a:prstGeom>
            <a:solidFill>
              <a:srgbClr val="F8F8F8"/>
            </a:solidFill>
            <a:ln w="19050" cap="flat" cmpd="sng" algn="ctr">
              <a:solidFill>
                <a:sysClr val="window" lastClr="FFFFFF">
                  <a:lumMod val="50000"/>
                </a:sysClr>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ct val="0"/>
                </a:spcAft>
                <a:buClrTx/>
                <a:buSzTx/>
                <a:buFontTx/>
                <a:buNone/>
                <a:tabLst/>
                <a:defRPr/>
              </a:pPr>
              <a:endPar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83" name="Text Box 44">
              <a:extLst>
                <a:ext uri="{FF2B5EF4-FFF2-40B4-BE49-F238E27FC236}">
                  <a16:creationId xmlns:a16="http://schemas.microsoft.com/office/drawing/2014/main" id="{17542F97-6ECA-35C8-2752-2B383363D3C5}"/>
                </a:ext>
              </a:extLst>
            </p:cNvPr>
            <p:cNvSpPr txBox="1">
              <a:spLocks noChangeArrowheads="1"/>
            </p:cNvSpPr>
            <p:nvPr/>
          </p:nvSpPr>
          <p:spPr bwMode="auto">
            <a:xfrm>
              <a:off x="3588823" y="824662"/>
              <a:ext cx="5002029" cy="303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36000" rIns="0" bIns="36000">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rtl="0" eaLnBrk="1" fontAlgn="auto" latinLnBrk="0" hangingPunct="1">
                <a:lnSpc>
                  <a:spcPct val="100000"/>
                </a:lnSpc>
                <a:spcBef>
                  <a:spcPct val="50000"/>
                </a:spcBef>
                <a:spcAft>
                  <a:spcPct val="0"/>
                </a:spcAft>
                <a:buClrTx/>
                <a:buSzTx/>
                <a:buFontTx/>
                <a:buNone/>
                <a:tabLst/>
                <a:defRPr/>
              </a:pPr>
              <a:r>
                <a:rPr kumimoji="0" lang="de-DE" sz="15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Yb:KYW</a:t>
              </a:r>
              <a:r>
                <a:rPr kumimoji="0" lang="de-DE" sz="15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oscillator</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frequency</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comb</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t>
              </a:r>
            </a:p>
          </p:txBody>
        </p:sp>
        <p:sp>
          <p:nvSpPr>
            <p:cNvPr id="223" name="Text Box 44">
              <a:extLst>
                <a:ext uri="{FF2B5EF4-FFF2-40B4-BE49-F238E27FC236}">
                  <a16:creationId xmlns:a16="http://schemas.microsoft.com/office/drawing/2014/main" id="{429842C6-4B3E-565A-9BEA-68B0ED2BA53D}"/>
                </a:ext>
              </a:extLst>
            </p:cNvPr>
            <p:cNvSpPr txBox="1">
              <a:spLocks noChangeArrowheads="1"/>
            </p:cNvSpPr>
            <p:nvPr/>
          </p:nvSpPr>
          <p:spPr bwMode="auto">
            <a:xfrm>
              <a:off x="4098528" y="1604075"/>
              <a:ext cx="2858603" cy="303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36000" rIns="0" bIns="36000">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rtl="0" eaLnBrk="1" fontAlgn="auto" latinLnBrk="0" hangingPunct="1">
                <a:lnSpc>
                  <a:spcPct val="100000"/>
                </a:lnSpc>
                <a:spcBef>
                  <a:spcPct val="50000"/>
                </a:spcBef>
                <a:spcAft>
                  <a:spcPct val="0"/>
                </a:spcAft>
                <a:buClrTx/>
                <a:buSzTx/>
                <a:buFontTx/>
                <a:buNone/>
                <a:tabLst/>
                <a:defRPr/>
              </a:pP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40</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MHz, 10</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mW, </a:t>
              </a:r>
              <a:r>
                <a:rPr kumimoji="0" lang="de-DE" sz="1500" b="0" i="0" u="none" strike="noStrike" kern="0" cap="none" spc="0" normalizeH="0" baseline="0" noProof="0" dirty="0">
                  <a:ln>
                    <a:noFill/>
                  </a:ln>
                  <a:solidFill>
                    <a:srgbClr val="000000"/>
                  </a:solidFill>
                  <a:effectLst/>
                  <a:uLnTx/>
                  <a:uFillTx/>
                  <a:latin typeface="Symbol" panose="05050102010706020507" pitchFamily="18" charset="2"/>
                  <a:ea typeface="Calibri" panose="020F0502020204030204" pitchFamily="34" charset="0"/>
                  <a:cs typeface="Calibri" panose="020F0502020204030204" pitchFamily="34" charset="0"/>
                </a:rPr>
                <a:t>l</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1030</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nm</a:t>
              </a:r>
              <a:endPar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nvGrpSpPr>
            <p:cNvPr id="676" name="Gruppieren 675">
              <a:extLst>
                <a:ext uri="{FF2B5EF4-FFF2-40B4-BE49-F238E27FC236}">
                  <a16:creationId xmlns:a16="http://schemas.microsoft.com/office/drawing/2014/main" id="{B9AAB468-7CF1-27B0-2248-B790C2D61877}"/>
                </a:ext>
              </a:extLst>
            </p:cNvPr>
            <p:cNvGrpSpPr/>
            <p:nvPr/>
          </p:nvGrpSpPr>
          <p:grpSpPr>
            <a:xfrm>
              <a:off x="3908630" y="1150593"/>
              <a:ext cx="2970091" cy="634679"/>
              <a:chOff x="6712039" y="1386156"/>
              <a:chExt cx="2970091" cy="634679"/>
            </a:xfrm>
          </p:grpSpPr>
          <p:sp>
            <p:nvSpPr>
              <p:cNvPr id="653" name="Rectangle 58">
                <a:extLst>
                  <a:ext uri="{FF2B5EF4-FFF2-40B4-BE49-F238E27FC236}">
                    <a16:creationId xmlns:a16="http://schemas.microsoft.com/office/drawing/2014/main" id="{A3F82262-A1C0-BF9A-79BE-61FF8B590C54}"/>
                  </a:ext>
                </a:extLst>
              </p:cNvPr>
              <p:cNvSpPr>
                <a:spLocks noChangeArrowheads="1"/>
              </p:cNvSpPr>
              <p:nvPr/>
            </p:nvSpPr>
            <p:spPr bwMode="auto">
              <a:xfrm flipH="1">
                <a:off x="8350401" y="1451410"/>
                <a:ext cx="145793" cy="90000"/>
              </a:xfrm>
              <a:prstGeom prst="rect">
                <a:avLst/>
              </a:prstGeom>
              <a:solidFill>
                <a:schemeClr val="tx2">
                  <a:lumMod val="20000"/>
                  <a:lumOff val="80000"/>
                </a:schemeClr>
              </a:solidFill>
              <a:ln w="15875">
                <a:solidFill>
                  <a:srgbClr val="179C7D"/>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4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58" name="Rechteck 657">
                <a:extLst>
                  <a:ext uri="{FF2B5EF4-FFF2-40B4-BE49-F238E27FC236}">
                    <a16:creationId xmlns:a16="http://schemas.microsoft.com/office/drawing/2014/main" id="{B123820E-510E-E21D-DBDC-596C1A49FB61}"/>
                  </a:ext>
                </a:extLst>
              </p:cNvPr>
              <p:cNvSpPr/>
              <p:nvPr/>
            </p:nvSpPr>
            <p:spPr>
              <a:xfrm rot="20900596" flipV="1">
                <a:off x="6712039" y="1882565"/>
                <a:ext cx="98805" cy="108326"/>
              </a:xfrm>
              <a:prstGeom prst="rect">
                <a:avLst/>
              </a:prstGeom>
              <a:solidFill>
                <a:schemeClr val="bg1">
                  <a:lumMod val="65000"/>
                </a:schemeClr>
              </a:solidFill>
              <a:ln w="19050">
                <a:solidFill>
                  <a:schemeClr val="bg1">
                    <a:lumMod val="50000"/>
                  </a:schemeClr>
                </a:solidFill>
                <a:round/>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59" name="AutoShape 21">
                <a:extLst>
                  <a:ext uri="{FF2B5EF4-FFF2-40B4-BE49-F238E27FC236}">
                    <a16:creationId xmlns:a16="http://schemas.microsoft.com/office/drawing/2014/main" id="{FD0995A7-6ECD-5C68-34AA-29D9423A6F0E}"/>
                  </a:ext>
                </a:extLst>
              </p:cNvPr>
              <p:cNvSpPr>
                <a:spLocks noChangeArrowheads="1"/>
              </p:cNvSpPr>
              <p:nvPr/>
            </p:nvSpPr>
            <p:spPr bwMode="auto">
              <a:xfrm rot="5400000" flipV="1">
                <a:off x="8127321" y="1191676"/>
                <a:ext cx="57600" cy="6120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solidFill>
                <a:srgbClr val="FF0000">
                  <a:alpha val="4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61" name="Rechteck 660">
                <a:extLst>
                  <a:ext uri="{FF2B5EF4-FFF2-40B4-BE49-F238E27FC236}">
                    <a16:creationId xmlns:a16="http://schemas.microsoft.com/office/drawing/2014/main" id="{37403108-24FC-D7F1-A433-2E564F382565}"/>
                  </a:ext>
                </a:extLst>
              </p:cNvPr>
              <p:cNvSpPr/>
              <p:nvPr/>
            </p:nvSpPr>
            <p:spPr>
              <a:xfrm rot="20940000" flipH="1">
                <a:off x="6842759" y="1681912"/>
                <a:ext cx="2160000" cy="50400"/>
              </a:xfrm>
              <a:prstGeom prst="rect">
                <a:avLst/>
              </a:prstGeom>
              <a:solidFill>
                <a:srgbClr val="FF0000">
                  <a:alpha val="4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63" name="AutoShape 21">
                <a:extLst>
                  <a:ext uri="{FF2B5EF4-FFF2-40B4-BE49-F238E27FC236}">
                    <a16:creationId xmlns:a16="http://schemas.microsoft.com/office/drawing/2014/main" id="{B52E2772-4BFC-52ED-6C31-19E8A7ADFC30}"/>
                  </a:ext>
                </a:extLst>
              </p:cNvPr>
              <p:cNvSpPr>
                <a:spLocks noChangeArrowheads="1"/>
              </p:cNvSpPr>
              <p:nvPr/>
            </p:nvSpPr>
            <p:spPr bwMode="auto">
              <a:xfrm rot="16200000" flipH="1" flipV="1">
                <a:off x="8658043" y="1191301"/>
                <a:ext cx="57600" cy="6120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solidFill>
                <a:srgbClr val="FF0000">
                  <a:alpha val="4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56" name="Freeform 5">
                <a:extLst>
                  <a:ext uri="{FF2B5EF4-FFF2-40B4-BE49-F238E27FC236}">
                    <a16:creationId xmlns:a16="http://schemas.microsoft.com/office/drawing/2014/main" id="{D54AA34B-C476-846B-FA06-2A3DE99BFD20}"/>
                  </a:ext>
                </a:extLst>
              </p:cNvPr>
              <p:cNvSpPr>
                <a:spLocks/>
              </p:cNvSpPr>
              <p:nvPr/>
            </p:nvSpPr>
            <p:spPr bwMode="auto">
              <a:xfrm rot="10320000" flipV="1">
                <a:off x="8954535" y="1386156"/>
                <a:ext cx="111766" cy="216000"/>
              </a:xfrm>
              <a:custGeom>
                <a:avLst/>
                <a:gdLst>
                  <a:gd name="T0" fmla="*/ 232 w 240"/>
                  <a:gd name="T1" fmla="*/ 0 h 924"/>
                  <a:gd name="T2" fmla="*/ 0 w 240"/>
                  <a:gd name="T3" fmla="*/ 0 h 924"/>
                  <a:gd name="T4" fmla="*/ 0 w 240"/>
                  <a:gd name="T5" fmla="*/ 924 h 924"/>
                  <a:gd name="T6" fmla="*/ 240 w 240"/>
                  <a:gd name="T7" fmla="*/ 924 h 924"/>
                  <a:gd name="T8" fmla="*/ 192 w 240"/>
                  <a:gd name="T9" fmla="*/ 792 h 924"/>
                  <a:gd name="T10" fmla="*/ 160 w 240"/>
                  <a:gd name="T11" fmla="*/ 636 h 924"/>
                  <a:gd name="T12" fmla="*/ 148 w 240"/>
                  <a:gd name="T13" fmla="*/ 484 h 924"/>
                  <a:gd name="T14" fmla="*/ 156 w 240"/>
                  <a:gd name="T15" fmla="*/ 328 h 924"/>
                  <a:gd name="T16" fmla="*/ 180 w 240"/>
                  <a:gd name="T17" fmla="*/ 168 h 924"/>
                  <a:gd name="T18" fmla="*/ 232 w 240"/>
                  <a:gd name="T19" fmla="*/ 0 h 924"/>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10000">
                    <a:moveTo>
                      <a:pt x="9667" y="0"/>
                    </a:moveTo>
                    <a:lnTo>
                      <a:pt x="0" y="0"/>
                    </a:lnTo>
                    <a:lnTo>
                      <a:pt x="0" y="10000"/>
                    </a:lnTo>
                    <a:lnTo>
                      <a:pt x="10000" y="10000"/>
                    </a:lnTo>
                    <a:lnTo>
                      <a:pt x="9045" y="8571"/>
                    </a:lnTo>
                    <a:cubicBezTo>
                      <a:pt x="8883" y="8200"/>
                      <a:pt x="8366" y="7454"/>
                      <a:pt x="8160" y="6883"/>
                    </a:cubicBezTo>
                    <a:cubicBezTo>
                      <a:pt x="7954" y="6312"/>
                      <a:pt x="7869" y="5874"/>
                      <a:pt x="7810" y="5144"/>
                    </a:cubicBezTo>
                    <a:cubicBezTo>
                      <a:pt x="7782" y="4542"/>
                      <a:pt x="7894" y="3724"/>
                      <a:pt x="7993" y="3268"/>
                    </a:cubicBezTo>
                    <a:cubicBezTo>
                      <a:pt x="8092" y="2812"/>
                      <a:pt x="8474" y="1897"/>
                      <a:pt x="8694" y="1536"/>
                    </a:cubicBezTo>
                    <a:cubicBezTo>
                      <a:pt x="8914" y="1175"/>
                      <a:pt x="9361" y="397"/>
                      <a:pt x="9667" y="0"/>
                    </a:cubicBezTo>
                    <a:close/>
                  </a:path>
                </a:pathLst>
              </a:custGeom>
              <a:solidFill>
                <a:srgbClr val="DDDDDD"/>
              </a:solidFill>
              <a:ln w="1905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64" name="Rechteck 663">
                <a:extLst>
                  <a:ext uri="{FF2B5EF4-FFF2-40B4-BE49-F238E27FC236}">
                    <a16:creationId xmlns:a16="http://schemas.microsoft.com/office/drawing/2014/main" id="{77778DD3-C647-9620-DAA0-CD966E327D7A}"/>
                  </a:ext>
                </a:extLst>
              </p:cNvPr>
              <p:cNvSpPr/>
              <p:nvPr/>
            </p:nvSpPr>
            <p:spPr>
              <a:xfrm rot="660000" flipH="1" flipV="1">
                <a:off x="7837160" y="1646881"/>
                <a:ext cx="1800000" cy="50400"/>
              </a:xfrm>
              <a:prstGeom prst="rect">
                <a:avLst/>
              </a:prstGeom>
              <a:solidFill>
                <a:srgbClr val="FF0000">
                  <a:alpha val="4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57" name="Freeform 5">
                <a:extLst>
                  <a:ext uri="{FF2B5EF4-FFF2-40B4-BE49-F238E27FC236}">
                    <a16:creationId xmlns:a16="http://schemas.microsoft.com/office/drawing/2014/main" id="{DF6BF98B-B33A-1321-FD01-40DCC0A239F1}"/>
                  </a:ext>
                </a:extLst>
              </p:cNvPr>
              <p:cNvSpPr>
                <a:spLocks/>
              </p:cNvSpPr>
              <p:nvPr/>
            </p:nvSpPr>
            <p:spPr bwMode="auto">
              <a:xfrm rot="11280000" flipH="1" flipV="1">
                <a:off x="7779735" y="1387973"/>
                <a:ext cx="111766" cy="216000"/>
              </a:xfrm>
              <a:custGeom>
                <a:avLst/>
                <a:gdLst>
                  <a:gd name="T0" fmla="*/ 232 w 240"/>
                  <a:gd name="T1" fmla="*/ 0 h 924"/>
                  <a:gd name="T2" fmla="*/ 0 w 240"/>
                  <a:gd name="T3" fmla="*/ 0 h 924"/>
                  <a:gd name="T4" fmla="*/ 0 w 240"/>
                  <a:gd name="T5" fmla="*/ 924 h 924"/>
                  <a:gd name="T6" fmla="*/ 240 w 240"/>
                  <a:gd name="T7" fmla="*/ 924 h 924"/>
                  <a:gd name="T8" fmla="*/ 192 w 240"/>
                  <a:gd name="T9" fmla="*/ 792 h 924"/>
                  <a:gd name="T10" fmla="*/ 160 w 240"/>
                  <a:gd name="T11" fmla="*/ 636 h 924"/>
                  <a:gd name="T12" fmla="*/ 148 w 240"/>
                  <a:gd name="T13" fmla="*/ 484 h 924"/>
                  <a:gd name="T14" fmla="*/ 156 w 240"/>
                  <a:gd name="T15" fmla="*/ 328 h 924"/>
                  <a:gd name="T16" fmla="*/ 180 w 240"/>
                  <a:gd name="T17" fmla="*/ 168 h 924"/>
                  <a:gd name="T18" fmla="*/ 232 w 240"/>
                  <a:gd name="T19" fmla="*/ 0 h 924"/>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10000">
                    <a:moveTo>
                      <a:pt x="9667" y="0"/>
                    </a:moveTo>
                    <a:lnTo>
                      <a:pt x="0" y="0"/>
                    </a:lnTo>
                    <a:lnTo>
                      <a:pt x="0" y="10000"/>
                    </a:lnTo>
                    <a:lnTo>
                      <a:pt x="10000" y="10000"/>
                    </a:lnTo>
                    <a:lnTo>
                      <a:pt x="9045" y="8571"/>
                    </a:lnTo>
                    <a:cubicBezTo>
                      <a:pt x="8883" y="8200"/>
                      <a:pt x="8366" y="7454"/>
                      <a:pt x="8160" y="6883"/>
                    </a:cubicBezTo>
                    <a:cubicBezTo>
                      <a:pt x="7954" y="6312"/>
                      <a:pt x="7869" y="5874"/>
                      <a:pt x="7810" y="5144"/>
                    </a:cubicBezTo>
                    <a:cubicBezTo>
                      <a:pt x="7782" y="4542"/>
                      <a:pt x="7894" y="3724"/>
                      <a:pt x="7993" y="3268"/>
                    </a:cubicBezTo>
                    <a:cubicBezTo>
                      <a:pt x="8092" y="2812"/>
                      <a:pt x="8474" y="1897"/>
                      <a:pt x="8694" y="1536"/>
                    </a:cubicBezTo>
                    <a:cubicBezTo>
                      <a:pt x="8914" y="1175"/>
                      <a:pt x="9361" y="397"/>
                      <a:pt x="9667" y="0"/>
                    </a:cubicBezTo>
                    <a:close/>
                  </a:path>
                </a:pathLst>
              </a:custGeom>
              <a:solidFill>
                <a:srgbClr val="DDDDDD"/>
              </a:solidFill>
              <a:ln w="15875">
                <a:solidFill>
                  <a:schemeClr val="bg1">
                    <a:lumMod val="50000"/>
                  </a:scheme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54" name="Rectangle 58">
                <a:extLst>
                  <a:ext uri="{FF2B5EF4-FFF2-40B4-BE49-F238E27FC236}">
                    <a16:creationId xmlns:a16="http://schemas.microsoft.com/office/drawing/2014/main" id="{33D5913F-2234-D1BD-E8EC-A25CCBF24E9D}"/>
                  </a:ext>
                </a:extLst>
              </p:cNvPr>
              <p:cNvSpPr>
                <a:spLocks noChangeArrowheads="1"/>
              </p:cNvSpPr>
              <p:nvPr/>
            </p:nvSpPr>
            <p:spPr bwMode="auto">
              <a:xfrm rot="694520" flipH="1">
                <a:off x="9591605" y="1737271"/>
                <a:ext cx="90525" cy="216785"/>
              </a:xfrm>
              <a:prstGeom prst="rect">
                <a:avLst/>
              </a:prstGeom>
              <a:solidFill>
                <a:srgbClr val="DDDDDD"/>
              </a:solidFill>
              <a:ln w="1905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655" name="Rectangle 58">
                <a:extLst>
                  <a:ext uri="{FF2B5EF4-FFF2-40B4-BE49-F238E27FC236}">
                    <a16:creationId xmlns:a16="http://schemas.microsoft.com/office/drawing/2014/main" id="{5509A3E8-ED16-F81B-CC41-038FE7BBEDDB}"/>
                  </a:ext>
                </a:extLst>
              </p:cNvPr>
              <p:cNvSpPr>
                <a:spLocks noChangeArrowheads="1"/>
              </p:cNvSpPr>
              <p:nvPr/>
            </p:nvSpPr>
            <p:spPr bwMode="auto">
              <a:xfrm rot="20923663">
                <a:off x="6810225" y="1804050"/>
                <a:ext cx="90525" cy="216785"/>
              </a:xfrm>
              <a:prstGeom prst="rect">
                <a:avLst/>
              </a:prstGeom>
              <a:solidFill>
                <a:srgbClr val="DDDDDD"/>
              </a:solidFill>
              <a:ln w="1905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nvGrpSpPr>
            <p:cNvPr id="20" name="Gruppieren 19">
              <a:extLst>
                <a:ext uri="{FF2B5EF4-FFF2-40B4-BE49-F238E27FC236}">
                  <a16:creationId xmlns:a16="http://schemas.microsoft.com/office/drawing/2014/main" id="{C802BF2B-36FC-2087-1C35-312339073B43}"/>
                </a:ext>
              </a:extLst>
            </p:cNvPr>
            <p:cNvGrpSpPr/>
            <p:nvPr/>
          </p:nvGrpSpPr>
          <p:grpSpPr>
            <a:xfrm>
              <a:off x="7166079" y="1194646"/>
              <a:ext cx="1273067" cy="527309"/>
              <a:chOff x="7292230" y="1417806"/>
              <a:chExt cx="1273067" cy="527309"/>
            </a:xfrm>
          </p:grpSpPr>
          <p:sp>
            <p:nvSpPr>
              <p:cNvPr id="2" name="Textfeld 1">
                <a:extLst>
                  <a:ext uri="{FF2B5EF4-FFF2-40B4-BE49-F238E27FC236}">
                    <a16:creationId xmlns:a16="http://schemas.microsoft.com/office/drawing/2014/main" id="{619F563C-7DF5-287A-D63A-4018E91A08E6}"/>
                  </a:ext>
                </a:extLst>
              </p:cNvPr>
              <p:cNvSpPr txBox="1"/>
              <p:nvPr/>
            </p:nvSpPr>
            <p:spPr>
              <a:xfrm>
                <a:off x="8283206" y="1652727"/>
                <a:ext cx="282091"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ct val="0"/>
                  </a:spcAft>
                  <a:buClrTx/>
                  <a:buSzTx/>
                  <a:buFontTx/>
                  <a:buNone/>
                  <a:tabLst/>
                  <a:defRPr/>
                </a:pPr>
                <a:r>
                  <a:rPr kumimoji="0" lang="de-DE" sz="1300" b="0" i="1"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f</a:t>
                </a:r>
              </a:p>
            </p:txBody>
          </p:sp>
          <p:grpSp>
            <p:nvGrpSpPr>
              <p:cNvPr id="3" name="Gruppieren 2">
                <a:extLst>
                  <a:ext uri="{FF2B5EF4-FFF2-40B4-BE49-F238E27FC236}">
                    <a16:creationId xmlns:a16="http://schemas.microsoft.com/office/drawing/2014/main" id="{F9DFA31D-E888-5E20-3CA9-681D3DFE6751}"/>
                  </a:ext>
                </a:extLst>
              </p:cNvPr>
              <p:cNvGrpSpPr/>
              <p:nvPr/>
            </p:nvGrpSpPr>
            <p:grpSpPr>
              <a:xfrm flipH="1">
                <a:off x="7338626" y="1417806"/>
                <a:ext cx="1013616" cy="511790"/>
                <a:chOff x="1417204" y="1971520"/>
                <a:chExt cx="1013616" cy="511790"/>
              </a:xfrm>
            </p:grpSpPr>
            <p:cxnSp>
              <p:nvCxnSpPr>
                <p:cNvPr id="4" name="Gerade Verbindung 161">
                  <a:extLst>
                    <a:ext uri="{FF2B5EF4-FFF2-40B4-BE49-F238E27FC236}">
                      <a16:creationId xmlns:a16="http://schemas.microsoft.com/office/drawing/2014/main" id="{BA617D9F-1043-D22D-3399-1D0E92407313}"/>
                    </a:ext>
                  </a:extLst>
                </p:cNvPr>
                <p:cNvCxnSpPr/>
                <p:nvPr/>
              </p:nvCxnSpPr>
              <p:spPr>
                <a:xfrm>
                  <a:off x="1854734" y="1977659"/>
                  <a:ext cx="0" cy="503819"/>
                </a:xfrm>
                <a:prstGeom prst="line">
                  <a:avLst/>
                </a:prstGeom>
                <a:noFill/>
                <a:ln w="25400" cap="flat" cmpd="sng" algn="ctr">
                  <a:solidFill>
                    <a:srgbClr val="00FF00"/>
                  </a:solidFill>
                  <a:prstDash val="solid"/>
                  <a:miter lim="800000"/>
                </a:ln>
                <a:effectLst/>
              </p:spPr>
            </p:cxnSp>
            <p:cxnSp>
              <p:nvCxnSpPr>
                <p:cNvPr id="5" name="Gerade Verbindung 162">
                  <a:extLst>
                    <a:ext uri="{FF2B5EF4-FFF2-40B4-BE49-F238E27FC236}">
                      <a16:creationId xmlns:a16="http://schemas.microsoft.com/office/drawing/2014/main" id="{35A40515-1488-D01F-E69F-060D7465D706}"/>
                    </a:ext>
                  </a:extLst>
                </p:cNvPr>
                <p:cNvCxnSpPr/>
                <p:nvPr/>
              </p:nvCxnSpPr>
              <p:spPr>
                <a:xfrm>
                  <a:off x="1780971" y="2004969"/>
                  <a:ext cx="0" cy="477489"/>
                </a:xfrm>
                <a:prstGeom prst="line">
                  <a:avLst/>
                </a:prstGeom>
                <a:noFill/>
                <a:ln w="25400" cap="flat" cmpd="sng" algn="ctr">
                  <a:solidFill>
                    <a:srgbClr val="00B050"/>
                  </a:solidFill>
                  <a:prstDash val="solid"/>
                  <a:miter lim="800000"/>
                </a:ln>
                <a:effectLst/>
              </p:spPr>
            </p:cxnSp>
            <p:cxnSp>
              <p:nvCxnSpPr>
                <p:cNvPr id="6" name="Gerade Verbindung 163">
                  <a:extLst>
                    <a:ext uri="{FF2B5EF4-FFF2-40B4-BE49-F238E27FC236}">
                      <a16:creationId xmlns:a16="http://schemas.microsoft.com/office/drawing/2014/main" id="{BBB33383-B32C-480C-2431-75C45DE59949}"/>
                    </a:ext>
                  </a:extLst>
                </p:cNvPr>
                <p:cNvCxnSpPr/>
                <p:nvPr/>
              </p:nvCxnSpPr>
              <p:spPr>
                <a:xfrm>
                  <a:off x="1927742" y="1971520"/>
                  <a:ext cx="0" cy="511669"/>
                </a:xfrm>
                <a:prstGeom prst="line">
                  <a:avLst/>
                </a:prstGeom>
                <a:noFill/>
                <a:ln w="25400" cap="flat" cmpd="sng" algn="ctr">
                  <a:solidFill>
                    <a:srgbClr val="CCFF33"/>
                  </a:solidFill>
                  <a:prstDash val="solid"/>
                  <a:miter lim="800000"/>
                </a:ln>
                <a:effectLst/>
              </p:spPr>
            </p:cxnSp>
            <p:cxnSp>
              <p:nvCxnSpPr>
                <p:cNvPr id="7" name="Gerade Verbindung 164">
                  <a:extLst>
                    <a:ext uri="{FF2B5EF4-FFF2-40B4-BE49-F238E27FC236}">
                      <a16:creationId xmlns:a16="http://schemas.microsoft.com/office/drawing/2014/main" id="{C192CEA6-4037-D008-5ECB-938D4E68855F}"/>
                    </a:ext>
                  </a:extLst>
                </p:cNvPr>
                <p:cNvCxnSpPr/>
                <p:nvPr/>
              </p:nvCxnSpPr>
              <p:spPr>
                <a:xfrm>
                  <a:off x="2000261" y="1985837"/>
                  <a:ext cx="0" cy="496621"/>
                </a:xfrm>
                <a:prstGeom prst="line">
                  <a:avLst/>
                </a:prstGeom>
                <a:noFill/>
                <a:ln w="25400" cap="flat" cmpd="sng" algn="ctr">
                  <a:solidFill>
                    <a:srgbClr val="FFFF00"/>
                  </a:solidFill>
                  <a:prstDash val="solid"/>
                  <a:miter lim="800000"/>
                </a:ln>
                <a:effectLst/>
              </p:spPr>
            </p:cxnSp>
            <p:cxnSp>
              <p:nvCxnSpPr>
                <p:cNvPr id="8" name="Gerade Verbindung 165">
                  <a:extLst>
                    <a:ext uri="{FF2B5EF4-FFF2-40B4-BE49-F238E27FC236}">
                      <a16:creationId xmlns:a16="http://schemas.microsoft.com/office/drawing/2014/main" id="{CBC3F8C3-F829-C776-B8F0-0CEF138F79A6}"/>
                    </a:ext>
                  </a:extLst>
                </p:cNvPr>
                <p:cNvCxnSpPr/>
                <p:nvPr/>
              </p:nvCxnSpPr>
              <p:spPr>
                <a:xfrm>
                  <a:off x="2071538" y="2010793"/>
                  <a:ext cx="0" cy="472517"/>
                </a:xfrm>
                <a:prstGeom prst="line">
                  <a:avLst/>
                </a:prstGeom>
                <a:noFill/>
                <a:ln w="25400" cap="flat" cmpd="sng" algn="ctr">
                  <a:solidFill>
                    <a:srgbClr val="FF9900"/>
                  </a:solidFill>
                  <a:prstDash val="solid"/>
                  <a:miter lim="800000"/>
                </a:ln>
                <a:effectLst/>
              </p:spPr>
            </p:cxnSp>
            <p:cxnSp>
              <p:nvCxnSpPr>
                <p:cNvPr id="9" name="Gerade Verbindung 166">
                  <a:extLst>
                    <a:ext uri="{FF2B5EF4-FFF2-40B4-BE49-F238E27FC236}">
                      <a16:creationId xmlns:a16="http://schemas.microsoft.com/office/drawing/2014/main" id="{92CB5B16-2571-363C-8CEE-62510A91A5FB}"/>
                    </a:ext>
                  </a:extLst>
                </p:cNvPr>
                <p:cNvCxnSpPr/>
                <p:nvPr/>
              </p:nvCxnSpPr>
              <p:spPr>
                <a:xfrm>
                  <a:off x="2141985" y="2045955"/>
                  <a:ext cx="0" cy="436362"/>
                </a:xfrm>
                <a:prstGeom prst="line">
                  <a:avLst/>
                </a:prstGeom>
                <a:noFill/>
                <a:ln w="25400" cap="flat" cmpd="sng" algn="ctr">
                  <a:solidFill>
                    <a:srgbClr val="FF6600"/>
                  </a:solidFill>
                  <a:prstDash val="solid"/>
                  <a:miter lim="800000"/>
                </a:ln>
                <a:effectLst/>
              </p:spPr>
            </p:cxnSp>
            <p:cxnSp>
              <p:nvCxnSpPr>
                <p:cNvPr id="10" name="Gerade Verbindung 167">
                  <a:extLst>
                    <a:ext uri="{FF2B5EF4-FFF2-40B4-BE49-F238E27FC236}">
                      <a16:creationId xmlns:a16="http://schemas.microsoft.com/office/drawing/2014/main" id="{DE939525-4887-126E-C1C4-B8CF0B756F88}"/>
                    </a:ext>
                  </a:extLst>
                </p:cNvPr>
                <p:cNvCxnSpPr/>
                <p:nvPr/>
              </p:nvCxnSpPr>
              <p:spPr>
                <a:xfrm>
                  <a:off x="2212847" y="2125164"/>
                  <a:ext cx="0" cy="357619"/>
                </a:xfrm>
                <a:prstGeom prst="line">
                  <a:avLst/>
                </a:prstGeom>
                <a:noFill/>
                <a:ln w="25400" cap="flat" cmpd="sng" algn="ctr">
                  <a:solidFill>
                    <a:srgbClr val="FF3300"/>
                  </a:solidFill>
                  <a:prstDash val="solid"/>
                  <a:miter lim="800000"/>
                </a:ln>
                <a:effectLst/>
              </p:spPr>
            </p:cxnSp>
            <p:cxnSp>
              <p:nvCxnSpPr>
                <p:cNvPr id="11" name="Gerade Verbindung 168">
                  <a:extLst>
                    <a:ext uri="{FF2B5EF4-FFF2-40B4-BE49-F238E27FC236}">
                      <a16:creationId xmlns:a16="http://schemas.microsoft.com/office/drawing/2014/main" id="{D14D4ECD-3E6A-4274-488C-5E6948550758}"/>
                    </a:ext>
                  </a:extLst>
                </p:cNvPr>
                <p:cNvCxnSpPr/>
                <p:nvPr/>
              </p:nvCxnSpPr>
              <p:spPr>
                <a:xfrm>
                  <a:off x="2285781" y="2222339"/>
                  <a:ext cx="0" cy="260097"/>
                </a:xfrm>
                <a:prstGeom prst="line">
                  <a:avLst/>
                </a:prstGeom>
                <a:noFill/>
                <a:ln w="25400" cap="flat" cmpd="sng" algn="ctr">
                  <a:solidFill>
                    <a:srgbClr val="FF0066"/>
                  </a:solidFill>
                  <a:prstDash val="solid"/>
                  <a:miter lim="800000"/>
                </a:ln>
                <a:effectLst/>
              </p:spPr>
            </p:cxnSp>
            <p:cxnSp>
              <p:nvCxnSpPr>
                <p:cNvPr id="12" name="Gerade Verbindung 169">
                  <a:extLst>
                    <a:ext uri="{FF2B5EF4-FFF2-40B4-BE49-F238E27FC236}">
                      <a16:creationId xmlns:a16="http://schemas.microsoft.com/office/drawing/2014/main" id="{B4E75140-F653-C8A1-E008-99B3FDDD42FC}"/>
                    </a:ext>
                  </a:extLst>
                </p:cNvPr>
                <p:cNvCxnSpPr/>
                <p:nvPr/>
              </p:nvCxnSpPr>
              <p:spPr>
                <a:xfrm>
                  <a:off x="2358715" y="2367658"/>
                  <a:ext cx="0" cy="115023"/>
                </a:xfrm>
                <a:prstGeom prst="line">
                  <a:avLst/>
                </a:prstGeom>
                <a:noFill/>
                <a:ln w="25400" cap="flat" cmpd="sng" algn="ctr">
                  <a:solidFill>
                    <a:srgbClr val="CC3399"/>
                  </a:solidFill>
                  <a:prstDash val="solid"/>
                  <a:miter lim="800000"/>
                </a:ln>
                <a:effectLst/>
              </p:spPr>
            </p:cxnSp>
            <p:cxnSp>
              <p:nvCxnSpPr>
                <p:cNvPr id="13" name="Gerade Verbindung 170">
                  <a:extLst>
                    <a:ext uri="{FF2B5EF4-FFF2-40B4-BE49-F238E27FC236}">
                      <a16:creationId xmlns:a16="http://schemas.microsoft.com/office/drawing/2014/main" id="{E0FB5CA7-ABBF-C36A-12C9-745323A9F369}"/>
                    </a:ext>
                  </a:extLst>
                </p:cNvPr>
                <p:cNvCxnSpPr/>
                <p:nvPr/>
              </p:nvCxnSpPr>
              <p:spPr>
                <a:xfrm>
                  <a:off x="2430820" y="2446242"/>
                  <a:ext cx="0" cy="36265"/>
                </a:xfrm>
                <a:prstGeom prst="line">
                  <a:avLst/>
                </a:prstGeom>
                <a:noFill/>
                <a:ln w="25400" cap="flat" cmpd="sng" algn="ctr">
                  <a:solidFill>
                    <a:srgbClr val="800080"/>
                  </a:solidFill>
                  <a:prstDash val="solid"/>
                  <a:miter lim="800000"/>
                </a:ln>
                <a:effectLst/>
              </p:spPr>
            </p:cxnSp>
            <p:cxnSp>
              <p:nvCxnSpPr>
                <p:cNvPr id="14" name="Gerade Verbindung 171">
                  <a:extLst>
                    <a:ext uri="{FF2B5EF4-FFF2-40B4-BE49-F238E27FC236}">
                      <a16:creationId xmlns:a16="http://schemas.microsoft.com/office/drawing/2014/main" id="{B99C87CD-B566-4472-5028-041B9E9A2686}"/>
                    </a:ext>
                  </a:extLst>
                </p:cNvPr>
                <p:cNvCxnSpPr/>
                <p:nvPr/>
              </p:nvCxnSpPr>
              <p:spPr>
                <a:xfrm>
                  <a:off x="1563072" y="2266895"/>
                  <a:ext cx="0" cy="215293"/>
                </a:xfrm>
                <a:prstGeom prst="line">
                  <a:avLst/>
                </a:prstGeom>
                <a:noFill/>
                <a:ln w="25400" cap="flat" cmpd="sng" algn="ctr">
                  <a:solidFill>
                    <a:srgbClr val="0000FF"/>
                  </a:solidFill>
                  <a:prstDash val="solid"/>
                  <a:miter lim="800000"/>
                </a:ln>
                <a:effectLst/>
              </p:spPr>
            </p:cxnSp>
            <p:cxnSp>
              <p:nvCxnSpPr>
                <p:cNvPr id="15" name="Gerade Verbindung 172">
                  <a:extLst>
                    <a:ext uri="{FF2B5EF4-FFF2-40B4-BE49-F238E27FC236}">
                      <a16:creationId xmlns:a16="http://schemas.microsoft.com/office/drawing/2014/main" id="{DA64F255-0635-C3FE-BFC6-A9A39722DC99}"/>
                    </a:ext>
                  </a:extLst>
                </p:cNvPr>
                <p:cNvCxnSpPr/>
                <p:nvPr/>
              </p:nvCxnSpPr>
              <p:spPr>
                <a:xfrm>
                  <a:off x="1490138" y="2368550"/>
                  <a:ext cx="0" cy="113884"/>
                </a:xfrm>
                <a:prstGeom prst="line">
                  <a:avLst/>
                </a:prstGeom>
                <a:noFill/>
                <a:ln w="25400" cap="flat" cmpd="sng" algn="ctr">
                  <a:solidFill>
                    <a:srgbClr val="6600FF"/>
                  </a:solidFill>
                  <a:prstDash val="solid"/>
                  <a:miter lim="800000"/>
                </a:ln>
                <a:effectLst/>
              </p:spPr>
            </p:cxnSp>
            <p:cxnSp>
              <p:nvCxnSpPr>
                <p:cNvPr id="16" name="Gerade Verbindung 173">
                  <a:extLst>
                    <a:ext uri="{FF2B5EF4-FFF2-40B4-BE49-F238E27FC236}">
                      <a16:creationId xmlns:a16="http://schemas.microsoft.com/office/drawing/2014/main" id="{1F0DBB31-BD4D-9E9F-EBBC-3E5600DC5C34}"/>
                    </a:ext>
                  </a:extLst>
                </p:cNvPr>
                <p:cNvCxnSpPr/>
                <p:nvPr/>
              </p:nvCxnSpPr>
              <p:spPr>
                <a:xfrm>
                  <a:off x="1417204" y="2442031"/>
                  <a:ext cx="0" cy="41274"/>
                </a:xfrm>
                <a:prstGeom prst="line">
                  <a:avLst/>
                </a:prstGeom>
                <a:noFill/>
                <a:ln w="25400" cap="flat" cmpd="sng" algn="ctr">
                  <a:solidFill>
                    <a:srgbClr val="9933FF"/>
                  </a:solidFill>
                  <a:prstDash val="solid"/>
                  <a:miter lim="800000"/>
                </a:ln>
                <a:effectLst/>
              </p:spPr>
            </p:cxnSp>
            <p:cxnSp>
              <p:nvCxnSpPr>
                <p:cNvPr id="17" name="Gerade Verbindung 174">
                  <a:extLst>
                    <a:ext uri="{FF2B5EF4-FFF2-40B4-BE49-F238E27FC236}">
                      <a16:creationId xmlns:a16="http://schemas.microsoft.com/office/drawing/2014/main" id="{B4367855-5018-B875-6195-420D301DEEB3}"/>
                    </a:ext>
                  </a:extLst>
                </p:cNvPr>
                <p:cNvCxnSpPr/>
                <p:nvPr/>
              </p:nvCxnSpPr>
              <p:spPr>
                <a:xfrm>
                  <a:off x="1635177" y="2158465"/>
                  <a:ext cx="0" cy="323990"/>
                </a:xfrm>
                <a:prstGeom prst="line">
                  <a:avLst/>
                </a:prstGeom>
                <a:noFill/>
                <a:ln w="25400" cap="flat" cmpd="sng" algn="ctr">
                  <a:solidFill>
                    <a:srgbClr val="0099FF"/>
                  </a:solidFill>
                  <a:prstDash val="solid"/>
                  <a:miter lim="800000"/>
                </a:ln>
                <a:effectLst/>
              </p:spPr>
            </p:cxnSp>
            <p:cxnSp>
              <p:nvCxnSpPr>
                <p:cNvPr id="18" name="Gerade Verbindung 175">
                  <a:extLst>
                    <a:ext uri="{FF2B5EF4-FFF2-40B4-BE49-F238E27FC236}">
                      <a16:creationId xmlns:a16="http://schemas.microsoft.com/office/drawing/2014/main" id="{F6CFB3F2-2D6E-F6B0-FA05-C975E699FD67}"/>
                    </a:ext>
                  </a:extLst>
                </p:cNvPr>
                <p:cNvCxnSpPr/>
                <p:nvPr/>
              </p:nvCxnSpPr>
              <p:spPr>
                <a:xfrm>
                  <a:off x="1707697" y="2071039"/>
                  <a:ext cx="0" cy="411383"/>
                </a:xfrm>
                <a:prstGeom prst="line">
                  <a:avLst/>
                </a:prstGeom>
                <a:noFill/>
                <a:ln w="25400" cap="flat" cmpd="sng" algn="ctr">
                  <a:solidFill>
                    <a:srgbClr val="00CC99"/>
                  </a:solidFill>
                  <a:prstDash val="solid"/>
                  <a:miter lim="800000"/>
                </a:ln>
                <a:effectLst/>
              </p:spPr>
            </p:cxnSp>
          </p:grpSp>
          <p:cxnSp>
            <p:nvCxnSpPr>
              <p:cNvPr id="19" name="Gerade Verbindung mit Pfeil 18">
                <a:extLst>
                  <a:ext uri="{FF2B5EF4-FFF2-40B4-BE49-F238E27FC236}">
                    <a16:creationId xmlns:a16="http://schemas.microsoft.com/office/drawing/2014/main" id="{EBE4884C-FB48-3BB4-75E1-FEF7FC843A72}"/>
                  </a:ext>
                </a:extLst>
              </p:cNvPr>
              <p:cNvCxnSpPr/>
              <p:nvPr/>
            </p:nvCxnSpPr>
            <p:spPr>
              <a:xfrm>
                <a:off x="7292230" y="1938757"/>
                <a:ext cx="1217031" cy="0"/>
              </a:xfrm>
              <a:prstGeom prst="straightConnector1">
                <a:avLst/>
              </a:prstGeom>
              <a:noFill/>
              <a:ln w="15875" cap="flat" cmpd="sng" algn="ctr">
                <a:solidFill>
                  <a:sysClr val="windowText" lastClr="000000"/>
                </a:solidFill>
                <a:prstDash val="solid"/>
                <a:miter lim="800000"/>
                <a:headEnd type="none" w="med" len="med"/>
                <a:tailEnd type="triangle" w="med" len="lg"/>
              </a:ln>
              <a:effectLst/>
            </p:spPr>
          </p:cxnSp>
        </p:grpSp>
      </p:grpSp>
      <p:grpSp>
        <p:nvGrpSpPr>
          <p:cNvPr id="26" name="Group 25">
            <a:extLst>
              <a:ext uri="{FF2B5EF4-FFF2-40B4-BE49-F238E27FC236}">
                <a16:creationId xmlns:a16="http://schemas.microsoft.com/office/drawing/2014/main" id="{51FE7DA3-0B9B-12A0-746C-E8C198CC1292}"/>
              </a:ext>
            </a:extLst>
          </p:cNvPr>
          <p:cNvGrpSpPr/>
          <p:nvPr/>
        </p:nvGrpSpPr>
        <p:grpSpPr>
          <a:xfrm>
            <a:off x="1960672" y="2114358"/>
            <a:ext cx="2151424" cy="1732281"/>
            <a:chOff x="3461723" y="2096274"/>
            <a:chExt cx="2151424" cy="1547999"/>
          </a:xfrm>
        </p:grpSpPr>
        <p:sp>
          <p:nvSpPr>
            <p:cNvPr id="392" name="Rechteck 391">
              <a:extLst>
                <a:ext uri="{FF2B5EF4-FFF2-40B4-BE49-F238E27FC236}">
                  <a16:creationId xmlns:a16="http://schemas.microsoft.com/office/drawing/2014/main" id="{DBEEF3BB-D790-1A63-7DF1-439EE824444B}"/>
                </a:ext>
              </a:extLst>
            </p:cNvPr>
            <p:cNvSpPr/>
            <p:nvPr/>
          </p:nvSpPr>
          <p:spPr>
            <a:xfrm>
              <a:off x="3588822" y="2096274"/>
              <a:ext cx="1880441" cy="1547999"/>
            </a:xfrm>
            <a:prstGeom prst="rect">
              <a:avLst/>
            </a:prstGeom>
            <a:solidFill>
              <a:srgbClr val="F8F8F8"/>
            </a:solidFill>
            <a:ln w="19050" cap="flat" cmpd="sng" algn="ctr">
              <a:solidFill>
                <a:sysClr val="window" lastClr="FFFFFF">
                  <a:lumMod val="50000"/>
                </a:sysClr>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ct val="0"/>
                </a:spcAft>
                <a:buClrTx/>
                <a:buSzTx/>
                <a:buFontTx/>
                <a:buNone/>
                <a:tabLst/>
                <a:defRPr/>
              </a:pPr>
              <a:endPar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93" name="Text Box 44">
              <a:extLst>
                <a:ext uri="{FF2B5EF4-FFF2-40B4-BE49-F238E27FC236}">
                  <a16:creationId xmlns:a16="http://schemas.microsoft.com/office/drawing/2014/main" id="{6096B3E2-E505-3A4E-74CC-91CD96A131DF}"/>
                </a:ext>
              </a:extLst>
            </p:cNvPr>
            <p:cNvSpPr txBox="1">
              <a:spLocks noChangeArrowheads="1"/>
            </p:cNvSpPr>
            <p:nvPr/>
          </p:nvSpPr>
          <p:spPr bwMode="auto">
            <a:xfrm>
              <a:off x="3583898" y="2111135"/>
              <a:ext cx="1896806" cy="546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36000" rIns="0" bIns="36000">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rtl="0" eaLnBrk="1" fontAlgn="auto" latinLnBrk="0" hangingPunct="1">
                <a:lnSpc>
                  <a:spcPct val="100000"/>
                </a:lnSpc>
                <a:spcBef>
                  <a:spcPct val="50000"/>
                </a:spcBef>
                <a:spcAft>
                  <a:spcPct val="0"/>
                </a:spcAft>
                <a:buClrTx/>
                <a:buSzTx/>
                <a:buFontTx/>
                <a:buNone/>
                <a:tabLst/>
                <a:defRPr/>
              </a:pPr>
              <a:r>
                <a:rPr kumimoji="0" lang="de-DE" sz="14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Yb:LuAG</a:t>
              </a:r>
              <a:r>
                <a:rPr kumimoji="0" lang="de-DE"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4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preamplifier</a:t>
              </a:r>
              <a:r>
                <a:rPr kumimoji="0" lang="de-DE"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x2</a:t>
              </a:r>
            </a:p>
            <a:p>
              <a:pPr marL="0" marR="0" lvl="0" indent="0" algn="ctr" defTabSz="914400" rtl="0" eaLnBrk="1" fontAlgn="auto" latinLnBrk="0" hangingPunct="1">
                <a:lnSpc>
                  <a:spcPct val="100000"/>
                </a:lnSpc>
                <a:spcBef>
                  <a:spcPct val="50000"/>
                </a:spcBef>
                <a:spcAft>
                  <a:spcPct val="0"/>
                </a:spcAft>
                <a:buClrTx/>
                <a:buSzTx/>
                <a:buFontTx/>
                <a:buNone/>
                <a:tabLst/>
                <a:defRPr/>
              </a:pPr>
              <a:endParaRPr kumimoji="0" lang="de-DE" sz="1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95" name="Text Box 44">
              <a:extLst>
                <a:ext uri="{FF2B5EF4-FFF2-40B4-BE49-F238E27FC236}">
                  <a16:creationId xmlns:a16="http://schemas.microsoft.com/office/drawing/2014/main" id="{ED687213-2AF5-D12B-DAA8-221DAD171907}"/>
                </a:ext>
              </a:extLst>
            </p:cNvPr>
            <p:cNvSpPr txBox="1">
              <a:spLocks noChangeArrowheads="1"/>
            </p:cNvSpPr>
            <p:nvPr/>
          </p:nvSpPr>
          <p:spPr bwMode="auto">
            <a:xfrm>
              <a:off x="3732966" y="2835768"/>
              <a:ext cx="1561929" cy="701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rtl="0" eaLnBrk="1" fontAlgn="auto" latinLnBrk="0" hangingPunct="1">
                <a:lnSpc>
                  <a:spcPct val="100000"/>
                </a:lnSpc>
                <a:spcBef>
                  <a:spcPct val="50000"/>
                </a:spcBef>
                <a:spcAft>
                  <a:spcPct val="0"/>
                </a:spcAft>
                <a:buClrTx/>
                <a:buSzTx/>
                <a:buFontTx/>
                <a:buNone/>
                <a:tabLst/>
                <a:defRPr/>
              </a:pP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2.7</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W </a:t>
              </a:r>
              <a:b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br>
              <a:r>
                <a:rPr kumimoji="0" lang="de-DE" sz="1500" b="0" i="0" u="none" strike="noStrike" kern="0" cap="none" spc="0" normalizeH="0" baseline="0" noProof="0" dirty="0">
                  <a:ln>
                    <a:noFill/>
                  </a:ln>
                  <a:solidFill>
                    <a:srgbClr val="000000"/>
                  </a:solidFill>
                  <a:effectLst/>
                  <a:uLnTx/>
                  <a:uFillTx/>
                  <a:latin typeface="Symbol" panose="05050102010706020507" pitchFamily="18" charset="2"/>
                  <a:ea typeface="Calibri" panose="020F0502020204030204" pitchFamily="34" charset="0"/>
                  <a:cs typeface="Calibri" panose="020F0502020204030204" pitchFamily="34" charset="0"/>
                </a:rPr>
                <a:t>Dl</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2.3</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nm</a:t>
              </a:r>
              <a:b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br>
              <a:endPar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1DC7B491-E6CD-1D91-8783-3CDCB6F717B2}"/>
                </a:ext>
              </a:extLst>
            </p:cNvPr>
            <p:cNvSpPr txBox="1"/>
            <p:nvPr/>
          </p:nvSpPr>
          <p:spPr>
            <a:xfrm>
              <a:off x="3461723" y="2320613"/>
              <a:ext cx="215142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double-pulse generation)</a:t>
              </a:r>
            </a:p>
          </p:txBody>
        </p:sp>
      </p:grpSp>
      <p:sp>
        <p:nvSpPr>
          <p:cNvPr id="21" name="Rectangle 14">
            <a:extLst>
              <a:ext uri="{FF2B5EF4-FFF2-40B4-BE49-F238E27FC236}">
                <a16:creationId xmlns:a16="http://schemas.microsoft.com/office/drawing/2014/main" id="{A43C5EB5-AB64-31F6-379F-60E24CD97166}"/>
              </a:ext>
            </a:extLst>
          </p:cNvPr>
          <p:cNvSpPr>
            <a:spLocks noChangeArrowheads="1"/>
          </p:cNvSpPr>
          <p:nvPr/>
        </p:nvSpPr>
        <p:spPr bwMode="auto">
          <a:xfrm>
            <a:off x="4422727" y="-44192"/>
            <a:ext cx="334777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s-ES" altLang="de-DE" sz="3200" b="0" i="0" u="none" strike="noStrike" kern="1200" cap="none" spc="0" normalizeH="0" baseline="0" noProof="0" dirty="0">
                <a:ln>
                  <a:noFill/>
                </a:ln>
                <a:solidFill>
                  <a:srgbClr val="000000"/>
                </a:solidFill>
                <a:effectLst/>
                <a:uLnTx/>
                <a:uFillTx/>
                <a:latin typeface="Calibri Light" panose="020F0302020204030204" pitchFamily="34" charset="0"/>
                <a:ea typeface="Calibri Light" panose="020F0302020204030204" pitchFamily="34" charset="0"/>
                <a:cs typeface="Calibri Light" panose="020F0302020204030204" pitchFamily="34" charset="0"/>
              </a:rPr>
              <a:t>61 nm laser </a:t>
            </a:r>
            <a:r>
              <a:rPr kumimoji="1" lang="es-ES" altLang="de-DE" sz="3200" b="0" i="0" u="none" strike="noStrike" kern="1200" cap="none" spc="0" normalizeH="0" baseline="0" noProof="0" dirty="0" err="1">
                <a:ln>
                  <a:noFill/>
                </a:ln>
                <a:solidFill>
                  <a:srgbClr val="000000"/>
                </a:solidFill>
                <a:effectLst/>
                <a:uLnTx/>
                <a:uFillTx/>
                <a:latin typeface="Calibri Light" panose="020F0302020204030204" pitchFamily="34" charset="0"/>
                <a:ea typeface="Calibri Light" panose="020F0302020204030204" pitchFamily="34" charset="0"/>
                <a:cs typeface="Calibri Light" panose="020F0302020204030204" pitchFamily="34" charset="0"/>
              </a:rPr>
              <a:t>system</a:t>
            </a:r>
            <a:endParaRPr kumimoji="1" lang="de-DE" altLang="de-DE" sz="3200" b="0" i="0" u="none" strike="noStrike" kern="1200" cap="none" spc="0" normalizeH="0" baseline="0" noProof="0" dirty="0">
              <a:ln>
                <a:noFill/>
              </a:ln>
              <a:solidFill>
                <a:srgbClr val="000000"/>
              </a:solidFill>
              <a:effectLst/>
              <a:uLnTx/>
              <a:uFillTx/>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30" name="Group 29">
            <a:extLst>
              <a:ext uri="{FF2B5EF4-FFF2-40B4-BE49-F238E27FC236}">
                <a16:creationId xmlns:a16="http://schemas.microsoft.com/office/drawing/2014/main" id="{820E08FC-56C5-8C62-60AA-4FFC89426329}"/>
              </a:ext>
            </a:extLst>
          </p:cNvPr>
          <p:cNvGrpSpPr/>
          <p:nvPr/>
        </p:nvGrpSpPr>
        <p:grpSpPr>
          <a:xfrm>
            <a:off x="4822690" y="4837550"/>
            <a:ext cx="4009612" cy="1138389"/>
            <a:chOff x="4817436" y="2812158"/>
            <a:chExt cx="3687893" cy="1047048"/>
          </a:xfrm>
        </p:grpSpPr>
        <p:sp>
          <p:nvSpPr>
            <p:cNvPr id="31" name="Rechteck 478">
              <a:extLst>
                <a:ext uri="{FF2B5EF4-FFF2-40B4-BE49-F238E27FC236}">
                  <a16:creationId xmlns:a16="http://schemas.microsoft.com/office/drawing/2014/main" id="{B67AA210-028B-62D5-7E30-E228940FECFD}"/>
                </a:ext>
              </a:extLst>
            </p:cNvPr>
            <p:cNvSpPr/>
            <p:nvPr/>
          </p:nvSpPr>
          <p:spPr>
            <a:xfrm rot="900000" flipV="1">
              <a:off x="4817436" y="3190967"/>
              <a:ext cx="2254208" cy="159663"/>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32" name="Rechteck 476">
              <a:extLst>
                <a:ext uri="{FF2B5EF4-FFF2-40B4-BE49-F238E27FC236}">
                  <a16:creationId xmlns:a16="http://schemas.microsoft.com/office/drawing/2014/main" id="{CF305D79-BA6C-F927-C55B-89C156666845}"/>
                </a:ext>
              </a:extLst>
            </p:cNvPr>
            <p:cNvSpPr/>
            <p:nvPr/>
          </p:nvSpPr>
          <p:spPr>
            <a:xfrm flipV="1">
              <a:off x="4853475" y="2923356"/>
              <a:ext cx="2254208" cy="159663"/>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33" name="AutoShape 21">
              <a:extLst>
                <a:ext uri="{FF2B5EF4-FFF2-40B4-BE49-F238E27FC236}">
                  <a16:creationId xmlns:a16="http://schemas.microsoft.com/office/drawing/2014/main" id="{4987A117-93BD-9642-6841-202C1DC0C461}"/>
                </a:ext>
              </a:extLst>
            </p:cNvPr>
            <p:cNvSpPr>
              <a:spLocks noChangeArrowheads="1"/>
            </p:cNvSpPr>
            <p:nvPr/>
          </p:nvSpPr>
          <p:spPr bwMode="auto">
            <a:xfrm rot="16200000" flipH="1" flipV="1">
              <a:off x="6466577" y="3015798"/>
              <a:ext cx="176778" cy="105840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34" name="Rechteck 478">
              <a:extLst>
                <a:ext uri="{FF2B5EF4-FFF2-40B4-BE49-F238E27FC236}">
                  <a16:creationId xmlns:a16="http://schemas.microsoft.com/office/drawing/2014/main" id="{85A4E4B2-A450-5163-B91C-84F9427FF58C}"/>
                </a:ext>
              </a:extLst>
            </p:cNvPr>
            <p:cNvSpPr/>
            <p:nvPr/>
          </p:nvSpPr>
          <p:spPr>
            <a:xfrm rot="20700000" flipV="1">
              <a:off x="4935249" y="3193098"/>
              <a:ext cx="2254208" cy="159663"/>
            </a:xfrm>
            <a:prstGeom prst="rect">
              <a:avLst/>
            </a:pr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35" name="AutoShape 21">
              <a:extLst>
                <a:ext uri="{FF2B5EF4-FFF2-40B4-BE49-F238E27FC236}">
                  <a16:creationId xmlns:a16="http://schemas.microsoft.com/office/drawing/2014/main" id="{5B7ABC4A-C810-0D23-97EA-1B54FF0B4EAD}"/>
                </a:ext>
              </a:extLst>
            </p:cNvPr>
            <p:cNvSpPr>
              <a:spLocks noChangeArrowheads="1"/>
            </p:cNvSpPr>
            <p:nvPr/>
          </p:nvSpPr>
          <p:spPr bwMode="auto">
            <a:xfrm rot="5400000" flipV="1">
              <a:off x="5399258" y="3015798"/>
              <a:ext cx="176778" cy="105840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solidFill>
              <a:srgbClr val="FF0000">
                <a:alpha val="40000"/>
              </a:srgbClr>
            </a:solidFill>
            <a:ln w="12700" cap="flat" cmpd="sng" algn="ctr">
              <a:solidFill>
                <a:srgbClr val="FF0000"/>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36" name="Freeform 5">
              <a:extLst>
                <a:ext uri="{FF2B5EF4-FFF2-40B4-BE49-F238E27FC236}">
                  <a16:creationId xmlns:a16="http://schemas.microsoft.com/office/drawing/2014/main" id="{ABB50F69-9B33-04B2-F0DD-241B5706F183}"/>
                </a:ext>
              </a:extLst>
            </p:cNvPr>
            <p:cNvSpPr>
              <a:spLocks/>
            </p:cNvSpPr>
            <p:nvPr/>
          </p:nvSpPr>
          <p:spPr bwMode="auto">
            <a:xfrm rot="11280000" flipV="1">
              <a:off x="6942888" y="3375168"/>
              <a:ext cx="154280" cy="353918"/>
            </a:xfrm>
            <a:custGeom>
              <a:avLst/>
              <a:gdLst>
                <a:gd name="T0" fmla="*/ 232 w 240"/>
                <a:gd name="T1" fmla="*/ 0 h 924"/>
                <a:gd name="T2" fmla="*/ 0 w 240"/>
                <a:gd name="T3" fmla="*/ 0 h 924"/>
                <a:gd name="T4" fmla="*/ 0 w 240"/>
                <a:gd name="T5" fmla="*/ 924 h 924"/>
                <a:gd name="T6" fmla="*/ 240 w 240"/>
                <a:gd name="T7" fmla="*/ 924 h 924"/>
                <a:gd name="T8" fmla="*/ 192 w 240"/>
                <a:gd name="T9" fmla="*/ 792 h 924"/>
                <a:gd name="T10" fmla="*/ 160 w 240"/>
                <a:gd name="T11" fmla="*/ 636 h 924"/>
                <a:gd name="T12" fmla="*/ 148 w 240"/>
                <a:gd name="T13" fmla="*/ 484 h 924"/>
                <a:gd name="T14" fmla="*/ 156 w 240"/>
                <a:gd name="T15" fmla="*/ 328 h 924"/>
                <a:gd name="T16" fmla="*/ 180 w 240"/>
                <a:gd name="T17" fmla="*/ 168 h 924"/>
                <a:gd name="T18" fmla="*/ 232 w 240"/>
                <a:gd name="T19" fmla="*/ 0 h 924"/>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10000">
                  <a:moveTo>
                    <a:pt x="9667" y="0"/>
                  </a:moveTo>
                  <a:lnTo>
                    <a:pt x="0" y="0"/>
                  </a:lnTo>
                  <a:lnTo>
                    <a:pt x="0" y="10000"/>
                  </a:lnTo>
                  <a:lnTo>
                    <a:pt x="10000" y="10000"/>
                  </a:lnTo>
                  <a:lnTo>
                    <a:pt x="9045" y="8571"/>
                  </a:lnTo>
                  <a:cubicBezTo>
                    <a:pt x="8883" y="8200"/>
                    <a:pt x="8366" y="7454"/>
                    <a:pt x="8160" y="6883"/>
                  </a:cubicBezTo>
                  <a:cubicBezTo>
                    <a:pt x="7954" y="6312"/>
                    <a:pt x="7869" y="5874"/>
                    <a:pt x="7810" y="5144"/>
                  </a:cubicBezTo>
                  <a:cubicBezTo>
                    <a:pt x="7782" y="4542"/>
                    <a:pt x="7894" y="3724"/>
                    <a:pt x="7993" y="3268"/>
                  </a:cubicBezTo>
                  <a:cubicBezTo>
                    <a:pt x="8092" y="2812"/>
                    <a:pt x="8474" y="1897"/>
                    <a:pt x="8694" y="1536"/>
                  </a:cubicBezTo>
                  <a:cubicBezTo>
                    <a:pt x="8914" y="1175"/>
                    <a:pt x="9361" y="397"/>
                    <a:pt x="9667" y="0"/>
                  </a:cubicBezTo>
                  <a:close/>
                </a:path>
              </a:pathLst>
            </a:custGeom>
            <a:solidFill>
              <a:srgbClr val="DDDDDD"/>
            </a:solidFill>
            <a:ln w="1905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Times New Roman"/>
                <a:ea typeface="ＭＳ Ｐゴシック"/>
                <a:cs typeface="Arial" panose="020B0604020202020204" pitchFamily="34" charset="0"/>
              </a:endParaRPr>
            </a:p>
          </p:txBody>
        </p:sp>
        <p:sp>
          <p:nvSpPr>
            <p:cNvPr id="37" name="Gleichschenkliges Dreieck 484">
              <a:extLst>
                <a:ext uri="{FF2B5EF4-FFF2-40B4-BE49-F238E27FC236}">
                  <a16:creationId xmlns:a16="http://schemas.microsoft.com/office/drawing/2014/main" id="{E6AC9B87-AD5B-F0F5-499C-311636468ABC}"/>
                </a:ext>
              </a:extLst>
            </p:cNvPr>
            <p:cNvSpPr/>
            <p:nvPr/>
          </p:nvSpPr>
          <p:spPr>
            <a:xfrm rot="5400000" flipH="1" flipV="1">
              <a:off x="7238902" y="2298798"/>
              <a:ext cx="44374" cy="2488481"/>
            </a:xfrm>
            <a:prstGeom prst="triangle">
              <a:avLst/>
            </a:prstGeom>
            <a:solidFill>
              <a:srgbClr val="0000FF">
                <a:alpha val="40000"/>
              </a:srgbClr>
            </a:solidFill>
            <a:ln w="12700" cap="flat" cmpd="sng" algn="ctr">
              <a:solidFill>
                <a:srgbClr val="0000FF"/>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FFFFFF"/>
                </a:solidFill>
                <a:effectLst/>
                <a:uLnTx/>
                <a:uFillTx/>
                <a:latin typeface="Frutiger LT Com 55 Roman"/>
                <a:ea typeface="ＭＳ Ｐゴシック"/>
                <a:cs typeface="+mn-cs"/>
              </a:endParaRPr>
            </a:p>
          </p:txBody>
        </p:sp>
        <p:sp>
          <p:nvSpPr>
            <p:cNvPr id="38" name="Freeform 5">
              <a:extLst>
                <a:ext uri="{FF2B5EF4-FFF2-40B4-BE49-F238E27FC236}">
                  <a16:creationId xmlns:a16="http://schemas.microsoft.com/office/drawing/2014/main" id="{5907A9D0-8CC0-FFF9-D547-A19079D96CFD}"/>
                </a:ext>
              </a:extLst>
            </p:cNvPr>
            <p:cNvSpPr>
              <a:spLocks/>
            </p:cNvSpPr>
            <p:nvPr/>
          </p:nvSpPr>
          <p:spPr bwMode="auto">
            <a:xfrm rot="10320000" flipH="1" flipV="1">
              <a:off x="4921922" y="3378852"/>
              <a:ext cx="154280" cy="353918"/>
            </a:xfrm>
            <a:custGeom>
              <a:avLst/>
              <a:gdLst>
                <a:gd name="T0" fmla="*/ 232 w 240"/>
                <a:gd name="T1" fmla="*/ 0 h 924"/>
                <a:gd name="T2" fmla="*/ 0 w 240"/>
                <a:gd name="T3" fmla="*/ 0 h 924"/>
                <a:gd name="T4" fmla="*/ 0 w 240"/>
                <a:gd name="T5" fmla="*/ 924 h 924"/>
                <a:gd name="T6" fmla="*/ 240 w 240"/>
                <a:gd name="T7" fmla="*/ 924 h 924"/>
                <a:gd name="T8" fmla="*/ 192 w 240"/>
                <a:gd name="T9" fmla="*/ 792 h 924"/>
                <a:gd name="T10" fmla="*/ 160 w 240"/>
                <a:gd name="T11" fmla="*/ 636 h 924"/>
                <a:gd name="T12" fmla="*/ 148 w 240"/>
                <a:gd name="T13" fmla="*/ 484 h 924"/>
                <a:gd name="T14" fmla="*/ 156 w 240"/>
                <a:gd name="T15" fmla="*/ 328 h 924"/>
                <a:gd name="T16" fmla="*/ 180 w 240"/>
                <a:gd name="T17" fmla="*/ 168 h 924"/>
                <a:gd name="T18" fmla="*/ 232 w 240"/>
                <a:gd name="T19" fmla="*/ 0 h 924"/>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6667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000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6500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7500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097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511 w 10000"/>
                <a:gd name="connsiteY6" fmla="*/ 5238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545 w 10000"/>
                <a:gd name="connsiteY7" fmla="*/ 3550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8448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7563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063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246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246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818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511 w 10000"/>
                <a:gd name="connsiteY6" fmla="*/ 5191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694 w 10000"/>
                <a:gd name="connsiteY7" fmla="*/ 3503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165"/>
                <a:gd name="connsiteY0" fmla="*/ 0 h 10000"/>
                <a:gd name="connsiteX1" fmla="*/ 0 w 10165"/>
                <a:gd name="connsiteY1" fmla="*/ 0 h 10000"/>
                <a:gd name="connsiteX2" fmla="*/ 0 w 10165"/>
                <a:gd name="connsiteY2" fmla="*/ 10000 h 10000"/>
                <a:gd name="connsiteX3" fmla="*/ 10000 w 10165"/>
                <a:gd name="connsiteY3" fmla="*/ 10000 h 10000"/>
                <a:gd name="connsiteX4" fmla="*/ 9045 w 10165"/>
                <a:gd name="connsiteY4" fmla="*/ 8571 h 10000"/>
                <a:gd name="connsiteX5" fmla="*/ 8160 w 10165"/>
                <a:gd name="connsiteY5" fmla="*/ 6883 h 10000"/>
                <a:gd name="connsiteX6" fmla="*/ 7810 w 10165"/>
                <a:gd name="connsiteY6" fmla="*/ 5144 h 10000"/>
                <a:gd name="connsiteX7" fmla="*/ 7993 w 10165"/>
                <a:gd name="connsiteY7" fmla="*/ 3268 h 10000"/>
                <a:gd name="connsiteX8" fmla="*/ 8694 w 10165"/>
                <a:gd name="connsiteY8" fmla="*/ 1536 h 10000"/>
                <a:gd name="connsiteX9" fmla="*/ 9667 w 10165"/>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 name="connsiteX0" fmla="*/ 9667 w 10000"/>
                <a:gd name="connsiteY0" fmla="*/ 0 h 10000"/>
                <a:gd name="connsiteX1" fmla="*/ 0 w 10000"/>
                <a:gd name="connsiteY1" fmla="*/ 0 h 10000"/>
                <a:gd name="connsiteX2" fmla="*/ 0 w 10000"/>
                <a:gd name="connsiteY2" fmla="*/ 10000 h 10000"/>
                <a:gd name="connsiteX3" fmla="*/ 10000 w 10000"/>
                <a:gd name="connsiteY3" fmla="*/ 10000 h 10000"/>
                <a:gd name="connsiteX4" fmla="*/ 9045 w 10000"/>
                <a:gd name="connsiteY4" fmla="*/ 8571 h 10000"/>
                <a:gd name="connsiteX5" fmla="*/ 8160 w 10000"/>
                <a:gd name="connsiteY5" fmla="*/ 6883 h 10000"/>
                <a:gd name="connsiteX6" fmla="*/ 7810 w 10000"/>
                <a:gd name="connsiteY6" fmla="*/ 5144 h 10000"/>
                <a:gd name="connsiteX7" fmla="*/ 7993 w 10000"/>
                <a:gd name="connsiteY7" fmla="*/ 3268 h 10000"/>
                <a:gd name="connsiteX8" fmla="*/ 8694 w 10000"/>
                <a:gd name="connsiteY8" fmla="*/ 1536 h 10000"/>
                <a:gd name="connsiteX9" fmla="*/ 9667 w 10000"/>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10000">
                  <a:moveTo>
                    <a:pt x="9667" y="0"/>
                  </a:moveTo>
                  <a:lnTo>
                    <a:pt x="0" y="0"/>
                  </a:lnTo>
                  <a:lnTo>
                    <a:pt x="0" y="10000"/>
                  </a:lnTo>
                  <a:lnTo>
                    <a:pt x="10000" y="10000"/>
                  </a:lnTo>
                  <a:lnTo>
                    <a:pt x="9045" y="8571"/>
                  </a:lnTo>
                  <a:cubicBezTo>
                    <a:pt x="8883" y="8200"/>
                    <a:pt x="8366" y="7454"/>
                    <a:pt x="8160" y="6883"/>
                  </a:cubicBezTo>
                  <a:cubicBezTo>
                    <a:pt x="7954" y="6312"/>
                    <a:pt x="7869" y="5874"/>
                    <a:pt x="7810" y="5144"/>
                  </a:cubicBezTo>
                  <a:cubicBezTo>
                    <a:pt x="7782" y="4542"/>
                    <a:pt x="7894" y="3724"/>
                    <a:pt x="7993" y="3268"/>
                  </a:cubicBezTo>
                  <a:cubicBezTo>
                    <a:pt x="8092" y="2812"/>
                    <a:pt x="8474" y="1897"/>
                    <a:pt x="8694" y="1536"/>
                  </a:cubicBezTo>
                  <a:cubicBezTo>
                    <a:pt x="8914" y="1175"/>
                    <a:pt x="9361" y="397"/>
                    <a:pt x="9667" y="0"/>
                  </a:cubicBezTo>
                  <a:close/>
                </a:path>
              </a:pathLst>
            </a:custGeom>
            <a:solidFill>
              <a:srgbClr val="DDDDDD"/>
            </a:solidFill>
            <a:ln w="19050">
              <a:solidFill>
                <a:srgbClr val="FFFFFF">
                  <a:lumMod val="50000"/>
                </a:srgbClr>
              </a:solidFill>
              <a:round/>
              <a:headEnd/>
              <a:tailEnd/>
            </a:ln>
            <a:effectLst/>
            <a:extLst>
              <a:ext uri="{AF507438-7753-43E0-B8FC-AC1667EBCBE1}">
                <a14:hiddenEffects xmlns:a14="http://schemas.microsoft.com/office/drawing/2010/main">
                  <a:effectLst>
                    <a:outerShdw dist="35921" dir="2700000" algn="ctr" rotWithShape="0">
                      <a:srgbClr val="A8AFAF"/>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a:ln>
                  <a:noFill/>
                </a:ln>
                <a:solidFill>
                  <a:srgbClr val="000000"/>
                </a:solidFill>
                <a:effectLst/>
                <a:uLnTx/>
                <a:uFillTx/>
                <a:latin typeface="Times New Roman"/>
                <a:ea typeface="ＭＳ Ｐゴシック"/>
                <a:cs typeface="Arial" panose="020B0604020202020204" pitchFamily="34" charset="0"/>
              </a:endParaRPr>
            </a:p>
          </p:txBody>
        </p:sp>
        <p:sp>
          <p:nvSpPr>
            <p:cNvPr id="39" name="Rechteck 502">
              <a:extLst>
                <a:ext uri="{FF2B5EF4-FFF2-40B4-BE49-F238E27FC236}">
                  <a16:creationId xmlns:a16="http://schemas.microsoft.com/office/drawing/2014/main" id="{90D78DD5-3655-FC68-9AE0-0FC85B2D6617}"/>
                </a:ext>
              </a:extLst>
            </p:cNvPr>
            <p:cNvSpPr/>
            <p:nvPr/>
          </p:nvSpPr>
          <p:spPr>
            <a:xfrm rot="480000" flipH="1" flipV="1">
              <a:off x="4821334" y="2812158"/>
              <a:ext cx="128566" cy="353918"/>
            </a:xfrm>
            <a:prstGeom prst="roundRect">
              <a:avLst>
                <a:gd name="adj" fmla="val 124"/>
              </a:avLst>
            </a:prstGeom>
            <a:solidFill>
              <a:srgbClr val="DDDDDD"/>
            </a:solidFill>
            <a:ln w="19050">
              <a:solidFill>
                <a:srgbClr val="7F7F7F"/>
              </a:solid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dirty="0">
                <a:ln>
                  <a:noFill/>
                </a:ln>
                <a:solidFill>
                  <a:srgbClr val="000000"/>
                </a:solidFill>
                <a:effectLst/>
                <a:uLnTx/>
                <a:uFillTx/>
                <a:latin typeface="Times New Roman"/>
                <a:ea typeface="ＭＳ Ｐゴシック"/>
                <a:cs typeface="Arial" panose="020B0604020202020204" pitchFamily="34" charset="0"/>
              </a:endParaRPr>
            </a:p>
          </p:txBody>
        </p:sp>
        <p:sp>
          <p:nvSpPr>
            <p:cNvPr id="40" name="Ellipse 1273">
              <a:extLst>
                <a:ext uri="{FF2B5EF4-FFF2-40B4-BE49-F238E27FC236}">
                  <a16:creationId xmlns:a16="http://schemas.microsoft.com/office/drawing/2014/main" id="{A7147565-FFCE-DD10-D489-48422809F7CE}"/>
                </a:ext>
              </a:extLst>
            </p:cNvPr>
            <p:cNvSpPr/>
            <p:nvPr/>
          </p:nvSpPr>
          <p:spPr>
            <a:xfrm>
              <a:off x="5909199" y="3438751"/>
              <a:ext cx="212498" cy="212498"/>
            </a:xfrm>
            <a:prstGeom prst="ellipse">
              <a:avLst/>
            </a:prstGeom>
            <a:solidFill>
              <a:srgbClr val="0000FF"/>
            </a:solidFill>
            <a:ln>
              <a:noFill/>
            </a:ln>
            <a:effectLst>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41" name="TextBox 31">
              <a:extLst>
                <a:ext uri="{FF2B5EF4-FFF2-40B4-BE49-F238E27FC236}">
                  <a16:creationId xmlns:a16="http://schemas.microsoft.com/office/drawing/2014/main" id="{08F21556-7DA2-741A-666D-88B8CA1465A9}"/>
                </a:ext>
              </a:extLst>
            </p:cNvPr>
            <p:cNvSpPr txBox="1"/>
            <p:nvPr/>
          </p:nvSpPr>
          <p:spPr>
            <a:xfrm>
              <a:off x="5777951" y="3551429"/>
              <a:ext cx="60608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Calibri" panose="020F0502020204030204" pitchFamily="34" charset="0"/>
                </a:rPr>
                <a:t>HHG</a:t>
              </a:r>
            </a:p>
          </p:txBody>
        </p:sp>
        <p:sp>
          <p:nvSpPr>
            <p:cNvPr id="42" name="Rechteck 502">
              <a:extLst>
                <a:ext uri="{FF2B5EF4-FFF2-40B4-BE49-F238E27FC236}">
                  <a16:creationId xmlns:a16="http://schemas.microsoft.com/office/drawing/2014/main" id="{4573878F-B9F4-D445-929C-E7AA1A528A92}"/>
                </a:ext>
              </a:extLst>
            </p:cNvPr>
            <p:cNvSpPr/>
            <p:nvPr/>
          </p:nvSpPr>
          <p:spPr>
            <a:xfrm rot="21120000" flipV="1">
              <a:off x="7072935" y="2820610"/>
              <a:ext cx="128566" cy="353918"/>
            </a:xfrm>
            <a:prstGeom prst="roundRect">
              <a:avLst>
                <a:gd name="adj" fmla="val 124"/>
              </a:avLst>
            </a:prstGeom>
            <a:solidFill>
              <a:srgbClr val="DDDDDD"/>
            </a:solidFill>
            <a:ln w="19050">
              <a:solidFill>
                <a:srgbClr val="7F7F7F"/>
              </a:solid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000" b="0" i="0" u="none" strike="noStrike" kern="0" cap="none" spc="0" normalizeH="0" baseline="0" noProof="0" dirty="0">
                <a:ln>
                  <a:noFill/>
                </a:ln>
                <a:solidFill>
                  <a:srgbClr val="000000"/>
                </a:solidFill>
                <a:effectLst/>
                <a:uLnTx/>
                <a:uFillTx/>
                <a:latin typeface="Times New Roman"/>
                <a:ea typeface="ＭＳ Ｐゴシック"/>
                <a:cs typeface="Arial" panose="020B0604020202020204" pitchFamily="34" charset="0"/>
              </a:endParaRPr>
            </a:p>
          </p:txBody>
        </p:sp>
      </p:grpSp>
      <p:sp>
        <p:nvSpPr>
          <p:cNvPr id="44" name="Text Box 44">
            <a:extLst>
              <a:ext uri="{FF2B5EF4-FFF2-40B4-BE49-F238E27FC236}">
                <a16:creationId xmlns:a16="http://schemas.microsoft.com/office/drawing/2014/main" id="{E4B4B9B8-EE1A-6EC5-DB81-39FE02370092}"/>
              </a:ext>
            </a:extLst>
          </p:cNvPr>
          <p:cNvSpPr txBox="1">
            <a:spLocks noChangeArrowheads="1"/>
          </p:cNvSpPr>
          <p:nvPr/>
        </p:nvSpPr>
        <p:spPr bwMode="auto">
          <a:xfrm>
            <a:off x="3613767" y="4294160"/>
            <a:ext cx="5022894" cy="534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36000" rIns="0" bIns="36000">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rtl="0" eaLnBrk="1" fontAlgn="auto" latinLnBrk="0" hangingPunct="1">
              <a:lnSpc>
                <a:spcPct val="100000"/>
              </a:lnSpc>
              <a:spcBef>
                <a:spcPct val="50000"/>
              </a:spcBef>
              <a:spcAft>
                <a:spcPct val="0"/>
              </a:spcAft>
              <a:buClrTx/>
              <a:buSzTx/>
              <a:buFontTx/>
              <a:buNone/>
              <a:tabLst/>
              <a:defRPr/>
            </a:pPr>
            <a:r>
              <a:rPr kumimoji="0" lang="de-DE" sz="15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Intracavity</a:t>
            </a:r>
            <a:r>
              <a:rPr kumimoji="0" lang="de-DE" sz="15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high-</a:t>
            </a:r>
            <a:r>
              <a:rPr kumimoji="0" lang="de-DE" sz="15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harmonic</a:t>
            </a:r>
            <a:r>
              <a:rPr kumimoji="0" lang="de-DE" sz="15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generation</a:t>
            </a:r>
            <a:endParaRPr kumimoji="0" lang="de-DE" sz="15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Aft>
                <a:spcPct val="0"/>
              </a:spcAft>
              <a:buClrTx/>
              <a:buSzTx/>
              <a:buFontTx/>
              <a:buNone/>
              <a:tabLst/>
              <a:defRPr/>
            </a:pPr>
            <a:r>
              <a:rPr lang="de-DE" sz="1500" kern="0" dirty="0">
                <a:solidFill>
                  <a:srgbClr val="000000"/>
                </a:solidFill>
                <a:latin typeface="Calibri" panose="020F0502020204030204" pitchFamily="34" charset="0"/>
                <a:ea typeface="Calibri" panose="020F0502020204030204" pitchFamily="34" charset="0"/>
                <a:cs typeface="Calibri" panose="020F0502020204030204" pitchFamily="34" charset="0"/>
              </a:rPr>
              <a:t>(non-</a:t>
            </a:r>
            <a:r>
              <a:rPr lang="de-DE" sz="1500" kern="0" dirty="0" err="1">
                <a:solidFill>
                  <a:srgbClr val="000000"/>
                </a:solidFill>
                <a:latin typeface="Calibri" panose="020F0502020204030204" pitchFamily="34" charset="0"/>
                <a:ea typeface="Calibri" panose="020F0502020204030204" pitchFamily="34" charset="0"/>
                <a:cs typeface="Calibri" panose="020F0502020204030204" pitchFamily="34" charset="0"/>
              </a:rPr>
              <a:t>collinear</a:t>
            </a:r>
            <a:r>
              <a:rPr lang="de-DE" sz="1500" kern="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de-DE" sz="1500" kern="0" dirty="0" err="1">
                <a:solidFill>
                  <a:srgbClr val="000000"/>
                </a:solidFill>
                <a:latin typeface="Calibri" panose="020F0502020204030204" pitchFamily="34" charset="0"/>
                <a:ea typeface="Calibri" panose="020F0502020204030204" pitchFamily="34" charset="0"/>
                <a:cs typeface="Calibri" panose="020F0502020204030204" pitchFamily="34" charset="0"/>
              </a:rPr>
              <a:t>geometry</a:t>
            </a:r>
            <a:r>
              <a:rPr lang="de-DE" sz="1500" kern="0"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kumimoji="0" lang="de-DE" sz="150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45" name="TextBox 44">
            <a:extLst>
              <a:ext uri="{FF2B5EF4-FFF2-40B4-BE49-F238E27FC236}">
                <a16:creationId xmlns:a16="http://schemas.microsoft.com/office/drawing/2014/main" id="{CB507417-9968-0030-748F-577F66444C45}"/>
              </a:ext>
            </a:extLst>
          </p:cNvPr>
          <p:cNvSpPr txBox="1"/>
          <p:nvPr/>
        </p:nvSpPr>
        <p:spPr>
          <a:xfrm>
            <a:off x="4537272" y="6002709"/>
            <a:ext cx="308777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5 kW, &lt; 100 fs</a:t>
            </a:r>
          </a:p>
        </p:txBody>
      </p:sp>
      <p:sp>
        <p:nvSpPr>
          <p:cNvPr id="46" name="TextBox 45">
            <a:extLst>
              <a:ext uri="{FF2B5EF4-FFF2-40B4-BE49-F238E27FC236}">
                <a16:creationId xmlns:a16="http://schemas.microsoft.com/office/drawing/2014/main" id="{DEA4A517-0DB9-0876-E6ED-CD457ACA2086}"/>
              </a:ext>
            </a:extLst>
          </p:cNvPr>
          <p:cNvSpPr txBox="1"/>
          <p:nvPr/>
        </p:nvSpPr>
        <p:spPr>
          <a:xfrm>
            <a:off x="7167348" y="5265694"/>
            <a:ext cx="215142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XUV comb</a:t>
            </a:r>
          </a:p>
        </p:txBody>
      </p:sp>
      <p:sp>
        <p:nvSpPr>
          <p:cNvPr id="47" name="TextBox 46">
            <a:extLst>
              <a:ext uri="{FF2B5EF4-FFF2-40B4-BE49-F238E27FC236}">
                <a16:creationId xmlns:a16="http://schemas.microsoft.com/office/drawing/2014/main" id="{91886307-2490-547C-AE60-21B2A034F0B4}"/>
              </a:ext>
            </a:extLst>
          </p:cNvPr>
          <p:cNvSpPr txBox="1"/>
          <p:nvPr/>
        </p:nvSpPr>
        <p:spPr>
          <a:xfrm>
            <a:off x="8435301" y="5473630"/>
            <a:ext cx="215142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to He</a:t>
            </a:r>
            <a:r>
              <a:rPr kumimoji="0" lang="en-US" sz="1600" b="0" i="0" u="none" strike="noStrike" kern="1200" cap="none" spc="0" normalizeH="0" baseline="30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t>
            </a: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trap</a:t>
            </a:r>
          </a:p>
        </p:txBody>
      </p:sp>
      <p:sp>
        <p:nvSpPr>
          <p:cNvPr id="48" name="TextBox 47">
            <a:extLst>
              <a:ext uri="{FF2B5EF4-FFF2-40B4-BE49-F238E27FC236}">
                <a16:creationId xmlns:a16="http://schemas.microsoft.com/office/drawing/2014/main" id="{51C22A3B-9D5F-3161-96A0-25BFD891B8A2}"/>
              </a:ext>
            </a:extLst>
          </p:cNvPr>
          <p:cNvSpPr txBox="1"/>
          <p:nvPr/>
        </p:nvSpPr>
        <p:spPr>
          <a:xfrm>
            <a:off x="126837" y="1033819"/>
            <a:ext cx="146386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Seed laser</a:t>
            </a:r>
          </a:p>
        </p:txBody>
      </p:sp>
      <p:sp>
        <p:nvSpPr>
          <p:cNvPr id="49" name="TextBox 48">
            <a:extLst>
              <a:ext uri="{FF2B5EF4-FFF2-40B4-BE49-F238E27FC236}">
                <a16:creationId xmlns:a16="http://schemas.microsoft.com/office/drawing/2014/main" id="{F0C026F2-9713-8048-AA4F-577EFC4B659B}"/>
              </a:ext>
            </a:extLst>
          </p:cNvPr>
          <p:cNvSpPr txBox="1"/>
          <p:nvPr/>
        </p:nvSpPr>
        <p:spPr>
          <a:xfrm>
            <a:off x="20546" y="2380334"/>
            <a:ext cx="1844736" cy="120032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Amplification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&amp;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compression</a:t>
            </a:r>
          </a:p>
        </p:txBody>
      </p:sp>
      <p:sp>
        <p:nvSpPr>
          <p:cNvPr id="50" name="TextBox 49">
            <a:extLst>
              <a:ext uri="{FF2B5EF4-FFF2-40B4-BE49-F238E27FC236}">
                <a16:creationId xmlns:a16="http://schemas.microsoft.com/office/drawing/2014/main" id="{2E18AFCF-DF8E-6BBB-2DE7-3159773BABBB}"/>
              </a:ext>
            </a:extLst>
          </p:cNvPr>
          <p:cNvSpPr txBox="1"/>
          <p:nvPr/>
        </p:nvSpPr>
        <p:spPr>
          <a:xfrm>
            <a:off x="167632" y="4927685"/>
            <a:ext cx="1538691" cy="83099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XUV comb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generation</a:t>
            </a:r>
          </a:p>
        </p:txBody>
      </p:sp>
      <p:cxnSp>
        <p:nvCxnSpPr>
          <p:cNvPr id="51" name="Verbinder: gewinkelt 673">
            <a:extLst>
              <a:ext uri="{FF2B5EF4-FFF2-40B4-BE49-F238E27FC236}">
                <a16:creationId xmlns:a16="http://schemas.microsoft.com/office/drawing/2014/main" id="{302F62EB-A58F-D301-B71E-54AC8AA8ECFD}"/>
              </a:ext>
            </a:extLst>
          </p:cNvPr>
          <p:cNvCxnSpPr>
            <a:cxnSpLocks/>
            <a:stCxn id="71" idx="3"/>
            <a:endCxn id="392" idx="0"/>
          </p:cNvCxnSpPr>
          <p:nvPr/>
        </p:nvCxnSpPr>
        <p:spPr>
          <a:xfrm flipH="1">
            <a:off x="3027992" y="1258753"/>
            <a:ext cx="5582587" cy="855605"/>
          </a:xfrm>
          <a:prstGeom prst="bentConnector4">
            <a:avLst>
              <a:gd name="adj1" fmla="val -4095"/>
              <a:gd name="adj2" fmla="val 81557"/>
            </a:avLst>
          </a:prstGeom>
          <a:ln w="19050">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7" name="Verbinder: gewinkelt 673">
            <a:extLst>
              <a:ext uri="{FF2B5EF4-FFF2-40B4-BE49-F238E27FC236}">
                <a16:creationId xmlns:a16="http://schemas.microsoft.com/office/drawing/2014/main" id="{4BC721C4-7B48-56C7-11B6-627F1663C2D8}"/>
              </a:ext>
            </a:extLst>
          </p:cNvPr>
          <p:cNvCxnSpPr>
            <a:cxnSpLocks/>
            <a:stCxn id="75" idx="3"/>
            <a:endCxn id="43" idx="0"/>
          </p:cNvCxnSpPr>
          <p:nvPr/>
        </p:nvCxnSpPr>
        <p:spPr>
          <a:xfrm flipH="1">
            <a:off x="6118713" y="2987321"/>
            <a:ext cx="4562222" cy="1245710"/>
          </a:xfrm>
          <a:prstGeom prst="bentConnector4">
            <a:avLst>
              <a:gd name="adj1" fmla="val -5011"/>
              <a:gd name="adj2" fmla="val 84679"/>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B863CA5-C0EF-E371-287F-F456F32A144E}"/>
              </a:ext>
            </a:extLst>
          </p:cNvPr>
          <p:cNvCxnSpPr>
            <a:cxnSpLocks/>
          </p:cNvCxnSpPr>
          <p:nvPr/>
        </p:nvCxnSpPr>
        <p:spPr>
          <a:xfrm>
            <a:off x="3968212" y="2965167"/>
            <a:ext cx="15532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49B059A0-BDFC-FC6B-213C-D9E1DC2C2E6A}"/>
              </a:ext>
            </a:extLst>
          </p:cNvPr>
          <p:cNvCxnSpPr>
            <a:cxnSpLocks/>
            <a:stCxn id="78" idx="3"/>
          </p:cNvCxnSpPr>
          <p:nvPr/>
        </p:nvCxnSpPr>
        <p:spPr>
          <a:xfrm flipV="1">
            <a:off x="7193299" y="2965167"/>
            <a:ext cx="179454"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Slide Number Placeholder 2">
            <a:extLst>
              <a:ext uri="{FF2B5EF4-FFF2-40B4-BE49-F238E27FC236}">
                <a16:creationId xmlns:a16="http://schemas.microsoft.com/office/drawing/2014/main" id="{22D82B25-56C8-C1E4-D99F-5156211985FA}"/>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CF8B5-5092-418C-A2B4-90E82FEFF69F}" type="slidenum">
              <a:rPr kumimoji="0" lang="LID4096"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LID4096"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68B09629-C251-C712-460F-A55F209F4441}"/>
              </a:ext>
            </a:extLst>
          </p:cNvPr>
          <p:cNvSpPr/>
          <p:nvPr/>
        </p:nvSpPr>
        <p:spPr>
          <a:xfrm>
            <a:off x="1787236" y="540583"/>
            <a:ext cx="9784080" cy="6084661"/>
          </a:xfrm>
          <a:prstGeom prst="rect">
            <a:avLst/>
          </a:prstGeom>
          <a:solidFill>
            <a:schemeClr val="bg1">
              <a:alpha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9742110A-7FCE-14E9-AC09-2E1A0550B27A}"/>
              </a:ext>
            </a:extLst>
          </p:cNvPr>
          <p:cNvGrpSpPr/>
          <p:nvPr/>
        </p:nvGrpSpPr>
        <p:grpSpPr>
          <a:xfrm>
            <a:off x="7155001" y="2123321"/>
            <a:ext cx="3765535" cy="1741590"/>
            <a:chOff x="3366052" y="3843069"/>
            <a:chExt cx="3765535" cy="1741590"/>
          </a:xfrm>
        </p:grpSpPr>
        <p:sp>
          <p:nvSpPr>
            <p:cNvPr id="75" name="Rechteck 74">
              <a:extLst>
                <a:ext uri="{FF2B5EF4-FFF2-40B4-BE49-F238E27FC236}">
                  <a16:creationId xmlns:a16="http://schemas.microsoft.com/office/drawing/2014/main" id="{A0F1BCA7-8287-FFA7-CA7A-7493C40B82D7}"/>
                </a:ext>
              </a:extLst>
            </p:cNvPr>
            <p:cNvSpPr/>
            <p:nvPr/>
          </p:nvSpPr>
          <p:spPr>
            <a:xfrm>
              <a:off x="3588823" y="3843069"/>
              <a:ext cx="3303163" cy="1728000"/>
            </a:xfrm>
            <a:prstGeom prst="rect">
              <a:avLst/>
            </a:prstGeom>
            <a:solidFill>
              <a:srgbClr val="F8F8F8"/>
            </a:solidFill>
            <a:ln w="19050">
              <a:solidFill>
                <a:sysClr val="window" lastClr="FFFFFF">
                  <a:lumMod val="50000"/>
                </a:sysClr>
              </a:solidFill>
              <a:round/>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ct val="0"/>
                </a:spcAft>
                <a:buClrTx/>
                <a:buSzTx/>
                <a:buFontTx/>
                <a:buNone/>
                <a:tabLst/>
                <a:defRPr/>
              </a:pPr>
              <a:endParaRPr kumimoji="0" lang="de-DE" sz="1800" b="0" i="0" u="none" strike="noStrike" kern="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76" name="Text Box 44">
              <a:extLst>
                <a:ext uri="{FF2B5EF4-FFF2-40B4-BE49-F238E27FC236}">
                  <a16:creationId xmlns:a16="http://schemas.microsoft.com/office/drawing/2014/main" id="{84507F59-9754-FD39-A194-9BF3D84437C9}"/>
                </a:ext>
              </a:extLst>
            </p:cNvPr>
            <p:cNvSpPr txBox="1">
              <a:spLocks noChangeArrowheads="1"/>
            </p:cNvSpPr>
            <p:nvPr/>
          </p:nvSpPr>
          <p:spPr bwMode="auto">
            <a:xfrm>
              <a:off x="3366052" y="3847505"/>
              <a:ext cx="376553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rtl="0" eaLnBrk="1" fontAlgn="auto" latinLnBrk="0" hangingPunct="1">
                <a:lnSpc>
                  <a:spcPct val="100000"/>
                </a:lnSpc>
                <a:spcBef>
                  <a:spcPct val="50000"/>
                </a:spcBef>
                <a:spcAft>
                  <a:spcPct val="0"/>
                </a:spcAft>
                <a:buClrTx/>
                <a:buSzTx/>
                <a:buFontTx/>
                <a:buNone/>
                <a:tabLst/>
                <a:defRPr/>
              </a:pPr>
              <a:r>
                <a:rPr kumimoji="0" lang="de-DE"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Multi-pass-</a:t>
              </a:r>
              <a:r>
                <a:rPr kumimoji="0" lang="de-DE" sz="14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cell</a:t>
              </a:r>
              <a:r>
                <a:rPr kumimoji="0" lang="de-DE"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4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spectral</a:t>
              </a:r>
              <a:r>
                <a:rPr kumimoji="0" lang="de-DE"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400" b="1"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broadening</a:t>
              </a:r>
              <a:endParaRPr kumimoji="0" lang="de-DE" sz="14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87" name="Text Box 44">
              <a:extLst>
                <a:ext uri="{FF2B5EF4-FFF2-40B4-BE49-F238E27FC236}">
                  <a16:creationId xmlns:a16="http://schemas.microsoft.com/office/drawing/2014/main" id="{C128C7CF-5248-B409-7975-8B399EA73538}"/>
                </a:ext>
              </a:extLst>
            </p:cNvPr>
            <p:cNvSpPr txBox="1">
              <a:spLocks noChangeArrowheads="1"/>
            </p:cNvSpPr>
            <p:nvPr/>
          </p:nvSpPr>
          <p:spPr bwMode="auto">
            <a:xfrm>
              <a:off x="4353777" y="4109491"/>
              <a:ext cx="2223825"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marL="0" marR="0" lvl="0" indent="0" algn="ctr" defTabSz="914400" rtl="0" eaLnBrk="1" fontAlgn="auto" latinLnBrk="0" hangingPunct="1">
                <a:lnSpc>
                  <a:spcPct val="100000"/>
                </a:lnSpc>
                <a:spcBef>
                  <a:spcPct val="50000"/>
                </a:spcBef>
                <a:spcAft>
                  <a:spcPct val="0"/>
                </a:spcAft>
                <a:buClrTx/>
                <a:buSzTx/>
                <a:buFontTx/>
                <a:buNone/>
                <a:tabLst/>
                <a:defRPr/>
              </a:pP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two</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stages</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p>
          </p:txBody>
        </p:sp>
        <p:grpSp>
          <p:nvGrpSpPr>
            <p:cNvPr id="448" name="Gruppieren 447">
              <a:extLst>
                <a:ext uri="{FF2B5EF4-FFF2-40B4-BE49-F238E27FC236}">
                  <a16:creationId xmlns:a16="http://schemas.microsoft.com/office/drawing/2014/main" id="{5C76D218-1B7B-8122-3E28-3E450BDCEFCB}"/>
                </a:ext>
              </a:extLst>
            </p:cNvPr>
            <p:cNvGrpSpPr/>
            <p:nvPr/>
          </p:nvGrpSpPr>
          <p:grpSpPr>
            <a:xfrm>
              <a:off x="3775528" y="4104121"/>
              <a:ext cx="3065234" cy="1313619"/>
              <a:chOff x="3733833" y="3678255"/>
              <a:chExt cx="4161830" cy="1783571"/>
            </a:xfrm>
          </p:grpSpPr>
          <p:grpSp>
            <p:nvGrpSpPr>
              <p:cNvPr id="449" name="Gruppieren 448">
                <a:extLst>
                  <a:ext uri="{FF2B5EF4-FFF2-40B4-BE49-F238E27FC236}">
                    <a16:creationId xmlns:a16="http://schemas.microsoft.com/office/drawing/2014/main" id="{8E628098-0423-0CC6-CDBB-B1C1B4B91195}"/>
                  </a:ext>
                </a:extLst>
              </p:cNvPr>
              <p:cNvGrpSpPr>
                <a:grpSpLocks noChangeAspect="1"/>
              </p:cNvGrpSpPr>
              <p:nvPr/>
            </p:nvGrpSpPr>
            <p:grpSpPr>
              <a:xfrm rot="512778">
                <a:off x="5635657" y="4453048"/>
                <a:ext cx="174145" cy="211437"/>
                <a:chOff x="480941" y="3191954"/>
                <a:chExt cx="2938622" cy="2914402"/>
              </a:xfrm>
            </p:grpSpPr>
            <p:grpSp>
              <p:nvGrpSpPr>
                <p:cNvPr id="541" name="Gruppieren 540">
                  <a:extLst>
                    <a:ext uri="{FF2B5EF4-FFF2-40B4-BE49-F238E27FC236}">
                      <a16:creationId xmlns:a16="http://schemas.microsoft.com/office/drawing/2014/main" id="{B6EF2056-7367-0A45-ABA7-8A49DCBA9CFC}"/>
                    </a:ext>
                  </a:extLst>
                </p:cNvPr>
                <p:cNvGrpSpPr/>
                <p:nvPr/>
              </p:nvGrpSpPr>
              <p:grpSpPr>
                <a:xfrm>
                  <a:off x="2022750" y="3191954"/>
                  <a:ext cx="1396813" cy="2914402"/>
                  <a:chOff x="2463840" y="1760650"/>
                  <a:chExt cx="1396813" cy="2914402"/>
                </a:xfrm>
              </p:grpSpPr>
              <p:sp>
                <p:nvSpPr>
                  <p:cNvPr id="549" name="Ellipse 548">
                    <a:extLst>
                      <a:ext uri="{FF2B5EF4-FFF2-40B4-BE49-F238E27FC236}">
                        <a16:creationId xmlns:a16="http://schemas.microsoft.com/office/drawing/2014/main" id="{9899B823-2EED-770A-13B7-9FB3E5BD1AA9}"/>
                      </a:ext>
                    </a:extLst>
                  </p:cNvPr>
                  <p:cNvSpPr/>
                  <p:nvPr/>
                </p:nvSpPr>
                <p:spPr>
                  <a:xfrm>
                    <a:off x="2463840" y="4549053"/>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50" name="Ellipse 549">
                    <a:extLst>
                      <a:ext uri="{FF2B5EF4-FFF2-40B4-BE49-F238E27FC236}">
                        <a16:creationId xmlns:a16="http://schemas.microsoft.com/office/drawing/2014/main" id="{649362BB-131D-4173-B3DA-3A2C0FC50737}"/>
                      </a:ext>
                    </a:extLst>
                  </p:cNvPr>
                  <p:cNvSpPr/>
                  <p:nvPr/>
                </p:nvSpPr>
                <p:spPr>
                  <a:xfrm>
                    <a:off x="2473776" y="1760650"/>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51" name="Ellipse 550">
                    <a:extLst>
                      <a:ext uri="{FF2B5EF4-FFF2-40B4-BE49-F238E27FC236}">
                        <a16:creationId xmlns:a16="http://schemas.microsoft.com/office/drawing/2014/main" id="{40A69EE3-531F-C58C-D72C-2AC3F417A111}"/>
                      </a:ext>
                    </a:extLst>
                  </p:cNvPr>
                  <p:cNvSpPr/>
                  <p:nvPr/>
                </p:nvSpPr>
                <p:spPr>
                  <a:xfrm>
                    <a:off x="3149062" y="201795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52" name="Ellipse 551">
                    <a:extLst>
                      <a:ext uri="{FF2B5EF4-FFF2-40B4-BE49-F238E27FC236}">
                        <a16:creationId xmlns:a16="http://schemas.microsoft.com/office/drawing/2014/main" id="{5000C377-72B5-CECB-C756-A4BACD795D54}"/>
                      </a:ext>
                    </a:extLst>
                  </p:cNvPr>
                  <p:cNvSpPr/>
                  <p:nvPr/>
                </p:nvSpPr>
                <p:spPr>
                  <a:xfrm>
                    <a:off x="3734653" y="309561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53" name="Ellipse 552">
                    <a:extLst>
                      <a:ext uri="{FF2B5EF4-FFF2-40B4-BE49-F238E27FC236}">
                        <a16:creationId xmlns:a16="http://schemas.microsoft.com/office/drawing/2014/main" id="{6FA62A13-2695-1C54-D9EE-6CFEEABDEE41}"/>
                      </a:ext>
                    </a:extLst>
                  </p:cNvPr>
                  <p:cNvSpPr/>
                  <p:nvPr/>
                </p:nvSpPr>
                <p:spPr>
                  <a:xfrm rot="5400000">
                    <a:off x="3618530" y="3719923"/>
                    <a:ext cx="125999" cy="126000"/>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54" name="Ellipse 553">
                    <a:extLst>
                      <a:ext uri="{FF2B5EF4-FFF2-40B4-BE49-F238E27FC236}">
                        <a16:creationId xmlns:a16="http://schemas.microsoft.com/office/drawing/2014/main" id="{2119CDDB-DC45-B94F-B943-BE7124810D95}"/>
                      </a:ext>
                    </a:extLst>
                  </p:cNvPr>
                  <p:cNvSpPr/>
                  <p:nvPr/>
                </p:nvSpPr>
                <p:spPr>
                  <a:xfrm>
                    <a:off x="3576052" y="249366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55" name="Ellipse 554">
                    <a:extLst>
                      <a:ext uri="{FF2B5EF4-FFF2-40B4-BE49-F238E27FC236}">
                        <a16:creationId xmlns:a16="http://schemas.microsoft.com/office/drawing/2014/main" id="{5ADAD1AE-6376-8DE5-E71D-E56F6F8D34E0}"/>
                      </a:ext>
                    </a:extLst>
                  </p:cNvPr>
                  <p:cNvSpPr/>
                  <p:nvPr/>
                </p:nvSpPr>
                <p:spPr>
                  <a:xfrm>
                    <a:off x="3168048" y="4269476"/>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nvGrpSpPr>
                <p:cNvPr id="542" name="Gruppieren 541">
                  <a:extLst>
                    <a:ext uri="{FF2B5EF4-FFF2-40B4-BE49-F238E27FC236}">
                      <a16:creationId xmlns:a16="http://schemas.microsoft.com/office/drawing/2014/main" id="{E5EE8E9F-DC0E-1E23-A00D-D26C1D38FA60}"/>
                    </a:ext>
                  </a:extLst>
                </p:cNvPr>
                <p:cNvGrpSpPr/>
                <p:nvPr/>
              </p:nvGrpSpPr>
              <p:grpSpPr>
                <a:xfrm flipH="1">
                  <a:off x="480941" y="3301367"/>
                  <a:ext cx="947958" cy="2679976"/>
                  <a:chOff x="2860585" y="1865423"/>
                  <a:chExt cx="947958" cy="2679976"/>
                </a:xfrm>
              </p:grpSpPr>
              <p:sp>
                <p:nvSpPr>
                  <p:cNvPr id="543" name="Ellipse 542">
                    <a:extLst>
                      <a:ext uri="{FF2B5EF4-FFF2-40B4-BE49-F238E27FC236}">
                        <a16:creationId xmlns:a16="http://schemas.microsoft.com/office/drawing/2014/main" id="{F27B7EBD-79BE-B4B3-A439-8264A7E8E06A}"/>
                      </a:ext>
                    </a:extLst>
                  </p:cNvPr>
                  <p:cNvSpPr/>
                  <p:nvPr/>
                </p:nvSpPr>
                <p:spPr>
                  <a:xfrm>
                    <a:off x="2860585" y="1865423"/>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44" name="Ellipse 543">
                    <a:extLst>
                      <a:ext uri="{FF2B5EF4-FFF2-40B4-BE49-F238E27FC236}">
                        <a16:creationId xmlns:a16="http://schemas.microsoft.com/office/drawing/2014/main" id="{56BB3BF4-21FC-760C-415A-F582B89F4420}"/>
                      </a:ext>
                    </a:extLst>
                  </p:cNvPr>
                  <p:cNvSpPr/>
                  <p:nvPr/>
                </p:nvSpPr>
                <p:spPr>
                  <a:xfrm>
                    <a:off x="3399307" y="2274476"/>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45" name="Ellipse 544">
                    <a:extLst>
                      <a:ext uri="{FF2B5EF4-FFF2-40B4-BE49-F238E27FC236}">
                        <a16:creationId xmlns:a16="http://schemas.microsoft.com/office/drawing/2014/main" id="{5E3A324E-D3DA-F975-FDE7-D8FB4E895EBC}"/>
                      </a:ext>
                    </a:extLst>
                  </p:cNvPr>
                  <p:cNvSpPr/>
                  <p:nvPr/>
                </p:nvSpPr>
                <p:spPr>
                  <a:xfrm>
                    <a:off x="3682543" y="2839294"/>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46" name="Ellipse 545">
                    <a:extLst>
                      <a:ext uri="{FF2B5EF4-FFF2-40B4-BE49-F238E27FC236}">
                        <a16:creationId xmlns:a16="http://schemas.microsoft.com/office/drawing/2014/main" id="{D9926C8A-D3FB-5956-C2B3-00F773BF5548}"/>
                      </a:ext>
                    </a:extLst>
                  </p:cNvPr>
                  <p:cNvSpPr/>
                  <p:nvPr/>
                </p:nvSpPr>
                <p:spPr>
                  <a:xfrm rot="5400000">
                    <a:off x="3403234" y="4031359"/>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47" name="Ellipse 546">
                    <a:extLst>
                      <a:ext uri="{FF2B5EF4-FFF2-40B4-BE49-F238E27FC236}">
                        <a16:creationId xmlns:a16="http://schemas.microsoft.com/office/drawing/2014/main" id="{54F22298-0201-D312-53BF-195103676701}"/>
                      </a:ext>
                    </a:extLst>
                  </p:cNvPr>
                  <p:cNvSpPr/>
                  <p:nvPr/>
                </p:nvSpPr>
                <p:spPr>
                  <a:xfrm rot="5400000">
                    <a:off x="2906083" y="4419400"/>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48" name="Ellipse 547">
                    <a:extLst>
                      <a:ext uri="{FF2B5EF4-FFF2-40B4-BE49-F238E27FC236}">
                        <a16:creationId xmlns:a16="http://schemas.microsoft.com/office/drawing/2014/main" id="{BA00F769-77EE-5514-E4CA-51933C30978E}"/>
                      </a:ext>
                    </a:extLst>
                  </p:cNvPr>
                  <p:cNvSpPr/>
                  <p:nvPr/>
                </p:nvSpPr>
                <p:spPr>
                  <a:xfrm>
                    <a:off x="3678017" y="350078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sp>
            <p:nvSpPr>
              <p:cNvPr id="450" name="Ellipse 449">
                <a:extLst>
                  <a:ext uri="{FF2B5EF4-FFF2-40B4-BE49-F238E27FC236}">
                    <a16:creationId xmlns:a16="http://schemas.microsoft.com/office/drawing/2014/main" id="{EB02F892-969A-F047-CD02-672A40863D5E}"/>
                  </a:ext>
                </a:extLst>
              </p:cNvPr>
              <p:cNvSpPr>
                <a:spLocks noChangeAspect="1"/>
              </p:cNvSpPr>
              <p:nvPr/>
            </p:nvSpPr>
            <p:spPr>
              <a:xfrm rot="567754">
                <a:off x="5465218" y="4271507"/>
                <a:ext cx="470128" cy="570098"/>
              </a:xfrm>
              <a:prstGeom prst="ellips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451" name="Ellipse 450">
                <a:extLst>
                  <a:ext uri="{FF2B5EF4-FFF2-40B4-BE49-F238E27FC236}">
                    <a16:creationId xmlns:a16="http://schemas.microsoft.com/office/drawing/2014/main" id="{1C7EBFDE-6DB4-C98F-34BA-DDC4C345262D}"/>
                  </a:ext>
                </a:extLst>
              </p:cNvPr>
              <p:cNvSpPr>
                <a:spLocks noChangeAspect="1"/>
              </p:cNvSpPr>
              <p:nvPr/>
            </p:nvSpPr>
            <p:spPr>
              <a:xfrm rot="567754">
                <a:off x="5660853" y="4306184"/>
                <a:ext cx="470128" cy="570098"/>
              </a:xfrm>
              <a:prstGeom prst="ellipse">
                <a:avLst/>
              </a:prstGeom>
              <a:solidFill>
                <a:srgbClr val="D9D9D9">
                  <a:alpha val="89804"/>
                </a:srgb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452" name="Ellipse 1132">
                <a:extLst>
                  <a:ext uri="{FF2B5EF4-FFF2-40B4-BE49-F238E27FC236}">
                    <a16:creationId xmlns:a16="http://schemas.microsoft.com/office/drawing/2014/main" id="{B8CB9EBA-95CE-76BC-5A15-38EC78AF5A63}"/>
                  </a:ext>
                </a:extLst>
              </p:cNvPr>
              <p:cNvSpPr>
                <a:spLocks noChangeAspect="1"/>
              </p:cNvSpPr>
              <p:nvPr/>
            </p:nvSpPr>
            <p:spPr>
              <a:xfrm rot="567754">
                <a:off x="5464888" y="4268858"/>
                <a:ext cx="439352" cy="572256"/>
              </a:xfrm>
              <a:custGeom>
                <a:avLst/>
                <a:gdLst>
                  <a:gd name="connsiteX0" fmla="*/ 0 w 568855"/>
                  <a:gd name="connsiteY0" fmla="*/ 344909 h 689818"/>
                  <a:gd name="connsiteX1" fmla="*/ 284428 w 568855"/>
                  <a:gd name="connsiteY1" fmla="*/ 0 h 689818"/>
                  <a:gd name="connsiteX2" fmla="*/ 568856 w 568855"/>
                  <a:gd name="connsiteY2" fmla="*/ 344909 h 689818"/>
                  <a:gd name="connsiteX3" fmla="*/ 284428 w 568855"/>
                  <a:gd name="connsiteY3" fmla="*/ 689818 h 689818"/>
                  <a:gd name="connsiteX4" fmla="*/ 0 w 568855"/>
                  <a:gd name="connsiteY4" fmla="*/ 344909 h 689818"/>
                  <a:gd name="connsiteX0" fmla="*/ 0 w 525951"/>
                  <a:gd name="connsiteY0" fmla="*/ 348223 h 707671"/>
                  <a:gd name="connsiteX1" fmla="*/ 284428 w 525951"/>
                  <a:gd name="connsiteY1" fmla="*/ 3314 h 707671"/>
                  <a:gd name="connsiteX2" fmla="*/ 525951 w 525951"/>
                  <a:gd name="connsiteY2" fmla="*/ 531121 h 707671"/>
                  <a:gd name="connsiteX3" fmla="*/ 284428 w 525951"/>
                  <a:gd name="connsiteY3" fmla="*/ 693132 h 707671"/>
                  <a:gd name="connsiteX4" fmla="*/ 0 w 525951"/>
                  <a:gd name="connsiteY4" fmla="*/ 348223 h 707671"/>
                  <a:gd name="connsiteX0" fmla="*/ 0 w 554656"/>
                  <a:gd name="connsiteY0" fmla="*/ 350455 h 699665"/>
                  <a:gd name="connsiteX1" fmla="*/ 284428 w 554656"/>
                  <a:gd name="connsiteY1" fmla="*/ 5546 h 699665"/>
                  <a:gd name="connsiteX2" fmla="*/ 525987 w 554656"/>
                  <a:gd name="connsiteY2" fmla="*/ 165938 h 699665"/>
                  <a:gd name="connsiteX3" fmla="*/ 525951 w 554656"/>
                  <a:gd name="connsiteY3" fmla="*/ 533353 h 699665"/>
                  <a:gd name="connsiteX4" fmla="*/ 284428 w 554656"/>
                  <a:gd name="connsiteY4" fmla="*/ 695364 h 699665"/>
                  <a:gd name="connsiteX5" fmla="*/ 0 w 554656"/>
                  <a:gd name="connsiteY5" fmla="*/ 350455 h 699665"/>
                  <a:gd name="connsiteX0" fmla="*/ 525987 w 617427"/>
                  <a:gd name="connsiteY0" fmla="*/ 165779 h 699506"/>
                  <a:gd name="connsiteX1" fmla="*/ 525951 w 617427"/>
                  <a:gd name="connsiteY1" fmla="*/ 533194 h 699506"/>
                  <a:gd name="connsiteX2" fmla="*/ 284428 w 617427"/>
                  <a:gd name="connsiteY2" fmla="*/ 695205 h 699506"/>
                  <a:gd name="connsiteX3" fmla="*/ 0 w 617427"/>
                  <a:gd name="connsiteY3" fmla="*/ 350296 h 699506"/>
                  <a:gd name="connsiteX4" fmla="*/ 284428 w 617427"/>
                  <a:gd name="connsiteY4" fmla="*/ 5387 h 699506"/>
                  <a:gd name="connsiteX5" fmla="*/ 617427 w 617427"/>
                  <a:gd name="connsiteY5" fmla="*/ 257219 h 699506"/>
                  <a:gd name="connsiteX0" fmla="*/ 525951 w 617427"/>
                  <a:gd name="connsiteY0" fmla="*/ 533194 h 699506"/>
                  <a:gd name="connsiteX1" fmla="*/ 284428 w 617427"/>
                  <a:gd name="connsiteY1" fmla="*/ 695205 h 699506"/>
                  <a:gd name="connsiteX2" fmla="*/ 0 w 617427"/>
                  <a:gd name="connsiteY2" fmla="*/ 350296 h 699506"/>
                  <a:gd name="connsiteX3" fmla="*/ 284428 w 617427"/>
                  <a:gd name="connsiteY3" fmla="*/ 5387 h 699506"/>
                  <a:gd name="connsiteX4" fmla="*/ 617427 w 617427"/>
                  <a:gd name="connsiteY4" fmla="*/ 257219 h 699506"/>
                  <a:gd name="connsiteX0" fmla="*/ 525951 w 529110"/>
                  <a:gd name="connsiteY0" fmla="*/ 540533 h 706845"/>
                  <a:gd name="connsiteX1" fmla="*/ 284428 w 529110"/>
                  <a:gd name="connsiteY1" fmla="*/ 702544 h 706845"/>
                  <a:gd name="connsiteX2" fmla="*/ 0 w 529110"/>
                  <a:gd name="connsiteY2" fmla="*/ 357635 h 706845"/>
                  <a:gd name="connsiteX3" fmla="*/ 284428 w 529110"/>
                  <a:gd name="connsiteY3" fmla="*/ 12726 h 706845"/>
                  <a:gd name="connsiteX4" fmla="*/ 529110 w 529110"/>
                  <a:gd name="connsiteY4" fmla="*/ 174989 h 706845"/>
                  <a:gd name="connsiteX0" fmla="*/ 525951 w 529110"/>
                  <a:gd name="connsiteY0" fmla="*/ 532425 h 698737"/>
                  <a:gd name="connsiteX1" fmla="*/ 284428 w 529110"/>
                  <a:gd name="connsiteY1" fmla="*/ 694436 h 698737"/>
                  <a:gd name="connsiteX2" fmla="*/ 0 w 529110"/>
                  <a:gd name="connsiteY2" fmla="*/ 349527 h 698737"/>
                  <a:gd name="connsiteX3" fmla="*/ 284428 w 529110"/>
                  <a:gd name="connsiteY3" fmla="*/ 4618 h 698737"/>
                  <a:gd name="connsiteX4" fmla="*/ 529110 w 529110"/>
                  <a:gd name="connsiteY4" fmla="*/ 166881 h 698737"/>
                  <a:gd name="connsiteX0" fmla="*/ 525951 w 529110"/>
                  <a:gd name="connsiteY0" fmla="*/ 532425 h 694665"/>
                  <a:gd name="connsiteX1" fmla="*/ 284428 w 529110"/>
                  <a:gd name="connsiteY1" fmla="*/ 694436 h 694665"/>
                  <a:gd name="connsiteX2" fmla="*/ 0 w 529110"/>
                  <a:gd name="connsiteY2" fmla="*/ 349527 h 694665"/>
                  <a:gd name="connsiteX3" fmla="*/ 284428 w 529110"/>
                  <a:gd name="connsiteY3" fmla="*/ 4618 h 694665"/>
                  <a:gd name="connsiteX4" fmla="*/ 529110 w 529110"/>
                  <a:gd name="connsiteY4" fmla="*/ 166881 h 694665"/>
                  <a:gd name="connsiteX0" fmla="*/ 525951 w 529110"/>
                  <a:gd name="connsiteY0" fmla="*/ 532425 h 694456"/>
                  <a:gd name="connsiteX1" fmla="*/ 284428 w 529110"/>
                  <a:gd name="connsiteY1" fmla="*/ 694436 h 694456"/>
                  <a:gd name="connsiteX2" fmla="*/ 0 w 529110"/>
                  <a:gd name="connsiteY2" fmla="*/ 349527 h 694456"/>
                  <a:gd name="connsiteX3" fmla="*/ 284428 w 529110"/>
                  <a:gd name="connsiteY3" fmla="*/ 4618 h 694456"/>
                  <a:gd name="connsiteX4" fmla="*/ 529110 w 529110"/>
                  <a:gd name="connsiteY4" fmla="*/ 166881 h 694456"/>
                  <a:gd name="connsiteX0" fmla="*/ 525951 w 529110"/>
                  <a:gd name="connsiteY0" fmla="*/ 532425 h 694722"/>
                  <a:gd name="connsiteX1" fmla="*/ 284428 w 529110"/>
                  <a:gd name="connsiteY1" fmla="*/ 694436 h 694722"/>
                  <a:gd name="connsiteX2" fmla="*/ 0 w 529110"/>
                  <a:gd name="connsiteY2" fmla="*/ 349527 h 694722"/>
                  <a:gd name="connsiteX3" fmla="*/ 284428 w 529110"/>
                  <a:gd name="connsiteY3" fmla="*/ 4618 h 694722"/>
                  <a:gd name="connsiteX4" fmla="*/ 529110 w 529110"/>
                  <a:gd name="connsiteY4" fmla="*/ 166881 h 694722"/>
                  <a:gd name="connsiteX0" fmla="*/ 525951 w 529110"/>
                  <a:gd name="connsiteY0" fmla="*/ 527827 h 690124"/>
                  <a:gd name="connsiteX1" fmla="*/ 284428 w 529110"/>
                  <a:gd name="connsiteY1" fmla="*/ 689838 h 690124"/>
                  <a:gd name="connsiteX2" fmla="*/ 0 w 529110"/>
                  <a:gd name="connsiteY2" fmla="*/ 344929 h 690124"/>
                  <a:gd name="connsiteX3" fmla="*/ 284428 w 529110"/>
                  <a:gd name="connsiteY3" fmla="*/ 20 h 690124"/>
                  <a:gd name="connsiteX4" fmla="*/ 529110 w 529110"/>
                  <a:gd name="connsiteY4" fmla="*/ 162283 h 690124"/>
                  <a:gd name="connsiteX0" fmla="*/ 525951 w 529110"/>
                  <a:gd name="connsiteY0" fmla="*/ 527811 h 690108"/>
                  <a:gd name="connsiteX1" fmla="*/ 284428 w 529110"/>
                  <a:gd name="connsiteY1" fmla="*/ 689822 h 690108"/>
                  <a:gd name="connsiteX2" fmla="*/ 0 w 529110"/>
                  <a:gd name="connsiteY2" fmla="*/ 344913 h 690108"/>
                  <a:gd name="connsiteX3" fmla="*/ 284428 w 529110"/>
                  <a:gd name="connsiteY3" fmla="*/ 4 h 690108"/>
                  <a:gd name="connsiteX4" fmla="*/ 529110 w 529110"/>
                  <a:gd name="connsiteY4" fmla="*/ 162267 h 690108"/>
                  <a:gd name="connsiteX0" fmla="*/ 525951 w 529110"/>
                  <a:gd name="connsiteY0" fmla="*/ 528117 h 690414"/>
                  <a:gd name="connsiteX1" fmla="*/ 284428 w 529110"/>
                  <a:gd name="connsiteY1" fmla="*/ 690128 h 690414"/>
                  <a:gd name="connsiteX2" fmla="*/ 0 w 529110"/>
                  <a:gd name="connsiteY2" fmla="*/ 345219 h 690414"/>
                  <a:gd name="connsiteX3" fmla="*/ 284428 w 529110"/>
                  <a:gd name="connsiteY3" fmla="*/ 310 h 690414"/>
                  <a:gd name="connsiteX4" fmla="*/ 529110 w 529110"/>
                  <a:gd name="connsiteY4" fmla="*/ 162573 h 690414"/>
                  <a:gd name="connsiteX0" fmla="*/ 525951 w 529110"/>
                  <a:gd name="connsiteY0" fmla="*/ 527818 h 690115"/>
                  <a:gd name="connsiteX1" fmla="*/ 284428 w 529110"/>
                  <a:gd name="connsiteY1" fmla="*/ 689829 h 690115"/>
                  <a:gd name="connsiteX2" fmla="*/ 0 w 529110"/>
                  <a:gd name="connsiteY2" fmla="*/ 344920 h 690115"/>
                  <a:gd name="connsiteX3" fmla="*/ 284428 w 529110"/>
                  <a:gd name="connsiteY3" fmla="*/ 11 h 690115"/>
                  <a:gd name="connsiteX4" fmla="*/ 529110 w 529110"/>
                  <a:gd name="connsiteY4" fmla="*/ 162274 h 690115"/>
                  <a:gd name="connsiteX0" fmla="*/ 525951 w 529110"/>
                  <a:gd name="connsiteY0" fmla="*/ 527818 h 690115"/>
                  <a:gd name="connsiteX1" fmla="*/ 284428 w 529110"/>
                  <a:gd name="connsiteY1" fmla="*/ 689829 h 690115"/>
                  <a:gd name="connsiteX2" fmla="*/ 0 w 529110"/>
                  <a:gd name="connsiteY2" fmla="*/ 344920 h 690115"/>
                  <a:gd name="connsiteX3" fmla="*/ 284428 w 529110"/>
                  <a:gd name="connsiteY3" fmla="*/ 11 h 690115"/>
                  <a:gd name="connsiteX4" fmla="*/ 529110 w 529110"/>
                  <a:gd name="connsiteY4" fmla="*/ 162274 h 690115"/>
                  <a:gd name="connsiteX0" fmla="*/ 525951 w 529110"/>
                  <a:gd name="connsiteY0" fmla="*/ 527808 h 690105"/>
                  <a:gd name="connsiteX1" fmla="*/ 284428 w 529110"/>
                  <a:gd name="connsiteY1" fmla="*/ 689819 h 690105"/>
                  <a:gd name="connsiteX2" fmla="*/ 0 w 529110"/>
                  <a:gd name="connsiteY2" fmla="*/ 344910 h 690105"/>
                  <a:gd name="connsiteX3" fmla="*/ 284428 w 529110"/>
                  <a:gd name="connsiteY3" fmla="*/ 1 h 690105"/>
                  <a:gd name="connsiteX4" fmla="*/ 529110 w 529110"/>
                  <a:gd name="connsiteY4" fmla="*/ 162264 h 690105"/>
                  <a:gd name="connsiteX0" fmla="*/ 525951 w 529110"/>
                  <a:gd name="connsiteY0" fmla="*/ 527808 h 690105"/>
                  <a:gd name="connsiteX1" fmla="*/ 284428 w 529110"/>
                  <a:gd name="connsiteY1" fmla="*/ 689819 h 690105"/>
                  <a:gd name="connsiteX2" fmla="*/ 0 w 529110"/>
                  <a:gd name="connsiteY2" fmla="*/ 344910 h 690105"/>
                  <a:gd name="connsiteX3" fmla="*/ 284428 w 529110"/>
                  <a:gd name="connsiteY3" fmla="*/ 1 h 690105"/>
                  <a:gd name="connsiteX4" fmla="*/ 529110 w 529110"/>
                  <a:gd name="connsiteY4" fmla="*/ 162264 h 690105"/>
                  <a:gd name="connsiteX0" fmla="*/ 525951 w 525951"/>
                  <a:gd name="connsiteY0" fmla="*/ 532303 h 694600"/>
                  <a:gd name="connsiteX1" fmla="*/ 284428 w 525951"/>
                  <a:gd name="connsiteY1" fmla="*/ 694314 h 694600"/>
                  <a:gd name="connsiteX2" fmla="*/ 0 w 525951"/>
                  <a:gd name="connsiteY2" fmla="*/ 349405 h 694600"/>
                  <a:gd name="connsiteX3" fmla="*/ 284428 w 525951"/>
                  <a:gd name="connsiteY3" fmla="*/ 4496 h 694600"/>
                  <a:gd name="connsiteX4" fmla="*/ 524726 w 525951"/>
                  <a:gd name="connsiteY4" fmla="*/ 163627 h 694600"/>
                  <a:gd name="connsiteX0" fmla="*/ 525951 w 525951"/>
                  <a:gd name="connsiteY0" fmla="*/ 532096 h 694393"/>
                  <a:gd name="connsiteX1" fmla="*/ 284428 w 525951"/>
                  <a:gd name="connsiteY1" fmla="*/ 694107 h 694393"/>
                  <a:gd name="connsiteX2" fmla="*/ 0 w 525951"/>
                  <a:gd name="connsiteY2" fmla="*/ 349198 h 694393"/>
                  <a:gd name="connsiteX3" fmla="*/ 284428 w 525951"/>
                  <a:gd name="connsiteY3" fmla="*/ 4289 h 694393"/>
                  <a:gd name="connsiteX4" fmla="*/ 524726 w 525951"/>
                  <a:gd name="connsiteY4" fmla="*/ 163420 h 694393"/>
                  <a:gd name="connsiteX0" fmla="*/ 525951 w 525951"/>
                  <a:gd name="connsiteY0" fmla="*/ 528355 h 690652"/>
                  <a:gd name="connsiteX1" fmla="*/ 284428 w 525951"/>
                  <a:gd name="connsiteY1" fmla="*/ 690366 h 690652"/>
                  <a:gd name="connsiteX2" fmla="*/ 0 w 525951"/>
                  <a:gd name="connsiteY2" fmla="*/ 345457 h 690652"/>
                  <a:gd name="connsiteX3" fmla="*/ 284428 w 525951"/>
                  <a:gd name="connsiteY3" fmla="*/ 548 h 690652"/>
                  <a:gd name="connsiteX4" fmla="*/ 524726 w 525951"/>
                  <a:gd name="connsiteY4" fmla="*/ 159679 h 690652"/>
                  <a:gd name="connsiteX0" fmla="*/ 525951 w 525951"/>
                  <a:gd name="connsiteY0" fmla="*/ 527810 h 690107"/>
                  <a:gd name="connsiteX1" fmla="*/ 284428 w 525951"/>
                  <a:gd name="connsiteY1" fmla="*/ 689821 h 690107"/>
                  <a:gd name="connsiteX2" fmla="*/ 0 w 525951"/>
                  <a:gd name="connsiteY2" fmla="*/ 344912 h 690107"/>
                  <a:gd name="connsiteX3" fmla="*/ 284428 w 525951"/>
                  <a:gd name="connsiteY3" fmla="*/ 3 h 690107"/>
                  <a:gd name="connsiteX4" fmla="*/ 524726 w 525951"/>
                  <a:gd name="connsiteY4" fmla="*/ 159134 h 690107"/>
                  <a:gd name="connsiteX0" fmla="*/ 522193 w 524726"/>
                  <a:gd name="connsiteY0" fmla="*/ 690666 h 731660"/>
                  <a:gd name="connsiteX1" fmla="*/ 284428 w 524726"/>
                  <a:gd name="connsiteY1" fmla="*/ 689821 h 731660"/>
                  <a:gd name="connsiteX2" fmla="*/ 0 w 524726"/>
                  <a:gd name="connsiteY2" fmla="*/ 344912 h 731660"/>
                  <a:gd name="connsiteX3" fmla="*/ 284428 w 524726"/>
                  <a:gd name="connsiteY3" fmla="*/ 3 h 731660"/>
                  <a:gd name="connsiteX4" fmla="*/ 524726 w 524726"/>
                  <a:gd name="connsiteY4" fmla="*/ 159134 h 731660"/>
                  <a:gd name="connsiteX0" fmla="*/ 522193 w 524726"/>
                  <a:gd name="connsiteY0" fmla="*/ 690666 h 718846"/>
                  <a:gd name="connsiteX1" fmla="*/ 284428 w 524726"/>
                  <a:gd name="connsiteY1" fmla="*/ 689821 h 718846"/>
                  <a:gd name="connsiteX2" fmla="*/ 0 w 524726"/>
                  <a:gd name="connsiteY2" fmla="*/ 344912 h 718846"/>
                  <a:gd name="connsiteX3" fmla="*/ 284428 w 524726"/>
                  <a:gd name="connsiteY3" fmla="*/ 3 h 718846"/>
                  <a:gd name="connsiteX4" fmla="*/ 524726 w 524726"/>
                  <a:gd name="connsiteY4" fmla="*/ 159134 h 718846"/>
                  <a:gd name="connsiteX0" fmla="*/ 522193 w 524726"/>
                  <a:gd name="connsiteY0" fmla="*/ 690666 h 690666"/>
                  <a:gd name="connsiteX1" fmla="*/ 284428 w 524726"/>
                  <a:gd name="connsiteY1" fmla="*/ 689821 h 690666"/>
                  <a:gd name="connsiteX2" fmla="*/ 0 w 524726"/>
                  <a:gd name="connsiteY2" fmla="*/ 344912 h 690666"/>
                  <a:gd name="connsiteX3" fmla="*/ 284428 w 524726"/>
                  <a:gd name="connsiteY3" fmla="*/ 3 h 690666"/>
                  <a:gd name="connsiteX4" fmla="*/ 524726 w 524726"/>
                  <a:gd name="connsiteY4" fmla="*/ 159134 h 690666"/>
                  <a:gd name="connsiteX0" fmla="*/ 522193 w 524726"/>
                  <a:gd name="connsiteY0" fmla="*/ 690666 h 690666"/>
                  <a:gd name="connsiteX1" fmla="*/ 284428 w 524726"/>
                  <a:gd name="connsiteY1" fmla="*/ 689821 h 690666"/>
                  <a:gd name="connsiteX2" fmla="*/ 0 w 524726"/>
                  <a:gd name="connsiteY2" fmla="*/ 344912 h 690666"/>
                  <a:gd name="connsiteX3" fmla="*/ 284428 w 524726"/>
                  <a:gd name="connsiteY3" fmla="*/ 3 h 690666"/>
                  <a:gd name="connsiteX4" fmla="*/ 524726 w 524726"/>
                  <a:gd name="connsiteY4" fmla="*/ 159134 h 690666"/>
                  <a:gd name="connsiteX0" fmla="*/ 522193 w 524726"/>
                  <a:gd name="connsiteY0" fmla="*/ 690666 h 690666"/>
                  <a:gd name="connsiteX1" fmla="*/ 284428 w 524726"/>
                  <a:gd name="connsiteY1" fmla="*/ 689821 h 690666"/>
                  <a:gd name="connsiteX2" fmla="*/ 0 w 524726"/>
                  <a:gd name="connsiteY2" fmla="*/ 344912 h 690666"/>
                  <a:gd name="connsiteX3" fmla="*/ 284428 w 524726"/>
                  <a:gd name="connsiteY3" fmla="*/ 3 h 690666"/>
                  <a:gd name="connsiteX4" fmla="*/ 524726 w 524726"/>
                  <a:gd name="connsiteY4" fmla="*/ 159134 h 690666"/>
                  <a:gd name="connsiteX0" fmla="*/ 522193 w 531615"/>
                  <a:gd name="connsiteY0" fmla="*/ 727373 h 727373"/>
                  <a:gd name="connsiteX1" fmla="*/ 284428 w 531615"/>
                  <a:gd name="connsiteY1" fmla="*/ 726528 h 727373"/>
                  <a:gd name="connsiteX2" fmla="*/ 0 w 531615"/>
                  <a:gd name="connsiteY2" fmla="*/ 381619 h 727373"/>
                  <a:gd name="connsiteX3" fmla="*/ 284428 w 531615"/>
                  <a:gd name="connsiteY3" fmla="*/ 36710 h 727373"/>
                  <a:gd name="connsiteX4" fmla="*/ 531615 w 531615"/>
                  <a:gd name="connsiteY4" fmla="*/ 40190 h 727373"/>
                  <a:gd name="connsiteX0" fmla="*/ 522193 w 531615"/>
                  <a:gd name="connsiteY0" fmla="*/ 706497 h 706497"/>
                  <a:gd name="connsiteX1" fmla="*/ 284428 w 531615"/>
                  <a:gd name="connsiteY1" fmla="*/ 705652 h 706497"/>
                  <a:gd name="connsiteX2" fmla="*/ 0 w 531615"/>
                  <a:gd name="connsiteY2" fmla="*/ 360743 h 706497"/>
                  <a:gd name="connsiteX3" fmla="*/ 284428 w 531615"/>
                  <a:gd name="connsiteY3" fmla="*/ 15834 h 706497"/>
                  <a:gd name="connsiteX4" fmla="*/ 531615 w 531615"/>
                  <a:gd name="connsiteY4" fmla="*/ 19314 h 706497"/>
                  <a:gd name="connsiteX0" fmla="*/ 522193 w 531615"/>
                  <a:gd name="connsiteY0" fmla="*/ 690863 h 690863"/>
                  <a:gd name="connsiteX1" fmla="*/ 284428 w 531615"/>
                  <a:gd name="connsiteY1" fmla="*/ 690018 h 690863"/>
                  <a:gd name="connsiteX2" fmla="*/ 0 w 531615"/>
                  <a:gd name="connsiteY2" fmla="*/ 345109 h 690863"/>
                  <a:gd name="connsiteX3" fmla="*/ 284428 w 531615"/>
                  <a:gd name="connsiteY3" fmla="*/ 200 h 690863"/>
                  <a:gd name="connsiteX4" fmla="*/ 531615 w 531615"/>
                  <a:gd name="connsiteY4" fmla="*/ 3680 h 690863"/>
                  <a:gd name="connsiteX0" fmla="*/ 524386 w 531615"/>
                  <a:gd name="connsiteY0" fmla="*/ 692429 h 716200"/>
                  <a:gd name="connsiteX1" fmla="*/ 284428 w 531615"/>
                  <a:gd name="connsiteY1" fmla="*/ 690018 h 716200"/>
                  <a:gd name="connsiteX2" fmla="*/ 0 w 531615"/>
                  <a:gd name="connsiteY2" fmla="*/ 345109 h 716200"/>
                  <a:gd name="connsiteX3" fmla="*/ 284428 w 531615"/>
                  <a:gd name="connsiteY3" fmla="*/ 200 h 716200"/>
                  <a:gd name="connsiteX4" fmla="*/ 531615 w 531615"/>
                  <a:gd name="connsiteY4" fmla="*/ 3680 h 716200"/>
                  <a:gd name="connsiteX0" fmla="*/ 524386 w 531615"/>
                  <a:gd name="connsiteY0" fmla="*/ 692429 h 692429"/>
                  <a:gd name="connsiteX1" fmla="*/ 284428 w 531615"/>
                  <a:gd name="connsiteY1" fmla="*/ 690018 h 692429"/>
                  <a:gd name="connsiteX2" fmla="*/ 0 w 531615"/>
                  <a:gd name="connsiteY2" fmla="*/ 345109 h 692429"/>
                  <a:gd name="connsiteX3" fmla="*/ 284428 w 531615"/>
                  <a:gd name="connsiteY3" fmla="*/ 200 h 692429"/>
                  <a:gd name="connsiteX4" fmla="*/ 531615 w 531615"/>
                  <a:gd name="connsiteY4" fmla="*/ 3680 h 692429"/>
                  <a:gd name="connsiteX0" fmla="*/ 524386 w 531615"/>
                  <a:gd name="connsiteY0" fmla="*/ 692429 h 692429"/>
                  <a:gd name="connsiteX1" fmla="*/ 284428 w 531615"/>
                  <a:gd name="connsiteY1" fmla="*/ 690018 h 692429"/>
                  <a:gd name="connsiteX2" fmla="*/ 0 w 531615"/>
                  <a:gd name="connsiteY2" fmla="*/ 345109 h 692429"/>
                  <a:gd name="connsiteX3" fmla="*/ 284428 w 531615"/>
                  <a:gd name="connsiteY3" fmla="*/ 200 h 692429"/>
                  <a:gd name="connsiteX4" fmla="*/ 531615 w 531615"/>
                  <a:gd name="connsiteY4" fmla="*/ 3680 h 692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615" h="692429">
                    <a:moveTo>
                      <a:pt x="524386" y="692429"/>
                    </a:moveTo>
                    <a:lnTo>
                      <a:pt x="284428" y="690018"/>
                    </a:lnTo>
                    <a:cubicBezTo>
                      <a:pt x="123433" y="688817"/>
                      <a:pt x="0" y="535597"/>
                      <a:pt x="0" y="345109"/>
                    </a:cubicBezTo>
                    <a:cubicBezTo>
                      <a:pt x="0" y="154621"/>
                      <a:pt x="136947" y="-6470"/>
                      <a:pt x="284428" y="200"/>
                    </a:cubicBezTo>
                    <a:lnTo>
                      <a:pt x="531615" y="3680"/>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nvGrpSpPr>
              <p:cNvPr id="453" name="Gruppieren 452">
                <a:extLst>
                  <a:ext uri="{FF2B5EF4-FFF2-40B4-BE49-F238E27FC236}">
                    <a16:creationId xmlns:a16="http://schemas.microsoft.com/office/drawing/2014/main" id="{A86A24A7-53B9-B9C8-C6FA-ABA6D30B743C}"/>
                  </a:ext>
                </a:extLst>
              </p:cNvPr>
              <p:cNvGrpSpPr>
                <a:grpSpLocks noChangeAspect="1"/>
              </p:cNvGrpSpPr>
              <p:nvPr/>
            </p:nvGrpSpPr>
            <p:grpSpPr>
              <a:xfrm rot="420000">
                <a:off x="5811059" y="4486979"/>
                <a:ext cx="169389" cy="205663"/>
                <a:chOff x="480941" y="3191954"/>
                <a:chExt cx="2938622" cy="2914402"/>
              </a:xfrm>
            </p:grpSpPr>
            <p:grpSp>
              <p:nvGrpSpPr>
                <p:cNvPr id="526" name="Gruppieren 525">
                  <a:extLst>
                    <a:ext uri="{FF2B5EF4-FFF2-40B4-BE49-F238E27FC236}">
                      <a16:creationId xmlns:a16="http://schemas.microsoft.com/office/drawing/2014/main" id="{2D6B6889-3325-15DD-63F0-BCA141E01EDC}"/>
                    </a:ext>
                  </a:extLst>
                </p:cNvPr>
                <p:cNvGrpSpPr/>
                <p:nvPr/>
              </p:nvGrpSpPr>
              <p:grpSpPr>
                <a:xfrm>
                  <a:off x="2022750" y="3191954"/>
                  <a:ext cx="1396813" cy="2914402"/>
                  <a:chOff x="2463840" y="1760650"/>
                  <a:chExt cx="1396813" cy="2914402"/>
                </a:xfrm>
              </p:grpSpPr>
              <p:sp>
                <p:nvSpPr>
                  <p:cNvPr id="534" name="Ellipse 533">
                    <a:extLst>
                      <a:ext uri="{FF2B5EF4-FFF2-40B4-BE49-F238E27FC236}">
                        <a16:creationId xmlns:a16="http://schemas.microsoft.com/office/drawing/2014/main" id="{B899141B-7E0B-5166-E53F-CE5907EDB628}"/>
                      </a:ext>
                    </a:extLst>
                  </p:cNvPr>
                  <p:cNvSpPr/>
                  <p:nvPr/>
                </p:nvSpPr>
                <p:spPr>
                  <a:xfrm>
                    <a:off x="2463840" y="4549053"/>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35" name="Ellipse 534">
                    <a:extLst>
                      <a:ext uri="{FF2B5EF4-FFF2-40B4-BE49-F238E27FC236}">
                        <a16:creationId xmlns:a16="http://schemas.microsoft.com/office/drawing/2014/main" id="{C23CCC11-B24D-871B-B9E5-E9F2DEDC9547}"/>
                      </a:ext>
                    </a:extLst>
                  </p:cNvPr>
                  <p:cNvSpPr/>
                  <p:nvPr/>
                </p:nvSpPr>
                <p:spPr>
                  <a:xfrm>
                    <a:off x="2473776" y="1760650"/>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36" name="Ellipse 535">
                    <a:extLst>
                      <a:ext uri="{FF2B5EF4-FFF2-40B4-BE49-F238E27FC236}">
                        <a16:creationId xmlns:a16="http://schemas.microsoft.com/office/drawing/2014/main" id="{4CD95403-F578-462A-687D-25230828C94D}"/>
                      </a:ext>
                    </a:extLst>
                  </p:cNvPr>
                  <p:cNvSpPr/>
                  <p:nvPr/>
                </p:nvSpPr>
                <p:spPr>
                  <a:xfrm>
                    <a:off x="3149062" y="201795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37" name="Ellipse 536">
                    <a:extLst>
                      <a:ext uri="{FF2B5EF4-FFF2-40B4-BE49-F238E27FC236}">
                        <a16:creationId xmlns:a16="http://schemas.microsoft.com/office/drawing/2014/main" id="{D3E009D5-B807-D8EF-BC23-83DF2200C644}"/>
                      </a:ext>
                    </a:extLst>
                  </p:cNvPr>
                  <p:cNvSpPr/>
                  <p:nvPr/>
                </p:nvSpPr>
                <p:spPr>
                  <a:xfrm>
                    <a:off x="3734653" y="309561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38" name="Ellipse 537">
                    <a:extLst>
                      <a:ext uri="{FF2B5EF4-FFF2-40B4-BE49-F238E27FC236}">
                        <a16:creationId xmlns:a16="http://schemas.microsoft.com/office/drawing/2014/main" id="{9E2D2B4A-B5F5-DD4D-DB20-A82F6D1A57EB}"/>
                      </a:ext>
                    </a:extLst>
                  </p:cNvPr>
                  <p:cNvSpPr/>
                  <p:nvPr/>
                </p:nvSpPr>
                <p:spPr>
                  <a:xfrm rot="5400000">
                    <a:off x="3618530" y="3719923"/>
                    <a:ext cx="125999" cy="126000"/>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39" name="Ellipse 538">
                    <a:extLst>
                      <a:ext uri="{FF2B5EF4-FFF2-40B4-BE49-F238E27FC236}">
                        <a16:creationId xmlns:a16="http://schemas.microsoft.com/office/drawing/2014/main" id="{ACA2A6C7-4A17-F44F-0176-A03B1DB3AA53}"/>
                      </a:ext>
                    </a:extLst>
                  </p:cNvPr>
                  <p:cNvSpPr/>
                  <p:nvPr/>
                </p:nvSpPr>
                <p:spPr>
                  <a:xfrm>
                    <a:off x="3576052" y="249366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40" name="Ellipse 539">
                    <a:extLst>
                      <a:ext uri="{FF2B5EF4-FFF2-40B4-BE49-F238E27FC236}">
                        <a16:creationId xmlns:a16="http://schemas.microsoft.com/office/drawing/2014/main" id="{1585703A-2E7D-5D70-4D25-4F081E582945}"/>
                      </a:ext>
                    </a:extLst>
                  </p:cNvPr>
                  <p:cNvSpPr/>
                  <p:nvPr/>
                </p:nvSpPr>
                <p:spPr>
                  <a:xfrm>
                    <a:off x="3168048" y="4269476"/>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nvGrpSpPr>
                <p:cNvPr id="527" name="Gruppieren 526">
                  <a:extLst>
                    <a:ext uri="{FF2B5EF4-FFF2-40B4-BE49-F238E27FC236}">
                      <a16:creationId xmlns:a16="http://schemas.microsoft.com/office/drawing/2014/main" id="{47594E43-0DE8-ECD7-9B1F-D39070F3E64F}"/>
                    </a:ext>
                  </a:extLst>
                </p:cNvPr>
                <p:cNvGrpSpPr/>
                <p:nvPr/>
              </p:nvGrpSpPr>
              <p:grpSpPr>
                <a:xfrm flipH="1">
                  <a:off x="480941" y="3301367"/>
                  <a:ext cx="947958" cy="2679976"/>
                  <a:chOff x="2860585" y="1865423"/>
                  <a:chExt cx="947958" cy="2679976"/>
                </a:xfrm>
              </p:grpSpPr>
              <p:sp>
                <p:nvSpPr>
                  <p:cNvPr id="528" name="Ellipse 527">
                    <a:extLst>
                      <a:ext uri="{FF2B5EF4-FFF2-40B4-BE49-F238E27FC236}">
                        <a16:creationId xmlns:a16="http://schemas.microsoft.com/office/drawing/2014/main" id="{2D1D8FAB-02D4-7273-5B5E-66A276DEE2CC}"/>
                      </a:ext>
                    </a:extLst>
                  </p:cNvPr>
                  <p:cNvSpPr/>
                  <p:nvPr/>
                </p:nvSpPr>
                <p:spPr>
                  <a:xfrm>
                    <a:off x="2860585" y="1865423"/>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29" name="Ellipse 528">
                    <a:extLst>
                      <a:ext uri="{FF2B5EF4-FFF2-40B4-BE49-F238E27FC236}">
                        <a16:creationId xmlns:a16="http://schemas.microsoft.com/office/drawing/2014/main" id="{F657751B-DDAA-EBF1-07E4-764D0C141C0C}"/>
                      </a:ext>
                    </a:extLst>
                  </p:cNvPr>
                  <p:cNvSpPr/>
                  <p:nvPr/>
                </p:nvSpPr>
                <p:spPr>
                  <a:xfrm>
                    <a:off x="3399307" y="2274476"/>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30" name="Ellipse 529">
                    <a:extLst>
                      <a:ext uri="{FF2B5EF4-FFF2-40B4-BE49-F238E27FC236}">
                        <a16:creationId xmlns:a16="http://schemas.microsoft.com/office/drawing/2014/main" id="{2B2B6837-9291-8BA2-C05C-53CEB8EC9DF6}"/>
                      </a:ext>
                    </a:extLst>
                  </p:cNvPr>
                  <p:cNvSpPr/>
                  <p:nvPr/>
                </p:nvSpPr>
                <p:spPr>
                  <a:xfrm>
                    <a:off x="3682543" y="2839294"/>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31" name="Ellipse 530">
                    <a:extLst>
                      <a:ext uri="{FF2B5EF4-FFF2-40B4-BE49-F238E27FC236}">
                        <a16:creationId xmlns:a16="http://schemas.microsoft.com/office/drawing/2014/main" id="{D385F267-CA9A-0DA5-1FB6-B9E612267F75}"/>
                      </a:ext>
                    </a:extLst>
                  </p:cNvPr>
                  <p:cNvSpPr/>
                  <p:nvPr/>
                </p:nvSpPr>
                <p:spPr>
                  <a:xfrm rot="5400000">
                    <a:off x="3403234" y="4031359"/>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32" name="Ellipse 531">
                    <a:extLst>
                      <a:ext uri="{FF2B5EF4-FFF2-40B4-BE49-F238E27FC236}">
                        <a16:creationId xmlns:a16="http://schemas.microsoft.com/office/drawing/2014/main" id="{7DD24177-44C7-1AF6-993A-3F0C20BFE28E}"/>
                      </a:ext>
                    </a:extLst>
                  </p:cNvPr>
                  <p:cNvSpPr/>
                  <p:nvPr/>
                </p:nvSpPr>
                <p:spPr>
                  <a:xfrm rot="5400000">
                    <a:off x="2906083" y="4419400"/>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33" name="Ellipse 532">
                    <a:extLst>
                      <a:ext uri="{FF2B5EF4-FFF2-40B4-BE49-F238E27FC236}">
                        <a16:creationId xmlns:a16="http://schemas.microsoft.com/office/drawing/2014/main" id="{DDD431D4-39CE-2965-7D53-A9843C03E13D}"/>
                      </a:ext>
                    </a:extLst>
                  </p:cNvPr>
                  <p:cNvSpPr/>
                  <p:nvPr/>
                </p:nvSpPr>
                <p:spPr>
                  <a:xfrm>
                    <a:off x="3678017" y="350078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sp>
            <p:nvSpPr>
              <p:cNvPr id="454" name="Ellipse 453">
                <a:extLst>
                  <a:ext uri="{FF2B5EF4-FFF2-40B4-BE49-F238E27FC236}">
                    <a16:creationId xmlns:a16="http://schemas.microsoft.com/office/drawing/2014/main" id="{012AF66E-4798-44AC-BBD9-5BD27E0DA5BF}"/>
                  </a:ext>
                </a:extLst>
              </p:cNvPr>
              <p:cNvSpPr>
                <a:spLocks noChangeAspect="1"/>
              </p:cNvSpPr>
              <p:nvPr/>
            </p:nvSpPr>
            <p:spPr>
              <a:xfrm rot="567754">
                <a:off x="3733833" y="3678255"/>
                <a:ext cx="968440" cy="1174371"/>
              </a:xfrm>
              <a:prstGeom prst="ellipse">
                <a:avLst/>
              </a:prstGeom>
              <a:solidFill>
                <a:schemeClr val="bg1">
                  <a:lumMod val="8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455" name="Ellipse 454">
                <a:extLst>
                  <a:ext uri="{FF2B5EF4-FFF2-40B4-BE49-F238E27FC236}">
                    <a16:creationId xmlns:a16="http://schemas.microsoft.com/office/drawing/2014/main" id="{E74981DA-1BA0-4637-C4D7-2819C14BD824}"/>
                  </a:ext>
                </a:extLst>
              </p:cNvPr>
              <p:cNvSpPr>
                <a:spLocks noChangeAspect="1"/>
              </p:cNvSpPr>
              <p:nvPr/>
            </p:nvSpPr>
            <p:spPr>
              <a:xfrm rot="567754">
                <a:off x="3859930" y="3702092"/>
                <a:ext cx="968440" cy="1174371"/>
              </a:xfrm>
              <a:prstGeom prst="ellipse">
                <a:avLst/>
              </a:prstGeom>
              <a:solidFill>
                <a:srgbClr val="F2F2F2">
                  <a:alpha val="69804"/>
                </a:srgb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cxnSp>
            <p:nvCxnSpPr>
              <p:cNvPr id="456" name="Gerade Verbindung 44">
                <a:extLst>
                  <a:ext uri="{FF2B5EF4-FFF2-40B4-BE49-F238E27FC236}">
                    <a16:creationId xmlns:a16="http://schemas.microsoft.com/office/drawing/2014/main" id="{F4DAA628-B2A5-BAF6-92D0-43A638378A4A}"/>
                  </a:ext>
                </a:extLst>
              </p:cNvPr>
              <p:cNvCxnSpPr>
                <a:stCxn id="522" idx="2"/>
                <a:endCxn id="509" idx="2"/>
              </p:cNvCxnSpPr>
              <p:nvPr/>
            </p:nvCxnSpPr>
            <p:spPr>
              <a:xfrm>
                <a:off x="4693364" y="4321517"/>
                <a:ext cx="2308476" cy="70041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7" name="Gerade Verbindung 67">
                <a:extLst>
                  <a:ext uri="{FF2B5EF4-FFF2-40B4-BE49-F238E27FC236}">
                    <a16:creationId xmlns:a16="http://schemas.microsoft.com/office/drawing/2014/main" id="{3DE1E25D-4B03-2587-E8B9-F1E5D4D9AC8E}"/>
                  </a:ext>
                </a:extLst>
              </p:cNvPr>
              <p:cNvCxnSpPr>
                <a:stCxn id="515" idx="2"/>
                <a:endCxn id="499" idx="2"/>
              </p:cNvCxnSpPr>
              <p:nvPr/>
            </p:nvCxnSpPr>
            <p:spPr>
              <a:xfrm>
                <a:off x="4047026" y="4153854"/>
                <a:ext cx="3493306" cy="1014587"/>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8" name="Gerade Verbindung 84">
                <a:extLst>
                  <a:ext uri="{FF2B5EF4-FFF2-40B4-BE49-F238E27FC236}">
                    <a16:creationId xmlns:a16="http://schemas.microsoft.com/office/drawing/2014/main" id="{AD125C2D-9939-1F76-09DE-7D3DCE2B80D3}"/>
                  </a:ext>
                </a:extLst>
              </p:cNvPr>
              <p:cNvCxnSpPr>
                <a:stCxn id="521" idx="1"/>
                <a:endCxn id="505" idx="6"/>
              </p:cNvCxnSpPr>
              <p:nvPr/>
            </p:nvCxnSpPr>
            <p:spPr>
              <a:xfrm>
                <a:off x="4601900" y="3966101"/>
                <a:ext cx="2605397" cy="1310778"/>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9" name="Gerade Verbindung 85">
                <a:extLst>
                  <a:ext uri="{FF2B5EF4-FFF2-40B4-BE49-F238E27FC236}">
                    <a16:creationId xmlns:a16="http://schemas.microsoft.com/office/drawing/2014/main" id="{1B5467EB-0BA2-3ABA-28D7-F30D53602250}"/>
                  </a:ext>
                </a:extLst>
              </p:cNvPr>
              <p:cNvCxnSpPr>
                <a:stCxn id="515" idx="2"/>
                <a:endCxn id="503" idx="2"/>
              </p:cNvCxnSpPr>
              <p:nvPr/>
            </p:nvCxnSpPr>
            <p:spPr>
              <a:xfrm>
                <a:off x="4047026" y="4153854"/>
                <a:ext cx="3616450" cy="65823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0" name="Gerade Verbindung 86">
                <a:extLst>
                  <a:ext uri="{FF2B5EF4-FFF2-40B4-BE49-F238E27FC236}">
                    <a16:creationId xmlns:a16="http://schemas.microsoft.com/office/drawing/2014/main" id="{8FF035E9-26AB-E609-70D6-B288E5BC6C4B}"/>
                  </a:ext>
                </a:extLst>
              </p:cNvPr>
              <p:cNvCxnSpPr>
                <a:stCxn id="516" idx="4"/>
                <a:endCxn id="503" idx="2"/>
              </p:cNvCxnSpPr>
              <p:nvPr/>
            </p:nvCxnSpPr>
            <p:spPr>
              <a:xfrm>
                <a:off x="4065172" y="4520292"/>
                <a:ext cx="3598305" cy="29179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1" name="Gerade Verbindung 88">
                <a:extLst>
                  <a:ext uri="{FF2B5EF4-FFF2-40B4-BE49-F238E27FC236}">
                    <a16:creationId xmlns:a16="http://schemas.microsoft.com/office/drawing/2014/main" id="{088F1031-9F14-7085-BE25-855210D0FB09}"/>
                  </a:ext>
                </a:extLst>
              </p:cNvPr>
              <p:cNvCxnSpPr>
                <a:stCxn id="513" idx="6"/>
                <a:endCxn id="499" idx="2"/>
              </p:cNvCxnSpPr>
              <p:nvPr/>
            </p:nvCxnSpPr>
            <p:spPr>
              <a:xfrm>
                <a:off x="4258171" y="3886245"/>
                <a:ext cx="3282161" cy="128219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2" name="Gerade Verbindung 89">
                <a:extLst>
                  <a:ext uri="{FF2B5EF4-FFF2-40B4-BE49-F238E27FC236}">
                    <a16:creationId xmlns:a16="http://schemas.microsoft.com/office/drawing/2014/main" id="{D552E2D0-C22C-F29F-3F7B-EF94DB135E08}"/>
                  </a:ext>
                </a:extLst>
              </p:cNvPr>
              <p:cNvCxnSpPr>
                <a:stCxn id="513" idx="6"/>
                <a:endCxn id="505" idx="6"/>
              </p:cNvCxnSpPr>
              <p:nvPr/>
            </p:nvCxnSpPr>
            <p:spPr>
              <a:xfrm>
                <a:off x="4258171" y="3886245"/>
                <a:ext cx="2949126" cy="139063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3" name="Gerade Verbindung 93">
                <a:extLst>
                  <a:ext uri="{FF2B5EF4-FFF2-40B4-BE49-F238E27FC236}">
                    <a16:creationId xmlns:a16="http://schemas.microsoft.com/office/drawing/2014/main" id="{E8FB6966-046D-3810-7E8B-F4FB79EA1042}"/>
                  </a:ext>
                </a:extLst>
              </p:cNvPr>
              <p:cNvCxnSpPr>
                <a:stCxn id="521" idx="1"/>
                <a:endCxn id="509" idx="2"/>
              </p:cNvCxnSpPr>
              <p:nvPr/>
            </p:nvCxnSpPr>
            <p:spPr>
              <a:xfrm>
                <a:off x="4601900" y="3966101"/>
                <a:ext cx="2399940" cy="1055831"/>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4" name="Gerade Verbindung 98">
                <a:extLst>
                  <a:ext uri="{FF2B5EF4-FFF2-40B4-BE49-F238E27FC236}">
                    <a16:creationId xmlns:a16="http://schemas.microsoft.com/office/drawing/2014/main" id="{7EDF64F4-8D56-2921-39F1-4859512D100D}"/>
                  </a:ext>
                </a:extLst>
              </p:cNvPr>
              <p:cNvCxnSpPr>
                <a:stCxn id="454" idx="4"/>
                <a:endCxn id="455" idx="4"/>
              </p:cNvCxnSpPr>
              <p:nvPr/>
            </p:nvCxnSpPr>
            <p:spPr>
              <a:xfrm>
                <a:off x="4121518" y="4844638"/>
                <a:ext cx="126097" cy="23837"/>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465" name="Gruppieren 464">
                <a:extLst>
                  <a:ext uri="{FF2B5EF4-FFF2-40B4-BE49-F238E27FC236}">
                    <a16:creationId xmlns:a16="http://schemas.microsoft.com/office/drawing/2014/main" id="{152F2C3B-3026-7834-6A50-DAE4188F7EE2}"/>
                  </a:ext>
                </a:extLst>
              </p:cNvPr>
              <p:cNvGrpSpPr>
                <a:grpSpLocks noChangeAspect="1"/>
              </p:cNvGrpSpPr>
              <p:nvPr/>
            </p:nvGrpSpPr>
            <p:grpSpPr>
              <a:xfrm rot="480000">
                <a:off x="3999605" y="3852593"/>
                <a:ext cx="725607" cy="880989"/>
                <a:chOff x="480941" y="3191954"/>
                <a:chExt cx="2938622" cy="2914402"/>
              </a:xfrm>
            </p:grpSpPr>
            <p:grpSp>
              <p:nvGrpSpPr>
                <p:cNvPr id="511" name="Gruppieren 510">
                  <a:extLst>
                    <a:ext uri="{FF2B5EF4-FFF2-40B4-BE49-F238E27FC236}">
                      <a16:creationId xmlns:a16="http://schemas.microsoft.com/office/drawing/2014/main" id="{727DA1CB-BAB6-71E3-E530-CF7DFD324CEC}"/>
                    </a:ext>
                  </a:extLst>
                </p:cNvPr>
                <p:cNvGrpSpPr/>
                <p:nvPr/>
              </p:nvGrpSpPr>
              <p:grpSpPr>
                <a:xfrm>
                  <a:off x="2022750" y="3191954"/>
                  <a:ext cx="1396813" cy="2914402"/>
                  <a:chOff x="2463840" y="1760650"/>
                  <a:chExt cx="1396813" cy="2914402"/>
                </a:xfrm>
              </p:grpSpPr>
              <p:sp>
                <p:nvSpPr>
                  <p:cNvPr id="519" name="Ellipse 518">
                    <a:extLst>
                      <a:ext uri="{FF2B5EF4-FFF2-40B4-BE49-F238E27FC236}">
                        <a16:creationId xmlns:a16="http://schemas.microsoft.com/office/drawing/2014/main" id="{06277E72-EAAB-C9C7-A490-ADABDC17E42B}"/>
                      </a:ext>
                    </a:extLst>
                  </p:cNvPr>
                  <p:cNvSpPr/>
                  <p:nvPr/>
                </p:nvSpPr>
                <p:spPr>
                  <a:xfrm>
                    <a:off x="2463840" y="4549053"/>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20" name="Ellipse 519">
                    <a:extLst>
                      <a:ext uri="{FF2B5EF4-FFF2-40B4-BE49-F238E27FC236}">
                        <a16:creationId xmlns:a16="http://schemas.microsoft.com/office/drawing/2014/main" id="{F047B77C-4C0E-3D21-468E-D5070CA05C40}"/>
                      </a:ext>
                    </a:extLst>
                  </p:cNvPr>
                  <p:cNvSpPr/>
                  <p:nvPr/>
                </p:nvSpPr>
                <p:spPr>
                  <a:xfrm>
                    <a:off x="2473776" y="1760650"/>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21" name="Ellipse 520">
                    <a:extLst>
                      <a:ext uri="{FF2B5EF4-FFF2-40B4-BE49-F238E27FC236}">
                        <a16:creationId xmlns:a16="http://schemas.microsoft.com/office/drawing/2014/main" id="{ADCFF130-0DD1-56E4-A24B-3AC5734972A0}"/>
                      </a:ext>
                    </a:extLst>
                  </p:cNvPr>
                  <p:cNvSpPr/>
                  <p:nvPr/>
                </p:nvSpPr>
                <p:spPr>
                  <a:xfrm>
                    <a:off x="3149062" y="201795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22" name="Ellipse 521">
                    <a:extLst>
                      <a:ext uri="{FF2B5EF4-FFF2-40B4-BE49-F238E27FC236}">
                        <a16:creationId xmlns:a16="http://schemas.microsoft.com/office/drawing/2014/main" id="{7A11EB4A-3FB2-6EB7-2D4A-AC54E76FCBDB}"/>
                      </a:ext>
                    </a:extLst>
                  </p:cNvPr>
                  <p:cNvSpPr/>
                  <p:nvPr/>
                </p:nvSpPr>
                <p:spPr>
                  <a:xfrm>
                    <a:off x="3734653" y="309561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23" name="Ellipse 522">
                    <a:extLst>
                      <a:ext uri="{FF2B5EF4-FFF2-40B4-BE49-F238E27FC236}">
                        <a16:creationId xmlns:a16="http://schemas.microsoft.com/office/drawing/2014/main" id="{8FC54194-AC02-FBB2-69BC-AF826997ACAF}"/>
                      </a:ext>
                    </a:extLst>
                  </p:cNvPr>
                  <p:cNvSpPr/>
                  <p:nvPr/>
                </p:nvSpPr>
                <p:spPr>
                  <a:xfrm rot="5400000">
                    <a:off x="3618530" y="3719923"/>
                    <a:ext cx="125999" cy="126000"/>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24" name="Ellipse 523">
                    <a:extLst>
                      <a:ext uri="{FF2B5EF4-FFF2-40B4-BE49-F238E27FC236}">
                        <a16:creationId xmlns:a16="http://schemas.microsoft.com/office/drawing/2014/main" id="{97DC7EE8-CED2-D641-5002-F260656BEA6D}"/>
                      </a:ext>
                    </a:extLst>
                  </p:cNvPr>
                  <p:cNvSpPr/>
                  <p:nvPr/>
                </p:nvSpPr>
                <p:spPr>
                  <a:xfrm>
                    <a:off x="3576052" y="249366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25" name="Ellipse 524">
                    <a:extLst>
                      <a:ext uri="{FF2B5EF4-FFF2-40B4-BE49-F238E27FC236}">
                        <a16:creationId xmlns:a16="http://schemas.microsoft.com/office/drawing/2014/main" id="{EC81F2E0-3206-7E04-AA75-81FCB5ADCBFD}"/>
                      </a:ext>
                    </a:extLst>
                  </p:cNvPr>
                  <p:cNvSpPr/>
                  <p:nvPr/>
                </p:nvSpPr>
                <p:spPr>
                  <a:xfrm>
                    <a:off x="3168048" y="4269476"/>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nvGrpSpPr>
                <p:cNvPr id="512" name="Gruppieren 511">
                  <a:extLst>
                    <a:ext uri="{FF2B5EF4-FFF2-40B4-BE49-F238E27FC236}">
                      <a16:creationId xmlns:a16="http://schemas.microsoft.com/office/drawing/2014/main" id="{98840951-5BEF-6451-72F3-A34CC3E4C761}"/>
                    </a:ext>
                  </a:extLst>
                </p:cNvPr>
                <p:cNvGrpSpPr/>
                <p:nvPr/>
              </p:nvGrpSpPr>
              <p:grpSpPr>
                <a:xfrm flipH="1">
                  <a:off x="480941" y="3301367"/>
                  <a:ext cx="947958" cy="2679976"/>
                  <a:chOff x="2860585" y="1865423"/>
                  <a:chExt cx="947958" cy="2679976"/>
                </a:xfrm>
              </p:grpSpPr>
              <p:sp>
                <p:nvSpPr>
                  <p:cNvPr id="513" name="Ellipse 512">
                    <a:extLst>
                      <a:ext uri="{FF2B5EF4-FFF2-40B4-BE49-F238E27FC236}">
                        <a16:creationId xmlns:a16="http://schemas.microsoft.com/office/drawing/2014/main" id="{15A2F6F8-E4EC-F7C9-E21E-D857E7438C18}"/>
                      </a:ext>
                    </a:extLst>
                  </p:cNvPr>
                  <p:cNvSpPr/>
                  <p:nvPr/>
                </p:nvSpPr>
                <p:spPr>
                  <a:xfrm>
                    <a:off x="2860585" y="1865423"/>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14" name="Ellipse 513">
                    <a:extLst>
                      <a:ext uri="{FF2B5EF4-FFF2-40B4-BE49-F238E27FC236}">
                        <a16:creationId xmlns:a16="http://schemas.microsoft.com/office/drawing/2014/main" id="{9DB66625-D1A1-D455-EF57-D0661DC3B8D4}"/>
                      </a:ext>
                    </a:extLst>
                  </p:cNvPr>
                  <p:cNvSpPr/>
                  <p:nvPr/>
                </p:nvSpPr>
                <p:spPr>
                  <a:xfrm>
                    <a:off x="3399307" y="2274476"/>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15" name="Ellipse 514">
                    <a:extLst>
                      <a:ext uri="{FF2B5EF4-FFF2-40B4-BE49-F238E27FC236}">
                        <a16:creationId xmlns:a16="http://schemas.microsoft.com/office/drawing/2014/main" id="{19DE2A56-86ED-B371-0386-CCCA27AA1617}"/>
                      </a:ext>
                    </a:extLst>
                  </p:cNvPr>
                  <p:cNvSpPr/>
                  <p:nvPr/>
                </p:nvSpPr>
                <p:spPr>
                  <a:xfrm>
                    <a:off x="3682543" y="2839294"/>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16" name="Ellipse 515">
                    <a:extLst>
                      <a:ext uri="{FF2B5EF4-FFF2-40B4-BE49-F238E27FC236}">
                        <a16:creationId xmlns:a16="http://schemas.microsoft.com/office/drawing/2014/main" id="{62F1FF83-F2FD-7512-4266-DB948B2A2967}"/>
                      </a:ext>
                    </a:extLst>
                  </p:cNvPr>
                  <p:cNvSpPr/>
                  <p:nvPr/>
                </p:nvSpPr>
                <p:spPr>
                  <a:xfrm rot="5400000">
                    <a:off x="3403234" y="4031359"/>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17" name="Ellipse 516">
                    <a:extLst>
                      <a:ext uri="{FF2B5EF4-FFF2-40B4-BE49-F238E27FC236}">
                        <a16:creationId xmlns:a16="http://schemas.microsoft.com/office/drawing/2014/main" id="{E6F0603A-45DD-F1B4-2547-B78CA4BE53E2}"/>
                      </a:ext>
                    </a:extLst>
                  </p:cNvPr>
                  <p:cNvSpPr/>
                  <p:nvPr/>
                </p:nvSpPr>
                <p:spPr>
                  <a:xfrm rot="5400000">
                    <a:off x="2906083" y="4419400"/>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18" name="Ellipse 517">
                    <a:extLst>
                      <a:ext uri="{FF2B5EF4-FFF2-40B4-BE49-F238E27FC236}">
                        <a16:creationId xmlns:a16="http://schemas.microsoft.com/office/drawing/2014/main" id="{DABFB0D5-1B4F-9B02-64C0-F3C1D23DAACF}"/>
                      </a:ext>
                    </a:extLst>
                  </p:cNvPr>
                  <p:cNvSpPr/>
                  <p:nvPr/>
                </p:nvSpPr>
                <p:spPr>
                  <a:xfrm>
                    <a:off x="3678017" y="350078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grpSp>
            <p:nvGrpSpPr>
              <p:cNvPr id="466" name="Gruppieren 465">
                <a:extLst>
                  <a:ext uri="{FF2B5EF4-FFF2-40B4-BE49-F238E27FC236}">
                    <a16:creationId xmlns:a16="http://schemas.microsoft.com/office/drawing/2014/main" id="{B3CFBAF2-0389-5928-ABF6-A11DA60EBDBF}"/>
                  </a:ext>
                </a:extLst>
              </p:cNvPr>
              <p:cNvGrpSpPr>
                <a:grpSpLocks noChangeAspect="1"/>
              </p:cNvGrpSpPr>
              <p:nvPr/>
            </p:nvGrpSpPr>
            <p:grpSpPr>
              <a:xfrm rot="512778" flipH="1" flipV="1">
                <a:off x="6958021" y="4427262"/>
                <a:ext cx="725607" cy="880989"/>
                <a:chOff x="480941" y="3191954"/>
                <a:chExt cx="2938622" cy="2914402"/>
              </a:xfrm>
            </p:grpSpPr>
            <p:grpSp>
              <p:nvGrpSpPr>
                <p:cNvPr id="496" name="Gruppieren 495">
                  <a:extLst>
                    <a:ext uri="{FF2B5EF4-FFF2-40B4-BE49-F238E27FC236}">
                      <a16:creationId xmlns:a16="http://schemas.microsoft.com/office/drawing/2014/main" id="{8A65FF43-C59A-929F-1F6F-ADF9A15C87E8}"/>
                    </a:ext>
                  </a:extLst>
                </p:cNvPr>
                <p:cNvGrpSpPr/>
                <p:nvPr/>
              </p:nvGrpSpPr>
              <p:grpSpPr>
                <a:xfrm>
                  <a:off x="2022750" y="3191954"/>
                  <a:ext cx="1396813" cy="2914402"/>
                  <a:chOff x="2463840" y="1760650"/>
                  <a:chExt cx="1396813" cy="2914402"/>
                </a:xfrm>
              </p:grpSpPr>
              <p:sp>
                <p:nvSpPr>
                  <p:cNvPr id="504" name="Ellipse 503">
                    <a:extLst>
                      <a:ext uri="{FF2B5EF4-FFF2-40B4-BE49-F238E27FC236}">
                        <a16:creationId xmlns:a16="http://schemas.microsoft.com/office/drawing/2014/main" id="{4D8BA7C4-A0D5-1BC0-23AF-12F35CB3DC82}"/>
                      </a:ext>
                    </a:extLst>
                  </p:cNvPr>
                  <p:cNvSpPr/>
                  <p:nvPr/>
                </p:nvSpPr>
                <p:spPr>
                  <a:xfrm>
                    <a:off x="2463840" y="4549053"/>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05" name="Ellipse 504">
                    <a:extLst>
                      <a:ext uri="{FF2B5EF4-FFF2-40B4-BE49-F238E27FC236}">
                        <a16:creationId xmlns:a16="http://schemas.microsoft.com/office/drawing/2014/main" id="{20B3D817-B205-F906-4787-5472D422A708}"/>
                      </a:ext>
                    </a:extLst>
                  </p:cNvPr>
                  <p:cNvSpPr/>
                  <p:nvPr/>
                </p:nvSpPr>
                <p:spPr>
                  <a:xfrm>
                    <a:off x="2473776" y="1760650"/>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06" name="Ellipse 505">
                    <a:extLst>
                      <a:ext uri="{FF2B5EF4-FFF2-40B4-BE49-F238E27FC236}">
                        <a16:creationId xmlns:a16="http://schemas.microsoft.com/office/drawing/2014/main" id="{843AE0BB-085F-74D7-6771-11A1E814359A}"/>
                      </a:ext>
                    </a:extLst>
                  </p:cNvPr>
                  <p:cNvSpPr/>
                  <p:nvPr/>
                </p:nvSpPr>
                <p:spPr>
                  <a:xfrm>
                    <a:off x="3149062" y="201795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07" name="Ellipse 506">
                    <a:extLst>
                      <a:ext uri="{FF2B5EF4-FFF2-40B4-BE49-F238E27FC236}">
                        <a16:creationId xmlns:a16="http://schemas.microsoft.com/office/drawing/2014/main" id="{3265AF7D-7EE0-AF81-AEB2-C5767CE48B99}"/>
                      </a:ext>
                    </a:extLst>
                  </p:cNvPr>
                  <p:cNvSpPr/>
                  <p:nvPr/>
                </p:nvSpPr>
                <p:spPr>
                  <a:xfrm>
                    <a:off x="3734653" y="309561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08" name="Ellipse 507">
                    <a:extLst>
                      <a:ext uri="{FF2B5EF4-FFF2-40B4-BE49-F238E27FC236}">
                        <a16:creationId xmlns:a16="http://schemas.microsoft.com/office/drawing/2014/main" id="{E49C79F9-A6A0-8667-B428-972EF925783E}"/>
                      </a:ext>
                    </a:extLst>
                  </p:cNvPr>
                  <p:cNvSpPr/>
                  <p:nvPr/>
                </p:nvSpPr>
                <p:spPr>
                  <a:xfrm rot="5400000">
                    <a:off x="3618530" y="3719923"/>
                    <a:ext cx="125999" cy="126000"/>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09" name="Ellipse 508">
                    <a:extLst>
                      <a:ext uri="{FF2B5EF4-FFF2-40B4-BE49-F238E27FC236}">
                        <a16:creationId xmlns:a16="http://schemas.microsoft.com/office/drawing/2014/main" id="{EE2BCFA1-C3E7-6DBE-10E2-877D4841DBD4}"/>
                      </a:ext>
                    </a:extLst>
                  </p:cNvPr>
                  <p:cNvSpPr/>
                  <p:nvPr/>
                </p:nvSpPr>
                <p:spPr>
                  <a:xfrm>
                    <a:off x="3576052" y="2493668"/>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10" name="Ellipse 509">
                    <a:extLst>
                      <a:ext uri="{FF2B5EF4-FFF2-40B4-BE49-F238E27FC236}">
                        <a16:creationId xmlns:a16="http://schemas.microsoft.com/office/drawing/2014/main" id="{26CD4E25-59B8-3299-42AA-C0ECB25FB0F0}"/>
                      </a:ext>
                    </a:extLst>
                  </p:cNvPr>
                  <p:cNvSpPr/>
                  <p:nvPr/>
                </p:nvSpPr>
                <p:spPr>
                  <a:xfrm>
                    <a:off x="3168048" y="4269476"/>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nvGrpSpPr>
                <p:cNvPr id="497" name="Gruppieren 496">
                  <a:extLst>
                    <a:ext uri="{FF2B5EF4-FFF2-40B4-BE49-F238E27FC236}">
                      <a16:creationId xmlns:a16="http://schemas.microsoft.com/office/drawing/2014/main" id="{3A4A1754-B8A1-E232-9D0C-7BBD46214632}"/>
                    </a:ext>
                  </a:extLst>
                </p:cNvPr>
                <p:cNvGrpSpPr/>
                <p:nvPr/>
              </p:nvGrpSpPr>
              <p:grpSpPr>
                <a:xfrm flipH="1">
                  <a:off x="480941" y="3301367"/>
                  <a:ext cx="947958" cy="2679976"/>
                  <a:chOff x="2860585" y="1865423"/>
                  <a:chExt cx="947958" cy="2679976"/>
                </a:xfrm>
              </p:grpSpPr>
              <p:sp>
                <p:nvSpPr>
                  <p:cNvPr id="498" name="Ellipse 497">
                    <a:extLst>
                      <a:ext uri="{FF2B5EF4-FFF2-40B4-BE49-F238E27FC236}">
                        <a16:creationId xmlns:a16="http://schemas.microsoft.com/office/drawing/2014/main" id="{6F457738-F648-4060-1B53-28F080924601}"/>
                      </a:ext>
                    </a:extLst>
                  </p:cNvPr>
                  <p:cNvSpPr/>
                  <p:nvPr/>
                </p:nvSpPr>
                <p:spPr>
                  <a:xfrm>
                    <a:off x="2860585" y="1865423"/>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499" name="Ellipse 498">
                    <a:extLst>
                      <a:ext uri="{FF2B5EF4-FFF2-40B4-BE49-F238E27FC236}">
                        <a16:creationId xmlns:a16="http://schemas.microsoft.com/office/drawing/2014/main" id="{7D99A0EE-78B1-157C-4651-6F0526D03016}"/>
                      </a:ext>
                    </a:extLst>
                  </p:cNvPr>
                  <p:cNvSpPr/>
                  <p:nvPr/>
                </p:nvSpPr>
                <p:spPr>
                  <a:xfrm>
                    <a:off x="3399307" y="2274476"/>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00" name="Ellipse 499">
                    <a:extLst>
                      <a:ext uri="{FF2B5EF4-FFF2-40B4-BE49-F238E27FC236}">
                        <a16:creationId xmlns:a16="http://schemas.microsoft.com/office/drawing/2014/main" id="{7DE76F4F-B0E0-1119-F120-755C0B3695AD}"/>
                      </a:ext>
                    </a:extLst>
                  </p:cNvPr>
                  <p:cNvSpPr/>
                  <p:nvPr/>
                </p:nvSpPr>
                <p:spPr>
                  <a:xfrm>
                    <a:off x="3682543" y="2839294"/>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01" name="Ellipse 500">
                    <a:extLst>
                      <a:ext uri="{FF2B5EF4-FFF2-40B4-BE49-F238E27FC236}">
                        <a16:creationId xmlns:a16="http://schemas.microsoft.com/office/drawing/2014/main" id="{59E628C3-5959-40A9-8374-25A27DA62EC5}"/>
                      </a:ext>
                    </a:extLst>
                  </p:cNvPr>
                  <p:cNvSpPr/>
                  <p:nvPr/>
                </p:nvSpPr>
                <p:spPr>
                  <a:xfrm rot="5400000">
                    <a:off x="3403234" y="4031359"/>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02" name="Ellipse 501">
                    <a:extLst>
                      <a:ext uri="{FF2B5EF4-FFF2-40B4-BE49-F238E27FC236}">
                        <a16:creationId xmlns:a16="http://schemas.microsoft.com/office/drawing/2014/main" id="{0BD85E84-BC20-5944-7826-8069D5AECF10}"/>
                      </a:ext>
                    </a:extLst>
                  </p:cNvPr>
                  <p:cNvSpPr/>
                  <p:nvPr/>
                </p:nvSpPr>
                <p:spPr>
                  <a:xfrm rot="5400000">
                    <a:off x="2906083" y="4419400"/>
                    <a:ext cx="125999"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03" name="Ellipse 502">
                    <a:extLst>
                      <a:ext uri="{FF2B5EF4-FFF2-40B4-BE49-F238E27FC236}">
                        <a16:creationId xmlns:a16="http://schemas.microsoft.com/office/drawing/2014/main" id="{E15D31FB-8D67-D5CF-DE9C-729A2957E77E}"/>
                      </a:ext>
                    </a:extLst>
                  </p:cNvPr>
                  <p:cNvSpPr/>
                  <p:nvPr/>
                </p:nvSpPr>
                <p:spPr>
                  <a:xfrm>
                    <a:off x="3678017" y="3500782"/>
                    <a:ext cx="126000" cy="125999"/>
                  </a:xfrm>
                  <a:prstGeom prst="ellipse">
                    <a:avLst/>
                  </a:prstGeom>
                  <a:solidFill>
                    <a:srgbClr val="FF0000"/>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grpSp>
          <p:cxnSp>
            <p:nvCxnSpPr>
              <p:cNvPr id="467" name="Gerade Verbindung 86">
                <a:extLst>
                  <a:ext uri="{FF2B5EF4-FFF2-40B4-BE49-F238E27FC236}">
                    <a16:creationId xmlns:a16="http://schemas.microsoft.com/office/drawing/2014/main" id="{F14B4EC3-4FEB-3205-A83B-CB3D1C543988}"/>
                  </a:ext>
                </a:extLst>
              </p:cNvPr>
              <p:cNvCxnSpPr>
                <a:endCxn id="502" idx="0"/>
              </p:cNvCxnSpPr>
              <p:nvPr/>
            </p:nvCxnSpPr>
            <p:spPr>
              <a:xfrm flipV="1">
                <a:off x="4063018" y="4513780"/>
                <a:ext cx="3484000" cy="509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8" name="Gerade Verbindung 86">
                <a:extLst>
                  <a:ext uri="{FF2B5EF4-FFF2-40B4-BE49-F238E27FC236}">
                    <a16:creationId xmlns:a16="http://schemas.microsoft.com/office/drawing/2014/main" id="{AEE1372E-9DFF-049D-3278-6E31E4778B79}"/>
                  </a:ext>
                </a:extLst>
              </p:cNvPr>
              <p:cNvCxnSpPr>
                <a:stCxn id="519" idx="6"/>
                <a:endCxn id="502" idx="0"/>
              </p:cNvCxnSpPr>
              <p:nvPr/>
            </p:nvCxnSpPr>
            <p:spPr>
              <a:xfrm flipV="1">
                <a:off x="4352290" y="4513780"/>
                <a:ext cx="3194729" cy="203479"/>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9" name="Gerade Verbindung 86">
                <a:extLst>
                  <a:ext uri="{FF2B5EF4-FFF2-40B4-BE49-F238E27FC236}">
                    <a16:creationId xmlns:a16="http://schemas.microsoft.com/office/drawing/2014/main" id="{CC794DCD-DFBA-7AA8-92D5-E2FB5D9A85A3}"/>
                  </a:ext>
                </a:extLst>
              </p:cNvPr>
              <p:cNvCxnSpPr>
                <a:stCxn id="519" idx="6"/>
                <a:endCxn id="510" idx="2"/>
              </p:cNvCxnSpPr>
              <p:nvPr/>
            </p:nvCxnSpPr>
            <p:spPr>
              <a:xfrm flipV="1">
                <a:off x="4352290" y="4506059"/>
                <a:ext cx="2828951" cy="211200"/>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0" name="Gerade Verbindung 86">
                <a:extLst>
                  <a:ext uri="{FF2B5EF4-FFF2-40B4-BE49-F238E27FC236}">
                    <a16:creationId xmlns:a16="http://schemas.microsoft.com/office/drawing/2014/main" id="{DF71D6CF-2E14-8A17-A7EC-B47C6ADDC315}"/>
                  </a:ext>
                </a:extLst>
              </p:cNvPr>
              <p:cNvCxnSpPr>
                <a:stCxn id="523" idx="0"/>
                <a:endCxn id="510" idx="2"/>
              </p:cNvCxnSpPr>
              <p:nvPr/>
            </p:nvCxnSpPr>
            <p:spPr>
              <a:xfrm flipV="1">
                <a:off x="4669514" y="4506059"/>
                <a:ext cx="2511726" cy="268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1" name="Gerade Verbindung 86">
                <a:extLst>
                  <a:ext uri="{FF2B5EF4-FFF2-40B4-BE49-F238E27FC236}">
                    <a16:creationId xmlns:a16="http://schemas.microsoft.com/office/drawing/2014/main" id="{6BE8E6E0-E47C-701D-F83A-8F30F611A87B}"/>
                  </a:ext>
                </a:extLst>
              </p:cNvPr>
              <p:cNvCxnSpPr>
                <a:stCxn id="523" idx="0"/>
                <a:endCxn id="507" idx="6"/>
              </p:cNvCxnSpPr>
              <p:nvPr/>
            </p:nvCxnSpPr>
            <p:spPr>
              <a:xfrm>
                <a:off x="4669514" y="4508742"/>
                <a:ext cx="2289874" cy="322807"/>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2" name="Gerade Verbindung 86">
                <a:extLst>
                  <a:ext uri="{FF2B5EF4-FFF2-40B4-BE49-F238E27FC236}">
                    <a16:creationId xmlns:a16="http://schemas.microsoft.com/office/drawing/2014/main" id="{6582EE08-3881-3438-4128-DB5C235232CF}"/>
                  </a:ext>
                </a:extLst>
              </p:cNvPr>
              <p:cNvCxnSpPr>
                <a:stCxn id="524" idx="2"/>
                <a:endCxn id="507" idx="6"/>
              </p:cNvCxnSpPr>
              <p:nvPr/>
            </p:nvCxnSpPr>
            <p:spPr>
              <a:xfrm>
                <a:off x="4679907" y="4135877"/>
                <a:ext cx="2279481" cy="6956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3" name="Gerade Verbindung 86">
                <a:extLst>
                  <a:ext uri="{FF2B5EF4-FFF2-40B4-BE49-F238E27FC236}">
                    <a16:creationId xmlns:a16="http://schemas.microsoft.com/office/drawing/2014/main" id="{E369B0CC-918E-BD28-BD1C-0C8A8C357855}"/>
                  </a:ext>
                </a:extLst>
              </p:cNvPr>
              <p:cNvCxnSpPr>
                <a:stCxn id="524" idx="2"/>
                <a:endCxn id="506" idx="2"/>
              </p:cNvCxnSpPr>
              <p:nvPr/>
            </p:nvCxnSpPr>
            <p:spPr>
              <a:xfrm>
                <a:off x="4679907" y="4135877"/>
                <a:ext cx="2404825" cy="1043928"/>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4" name="Gerade Verbindung 86">
                <a:extLst>
                  <a:ext uri="{FF2B5EF4-FFF2-40B4-BE49-F238E27FC236}">
                    <a16:creationId xmlns:a16="http://schemas.microsoft.com/office/drawing/2014/main" id="{0AD3533B-77F6-C259-06D6-6D0D9420F800}"/>
                  </a:ext>
                </a:extLst>
              </p:cNvPr>
              <p:cNvCxnSpPr>
                <a:stCxn id="520" idx="6"/>
                <a:endCxn id="506" idx="2"/>
              </p:cNvCxnSpPr>
              <p:nvPr/>
            </p:nvCxnSpPr>
            <p:spPr>
              <a:xfrm>
                <a:off x="4472029" y="3882902"/>
                <a:ext cx="2612704" cy="129690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5" name="Gerade Verbindung 86">
                <a:extLst>
                  <a:ext uri="{FF2B5EF4-FFF2-40B4-BE49-F238E27FC236}">
                    <a16:creationId xmlns:a16="http://schemas.microsoft.com/office/drawing/2014/main" id="{682EE2DE-AEF3-0E25-EC27-1CF7B6F01FAE}"/>
                  </a:ext>
                </a:extLst>
              </p:cNvPr>
              <p:cNvCxnSpPr>
                <a:stCxn id="520" idx="6"/>
                <a:endCxn id="498" idx="6"/>
              </p:cNvCxnSpPr>
              <p:nvPr/>
            </p:nvCxnSpPr>
            <p:spPr>
              <a:xfrm>
                <a:off x="4472029" y="3882902"/>
                <a:ext cx="2949149" cy="139267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6" name="Gerade Verbindung 86">
                <a:extLst>
                  <a:ext uri="{FF2B5EF4-FFF2-40B4-BE49-F238E27FC236}">
                    <a16:creationId xmlns:a16="http://schemas.microsoft.com/office/drawing/2014/main" id="{5C2D7F97-CDC9-1245-8380-8694EF8D39E2}"/>
                  </a:ext>
                </a:extLst>
              </p:cNvPr>
              <p:cNvCxnSpPr>
                <a:stCxn id="514" idx="2"/>
                <a:endCxn id="498" idx="6"/>
              </p:cNvCxnSpPr>
              <p:nvPr/>
            </p:nvCxnSpPr>
            <p:spPr>
              <a:xfrm>
                <a:off x="4140045" y="3994511"/>
                <a:ext cx="3281134" cy="12810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7" name="Gerade Verbindung 86">
                <a:extLst>
                  <a:ext uri="{FF2B5EF4-FFF2-40B4-BE49-F238E27FC236}">
                    <a16:creationId xmlns:a16="http://schemas.microsoft.com/office/drawing/2014/main" id="{AC9CF9B2-0265-214E-FF9C-0DB982C02405}"/>
                  </a:ext>
                </a:extLst>
              </p:cNvPr>
              <p:cNvCxnSpPr>
                <a:stCxn id="514" idx="2"/>
                <a:endCxn id="500" idx="2"/>
              </p:cNvCxnSpPr>
              <p:nvPr/>
            </p:nvCxnSpPr>
            <p:spPr>
              <a:xfrm>
                <a:off x="4140045" y="3994511"/>
                <a:ext cx="3494821" cy="1015481"/>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8" name="Gerade Verbindung 86">
                <a:extLst>
                  <a:ext uri="{FF2B5EF4-FFF2-40B4-BE49-F238E27FC236}">
                    <a16:creationId xmlns:a16="http://schemas.microsoft.com/office/drawing/2014/main" id="{F64D95B1-294D-3E3B-39A6-302E121F56B8}"/>
                  </a:ext>
                </a:extLst>
              </p:cNvPr>
              <p:cNvCxnSpPr>
                <a:stCxn id="518" idx="2"/>
                <a:endCxn id="500" idx="2"/>
              </p:cNvCxnSpPr>
              <p:nvPr/>
            </p:nvCxnSpPr>
            <p:spPr>
              <a:xfrm>
                <a:off x="4020304" y="4352023"/>
                <a:ext cx="3614561" cy="657969"/>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9" name="Gerade Verbindung 86">
                <a:extLst>
                  <a:ext uri="{FF2B5EF4-FFF2-40B4-BE49-F238E27FC236}">
                    <a16:creationId xmlns:a16="http://schemas.microsoft.com/office/drawing/2014/main" id="{0A65BCBD-8B8D-5669-A78A-D60A01BFB66C}"/>
                  </a:ext>
                </a:extLst>
              </p:cNvPr>
              <p:cNvCxnSpPr>
                <a:stCxn id="518" idx="2"/>
                <a:endCxn id="501" idx="4"/>
              </p:cNvCxnSpPr>
              <p:nvPr/>
            </p:nvCxnSpPr>
            <p:spPr>
              <a:xfrm>
                <a:off x="4020304" y="4352023"/>
                <a:ext cx="3599911" cy="29137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0" name="Gerade Verbindung 86">
                <a:extLst>
                  <a:ext uri="{FF2B5EF4-FFF2-40B4-BE49-F238E27FC236}">
                    <a16:creationId xmlns:a16="http://schemas.microsoft.com/office/drawing/2014/main" id="{96EDA6FA-7B8D-69FF-D080-D950F1CDED22}"/>
                  </a:ext>
                </a:extLst>
              </p:cNvPr>
              <p:cNvCxnSpPr>
                <a:stCxn id="517" idx="3"/>
                <a:endCxn id="501" idx="4"/>
              </p:cNvCxnSpPr>
              <p:nvPr/>
            </p:nvCxnSpPr>
            <p:spPr>
              <a:xfrm>
                <a:off x="4167771" y="4639566"/>
                <a:ext cx="3452444" cy="3830"/>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1" name="Gerade Verbindung 86">
                <a:extLst>
                  <a:ext uri="{FF2B5EF4-FFF2-40B4-BE49-F238E27FC236}">
                    <a16:creationId xmlns:a16="http://schemas.microsoft.com/office/drawing/2014/main" id="{8F802776-DB49-AE5C-89F7-AA70F17E106D}"/>
                  </a:ext>
                </a:extLst>
              </p:cNvPr>
              <p:cNvCxnSpPr>
                <a:stCxn id="517" idx="3"/>
                <a:endCxn id="504" idx="6"/>
              </p:cNvCxnSpPr>
              <p:nvPr/>
            </p:nvCxnSpPr>
            <p:spPr>
              <a:xfrm flipV="1">
                <a:off x="4167771" y="4443702"/>
                <a:ext cx="3167216" cy="1958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2" name="Gerade Verbindung 86">
                <a:extLst>
                  <a:ext uri="{FF2B5EF4-FFF2-40B4-BE49-F238E27FC236}">
                    <a16:creationId xmlns:a16="http://schemas.microsoft.com/office/drawing/2014/main" id="{0FDDC69B-5A3C-7C67-BB9D-7DF39F6E1102}"/>
                  </a:ext>
                </a:extLst>
              </p:cNvPr>
              <p:cNvCxnSpPr>
                <a:stCxn id="525" idx="6"/>
                <a:endCxn id="504" idx="6"/>
              </p:cNvCxnSpPr>
              <p:nvPr/>
            </p:nvCxnSpPr>
            <p:spPr>
              <a:xfrm flipV="1">
                <a:off x="4536243" y="4443702"/>
                <a:ext cx="2798743" cy="2140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3" name="Gerade Verbindung 86">
                <a:extLst>
                  <a:ext uri="{FF2B5EF4-FFF2-40B4-BE49-F238E27FC236}">
                    <a16:creationId xmlns:a16="http://schemas.microsoft.com/office/drawing/2014/main" id="{DC1C3238-B267-38DD-62F6-5A8AF18EE5B5}"/>
                  </a:ext>
                </a:extLst>
              </p:cNvPr>
              <p:cNvCxnSpPr>
                <a:stCxn id="525" idx="6"/>
                <a:endCxn id="508" idx="0"/>
              </p:cNvCxnSpPr>
              <p:nvPr/>
            </p:nvCxnSpPr>
            <p:spPr>
              <a:xfrm flipV="1">
                <a:off x="4536243" y="4649184"/>
                <a:ext cx="2479545" cy="858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4" name="Gerade Verbindung 86">
                <a:extLst>
                  <a:ext uri="{FF2B5EF4-FFF2-40B4-BE49-F238E27FC236}">
                    <a16:creationId xmlns:a16="http://schemas.microsoft.com/office/drawing/2014/main" id="{1BA39DFA-369B-9850-642A-387D8A8C9809}"/>
                  </a:ext>
                </a:extLst>
              </p:cNvPr>
              <p:cNvCxnSpPr>
                <a:stCxn id="522" idx="6"/>
                <a:endCxn id="508" idx="0"/>
              </p:cNvCxnSpPr>
              <p:nvPr/>
            </p:nvCxnSpPr>
            <p:spPr>
              <a:xfrm>
                <a:off x="4724173" y="4325848"/>
                <a:ext cx="2291616" cy="32333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sp>
            <p:nvSpPr>
              <p:cNvPr id="485" name="Freihandform 271">
                <a:extLst>
                  <a:ext uri="{FF2B5EF4-FFF2-40B4-BE49-F238E27FC236}">
                    <a16:creationId xmlns:a16="http://schemas.microsoft.com/office/drawing/2014/main" id="{2312F5D6-A6E2-8E06-2113-4BF156A0F9A0}"/>
                  </a:ext>
                </a:extLst>
              </p:cNvPr>
              <p:cNvSpPr/>
              <p:nvPr/>
            </p:nvSpPr>
            <p:spPr>
              <a:xfrm>
                <a:off x="7242999" y="4294018"/>
                <a:ext cx="648970" cy="1159435"/>
              </a:xfrm>
              <a:custGeom>
                <a:avLst/>
                <a:gdLst>
                  <a:gd name="connsiteX0" fmla="*/ 280105 w 784039"/>
                  <a:gd name="connsiteY0" fmla="*/ 41 h 1400574"/>
                  <a:gd name="connsiteX1" fmla="*/ 415360 w 784039"/>
                  <a:gd name="connsiteY1" fmla="*/ 32426 h 1400574"/>
                  <a:gd name="connsiteX2" fmla="*/ 541090 w 784039"/>
                  <a:gd name="connsiteY2" fmla="*/ 106721 h 1400574"/>
                  <a:gd name="connsiteX3" fmla="*/ 605860 w 784039"/>
                  <a:gd name="connsiteY3" fmla="*/ 171491 h 1400574"/>
                  <a:gd name="connsiteX4" fmla="*/ 683965 w 784039"/>
                  <a:gd name="connsiteY4" fmla="*/ 280076 h 1400574"/>
                  <a:gd name="connsiteX5" fmla="*/ 746830 w 784039"/>
                  <a:gd name="connsiteY5" fmla="*/ 426761 h 1400574"/>
                  <a:gd name="connsiteX6" fmla="*/ 775405 w 784039"/>
                  <a:gd name="connsiteY6" fmla="*/ 565826 h 1400574"/>
                  <a:gd name="connsiteX7" fmla="*/ 783025 w 784039"/>
                  <a:gd name="connsiteY7" fmla="*/ 710606 h 1400574"/>
                  <a:gd name="connsiteX8" fmla="*/ 756355 w 784039"/>
                  <a:gd name="connsiteY8" fmla="*/ 861101 h 1400574"/>
                  <a:gd name="connsiteX9" fmla="*/ 722065 w 784039"/>
                  <a:gd name="connsiteY9" fmla="*/ 975401 h 1400574"/>
                  <a:gd name="connsiteX10" fmla="*/ 663010 w 784039"/>
                  <a:gd name="connsiteY10" fmla="*/ 1089701 h 1400574"/>
                  <a:gd name="connsiteX11" fmla="*/ 596335 w 784039"/>
                  <a:gd name="connsiteY11" fmla="*/ 1183046 h 1400574"/>
                  <a:gd name="connsiteX12" fmla="*/ 491560 w 784039"/>
                  <a:gd name="connsiteY12" fmla="*/ 1285916 h 1400574"/>
                  <a:gd name="connsiteX13" fmla="*/ 360115 w 784039"/>
                  <a:gd name="connsiteY13" fmla="*/ 1362116 h 1400574"/>
                  <a:gd name="connsiteX14" fmla="*/ 211525 w 784039"/>
                  <a:gd name="connsiteY14" fmla="*/ 1396406 h 1400574"/>
                  <a:gd name="connsiteX15" fmla="*/ 112465 w 784039"/>
                  <a:gd name="connsiteY15" fmla="*/ 1398311 h 1400574"/>
                  <a:gd name="connsiteX16" fmla="*/ 70 w 784039"/>
                  <a:gd name="connsiteY16" fmla="*/ 1381166 h 1400574"/>
                  <a:gd name="connsiteX17" fmla="*/ 97225 w 784039"/>
                  <a:gd name="connsiteY17" fmla="*/ 1381166 h 1400574"/>
                  <a:gd name="connsiteX18" fmla="*/ 196285 w 784039"/>
                  <a:gd name="connsiteY18" fmla="*/ 1352591 h 1400574"/>
                  <a:gd name="connsiteX19" fmla="*/ 301060 w 784039"/>
                  <a:gd name="connsiteY19" fmla="*/ 1301156 h 1400574"/>
                  <a:gd name="connsiteX20" fmla="*/ 394405 w 784039"/>
                  <a:gd name="connsiteY20" fmla="*/ 1232576 h 1400574"/>
                  <a:gd name="connsiteX21" fmla="*/ 466795 w 784039"/>
                  <a:gd name="connsiteY21" fmla="*/ 1152566 h 1400574"/>
                  <a:gd name="connsiteX22" fmla="*/ 535375 w 784039"/>
                  <a:gd name="connsiteY22" fmla="*/ 1053506 h 1400574"/>
                  <a:gd name="connsiteX23" fmla="*/ 581095 w 784039"/>
                  <a:gd name="connsiteY23" fmla="*/ 962066 h 1400574"/>
                  <a:gd name="connsiteX24" fmla="*/ 623005 w 784039"/>
                  <a:gd name="connsiteY24" fmla="*/ 838241 h 1400574"/>
                  <a:gd name="connsiteX25" fmla="*/ 643960 w 784039"/>
                  <a:gd name="connsiteY25" fmla="*/ 714416 h 1400574"/>
                  <a:gd name="connsiteX26" fmla="*/ 645865 w 784039"/>
                  <a:gd name="connsiteY26" fmla="*/ 579161 h 1400574"/>
                  <a:gd name="connsiteX27" fmla="*/ 632530 w 784039"/>
                  <a:gd name="connsiteY27" fmla="*/ 472481 h 1400574"/>
                  <a:gd name="connsiteX28" fmla="*/ 600145 w 784039"/>
                  <a:gd name="connsiteY28" fmla="*/ 354371 h 1400574"/>
                  <a:gd name="connsiteX29" fmla="*/ 554425 w 784039"/>
                  <a:gd name="connsiteY29" fmla="*/ 249596 h 1400574"/>
                  <a:gd name="connsiteX30" fmla="*/ 497275 w 784039"/>
                  <a:gd name="connsiteY30" fmla="*/ 161966 h 1400574"/>
                  <a:gd name="connsiteX31" fmla="*/ 430600 w 784039"/>
                  <a:gd name="connsiteY31" fmla="*/ 87671 h 1400574"/>
                  <a:gd name="connsiteX32" fmla="*/ 360115 w 784039"/>
                  <a:gd name="connsiteY32" fmla="*/ 38141 h 1400574"/>
                  <a:gd name="connsiteX33" fmla="*/ 280105 w 784039"/>
                  <a:gd name="connsiteY33" fmla="*/ 41 h 140057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62176 h 1400784"/>
                  <a:gd name="connsiteX31" fmla="*/ 430600 w 784039"/>
                  <a:gd name="connsiteY31" fmla="*/ 87881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6217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38245 w 784039"/>
                  <a:gd name="connsiteY26" fmla="*/ 586991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82975 w 784039"/>
                  <a:gd name="connsiteY20" fmla="*/ 1234691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295345 w 784039"/>
                  <a:gd name="connsiteY19" fmla="*/ 1299461 h 1400784"/>
                  <a:gd name="connsiteX20" fmla="*/ 382975 w 784039"/>
                  <a:gd name="connsiteY20" fmla="*/ 1234691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49 w 784083"/>
                  <a:gd name="connsiteY0" fmla="*/ 251 h 1400784"/>
                  <a:gd name="connsiteX1" fmla="*/ 415404 w 784083"/>
                  <a:gd name="connsiteY1" fmla="*/ 32636 h 1400784"/>
                  <a:gd name="connsiteX2" fmla="*/ 541134 w 784083"/>
                  <a:gd name="connsiteY2" fmla="*/ 106931 h 1400784"/>
                  <a:gd name="connsiteX3" fmla="*/ 605904 w 784083"/>
                  <a:gd name="connsiteY3" fmla="*/ 171701 h 1400784"/>
                  <a:gd name="connsiteX4" fmla="*/ 684009 w 784083"/>
                  <a:gd name="connsiteY4" fmla="*/ 280286 h 1400784"/>
                  <a:gd name="connsiteX5" fmla="*/ 746874 w 784083"/>
                  <a:gd name="connsiteY5" fmla="*/ 426971 h 1400784"/>
                  <a:gd name="connsiteX6" fmla="*/ 775449 w 784083"/>
                  <a:gd name="connsiteY6" fmla="*/ 566036 h 1400784"/>
                  <a:gd name="connsiteX7" fmla="*/ 783069 w 784083"/>
                  <a:gd name="connsiteY7" fmla="*/ 710816 h 1400784"/>
                  <a:gd name="connsiteX8" fmla="*/ 756399 w 784083"/>
                  <a:gd name="connsiteY8" fmla="*/ 861311 h 1400784"/>
                  <a:gd name="connsiteX9" fmla="*/ 722109 w 784083"/>
                  <a:gd name="connsiteY9" fmla="*/ 975611 h 1400784"/>
                  <a:gd name="connsiteX10" fmla="*/ 663054 w 784083"/>
                  <a:gd name="connsiteY10" fmla="*/ 1089911 h 1400784"/>
                  <a:gd name="connsiteX11" fmla="*/ 596379 w 784083"/>
                  <a:gd name="connsiteY11" fmla="*/ 1183256 h 1400784"/>
                  <a:gd name="connsiteX12" fmla="*/ 491604 w 784083"/>
                  <a:gd name="connsiteY12" fmla="*/ 1286126 h 1400784"/>
                  <a:gd name="connsiteX13" fmla="*/ 360159 w 784083"/>
                  <a:gd name="connsiteY13" fmla="*/ 1362326 h 1400784"/>
                  <a:gd name="connsiteX14" fmla="*/ 211569 w 784083"/>
                  <a:gd name="connsiteY14" fmla="*/ 1396616 h 1400784"/>
                  <a:gd name="connsiteX15" fmla="*/ 112509 w 784083"/>
                  <a:gd name="connsiteY15" fmla="*/ 1398521 h 1400784"/>
                  <a:gd name="connsiteX16" fmla="*/ 114 w 784083"/>
                  <a:gd name="connsiteY16" fmla="*/ 1381376 h 1400784"/>
                  <a:gd name="connsiteX17" fmla="*/ 93459 w 784083"/>
                  <a:gd name="connsiteY17" fmla="*/ 1377566 h 1400784"/>
                  <a:gd name="connsiteX18" fmla="*/ 196329 w 784083"/>
                  <a:gd name="connsiteY18" fmla="*/ 1352801 h 1400784"/>
                  <a:gd name="connsiteX19" fmla="*/ 295389 w 784083"/>
                  <a:gd name="connsiteY19" fmla="*/ 1299461 h 1400784"/>
                  <a:gd name="connsiteX20" fmla="*/ 383019 w 784083"/>
                  <a:gd name="connsiteY20" fmla="*/ 1234691 h 1400784"/>
                  <a:gd name="connsiteX21" fmla="*/ 461124 w 784083"/>
                  <a:gd name="connsiteY21" fmla="*/ 1156586 h 1400784"/>
                  <a:gd name="connsiteX22" fmla="*/ 525894 w 784083"/>
                  <a:gd name="connsiteY22" fmla="*/ 1063241 h 1400784"/>
                  <a:gd name="connsiteX23" fmla="*/ 571614 w 784083"/>
                  <a:gd name="connsiteY23" fmla="*/ 971801 h 1400784"/>
                  <a:gd name="connsiteX24" fmla="*/ 615429 w 784083"/>
                  <a:gd name="connsiteY24" fmla="*/ 844166 h 1400784"/>
                  <a:gd name="connsiteX25" fmla="*/ 638289 w 784083"/>
                  <a:gd name="connsiteY25" fmla="*/ 718436 h 1400784"/>
                  <a:gd name="connsiteX26" fmla="*/ 642099 w 784083"/>
                  <a:gd name="connsiteY26" fmla="*/ 596516 h 1400784"/>
                  <a:gd name="connsiteX27" fmla="*/ 630669 w 784083"/>
                  <a:gd name="connsiteY27" fmla="*/ 487931 h 1400784"/>
                  <a:gd name="connsiteX28" fmla="*/ 598284 w 784083"/>
                  <a:gd name="connsiteY28" fmla="*/ 364106 h 1400784"/>
                  <a:gd name="connsiteX29" fmla="*/ 552564 w 784083"/>
                  <a:gd name="connsiteY29" fmla="*/ 261236 h 1400784"/>
                  <a:gd name="connsiteX30" fmla="*/ 497319 w 784083"/>
                  <a:gd name="connsiteY30" fmla="*/ 177416 h 1400784"/>
                  <a:gd name="connsiteX31" fmla="*/ 430644 w 784083"/>
                  <a:gd name="connsiteY31" fmla="*/ 101216 h 1400784"/>
                  <a:gd name="connsiteX32" fmla="*/ 362064 w 784083"/>
                  <a:gd name="connsiteY32" fmla="*/ 47876 h 1400784"/>
                  <a:gd name="connsiteX33" fmla="*/ 280149 w 784083"/>
                  <a:gd name="connsiteY33" fmla="*/ 251 h 1400784"/>
                  <a:gd name="connsiteX0" fmla="*/ 280281 w 784215"/>
                  <a:gd name="connsiteY0" fmla="*/ 251 h 1402012"/>
                  <a:gd name="connsiteX1" fmla="*/ 415536 w 784215"/>
                  <a:gd name="connsiteY1" fmla="*/ 32636 h 1402012"/>
                  <a:gd name="connsiteX2" fmla="*/ 541266 w 784215"/>
                  <a:gd name="connsiteY2" fmla="*/ 106931 h 1402012"/>
                  <a:gd name="connsiteX3" fmla="*/ 606036 w 784215"/>
                  <a:gd name="connsiteY3" fmla="*/ 171701 h 1402012"/>
                  <a:gd name="connsiteX4" fmla="*/ 684141 w 784215"/>
                  <a:gd name="connsiteY4" fmla="*/ 280286 h 1402012"/>
                  <a:gd name="connsiteX5" fmla="*/ 747006 w 784215"/>
                  <a:gd name="connsiteY5" fmla="*/ 426971 h 1402012"/>
                  <a:gd name="connsiteX6" fmla="*/ 775581 w 784215"/>
                  <a:gd name="connsiteY6" fmla="*/ 566036 h 1402012"/>
                  <a:gd name="connsiteX7" fmla="*/ 783201 w 784215"/>
                  <a:gd name="connsiteY7" fmla="*/ 710816 h 1402012"/>
                  <a:gd name="connsiteX8" fmla="*/ 756531 w 784215"/>
                  <a:gd name="connsiteY8" fmla="*/ 861311 h 1402012"/>
                  <a:gd name="connsiteX9" fmla="*/ 722241 w 784215"/>
                  <a:gd name="connsiteY9" fmla="*/ 975611 h 1402012"/>
                  <a:gd name="connsiteX10" fmla="*/ 663186 w 784215"/>
                  <a:gd name="connsiteY10" fmla="*/ 1089911 h 1402012"/>
                  <a:gd name="connsiteX11" fmla="*/ 596511 w 784215"/>
                  <a:gd name="connsiteY11" fmla="*/ 1183256 h 1402012"/>
                  <a:gd name="connsiteX12" fmla="*/ 491736 w 784215"/>
                  <a:gd name="connsiteY12" fmla="*/ 1286126 h 1402012"/>
                  <a:gd name="connsiteX13" fmla="*/ 360291 w 784215"/>
                  <a:gd name="connsiteY13" fmla="*/ 1362326 h 1402012"/>
                  <a:gd name="connsiteX14" fmla="*/ 211701 w 784215"/>
                  <a:gd name="connsiteY14" fmla="*/ 1396616 h 1402012"/>
                  <a:gd name="connsiteX15" fmla="*/ 122166 w 784215"/>
                  <a:gd name="connsiteY15" fmla="*/ 1400426 h 1402012"/>
                  <a:gd name="connsiteX16" fmla="*/ 246 w 784215"/>
                  <a:gd name="connsiteY16" fmla="*/ 1381376 h 1402012"/>
                  <a:gd name="connsiteX17" fmla="*/ 93591 w 784215"/>
                  <a:gd name="connsiteY17" fmla="*/ 1377566 h 1402012"/>
                  <a:gd name="connsiteX18" fmla="*/ 196461 w 784215"/>
                  <a:gd name="connsiteY18" fmla="*/ 1352801 h 1402012"/>
                  <a:gd name="connsiteX19" fmla="*/ 295521 w 784215"/>
                  <a:gd name="connsiteY19" fmla="*/ 1299461 h 1402012"/>
                  <a:gd name="connsiteX20" fmla="*/ 383151 w 784215"/>
                  <a:gd name="connsiteY20" fmla="*/ 1234691 h 1402012"/>
                  <a:gd name="connsiteX21" fmla="*/ 461256 w 784215"/>
                  <a:gd name="connsiteY21" fmla="*/ 1156586 h 1402012"/>
                  <a:gd name="connsiteX22" fmla="*/ 526026 w 784215"/>
                  <a:gd name="connsiteY22" fmla="*/ 1063241 h 1402012"/>
                  <a:gd name="connsiteX23" fmla="*/ 571746 w 784215"/>
                  <a:gd name="connsiteY23" fmla="*/ 971801 h 1402012"/>
                  <a:gd name="connsiteX24" fmla="*/ 615561 w 784215"/>
                  <a:gd name="connsiteY24" fmla="*/ 844166 h 1402012"/>
                  <a:gd name="connsiteX25" fmla="*/ 638421 w 784215"/>
                  <a:gd name="connsiteY25" fmla="*/ 718436 h 1402012"/>
                  <a:gd name="connsiteX26" fmla="*/ 642231 w 784215"/>
                  <a:gd name="connsiteY26" fmla="*/ 596516 h 1402012"/>
                  <a:gd name="connsiteX27" fmla="*/ 630801 w 784215"/>
                  <a:gd name="connsiteY27" fmla="*/ 487931 h 1402012"/>
                  <a:gd name="connsiteX28" fmla="*/ 598416 w 784215"/>
                  <a:gd name="connsiteY28" fmla="*/ 364106 h 1402012"/>
                  <a:gd name="connsiteX29" fmla="*/ 552696 w 784215"/>
                  <a:gd name="connsiteY29" fmla="*/ 261236 h 1402012"/>
                  <a:gd name="connsiteX30" fmla="*/ 497451 w 784215"/>
                  <a:gd name="connsiteY30" fmla="*/ 177416 h 1402012"/>
                  <a:gd name="connsiteX31" fmla="*/ 430776 w 784215"/>
                  <a:gd name="connsiteY31" fmla="*/ 101216 h 1402012"/>
                  <a:gd name="connsiteX32" fmla="*/ 362196 w 784215"/>
                  <a:gd name="connsiteY32" fmla="*/ 47876 h 1402012"/>
                  <a:gd name="connsiteX33" fmla="*/ 280281 w 784215"/>
                  <a:gd name="connsiteY33" fmla="*/ 251 h 1402012"/>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1736 w 784215"/>
                  <a:gd name="connsiteY12" fmla="*/ 1286126 h 1402927"/>
                  <a:gd name="connsiteX13" fmla="*/ 36029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1736 w 784215"/>
                  <a:gd name="connsiteY12" fmla="*/ 1286126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72711 w 784215"/>
                  <a:gd name="connsiteY10" fmla="*/ 108229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7956 w 784215"/>
                  <a:gd name="connsiteY9" fmla="*/ 966086 h 1402927"/>
                  <a:gd name="connsiteX10" fmla="*/ 672711 w 784215"/>
                  <a:gd name="connsiteY10" fmla="*/ 108229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3722"/>
                  <a:gd name="connsiteY0" fmla="*/ 251 h 1402927"/>
                  <a:gd name="connsiteX1" fmla="*/ 415536 w 783722"/>
                  <a:gd name="connsiteY1" fmla="*/ 32636 h 1402927"/>
                  <a:gd name="connsiteX2" fmla="*/ 541266 w 783722"/>
                  <a:gd name="connsiteY2" fmla="*/ 106931 h 1402927"/>
                  <a:gd name="connsiteX3" fmla="*/ 606036 w 783722"/>
                  <a:gd name="connsiteY3" fmla="*/ 171701 h 1402927"/>
                  <a:gd name="connsiteX4" fmla="*/ 684141 w 783722"/>
                  <a:gd name="connsiteY4" fmla="*/ 280286 h 1402927"/>
                  <a:gd name="connsiteX5" fmla="*/ 747006 w 783722"/>
                  <a:gd name="connsiteY5" fmla="*/ 426971 h 1402927"/>
                  <a:gd name="connsiteX6" fmla="*/ 775581 w 783722"/>
                  <a:gd name="connsiteY6" fmla="*/ 566036 h 1402927"/>
                  <a:gd name="connsiteX7" fmla="*/ 783201 w 783722"/>
                  <a:gd name="connsiteY7" fmla="*/ 710816 h 1402927"/>
                  <a:gd name="connsiteX8" fmla="*/ 764151 w 783722"/>
                  <a:gd name="connsiteY8" fmla="*/ 855596 h 1402927"/>
                  <a:gd name="connsiteX9" fmla="*/ 727956 w 783722"/>
                  <a:gd name="connsiteY9" fmla="*/ 966086 h 1402927"/>
                  <a:gd name="connsiteX10" fmla="*/ 672711 w 783722"/>
                  <a:gd name="connsiteY10" fmla="*/ 1082291 h 1402927"/>
                  <a:gd name="connsiteX11" fmla="*/ 600321 w 783722"/>
                  <a:gd name="connsiteY11" fmla="*/ 1183256 h 1402927"/>
                  <a:gd name="connsiteX12" fmla="*/ 499356 w 783722"/>
                  <a:gd name="connsiteY12" fmla="*/ 1284221 h 1402927"/>
                  <a:gd name="connsiteX13" fmla="*/ 371721 w 783722"/>
                  <a:gd name="connsiteY13" fmla="*/ 1362326 h 1402927"/>
                  <a:gd name="connsiteX14" fmla="*/ 230751 w 783722"/>
                  <a:gd name="connsiteY14" fmla="*/ 1398521 h 1402927"/>
                  <a:gd name="connsiteX15" fmla="*/ 122166 w 783722"/>
                  <a:gd name="connsiteY15" fmla="*/ 1400426 h 1402927"/>
                  <a:gd name="connsiteX16" fmla="*/ 246 w 783722"/>
                  <a:gd name="connsiteY16" fmla="*/ 1381376 h 1402927"/>
                  <a:gd name="connsiteX17" fmla="*/ 93591 w 783722"/>
                  <a:gd name="connsiteY17" fmla="*/ 1377566 h 1402927"/>
                  <a:gd name="connsiteX18" fmla="*/ 196461 w 783722"/>
                  <a:gd name="connsiteY18" fmla="*/ 1352801 h 1402927"/>
                  <a:gd name="connsiteX19" fmla="*/ 295521 w 783722"/>
                  <a:gd name="connsiteY19" fmla="*/ 1299461 h 1402927"/>
                  <a:gd name="connsiteX20" fmla="*/ 383151 w 783722"/>
                  <a:gd name="connsiteY20" fmla="*/ 1234691 h 1402927"/>
                  <a:gd name="connsiteX21" fmla="*/ 461256 w 783722"/>
                  <a:gd name="connsiteY21" fmla="*/ 1156586 h 1402927"/>
                  <a:gd name="connsiteX22" fmla="*/ 526026 w 783722"/>
                  <a:gd name="connsiteY22" fmla="*/ 1063241 h 1402927"/>
                  <a:gd name="connsiteX23" fmla="*/ 571746 w 783722"/>
                  <a:gd name="connsiteY23" fmla="*/ 971801 h 1402927"/>
                  <a:gd name="connsiteX24" fmla="*/ 615561 w 783722"/>
                  <a:gd name="connsiteY24" fmla="*/ 844166 h 1402927"/>
                  <a:gd name="connsiteX25" fmla="*/ 638421 w 783722"/>
                  <a:gd name="connsiteY25" fmla="*/ 718436 h 1402927"/>
                  <a:gd name="connsiteX26" fmla="*/ 642231 w 783722"/>
                  <a:gd name="connsiteY26" fmla="*/ 596516 h 1402927"/>
                  <a:gd name="connsiteX27" fmla="*/ 630801 w 783722"/>
                  <a:gd name="connsiteY27" fmla="*/ 487931 h 1402927"/>
                  <a:gd name="connsiteX28" fmla="*/ 598416 w 783722"/>
                  <a:gd name="connsiteY28" fmla="*/ 364106 h 1402927"/>
                  <a:gd name="connsiteX29" fmla="*/ 552696 w 783722"/>
                  <a:gd name="connsiteY29" fmla="*/ 261236 h 1402927"/>
                  <a:gd name="connsiteX30" fmla="*/ 497451 w 783722"/>
                  <a:gd name="connsiteY30" fmla="*/ 177416 h 1402927"/>
                  <a:gd name="connsiteX31" fmla="*/ 430776 w 783722"/>
                  <a:gd name="connsiteY31" fmla="*/ 101216 h 1402927"/>
                  <a:gd name="connsiteX32" fmla="*/ 362196 w 783722"/>
                  <a:gd name="connsiteY32" fmla="*/ 47876 h 1402927"/>
                  <a:gd name="connsiteX33" fmla="*/ 280281 w 783722"/>
                  <a:gd name="connsiteY33" fmla="*/ 251 h 1402927"/>
                  <a:gd name="connsiteX0" fmla="*/ 280281 w 785586"/>
                  <a:gd name="connsiteY0" fmla="*/ 251 h 1402927"/>
                  <a:gd name="connsiteX1" fmla="*/ 415536 w 785586"/>
                  <a:gd name="connsiteY1" fmla="*/ 32636 h 1402927"/>
                  <a:gd name="connsiteX2" fmla="*/ 541266 w 785586"/>
                  <a:gd name="connsiteY2" fmla="*/ 106931 h 1402927"/>
                  <a:gd name="connsiteX3" fmla="*/ 606036 w 785586"/>
                  <a:gd name="connsiteY3" fmla="*/ 171701 h 1402927"/>
                  <a:gd name="connsiteX4" fmla="*/ 684141 w 785586"/>
                  <a:gd name="connsiteY4" fmla="*/ 280286 h 1402927"/>
                  <a:gd name="connsiteX5" fmla="*/ 747006 w 785586"/>
                  <a:gd name="connsiteY5" fmla="*/ 426971 h 1402927"/>
                  <a:gd name="connsiteX6" fmla="*/ 781296 w 785586"/>
                  <a:gd name="connsiteY6" fmla="*/ 566036 h 1402927"/>
                  <a:gd name="connsiteX7" fmla="*/ 783201 w 785586"/>
                  <a:gd name="connsiteY7" fmla="*/ 710816 h 1402927"/>
                  <a:gd name="connsiteX8" fmla="*/ 764151 w 785586"/>
                  <a:gd name="connsiteY8" fmla="*/ 855596 h 1402927"/>
                  <a:gd name="connsiteX9" fmla="*/ 727956 w 785586"/>
                  <a:gd name="connsiteY9" fmla="*/ 966086 h 1402927"/>
                  <a:gd name="connsiteX10" fmla="*/ 672711 w 785586"/>
                  <a:gd name="connsiteY10" fmla="*/ 1082291 h 1402927"/>
                  <a:gd name="connsiteX11" fmla="*/ 600321 w 785586"/>
                  <a:gd name="connsiteY11" fmla="*/ 1183256 h 1402927"/>
                  <a:gd name="connsiteX12" fmla="*/ 499356 w 785586"/>
                  <a:gd name="connsiteY12" fmla="*/ 1284221 h 1402927"/>
                  <a:gd name="connsiteX13" fmla="*/ 371721 w 785586"/>
                  <a:gd name="connsiteY13" fmla="*/ 1362326 h 1402927"/>
                  <a:gd name="connsiteX14" fmla="*/ 230751 w 785586"/>
                  <a:gd name="connsiteY14" fmla="*/ 1398521 h 1402927"/>
                  <a:gd name="connsiteX15" fmla="*/ 122166 w 785586"/>
                  <a:gd name="connsiteY15" fmla="*/ 1400426 h 1402927"/>
                  <a:gd name="connsiteX16" fmla="*/ 246 w 785586"/>
                  <a:gd name="connsiteY16" fmla="*/ 1381376 h 1402927"/>
                  <a:gd name="connsiteX17" fmla="*/ 93591 w 785586"/>
                  <a:gd name="connsiteY17" fmla="*/ 1377566 h 1402927"/>
                  <a:gd name="connsiteX18" fmla="*/ 196461 w 785586"/>
                  <a:gd name="connsiteY18" fmla="*/ 1352801 h 1402927"/>
                  <a:gd name="connsiteX19" fmla="*/ 295521 w 785586"/>
                  <a:gd name="connsiteY19" fmla="*/ 1299461 h 1402927"/>
                  <a:gd name="connsiteX20" fmla="*/ 383151 w 785586"/>
                  <a:gd name="connsiteY20" fmla="*/ 1234691 h 1402927"/>
                  <a:gd name="connsiteX21" fmla="*/ 461256 w 785586"/>
                  <a:gd name="connsiteY21" fmla="*/ 1156586 h 1402927"/>
                  <a:gd name="connsiteX22" fmla="*/ 526026 w 785586"/>
                  <a:gd name="connsiteY22" fmla="*/ 1063241 h 1402927"/>
                  <a:gd name="connsiteX23" fmla="*/ 571746 w 785586"/>
                  <a:gd name="connsiteY23" fmla="*/ 971801 h 1402927"/>
                  <a:gd name="connsiteX24" fmla="*/ 615561 w 785586"/>
                  <a:gd name="connsiteY24" fmla="*/ 844166 h 1402927"/>
                  <a:gd name="connsiteX25" fmla="*/ 638421 w 785586"/>
                  <a:gd name="connsiteY25" fmla="*/ 718436 h 1402927"/>
                  <a:gd name="connsiteX26" fmla="*/ 642231 w 785586"/>
                  <a:gd name="connsiteY26" fmla="*/ 596516 h 1402927"/>
                  <a:gd name="connsiteX27" fmla="*/ 630801 w 785586"/>
                  <a:gd name="connsiteY27" fmla="*/ 487931 h 1402927"/>
                  <a:gd name="connsiteX28" fmla="*/ 598416 w 785586"/>
                  <a:gd name="connsiteY28" fmla="*/ 364106 h 1402927"/>
                  <a:gd name="connsiteX29" fmla="*/ 552696 w 785586"/>
                  <a:gd name="connsiteY29" fmla="*/ 261236 h 1402927"/>
                  <a:gd name="connsiteX30" fmla="*/ 497451 w 785586"/>
                  <a:gd name="connsiteY30" fmla="*/ 177416 h 1402927"/>
                  <a:gd name="connsiteX31" fmla="*/ 430776 w 785586"/>
                  <a:gd name="connsiteY31" fmla="*/ 101216 h 1402927"/>
                  <a:gd name="connsiteX32" fmla="*/ 362196 w 785586"/>
                  <a:gd name="connsiteY32" fmla="*/ 47876 h 1402927"/>
                  <a:gd name="connsiteX33" fmla="*/ 280281 w 785586"/>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71701 h 1402927"/>
                  <a:gd name="connsiteX4" fmla="*/ 684141 w 785254"/>
                  <a:gd name="connsiteY4" fmla="*/ 28028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71701 h 1402927"/>
                  <a:gd name="connsiteX4" fmla="*/ 686046 w 785254"/>
                  <a:gd name="connsiteY4" fmla="*/ 26885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65986 h 1402927"/>
                  <a:gd name="connsiteX4" fmla="*/ 686046 w 785254"/>
                  <a:gd name="connsiteY4" fmla="*/ 26885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40 h 1402916"/>
                  <a:gd name="connsiteX1" fmla="*/ 415536 w 785254"/>
                  <a:gd name="connsiteY1" fmla="*/ 32625 h 1402916"/>
                  <a:gd name="connsiteX2" fmla="*/ 539361 w 785254"/>
                  <a:gd name="connsiteY2" fmla="*/ 101205 h 1402916"/>
                  <a:gd name="connsiteX3" fmla="*/ 606036 w 785254"/>
                  <a:gd name="connsiteY3" fmla="*/ 165975 h 1402916"/>
                  <a:gd name="connsiteX4" fmla="*/ 686046 w 785254"/>
                  <a:gd name="connsiteY4" fmla="*/ 268845 h 1402916"/>
                  <a:gd name="connsiteX5" fmla="*/ 752721 w 785254"/>
                  <a:gd name="connsiteY5" fmla="*/ 417435 h 1402916"/>
                  <a:gd name="connsiteX6" fmla="*/ 781296 w 785254"/>
                  <a:gd name="connsiteY6" fmla="*/ 566025 h 1402916"/>
                  <a:gd name="connsiteX7" fmla="*/ 783201 w 785254"/>
                  <a:gd name="connsiteY7" fmla="*/ 710805 h 1402916"/>
                  <a:gd name="connsiteX8" fmla="*/ 764151 w 785254"/>
                  <a:gd name="connsiteY8" fmla="*/ 855585 h 1402916"/>
                  <a:gd name="connsiteX9" fmla="*/ 727956 w 785254"/>
                  <a:gd name="connsiteY9" fmla="*/ 966075 h 1402916"/>
                  <a:gd name="connsiteX10" fmla="*/ 672711 w 785254"/>
                  <a:gd name="connsiteY10" fmla="*/ 1082280 h 1402916"/>
                  <a:gd name="connsiteX11" fmla="*/ 600321 w 785254"/>
                  <a:gd name="connsiteY11" fmla="*/ 1183245 h 1402916"/>
                  <a:gd name="connsiteX12" fmla="*/ 499356 w 785254"/>
                  <a:gd name="connsiteY12" fmla="*/ 1284210 h 1402916"/>
                  <a:gd name="connsiteX13" fmla="*/ 371721 w 785254"/>
                  <a:gd name="connsiteY13" fmla="*/ 1362315 h 1402916"/>
                  <a:gd name="connsiteX14" fmla="*/ 230751 w 785254"/>
                  <a:gd name="connsiteY14" fmla="*/ 1398510 h 1402916"/>
                  <a:gd name="connsiteX15" fmla="*/ 122166 w 785254"/>
                  <a:gd name="connsiteY15" fmla="*/ 1400415 h 1402916"/>
                  <a:gd name="connsiteX16" fmla="*/ 246 w 785254"/>
                  <a:gd name="connsiteY16" fmla="*/ 1381365 h 1402916"/>
                  <a:gd name="connsiteX17" fmla="*/ 93591 w 785254"/>
                  <a:gd name="connsiteY17" fmla="*/ 1377555 h 1402916"/>
                  <a:gd name="connsiteX18" fmla="*/ 196461 w 785254"/>
                  <a:gd name="connsiteY18" fmla="*/ 1352790 h 1402916"/>
                  <a:gd name="connsiteX19" fmla="*/ 295521 w 785254"/>
                  <a:gd name="connsiteY19" fmla="*/ 1299450 h 1402916"/>
                  <a:gd name="connsiteX20" fmla="*/ 383151 w 785254"/>
                  <a:gd name="connsiteY20" fmla="*/ 1234680 h 1402916"/>
                  <a:gd name="connsiteX21" fmla="*/ 461256 w 785254"/>
                  <a:gd name="connsiteY21" fmla="*/ 1156575 h 1402916"/>
                  <a:gd name="connsiteX22" fmla="*/ 526026 w 785254"/>
                  <a:gd name="connsiteY22" fmla="*/ 1063230 h 1402916"/>
                  <a:gd name="connsiteX23" fmla="*/ 571746 w 785254"/>
                  <a:gd name="connsiteY23" fmla="*/ 971790 h 1402916"/>
                  <a:gd name="connsiteX24" fmla="*/ 615561 w 785254"/>
                  <a:gd name="connsiteY24" fmla="*/ 844155 h 1402916"/>
                  <a:gd name="connsiteX25" fmla="*/ 638421 w 785254"/>
                  <a:gd name="connsiteY25" fmla="*/ 718425 h 1402916"/>
                  <a:gd name="connsiteX26" fmla="*/ 642231 w 785254"/>
                  <a:gd name="connsiteY26" fmla="*/ 596505 h 1402916"/>
                  <a:gd name="connsiteX27" fmla="*/ 630801 w 785254"/>
                  <a:gd name="connsiteY27" fmla="*/ 487920 h 1402916"/>
                  <a:gd name="connsiteX28" fmla="*/ 598416 w 785254"/>
                  <a:gd name="connsiteY28" fmla="*/ 364095 h 1402916"/>
                  <a:gd name="connsiteX29" fmla="*/ 552696 w 785254"/>
                  <a:gd name="connsiteY29" fmla="*/ 261225 h 1402916"/>
                  <a:gd name="connsiteX30" fmla="*/ 497451 w 785254"/>
                  <a:gd name="connsiteY30" fmla="*/ 177405 h 1402916"/>
                  <a:gd name="connsiteX31" fmla="*/ 430776 w 785254"/>
                  <a:gd name="connsiteY31" fmla="*/ 101205 h 1402916"/>
                  <a:gd name="connsiteX32" fmla="*/ 362196 w 785254"/>
                  <a:gd name="connsiteY32" fmla="*/ 47865 h 1402916"/>
                  <a:gd name="connsiteX33" fmla="*/ 280281 w 785254"/>
                  <a:gd name="connsiteY33" fmla="*/ 240 h 1402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85254" h="1402916">
                    <a:moveTo>
                      <a:pt x="280281" y="240"/>
                    </a:moveTo>
                    <a:cubicBezTo>
                      <a:pt x="289171" y="-2300"/>
                      <a:pt x="372356" y="15798"/>
                      <a:pt x="415536" y="32625"/>
                    </a:cubicBezTo>
                    <a:cubicBezTo>
                      <a:pt x="458716" y="49452"/>
                      <a:pt x="507611" y="78980"/>
                      <a:pt x="539361" y="101205"/>
                    </a:cubicBezTo>
                    <a:cubicBezTo>
                      <a:pt x="571111" y="123430"/>
                      <a:pt x="581588" y="138035"/>
                      <a:pt x="606036" y="165975"/>
                    </a:cubicBezTo>
                    <a:cubicBezTo>
                      <a:pt x="630484" y="193915"/>
                      <a:pt x="661599" y="226935"/>
                      <a:pt x="686046" y="268845"/>
                    </a:cubicBezTo>
                    <a:cubicBezTo>
                      <a:pt x="710493" y="310755"/>
                      <a:pt x="736846" y="367905"/>
                      <a:pt x="752721" y="417435"/>
                    </a:cubicBezTo>
                    <a:cubicBezTo>
                      <a:pt x="768596" y="466965"/>
                      <a:pt x="776216" y="517130"/>
                      <a:pt x="781296" y="566025"/>
                    </a:cubicBezTo>
                    <a:cubicBezTo>
                      <a:pt x="786376" y="614920"/>
                      <a:pt x="786058" y="662545"/>
                      <a:pt x="783201" y="710805"/>
                    </a:cubicBezTo>
                    <a:cubicBezTo>
                      <a:pt x="780344" y="759065"/>
                      <a:pt x="773358" y="813040"/>
                      <a:pt x="764151" y="855585"/>
                    </a:cubicBezTo>
                    <a:cubicBezTo>
                      <a:pt x="754944" y="898130"/>
                      <a:pt x="743196" y="928293"/>
                      <a:pt x="727956" y="966075"/>
                    </a:cubicBezTo>
                    <a:cubicBezTo>
                      <a:pt x="712716" y="1003857"/>
                      <a:pt x="693983" y="1046085"/>
                      <a:pt x="672711" y="1082280"/>
                    </a:cubicBezTo>
                    <a:cubicBezTo>
                      <a:pt x="651439" y="1118475"/>
                      <a:pt x="629213" y="1149590"/>
                      <a:pt x="600321" y="1183245"/>
                    </a:cubicBezTo>
                    <a:cubicBezTo>
                      <a:pt x="571429" y="1216900"/>
                      <a:pt x="537456" y="1254365"/>
                      <a:pt x="499356" y="1284210"/>
                    </a:cubicBezTo>
                    <a:cubicBezTo>
                      <a:pt x="461256" y="1314055"/>
                      <a:pt x="416488" y="1343265"/>
                      <a:pt x="371721" y="1362315"/>
                    </a:cubicBezTo>
                    <a:cubicBezTo>
                      <a:pt x="326954" y="1381365"/>
                      <a:pt x="272343" y="1392160"/>
                      <a:pt x="230751" y="1398510"/>
                    </a:cubicBezTo>
                    <a:cubicBezTo>
                      <a:pt x="189159" y="1404860"/>
                      <a:pt x="160584" y="1403273"/>
                      <a:pt x="122166" y="1400415"/>
                    </a:cubicBezTo>
                    <a:cubicBezTo>
                      <a:pt x="83749" y="1397558"/>
                      <a:pt x="5009" y="1385175"/>
                      <a:pt x="246" y="1381365"/>
                    </a:cubicBezTo>
                    <a:cubicBezTo>
                      <a:pt x="-4517" y="1377555"/>
                      <a:pt x="60888" y="1382318"/>
                      <a:pt x="93591" y="1377555"/>
                    </a:cubicBezTo>
                    <a:cubicBezTo>
                      <a:pt x="126294" y="1372792"/>
                      <a:pt x="162806" y="1365807"/>
                      <a:pt x="196461" y="1352790"/>
                    </a:cubicBezTo>
                    <a:cubicBezTo>
                      <a:pt x="230116" y="1339773"/>
                      <a:pt x="264406" y="1319135"/>
                      <a:pt x="295521" y="1299450"/>
                    </a:cubicBezTo>
                    <a:cubicBezTo>
                      <a:pt x="326636" y="1279765"/>
                      <a:pt x="355529" y="1258493"/>
                      <a:pt x="383151" y="1234680"/>
                    </a:cubicBezTo>
                    <a:cubicBezTo>
                      <a:pt x="410774" y="1210868"/>
                      <a:pt x="437444" y="1185150"/>
                      <a:pt x="461256" y="1156575"/>
                    </a:cubicBezTo>
                    <a:cubicBezTo>
                      <a:pt x="485068" y="1128000"/>
                      <a:pt x="507611" y="1094027"/>
                      <a:pt x="526026" y="1063230"/>
                    </a:cubicBezTo>
                    <a:cubicBezTo>
                      <a:pt x="544441" y="1032433"/>
                      <a:pt x="556824" y="1008303"/>
                      <a:pt x="571746" y="971790"/>
                    </a:cubicBezTo>
                    <a:cubicBezTo>
                      <a:pt x="586669" y="935278"/>
                      <a:pt x="604449" y="886382"/>
                      <a:pt x="615561" y="844155"/>
                    </a:cubicBezTo>
                    <a:cubicBezTo>
                      <a:pt x="626673" y="801928"/>
                      <a:pt x="633976" y="759700"/>
                      <a:pt x="638421" y="718425"/>
                    </a:cubicBezTo>
                    <a:cubicBezTo>
                      <a:pt x="642866" y="677150"/>
                      <a:pt x="643501" y="634922"/>
                      <a:pt x="642231" y="596505"/>
                    </a:cubicBezTo>
                    <a:cubicBezTo>
                      <a:pt x="640961" y="558088"/>
                      <a:pt x="638104" y="526655"/>
                      <a:pt x="630801" y="487920"/>
                    </a:cubicBezTo>
                    <a:cubicBezTo>
                      <a:pt x="623499" y="449185"/>
                      <a:pt x="611433" y="401877"/>
                      <a:pt x="598416" y="364095"/>
                    </a:cubicBezTo>
                    <a:cubicBezTo>
                      <a:pt x="585399" y="326313"/>
                      <a:pt x="569523" y="292340"/>
                      <a:pt x="552696" y="261225"/>
                    </a:cubicBezTo>
                    <a:cubicBezTo>
                      <a:pt x="535869" y="230110"/>
                      <a:pt x="517771" y="204075"/>
                      <a:pt x="497451" y="177405"/>
                    </a:cubicBezTo>
                    <a:cubicBezTo>
                      <a:pt x="477131" y="150735"/>
                      <a:pt x="453636" y="121842"/>
                      <a:pt x="430776" y="101205"/>
                    </a:cubicBezTo>
                    <a:cubicBezTo>
                      <a:pt x="407916" y="80568"/>
                      <a:pt x="387278" y="64692"/>
                      <a:pt x="362196" y="47865"/>
                    </a:cubicBezTo>
                    <a:cubicBezTo>
                      <a:pt x="337114" y="31038"/>
                      <a:pt x="271391" y="2780"/>
                      <a:pt x="280281" y="24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486" name="Freihandform 272">
                <a:extLst>
                  <a:ext uri="{FF2B5EF4-FFF2-40B4-BE49-F238E27FC236}">
                    <a16:creationId xmlns:a16="http://schemas.microsoft.com/office/drawing/2014/main" id="{AE03ECDB-1E21-F6FF-4BF2-0CAD3B7DF7EC}"/>
                  </a:ext>
                </a:extLst>
              </p:cNvPr>
              <p:cNvSpPr/>
              <p:nvPr/>
            </p:nvSpPr>
            <p:spPr>
              <a:xfrm rot="10800000">
                <a:off x="6802717" y="4272882"/>
                <a:ext cx="648970" cy="1159435"/>
              </a:xfrm>
              <a:custGeom>
                <a:avLst/>
                <a:gdLst>
                  <a:gd name="connsiteX0" fmla="*/ 280105 w 784039"/>
                  <a:gd name="connsiteY0" fmla="*/ 41 h 1400574"/>
                  <a:gd name="connsiteX1" fmla="*/ 415360 w 784039"/>
                  <a:gd name="connsiteY1" fmla="*/ 32426 h 1400574"/>
                  <a:gd name="connsiteX2" fmla="*/ 541090 w 784039"/>
                  <a:gd name="connsiteY2" fmla="*/ 106721 h 1400574"/>
                  <a:gd name="connsiteX3" fmla="*/ 605860 w 784039"/>
                  <a:gd name="connsiteY3" fmla="*/ 171491 h 1400574"/>
                  <a:gd name="connsiteX4" fmla="*/ 683965 w 784039"/>
                  <a:gd name="connsiteY4" fmla="*/ 280076 h 1400574"/>
                  <a:gd name="connsiteX5" fmla="*/ 746830 w 784039"/>
                  <a:gd name="connsiteY5" fmla="*/ 426761 h 1400574"/>
                  <a:gd name="connsiteX6" fmla="*/ 775405 w 784039"/>
                  <a:gd name="connsiteY6" fmla="*/ 565826 h 1400574"/>
                  <a:gd name="connsiteX7" fmla="*/ 783025 w 784039"/>
                  <a:gd name="connsiteY7" fmla="*/ 710606 h 1400574"/>
                  <a:gd name="connsiteX8" fmla="*/ 756355 w 784039"/>
                  <a:gd name="connsiteY8" fmla="*/ 861101 h 1400574"/>
                  <a:gd name="connsiteX9" fmla="*/ 722065 w 784039"/>
                  <a:gd name="connsiteY9" fmla="*/ 975401 h 1400574"/>
                  <a:gd name="connsiteX10" fmla="*/ 663010 w 784039"/>
                  <a:gd name="connsiteY10" fmla="*/ 1089701 h 1400574"/>
                  <a:gd name="connsiteX11" fmla="*/ 596335 w 784039"/>
                  <a:gd name="connsiteY11" fmla="*/ 1183046 h 1400574"/>
                  <a:gd name="connsiteX12" fmla="*/ 491560 w 784039"/>
                  <a:gd name="connsiteY12" fmla="*/ 1285916 h 1400574"/>
                  <a:gd name="connsiteX13" fmla="*/ 360115 w 784039"/>
                  <a:gd name="connsiteY13" fmla="*/ 1362116 h 1400574"/>
                  <a:gd name="connsiteX14" fmla="*/ 211525 w 784039"/>
                  <a:gd name="connsiteY14" fmla="*/ 1396406 h 1400574"/>
                  <a:gd name="connsiteX15" fmla="*/ 112465 w 784039"/>
                  <a:gd name="connsiteY15" fmla="*/ 1398311 h 1400574"/>
                  <a:gd name="connsiteX16" fmla="*/ 70 w 784039"/>
                  <a:gd name="connsiteY16" fmla="*/ 1381166 h 1400574"/>
                  <a:gd name="connsiteX17" fmla="*/ 97225 w 784039"/>
                  <a:gd name="connsiteY17" fmla="*/ 1381166 h 1400574"/>
                  <a:gd name="connsiteX18" fmla="*/ 196285 w 784039"/>
                  <a:gd name="connsiteY18" fmla="*/ 1352591 h 1400574"/>
                  <a:gd name="connsiteX19" fmla="*/ 301060 w 784039"/>
                  <a:gd name="connsiteY19" fmla="*/ 1301156 h 1400574"/>
                  <a:gd name="connsiteX20" fmla="*/ 394405 w 784039"/>
                  <a:gd name="connsiteY20" fmla="*/ 1232576 h 1400574"/>
                  <a:gd name="connsiteX21" fmla="*/ 466795 w 784039"/>
                  <a:gd name="connsiteY21" fmla="*/ 1152566 h 1400574"/>
                  <a:gd name="connsiteX22" fmla="*/ 535375 w 784039"/>
                  <a:gd name="connsiteY22" fmla="*/ 1053506 h 1400574"/>
                  <a:gd name="connsiteX23" fmla="*/ 581095 w 784039"/>
                  <a:gd name="connsiteY23" fmla="*/ 962066 h 1400574"/>
                  <a:gd name="connsiteX24" fmla="*/ 623005 w 784039"/>
                  <a:gd name="connsiteY24" fmla="*/ 838241 h 1400574"/>
                  <a:gd name="connsiteX25" fmla="*/ 643960 w 784039"/>
                  <a:gd name="connsiteY25" fmla="*/ 714416 h 1400574"/>
                  <a:gd name="connsiteX26" fmla="*/ 645865 w 784039"/>
                  <a:gd name="connsiteY26" fmla="*/ 579161 h 1400574"/>
                  <a:gd name="connsiteX27" fmla="*/ 632530 w 784039"/>
                  <a:gd name="connsiteY27" fmla="*/ 472481 h 1400574"/>
                  <a:gd name="connsiteX28" fmla="*/ 600145 w 784039"/>
                  <a:gd name="connsiteY28" fmla="*/ 354371 h 1400574"/>
                  <a:gd name="connsiteX29" fmla="*/ 554425 w 784039"/>
                  <a:gd name="connsiteY29" fmla="*/ 249596 h 1400574"/>
                  <a:gd name="connsiteX30" fmla="*/ 497275 w 784039"/>
                  <a:gd name="connsiteY30" fmla="*/ 161966 h 1400574"/>
                  <a:gd name="connsiteX31" fmla="*/ 430600 w 784039"/>
                  <a:gd name="connsiteY31" fmla="*/ 87671 h 1400574"/>
                  <a:gd name="connsiteX32" fmla="*/ 360115 w 784039"/>
                  <a:gd name="connsiteY32" fmla="*/ 38141 h 1400574"/>
                  <a:gd name="connsiteX33" fmla="*/ 280105 w 784039"/>
                  <a:gd name="connsiteY33" fmla="*/ 41 h 140057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62176 h 1400784"/>
                  <a:gd name="connsiteX31" fmla="*/ 430600 w 784039"/>
                  <a:gd name="connsiteY31" fmla="*/ 87881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6217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4425 w 784039"/>
                  <a:gd name="connsiteY29" fmla="*/ 24980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600145 w 784039"/>
                  <a:gd name="connsiteY28" fmla="*/ 354581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2530 w 784039"/>
                  <a:gd name="connsiteY27" fmla="*/ 47269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5865 w 784039"/>
                  <a:gd name="connsiteY26" fmla="*/ 579371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38245 w 784039"/>
                  <a:gd name="connsiteY26" fmla="*/ 586991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43960 w 784039"/>
                  <a:gd name="connsiteY25" fmla="*/ 71462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23005 w 784039"/>
                  <a:gd name="connsiteY24" fmla="*/ 838451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81095 w 784039"/>
                  <a:gd name="connsiteY23" fmla="*/ 962276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35375 w 784039"/>
                  <a:gd name="connsiteY22" fmla="*/ 1053716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6795 w 784039"/>
                  <a:gd name="connsiteY21" fmla="*/ 115277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94405 w 784039"/>
                  <a:gd name="connsiteY20" fmla="*/ 1232786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301060 w 784039"/>
                  <a:gd name="connsiteY19" fmla="*/ 1301366 h 1400784"/>
                  <a:gd name="connsiteX20" fmla="*/ 382975 w 784039"/>
                  <a:gd name="connsiteY20" fmla="*/ 1234691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05 w 784039"/>
                  <a:gd name="connsiteY0" fmla="*/ 251 h 1400784"/>
                  <a:gd name="connsiteX1" fmla="*/ 415360 w 784039"/>
                  <a:gd name="connsiteY1" fmla="*/ 32636 h 1400784"/>
                  <a:gd name="connsiteX2" fmla="*/ 541090 w 784039"/>
                  <a:gd name="connsiteY2" fmla="*/ 106931 h 1400784"/>
                  <a:gd name="connsiteX3" fmla="*/ 605860 w 784039"/>
                  <a:gd name="connsiteY3" fmla="*/ 171701 h 1400784"/>
                  <a:gd name="connsiteX4" fmla="*/ 683965 w 784039"/>
                  <a:gd name="connsiteY4" fmla="*/ 280286 h 1400784"/>
                  <a:gd name="connsiteX5" fmla="*/ 746830 w 784039"/>
                  <a:gd name="connsiteY5" fmla="*/ 426971 h 1400784"/>
                  <a:gd name="connsiteX6" fmla="*/ 775405 w 784039"/>
                  <a:gd name="connsiteY6" fmla="*/ 566036 h 1400784"/>
                  <a:gd name="connsiteX7" fmla="*/ 783025 w 784039"/>
                  <a:gd name="connsiteY7" fmla="*/ 710816 h 1400784"/>
                  <a:gd name="connsiteX8" fmla="*/ 756355 w 784039"/>
                  <a:gd name="connsiteY8" fmla="*/ 861311 h 1400784"/>
                  <a:gd name="connsiteX9" fmla="*/ 722065 w 784039"/>
                  <a:gd name="connsiteY9" fmla="*/ 975611 h 1400784"/>
                  <a:gd name="connsiteX10" fmla="*/ 663010 w 784039"/>
                  <a:gd name="connsiteY10" fmla="*/ 1089911 h 1400784"/>
                  <a:gd name="connsiteX11" fmla="*/ 596335 w 784039"/>
                  <a:gd name="connsiteY11" fmla="*/ 1183256 h 1400784"/>
                  <a:gd name="connsiteX12" fmla="*/ 491560 w 784039"/>
                  <a:gd name="connsiteY12" fmla="*/ 1286126 h 1400784"/>
                  <a:gd name="connsiteX13" fmla="*/ 360115 w 784039"/>
                  <a:gd name="connsiteY13" fmla="*/ 1362326 h 1400784"/>
                  <a:gd name="connsiteX14" fmla="*/ 211525 w 784039"/>
                  <a:gd name="connsiteY14" fmla="*/ 1396616 h 1400784"/>
                  <a:gd name="connsiteX15" fmla="*/ 112465 w 784039"/>
                  <a:gd name="connsiteY15" fmla="*/ 1398521 h 1400784"/>
                  <a:gd name="connsiteX16" fmla="*/ 70 w 784039"/>
                  <a:gd name="connsiteY16" fmla="*/ 1381376 h 1400784"/>
                  <a:gd name="connsiteX17" fmla="*/ 97225 w 784039"/>
                  <a:gd name="connsiteY17" fmla="*/ 1381376 h 1400784"/>
                  <a:gd name="connsiteX18" fmla="*/ 196285 w 784039"/>
                  <a:gd name="connsiteY18" fmla="*/ 1352801 h 1400784"/>
                  <a:gd name="connsiteX19" fmla="*/ 295345 w 784039"/>
                  <a:gd name="connsiteY19" fmla="*/ 1299461 h 1400784"/>
                  <a:gd name="connsiteX20" fmla="*/ 382975 w 784039"/>
                  <a:gd name="connsiteY20" fmla="*/ 1234691 h 1400784"/>
                  <a:gd name="connsiteX21" fmla="*/ 461080 w 784039"/>
                  <a:gd name="connsiteY21" fmla="*/ 1156586 h 1400784"/>
                  <a:gd name="connsiteX22" fmla="*/ 525850 w 784039"/>
                  <a:gd name="connsiteY22" fmla="*/ 1063241 h 1400784"/>
                  <a:gd name="connsiteX23" fmla="*/ 571570 w 784039"/>
                  <a:gd name="connsiteY23" fmla="*/ 971801 h 1400784"/>
                  <a:gd name="connsiteX24" fmla="*/ 615385 w 784039"/>
                  <a:gd name="connsiteY24" fmla="*/ 844166 h 1400784"/>
                  <a:gd name="connsiteX25" fmla="*/ 638245 w 784039"/>
                  <a:gd name="connsiteY25" fmla="*/ 718436 h 1400784"/>
                  <a:gd name="connsiteX26" fmla="*/ 642055 w 784039"/>
                  <a:gd name="connsiteY26" fmla="*/ 596516 h 1400784"/>
                  <a:gd name="connsiteX27" fmla="*/ 630625 w 784039"/>
                  <a:gd name="connsiteY27" fmla="*/ 487931 h 1400784"/>
                  <a:gd name="connsiteX28" fmla="*/ 598240 w 784039"/>
                  <a:gd name="connsiteY28" fmla="*/ 364106 h 1400784"/>
                  <a:gd name="connsiteX29" fmla="*/ 552520 w 784039"/>
                  <a:gd name="connsiteY29" fmla="*/ 261236 h 1400784"/>
                  <a:gd name="connsiteX30" fmla="*/ 497275 w 784039"/>
                  <a:gd name="connsiteY30" fmla="*/ 177416 h 1400784"/>
                  <a:gd name="connsiteX31" fmla="*/ 430600 w 784039"/>
                  <a:gd name="connsiteY31" fmla="*/ 101216 h 1400784"/>
                  <a:gd name="connsiteX32" fmla="*/ 362020 w 784039"/>
                  <a:gd name="connsiteY32" fmla="*/ 47876 h 1400784"/>
                  <a:gd name="connsiteX33" fmla="*/ 280105 w 784039"/>
                  <a:gd name="connsiteY33" fmla="*/ 251 h 1400784"/>
                  <a:gd name="connsiteX0" fmla="*/ 280149 w 784083"/>
                  <a:gd name="connsiteY0" fmla="*/ 251 h 1400784"/>
                  <a:gd name="connsiteX1" fmla="*/ 415404 w 784083"/>
                  <a:gd name="connsiteY1" fmla="*/ 32636 h 1400784"/>
                  <a:gd name="connsiteX2" fmla="*/ 541134 w 784083"/>
                  <a:gd name="connsiteY2" fmla="*/ 106931 h 1400784"/>
                  <a:gd name="connsiteX3" fmla="*/ 605904 w 784083"/>
                  <a:gd name="connsiteY3" fmla="*/ 171701 h 1400784"/>
                  <a:gd name="connsiteX4" fmla="*/ 684009 w 784083"/>
                  <a:gd name="connsiteY4" fmla="*/ 280286 h 1400784"/>
                  <a:gd name="connsiteX5" fmla="*/ 746874 w 784083"/>
                  <a:gd name="connsiteY5" fmla="*/ 426971 h 1400784"/>
                  <a:gd name="connsiteX6" fmla="*/ 775449 w 784083"/>
                  <a:gd name="connsiteY6" fmla="*/ 566036 h 1400784"/>
                  <a:gd name="connsiteX7" fmla="*/ 783069 w 784083"/>
                  <a:gd name="connsiteY7" fmla="*/ 710816 h 1400784"/>
                  <a:gd name="connsiteX8" fmla="*/ 756399 w 784083"/>
                  <a:gd name="connsiteY8" fmla="*/ 861311 h 1400784"/>
                  <a:gd name="connsiteX9" fmla="*/ 722109 w 784083"/>
                  <a:gd name="connsiteY9" fmla="*/ 975611 h 1400784"/>
                  <a:gd name="connsiteX10" fmla="*/ 663054 w 784083"/>
                  <a:gd name="connsiteY10" fmla="*/ 1089911 h 1400784"/>
                  <a:gd name="connsiteX11" fmla="*/ 596379 w 784083"/>
                  <a:gd name="connsiteY11" fmla="*/ 1183256 h 1400784"/>
                  <a:gd name="connsiteX12" fmla="*/ 491604 w 784083"/>
                  <a:gd name="connsiteY12" fmla="*/ 1286126 h 1400784"/>
                  <a:gd name="connsiteX13" fmla="*/ 360159 w 784083"/>
                  <a:gd name="connsiteY13" fmla="*/ 1362326 h 1400784"/>
                  <a:gd name="connsiteX14" fmla="*/ 211569 w 784083"/>
                  <a:gd name="connsiteY14" fmla="*/ 1396616 h 1400784"/>
                  <a:gd name="connsiteX15" fmla="*/ 112509 w 784083"/>
                  <a:gd name="connsiteY15" fmla="*/ 1398521 h 1400784"/>
                  <a:gd name="connsiteX16" fmla="*/ 114 w 784083"/>
                  <a:gd name="connsiteY16" fmla="*/ 1381376 h 1400784"/>
                  <a:gd name="connsiteX17" fmla="*/ 93459 w 784083"/>
                  <a:gd name="connsiteY17" fmla="*/ 1377566 h 1400784"/>
                  <a:gd name="connsiteX18" fmla="*/ 196329 w 784083"/>
                  <a:gd name="connsiteY18" fmla="*/ 1352801 h 1400784"/>
                  <a:gd name="connsiteX19" fmla="*/ 295389 w 784083"/>
                  <a:gd name="connsiteY19" fmla="*/ 1299461 h 1400784"/>
                  <a:gd name="connsiteX20" fmla="*/ 383019 w 784083"/>
                  <a:gd name="connsiteY20" fmla="*/ 1234691 h 1400784"/>
                  <a:gd name="connsiteX21" fmla="*/ 461124 w 784083"/>
                  <a:gd name="connsiteY21" fmla="*/ 1156586 h 1400784"/>
                  <a:gd name="connsiteX22" fmla="*/ 525894 w 784083"/>
                  <a:gd name="connsiteY22" fmla="*/ 1063241 h 1400784"/>
                  <a:gd name="connsiteX23" fmla="*/ 571614 w 784083"/>
                  <a:gd name="connsiteY23" fmla="*/ 971801 h 1400784"/>
                  <a:gd name="connsiteX24" fmla="*/ 615429 w 784083"/>
                  <a:gd name="connsiteY24" fmla="*/ 844166 h 1400784"/>
                  <a:gd name="connsiteX25" fmla="*/ 638289 w 784083"/>
                  <a:gd name="connsiteY25" fmla="*/ 718436 h 1400784"/>
                  <a:gd name="connsiteX26" fmla="*/ 642099 w 784083"/>
                  <a:gd name="connsiteY26" fmla="*/ 596516 h 1400784"/>
                  <a:gd name="connsiteX27" fmla="*/ 630669 w 784083"/>
                  <a:gd name="connsiteY27" fmla="*/ 487931 h 1400784"/>
                  <a:gd name="connsiteX28" fmla="*/ 598284 w 784083"/>
                  <a:gd name="connsiteY28" fmla="*/ 364106 h 1400784"/>
                  <a:gd name="connsiteX29" fmla="*/ 552564 w 784083"/>
                  <a:gd name="connsiteY29" fmla="*/ 261236 h 1400784"/>
                  <a:gd name="connsiteX30" fmla="*/ 497319 w 784083"/>
                  <a:gd name="connsiteY30" fmla="*/ 177416 h 1400784"/>
                  <a:gd name="connsiteX31" fmla="*/ 430644 w 784083"/>
                  <a:gd name="connsiteY31" fmla="*/ 101216 h 1400784"/>
                  <a:gd name="connsiteX32" fmla="*/ 362064 w 784083"/>
                  <a:gd name="connsiteY32" fmla="*/ 47876 h 1400784"/>
                  <a:gd name="connsiteX33" fmla="*/ 280149 w 784083"/>
                  <a:gd name="connsiteY33" fmla="*/ 251 h 1400784"/>
                  <a:gd name="connsiteX0" fmla="*/ 280281 w 784215"/>
                  <a:gd name="connsiteY0" fmla="*/ 251 h 1402012"/>
                  <a:gd name="connsiteX1" fmla="*/ 415536 w 784215"/>
                  <a:gd name="connsiteY1" fmla="*/ 32636 h 1402012"/>
                  <a:gd name="connsiteX2" fmla="*/ 541266 w 784215"/>
                  <a:gd name="connsiteY2" fmla="*/ 106931 h 1402012"/>
                  <a:gd name="connsiteX3" fmla="*/ 606036 w 784215"/>
                  <a:gd name="connsiteY3" fmla="*/ 171701 h 1402012"/>
                  <a:gd name="connsiteX4" fmla="*/ 684141 w 784215"/>
                  <a:gd name="connsiteY4" fmla="*/ 280286 h 1402012"/>
                  <a:gd name="connsiteX5" fmla="*/ 747006 w 784215"/>
                  <a:gd name="connsiteY5" fmla="*/ 426971 h 1402012"/>
                  <a:gd name="connsiteX6" fmla="*/ 775581 w 784215"/>
                  <a:gd name="connsiteY6" fmla="*/ 566036 h 1402012"/>
                  <a:gd name="connsiteX7" fmla="*/ 783201 w 784215"/>
                  <a:gd name="connsiteY7" fmla="*/ 710816 h 1402012"/>
                  <a:gd name="connsiteX8" fmla="*/ 756531 w 784215"/>
                  <a:gd name="connsiteY8" fmla="*/ 861311 h 1402012"/>
                  <a:gd name="connsiteX9" fmla="*/ 722241 w 784215"/>
                  <a:gd name="connsiteY9" fmla="*/ 975611 h 1402012"/>
                  <a:gd name="connsiteX10" fmla="*/ 663186 w 784215"/>
                  <a:gd name="connsiteY10" fmla="*/ 1089911 h 1402012"/>
                  <a:gd name="connsiteX11" fmla="*/ 596511 w 784215"/>
                  <a:gd name="connsiteY11" fmla="*/ 1183256 h 1402012"/>
                  <a:gd name="connsiteX12" fmla="*/ 491736 w 784215"/>
                  <a:gd name="connsiteY12" fmla="*/ 1286126 h 1402012"/>
                  <a:gd name="connsiteX13" fmla="*/ 360291 w 784215"/>
                  <a:gd name="connsiteY13" fmla="*/ 1362326 h 1402012"/>
                  <a:gd name="connsiteX14" fmla="*/ 211701 w 784215"/>
                  <a:gd name="connsiteY14" fmla="*/ 1396616 h 1402012"/>
                  <a:gd name="connsiteX15" fmla="*/ 122166 w 784215"/>
                  <a:gd name="connsiteY15" fmla="*/ 1400426 h 1402012"/>
                  <a:gd name="connsiteX16" fmla="*/ 246 w 784215"/>
                  <a:gd name="connsiteY16" fmla="*/ 1381376 h 1402012"/>
                  <a:gd name="connsiteX17" fmla="*/ 93591 w 784215"/>
                  <a:gd name="connsiteY17" fmla="*/ 1377566 h 1402012"/>
                  <a:gd name="connsiteX18" fmla="*/ 196461 w 784215"/>
                  <a:gd name="connsiteY18" fmla="*/ 1352801 h 1402012"/>
                  <a:gd name="connsiteX19" fmla="*/ 295521 w 784215"/>
                  <a:gd name="connsiteY19" fmla="*/ 1299461 h 1402012"/>
                  <a:gd name="connsiteX20" fmla="*/ 383151 w 784215"/>
                  <a:gd name="connsiteY20" fmla="*/ 1234691 h 1402012"/>
                  <a:gd name="connsiteX21" fmla="*/ 461256 w 784215"/>
                  <a:gd name="connsiteY21" fmla="*/ 1156586 h 1402012"/>
                  <a:gd name="connsiteX22" fmla="*/ 526026 w 784215"/>
                  <a:gd name="connsiteY22" fmla="*/ 1063241 h 1402012"/>
                  <a:gd name="connsiteX23" fmla="*/ 571746 w 784215"/>
                  <a:gd name="connsiteY23" fmla="*/ 971801 h 1402012"/>
                  <a:gd name="connsiteX24" fmla="*/ 615561 w 784215"/>
                  <a:gd name="connsiteY24" fmla="*/ 844166 h 1402012"/>
                  <a:gd name="connsiteX25" fmla="*/ 638421 w 784215"/>
                  <a:gd name="connsiteY25" fmla="*/ 718436 h 1402012"/>
                  <a:gd name="connsiteX26" fmla="*/ 642231 w 784215"/>
                  <a:gd name="connsiteY26" fmla="*/ 596516 h 1402012"/>
                  <a:gd name="connsiteX27" fmla="*/ 630801 w 784215"/>
                  <a:gd name="connsiteY27" fmla="*/ 487931 h 1402012"/>
                  <a:gd name="connsiteX28" fmla="*/ 598416 w 784215"/>
                  <a:gd name="connsiteY28" fmla="*/ 364106 h 1402012"/>
                  <a:gd name="connsiteX29" fmla="*/ 552696 w 784215"/>
                  <a:gd name="connsiteY29" fmla="*/ 261236 h 1402012"/>
                  <a:gd name="connsiteX30" fmla="*/ 497451 w 784215"/>
                  <a:gd name="connsiteY30" fmla="*/ 177416 h 1402012"/>
                  <a:gd name="connsiteX31" fmla="*/ 430776 w 784215"/>
                  <a:gd name="connsiteY31" fmla="*/ 101216 h 1402012"/>
                  <a:gd name="connsiteX32" fmla="*/ 362196 w 784215"/>
                  <a:gd name="connsiteY32" fmla="*/ 47876 h 1402012"/>
                  <a:gd name="connsiteX33" fmla="*/ 280281 w 784215"/>
                  <a:gd name="connsiteY33" fmla="*/ 251 h 1402012"/>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1736 w 784215"/>
                  <a:gd name="connsiteY12" fmla="*/ 1286126 h 1402927"/>
                  <a:gd name="connsiteX13" fmla="*/ 36029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1736 w 784215"/>
                  <a:gd name="connsiteY12" fmla="*/ 1286126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59651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63186 w 784215"/>
                  <a:gd name="connsiteY10" fmla="*/ 108991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2241 w 784215"/>
                  <a:gd name="connsiteY9" fmla="*/ 975611 h 1402927"/>
                  <a:gd name="connsiteX10" fmla="*/ 672711 w 784215"/>
                  <a:gd name="connsiteY10" fmla="*/ 108229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4215"/>
                  <a:gd name="connsiteY0" fmla="*/ 251 h 1402927"/>
                  <a:gd name="connsiteX1" fmla="*/ 415536 w 784215"/>
                  <a:gd name="connsiteY1" fmla="*/ 32636 h 1402927"/>
                  <a:gd name="connsiteX2" fmla="*/ 541266 w 784215"/>
                  <a:gd name="connsiteY2" fmla="*/ 106931 h 1402927"/>
                  <a:gd name="connsiteX3" fmla="*/ 606036 w 784215"/>
                  <a:gd name="connsiteY3" fmla="*/ 171701 h 1402927"/>
                  <a:gd name="connsiteX4" fmla="*/ 684141 w 784215"/>
                  <a:gd name="connsiteY4" fmla="*/ 280286 h 1402927"/>
                  <a:gd name="connsiteX5" fmla="*/ 747006 w 784215"/>
                  <a:gd name="connsiteY5" fmla="*/ 426971 h 1402927"/>
                  <a:gd name="connsiteX6" fmla="*/ 775581 w 784215"/>
                  <a:gd name="connsiteY6" fmla="*/ 566036 h 1402927"/>
                  <a:gd name="connsiteX7" fmla="*/ 783201 w 784215"/>
                  <a:gd name="connsiteY7" fmla="*/ 710816 h 1402927"/>
                  <a:gd name="connsiteX8" fmla="*/ 756531 w 784215"/>
                  <a:gd name="connsiteY8" fmla="*/ 861311 h 1402927"/>
                  <a:gd name="connsiteX9" fmla="*/ 727956 w 784215"/>
                  <a:gd name="connsiteY9" fmla="*/ 966086 h 1402927"/>
                  <a:gd name="connsiteX10" fmla="*/ 672711 w 784215"/>
                  <a:gd name="connsiteY10" fmla="*/ 1082291 h 1402927"/>
                  <a:gd name="connsiteX11" fmla="*/ 600321 w 784215"/>
                  <a:gd name="connsiteY11" fmla="*/ 1183256 h 1402927"/>
                  <a:gd name="connsiteX12" fmla="*/ 499356 w 784215"/>
                  <a:gd name="connsiteY12" fmla="*/ 1284221 h 1402927"/>
                  <a:gd name="connsiteX13" fmla="*/ 371721 w 784215"/>
                  <a:gd name="connsiteY13" fmla="*/ 1362326 h 1402927"/>
                  <a:gd name="connsiteX14" fmla="*/ 230751 w 784215"/>
                  <a:gd name="connsiteY14" fmla="*/ 1398521 h 1402927"/>
                  <a:gd name="connsiteX15" fmla="*/ 122166 w 784215"/>
                  <a:gd name="connsiteY15" fmla="*/ 1400426 h 1402927"/>
                  <a:gd name="connsiteX16" fmla="*/ 246 w 784215"/>
                  <a:gd name="connsiteY16" fmla="*/ 1381376 h 1402927"/>
                  <a:gd name="connsiteX17" fmla="*/ 93591 w 784215"/>
                  <a:gd name="connsiteY17" fmla="*/ 1377566 h 1402927"/>
                  <a:gd name="connsiteX18" fmla="*/ 196461 w 784215"/>
                  <a:gd name="connsiteY18" fmla="*/ 1352801 h 1402927"/>
                  <a:gd name="connsiteX19" fmla="*/ 295521 w 784215"/>
                  <a:gd name="connsiteY19" fmla="*/ 1299461 h 1402927"/>
                  <a:gd name="connsiteX20" fmla="*/ 383151 w 784215"/>
                  <a:gd name="connsiteY20" fmla="*/ 1234691 h 1402927"/>
                  <a:gd name="connsiteX21" fmla="*/ 461256 w 784215"/>
                  <a:gd name="connsiteY21" fmla="*/ 1156586 h 1402927"/>
                  <a:gd name="connsiteX22" fmla="*/ 526026 w 784215"/>
                  <a:gd name="connsiteY22" fmla="*/ 1063241 h 1402927"/>
                  <a:gd name="connsiteX23" fmla="*/ 571746 w 784215"/>
                  <a:gd name="connsiteY23" fmla="*/ 971801 h 1402927"/>
                  <a:gd name="connsiteX24" fmla="*/ 615561 w 784215"/>
                  <a:gd name="connsiteY24" fmla="*/ 844166 h 1402927"/>
                  <a:gd name="connsiteX25" fmla="*/ 638421 w 784215"/>
                  <a:gd name="connsiteY25" fmla="*/ 718436 h 1402927"/>
                  <a:gd name="connsiteX26" fmla="*/ 642231 w 784215"/>
                  <a:gd name="connsiteY26" fmla="*/ 596516 h 1402927"/>
                  <a:gd name="connsiteX27" fmla="*/ 630801 w 784215"/>
                  <a:gd name="connsiteY27" fmla="*/ 487931 h 1402927"/>
                  <a:gd name="connsiteX28" fmla="*/ 598416 w 784215"/>
                  <a:gd name="connsiteY28" fmla="*/ 364106 h 1402927"/>
                  <a:gd name="connsiteX29" fmla="*/ 552696 w 784215"/>
                  <a:gd name="connsiteY29" fmla="*/ 261236 h 1402927"/>
                  <a:gd name="connsiteX30" fmla="*/ 497451 w 784215"/>
                  <a:gd name="connsiteY30" fmla="*/ 177416 h 1402927"/>
                  <a:gd name="connsiteX31" fmla="*/ 430776 w 784215"/>
                  <a:gd name="connsiteY31" fmla="*/ 101216 h 1402927"/>
                  <a:gd name="connsiteX32" fmla="*/ 362196 w 784215"/>
                  <a:gd name="connsiteY32" fmla="*/ 47876 h 1402927"/>
                  <a:gd name="connsiteX33" fmla="*/ 280281 w 784215"/>
                  <a:gd name="connsiteY33" fmla="*/ 251 h 1402927"/>
                  <a:gd name="connsiteX0" fmla="*/ 280281 w 783722"/>
                  <a:gd name="connsiteY0" fmla="*/ 251 h 1402927"/>
                  <a:gd name="connsiteX1" fmla="*/ 415536 w 783722"/>
                  <a:gd name="connsiteY1" fmla="*/ 32636 h 1402927"/>
                  <a:gd name="connsiteX2" fmla="*/ 541266 w 783722"/>
                  <a:gd name="connsiteY2" fmla="*/ 106931 h 1402927"/>
                  <a:gd name="connsiteX3" fmla="*/ 606036 w 783722"/>
                  <a:gd name="connsiteY3" fmla="*/ 171701 h 1402927"/>
                  <a:gd name="connsiteX4" fmla="*/ 684141 w 783722"/>
                  <a:gd name="connsiteY4" fmla="*/ 280286 h 1402927"/>
                  <a:gd name="connsiteX5" fmla="*/ 747006 w 783722"/>
                  <a:gd name="connsiteY5" fmla="*/ 426971 h 1402927"/>
                  <a:gd name="connsiteX6" fmla="*/ 775581 w 783722"/>
                  <a:gd name="connsiteY6" fmla="*/ 566036 h 1402927"/>
                  <a:gd name="connsiteX7" fmla="*/ 783201 w 783722"/>
                  <a:gd name="connsiteY7" fmla="*/ 710816 h 1402927"/>
                  <a:gd name="connsiteX8" fmla="*/ 764151 w 783722"/>
                  <a:gd name="connsiteY8" fmla="*/ 855596 h 1402927"/>
                  <a:gd name="connsiteX9" fmla="*/ 727956 w 783722"/>
                  <a:gd name="connsiteY9" fmla="*/ 966086 h 1402927"/>
                  <a:gd name="connsiteX10" fmla="*/ 672711 w 783722"/>
                  <a:gd name="connsiteY10" fmla="*/ 1082291 h 1402927"/>
                  <a:gd name="connsiteX11" fmla="*/ 600321 w 783722"/>
                  <a:gd name="connsiteY11" fmla="*/ 1183256 h 1402927"/>
                  <a:gd name="connsiteX12" fmla="*/ 499356 w 783722"/>
                  <a:gd name="connsiteY12" fmla="*/ 1284221 h 1402927"/>
                  <a:gd name="connsiteX13" fmla="*/ 371721 w 783722"/>
                  <a:gd name="connsiteY13" fmla="*/ 1362326 h 1402927"/>
                  <a:gd name="connsiteX14" fmla="*/ 230751 w 783722"/>
                  <a:gd name="connsiteY14" fmla="*/ 1398521 h 1402927"/>
                  <a:gd name="connsiteX15" fmla="*/ 122166 w 783722"/>
                  <a:gd name="connsiteY15" fmla="*/ 1400426 h 1402927"/>
                  <a:gd name="connsiteX16" fmla="*/ 246 w 783722"/>
                  <a:gd name="connsiteY16" fmla="*/ 1381376 h 1402927"/>
                  <a:gd name="connsiteX17" fmla="*/ 93591 w 783722"/>
                  <a:gd name="connsiteY17" fmla="*/ 1377566 h 1402927"/>
                  <a:gd name="connsiteX18" fmla="*/ 196461 w 783722"/>
                  <a:gd name="connsiteY18" fmla="*/ 1352801 h 1402927"/>
                  <a:gd name="connsiteX19" fmla="*/ 295521 w 783722"/>
                  <a:gd name="connsiteY19" fmla="*/ 1299461 h 1402927"/>
                  <a:gd name="connsiteX20" fmla="*/ 383151 w 783722"/>
                  <a:gd name="connsiteY20" fmla="*/ 1234691 h 1402927"/>
                  <a:gd name="connsiteX21" fmla="*/ 461256 w 783722"/>
                  <a:gd name="connsiteY21" fmla="*/ 1156586 h 1402927"/>
                  <a:gd name="connsiteX22" fmla="*/ 526026 w 783722"/>
                  <a:gd name="connsiteY22" fmla="*/ 1063241 h 1402927"/>
                  <a:gd name="connsiteX23" fmla="*/ 571746 w 783722"/>
                  <a:gd name="connsiteY23" fmla="*/ 971801 h 1402927"/>
                  <a:gd name="connsiteX24" fmla="*/ 615561 w 783722"/>
                  <a:gd name="connsiteY24" fmla="*/ 844166 h 1402927"/>
                  <a:gd name="connsiteX25" fmla="*/ 638421 w 783722"/>
                  <a:gd name="connsiteY25" fmla="*/ 718436 h 1402927"/>
                  <a:gd name="connsiteX26" fmla="*/ 642231 w 783722"/>
                  <a:gd name="connsiteY26" fmla="*/ 596516 h 1402927"/>
                  <a:gd name="connsiteX27" fmla="*/ 630801 w 783722"/>
                  <a:gd name="connsiteY27" fmla="*/ 487931 h 1402927"/>
                  <a:gd name="connsiteX28" fmla="*/ 598416 w 783722"/>
                  <a:gd name="connsiteY28" fmla="*/ 364106 h 1402927"/>
                  <a:gd name="connsiteX29" fmla="*/ 552696 w 783722"/>
                  <a:gd name="connsiteY29" fmla="*/ 261236 h 1402927"/>
                  <a:gd name="connsiteX30" fmla="*/ 497451 w 783722"/>
                  <a:gd name="connsiteY30" fmla="*/ 177416 h 1402927"/>
                  <a:gd name="connsiteX31" fmla="*/ 430776 w 783722"/>
                  <a:gd name="connsiteY31" fmla="*/ 101216 h 1402927"/>
                  <a:gd name="connsiteX32" fmla="*/ 362196 w 783722"/>
                  <a:gd name="connsiteY32" fmla="*/ 47876 h 1402927"/>
                  <a:gd name="connsiteX33" fmla="*/ 280281 w 783722"/>
                  <a:gd name="connsiteY33" fmla="*/ 251 h 1402927"/>
                  <a:gd name="connsiteX0" fmla="*/ 280281 w 785586"/>
                  <a:gd name="connsiteY0" fmla="*/ 251 h 1402927"/>
                  <a:gd name="connsiteX1" fmla="*/ 415536 w 785586"/>
                  <a:gd name="connsiteY1" fmla="*/ 32636 h 1402927"/>
                  <a:gd name="connsiteX2" fmla="*/ 541266 w 785586"/>
                  <a:gd name="connsiteY2" fmla="*/ 106931 h 1402927"/>
                  <a:gd name="connsiteX3" fmla="*/ 606036 w 785586"/>
                  <a:gd name="connsiteY3" fmla="*/ 171701 h 1402927"/>
                  <a:gd name="connsiteX4" fmla="*/ 684141 w 785586"/>
                  <a:gd name="connsiteY4" fmla="*/ 280286 h 1402927"/>
                  <a:gd name="connsiteX5" fmla="*/ 747006 w 785586"/>
                  <a:gd name="connsiteY5" fmla="*/ 426971 h 1402927"/>
                  <a:gd name="connsiteX6" fmla="*/ 781296 w 785586"/>
                  <a:gd name="connsiteY6" fmla="*/ 566036 h 1402927"/>
                  <a:gd name="connsiteX7" fmla="*/ 783201 w 785586"/>
                  <a:gd name="connsiteY7" fmla="*/ 710816 h 1402927"/>
                  <a:gd name="connsiteX8" fmla="*/ 764151 w 785586"/>
                  <a:gd name="connsiteY8" fmla="*/ 855596 h 1402927"/>
                  <a:gd name="connsiteX9" fmla="*/ 727956 w 785586"/>
                  <a:gd name="connsiteY9" fmla="*/ 966086 h 1402927"/>
                  <a:gd name="connsiteX10" fmla="*/ 672711 w 785586"/>
                  <a:gd name="connsiteY10" fmla="*/ 1082291 h 1402927"/>
                  <a:gd name="connsiteX11" fmla="*/ 600321 w 785586"/>
                  <a:gd name="connsiteY11" fmla="*/ 1183256 h 1402927"/>
                  <a:gd name="connsiteX12" fmla="*/ 499356 w 785586"/>
                  <a:gd name="connsiteY12" fmla="*/ 1284221 h 1402927"/>
                  <a:gd name="connsiteX13" fmla="*/ 371721 w 785586"/>
                  <a:gd name="connsiteY13" fmla="*/ 1362326 h 1402927"/>
                  <a:gd name="connsiteX14" fmla="*/ 230751 w 785586"/>
                  <a:gd name="connsiteY14" fmla="*/ 1398521 h 1402927"/>
                  <a:gd name="connsiteX15" fmla="*/ 122166 w 785586"/>
                  <a:gd name="connsiteY15" fmla="*/ 1400426 h 1402927"/>
                  <a:gd name="connsiteX16" fmla="*/ 246 w 785586"/>
                  <a:gd name="connsiteY16" fmla="*/ 1381376 h 1402927"/>
                  <a:gd name="connsiteX17" fmla="*/ 93591 w 785586"/>
                  <a:gd name="connsiteY17" fmla="*/ 1377566 h 1402927"/>
                  <a:gd name="connsiteX18" fmla="*/ 196461 w 785586"/>
                  <a:gd name="connsiteY18" fmla="*/ 1352801 h 1402927"/>
                  <a:gd name="connsiteX19" fmla="*/ 295521 w 785586"/>
                  <a:gd name="connsiteY19" fmla="*/ 1299461 h 1402927"/>
                  <a:gd name="connsiteX20" fmla="*/ 383151 w 785586"/>
                  <a:gd name="connsiteY20" fmla="*/ 1234691 h 1402927"/>
                  <a:gd name="connsiteX21" fmla="*/ 461256 w 785586"/>
                  <a:gd name="connsiteY21" fmla="*/ 1156586 h 1402927"/>
                  <a:gd name="connsiteX22" fmla="*/ 526026 w 785586"/>
                  <a:gd name="connsiteY22" fmla="*/ 1063241 h 1402927"/>
                  <a:gd name="connsiteX23" fmla="*/ 571746 w 785586"/>
                  <a:gd name="connsiteY23" fmla="*/ 971801 h 1402927"/>
                  <a:gd name="connsiteX24" fmla="*/ 615561 w 785586"/>
                  <a:gd name="connsiteY24" fmla="*/ 844166 h 1402927"/>
                  <a:gd name="connsiteX25" fmla="*/ 638421 w 785586"/>
                  <a:gd name="connsiteY25" fmla="*/ 718436 h 1402927"/>
                  <a:gd name="connsiteX26" fmla="*/ 642231 w 785586"/>
                  <a:gd name="connsiteY26" fmla="*/ 596516 h 1402927"/>
                  <a:gd name="connsiteX27" fmla="*/ 630801 w 785586"/>
                  <a:gd name="connsiteY27" fmla="*/ 487931 h 1402927"/>
                  <a:gd name="connsiteX28" fmla="*/ 598416 w 785586"/>
                  <a:gd name="connsiteY28" fmla="*/ 364106 h 1402927"/>
                  <a:gd name="connsiteX29" fmla="*/ 552696 w 785586"/>
                  <a:gd name="connsiteY29" fmla="*/ 261236 h 1402927"/>
                  <a:gd name="connsiteX30" fmla="*/ 497451 w 785586"/>
                  <a:gd name="connsiteY30" fmla="*/ 177416 h 1402927"/>
                  <a:gd name="connsiteX31" fmla="*/ 430776 w 785586"/>
                  <a:gd name="connsiteY31" fmla="*/ 101216 h 1402927"/>
                  <a:gd name="connsiteX32" fmla="*/ 362196 w 785586"/>
                  <a:gd name="connsiteY32" fmla="*/ 47876 h 1402927"/>
                  <a:gd name="connsiteX33" fmla="*/ 280281 w 785586"/>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71701 h 1402927"/>
                  <a:gd name="connsiteX4" fmla="*/ 684141 w 785254"/>
                  <a:gd name="connsiteY4" fmla="*/ 28028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71701 h 1402927"/>
                  <a:gd name="connsiteX4" fmla="*/ 686046 w 785254"/>
                  <a:gd name="connsiteY4" fmla="*/ 26885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51 h 1402927"/>
                  <a:gd name="connsiteX1" fmla="*/ 415536 w 785254"/>
                  <a:gd name="connsiteY1" fmla="*/ 32636 h 1402927"/>
                  <a:gd name="connsiteX2" fmla="*/ 541266 w 785254"/>
                  <a:gd name="connsiteY2" fmla="*/ 106931 h 1402927"/>
                  <a:gd name="connsiteX3" fmla="*/ 606036 w 785254"/>
                  <a:gd name="connsiteY3" fmla="*/ 165986 h 1402927"/>
                  <a:gd name="connsiteX4" fmla="*/ 686046 w 785254"/>
                  <a:gd name="connsiteY4" fmla="*/ 268856 h 1402927"/>
                  <a:gd name="connsiteX5" fmla="*/ 752721 w 785254"/>
                  <a:gd name="connsiteY5" fmla="*/ 417446 h 1402927"/>
                  <a:gd name="connsiteX6" fmla="*/ 781296 w 785254"/>
                  <a:gd name="connsiteY6" fmla="*/ 566036 h 1402927"/>
                  <a:gd name="connsiteX7" fmla="*/ 783201 w 785254"/>
                  <a:gd name="connsiteY7" fmla="*/ 710816 h 1402927"/>
                  <a:gd name="connsiteX8" fmla="*/ 764151 w 785254"/>
                  <a:gd name="connsiteY8" fmla="*/ 855596 h 1402927"/>
                  <a:gd name="connsiteX9" fmla="*/ 727956 w 785254"/>
                  <a:gd name="connsiteY9" fmla="*/ 966086 h 1402927"/>
                  <a:gd name="connsiteX10" fmla="*/ 672711 w 785254"/>
                  <a:gd name="connsiteY10" fmla="*/ 1082291 h 1402927"/>
                  <a:gd name="connsiteX11" fmla="*/ 600321 w 785254"/>
                  <a:gd name="connsiteY11" fmla="*/ 1183256 h 1402927"/>
                  <a:gd name="connsiteX12" fmla="*/ 499356 w 785254"/>
                  <a:gd name="connsiteY12" fmla="*/ 1284221 h 1402927"/>
                  <a:gd name="connsiteX13" fmla="*/ 371721 w 785254"/>
                  <a:gd name="connsiteY13" fmla="*/ 1362326 h 1402927"/>
                  <a:gd name="connsiteX14" fmla="*/ 230751 w 785254"/>
                  <a:gd name="connsiteY14" fmla="*/ 1398521 h 1402927"/>
                  <a:gd name="connsiteX15" fmla="*/ 122166 w 785254"/>
                  <a:gd name="connsiteY15" fmla="*/ 1400426 h 1402927"/>
                  <a:gd name="connsiteX16" fmla="*/ 246 w 785254"/>
                  <a:gd name="connsiteY16" fmla="*/ 1381376 h 1402927"/>
                  <a:gd name="connsiteX17" fmla="*/ 93591 w 785254"/>
                  <a:gd name="connsiteY17" fmla="*/ 1377566 h 1402927"/>
                  <a:gd name="connsiteX18" fmla="*/ 196461 w 785254"/>
                  <a:gd name="connsiteY18" fmla="*/ 1352801 h 1402927"/>
                  <a:gd name="connsiteX19" fmla="*/ 295521 w 785254"/>
                  <a:gd name="connsiteY19" fmla="*/ 1299461 h 1402927"/>
                  <a:gd name="connsiteX20" fmla="*/ 383151 w 785254"/>
                  <a:gd name="connsiteY20" fmla="*/ 1234691 h 1402927"/>
                  <a:gd name="connsiteX21" fmla="*/ 461256 w 785254"/>
                  <a:gd name="connsiteY21" fmla="*/ 1156586 h 1402927"/>
                  <a:gd name="connsiteX22" fmla="*/ 526026 w 785254"/>
                  <a:gd name="connsiteY22" fmla="*/ 1063241 h 1402927"/>
                  <a:gd name="connsiteX23" fmla="*/ 571746 w 785254"/>
                  <a:gd name="connsiteY23" fmla="*/ 971801 h 1402927"/>
                  <a:gd name="connsiteX24" fmla="*/ 615561 w 785254"/>
                  <a:gd name="connsiteY24" fmla="*/ 844166 h 1402927"/>
                  <a:gd name="connsiteX25" fmla="*/ 638421 w 785254"/>
                  <a:gd name="connsiteY25" fmla="*/ 718436 h 1402927"/>
                  <a:gd name="connsiteX26" fmla="*/ 642231 w 785254"/>
                  <a:gd name="connsiteY26" fmla="*/ 596516 h 1402927"/>
                  <a:gd name="connsiteX27" fmla="*/ 630801 w 785254"/>
                  <a:gd name="connsiteY27" fmla="*/ 487931 h 1402927"/>
                  <a:gd name="connsiteX28" fmla="*/ 598416 w 785254"/>
                  <a:gd name="connsiteY28" fmla="*/ 364106 h 1402927"/>
                  <a:gd name="connsiteX29" fmla="*/ 552696 w 785254"/>
                  <a:gd name="connsiteY29" fmla="*/ 261236 h 1402927"/>
                  <a:gd name="connsiteX30" fmla="*/ 497451 w 785254"/>
                  <a:gd name="connsiteY30" fmla="*/ 177416 h 1402927"/>
                  <a:gd name="connsiteX31" fmla="*/ 430776 w 785254"/>
                  <a:gd name="connsiteY31" fmla="*/ 101216 h 1402927"/>
                  <a:gd name="connsiteX32" fmla="*/ 362196 w 785254"/>
                  <a:gd name="connsiteY32" fmla="*/ 47876 h 1402927"/>
                  <a:gd name="connsiteX33" fmla="*/ 280281 w 785254"/>
                  <a:gd name="connsiteY33" fmla="*/ 251 h 1402927"/>
                  <a:gd name="connsiteX0" fmla="*/ 280281 w 785254"/>
                  <a:gd name="connsiteY0" fmla="*/ 240 h 1402916"/>
                  <a:gd name="connsiteX1" fmla="*/ 415536 w 785254"/>
                  <a:gd name="connsiteY1" fmla="*/ 32625 h 1402916"/>
                  <a:gd name="connsiteX2" fmla="*/ 539361 w 785254"/>
                  <a:gd name="connsiteY2" fmla="*/ 101205 h 1402916"/>
                  <a:gd name="connsiteX3" fmla="*/ 606036 w 785254"/>
                  <a:gd name="connsiteY3" fmla="*/ 165975 h 1402916"/>
                  <a:gd name="connsiteX4" fmla="*/ 686046 w 785254"/>
                  <a:gd name="connsiteY4" fmla="*/ 268845 h 1402916"/>
                  <a:gd name="connsiteX5" fmla="*/ 752721 w 785254"/>
                  <a:gd name="connsiteY5" fmla="*/ 417435 h 1402916"/>
                  <a:gd name="connsiteX6" fmla="*/ 781296 w 785254"/>
                  <a:gd name="connsiteY6" fmla="*/ 566025 h 1402916"/>
                  <a:gd name="connsiteX7" fmla="*/ 783201 w 785254"/>
                  <a:gd name="connsiteY7" fmla="*/ 710805 h 1402916"/>
                  <a:gd name="connsiteX8" fmla="*/ 764151 w 785254"/>
                  <a:gd name="connsiteY8" fmla="*/ 855585 h 1402916"/>
                  <a:gd name="connsiteX9" fmla="*/ 727956 w 785254"/>
                  <a:gd name="connsiteY9" fmla="*/ 966075 h 1402916"/>
                  <a:gd name="connsiteX10" fmla="*/ 672711 w 785254"/>
                  <a:gd name="connsiteY10" fmla="*/ 1082280 h 1402916"/>
                  <a:gd name="connsiteX11" fmla="*/ 600321 w 785254"/>
                  <a:gd name="connsiteY11" fmla="*/ 1183245 h 1402916"/>
                  <a:gd name="connsiteX12" fmla="*/ 499356 w 785254"/>
                  <a:gd name="connsiteY12" fmla="*/ 1284210 h 1402916"/>
                  <a:gd name="connsiteX13" fmla="*/ 371721 w 785254"/>
                  <a:gd name="connsiteY13" fmla="*/ 1362315 h 1402916"/>
                  <a:gd name="connsiteX14" fmla="*/ 230751 w 785254"/>
                  <a:gd name="connsiteY14" fmla="*/ 1398510 h 1402916"/>
                  <a:gd name="connsiteX15" fmla="*/ 122166 w 785254"/>
                  <a:gd name="connsiteY15" fmla="*/ 1400415 h 1402916"/>
                  <a:gd name="connsiteX16" fmla="*/ 246 w 785254"/>
                  <a:gd name="connsiteY16" fmla="*/ 1381365 h 1402916"/>
                  <a:gd name="connsiteX17" fmla="*/ 93591 w 785254"/>
                  <a:gd name="connsiteY17" fmla="*/ 1377555 h 1402916"/>
                  <a:gd name="connsiteX18" fmla="*/ 196461 w 785254"/>
                  <a:gd name="connsiteY18" fmla="*/ 1352790 h 1402916"/>
                  <a:gd name="connsiteX19" fmla="*/ 295521 w 785254"/>
                  <a:gd name="connsiteY19" fmla="*/ 1299450 h 1402916"/>
                  <a:gd name="connsiteX20" fmla="*/ 383151 w 785254"/>
                  <a:gd name="connsiteY20" fmla="*/ 1234680 h 1402916"/>
                  <a:gd name="connsiteX21" fmla="*/ 461256 w 785254"/>
                  <a:gd name="connsiteY21" fmla="*/ 1156575 h 1402916"/>
                  <a:gd name="connsiteX22" fmla="*/ 526026 w 785254"/>
                  <a:gd name="connsiteY22" fmla="*/ 1063230 h 1402916"/>
                  <a:gd name="connsiteX23" fmla="*/ 571746 w 785254"/>
                  <a:gd name="connsiteY23" fmla="*/ 971790 h 1402916"/>
                  <a:gd name="connsiteX24" fmla="*/ 615561 w 785254"/>
                  <a:gd name="connsiteY24" fmla="*/ 844155 h 1402916"/>
                  <a:gd name="connsiteX25" fmla="*/ 638421 w 785254"/>
                  <a:gd name="connsiteY25" fmla="*/ 718425 h 1402916"/>
                  <a:gd name="connsiteX26" fmla="*/ 642231 w 785254"/>
                  <a:gd name="connsiteY26" fmla="*/ 596505 h 1402916"/>
                  <a:gd name="connsiteX27" fmla="*/ 630801 w 785254"/>
                  <a:gd name="connsiteY27" fmla="*/ 487920 h 1402916"/>
                  <a:gd name="connsiteX28" fmla="*/ 598416 w 785254"/>
                  <a:gd name="connsiteY28" fmla="*/ 364095 h 1402916"/>
                  <a:gd name="connsiteX29" fmla="*/ 552696 w 785254"/>
                  <a:gd name="connsiteY29" fmla="*/ 261225 h 1402916"/>
                  <a:gd name="connsiteX30" fmla="*/ 497451 w 785254"/>
                  <a:gd name="connsiteY30" fmla="*/ 177405 h 1402916"/>
                  <a:gd name="connsiteX31" fmla="*/ 430776 w 785254"/>
                  <a:gd name="connsiteY31" fmla="*/ 101205 h 1402916"/>
                  <a:gd name="connsiteX32" fmla="*/ 362196 w 785254"/>
                  <a:gd name="connsiteY32" fmla="*/ 47865 h 1402916"/>
                  <a:gd name="connsiteX33" fmla="*/ 280281 w 785254"/>
                  <a:gd name="connsiteY33" fmla="*/ 240 h 1402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85254" h="1402916">
                    <a:moveTo>
                      <a:pt x="280281" y="240"/>
                    </a:moveTo>
                    <a:cubicBezTo>
                      <a:pt x="289171" y="-2300"/>
                      <a:pt x="372356" y="15798"/>
                      <a:pt x="415536" y="32625"/>
                    </a:cubicBezTo>
                    <a:cubicBezTo>
                      <a:pt x="458716" y="49452"/>
                      <a:pt x="507611" y="78980"/>
                      <a:pt x="539361" y="101205"/>
                    </a:cubicBezTo>
                    <a:cubicBezTo>
                      <a:pt x="571111" y="123430"/>
                      <a:pt x="581588" y="138035"/>
                      <a:pt x="606036" y="165975"/>
                    </a:cubicBezTo>
                    <a:cubicBezTo>
                      <a:pt x="630484" y="193915"/>
                      <a:pt x="661599" y="226935"/>
                      <a:pt x="686046" y="268845"/>
                    </a:cubicBezTo>
                    <a:cubicBezTo>
                      <a:pt x="710493" y="310755"/>
                      <a:pt x="736846" y="367905"/>
                      <a:pt x="752721" y="417435"/>
                    </a:cubicBezTo>
                    <a:cubicBezTo>
                      <a:pt x="768596" y="466965"/>
                      <a:pt x="776216" y="517130"/>
                      <a:pt x="781296" y="566025"/>
                    </a:cubicBezTo>
                    <a:cubicBezTo>
                      <a:pt x="786376" y="614920"/>
                      <a:pt x="786058" y="662545"/>
                      <a:pt x="783201" y="710805"/>
                    </a:cubicBezTo>
                    <a:cubicBezTo>
                      <a:pt x="780344" y="759065"/>
                      <a:pt x="773358" y="813040"/>
                      <a:pt x="764151" y="855585"/>
                    </a:cubicBezTo>
                    <a:cubicBezTo>
                      <a:pt x="754944" y="898130"/>
                      <a:pt x="743196" y="928293"/>
                      <a:pt x="727956" y="966075"/>
                    </a:cubicBezTo>
                    <a:cubicBezTo>
                      <a:pt x="712716" y="1003857"/>
                      <a:pt x="693983" y="1046085"/>
                      <a:pt x="672711" y="1082280"/>
                    </a:cubicBezTo>
                    <a:cubicBezTo>
                      <a:pt x="651439" y="1118475"/>
                      <a:pt x="629213" y="1149590"/>
                      <a:pt x="600321" y="1183245"/>
                    </a:cubicBezTo>
                    <a:cubicBezTo>
                      <a:pt x="571429" y="1216900"/>
                      <a:pt x="537456" y="1254365"/>
                      <a:pt x="499356" y="1284210"/>
                    </a:cubicBezTo>
                    <a:cubicBezTo>
                      <a:pt x="461256" y="1314055"/>
                      <a:pt x="416488" y="1343265"/>
                      <a:pt x="371721" y="1362315"/>
                    </a:cubicBezTo>
                    <a:cubicBezTo>
                      <a:pt x="326954" y="1381365"/>
                      <a:pt x="272343" y="1392160"/>
                      <a:pt x="230751" y="1398510"/>
                    </a:cubicBezTo>
                    <a:cubicBezTo>
                      <a:pt x="189159" y="1404860"/>
                      <a:pt x="160584" y="1403273"/>
                      <a:pt x="122166" y="1400415"/>
                    </a:cubicBezTo>
                    <a:cubicBezTo>
                      <a:pt x="83749" y="1397558"/>
                      <a:pt x="5009" y="1385175"/>
                      <a:pt x="246" y="1381365"/>
                    </a:cubicBezTo>
                    <a:cubicBezTo>
                      <a:pt x="-4517" y="1377555"/>
                      <a:pt x="60888" y="1382318"/>
                      <a:pt x="93591" y="1377555"/>
                    </a:cubicBezTo>
                    <a:cubicBezTo>
                      <a:pt x="126294" y="1372792"/>
                      <a:pt x="162806" y="1365807"/>
                      <a:pt x="196461" y="1352790"/>
                    </a:cubicBezTo>
                    <a:cubicBezTo>
                      <a:pt x="230116" y="1339773"/>
                      <a:pt x="264406" y="1319135"/>
                      <a:pt x="295521" y="1299450"/>
                    </a:cubicBezTo>
                    <a:cubicBezTo>
                      <a:pt x="326636" y="1279765"/>
                      <a:pt x="355529" y="1258493"/>
                      <a:pt x="383151" y="1234680"/>
                    </a:cubicBezTo>
                    <a:cubicBezTo>
                      <a:pt x="410774" y="1210868"/>
                      <a:pt x="437444" y="1185150"/>
                      <a:pt x="461256" y="1156575"/>
                    </a:cubicBezTo>
                    <a:cubicBezTo>
                      <a:pt x="485068" y="1128000"/>
                      <a:pt x="507611" y="1094027"/>
                      <a:pt x="526026" y="1063230"/>
                    </a:cubicBezTo>
                    <a:cubicBezTo>
                      <a:pt x="544441" y="1032433"/>
                      <a:pt x="556824" y="1008303"/>
                      <a:pt x="571746" y="971790"/>
                    </a:cubicBezTo>
                    <a:cubicBezTo>
                      <a:pt x="586669" y="935278"/>
                      <a:pt x="604449" y="886382"/>
                      <a:pt x="615561" y="844155"/>
                    </a:cubicBezTo>
                    <a:cubicBezTo>
                      <a:pt x="626673" y="801928"/>
                      <a:pt x="633976" y="759700"/>
                      <a:pt x="638421" y="718425"/>
                    </a:cubicBezTo>
                    <a:cubicBezTo>
                      <a:pt x="642866" y="677150"/>
                      <a:pt x="643501" y="634922"/>
                      <a:pt x="642231" y="596505"/>
                    </a:cubicBezTo>
                    <a:cubicBezTo>
                      <a:pt x="640961" y="558088"/>
                      <a:pt x="638104" y="526655"/>
                      <a:pt x="630801" y="487920"/>
                    </a:cubicBezTo>
                    <a:cubicBezTo>
                      <a:pt x="623499" y="449185"/>
                      <a:pt x="611433" y="401877"/>
                      <a:pt x="598416" y="364095"/>
                    </a:cubicBezTo>
                    <a:cubicBezTo>
                      <a:pt x="585399" y="326313"/>
                      <a:pt x="569523" y="292340"/>
                      <a:pt x="552696" y="261225"/>
                    </a:cubicBezTo>
                    <a:cubicBezTo>
                      <a:pt x="535869" y="230110"/>
                      <a:pt x="517771" y="204075"/>
                      <a:pt x="497451" y="177405"/>
                    </a:cubicBezTo>
                    <a:cubicBezTo>
                      <a:pt x="477131" y="150735"/>
                      <a:pt x="453636" y="121842"/>
                      <a:pt x="430776" y="101205"/>
                    </a:cubicBezTo>
                    <a:cubicBezTo>
                      <a:pt x="407916" y="80568"/>
                      <a:pt x="387278" y="64692"/>
                      <a:pt x="362196" y="47865"/>
                    </a:cubicBezTo>
                    <a:cubicBezTo>
                      <a:pt x="337114" y="31038"/>
                      <a:pt x="271391" y="2780"/>
                      <a:pt x="280281" y="240"/>
                    </a:cubicBezTo>
                    <a:close/>
                  </a:path>
                </a:pathLst>
              </a:custGeom>
              <a:solidFill>
                <a:srgbClr val="7F7F7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nvGrpSpPr>
              <p:cNvPr id="487" name="Gruppieren 486">
                <a:extLst>
                  <a:ext uri="{FF2B5EF4-FFF2-40B4-BE49-F238E27FC236}">
                    <a16:creationId xmlns:a16="http://schemas.microsoft.com/office/drawing/2014/main" id="{019B6847-2396-ACB9-E3B0-486534CEB1F2}"/>
                  </a:ext>
                </a:extLst>
              </p:cNvPr>
              <p:cNvGrpSpPr/>
              <p:nvPr/>
            </p:nvGrpSpPr>
            <p:grpSpPr>
              <a:xfrm>
                <a:off x="6799540" y="4265440"/>
                <a:ext cx="1096123" cy="1196386"/>
                <a:chOff x="6504974" y="3173690"/>
                <a:chExt cx="1326309" cy="1447627"/>
              </a:xfrm>
            </p:grpSpPr>
            <p:sp>
              <p:nvSpPr>
                <p:cNvPr id="492" name="Ellipse 491">
                  <a:extLst>
                    <a:ext uri="{FF2B5EF4-FFF2-40B4-BE49-F238E27FC236}">
                      <a16:creationId xmlns:a16="http://schemas.microsoft.com/office/drawing/2014/main" id="{CC16B082-AF13-0043-E023-5E0658AD80D0}"/>
                    </a:ext>
                  </a:extLst>
                </p:cNvPr>
                <p:cNvSpPr>
                  <a:spLocks noChangeAspect="1"/>
                </p:cNvSpPr>
                <p:nvPr/>
              </p:nvSpPr>
              <p:spPr>
                <a:xfrm rot="567754">
                  <a:off x="6504974" y="3173690"/>
                  <a:ext cx="1171813" cy="1420989"/>
                </a:xfrm>
                <a:prstGeom prst="ellipse">
                  <a:avLst/>
                </a:prstGeom>
                <a:solidFill>
                  <a:schemeClr val="bg1">
                    <a:lumMod val="95000"/>
                    <a:alpha val="8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cxnSp>
              <p:nvCxnSpPr>
                <p:cNvPr id="493" name="Gerade Verbindung 134">
                  <a:extLst>
                    <a:ext uri="{FF2B5EF4-FFF2-40B4-BE49-F238E27FC236}">
                      <a16:creationId xmlns:a16="http://schemas.microsoft.com/office/drawing/2014/main" id="{90D8017B-3D57-EBAE-F7B0-FEA468ED507A}"/>
                    </a:ext>
                  </a:extLst>
                </p:cNvPr>
                <p:cNvCxnSpPr>
                  <a:stCxn id="492" idx="0"/>
                  <a:endCxn id="495" idx="0"/>
                </p:cNvCxnSpPr>
                <p:nvPr/>
              </p:nvCxnSpPr>
              <p:spPr>
                <a:xfrm>
                  <a:off x="7207688" y="3183358"/>
                  <a:ext cx="154496" cy="26638"/>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4" name="Gerade Verbindung 135">
                  <a:extLst>
                    <a:ext uri="{FF2B5EF4-FFF2-40B4-BE49-F238E27FC236}">
                      <a16:creationId xmlns:a16="http://schemas.microsoft.com/office/drawing/2014/main" id="{920C110B-3773-A591-848F-F3907E898087}"/>
                    </a:ext>
                  </a:extLst>
                </p:cNvPr>
                <p:cNvCxnSpPr>
                  <a:stCxn id="492" idx="4"/>
                  <a:endCxn id="495" idx="4"/>
                </p:cNvCxnSpPr>
                <p:nvPr/>
              </p:nvCxnSpPr>
              <p:spPr>
                <a:xfrm>
                  <a:off x="6974073" y="4585011"/>
                  <a:ext cx="154496" cy="26638"/>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95" name="Ellipse 494">
                  <a:extLst>
                    <a:ext uri="{FF2B5EF4-FFF2-40B4-BE49-F238E27FC236}">
                      <a16:creationId xmlns:a16="http://schemas.microsoft.com/office/drawing/2014/main" id="{F8F3AFC0-0FE3-8846-F14D-54ECF5E55AF9}"/>
                    </a:ext>
                  </a:extLst>
                </p:cNvPr>
                <p:cNvSpPr>
                  <a:spLocks noChangeAspect="1"/>
                </p:cNvSpPr>
                <p:nvPr/>
              </p:nvSpPr>
              <p:spPr>
                <a:xfrm rot="567754">
                  <a:off x="6659470" y="3200328"/>
                  <a:ext cx="1171813" cy="1420989"/>
                </a:xfrm>
                <a:prstGeom prst="ellipse">
                  <a:avLst/>
                </a:prstGeom>
                <a:solidFill>
                  <a:srgbClr val="F2F2F2">
                    <a:alpha val="30196"/>
                  </a:srgb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cxnSp>
            <p:nvCxnSpPr>
              <p:cNvPr id="488" name="Gerade Verbindung 98">
                <a:extLst>
                  <a:ext uri="{FF2B5EF4-FFF2-40B4-BE49-F238E27FC236}">
                    <a16:creationId xmlns:a16="http://schemas.microsoft.com/office/drawing/2014/main" id="{6B1BF131-B759-6F5E-C980-6D9A070C91AB}"/>
                  </a:ext>
                </a:extLst>
              </p:cNvPr>
              <p:cNvCxnSpPr/>
              <p:nvPr/>
            </p:nvCxnSpPr>
            <p:spPr>
              <a:xfrm>
                <a:off x="4292966" y="3683336"/>
                <a:ext cx="126097" cy="23837"/>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89" name="Ellipse 1134">
                <a:extLst>
                  <a:ext uri="{FF2B5EF4-FFF2-40B4-BE49-F238E27FC236}">
                    <a16:creationId xmlns:a16="http://schemas.microsoft.com/office/drawing/2014/main" id="{5F6ADE67-40F2-0E61-1333-9AD39910A2F2}"/>
                  </a:ext>
                </a:extLst>
              </p:cNvPr>
              <p:cNvSpPr>
                <a:spLocks noChangeAspect="1"/>
              </p:cNvSpPr>
              <p:nvPr/>
            </p:nvSpPr>
            <p:spPr>
              <a:xfrm rot="567754">
                <a:off x="5465293" y="4264784"/>
                <a:ext cx="416846" cy="573677"/>
              </a:xfrm>
              <a:custGeom>
                <a:avLst/>
                <a:gdLst>
                  <a:gd name="connsiteX0" fmla="*/ 0 w 568855"/>
                  <a:gd name="connsiteY0" fmla="*/ 344909 h 689818"/>
                  <a:gd name="connsiteX1" fmla="*/ 284428 w 568855"/>
                  <a:gd name="connsiteY1" fmla="*/ 0 h 689818"/>
                  <a:gd name="connsiteX2" fmla="*/ 568856 w 568855"/>
                  <a:gd name="connsiteY2" fmla="*/ 344909 h 689818"/>
                  <a:gd name="connsiteX3" fmla="*/ 284428 w 568855"/>
                  <a:gd name="connsiteY3" fmla="*/ 689818 h 689818"/>
                  <a:gd name="connsiteX4" fmla="*/ 0 w 568855"/>
                  <a:gd name="connsiteY4" fmla="*/ 344909 h 689818"/>
                  <a:gd name="connsiteX0" fmla="*/ 0 w 526262"/>
                  <a:gd name="connsiteY0" fmla="*/ 360294 h 708616"/>
                  <a:gd name="connsiteX1" fmla="*/ 284428 w 526262"/>
                  <a:gd name="connsiteY1" fmla="*/ 15385 h 708616"/>
                  <a:gd name="connsiteX2" fmla="*/ 526262 w 526262"/>
                  <a:gd name="connsiteY2" fmla="*/ 174265 h 708616"/>
                  <a:gd name="connsiteX3" fmla="*/ 284428 w 526262"/>
                  <a:gd name="connsiteY3" fmla="*/ 705203 h 708616"/>
                  <a:gd name="connsiteX4" fmla="*/ 0 w 526262"/>
                  <a:gd name="connsiteY4" fmla="*/ 360294 h 708616"/>
                  <a:gd name="connsiteX0" fmla="*/ 0 w 530266"/>
                  <a:gd name="connsiteY0" fmla="*/ 349250 h 696622"/>
                  <a:gd name="connsiteX1" fmla="*/ 284428 w 530266"/>
                  <a:gd name="connsiteY1" fmla="*/ 4341 h 696622"/>
                  <a:gd name="connsiteX2" fmla="*/ 526262 w 530266"/>
                  <a:gd name="connsiteY2" fmla="*/ 163221 h 696622"/>
                  <a:gd name="connsiteX3" fmla="*/ 287656 w 530266"/>
                  <a:gd name="connsiteY3" fmla="*/ 194800 h 696622"/>
                  <a:gd name="connsiteX4" fmla="*/ 284428 w 530266"/>
                  <a:gd name="connsiteY4" fmla="*/ 694159 h 696622"/>
                  <a:gd name="connsiteX5" fmla="*/ 0 w 530266"/>
                  <a:gd name="connsiteY5" fmla="*/ 349250 h 696622"/>
                  <a:gd name="connsiteX0" fmla="*/ 0 w 530282"/>
                  <a:gd name="connsiteY0" fmla="*/ 349250 h 695335"/>
                  <a:gd name="connsiteX1" fmla="*/ 284428 w 530282"/>
                  <a:gd name="connsiteY1" fmla="*/ 4341 h 695335"/>
                  <a:gd name="connsiteX2" fmla="*/ 526262 w 530282"/>
                  <a:gd name="connsiteY2" fmla="*/ 163221 h 695335"/>
                  <a:gd name="connsiteX3" fmla="*/ 287656 w 530282"/>
                  <a:gd name="connsiteY3" fmla="*/ 194800 h 695335"/>
                  <a:gd name="connsiteX4" fmla="*/ 207482 w 530282"/>
                  <a:gd name="connsiteY4" fmla="*/ 246788 h 695335"/>
                  <a:gd name="connsiteX5" fmla="*/ 284428 w 530282"/>
                  <a:gd name="connsiteY5" fmla="*/ 694159 h 695335"/>
                  <a:gd name="connsiteX6" fmla="*/ 0 w 530282"/>
                  <a:gd name="connsiteY6" fmla="*/ 349250 h 695335"/>
                  <a:gd name="connsiteX0" fmla="*/ 0 w 530282"/>
                  <a:gd name="connsiteY0" fmla="*/ 349250 h 694175"/>
                  <a:gd name="connsiteX1" fmla="*/ 284428 w 530282"/>
                  <a:gd name="connsiteY1" fmla="*/ 4341 h 694175"/>
                  <a:gd name="connsiteX2" fmla="*/ 526262 w 530282"/>
                  <a:gd name="connsiteY2" fmla="*/ 163221 h 694175"/>
                  <a:gd name="connsiteX3" fmla="*/ 287656 w 530282"/>
                  <a:gd name="connsiteY3" fmla="*/ 194800 h 694175"/>
                  <a:gd name="connsiteX4" fmla="*/ 207482 w 530282"/>
                  <a:gd name="connsiteY4" fmla="*/ 246788 h 694175"/>
                  <a:gd name="connsiteX5" fmla="*/ 178669 w 530282"/>
                  <a:gd name="connsiteY5" fmla="*/ 363604 h 694175"/>
                  <a:gd name="connsiteX6" fmla="*/ 284428 w 530282"/>
                  <a:gd name="connsiteY6" fmla="*/ 694159 h 694175"/>
                  <a:gd name="connsiteX7" fmla="*/ 0 w 530282"/>
                  <a:gd name="connsiteY7" fmla="*/ 349250 h 694175"/>
                  <a:gd name="connsiteX0" fmla="*/ 0 w 530282"/>
                  <a:gd name="connsiteY0" fmla="*/ 349250 h 696293"/>
                  <a:gd name="connsiteX1" fmla="*/ 284428 w 530282"/>
                  <a:gd name="connsiteY1" fmla="*/ 4341 h 696293"/>
                  <a:gd name="connsiteX2" fmla="*/ 526262 w 530282"/>
                  <a:gd name="connsiteY2" fmla="*/ 163221 h 696293"/>
                  <a:gd name="connsiteX3" fmla="*/ 287656 w 530282"/>
                  <a:gd name="connsiteY3" fmla="*/ 194800 h 696293"/>
                  <a:gd name="connsiteX4" fmla="*/ 207482 w 530282"/>
                  <a:gd name="connsiteY4" fmla="*/ 246788 h 696293"/>
                  <a:gd name="connsiteX5" fmla="*/ 178669 w 530282"/>
                  <a:gd name="connsiteY5" fmla="*/ 363604 h 696293"/>
                  <a:gd name="connsiteX6" fmla="*/ 272937 w 530282"/>
                  <a:gd name="connsiteY6" fmla="*/ 488876 h 696293"/>
                  <a:gd name="connsiteX7" fmla="*/ 284428 w 530282"/>
                  <a:gd name="connsiteY7" fmla="*/ 694159 h 696293"/>
                  <a:gd name="connsiteX8" fmla="*/ 0 w 530282"/>
                  <a:gd name="connsiteY8" fmla="*/ 349250 h 696293"/>
                  <a:gd name="connsiteX0" fmla="*/ 0 w 530282"/>
                  <a:gd name="connsiteY0" fmla="*/ 349250 h 698141"/>
                  <a:gd name="connsiteX1" fmla="*/ 284428 w 530282"/>
                  <a:gd name="connsiteY1" fmla="*/ 4341 h 698141"/>
                  <a:gd name="connsiteX2" fmla="*/ 526262 w 530282"/>
                  <a:gd name="connsiteY2" fmla="*/ 163221 h 698141"/>
                  <a:gd name="connsiteX3" fmla="*/ 287656 w 530282"/>
                  <a:gd name="connsiteY3" fmla="*/ 194800 h 698141"/>
                  <a:gd name="connsiteX4" fmla="*/ 207482 w 530282"/>
                  <a:gd name="connsiteY4" fmla="*/ 246788 h 698141"/>
                  <a:gd name="connsiteX5" fmla="*/ 178669 w 530282"/>
                  <a:gd name="connsiteY5" fmla="*/ 363604 h 698141"/>
                  <a:gd name="connsiteX6" fmla="*/ 272937 w 530282"/>
                  <a:gd name="connsiteY6" fmla="*/ 488876 h 698141"/>
                  <a:gd name="connsiteX7" fmla="*/ 523795 w 530282"/>
                  <a:gd name="connsiteY7" fmla="*/ 533972 h 698141"/>
                  <a:gd name="connsiteX8" fmla="*/ 284428 w 530282"/>
                  <a:gd name="connsiteY8" fmla="*/ 694159 h 698141"/>
                  <a:gd name="connsiteX9" fmla="*/ 0 w 530282"/>
                  <a:gd name="connsiteY9" fmla="*/ 349250 h 698141"/>
                  <a:gd name="connsiteX0" fmla="*/ 21724 w 552006"/>
                  <a:gd name="connsiteY0" fmla="*/ 345029 h 693920"/>
                  <a:gd name="connsiteX1" fmla="*/ 51632 w 552006"/>
                  <a:gd name="connsiteY1" fmla="*/ 185255 h 693920"/>
                  <a:gd name="connsiteX2" fmla="*/ 306152 w 552006"/>
                  <a:gd name="connsiteY2" fmla="*/ 120 h 693920"/>
                  <a:gd name="connsiteX3" fmla="*/ 547986 w 552006"/>
                  <a:gd name="connsiteY3" fmla="*/ 159000 h 693920"/>
                  <a:gd name="connsiteX4" fmla="*/ 309380 w 552006"/>
                  <a:gd name="connsiteY4" fmla="*/ 190579 h 693920"/>
                  <a:gd name="connsiteX5" fmla="*/ 229206 w 552006"/>
                  <a:gd name="connsiteY5" fmla="*/ 242567 h 693920"/>
                  <a:gd name="connsiteX6" fmla="*/ 200393 w 552006"/>
                  <a:gd name="connsiteY6" fmla="*/ 359383 h 693920"/>
                  <a:gd name="connsiteX7" fmla="*/ 294661 w 552006"/>
                  <a:gd name="connsiteY7" fmla="*/ 484655 h 693920"/>
                  <a:gd name="connsiteX8" fmla="*/ 545519 w 552006"/>
                  <a:gd name="connsiteY8" fmla="*/ 529751 h 693920"/>
                  <a:gd name="connsiteX9" fmla="*/ 306152 w 552006"/>
                  <a:gd name="connsiteY9" fmla="*/ 689938 h 693920"/>
                  <a:gd name="connsiteX10" fmla="*/ 21724 w 552006"/>
                  <a:gd name="connsiteY10" fmla="*/ 345029 h 693920"/>
                  <a:gd name="connsiteX0" fmla="*/ 21724 w 552006"/>
                  <a:gd name="connsiteY0" fmla="*/ 347493 h 696384"/>
                  <a:gd name="connsiteX1" fmla="*/ 51632 w 552006"/>
                  <a:gd name="connsiteY1" fmla="*/ 187719 h 696384"/>
                  <a:gd name="connsiteX2" fmla="*/ 132745 w 552006"/>
                  <a:gd name="connsiteY2" fmla="*/ 71842 h 696384"/>
                  <a:gd name="connsiteX3" fmla="*/ 306152 w 552006"/>
                  <a:gd name="connsiteY3" fmla="*/ 2584 h 696384"/>
                  <a:gd name="connsiteX4" fmla="*/ 547986 w 552006"/>
                  <a:gd name="connsiteY4" fmla="*/ 161464 h 696384"/>
                  <a:gd name="connsiteX5" fmla="*/ 309380 w 552006"/>
                  <a:gd name="connsiteY5" fmla="*/ 193043 h 696384"/>
                  <a:gd name="connsiteX6" fmla="*/ 229206 w 552006"/>
                  <a:gd name="connsiteY6" fmla="*/ 245031 h 696384"/>
                  <a:gd name="connsiteX7" fmla="*/ 200393 w 552006"/>
                  <a:gd name="connsiteY7" fmla="*/ 361847 h 696384"/>
                  <a:gd name="connsiteX8" fmla="*/ 294661 w 552006"/>
                  <a:gd name="connsiteY8" fmla="*/ 487119 h 696384"/>
                  <a:gd name="connsiteX9" fmla="*/ 545519 w 552006"/>
                  <a:gd name="connsiteY9" fmla="*/ 532215 h 696384"/>
                  <a:gd name="connsiteX10" fmla="*/ 306152 w 552006"/>
                  <a:gd name="connsiteY10" fmla="*/ 692402 h 696384"/>
                  <a:gd name="connsiteX11" fmla="*/ 21724 w 552006"/>
                  <a:gd name="connsiteY11" fmla="*/ 347493 h 696384"/>
                  <a:gd name="connsiteX0" fmla="*/ 3895 w 534177"/>
                  <a:gd name="connsiteY0" fmla="*/ 347493 h 692536"/>
                  <a:gd name="connsiteX1" fmla="*/ 33803 w 534177"/>
                  <a:gd name="connsiteY1" fmla="*/ 187719 h 692536"/>
                  <a:gd name="connsiteX2" fmla="*/ 114916 w 534177"/>
                  <a:gd name="connsiteY2" fmla="*/ 71842 h 692536"/>
                  <a:gd name="connsiteX3" fmla="*/ 288323 w 534177"/>
                  <a:gd name="connsiteY3" fmla="*/ 2584 h 692536"/>
                  <a:gd name="connsiteX4" fmla="*/ 530157 w 534177"/>
                  <a:gd name="connsiteY4" fmla="*/ 161464 h 692536"/>
                  <a:gd name="connsiteX5" fmla="*/ 291551 w 534177"/>
                  <a:gd name="connsiteY5" fmla="*/ 193043 h 692536"/>
                  <a:gd name="connsiteX6" fmla="*/ 211377 w 534177"/>
                  <a:gd name="connsiteY6" fmla="*/ 245031 h 692536"/>
                  <a:gd name="connsiteX7" fmla="*/ 182564 w 534177"/>
                  <a:gd name="connsiteY7" fmla="*/ 361847 h 692536"/>
                  <a:gd name="connsiteX8" fmla="*/ 276832 w 534177"/>
                  <a:gd name="connsiteY8" fmla="*/ 487119 h 692536"/>
                  <a:gd name="connsiteX9" fmla="*/ 527690 w 534177"/>
                  <a:gd name="connsiteY9" fmla="*/ 532215 h 692536"/>
                  <a:gd name="connsiteX10" fmla="*/ 288323 w 534177"/>
                  <a:gd name="connsiteY10" fmla="*/ 692402 h 692536"/>
                  <a:gd name="connsiteX11" fmla="*/ 32238 w 534177"/>
                  <a:gd name="connsiteY11" fmla="*/ 502778 h 692536"/>
                  <a:gd name="connsiteX12" fmla="*/ 3895 w 534177"/>
                  <a:gd name="connsiteY12" fmla="*/ 347493 h 692536"/>
                  <a:gd name="connsiteX0" fmla="*/ 3895 w 534177"/>
                  <a:gd name="connsiteY0" fmla="*/ 347493 h 696698"/>
                  <a:gd name="connsiteX1" fmla="*/ 33803 w 534177"/>
                  <a:gd name="connsiteY1" fmla="*/ 187719 h 696698"/>
                  <a:gd name="connsiteX2" fmla="*/ 114916 w 534177"/>
                  <a:gd name="connsiteY2" fmla="*/ 71842 h 696698"/>
                  <a:gd name="connsiteX3" fmla="*/ 288323 w 534177"/>
                  <a:gd name="connsiteY3" fmla="*/ 2584 h 696698"/>
                  <a:gd name="connsiteX4" fmla="*/ 530157 w 534177"/>
                  <a:gd name="connsiteY4" fmla="*/ 161464 h 696698"/>
                  <a:gd name="connsiteX5" fmla="*/ 291551 w 534177"/>
                  <a:gd name="connsiteY5" fmla="*/ 193043 h 696698"/>
                  <a:gd name="connsiteX6" fmla="*/ 211377 w 534177"/>
                  <a:gd name="connsiteY6" fmla="*/ 245031 h 696698"/>
                  <a:gd name="connsiteX7" fmla="*/ 182564 w 534177"/>
                  <a:gd name="connsiteY7" fmla="*/ 361847 h 696698"/>
                  <a:gd name="connsiteX8" fmla="*/ 276832 w 534177"/>
                  <a:gd name="connsiteY8" fmla="*/ 487119 h 696698"/>
                  <a:gd name="connsiteX9" fmla="*/ 527690 w 534177"/>
                  <a:gd name="connsiteY9" fmla="*/ 532215 h 696698"/>
                  <a:gd name="connsiteX10" fmla="*/ 288323 w 534177"/>
                  <a:gd name="connsiteY10" fmla="*/ 692402 h 696698"/>
                  <a:gd name="connsiteX11" fmla="*/ 135902 w 534177"/>
                  <a:gd name="connsiteY11" fmla="*/ 638071 h 696698"/>
                  <a:gd name="connsiteX12" fmla="*/ 32238 w 534177"/>
                  <a:gd name="connsiteY12" fmla="*/ 502778 h 696698"/>
                  <a:gd name="connsiteX13" fmla="*/ 3895 w 534177"/>
                  <a:gd name="connsiteY13" fmla="*/ 347493 h 696698"/>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046 w 533328"/>
                  <a:gd name="connsiteY0" fmla="*/ 347493 h 692440"/>
                  <a:gd name="connsiteX1" fmla="*/ 32954 w 533328"/>
                  <a:gd name="connsiteY1" fmla="*/ 187719 h 692440"/>
                  <a:gd name="connsiteX2" fmla="*/ 114067 w 533328"/>
                  <a:gd name="connsiteY2" fmla="*/ 71842 h 692440"/>
                  <a:gd name="connsiteX3" fmla="*/ 287474 w 533328"/>
                  <a:gd name="connsiteY3" fmla="*/ 2584 h 692440"/>
                  <a:gd name="connsiteX4" fmla="*/ 529308 w 533328"/>
                  <a:gd name="connsiteY4" fmla="*/ 161464 h 692440"/>
                  <a:gd name="connsiteX5" fmla="*/ 290702 w 533328"/>
                  <a:gd name="connsiteY5" fmla="*/ 193043 h 692440"/>
                  <a:gd name="connsiteX6" fmla="*/ 210528 w 533328"/>
                  <a:gd name="connsiteY6" fmla="*/ 245031 h 692440"/>
                  <a:gd name="connsiteX7" fmla="*/ 181715 w 533328"/>
                  <a:gd name="connsiteY7" fmla="*/ 361847 h 692440"/>
                  <a:gd name="connsiteX8" fmla="*/ 275983 w 533328"/>
                  <a:gd name="connsiteY8" fmla="*/ 487119 h 692440"/>
                  <a:gd name="connsiteX9" fmla="*/ 526841 w 533328"/>
                  <a:gd name="connsiteY9" fmla="*/ 532215 h 692440"/>
                  <a:gd name="connsiteX10" fmla="*/ 431635 w 533328"/>
                  <a:gd name="connsiteY10" fmla="*/ 644646 h 692440"/>
                  <a:gd name="connsiteX11" fmla="*/ 287474 w 533328"/>
                  <a:gd name="connsiteY11" fmla="*/ 692402 h 692440"/>
                  <a:gd name="connsiteX12" fmla="*/ 135053 w 533328"/>
                  <a:gd name="connsiteY12" fmla="*/ 638071 h 692440"/>
                  <a:gd name="connsiteX13" fmla="*/ 31389 w 533328"/>
                  <a:gd name="connsiteY13" fmla="*/ 502778 h 692440"/>
                  <a:gd name="connsiteX14" fmla="*/ 3046 w 533328"/>
                  <a:gd name="connsiteY14" fmla="*/ 347493 h 692440"/>
                  <a:gd name="connsiteX0" fmla="*/ 4 w 530286"/>
                  <a:gd name="connsiteY0" fmla="*/ 347493 h 692440"/>
                  <a:gd name="connsiteX1" fmla="*/ 29912 w 530286"/>
                  <a:gd name="connsiteY1" fmla="*/ 187719 h 692440"/>
                  <a:gd name="connsiteX2" fmla="*/ 111025 w 530286"/>
                  <a:gd name="connsiteY2" fmla="*/ 71842 h 692440"/>
                  <a:gd name="connsiteX3" fmla="*/ 284432 w 530286"/>
                  <a:gd name="connsiteY3" fmla="*/ 2584 h 692440"/>
                  <a:gd name="connsiteX4" fmla="*/ 526266 w 530286"/>
                  <a:gd name="connsiteY4" fmla="*/ 161464 h 692440"/>
                  <a:gd name="connsiteX5" fmla="*/ 287660 w 530286"/>
                  <a:gd name="connsiteY5" fmla="*/ 193043 h 692440"/>
                  <a:gd name="connsiteX6" fmla="*/ 207486 w 530286"/>
                  <a:gd name="connsiteY6" fmla="*/ 245031 h 692440"/>
                  <a:gd name="connsiteX7" fmla="*/ 178673 w 530286"/>
                  <a:gd name="connsiteY7" fmla="*/ 361847 h 692440"/>
                  <a:gd name="connsiteX8" fmla="*/ 272941 w 530286"/>
                  <a:gd name="connsiteY8" fmla="*/ 487119 h 692440"/>
                  <a:gd name="connsiteX9" fmla="*/ 523799 w 530286"/>
                  <a:gd name="connsiteY9" fmla="*/ 532215 h 692440"/>
                  <a:gd name="connsiteX10" fmla="*/ 428593 w 530286"/>
                  <a:gd name="connsiteY10" fmla="*/ 644646 h 692440"/>
                  <a:gd name="connsiteX11" fmla="*/ 284432 w 530286"/>
                  <a:gd name="connsiteY11" fmla="*/ 692402 h 692440"/>
                  <a:gd name="connsiteX12" fmla="*/ 132011 w 530286"/>
                  <a:gd name="connsiteY12" fmla="*/ 638071 h 692440"/>
                  <a:gd name="connsiteX13" fmla="*/ 28347 w 530286"/>
                  <a:gd name="connsiteY13" fmla="*/ 502778 h 692440"/>
                  <a:gd name="connsiteX14" fmla="*/ 4 w 530286"/>
                  <a:gd name="connsiteY14" fmla="*/ 347493 h 692440"/>
                  <a:gd name="connsiteX0" fmla="*/ 4 w 530286"/>
                  <a:gd name="connsiteY0" fmla="*/ 347493 h 692440"/>
                  <a:gd name="connsiteX1" fmla="*/ 29912 w 530286"/>
                  <a:gd name="connsiteY1" fmla="*/ 187719 h 692440"/>
                  <a:gd name="connsiteX2" fmla="*/ 111025 w 530286"/>
                  <a:gd name="connsiteY2" fmla="*/ 71842 h 692440"/>
                  <a:gd name="connsiteX3" fmla="*/ 284432 w 530286"/>
                  <a:gd name="connsiteY3" fmla="*/ 2584 h 692440"/>
                  <a:gd name="connsiteX4" fmla="*/ 526266 w 530286"/>
                  <a:gd name="connsiteY4" fmla="*/ 161464 h 692440"/>
                  <a:gd name="connsiteX5" fmla="*/ 287660 w 530286"/>
                  <a:gd name="connsiteY5" fmla="*/ 193043 h 692440"/>
                  <a:gd name="connsiteX6" fmla="*/ 207486 w 530286"/>
                  <a:gd name="connsiteY6" fmla="*/ 245031 h 692440"/>
                  <a:gd name="connsiteX7" fmla="*/ 178673 w 530286"/>
                  <a:gd name="connsiteY7" fmla="*/ 361847 h 692440"/>
                  <a:gd name="connsiteX8" fmla="*/ 272941 w 530286"/>
                  <a:gd name="connsiteY8" fmla="*/ 487119 h 692440"/>
                  <a:gd name="connsiteX9" fmla="*/ 523799 w 530286"/>
                  <a:gd name="connsiteY9" fmla="*/ 532215 h 692440"/>
                  <a:gd name="connsiteX10" fmla="*/ 428593 w 530286"/>
                  <a:gd name="connsiteY10" fmla="*/ 644646 h 692440"/>
                  <a:gd name="connsiteX11" fmla="*/ 284432 w 530286"/>
                  <a:gd name="connsiteY11" fmla="*/ 692402 h 692440"/>
                  <a:gd name="connsiteX12" fmla="*/ 132011 w 530286"/>
                  <a:gd name="connsiteY12" fmla="*/ 638071 h 692440"/>
                  <a:gd name="connsiteX13" fmla="*/ 28347 w 530286"/>
                  <a:gd name="connsiteY13" fmla="*/ 502778 h 692440"/>
                  <a:gd name="connsiteX14" fmla="*/ 4 w 530286"/>
                  <a:gd name="connsiteY14" fmla="*/ 347493 h 692440"/>
                  <a:gd name="connsiteX0" fmla="*/ 4 w 528426"/>
                  <a:gd name="connsiteY0" fmla="*/ 347493 h 692440"/>
                  <a:gd name="connsiteX1" fmla="*/ 29912 w 528426"/>
                  <a:gd name="connsiteY1" fmla="*/ 187719 h 692440"/>
                  <a:gd name="connsiteX2" fmla="*/ 111025 w 528426"/>
                  <a:gd name="connsiteY2" fmla="*/ 71842 h 692440"/>
                  <a:gd name="connsiteX3" fmla="*/ 284432 w 528426"/>
                  <a:gd name="connsiteY3" fmla="*/ 2584 h 692440"/>
                  <a:gd name="connsiteX4" fmla="*/ 398838 w 528426"/>
                  <a:gd name="connsiteY4" fmla="*/ 60565 h 692440"/>
                  <a:gd name="connsiteX5" fmla="*/ 526266 w 528426"/>
                  <a:gd name="connsiteY5" fmla="*/ 161464 h 692440"/>
                  <a:gd name="connsiteX6" fmla="*/ 287660 w 528426"/>
                  <a:gd name="connsiteY6" fmla="*/ 193043 h 692440"/>
                  <a:gd name="connsiteX7" fmla="*/ 207486 w 528426"/>
                  <a:gd name="connsiteY7" fmla="*/ 245031 h 692440"/>
                  <a:gd name="connsiteX8" fmla="*/ 178673 w 528426"/>
                  <a:gd name="connsiteY8" fmla="*/ 361847 h 692440"/>
                  <a:gd name="connsiteX9" fmla="*/ 272941 w 528426"/>
                  <a:gd name="connsiteY9" fmla="*/ 487119 h 692440"/>
                  <a:gd name="connsiteX10" fmla="*/ 523799 w 528426"/>
                  <a:gd name="connsiteY10" fmla="*/ 532215 h 692440"/>
                  <a:gd name="connsiteX11" fmla="*/ 428593 w 528426"/>
                  <a:gd name="connsiteY11" fmla="*/ 644646 h 692440"/>
                  <a:gd name="connsiteX12" fmla="*/ 284432 w 528426"/>
                  <a:gd name="connsiteY12" fmla="*/ 692402 h 692440"/>
                  <a:gd name="connsiteX13" fmla="*/ 132011 w 528426"/>
                  <a:gd name="connsiteY13" fmla="*/ 638071 h 692440"/>
                  <a:gd name="connsiteX14" fmla="*/ 28347 w 528426"/>
                  <a:gd name="connsiteY14" fmla="*/ 502778 h 692440"/>
                  <a:gd name="connsiteX15" fmla="*/ 4 w 528426"/>
                  <a:gd name="connsiteY15" fmla="*/ 347493 h 692440"/>
                  <a:gd name="connsiteX0" fmla="*/ 4 w 528808"/>
                  <a:gd name="connsiteY0" fmla="*/ 345733 h 690680"/>
                  <a:gd name="connsiteX1" fmla="*/ 29912 w 528808"/>
                  <a:gd name="connsiteY1" fmla="*/ 185959 h 690680"/>
                  <a:gd name="connsiteX2" fmla="*/ 111025 w 528808"/>
                  <a:gd name="connsiteY2" fmla="*/ 70082 h 690680"/>
                  <a:gd name="connsiteX3" fmla="*/ 284432 w 528808"/>
                  <a:gd name="connsiteY3" fmla="*/ 824 h 690680"/>
                  <a:gd name="connsiteX4" fmla="*/ 417001 w 528808"/>
                  <a:gd name="connsiteY4" fmla="*/ 40327 h 690680"/>
                  <a:gd name="connsiteX5" fmla="*/ 526266 w 528808"/>
                  <a:gd name="connsiteY5" fmla="*/ 159704 h 690680"/>
                  <a:gd name="connsiteX6" fmla="*/ 287660 w 528808"/>
                  <a:gd name="connsiteY6" fmla="*/ 191283 h 690680"/>
                  <a:gd name="connsiteX7" fmla="*/ 207486 w 528808"/>
                  <a:gd name="connsiteY7" fmla="*/ 243271 h 690680"/>
                  <a:gd name="connsiteX8" fmla="*/ 178673 w 528808"/>
                  <a:gd name="connsiteY8" fmla="*/ 360087 h 690680"/>
                  <a:gd name="connsiteX9" fmla="*/ 272941 w 528808"/>
                  <a:gd name="connsiteY9" fmla="*/ 485359 h 690680"/>
                  <a:gd name="connsiteX10" fmla="*/ 523799 w 528808"/>
                  <a:gd name="connsiteY10" fmla="*/ 530455 h 690680"/>
                  <a:gd name="connsiteX11" fmla="*/ 428593 w 528808"/>
                  <a:gd name="connsiteY11" fmla="*/ 642886 h 690680"/>
                  <a:gd name="connsiteX12" fmla="*/ 284432 w 528808"/>
                  <a:gd name="connsiteY12" fmla="*/ 690642 h 690680"/>
                  <a:gd name="connsiteX13" fmla="*/ 132011 w 528808"/>
                  <a:gd name="connsiteY13" fmla="*/ 636311 h 690680"/>
                  <a:gd name="connsiteX14" fmla="*/ 28347 w 528808"/>
                  <a:gd name="connsiteY14" fmla="*/ 501018 h 690680"/>
                  <a:gd name="connsiteX15" fmla="*/ 4 w 528808"/>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6268 h 691215"/>
                  <a:gd name="connsiteX1" fmla="*/ 29912 w 526266"/>
                  <a:gd name="connsiteY1" fmla="*/ 186494 h 691215"/>
                  <a:gd name="connsiteX2" fmla="*/ 111025 w 526266"/>
                  <a:gd name="connsiteY2" fmla="*/ 70617 h 691215"/>
                  <a:gd name="connsiteX3" fmla="*/ 284432 w 526266"/>
                  <a:gd name="connsiteY3" fmla="*/ 1359 h 691215"/>
                  <a:gd name="connsiteX4" fmla="*/ 417001 w 526266"/>
                  <a:gd name="connsiteY4" fmla="*/ 40862 h 691215"/>
                  <a:gd name="connsiteX5" fmla="*/ 526266 w 526266"/>
                  <a:gd name="connsiteY5" fmla="*/ 160239 h 691215"/>
                  <a:gd name="connsiteX6" fmla="*/ 287660 w 526266"/>
                  <a:gd name="connsiteY6" fmla="*/ 191818 h 691215"/>
                  <a:gd name="connsiteX7" fmla="*/ 201849 w 526266"/>
                  <a:gd name="connsiteY7" fmla="*/ 244745 h 691215"/>
                  <a:gd name="connsiteX8" fmla="*/ 175228 w 526266"/>
                  <a:gd name="connsiteY8" fmla="*/ 328365 h 691215"/>
                  <a:gd name="connsiteX9" fmla="*/ 197465 w 526266"/>
                  <a:gd name="connsiteY9" fmla="*/ 427015 h 691215"/>
                  <a:gd name="connsiteX10" fmla="*/ 267617 w 526266"/>
                  <a:gd name="connsiteY10" fmla="*/ 488712 h 691215"/>
                  <a:gd name="connsiteX11" fmla="*/ 523799 w 526266"/>
                  <a:gd name="connsiteY11" fmla="*/ 530990 h 691215"/>
                  <a:gd name="connsiteX12" fmla="*/ 428593 w 526266"/>
                  <a:gd name="connsiteY12" fmla="*/ 643421 h 691215"/>
                  <a:gd name="connsiteX13" fmla="*/ 284432 w 526266"/>
                  <a:gd name="connsiteY13" fmla="*/ 691177 h 691215"/>
                  <a:gd name="connsiteX14" fmla="*/ 132011 w 526266"/>
                  <a:gd name="connsiteY14" fmla="*/ 636846 h 691215"/>
                  <a:gd name="connsiteX15" fmla="*/ 28347 w 526266"/>
                  <a:gd name="connsiteY15" fmla="*/ 501553 h 691215"/>
                  <a:gd name="connsiteX16" fmla="*/ 4 w 526266"/>
                  <a:gd name="connsiteY16" fmla="*/ 346268 h 691215"/>
                  <a:gd name="connsiteX0" fmla="*/ 4 w 526266"/>
                  <a:gd name="connsiteY0" fmla="*/ 344918 h 689865"/>
                  <a:gd name="connsiteX1" fmla="*/ 29912 w 526266"/>
                  <a:gd name="connsiteY1" fmla="*/ 185144 h 689865"/>
                  <a:gd name="connsiteX2" fmla="*/ 111025 w 526266"/>
                  <a:gd name="connsiteY2" fmla="*/ 69267 h 689865"/>
                  <a:gd name="connsiteX3" fmla="*/ 284432 w 526266"/>
                  <a:gd name="connsiteY3" fmla="*/ 9 h 689865"/>
                  <a:gd name="connsiteX4" fmla="*/ 417001 w 526266"/>
                  <a:gd name="connsiteY4" fmla="*/ 39512 h 689865"/>
                  <a:gd name="connsiteX5" fmla="*/ 526266 w 526266"/>
                  <a:gd name="connsiteY5" fmla="*/ 158889 h 689865"/>
                  <a:gd name="connsiteX6" fmla="*/ 287660 w 526266"/>
                  <a:gd name="connsiteY6" fmla="*/ 190468 h 689865"/>
                  <a:gd name="connsiteX7" fmla="*/ 201849 w 526266"/>
                  <a:gd name="connsiteY7" fmla="*/ 243395 h 689865"/>
                  <a:gd name="connsiteX8" fmla="*/ 175228 w 526266"/>
                  <a:gd name="connsiteY8" fmla="*/ 327015 h 689865"/>
                  <a:gd name="connsiteX9" fmla="*/ 197465 w 526266"/>
                  <a:gd name="connsiteY9" fmla="*/ 425665 h 689865"/>
                  <a:gd name="connsiteX10" fmla="*/ 267617 w 526266"/>
                  <a:gd name="connsiteY10" fmla="*/ 487362 h 689865"/>
                  <a:gd name="connsiteX11" fmla="*/ 523799 w 526266"/>
                  <a:gd name="connsiteY11" fmla="*/ 529640 h 689865"/>
                  <a:gd name="connsiteX12" fmla="*/ 428593 w 526266"/>
                  <a:gd name="connsiteY12" fmla="*/ 642071 h 689865"/>
                  <a:gd name="connsiteX13" fmla="*/ 284432 w 526266"/>
                  <a:gd name="connsiteY13" fmla="*/ 689827 h 689865"/>
                  <a:gd name="connsiteX14" fmla="*/ 132011 w 526266"/>
                  <a:gd name="connsiteY14" fmla="*/ 635496 h 689865"/>
                  <a:gd name="connsiteX15" fmla="*/ 28347 w 526266"/>
                  <a:gd name="connsiteY15" fmla="*/ 500203 h 689865"/>
                  <a:gd name="connsiteX16" fmla="*/ 4 w 526266"/>
                  <a:gd name="connsiteY16" fmla="*/ 344918 h 689865"/>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197464 w 526266"/>
                  <a:gd name="connsiteY7" fmla="*/ 240269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77638 w 526266"/>
                  <a:gd name="connsiteY6" fmla="*/ 188281 h 689871"/>
                  <a:gd name="connsiteX7" fmla="*/ 197464 w 526266"/>
                  <a:gd name="connsiteY7" fmla="*/ 240269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57382 h 702329"/>
                  <a:gd name="connsiteX1" fmla="*/ 29912 w 526266"/>
                  <a:gd name="connsiteY1" fmla="*/ 197608 h 702329"/>
                  <a:gd name="connsiteX2" fmla="*/ 111025 w 526266"/>
                  <a:gd name="connsiteY2" fmla="*/ 81731 h 702329"/>
                  <a:gd name="connsiteX3" fmla="*/ 284432 w 526266"/>
                  <a:gd name="connsiteY3" fmla="*/ 12473 h 702329"/>
                  <a:gd name="connsiteX4" fmla="*/ 494043 w 526266"/>
                  <a:gd name="connsiteY4" fmla="*/ 15960 h 702329"/>
                  <a:gd name="connsiteX5" fmla="*/ 526266 w 526266"/>
                  <a:gd name="connsiteY5" fmla="*/ 171353 h 702329"/>
                  <a:gd name="connsiteX6" fmla="*/ 277638 w 526266"/>
                  <a:gd name="connsiteY6" fmla="*/ 200739 h 702329"/>
                  <a:gd name="connsiteX7" fmla="*/ 197464 w 526266"/>
                  <a:gd name="connsiteY7" fmla="*/ 252727 h 702329"/>
                  <a:gd name="connsiteX8" fmla="*/ 169591 w 526266"/>
                  <a:gd name="connsiteY8" fmla="*/ 340418 h 702329"/>
                  <a:gd name="connsiteX9" fmla="*/ 192767 w 526266"/>
                  <a:gd name="connsiteY9" fmla="*/ 433119 h 702329"/>
                  <a:gd name="connsiteX10" fmla="*/ 267617 w 526266"/>
                  <a:gd name="connsiteY10" fmla="*/ 499826 h 702329"/>
                  <a:gd name="connsiteX11" fmla="*/ 523799 w 526266"/>
                  <a:gd name="connsiteY11" fmla="*/ 542104 h 702329"/>
                  <a:gd name="connsiteX12" fmla="*/ 428593 w 526266"/>
                  <a:gd name="connsiteY12" fmla="*/ 654535 h 702329"/>
                  <a:gd name="connsiteX13" fmla="*/ 284432 w 526266"/>
                  <a:gd name="connsiteY13" fmla="*/ 702291 h 702329"/>
                  <a:gd name="connsiteX14" fmla="*/ 132011 w 526266"/>
                  <a:gd name="connsiteY14" fmla="*/ 647960 h 702329"/>
                  <a:gd name="connsiteX15" fmla="*/ 28347 w 526266"/>
                  <a:gd name="connsiteY15" fmla="*/ 512667 h 702329"/>
                  <a:gd name="connsiteX16" fmla="*/ 4 w 526266"/>
                  <a:gd name="connsiteY16" fmla="*/ 357382 h 702329"/>
                  <a:gd name="connsiteX0" fmla="*/ 4 w 526266"/>
                  <a:gd name="connsiteY0" fmla="*/ 344909 h 689856"/>
                  <a:gd name="connsiteX1" fmla="*/ 29912 w 526266"/>
                  <a:gd name="connsiteY1" fmla="*/ 185135 h 689856"/>
                  <a:gd name="connsiteX2" fmla="*/ 111025 w 526266"/>
                  <a:gd name="connsiteY2" fmla="*/ 69258 h 689856"/>
                  <a:gd name="connsiteX3" fmla="*/ 284432 w 526266"/>
                  <a:gd name="connsiteY3" fmla="*/ 0 h 689856"/>
                  <a:gd name="connsiteX4" fmla="*/ 494043 w 526266"/>
                  <a:gd name="connsiteY4" fmla="*/ 3487 h 689856"/>
                  <a:gd name="connsiteX5" fmla="*/ 526266 w 526266"/>
                  <a:gd name="connsiteY5" fmla="*/ 158880 h 689856"/>
                  <a:gd name="connsiteX6" fmla="*/ 277638 w 526266"/>
                  <a:gd name="connsiteY6" fmla="*/ 188266 h 689856"/>
                  <a:gd name="connsiteX7" fmla="*/ 197464 w 526266"/>
                  <a:gd name="connsiteY7" fmla="*/ 240254 h 689856"/>
                  <a:gd name="connsiteX8" fmla="*/ 169591 w 526266"/>
                  <a:gd name="connsiteY8" fmla="*/ 327945 h 689856"/>
                  <a:gd name="connsiteX9" fmla="*/ 192767 w 526266"/>
                  <a:gd name="connsiteY9" fmla="*/ 420646 h 689856"/>
                  <a:gd name="connsiteX10" fmla="*/ 267617 w 526266"/>
                  <a:gd name="connsiteY10" fmla="*/ 487353 h 689856"/>
                  <a:gd name="connsiteX11" fmla="*/ 523799 w 526266"/>
                  <a:gd name="connsiteY11" fmla="*/ 529631 h 689856"/>
                  <a:gd name="connsiteX12" fmla="*/ 428593 w 526266"/>
                  <a:gd name="connsiteY12" fmla="*/ 642062 h 689856"/>
                  <a:gd name="connsiteX13" fmla="*/ 284432 w 526266"/>
                  <a:gd name="connsiteY13" fmla="*/ 689818 h 689856"/>
                  <a:gd name="connsiteX14" fmla="*/ 132011 w 526266"/>
                  <a:gd name="connsiteY14" fmla="*/ 635487 h 689856"/>
                  <a:gd name="connsiteX15" fmla="*/ 28347 w 526266"/>
                  <a:gd name="connsiteY15" fmla="*/ 500194 h 689856"/>
                  <a:gd name="connsiteX16" fmla="*/ 4 w 526266"/>
                  <a:gd name="connsiteY16" fmla="*/ 344909 h 689856"/>
                  <a:gd name="connsiteX0" fmla="*/ 4 w 526266"/>
                  <a:gd name="connsiteY0" fmla="*/ 345742 h 690689"/>
                  <a:gd name="connsiteX1" fmla="*/ 29912 w 526266"/>
                  <a:gd name="connsiteY1" fmla="*/ 185968 h 690689"/>
                  <a:gd name="connsiteX2" fmla="*/ 111025 w 526266"/>
                  <a:gd name="connsiteY2" fmla="*/ 70091 h 690689"/>
                  <a:gd name="connsiteX3" fmla="*/ 284432 w 526266"/>
                  <a:gd name="connsiteY3" fmla="*/ 833 h 690689"/>
                  <a:gd name="connsiteX4" fmla="*/ 494043 w 526266"/>
                  <a:gd name="connsiteY4" fmla="*/ 4320 h 690689"/>
                  <a:gd name="connsiteX5" fmla="*/ 526266 w 526266"/>
                  <a:gd name="connsiteY5" fmla="*/ 159713 h 690689"/>
                  <a:gd name="connsiteX6" fmla="*/ 277638 w 526266"/>
                  <a:gd name="connsiteY6" fmla="*/ 189099 h 690689"/>
                  <a:gd name="connsiteX7" fmla="*/ 197464 w 526266"/>
                  <a:gd name="connsiteY7" fmla="*/ 241087 h 690689"/>
                  <a:gd name="connsiteX8" fmla="*/ 169591 w 526266"/>
                  <a:gd name="connsiteY8" fmla="*/ 328778 h 690689"/>
                  <a:gd name="connsiteX9" fmla="*/ 192767 w 526266"/>
                  <a:gd name="connsiteY9" fmla="*/ 421479 h 690689"/>
                  <a:gd name="connsiteX10" fmla="*/ 267617 w 526266"/>
                  <a:gd name="connsiteY10" fmla="*/ 488186 h 690689"/>
                  <a:gd name="connsiteX11" fmla="*/ 523799 w 526266"/>
                  <a:gd name="connsiteY11" fmla="*/ 530464 h 690689"/>
                  <a:gd name="connsiteX12" fmla="*/ 428593 w 526266"/>
                  <a:gd name="connsiteY12" fmla="*/ 642895 h 690689"/>
                  <a:gd name="connsiteX13" fmla="*/ 284432 w 526266"/>
                  <a:gd name="connsiteY13" fmla="*/ 690651 h 690689"/>
                  <a:gd name="connsiteX14" fmla="*/ 132011 w 526266"/>
                  <a:gd name="connsiteY14" fmla="*/ 636320 h 690689"/>
                  <a:gd name="connsiteX15" fmla="*/ 28347 w 526266"/>
                  <a:gd name="connsiteY15" fmla="*/ 501027 h 690689"/>
                  <a:gd name="connsiteX16" fmla="*/ 4 w 526266"/>
                  <a:gd name="connsiteY16" fmla="*/ 345742 h 690689"/>
                  <a:gd name="connsiteX0" fmla="*/ 4 w 526266"/>
                  <a:gd name="connsiteY0" fmla="*/ 345742 h 690689"/>
                  <a:gd name="connsiteX1" fmla="*/ 29912 w 526266"/>
                  <a:gd name="connsiteY1" fmla="*/ 185968 h 690689"/>
                  <a:gd name="connsiteX2" fmla="*/ 111025 w 526266"/>
                  <a:gd name="connsiteY2" fmla="*/ 70091 h 690689"/>
                  <a:gd name="connsiteX3" fmla="*/ 284432 w 526266"/>
                  <a:gd name="connsiteY3" fmla="*/ 833 h 690689"/>
                  <a:gd name="connsiteX4" fmla="*/ 494043 w 526266"/>
                  <a:gd name="connsiteY4" fmla="*/ 4320 h 690689"/>
                  <a:gd name="connsiteX5" fmla="*/ 526266 w 526266"/>
                  <a:gd name="connsiteY5" fmla="*/ 159713 h 690689"/>
                  <a:gd name="connsiteX6" fmla="*/ 197464 w 526266"/>
                  <a:gd name="connsiteY6" fmla="*/ 241087 h 690689"/>
                  <a:gd name="connsiteX7" fmla="*/ 169591 w 526266"/>
                  <a:gd name="connsiteY7" fmla="*/ 328778 h 690689"/>
                  <a:gd name="connsiteX8" fmla="*/ 192767 w 526266"/>
                  <a:gd name="connsiteY8" fmla="*/ 421479 h 690689"/>
                  <a:gd name="connsiteX9" fmla="*/ 267617 w 526266"/>
                  <a:gd name="connsiteY9" fmla="*/ 488186 h 690689"/>
                  <a:gd name="connsiteX10" fmla="*/ 523799 w 526266"/>
                  <a:gd name="connsiteY10" fmla="*/ 530464 h 690689"/>
                  <a:gd name="connsiteX11" fmla="*/ 428593 w 526266"/>
                  <a:gd name="connsiteY11" fmla="*/ 642895 h 690689"/>
                  <a:gd name="connsiteX12" fmla="*/ 284432 w 526266"/>
                  <a:gd name="connsiteY12" fmla="*/ 690651 h 690689"/>
                  <a:gd name="connsiteX13" fmla="*/ 132011 w 526266"/>
                  <a:gd name="connsiteY13" fmla="*/ 636320 h 690689"/>
                  <a:gd name="connsiteX14" fmla="*/ 28347 w 526266"/>
                  <a:gd name="connsiteY14" fmla="*/ 501027 h 690689"/>
                  <a:gd name="connsiteX15" fmla="*/ 4 w 526266"/>
                  <a:gd name="connsiteY15" fmla="*/ 345742 h 690689"/>
                  <a:gd name="connsiteX0" fmla="*/ 4 w 526266"/>
                  <a:gd name="connsiteY0" fmla="*/ 345742 h 690689"/>
                  <a:gd name="connsiteX1" fmla="*/ 29912 w 526266"/>
                  <a:gd name="connsiteY1" fmla="*/ 185968 h 690689"/>
                  <a:gd name="connsiteX2" fmla="*/ 111025 w 526266"/>
                  <a:gd name="connsiteY2" fmla="*/ 70091 h 690689"/>
                  <a:gd name="connsiteX3" fmla="*/ 284432 w 526266"/>
                  <a:gd name="connsiteY3" fmla="*/ 833 h 690689"/>
                  <a:gd name="connsiteX4" fmla="*/ 494043 w 526266"/>
                  <a:gd name="connsiteY4" fmla="*/ 4320 h 690689"/>
                  <a:gd name="connsiteX5" fmla="*/ 526266 w 526266"/>
                  <a:gd name="connsiteY5" fmla="*/ 159713 h 690689"/>
                  <a:gd name="connsiteX6" fmla="*/ 169591 w 526266"/>
                  <a:gd name="connsiteY6" fmla="*/ 328778 h 690689"/>
                  <a:gd name="connsiteX7" fmla="*/ 192767 w 526266"/>
                  <a:gd name="connsiteY7" fmla="*/ 421479 h 690689"/>
                  <a:gd name="connsiteX8" fmla="*/ 267617 w 526266"/>
                  <a:gd name="connsiteY8" fmla="*/ 488186 h 690689"/>
                  <a:gd name="connsiteX9" fmla="*/ 523799 w 526266"/>
                  <a:gd name="connsiteY9" fmla="*/ 530464 h 690689"/>
                  <a:gd name="connsiteX10" fmla="*/ 428593 w 526266"/>
                  <a:gd name="connsiteY10" fmla="*/ 642895 h 690689"/>
                  <a:gd name="connsiteX11" fmla="*/ 284432 w 526266"/>
                  <a:gd name="connsiteY11" fmla="*/ 690651 h 690689"/>
                  <a:gd name="connsiteX12" fmla="*/ 132011 w 526266"/>
                  <a:gd name="connsiteY12" fmla="*/ 636320 h 690689"/>
                  <a:gd name="connsiteX13" fmla="*/ 28347 w 526266"/>
                  <a:gd name="connsiteY13" fmla="*/ 501027 h 690689"/>
                  <a:gd name="connsiteX14" fmla="*/ 4 w 526266"/>
                  <a:gd name="connsiteY14" fmla="*/ 345742 h 690689"/>
                  <a:gd name="connsiteX0" fmla="*/ 4 w 526266"/>
                  <a:gd name="connsiteY0" fmla="*/ 345742 h 690689"/>
                  <a:gd name="connsiteX1" fmla="*/ 29912 w 526266"/>
                  <a:gd name="connsiteY1" fmla="*/ 185968 h 690689"/>
                  <a:gd name="connsiteX2" fmla="*/ 111025 w 526266"/>
                  <a:gd name="connsiteY2" fmla="*/ 70091 h 690689"/>
                  <a:gd name="connsiteX3" fmla="*/ 284432 w 526266"/>
                  <a:gd name="connsiteY3" fmla="*/ 833 h 690689"/>
                  <a:gd name="connsiteX4" fmla="*/ 494043 w 526266"/>
                  <a:gd name="connsiteY4" fmla="*/ 4320 h 690689"/>
                  <a:gd name="connsiteX5" fmla="*/ 526266 w 526266"/>
                  <a:gd name="connsiteY5" fmla="*/ 159713 h 690689"/>
                  <a:gd name="connsiteX6" fmla="*/ 192767 w 526266"/>
                  <a:gd name="connsiteY6" fmla="*/ 421479 h 690689"/>
                  <a:gd name="connsiteX7" fmla="*/ 267617 w 526266"/>
                  <a:gd name="connsiteY7" fmla="*/ 488186 h 690689"/>
                  <a:gd name="connsiteX8" fmla="*/ 523799 w 526266"/>
                  <a:gd name="connsiteY8" fmla="*/ 530464 h 690689"/>
                  <a:gd name="connsiteX9" fmla="*/ 428593 w 526266"/>
                  <a:gd name="connsiteY9" fmla="*/ 642895 h 690689"/>
                  <a:gd name="connsiteX10" fmla="*/ 284432 w 526266"/>
                  <a:gd name="connsiteY10" fmla="*/ 690651 h 690689"/>
                  <a:gd name="connsiteX11" fmla="*/ 132011 w 526266"/>
                  <a:gd name="connsiteY11" fmla="*/ 636320 h 690689"/>
                  <a:gd name="connsiteX12" fmla="*/ 28347 w 526266"/>
                  <a:gd name="connsiteY12" fmla="*/ 501027 h 690689"/>
                  <a:gd name="connsiteX13" fmla="*/ 4 w 526266"/>
                  <a:gd name="connsiteY13" fmla="*/ 345742 h 690689"/>
                  <a:gd name="connsiteX0" fmla="*/ 4 w 526266"/>
                  <a:gd name="connsiteY0" fmla="*/ 345742 h 690689"/>
                  <a:gd name="connsiteX1" fmla="*/ 29912 w 526266"/>
                  <a:gd name="connsiteY1" fmla="*/ 185968 h 690689"/>
                  <a:gd name="connsiteX2" fmla="*/ 111025 w 526266"/>
                  <a:gd name="connsiteY2" fmla="*/ 70091 h 690689"/>
                  <a:gd name="connsiteX3" fmla="*/ 284432 w 526266"/>
                  <a:gd name="connsiteY3" fmla="*/ 833 h 690689"/>
                  <a:gd name="connsiteX4" fmla="*/ 494043 w 526266"/>
                  <a:gd name="connsiteY4" fmla="*/ 4320 h 690689"/>
                  <a:gd name="connsiteX5" fmla="*/ 526266 w 526266"/>
                  <a:gd name="connsiteY5" fmla="*/ 159713 h 690689"/>
                  <a:gd name="connsiteX6" fmla="*/ 267617 w 526266"/>
                  <a:gd name="connsiteY6" fmla="*/ 488186 h 690689"/>
                  <a:gd name="connsiteX7" fmla="*/ 523799 w 526266"/>
                  <a:gd name="connsiteY7" fmla="*/ 530464 h 690689"/>
                  <a:gd name="connsiteX8" fmla="*/ 428593 w 526266"/>
                  <a:gd name="connsiteY8" fmla="*/ 642895 h 690689"/>
                  <a:gd name="connsiteX9" fmla="*/ 284432 w 526266"/>
                  <a:gd name="connsiteY9" fmla="*/ 690651 h 690689"/>
                  <a:gd name="connsiteX10" fmla="*/ 132011 w 526266"/>
                  <a:gd name="connsiteY10" fmla="*/ 636320 h 690689"/>
                  <a:gd name="connsiteX11" fmla="*/ 28347 w 526266"/>
                  <a:gd name="connsiteY11" fmla="*/ 501027 h 690689"/>
                  <a:gd name="connsiteX12" fmla="*/ 4 w 526266"/>
                  <a:gd name="connsiteY12" fmla="*/ 345742 h 690689"/>
                  <a:gd name="connsiteX0" fmla="*/ 4 w 533166"/>
                  <a:gd name="connsiteY0" fmla="*/ 345742 h 690689"/>
                  <a:gd name="connsiteX1" fmla="*/ 29912 w 533166"/>
                  <a:gd name="connsiteY1" fmla="*/ 185968 h 690689"/>
                  <a:gd name="connsiteX2" fmla="*/ 111025 w 533166"/>
                  <a:gd name="connsiteY2" fmla="*/ 70091 h 690689"/>
                  <a:gd name="connsiteX3" fmla="*/ 284432 w 533166"/>
                  <a:gd name="connsiteY3" fmla="*/ 833 h 690689"/>
                  <a:gd name="connsiteX4" fmla="*/ 494043 w 533166"/>
                  <a:gd name="connsiteY4" fmla="*/ 4320 h 690689"/>
                  <a:gd name="connsiteX5" fmla="*/ 526266 w 533166"/>
                  <a:gd name="connsiteY5" fmla="*/ 159713 h 690689"/>
                  <a:gd name="connsiteX6" fmla="*/ 523799 w 533166"/>
                  <a:gd name="connsiteY6" fmla="*/ 530464 h 690689"/>
                  <a:gd name="connsiteX7" fmla="*/ 428593 w 533166"/>
                  <a:gd name="connsiteY7" fmla="*/ 642895 h 690689"/>
                  <a:gd name="connsiteX8" fmla="*/ 284432 w 533166"/>
                  <a:gd name="connsiteY8" fmla="*/ 690651 h 690689"/>
                  <a:gd name="connsiteX9" fmla="*/ 132011 w 533166"/>
                  <a:gd name="connsiteY9" fmla="*/ 636320 h 690689"/>
                  <a:gd name="connsiteX10" fmla="*/ 28347 w 533166"/>
                  <a:gd name="connsiteY10" fmla="*/ 501027 h 690689"/>
                  <a:gd name="connsiteX11" fmla="*/ 4 w 533166"/>
                  <a:gd name="connsiteY11" fmla="*/ 345742 h 690689"/>
                  <a:gd name="connsiteX0" fmla="*/ 4 w 529798"/>
                  <a:gd name="connsiteY0" fmla="*/ 345742 h 690689"/>
                  <a:gd name="connsiteX1" fmla="*/ 29912 w 529798"/>
                  <a:gd name="connsiteY1" fmla="*/ 185968 h 690689"/>
                  <a:gd name="connsiteX2" fmla="*/ 111025 w 529798"/>
                  <a:gd name="connsiteY2" fmla="*/ 70091 h 690689"/>
                  <a:gd name="connsiteX3" fmla="*/ 284432 w 529798"/>
                  <a:gd name="connsiteY3" fmla="*/ 833 h 690689"/>
                  <a:gd name="connsiteX4" fmla="*/ 494043 w 529798"/>
                  <a:gd name="connsiteY4" fmla="*/ 4320 h 690689"/>
                  <a:gd name="connsiteX5" fmla="*/ 523799 w 529798"/>
                  <a:gd name="connsiteY5" fmla="*/ 530464 h 690689"/>
                  <a:gd name="connsiteX6" fmla="*/ 428593 w 529798"/>
                  <a:gd name="connsiteY6" fmla="*/ 642895 h 690689"/>
                  <a:gd name="connsiteX7" fmla="*/ 284432 w 529798"/>
                  <a:gd name="connsiteY7" fmla="*/ 690651 h 690689"/>
                  <a:gd name="connsiteX8" fmla="*/ 132011 w 529798"/>
                  <a:gd name="connsiteY8" fmla="*/ 636320 h 690689"/>
                  <a:gd name="connsiteX9" fmla="*/ 28347 w 529798"/>
                  <a:gd name="connsiteY9" fmla="*/ 501027 h 690689"/>
                  <a:gd name="connsiteX10" fmla="*/ 4 w 529798"/>
                  <a:gd name="connsiteY10" fmla="*/ 345742 h 690689"/>
                  <a:gd name="connsiteX0" fmla="*/ 4 w 529798"/>
                  <a:gd name="connsiteY0" fmla="*/ 345742 h 704033"/>
                  <a:gd name="connsiteX1" fmla="*/ 29912 w 529798"/>
                  <a:gd name="connsiteY1" fmla="*/ 185968 h 704033"/>
                  <a:gd name="connsiteX2" fmla="*/ 111025 w 529798"/>
                  <a:gd name="connsiteY2" fmla="*/ 70091 h 704033"/>
                  <a:gd name="connsiteX3" fmla="*/ 284432 w 529798"/>
                  <a:gd name="connsiteY3" fmla="*/ 833 h 704033"/>
                  <a:gd name="connsiteX4" fmla="*/ 494043 w 529798"/>
                  <a:gd name="connsiteY4" fmla="*/ 4320 h 704033"/>
                  <a:gd name="connsiteX5" fmla="*/ 523799 w 529798"/>
                  <a:gd name="connsiteY5" fmla="*/ 530464 h 704033"/>
                  <a:gd name="connsiteX6" fmla="*/ 507828 w 529798"/>
                  <a:gd name="connsiteY6" fmla="*/ 689559 h 704033"/>
                  <a:gd name="connsiteX7" fmla="*/ 284432 w 529798"/>
                  <a:gd name="connsiteY7" fmla="*/ 690651 h 704033"/>
                  <a:gd name="connsiteX8" fmla="*/ 132011 w 529798"/>
                  <a:gd name="connsiteY8" fmla="*/ 636320 h 704033"/>
                  <a:gd name="connsiteX9" fmla="*/ 28347 w 529798"/>
                  <a:gd name="connsiteY9" fmla="*/ 501027 h 704033"/>
                  <a:gd name="connsiteX10" fmla="*/ 4 w 529798"/>
                  <a:gd name="connsiteY10" fmla="*/ 345742 h 704033"/>
                  <a:gd name="connsiteX0" fmla="*/ 4 w 529798"/>
                  <a:gd name="connsiteY0" fmla="*/ 345742 h 690651"/>
                  <a:gd name="connsiteX1" fmla="*/ 29912 w 529798"/>
                  <a:gd name="connsiteY1" fmla="*/ 185968 h 690651"/>
                  <a:gd name="connsiteX2" fmla="*/ 111025 w 529798"/>
                  <a:gd name="connsiteY2" fmla="*/ 70091 h 690651"/>
                  <a:gd name="connsiteX3" fmla="*/ 284432 w 529798"/>
                  <a:gd name="connsiteY3" fmla="*/ 833 h 690651"/>
                  <a:gd name="connsiteX4" fmla="*/ 494043 w 529798"/>
                  <a:gd name="connsiteY4" fmla="*/ 4320 h 690651"/>
                  <a:gd name="connsiteX5" fmla="*/ 523799 w 529798"/>
                  <a:gd name="connsiteY5" fmla="*/ 530464 h 690651"/>
                  <a:gd name="connsiteX6" fmla="*/ 507828 w 529798"/>
                  <a:gd name="connsiteY6" fmla="*/ 689559 h 690651"/>
                  <a:gd name="connsiteX7" fmla="*/ 284432 w 529798"/>
                  <a:gd name="connsiteY7" fmla="*/ 690651 h 690651"/>
                  <a:gd name="connsiteX8" fmla="*/ 132011 w 529798"/>
                  <a:gd name="connsiteY8" fmla="*/ 636320 h 690651"/>
                  <a:gd name="connsiteX9" fmla="*/ 28347 w 529798"/>
                  <a:gd name="connsiteY9" fmla="*/ 501027 h 690651"/>
                  <a:gd name="connsiteX10" fmla="*/ 4 w 529798"/>
                  <a:gd name="connsiteY10" fmla="*/ 345742 h 690651"/>
                  <a:gd name="connsiteX0" fmla="*/ 4 w 528814"/>
                  <a:gd name="connsiteY0" fmla="*/ 345742 h 690651"/>
                  <a:gd name="connsiteX1" fmla="*/ 29912 w 528814"/>
                  <a:gd name="connsiteY1" fmla="*/ 185968 h 690651"/>
                  <a:gd name="connsiteX2" fmla="*/ 111025 w 528814"/>
                  <a:gd name="connsiteY2" fmla="*/ 70091 h 690651"/>
                  <a:gd name="connsiteX3" fmla="*/ 284432 w 528814"/>
                  <a:gd name="connsiteY3" fmla="*/ 833 h 690651"/>
                  <a:gd name="connsiteX4" fmla="*/ 494043 w 528814"/>
                  <a:gd name="connsiteY4" fmla="*/ 4320 h 690651"/>
                  <a:gd name="connsiteX5" fmla="*/ 507828 w 528814"/>
                  <a:gd name="connsiteY5" fmla="*/ 689559 h 690651"/>
                  <a:gd name="connsiteX6" fmla="*/ 284432 w 528814"/>
                  <a:gd name="connsiteY6" fmla="*/ 690651 h 690651"/>
                  <a:gd name="connsiteX7" fmla="*/ 132011 w 528814"/>
                  <a:gd name="connsiteY7" fmla="*/ 636320 h 690651"/>
                  <a:gd name="connsiteX8" fmla="*/ 28347 w 528814"/>
                  <a:gd name="connsiteY8" fmla="*/ 501027 h 690651"/>
                  <a:gd name="connsiteX9" fmla="*/ 4 w 528814"/>
                  <a:gd name="connsiteY9" fmla="*/ 345742 h 690651"/>
                  <a:gd name="connsiteX0" fmla="*/ 4 w 514189"/>
                  <a:gd name="connsiteY0" fmla="*/ 387032 h 753099"/>
                  <a:gd name="connsiteX1" fmla="*/ 29912 w 514189"/>
                  <a:gd name="connsiteY1" fmla="*/ 227258 h 753099"/>
                  <a:gd name="connsiteX2" fmla="*/ 111025 w 514189"/>
                  <a:gd name="connsiteY2" fmla="*/ 111381 h 753099"/>
                  <a:gd name="connsiteX3" fmla="*/ 284432 w 514189"/>
                  <a:gd name="connsiteY3" fmla="*/ 42123 h 753099"/>
                  <a:gd name="connsiteX4" fmla="*/ 494043 w 514189"/>
                  <a:gd name="connsiteY4" fmla="*/ 45610 h 753099"/>
                  <a:gd name="connsiteX5" fmla="*/ 392451 w 514189"/>
                  <a:gd name="connsiteY5" fmla="*/ 696054 h 753099"/>
                  <a:gd name="connsiteX6" fmla="*/ 507828 w 514189"/>
                  <a:gd name="connsiteY6" fmla="*/ 730849 h 753099"/>
                  <a:gd name="connsiteX7" fmla="*/ 284432 w 514189"/>
                  <a:gd name="connsiteY7" fmla="*/ 731941 h 753099"/>
                  <a:gd name="connsiteX8" fmla="*/ 132011 w 514189"/>
                  <a:gd name="connsiteY8" fmla="*/ 677610 h 753099"/>
                  <a:gd name="connsiteX9" fmla="*/ 28347 w 514189"/>
                  <a:gd name="connsiteY9" fmla="*/ 542317 h 753099"/>
                  <a:gd name="connsiteX10" fmla="*/ 4 w 514189"/>
                  <a:gd name="connsiteY10" fmla="*/ 387032 h 753099"/>
                  <a:gd name="connsiteX0" fmla="*/ 4 w 507828"/>
                  <a:gd name="connsiteY0" fmla="*/ 387032 h 731941"/>
                  <a:gd name="connsiteX1" fmla="*/ 29912 w 507828"/>
                  <a:gd name="connsiteY1" fmla="*/ 227258 h 731941"/>
                  <a:gd name="connsiteX2" fmla="*/ 111025 w 507828"/>
                  <a:gd name="connsiteY2" fmla="*/ 111381 h 731941"/>
                  <a:gd name="connsiteX3" fmla="*/ 284432 w 507828"/>
                  <a:gd name="connsiteY3" fmla="*/ 42123 h 731941"/>
                  <a:gd name="connsiteX4" fmla="*/ 494043 w 507828"/>
                  <a:gd name="connsiteY4" fmla="*/ 45610 h 731941"/>
                  <a:gd name="connsiteX5" fmla="*/ 392451 w 507828"/>
                  <a:gd name="connsiteY5" fmla="*/ 696054 h 731941"/>
                  <a:gd name="connsiteX6" fmla="*/ 507828 w 507828"/>
                  <a:gd name="connsiteY6" fmla="*/ 730849 h 731941"/>
                  <a:gd name="connsiteX7" fmla="*/ 284432 w 507828"/>
                  <a:gd name="connsiteY7" fmla="*/ 731941 h 731941"/>
                  <a:gd name="connsiteX8" fmla="*/ 132011 w 507828"/>
                  <a:gd name="connsiteY8" fmla="*/ 677610 h 731941"/>
                  <a:gd name="connsiteX9" fmla="*/ 28347 w 507828"/>
                  <a:gd name="connsiteY9" fmla="*/ 542317 h 731941"/>
                  <a:gd name="connsiteX10" fmla="*/ 4 w 507828"/>
                  <a:gd name="connsiteY10" fmla="*/ 387032 h 731941"/>
                  <a:gd name="connsiteX0" fmla="*/ 4 w 507828"/>
                  <a:gd name="connsiteY0" fmla="*/ 387032 h 731941"/>
                  <a:gd name="connsiteX1" fmla="*/ 29912 w 507828"/>
                  <a:gd name="connsiteY1" fmla="*/ 227258 h 731941"/>
                  <a:gd name="connsiteX2" fmla="*/ 111025 w 507828"/>
                  <a:gd name="connsiteY2" fmla="*/ 111381 h 731941"/>
                  <a:gd name="connsiteX3" fmla="*/ 284432 w 507828"/>
                  <a:gd name="connsiteY3" fmla="*/ 42123 h 731941"/>
                  <a:gd name="connsiteX4" fmla="*/ 494043 w 507828"/>
                  <a:gd name="connsiteY4" fmla="*/ 45610 h 731941"/>
                  <a:gd name="connsiteX5" fmla="*/ 429094 w 507828"/>
                  <a:gd name="connsiteY5" fmla="*/ 718916 h 731941"/>
                  <a:gd name="connsiteX6" fmla="*/ 507828 w 507828"/>
                  <a:gd name="connsiteY6" fmla="*/ 730849 h 731941"/>
                  <a:gd name="connsiteX7" fmla="*/ 284432 w 507828"/>
                  <a:gd name="connsiteY7" fmla="*/ 731941 h 731941"/>
                  <a:gd name="connsiteX8" fmla="*/ 132011 w 507828"/>
                  <a:gd name="connsiteY8" fmla="*/ 677610 h 731941"/>
                  <a:gd name="connsiteX9" fmla="*/ 28347 w 507828"/>
                  <a:gd name="connsiteY9" fmla="*/ 542317 h 731941"/>
                  <a:gd name="connsiteX10" fmla="*/ 4 w 507828"/>
                  <a:gd name="connsiteY10" fmla="*/ 387032 h 731941"/>
                  <a:gd name="connsiteX0" fmla="*/ 4 w 507828"/>
                  <a:gd name="connsiteY0" fmla="*/ 385457 h 730366"/>
                  <a:gd name="connsiteX1" fmla="*/ 29912 w 507828"/>
                  <a:gd name="connsiteY1" fmla="*/ 225683 h 730366"/>
                  <a:gd name="connsiteX2" fmla="*/ 111025 w 507828"/>
                  <a:gd name="connsiteY2" fmla="*/ 109806 h 730366"/>
                  <a:gd name="connsiteX3" fmla="*/ 284432 w 507828"/>
                  <a:gd name="connsiteY3" fmla="*/ 40548 h 730366"/>
                  <a:gd name="connsiteX4" fmla="*/ 494043 w 507828"/>
                  <a:gd name="connsiteY4" fmla="*/ 44035 h 730366"/>
                  <a:gd name="connsiteX5" fmla="*/ 356748 w 507828"/>
                  <a:gd name="connsiteY5" fmla="*/ 665666 h 730366"/>
                  <a:gd name="connsiteX6" fmla="*/ 429094 w 507828"/>
                  <a:gd name="connsiteY6" fmla="*/ 717341 h 730366"/>
                  <a:gd name="connsiteX7" fmla="*/ 507828 w 507828"/>
                  <a:gd name="connsiteY7" fmla="*/ 729274 h 730366"/>
                  <a:gd name="connsiteX8" fmla="*/ 284432 w 507828"/>
                  <a:gd name="connsiteY8" fmla="*/ 730366 h 730366"/>
                  <a:gd name="connsiteX9" fmla="*/ 132011 w 507828"/>
                  <a:gd name="connsiteY9" fmla="*/ 676035 h 730366"/>
                  <a:gd name="connsiteX10" fmla="*/ 28347 w 507828"/>
                  <a:gd name="connsiteY10" fmla="*/ 540742 h 730366"/>
                  <a:gd name="connsiteX11" fmla="*/ 4 w 507828"/>
                  <a:gd name="connsiteY11" fmla="*/ 385457 h 730366"/>
                  <a:gd name="connsiteX0" fmla="*/ 4 w 507828"/>
                  <a:gd name="connsiteY0" fmla="*/ 370333 h 715242"/>
                  <a:gd name="connsiteX1" fmla="*/ 29912 w 507828"/>
                  <a:gd name="connsiteY1" fmla="*/ 210559 h 715242"/>
                  <a:gd name="connsiteX2" fmla="*/ 111025 w 507828"/>
                  <a:gd name="connsiteY2" fmla="*/ 94682 h 715242"/>
                  <a:gd name="connsiteX3" fmla="*/ 284432 w 507828"/>
                  <a:gd name="connsiteY3" fmla="*/ 25424 h 715242"/>
                  <a:gd name="connsiteX4" fmla="*/ 494043 w 507828"/>
                  <a:gd name="connsiteY4" fmla="*/ 28911 h 715242"/>
                  <a:gd name="connsiteX5" fmla="*/ 428463 w 507828"/>
                  <a:gd name="connsiteY5" fmla="*/ 49549 h 715242"/>
                  <a:gd name="connsiteX6" fmla="*/ 356748 w 507828"/>
                  <a:gd name="connsiteY6" fmla="*/ 650542 h 715242"/>
                  <a:gd name="connsiteX7" fmla="*/ 429094 w 507828"/>
                  <a:gd name="connsiteY7" fmla="*/ 702217 h 715242"/>
                  <a:gd name="connsiteX8" fmla="*/ 507828 w 507828"/>
                  <a:gd name="connsiteY8" fmla="*/ 714150 h 715242"/>
                  <a:gd name="connsiteX9" fmla="*/ 284432 w 507828"/>
                  <a:gd name="connsiteY9" fmla="*/ 715242 h 715242"/>
                  <a:gd name="connsiteX10" fmla="*/ 132011 w 507828"/>
                  <a:gd name="connsiteY10" fmla="*/ 660911 h 715242"/>
                  <a:gd name="connsiteX11" fmla="*/ 28347 w 507828"/>
                  <a:gd name="connsiteY11" fmla="*/ 525618 h 715242"/>
                  <a:gd name="connsiteX12" fmla="*/ 4 w 507828"/>
                  <a:gd name="connsiteY12" fmla="*/ 370333 h 715242"/>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56748 w 507828"/>
                  <a:gd name="connsiteY6" fmla="*/ 628035 h 692735"/>
                  <a:gd name="connsiteX7" fmla="*/ 429094 w 507828"/>
                  <a:gd name="connsiteY7" fmla="*/ 679710 h 692735"/>
                  <a:gd name="connsiteX8" fmla="*/ 507828 w 507828"/>
                  <a:gd name="connsiteY8" fmla="*/ 691643 h 692735"/>
                  <a:gd name="connsiteX9" fmla="*/ 284432 w 507828"/>
                  <a:gd name="connsiteY9" fmla="*/ 692735 h 692735"/>
                  <a:gd name="connsiteX10" fmla="*/ 132011 w 507828"/>
                  <a:gd name="connsiteY10" fmla="*/ 638404 h 692735"/>
                  <a:gd name="connsiteX11" fmla="*/ 28347 w 507828"/>
                  <a:gd name="connsiteY11" fmla="*/ 503111 h 692735"/>
                  <a:gd name="connsiteX12" fmla="*/ 4 w 507828"/>
                  <a:gd name="connsiteY12"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243062 w 507828"/>
                  <a:gd name="connsiteY6" fmla="*/ 339910 h 692735"/>
                  <a:gd name="connsiteX7" fmla="*/ 356748 w 507828"/>
                  <a:gd name="connsiteY7" fmla="*/ 628035 h 692735"/>
                  <a:gd name="connsiteX8" fmla="*/ 429094 w 507828"/>
                  <a:gd name="connsiteY8" fmla="*/ 679710 h 692735"/>
                  <a:gd name="connsiteX9" fmla="*/ 507828 w 507828"/>
                  <a:gd name="connsiteY9" fmla="*/ 691643 h 692735"/>
                  <a:gd name="connsiteX10" fmla="*/ 284432 w 507828"/>
                  <a:gd name="connsiteY10" fmla="*/ 692735 h 692735"/>
                  <a:gd name="connsiteX11" fmla="*/ 132011 w 507828"/>
                  <a:gd name="connsiteY11" fmla="*/ 638404 h 692735"/>
                  <a:gd name="connsiteX12" fmla="*/ 28347 w 507828"/>
                  <a:gd name="connsiteY12" fmla="*/ 503111 h 692735"/>
                  <a:gd name="connsiteX13" fmla="*/ 4 w 507828"/>
                  <a:gd name="connsiteY13"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356748 w 507828"/>
                  <a:gd name="connsiteY8" fmla="*/ 628035 h 692735"/>
                  <a:gd name="connsiteX9" fmla="*/ 429094 w 507828"/>
                  <a:gd name="connsiteY9" fmla="*/ 679710 h 692735"/>
                  <a:gd name="connsiteX10" fmla="*/ 507828 w 507828"/>
                  <a:gd name="connsiteY10" fmla="*/ 691643 h 692735"/>
                  <a:gd name="connsiteX11" fmla="*/ 284432 w 507828"/>
                  <a:gd name="connsiteY11" fmla="*/ 692735 h 692735"/>
                  <a:gd name="connsiteX12" fmla="*/ 132011 w 507828"/>
                  <a:gd name="connsiteY12" fmla="*/ 638404 h 692735"/>
                  <a:gd name="connsiteX13" fmla="*/ 28347 w 507828"/>
                  <a:gd name="connsiteY13" fmla="*/ 503111 h 692735"/>
                  <a:gd name="connsiteX14" fmla="*/ 4 w 507828"/>
                  <a:gd name="connsiteY14"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56748 w 507828"/>
                  <a:gd name="connsiteY9" fmla="*/ 628035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8463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16875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16875 w 507828"/>
                  <a:gd name="connsiteY5" fmla="*/ 27042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4705 w 507828"/>
                  <a:gd name="connsiteY5" fmla="*/ 27668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7828"/>
                  <a:gd name="connsiteY0" fmla="*/ 347826 h 692735"/>
                  <a:gd name="connsiteX1" fmla="*/ 29912 w 507828"/>
                  <a:gd name="connsiteY1" fmla="*/ 188052 h 692735"/>
                  <a:gd name="connsiteX2" fmla="*/ 111025 w 507828"/>
                  <a:gd name="connsiteY2" fmla="*/ 72175 h 692735"/>
                  <a:gd name="connsiteX3" fmla="*/ 284432 w 507828"/>
                  <a:gd name="connsiteY3" fmla="*/ 2917 h 692735"/>
                  <a:gd name="connsiteX4" fmla="*/ 494043 w 507828"/>
                  <a:gd name="connsiteY4" fmla="*/ 6404 h 692735"/>
                  <a:gd name="connsiteX5" fmla="*/ 424705 w 507828"/>
                  <a:gd name="connsiteY5" fmla="*/ 27668 h 692735"/>
                  <a:gd name="connsiteX6" fmla="*/ 306636 w 507828"/>
                  <a:gd name="connsiteY6" fmla="*/ 130393 h 692735"/>
                  <a:gd name="connsiteX7" fmla="*/ 243062 w 507828"/>
                  <a:gd name="connsiteY7" fmla="*/ 339910 h 692735"/>
                  <a:gd name="connsiteX8" fmla="*/ 273441 w 507828"/>
                  <a:gd name="connsiteY8" fmla="*/ 510593 h 692735"/>
                  <a:gd name="connsiteX9" fmla="*/ 344534 w 507828"/>
                  <a:gd name="connsiteY9" fmla="*/ 612689 h 692735"/>
                  <a:gd name="connsiteX10" fmla="*/ 429094 w 507828"/>
                  <a:gd name="connsiteY10" fmla="*/ 679710 h 692735"/>
                  <a:gd name="connsiteX11" fmla="*/ 507828 w 507828"/>
                  <a:gd name="connsiteY11" fmla="*/ 691643 h 692735"/>
                  <a:gd name="connsiteX12" fmla="*/ 284432 w 507828"/>
                  <a:gd name="connsiteY12" fmla="*/ 692735 h 692735"/>
                  <a:gd name="connsiteX13" fmla="*/ 132011 w 507828"/>
                  <a:gd name="connsiteY13" fmla="*/ 638404 h 692735"/>
                  <a:gd name="connsiteX14" fmla="*/ 28347 w 507828"/>
                  <a:gd name="connsiteY14" fmla="*/ 503111 h 692735"/>
                  <a:gd name="connsiteX15" fmla="*/ 4 w 507828"/>
                  <a:gd name="connsiteY15" fmla="*/ 347826 h 692735"/>
                  <a:gd name="connsiteX0" fmla="*/ 4 w 504384"/>
                  <a:gd name="connsiteY0" fmla="*/ 347826 h 697145"/>
                  <a:gd name="connsiteX1" fmla="*/ 29912 w 504384"/>
                  <a:gd name="connsiteY1" fmla="*/ 188052 h 697145"/>
                  <a:gd name="connsiteX2" fmla="*/ 111025 w 504384"/>
                  <a:gd name="connsiteY2" fmla="*/ 72175 h 697145"/>
                  <a:gd name="connsiteX3" fmla="*/ 284432 w 504384"/>
                  <a:gd name="connsiteY3" fmla="*/ 2917 h 697145"/>
                  <a:gd name="connsiteX4" fmla="*/ 494043 w 504384"/>
                  <a:gd name="connsiteY4" fmla="*/ 6404 h 697145"/>
                  <a:gd name="connsiteX5" fmla="*/ 424705 w 504384"/>
                  <a:gd name="connsiteY5" fmla="*/ 27668 h 697145"/>
                  <a:gd name="connsiteX6" fmla="*/ 306636 w 504384"/>
                  <a:gd name="connsiteY6" fmla="*/ 130393 h 697145"/>
                  <a:gd name="connsiteX7" fmla="*/ 243062 w 504384"/>
                  <a:gd name="connsiteY7" fmla="*/ 339910 h 697145"/>
                  <a:gd name="connsiteX8" fmla="*/ 273441 w 504384"/>
                  <a:gd name="connsiteY8" fmla="*/ 510593 h 697145"/>
                  <a:gd name="connsiteX9" fmla="*/ 344534 w 504384"/>
                  <a:gd name="connsiteY9" fmla="*/ 612689 h 697145"/>
                  <a:gd name="connsiteX10" fmla="*/ 429094 w 504384"/>
                  <a:gd name="connsiteY10" fmla="*/ 679710 h 697145"/>
                  <a:gd name="connsiteX11" fmla="*/ 504384 w 504384"/>
                  <a:gd name="connsiteY11" fmla="*/ 694149 h 697145"/>
                  <a:gd name="connsiteX12" fmla="*/ 284432 w 504384"/>
                  <a:gd name="connsiteY12" fmla="*/ 692735 h 697145"/>
                  <a:gd name="connsiteX13" fmla="*/ 132011 w 504384"/>
                  <a:gd name="connsiteY13" fmla="*/ 638404 h 697145"/>
                  <a:gd name="connsiteX14" fmla="*/ 28347 w 504384"/>
                  <a:gd name="connsiteY14" fmla="*/ 503111 h 697145"/>
                  <a:gd name="connsiteX15" fmla="*/ 4 w 504384"/>
                  <a:gd name="connsiteY15" fmla="*/ 347826 h 697145"/>
                  <a:gd name="connsiteX0" fmla="*/ 4 w 504384"/>
                  <a:gd name="connsiteY0" fmla="*/ 347826 h 694149"/>
                  <a:gd name="connsiteX1" fmla="*/ 29912 w 504384"/>
                  <a:gd name="connsiteY1" fmla="*/ 188052 h 694149"/>
                  <a:gd name="connsiteX2" fmla="*/ 111025 w 504384"/>
                  <a:gd name="connsiteY2" fmla="*/ 72175 h 694149"/>
                  <a:gd name="connsiteX3" fmla="*/ 284432 w 504384"/>
                  <a:gd name="connsiteY3" fmla="*/ 2917 h 694149"/>
                  <a:gd name="connsiteX4" fmla="*/ 494043 w 504384"/>
                  <a:gd name="connsiteY4" fmla="*/ 6404 h 694149"/>
                  <a:gd name="connsiteX5" fmla="*/ 424705 w 504384"/>
                  <a:gd name="connsiteY5" fmla="*/ 27668 h 694149"/>
                  <a:gd name="connsiteX6" fmla="*/ 306636 w 504384"/>
                  <a:gd name="connsiteY6" fmla="*/ 130393 h 694149"/>
                  <a:gd name="connsiteX7" fmla="*/ 243062 w 504384"/>
                  <a:gd name="connsiteY7" fmla="*/ 339910 h 694149"/>
                  <a:gd name="connsiteX8" fmla="*/ 273441 w 504384"/>
                  <a:gd name="connsiteY8" fmla="*/ 510593 h 694149"/>
                  <a:gd name="connsiteX9" fmla="*/ 344534 w 504384"/>
                  <a:gd name="connsiteY9" fmla="*/ 612689 h 694149"/>
                  <a:gd name="connsiteX10" fmla="*/ 429094 w 504384"/>
                  <a:gd name="connsiteY10" fmla="*/ 679710 h 694149"/>
                  <a:gd name="connsiteX11" fmla="*/ 504384 w 504384"/>
                  <a:gd name="connsiteY11" fmla="*/ 694149 h 694149"/>
                  <a:gd name="connsiteX12" fmla="*/ 284432 w 504384"/>
                  <a:gd name="connsiteY12" fmla="*/ 692735 h 694149"/>
                  <a:gd name="connsiteX13" fmla="*/ 132011 w 504384"/>
                  <a:gd name="connsiteY13" fmla="*/ 638404 h 694149"/>
                  <a:gd name="connsiteX14" fmla="*/ 28347 w 504384"/>
                  <a:gd name="connsiteY14" fmla="*/ 503111 h 694149"/>
                  <a:gd name="connsiteX15" fmla="*/ 4 w 504384"/>
                  <a:gd name="connsiteY15" fmla="*/ 347826 h 69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4384" h="694149">
                    <a:moveTo>
                      <a:pt x="4" y="347826"/>
                    </a:moveTo>
                    <a:cubicBezTo>
                      <a:pt x="265" y="295316"/>
                      <a:pt x="12572" y="240526"/>
                      <a:pt x="29912" y="188052"/>
                    </a:cubicBezTo>
                    <a:cubicBezTo>
                      <a:pt x="53113" y="143259"/>
                      <a:pt x="81758" y="100839"/>
                      <a:pt x="111025" y="72175"/>
                    </a:cubicBezTo>
                    <a:cubicBezTo>
                      <a:pt x="162214" y="24405"/>
                      <a:pt x="211513" y="5737"/>
                      <a:pt x="284432" y="2917"/>
                    </a:cubicBezTo>
                    <a:cubicBezTo>
                      <a:pt x="357351" y="97"/>
                      <a:pt x="459129" y="-3202"/>
                      <a:pt x="494043" y="6404"/>
                    </a:cubicBezTo>
                    <a:cubicBezTo>
                      <a:pt x="470930" y="13492"/>
                      <a:pt x="446878" y="14943"/>
                      <a:pt x="424705" y="27668"/>
                    </a:cubicBezTo>
                    <a:cubicBezTo>
                      <a:pt x="386215" y="53083"/>
                      <a:pt x="337536" y="78248"/>
                      <a:pt x="306636" y="130393"/>
                    </a:cubicBezTo>
                    <a:cubicBezTo>
                      <a:pt x="258511" y="195066"/>
                      <a:pt x="244888" y="281345"/>
                      <a:pt x="243062" y="339910"/>
                    </a:cubicBezTo>
                    <a:cubicBezTo>
                      <a:pt x="241236" y="398475"/>
                      <a:pt x="254493" y="462572"/>
                      <a:pt x="273441" y="510593"/>
                    </a:cubicBezTo>
                    <a:cubicBezTo>
                      <a:pt x="292389" y="558614"/>
                      <a:pt x="317287" y="584398"/>
                      <a:pt x="344534" y="612689"/>
                    </a:cubicBezTo>
                    <a:cubicBezTo>
                      <a:pt x="367083" y="635968"/>
                      <a:pt x="386271" y="648230"/>
                      <a:pt x="429094" y="679710"/>
                    </a:cubicBezTo>
                    <a:lnTo>
                      <a:pt x="504384" y="694149"/>
                    </a:lnTo>
                    <a:lnTo>
                      <a:pt x="284432" y="692735"/>
                    </a:lnTo>
                    <a:cubicBezTo>
                      <a:pt x="222370" y="683444"/>
                      <a:pt x="174692" y="670008"/>
                      <a:pt x="132011" y="638404"/>
                    </a:cubicBezTo>
                    <a:cubicBezTo>
                      <a:pt x="89330" y="606800"/>
                      <a:pt x="51288" y="547522"/>
                      <a:pt x="28347" y="503111"/>
                    </a:cubicBezTo>
                    <a:cubicBezTo>
                      <a:pt x="12886" y="463477"/>
                      <a:pt x="-257" y="400336"/>
                      <a:pt x="4" y="347826"/>
                    </a:cubicBezTo>
                    <a:close/>
                  </a:path>
                </a:pathLst>
              </a:custGeom>
              <a:solidFill>
                <a:srgbClr val="BFBFBF">
                  <a:alpha val="50196"/>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490" name="Ellipse 1134">
                <a:extLst>
                  <a:ext uri="{FF2B5EF4-FFF2-40B4-BE49-F238E27FC236}">
                    <a16:creationId xmlns:a16="http://schemas.microsoft.com/office/drawing/2014/main" id="{840B52EC-BC08-219C-2510-CD1B375C360D}"/>
                  </a:ext>
                </a:extLst>
              </p:cNvPr>
              <p:cNvSpPr>
                <a:spLocks noChangeAspect="1"/>
              </p:cNvSpPr>
              <p:nvPr/>
            </p:nvSpPr>
            <p:spPr>
              <a:xfrm rot="567754">
                <a:off x="5667371" y="4304172"/>
                <a:ext cx="446891" cy="570747"/>
              </a:xfrm>
              <a:custGeom>
                <a:avLst/>
                <a:gdLst>
                  <a:gd name="connsiteX0" fmla="*/ 0 w 568855"/>
                  <a:gd name="connsiteY0" fmla="*/ 344909 h 689818"/>
                  <a:gd name="connsiteX1" fmla="*/ 284428 w 568855"/>
                  <a:gd name="connsiteY1" fmla="*/ 0 h 689818"/>
                  <a:gd name="connsiteX2" fmla="*/ 568856 w 568855"/>
                  <a:gd name="connsiteY2" fmla="*/ 344909 h 689818"/>
                  <a:gd name="connsiteX3" fmla="*/ 284428 w 568855"/>
                  <a:gd name="connsiteY3" fmla="*/ 689818 h 689818"/>
                  <a:gd name="connsiteX4" fmla="*/ 0 w 568855"/>
                  <a:gd name="connsiteY4" fmla="*/ 344909 h 689818"/>
                  <a:gd name="connsiteX0" fmla="*/ 0 w 526262"/>
                  <a:gd name="connsiteY0" fmla="*/ 360294 h 708616"/>
                  <a:gd name="connsiteX1" fmla="*/ 284428 w 526262"/>
                  <a:gd name="connsiteY1" fmla="*/ 15385 h 708616"/>
                  <a:gd name="connsiteX2" fmla="*/ 526262 w 526262"/>
                  <a:gd name="connsiteY2" fmla="*/ 174265 h 708616"/>
                  <a:gd name="connsiteX3" fmla="*/ 284428 w 526262"/>
                  <a:gd name="connsiteY3" fmla="*/ 705203 h 708616"/>
                  <a:gd name="connsiteX4" fmla="*/ 0 w 526262"/>
                  <a:gd name="connsiteY4" fmla="*/ 360294 h 708616"/>
                  <a:gd name="connsiteX0" fmla="*/ 0 w 530266"/>
                  <a:gd name="connsiteY0" fmla="*/ 349250 h 696622"/>
                  <a:gd name="connsiteX1" fmla="*/ 284428 w 530266"/>
                  <a:gd name="connsiteY1" fmla="*/ 4341 h 696622"/>
                  <a:gd name="connsiteX2" fmla="*/ 526262 w 530266"/>
                  <a:gd name="connsiteY2" fmla="*/ 163221 h 696622"/>
                  <a:gd name="connsiteX3" fmla="*/ 287656 w 530266"/>
                  <a:gd name="connsiteY3" fmla="*/ 194800 h 696622"/>
                  <a:gd name="connsiteX4" fmla="*/ 284428 w 530266"/>
                  <a:gd name="connsiteY4" fmla="*/ 694159 h 696622"/>
                  <a:gd name="connsiteX5" fmla="*/ 0 w 530266"/>
                  <a:gd name="connsiteY5" fmla="*/ 349250 h 696622"/>
                  <a:gd name="connsiteX0" fmla="*/ 0 w 530282"/>
                  <a:gd name="connsiteY0" fmla="*/ 349250 h 695335"/>
                  <a:gd name="connsiteX1" fmla="*/ 284428 w 530282"/>
                  <a:gd name="connsiteY1" fmla="*/ 4341 h 695335"/>
                  <a:gd name="connsiteX2" fmla="*/ 526262 w 530282"/>
                  <a:gd name="connsiteY2" fmla="*/ 163221 h 695335"/>
                  <a:gd name="connsiteX3" fmla="*/ 287656 w 530282"/>
                  <a:gd name="connsiteY3" fmla="*/ 194800 h 695335"/>
                  <a:gd name="connsiteX4" fmla="*/ 207482 w 530282"/>
                  <a:gd name="connsiteY4" fmla="*/ 246788 h 695335"/>
                  <a:gd name="connsiteX5" fmla="*/ 284428 w 530282"/>
                  <a:gd name="connsiteY5" fmla="*/ 694159 h 695335"/>
                  <a:gd name="connsiteX6" fmla="*/ 0 w 530282"/>
                  <a:gd name="connsiteY6" fmla="*/ 349250 h 695335"/>
                  <a:gd name="connsiteX0" fmla="*/ 0 w 530282"/>
                  <a:gd name="connsiteY0" fmla="*/ 349250 h 694175"/>
                  <a:gd name="connsiteX1" fmla="*/ 284428 w 530282"/>
                  <a:gd name="connsiteY1" fmla="*/ 4341 h 694175"/>
                  <a:gd name="connsiteX2" fmla="*/ 526262 w 530282"/>
                  <a:gd name="connsiteY2" fmla="*/ 163221 h 694175"/>
                  <a:gd name="connsiteX3" fmla="*/ 287656 w 530282"/>
                  <a:gd name="connsiteY3" fmla="*/ 194800 h 694175"/>
                  <a:gd name="connsiteX4" fmla="*/ 207482 w 530282"/>
                  <a:gd name="connsiteY4" fmla="*/ 246788 h 694175"/>
                  <a:gd name="connsiteX5" fmla="*/ 178669 w 530282"/>
                  <a:gd name="connsiteY5" fmla="*/ 363604 h 694175"/>
                  <a:gd name="connsiteX6" fmla="*/ 284428 w 530282"/>
                  <a:gd name="connsiteY6" fmla="*/ 694159 h 694175"/>
                  <a:gd name="connsiteX7" fmla="*/ 0 w 530282"/>
                  <a:gd name="connsiteY7" fmla="*/ 349250 h 694175"/>
                  <a:gd name="connsiteX0" fmla="*/ 0 w 530282"/>
                  <a:gd name="connsiteY0" fmla="*/ 349250 h 696293"/>
                  <a:gd name="connsiteX1" fmla="*/ 284428 w 530282"/>
                  <a:gd name="connsiteY1" fmla="*/ 4341 h 696293"/>
                  <a:gd name="connsiteX2" fmla="*/ 526262 w 530282"/>
                  <a:gd name="connsiteY2" fmla="*/ 163221 h 696293"/>
                  <a:gd name="connsiteX3" fmla="*/ 287656 w 530282"/>
                  <a:gd name="connsiteY3" fmla="*/ 194800 h 696293"/>
                  <a:gd name="connsiteX4" fmla="*/ 207482 w 530282"/>
                  <a:gd name="connsiteY4" fmla="*/ 246788 h 696293"/>
                  <a:gd name="connsiteX5" fmla="*/ 178669 w 530282"/>
                  <a:gd name="connsiteY5" fmla="*/ 363604 h 696293"/>
                  <a:gd name="connsiteX6" fmla="*/ 272937 w 530282"/>
                  <a:gd name="connsiteY6" fmla="*/ 488876 h 696293"/>
                  <a:gd name="connsiteX7" fmla="*/ 284428 w 530282"/>
                  <a:gd name="connsiteY7" fmla="*/ 694159 h 696293"/>
                  <a:gd name="connsiteX8" fmla="*/ 0 w 530282"/>
                  <a:gd name="connsiteY8" fmla="*/ 349250 h 696293"/>
                  <a:gd name="connsiteX0" fmla="*/ 0 w 530282"/>
                  <a:gd name="connsiteY0" fmla="*/ 349250 h 698141"/>
                  <a:gd name="connsiteX1" fmla="*/ 284428 w 530282"/>
                  <a:gd name="connsiteY1" fmla="*/ 4341 h 698141"/>
                  <a:gd name="connsiteX2" fmla="*/ 526262 w 530282"/>
                  <a:gd name="connsiteY2" fmla="*/ 163221 h 698141"/>
                  <a:gd name="connsiteX3" fmla="*/ 287656 w 530282"/>
                  <a:gd name="connsiteY3" fmla="*/ 194800 h 698141"/>
                  <a:gd name="connsiteX4" fmla="*/ 207482 w 530282"/>
                  <a:gd name="connsiteY4" fmla="*/ 246788 h 698141"/>
                  <a:gd name="connsiteX5" fmla="*/ 178669 w 530282"/>
                  <a:gd name="connsiteY5" fmla="*/ 363604 h 698141"/>
                  <a:gd name="connsiteX6" fmla="*/ 272937 w 530282"/>
                  <a:gd name="connsiteY6" fmla="*/ 488876 h 698141"/>
                  <a:gd name="connsiteX7" fmla="*/ 523795 w 530282"/>
                  <a:gd name="connsiteY7" fmla="*/ 533972 h 698141"/>
                  <a:gd name="connsiteX8" fmla="*/ 284428 w 530282"/>
                  <a:gd name="connsiteY8" fmla="*/ 694159 h 698141"/>
                  <a:gd name="connsiteX9" fmla="*/ 0 w 530282"/>
                  <a:gd name="connsiteY9" fmla="*/ 349250 h 698141"/>
                  <a:gd name="connsiteX0" fmla="*/ 21724 w 552006"/>
                  <a:gd name="connsiteY0" fmla="*/ 345029 h 693920"/>
                  <a:gd name="connsiteX1" fmla="*/ 51632 w 552006"/>
                  <a:gd name="connsiteY1" fmla="*/ 185255 h 693920"/>
                  <a:gd name="connsiteX2" fmla="*/ 306152 w 552006"/>
                  <a:gd name="connsiteY2" fmla="*/ 120 h 693920"/>
                  <a:gd name="connsiteX3" fmla="*/ 547986 w 552006"/>
                  <a:gd name="connsiteY3" fmla="*/ 159000 h 693920"/>
                  <a:gd name="connsiteX4" fmla="*/ 309380 w 552006"/>
                  <a:gd name="connsiteY4" fmla="*/ 190579 h 693920"/>
                  <a:gd name="connsiteX5" fmla="*/ 229206 w 552006"/>
                  <a:gd name="connsiteY5" fmla="*/ 242567 h 693920"/>
                  <a:gd name="connsiteX6" fmla="*/ 200393 w 552006"/>
                  <a:gd name="connsiteY6" fmla="*/ 359383 h 693920"/>
                  <a:gd name="connsiteX7" fmla="*/ 294661 w 552006"/>
                  <a:gd name="connsiteY7" fmla="*/ 484655 h 693920"/>
                  <a:gd name="connsiteX8" fmla="*/ 545519 w 552006"/>
                  <a:gd name="connsiteY8" fmla="*/ 529751 h 693920"/>
                  <a:gd name="connsiteX9" fmla="*/ 306152 w 552006"/>
                  <a:gd name="connsiteY9" fmla="*/ 689938 h 693920"/>
                  <a:gd name="connsiteX10" fmla="*/ 21724 w 552006"/>
                  <a:gd name="connsiteY10" fmla="*/ 345029 h 693920"/>
                  <a:gd name="connsiteX0" fmla="*/ 21724 w 552006"/>
                  <a:gd name="connsiteY0" fmla="*/ 347493 h 696384"/>
                  <a:gd name="connsiteX1" fmla="*/ 51632 w 552006"/>
                  <a:gd name="connsiteY1" fmla="*/ 187719 h 696384"/>
                  <a:gd name="connsiteX2" fmla="*/ 132745 w 552006"/>
                  <a:gd name="connsiteY2" fmla="*/ 71842 h 696384"/>
                  <a:gd name="connsiteX3" fmla="*/ 306152 w 552006"/>
                  <a:gd name="connsiteY3" fmla="*/ 2584 h 696384"/>
                  <a:gd name="connsiteX4" fmla="*/ 547986 w 552006"/>
                  <a:gd name="connsiteY4" fmla="*/ 161464 h 696384"/>
                  <a:gd name="connsiteX5" fmla="*/ 309380 w 552006"/>
                  <a:gd name="connsiteY5" fmla="*/ 193043 h 696384"/>
                  <a:gd name="connsiteX6" fmla="*/ 229206 w 552006"/>
                  <a:gd name="connsiteY6" fmla="*/ 245031 h 696384"/>
                  <a:gd name="connsiteX7" fmla="*/ 200393 w 552006"/>
                  <a:gd name="connsiteY7" fmla="*/ 361847 h 696384"/>
                  <a:gd name="connsiteX8" fmla="*/ 294661 w 552006"/>
                  <a:gd name="connsiteY8" fmla="*/ 487119 h 696384"/>
                  <a:gd name="connsiteX9" fmla="*/ 545519 w 552006"/>
                  <a:gd name="connsiteY9" fmla="*/ 532215 h 696384"/>
                  <a:gd name="connsiteX10" fmla="*/ 306152 w 552006"/>
                  <a:gd name="connsiteY10" fmla="*/ 692402 h 696384"/>
                  <a:gd name="connsiteX11" fmla="*/ 21724 w 552006"/>
                  <a:gd name="connsiteY11" fmla="*/ 347493 h 696384"/>
                  <a:gd name="connsiteX0" fmla="*/ 3895 w 534177"/>
                  <a:gd name="connsiteY0" fmla="*/ 347493 h 692536"/>
                  <a:gd name="connsiteX1" fmla="*/ 33803 w 534177"/>
                  <a:gd name="connsiteY1" fmla="*/ 187719 h 692536"/>
                  <a:gd name="connsiteX2" fmla="*/ 114916 w 534177"/>
                  <a:gd name="connsiteY2" fmla="*/ 71842 h 692536"/>
                  <a:gd name="connsiteX3" fmla="*/ 288323 w 534177"/>
                  <a:gd name="connsiteY3" fmla="*/ 2584 h 692536"/>
                  <a:gd name="connsiteX4" fmla="*/ 530157 w 534177"/>
                  <a:gd name="connsiteY4" fmla="*/ 161464 h 692536"/>
                  <a:gd name="connsiteX5" fmla="*/ 291551 w 534177"/>
                  <a:gd name="connsiteY5" fmla="*/ 193043 h 692536"/>
                  <a:gd name="connsiteX6" fmla="*/ 211377 w 534177"/>
                  <a:gd name="connsiteY6" fmla="*/ 245031 h 692536"/>
                  <a:gd name="connsiteX7" fmla="*/ 182564 w 534177"/>
                  <a:gd name="connsiteY7" fmla="*/ 361847 h 692536"/>
                  <a:gd name="connsiteX8" fmla="*/ 276832 w 534177"/>
                  <a:gd name="connsiteY8" fmla="*/ 487119 h 692536"/>
                  <a:gd name="connsiteX9" fmla="*/ 527690 w 534177"/>
                  <a:gd name="connsiteY9" fmla="*/ 532215 h 692536"/>
                  <a:gd name="connsiteX10" fmla="*/ 288323 w 534177"/>
                  <a:gd name="connsiteY10" fmla="*/ 692402 h 692536"/>
                  <a:gd name="connsiteX11" fmla="*/ 32238 w 534177"/>
                  <a:gd name="connsiteY11" fmla="*/ 502778 h 692536"/>
                  <a:gd name="connsiteX12" fmla="*/ 3895 w 534177"/>
                  <a:gd name="connsiteY12" fmla="*/ 347493 h 692536"/>
                  <a:gd name="connsiteX0" fmla="*/ 3895 w 534177"/>
                  <a:gd name="connsiteY0" fmla="*/ 347493 h 696698"/>
                  <a:gd name="connsiteX1" fmla="*/ 33803 w 534177"/>
                  <a:gd name="connsiteY1" fmla="*/ 187719 h 696698"/>
                  <a:gd name="connsiteX2" fmla="*/ 114916 w 534177"/>
                  <a:gd name="connsiteY2" fmla="*/ 71842 h 696698"/>
                  <a:gd name="connsiteX3" fmla="*/ 288323 w 534177"/>
                  <a:gd name="connsiteY3" fmla="*/ 2584 h 696698"/>
                  <a:gd name="connsiteX4" fmla="*/ 530157 w 534177"/>
                  <a:gd name="connsiteY4" fmla="*/ 161464 h 696698"/>
                  <a:gd name="connsiteX5" fmla="*/ 291551 w 534177"/>
                  <a:gd name="connsiteY5" fmla="*/ 193043 h 696698"/>
                  <a:gd name="connsiteX6" fmla="*/ 211377 w 534177"/>
                  <a:gd name="connsiteY6" fmla="*/ 245031 h 696698"/>
                  <a:gd name="connsiteX7" fmla="*/ 182564 w 534177"/>
                  <a:gd name="connsiteY7" fmla="*/ 361847 h 696698"/>
                  <a:gd name="connsiteX8" fmla="*/ 276832 w 534177"/>
                  <a:gd name="connsiteY8" fmla="*/ 487119 h 696698"/>
                  <a:gd name="connsiteX9" fmla="*/ 527690 w 534177"/>
                  <a:gd name="connsiteY9" fmla="*/ 532215 h 696698"/>
                  <a:gd name="connsiteX10" fmla="*/ 288323 w 534177"/>
                  <a:gd name="connsiteY10" fmla="*/ 692402 h 696698"/>
                  <a:gd name="connsiteX11" fmla="*/ 135902 w 534177"/>
                  <a:gd name="connsiteY11" fmla="*/ 638071 h 696698"/>
                  <a:gd name="connsiteX12" fmla="*/ 32238 w 534177"/>
                  <a:gd name="connsiteY12" fmla="*/ 502778 h 696698"/>
                  <a:gd name="connsiteX13" fmla="*/ 3895 w 534177"/>
                  <a:gd name="connsiteY13" fmla="*/ 347493 h 696698"/>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895 w 534177"/>
                  <a:gd name="connsiteY0" fmla="*/ 347493 h 692440"/>
                  <a:gd name="connsiteX1" fmla="*/ 33803 w 534177"/>
                  <a:gd name="connsiteY1" fmla="*/ 187719 h 692440"/>
                  <a:gd name="connsiteX2" fmla="*/ 114916 w 534177"/>
                  <a:gd name="connsiteY2" fmla="*/ 71842 h 692440"/>
                  <a:gd name="connsiteX3" fmla="*/ 288323 w 534177"/>
                  <a:gd name="connsiteY3" fmla="*/ 2584 h 692440"/>
                  <a:gd name="connsiteX4" fmla="*/ 530157 w 534177"/>
                  <a:gd name="connsiteY4" fmla="*/ 161464 h 692440"/>
                  <a:gd name="connsiteX5" fmla="*/ 291551 w 534177"/>
                  <a:gd name="connsiteY5" fmla="*/ 193043 h 692440"/>
                  <a:gd name="connsiteX6" fmla="*/ 211377 w 534177"/>
                  <a:gd name="connsiteY6" fmla="*/ 245031 h 692440"/>
                  <a:gd name="connsiteX7" fmla="*/ 182564 w 534177"/>
                  <a:gd name="connsiteY7" fmla="*/ 361847 h 692440"/>
                  <a:gd name="connsiteX8" fmla="*/ 276832 w 534177"/>
                  <a:gd name="connsiteY8" fmla="*/ 487119 h 692440"/>
                  <a:gd name="connsiteX9" fmla="*/ 527690 w 534177"/>
                  <a:gd name="connsiteY9" fmla="*/ 532215 h 692440"/>
                  <a:gd name="connsiteX10" fmla="*/ 432484 w 534177"/>
                  <a:gd name="connsiteY10" fmla="*/ 644646 h 692440"/>
                  <a:gd name="connsiteX11" fmla="*/ 288323 w 534177"/>
                  <a:gd name="connsiteY11" fmla="*/ 692402 h 692440"/>
                  <a:gd name="connsiteX12" fmla="*/ 135902 w 534177"/>
                  <a:gd name="connsiteY12" fmla="*/ 638071 h 692440"/>
                  <a:gd name="connsiteX13" fmla="*/ 32238 w 534177"/>
                  <a:gd name="connsiteY13" fmla="*/ 502778 h 692440"/>
                  <a:gd name="connsiteX14" fmla="*/ 3895 w 534177"/>
                  <a:gd name="connsiteY14" fmla="*/ 347493 h 692440"/>
                  <a:gd name="connsiteX0" fmla="*/ 3046 w 533328"/>
                  <a:gd name="connsiteY0" fmla="*/ 347493 h 692440"/>
                  <a:gd name="connsiteX1" fmla="*/ 32954 w 533328"/>
                  <a:gd name="connsiteY1" fmla="*/ 187719 h 692440"/>
                  <a:gd name="connsiteX2" fmla="*/ 114067 w 533328"/>
                  <a:gd name="connsiteY2" fmla="*/ 71842 h 692440"/>
                  <a:gd name="connsiteX3" fmla="*/ 287474 w 533328"/>
                  <a:gd name="connsiteY3" fmla="*/ 2584 h 692440"/>
                  <a:gd name="connsiteX4" fmla="*/ 529308 w 533328"/>
                  <a:gd name="connsiteY4" fmla="*/ 161464 h 692440"/>
                  <a:gd name="connsiteX5" fmla="*/ 290702 w 533328"/>
                  <a:gd name="connsiteY5" fmla="*/ 193043 h 692440"/>
                  <a:gd name="connsiteX6" fmla="*/ 210528 w 533328"/>
                  <a:gd name="connsiteY6" fmla="*/ 245031 h 692440"/>
                  <a:gd name="connsiteX7" fmla="*/ 181715 w 533328"/>
                  <a:gd name="connsiteY7" fmla="*/ 361847 h 692440"/>
                  <a:gd name="connsiteX8" fmla="*/ 275983 w 533328"/>
                  <a:gd name="connsiteY8" fmla="*/ 487119 h 692440"/>
                  <a:gd name="connsiteX9" fmla="*/ 526841 w 533328"/>
                  <a:gd name="connsiteY9" fmla="*/ 532215 h 692440"/>
                  <a:gd name="connsiteX10" fmla="*/ 431635 w 533328"/>
                  <a:gd name="connsiteY10" fmla="*/ 644646 h 692440"/>
                  <a:gd name="connsiteX11" fmla="*/ 287474 w 533328"/>
                  <a:gd name="connsiteY11" fmla="*/ 692402 h 692440"/>
                  <a:gd name="connsiteX12" fmla="*/ 135053 w 533328"/>
                  <a:gd name="connsiteY12" fmla="*/ 638071 h 692440"/>
                  <a:gd name="connsiteX13" fmla="*/ 31389 w 533328"/>
                  <a:gd name="connsiteY13" fmla="*/ 502778 h 692440"/>
                  <a:gd name="connsiteX14" fmla="*/ 3046 w 533328"/>
                  <a:gd name="connsiteY14" fmla="*/ 347493 h 692440"/>
                  <a:gd name="connsiteX0" fmla="*/ 4 w 530286"/>
                  <a:gd name="connsiteY0" fmla="*/ 347493 h 692440"/>
                  <a:gd name="connsiteX1" fmla="*/ 29912 w 530286"/>
                  <a:gd name="connsiteY1" fmla="*/ 187719 h 692440"/>
                  <a:gd name="connsiteX2" fmla="*/ 111025 w 530286"/>
                  <a:gd name="connsiteY2" fmla="*/ 71842 h 692440"/>
                  <a:gd name="connsiteX3" fmla="*/ 284432 w 530286"/>
                  <a:gd name="connsiteY3" fmla="*/ 2584 h 692440"/>
                  <a:gd name="connsiteX4" fmla="*/ 526266 w 530286"/>
                  <a:gd name="connsiteY4" fmla="*/ 161464 h 692440"/>
                  <a:gd name="connsiteX5" fmla="*/ 287660 w 530286"/>
                  <a:gd name="connsiteY5" fmla="*/ 193043 h 692440"/>
                  <a:gd name="connsiteX6" fmla="*/ 207486 w 530286"/>
                  <a:gd name="connsiteY6" fmla="*/ 245031 h 692440"/>
                  <a:gd name="connsiteX7" fmla="*/ 178673 w 530286"/>
                  <a:gd name="connsiteY7" fmla="*/ 361847 h 692440"/>
                  <a:gd name="connsiteX8" fmla="*/ 272941 w 530286"/>
                  <a:gd name="connsiteY8" fmla="*/ 487119 h 692440"/>
                  <a:gd name="connsiteX9" fmla="*/ 523799 w 530286"/>
                  <a:gd name="connsiteY9" fmla="*/ 532215 h 692440"/>
                  <a:gd name="connsiteX10" fmla="*/ 428593 w 530286"/>
                  <a:gd name="connsiteY10" fmla="*/ 644646 h 692440"/>
                  <a:gd name="connsiteX11" fmla="*/ 284432 w 530286"/>
                  <a:gd name="connsiteY11" fmla="*/ 692402 h 692440"/>
                  <a:gd name="connsiteX12" fmla="*/ 132011 w 530286"/>
                  <a:gd name="connsiteY12" fmla="*/ 638071 h 692440"/>
                  <a:gd name="connsiteX13" fmla="*/ 28347 w 530286"/>
                  <a:gd name="connsiteY13" fmla="*/ 502778 h 692440"/>
                  <a:gd name="connsiteX14" fmla="*/ 4 w 530286"/>
                  <a:gd name="connsiteY14" fmla="*/ 347493 h 692440"/>
                  <a:gd name="connsiteX0" fmla="*/ 4 w 530286"/>
                  <a:gd name="connsiteY0" fmla="*/ 347493 h 692440"/>
                  <a:gd name="connsiteX1" fmla="*/ 29912 w 530286"/>
                  <a:gd name="connsiteY1" fmla="*/ 187719 h 692440"/>
                  <a:gd name="connsiteX2" fmla="*/ 111025 w 530286"/>
                  <a:gd name="connsiteY2" fmla="*/ 71842 h 692440"/>
                  <a:gd name="connsiteX3" fmla="*/ 284432 w 530286"/>
                  <a:gd name="connsiteY3" fmla="*/ 2584 h 692440"/>
                  <a:gd name="connsiteX4" fmla="*/ 526266 w 530286"/>
                  <a:gd name="connsiteY4" fmla="*/ 161464 h 692440"/>
                  <a:gd name="connsiteX5" fmla="*/ 287660 w 530286"/>
                  <a:gd name="connsiteY5" fmla="*/ 193043 h 692440"/>
                  <a:gd name="connsiteX6" fmla="*/ 207486 w 530286"/>
                  <a:gd name="connsiteY6" fmla="*/ 245031 h 692440"/>
                  <a:gd name="connsiteX7" fmla="*/ 178673 w 530286"/>
                  <a:gd name="connsiteY7" fmla="*/ 361847 h 692440"/>
                  <a:gd name="connsiteX8" fmla="*/ 272941 w 530286"/>
                  <a:gd name="connsiteY8" fmla="*/ 487119 h 692440"/>
                  <a:gd name="connsiteX9" fmla="*/ 523799 w 530286"/>
                  <a:gd name="connsiteY9" fmla="*/ 532215 h 692440"/>
                  <a:gd name="connsiteX10" fmla="*/ 428593 w 530286"/>
                  <a:gd name="connsiteY10" fmla="*/ 644646 h 692440"/>
                  <a:gd name="connsiteX11" fmla="*/ 284432 w 530286"/>
                  <a:gd name="connsiteY11" fmla="*/ 692402 h 692440"/>
                  <a:gd name="connsiteX12" fmla="*/ 132011 w 530286"/>
                  <a:gd name="connsiteY12" fmla="*/ 638071 h 692440"/>
                  <a:gd name="connsiteX13" fmla="*/ 28347 w 530286"/>
                  <a:gd name="connsiteY13" fmla="*/ 502778 h 692440"/>
                  <a:gd name="connsiteX14" fmla="*/ 4 w 530286"/>
                  <a:gd name="connsiteY14" fmla="*/ 347493 h 692440"/>
                  <a:gd name="connsiteX0" fmla="*/ 4 w 528426"/>
                  <a:gd name="connsiteY0" fmla="*/ 347493 h 692440"/>
                  <a:gd name="connsiteX1" fmla="*/ 29912 w 528426"/>
                  <a:gd name="connsiteY1" fmla="*/ 187719 h 692440"/>
                  <a:gd name="connsiteX2" fmla="*/ 111025 w 528426"/>
                  <a:gd name="connsiteY2" fmla="*/ 71842 h 692440"/>
                  <a:gd name="connsiteX3" fmla="*/ 284432 w 528426"/>
                  <a:gd name="connsiteY3" fmla="*/ 2584 h 692440"/>
                  <a:gd name="connsiteX4" fmla="*/ 398838 w 528426"/>
                  <a:gd name="connsiteY4" fmla="*/ 60565 h 692440"/>
                  <a:gd name="connsiteX5" fmla="*/ 526266 w 528426"/>
                  <a:gd name="connsiteY5" fmla="*/ 161464 h 692440"/>
                  <a:gd name="connsiteX6" fmla="*/ 287660 w 528426"/>
                  <a:gd name="connsiteY6" fmla="*/ 193043 h 692440"/>
                  <a:gd name="connsiteX7" fmla="*/ 207486 w 528426"/>
                  <a:gd name="connsiteY7" fmla="*/ 245031 h 692440"/>
                  <a:gd name="connsiteX8" fmla="*/ 178673 w 528426"/>
                  <a:gd name="connsiteY8" fmla="*/ 361847 h 692440"/>
                  <a:gd name="connsiteX9" fmla="*/ 272941 w 528426"/>
                  <a:gd name="connsiteY9" fmla="*/ 487119 h 692440"/>
                  <a:gd name="connsiteX10" fmla="*/ 523799 w 528426"/>
                  <a:gd name="connsiteY10" fmla="*/ 532215 h 692440"/>
                  <a:gd name="connsiteX11" fmla="*/ 428593 w 528426"/>
                  <a:gd name="connsiteY11" fmla="*/ 644646 h 692440"/>
                  <a:gd name="connsiteX12" fmla="*/ 284432 w 528426"/>
                  <a:gd name="connsiteY12" fmla="*/ 692402 h 692440"/>
                  <a:gd name="connsiteX13" fmla="*/ 132011 w 528426"/>
                  <a:gd name="connsiteY13" fmla="*/ 638071 h 692440"/>
                  <a:gd name="connsiteX14" fmla="*/ 28347 w 528426"/>
                  <a:gd name="connsiteY14" fmla="*/ 502778 h 692440"/>
                  <a:gd name="connsiteX15" fmla="*/ 4 w 528426"/>
                  <a:gd name="connsiteY15" fmla="*/ 347493 h 692440"/>
                  <a:gd name="connsiteX0" fmla="*/ 4 w 528808"/>
                  <a:gd name="connsiteY0" fmla="*/ 345733 h 690680"/>
                  <a:gd name="connsiteX1" fmla="*/ 29912 w 528808"/>
                  <a:gd name="connsiteY1" fmla="*/ 185959 h 690680"/>
                  <a:gd name="connsiteX2" fmla="*/ 111025 w 528808"/>
                  <a:gd name="connsiteY2" fmla="*/ 70082 h 690680"/>
                  <a:gd name="connsiteX3" fmla="*/ 284432 w 528808"/>
                  <a:gd name="connsiteY3" fmla="*/ 824 h 690680"/>
                  <a:gd name="connsiteX4" fmla="*/ 417001 w 528808"/>
                  <a:gd name="connsiteY4" fmla="*/ 40327 h 690680"/>
                  <a:gd name="connsiteX5" fmla="*/ 526266 w 528808"/>
                  <a:gd name="connsiteY5" fmla="*/ 159704 h 690680"/>
                  <a:gd name="connsiteX6" fmla="*/ 287660 w 528808"/>
                  <a:gd name="connsiteY6" fmla="*/ 191283 h 690680"/>
                  <a:gd name="connsiteX7" fmla="*/ 207486 w 528808"/>
                  <a:gd name="connsiteY7" fmla="*/ 243271 h 690680"/>
                  <a:gd name="connsiteX8" fmla="*/ 178673 w 528808"/>
                  <a:gd name="connsiteY8" fmla="*/ 360087 h 690680"/>
                  <a:gd name="connsiteX9" fmla="*/ 272941 w 528808"/>
                  <a:gd name="connsiteY9" fmla="*/ 485359 h 690680"/>
                  <a:gd name="connsiteX10" fmla="*/ 523799 w 528808"/>
                  <a:gd name="connsiteY10" fmla="*/ 530455 h 690680"/>
                  <a:gd name="connsiteX11" fmla="*/ 428593 w 528808"/>
                  <a:gd name="connsiteY11" fmla="*/ 642886 h 690680"/>
                  <a:gd name="connsiteX12" fmla="*/ 284432 w 528808"/>
                  <a:gd name="connsiteY12" fmla="*/ 690642 h 690680"/>
                  <a:gd name="connsiteX13" fmla="*/ 132011 w 528808"/>
                  <a:gd name="connsiteY13" fmla="*/ 636311 h 690680"/>
                  <a:gd name="connsiteX14" fmla="*/ 28347 w 528808"/>
                  <a:gd name="connsiteY14" fmla="*/ 501018 h 690680"/>
                  <a:gd name="connsiteX15" fmla="*/ 4 w 528808"/>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7486 w 526266"/>
                  <a:gd name="connsiteY7" fmla="*/ 243271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72941 w 526266"/>
                  <a:gd name="connsiteY9" fmla="*/ 485359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8673 w 526266"/>
                  <a:gd name="connsiteY8" fmla="*/ 360087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267617 w 526266"/>
                  <a:gd name="connsiteY9" fmla="*/ 488177 h 690680"/>
                  <a:gd name="connsiteX10" fmla="*/ 523799 w 526266"/>
                  <a:gd name="connsiteY10" fmla="*/ 530455 h 690680"/>
                  <a:gd name="connsiteX11" fmla="*/ 428593 w 526266"/>
                  <a:gd name="connsiteY11" fmla="*/ 642886 h 690680"/>
                  <a:gd name="connsiteX12" fmla="*/ 284432 w 526266"/>
                  <a:gd name="connsiteY12" fmla="*/ 690642 h 690680"/>
                  <a:gd name="connsiteX13" fmla="*/ 132011 w 526266"/>
                  <a:gd name="connsiteY13" fmla="*/ 636311 h 690680"/>
                  <a:gd name="connsiteX14" fmla="*/ 28347 w 526266"/>
                  <a:gd name="connsiteY14" fmla="*/ 501018 h 690680"/>
                  <a:gd name="connsiteX15" fmla="*/ 4 w 526266"/>
                  <a:gd name="connsiteY15"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5733 h 690680"/>
                  <a:gd name="connsiteX1" fmla="*/ 29912 w 526266"/>
                  <a:gd name="connsiteY1" fmla="*/ 185959 h 690680"/>
                  <a:gd name="connsiteX2" fmla="*/ 111025 w 526266"/>
                  <a:gd name="connsiteY2" fmla="*/ 70082 h 690680"/>
                  <a:gd name="connsiteX3" fmla="*/ 284432 w 526266"/>
                  <a:gd name="connsiteY3" fmla="*/ 824 h 690680"/>
                  <a:gd name="connsiteX4" fmla="*/ 417001 w 526266"/>
                  <a:gd name="connsiteY4" fmla="*/ 40327 h 690680"/>
                  <a:gd name="connsiteX5" fmla="*/ 526266 w 526266"/>
                  <a:gd name="connsiteY5" fmla="*/ 159704 h 690680"/>
                  <a:gd name="connsiteX6" fmla="*/ 287660 w 526266"/>
                  <a:gd name="connsiteY6" fmla="*/ 191283 h 690680"/>
                  <a:gd name="connsiteX7" fmla="*/ 201849 w 526266"/>
                  <a:gd name="connsiteY7" fmla="*/ 244210 h 690680"/>
                  <a:gd name="connsiteX8" fmla="*/ 175228 w 526266"/>
                  <a:gd name="connsiteY8" fmla="*/ 327830 h 690680"/>
                  <a:gd name="connsiteX9" fmla="*/ 197465 w 526266"/>
                  <a:gd name="connsiteY9" fmla="*/ 426480 h 690680"/>
                  <a:gd name="connsiteX10" fmla="*/ 267617 w 526266"/>
                  <a:gd name="connsiteY10" fmla="*/ 488177 h 690680"/>
                  <a:gd name="connsiteX11" fmla="*/ 523799 w 526266"/>
                  <a:gd name="connsiteY11" fmla="*/ 530455 h 690680"/>
                  <a:gd name="connsiteX12" fmla="*/ 428593 w 526266"/>
                  <a:gd name="connsiteY12" fmla="*/ 642886 h 690680"/>
                  <a:gd name="connsiteX13" fmla="*/ 284432 w 526266"/>
                  <a:gd name="connsiteY13" fmla="*/ 690642 h 690680"/>
                  <a:gd name="connsiteX14" fmla="*/ 132011 w 526266"/>
                  <a:gd name="connsiteY14" fmla="*/ 636311 h 690680"/>
                  <a:gd name="connsiteX15" fmla="*/ 28347 w 526266"/>
                  <a:gd name="connsiteY15" fmla="*/ 501018 h 690680"/>
                  <a:gd name="connsiteX16" fmla="*/ 4 w 526266"/>
                  <a:gd name="connsiteY16" fmla="*/ 345733 h 690680"/>
                  <a:gd name="connsiteX0" fmla="*/ 4 w 526266"/>
                  <a:gd name="connsiteY0" fmla="*/ 346268 h 691215"/>
                  <a:gd name="connsiteX1" fmla="*/ 29912 w 526266"/>
                  <a:gd name="connsiteY1" fmla="*/ 186494 h 691215"/>
                  <a:gd name="connsiteX2" fmla="*/ 111025 w 526266"/>
                  <a:gd name="connsiteY2" fmla="*/ 70617 h 691215"/>
                  <a:gd name="connsiteX3" fmla="*/ 284432 w 526266"/>
                  <a:gd name="connsiteY3" fmla="*/ 1359 h 691215"/>
                  <a:gd name="connsiteX4" fmla="*/ 417001 w 526266"/>
                  <a:gd name="connsiteY4" fmla="*/ 40862 h 691215"/>
                  <a:gd name="connsiteX5" fmla="*/ 526266 w 526266"/>
                  <a:gd name="connsiteY5" fmla="*/ 160239 h 691215"/>
                  <a:gd name="connsiteX6" fmla="*/ 287660 w 526266"/>
                  <a:gd name="connsiteY6" fmla="*/ 191818 h 691215"/>
                  <a:gd name="connsiteX7" fmla="*/ 201849 w 526266"/>
                  <a:gd name="connsiteY7" fmla="*/ 244745 h 691215"/>
                  <a:gd name="connsiteX8" fmla="*/ 175228 w 526266"/>
                  <a:gd name="connsiteY8" fmla="*/ 328365 h 691215"/>
                  <a:gd name="connsiteX9" fmla="*/ 197465 w 526266"/>
                  <a:gd name="connsiteY9" fmla="*/ 427015 h 691215"/>
                  <a:gd name="connsiteX10" fmla="*/ 267617 w 526266"/>
                  <a:gd name="connsiteY10" fmla="*/ 488712 h 691215"/>
                  <a:gd name="connsiteX11" fmla="*/ 523799 w 526266"/>
                  <a:gd name="connsiteY11" fmla="*/ 530990 h 691215"/>
                  <a:gd name="connsiteX12" fmla="*/ 428593 w 526266"/>
                  <a:gd name="connsiteY12" fmla="*/ 643421 h 691215"/>
                  <a:gd name="connsiteX13" fmla="*/ 284432 w 526266"/>
                  <a:gd name="connsiteY13" fmla="*/ 691177 h 691215"/>
                  <a:gd name="connsiteX14" fmla="*/ 132011 w 526266"/>
                  <a:gd name="connsiteY14" fmla="*/ 636846 h 691215"/>
                  <a:gd name="connsiteX15" fmla="*/ 28347 w 526266"/>
                  <a:gd name="connsiteY15" fmla="*/ 501553 h 691215"/>
                  <a:gd name="connsiteX16" fmla="*/ 4 w 526266"/>
                  <a:gd name="connsiteY16" fmla="*/ 346268 h 691215"/>
                  <a:gd name="connsiteX0" fmla="*/ 4 w 526266"/>
                  <a:gd name="connsiteY0" fmla="*/ 344918 h 689865"/>
                  <a:gd name="connsiteX1" fmla="*/ 29912 w 526266"/>
                  <a:gd name="connsiteY1" fmla="*/ 185144 h 689865"/>
                  <a:gd name="connsiteX2" fmla="*/ 111025 w 526266"/>
                  <a:gd name="connsiteY2" fmla="*/ 69267 h 689865"/>
                  <a:gd name="connsiteX3" fmla="*/ 284432 w 526266"/>
                  <a:gd name="connsiteY3" fmla="*/ 9 h 689865"/>
                  <a:gd name="connsiteX4" fmla="*/ 417001 w 526266"/>
                  <a:gd name="connsiteY4" fmla="*/ 39512 h 689865"/>
                  <a:gd name="connsiteX5" fmla="*/ 526266 w 526266"/>
                  <a:gd name="connsiteY5" fmla="*/ 158889 h 689865"/>
                  <a:gd name="connsiteX6" fmla="*/ 287660 w 526266"/>
                  <a:gd name="connsiteY6" fmla="*/ 190468 h 689865"/>
                  <a:gd name="connsiteX7" fmla="*/ 201849 w 526266"/>
                  <a:gd name="connsiteY7" fmla="*/ 243395 h 689865"/>
                  <a:gd name="connsiteX8" fmla="*/ 175228 w 526266"/>
                  <a:gd name="connsiteY8" fmla="*/ 327015 h 689865"/>
                  <a:gd name="connsiteX9" fmla="*/ 197465 w 526266"/>
                  <a:gd name="connsiteY9" fmla="*/ 425665 h 689865"/>
                  <a:gd name="connsiteX10" fmla="*/ 267617 w 526266"/>
                  <a:gd name="connsiteY10" fmla="*/ 487362 h 689865"/>
                  <a:gd name="connsiteX11" fmla="*/ 523799 w 526266"/>
                  <a:gd name="connsiteY11" fmla="*/ 529640 h 689865"/>
                  <a:gd name="connsiteX12" fmla="*/ 428593 w 526266"/>
                  <a:gd name="connsiteY12" fmla="*/ 642071 h 689865"/>
                  <a:gd name="connsiteX13" fmla="*/ 284432 w 526266"/>
                  <a:gd name="connsiteY13" fmla="*/ 689827 h 689865"/>
                  <a:gd name="connsiteX14" fmla="*/ 132011 w 526266"/>
                  <a:gd name="connsiteY14" fmla="*/ 635496 h 689865"/>
                  <a:gd name="connsiteX15" fmla="*/ 28347 w 526266"/>
                  <a:gd name="connsiteY15" fmla="*/ 500203 h 689865"/>
                  <a:gd name="connsiteX16" fmla="*/ 4 w 526266"/>
                  <a:gd name="connsiteY16" fmla="*/ 344918 h 689865"/>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7465 w 526266"/>
                  <a:gd name="connsiteY9" fmla="*/ 42567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75228 w 526266"/>
                  <a:gd name="connsiteY8" fmla="*/ 327021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201849 w 526266"/>
                  <a:gd name="connsiteY7" fmla="*/ 243401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87660 w 526266"/>
                  <a:gd name="connsiteY6" fmla="*/ 190474 h 689871"/>
                  <a:gd name="connsiteX7" fmla="*/ 197464 w 526266"/>
                  <a:gd name="connsiteY7" fmla="*/ 240269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26266"/>
                  <a:gd name="connsiteY0" fmla="*/ 344924 h 689871"/>
                  <a:gd name="connsiteX1" fmla="*/ 29912 w 526266"/>
                  <a:gd name="connsiteY1" fmla="*/ 185150 h 689871"/>
                  <a:gd name="connsiteX2" fmla="*/ 111025 w 526266"/>
                  <a:gd name="connsiteY2" fmla="*/ 69273 h 689871"/>
                  <a:gd name="connsiteX3" fmla="*/ 284432 w 526266"/>
                  <a:gd name="connsiteY3" fmla="*/ 15 h 689871"/>
                  <a:gd name="connsiteX4" fmla="*/ 417001 w 526266"/>
                  <a:gd name="connsiteY4" fmla="*/ 39518 h 689871"/>
                  <a:gd name="connsiteX5" fmla="*/ 526266 w 526266"/>
                  <a:gd name="connsiteY5" fmla="*/ 158895 h 689871"/>
                  <a:gd name="connsiteX6" fmla="*/ 277638 w 526266"/>
                  <a:gd name="connsiteY6" fmla="*/ 188281 h 689871"/>
                  <a:gd name="connsiteX7" fmla="*/ 197464 w 526266"/>
                  <a:gd name="connsiteY7" fmla="*/ 240269 h 689871"/>
                  <a:gd name="connsiteX8" fmla="*/ 169591 w 526266"/>
                  <a:gd name="connsiteY8" fmla="*/ 327960 h 689871"/>
                  <a:gd name="connsiteX9" fmla="*/ 192767 w 526266"/>
                  <a:gd name="connsiteY9" fmla="*/ 420661 h 689871"/>
                  <a:gd name="connsiteX10" fmla="*/ 267617 w 526266"/>
                  <a:gd name="connsiteY10" fmla="*/ 487368 h 689871"/>
                  <a:gd name="connsiteX11" fmla="*/ 523799 w 526266"/>
                  <a:gd name="connsiteY11" fmla="*/ 529646 h 689871"/>
                  <a:gd name="connsiteX12" fmla="*/ 428593 w 526266"/>
                  <a:gd name="connsiteY12" fmla="*/ 642077 h 689871"/>
                  <a:gd name="connsiteX13" fmla="*/ 284432 w 526266"/>
                  <a:gd name="connsiteY13" fmla="*/ 689833 h 689871"/>
                  <a:gd name="connsiteX14" fmla="*/ 132011 w 526266"/>
                  <a:gd name="connsiteY14" fmla="*/ 635502 h 689871"/>
                  <a:gd name="connsiteX15" fmla="*/ 28347 w 526266"/>
                  <a:gd name="connsiteY15" fmla="*/ 500209 h 689871"/>
                  <a:gd name="connsiteX16" fmla="*/ 4 w 526266"/>
                  <a:gd name="connsiteY16" fmla="*/ 344924 h 689871"/>
                  <a:gd name="connsiteX0" fmla="*/ 4 w 541443"/>
                  <a:gd name="connsiteY0" fmla="*/ 344924 h 689871"/>
                  <a:gd name="connsiteX1" fmla="*/ 29912 w 541443"/>
                  <a:gd name="connsiteY1" fmla="*/ 185150 h 689871"/>
                  <a:gd name="connsiteX2" fmla="*/ 111025 w 541443"/>
                  <a:gd name="connsiteY2" fmla="*/ 69273 h 689871"/>
                  <a:gd name="connsiteX3" fmla="*/ 284432 w 541443"/>
                  <a:gd name="connsiteY3" fmla="*/ 15 h 689871"/>
                  <a:gd name="connsiteX4" fmla="*/ 417001 w 541443"/>
                  <a:gd name="connsiteY4" fmla="*/ 39518 h 689871"/>
                  <a:gd name="connsiteX5" fmla="*/ 541443 w 541443"/>
                  <a:gd name="connsiteY5" fmla="*/ 189014 h 689871"/>
                  <a:gd name="connsiteX6" fmla="*/ 277638 w 541443"/>
                  <a:gd name="connsiteY6" fmla="*/ 188281 h 689871"/>
                  <a:gd name="connsiteX7" fmla="*/ 197464 w 541443"/>
                  <a:gd name="connsiteY7" fmla="*/ 240269 h 689871"/>
                  <a:gd name="connsiteX8" fmla="*/ 169591 w 541443"/>
                  <a:gd name="connsiteY8" fmla="*/ 327960 h 689871"/>
                  <a:gd name="connsiteX9" fmla="*/ 192767 w 541443"/>
                  <a:gd name="connsiteY9" fmla="*/ 420661 h 689871"/>
                  <a:gd name="connsiteX10" fmla="*/ 267617 w 541443"/>
                  <a:gd name="connsiteY10" fmla="*/ 487368 h 689871"/>
                  <a:gd name="connsiteX11" fmla="*/ 523799 w 541443"/>
                  <a:gd name="connsiteY11" fmla="*/ 529646 h 689871"/>
                  <a:gd name="connsiteX12" fmla="*/ 428593 w 541443"/>
                  <a:gd name="connsiteY12" fmla="*/ 642077 h 689871"/>
                  <a:gd name="connsiteX13" fmla="*/ 284432 w 541443"/>
                  <a:gd name="connsiteY13" fmla="*/ 689833 h 689871"/>
                  <a:gd name="connsiteX14" fmla="*/ 132011 w 541443"/>
                  <a:gd name="connsiteY14" fmla="*/ 635502 h 689871"/>
                  <a:gd name="connsiteX15" fmla="*/ 28347 w 541443"/>
                  <a:gd name="connsiteY15" fmla="*/ 500209 h 689871"/>
                  <a:gd name="connsiteX16" fmla="*/ 4 w 541443"/>
                  <a:gd name="connsiteY16" fmla="*/ 344924 h 689871"/>
                  <a:gd name="connsiteX0" fmla="*/ 4 w 541443"/>
                  <a:gd name="connsiteY0" fmla="*/ 344924 h 689871"/>
                  <a:gd name="connsiteX1" fmla="*/ 29912 w 541443"/>
                  <a:gd name="connsiteY1" fmla="*/ 185150 h 689871"/>
                  <a:gd name="connsiteX2" fmla="*/ 111025 w 541443"/>
                  <a:gd name="connsiteY2" fmla="*/ 69273 h 689871"/>
                  <a:gd name="connsiteX3" fmla="*/ 284432 w 541443"/>
                  <a:gd name="connsiteY3" fmla="*/ 15 h 689871"/>
                  <a:gd name="connsiteX4" fmla="*/ 417001 w 541443"/>
                  <a:gd name="connsiteY4" fmla="*/ 39518 h 689871"/>
                  <a:gd name="connsiteX5" fmla="*/ 541443 w 541443"/>
                  <a:gd name="connsiteY5" fmla="*/ 189014 h 689871"/>
                  <a:gd name="connsiteX6" fmla="*/ 277638 w 541443"/>
                  <a:gd name="connsiteY6" fmla="*/ 188281 h 689871"/>
                  <a:gd name="connsiteX7" fmla="*/ 197464 w 541443"/>
                  <a:gd name="connsiteY7" fmla="*/ 240269 h 689871"/>
                  <a:gd name="connsiteX8" fmla="*/ 169591 w 541443"/>
                  <a:gd name="connsiteY8" fmla="*/ 327960 h 689871"/>
                  <a:gd name="connsiteX9" fmla="*/ 192767 w 541443"/>
                  <a:gd name="connsiteY9" fmla="*/ 420661 h 689871"/>
                  <a:gd name="connsiteX10" fmla="*/ 267617 w 541443"/>
                  <a:gd name="connsiteY10" fmla="*/ 487368 h 689871"/>
                  <a:gd name="connsiteX11" fmla="*/ 523799 w 541443"/>
                  <a:gd name="connsiteY11" fmla="*/ 529646 h 689871"/>
                  <a:gd name="connsiteX12" fmla="*/ 428593 w 541443"/>
                  <a:gd name="connsiteY12" fmla="*/ 642077 h 689871"/>
                  <a:gd name="connsiteX13" fmla="*/ 284432 w 541443"/>
                  <a:gd name="connsiteY13" fmla="*/ 689833 h 689871"/>
                  <a:gd name="connsiteX14" fmla="*/ 132011 w 541443"/>
                  <a:gd name="connsiteY14" fmla="*/ 635502 h 689871"/>
                  <a:gd name="connsiteX15" fmla="*/ 28347 w 541443"/>
                  <a:gd name="connsiteY15" fmla="*/ 500209 h 689871"/>
                  <a:gd name="connsiteX16" fmla="*/ 4 w 541443"/>
                  <a:gd name="connsiteY16" fmla="*/ 344924 h 689871"/>
                  <a:gd name="connsiteX0" fmla="*/ 4 w 541443"/>
                  <a:gd name="connsiteY0" fmla="*/ 345621 h 690568"/>
                  <a:gd name="connsiteX1" fmla="*/ 29912 w 541443"/>
                  <a:gd name="connsiteY1" fmla="*/ 185847 h 690568"/>
                  <a:gd name="connsiteX2" fmla="*/ 111025 w 541443"/>
                  <a:gd name="connsiteY2" fmla="*/ 69970 h 690568"/>
                  <a:gd name="connsiteX3" fmla="*/ 284432 w 541443"/>
                  <a:gd name="connsiteY3" fmla="*/ 712 h 690568"/>
                  <a:gd name="connsiteX4" fmla="*/ 426296 w 541443"/>
                  <a:gd name="connsiteY4" fmla="*/ 43743 h 690568"/>
                  <a:gd name="connsiteX5" fmla="*/ 541443 w 541443"/>
                  <a:gd name="connsiteY5" fmla="*/ 189711 h 690568"/>
                  <a:gd name="connsiteX6" fmla="*/ 277638 w 541443"/>
                  <a:gd name="connsiteY6" fmla="*/ 188978 h 690568"/>
                  <a:gd name="connsiteX7" fmla="*/ 197464 w 541443"/>
                  <a:gd name="connsiteY7" fmla="*/ 240966 h 690568"/>
                  <a:gd name="connsiteX8" fmla="*/ 169591 w 541443"/>
                  <a:gd name="connsiteY8" fmla="*/ 328657 h 690568"/>
                  <a:gd name="connsiteX9" fmla="*/ 192767 w 541443"/>
                  <a:gd name="connsiteY9" fmla="*/ 421358 h 690568"/>
                  <a:gd name="connsiteX10" fmla="*/ 267617 w 541443"/>
                  <a:gd name="connsiteY10" fmla="*/ 488065 h 690568"/>
                  <a:gd name="connsiteX11" fmla="*/ 523799 w 541443"/>
                  <a:gd name="connsiteY11" fmla="*/ 530343 h 690568"/>
                  <a:gd name="connsiteX12" fmla="*/ 428593 w 541443"/>
                  <a:gd name="connsiteY12" fmla="*/ 642774 h 690568"/>
                  <a:gd name="connsiteX13" fmla="*/ 284432 w 541443"/>
                  <a:gd name="connsiteY13" fmla="*/ 690530 h 690568"/>
                  <a:gd name="connsiteX14" fmla="*/ 132011 w 541443"/>
                  <a:gd name="connsiteY14" fmla="*/ 636199 h 690568"/>
                  <a:gd name="connsiteX15" fmla="*/ 28347 w 541443"/>
                  <a:gd name="connsiteY15" fmla="*/ 500906 h 690568"/>
                  <a:gd name="connsiteX16" fmla="*/ 4 w 541443"/>
                  <a:gd name="connsiteY16" fmla="*/ 345621 h 690568"/>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77638 w 539913"/>
                  <a:gd name="connsiteY6" fmla="*/ 188999 h 690589"/>
                  <a:gd name="connsiteX7" fmla="*/ 197464 w 539913"/>
                  <a:gd name="connsiteY7" fmla="*/ 240987 h 690589"/>
                  <a:gd name="connsiteX8" fmla="*/ 169591 w 539913"/>
                  <a:gd name="connsiteY8" fmla="*/ 328678 h 690589"/>
                  <a:gd name="connsiteX9" fmla="*/ 192767 w 539913"/>
                  <a:gd name="connsiteY9" fmla="*/ 421379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197464 w 539913"/>
                  <a:gd name="connsiteY7" fmla="*/ 240987 h 690589"/>
                  <a:gd name="connsiteX8" fmla="*/ 169591 w 539913"/>
                  <a:gd name="connsiteY8" fmla="*/ 328678 h 690589"/>
                  <a:gd name="connsiteX9" fmla="*/ 192767 w 539913"/>
                  <a:gd name="connsiteY9" fmla="*/ 421379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197464 w 539913"/>
                  <a:gd name="connsiteY7" fmla="*/ 240987 h 690589"/>
                  <a:gd name="connsiteX8" fmla="*/ 169591 w 539913"/>
                  <a:gd name="connsiteY8" fmla="*/ 328678 h 690589"/>
                  <a:gd name="connsiteX9" fmla="*/ 192767 w 539913"/>
                  <a:gd name="connsiteY9" fmla="*/ 421379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203112 w 539913"/>
                  <a:gd name="connsiteY7" fmla="*/ 248752 h 690589"/>
                  <a:gd name="connsiteX8" fmla="*/ 169591 w 539913"/>
                  <a:gd name="connsiteY8" fmla="*/ 328678 h 690589"/>
                  <a:gd name="connsiteX9" fmla="*/ 192767 w 539913"/>
                  <a:gd name="connsiteY9" fmla="*/ 421379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203112 w 539913"/>
                  <a:gd name="connsiteY7" fmla="*/ 248752 h 690589"/>
                  <a:gd name="connsiteX8" fmla="*/ 179003 w 539913"/>
                  <a:gd name="connsiteY8" fmla="*/ 328560 h 690589"/>
                  <a:gd name="connsiteX9" fmla="*/ 192767 w 539913"/>
                  <a:gd name="connsiteY9" fmla="*/ 421379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203112 w 539913"/>
                  <a:gd name="connsiteY7" fmla="*/ 248752 h 690589"/>
                  <a:gd name="connsiteX8" fmla="*/ 179003 w 539913"/>
                  <a:gd name="connsiteY8" fmla="*/ 328560 h 690589"/>
                  <a:gd name="connsiteX9" fmla="*/ 187708 w 539913"/>
                  <a:gd name="connsiteY9" fmla="*/ 412790 h 690589"/>
                  <a:gd name="connsiteX10" fmla="*/ 267617 w 539913"/>
                  <a:gd name="connsiteY10" fmla="*/ 488086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89"/>
                  <a:gd name="connsiteX1" fmla="*/ 29912 w 539913"/>
                  <a:gd name="connsiteY1" fmla="*/ 185868 h 690589"/>
                  <a:gd name="connsiteX2" fmla="*/ 111025 w 539913"/>
                  <a:gd name="connsiteY2" fmla="*/ 69991 h 690589"/>
                  <a:gd name="connsiteX3" fmla="*/ 284432 w 539913"/>
                  <a:gd name="connsiteY3" fmla="*/ 733 h 690589"/>
                  <a:gd name="connsiteX4" fmla="*/ 426296 w 539913"/>
                  <a:gd name="connsiteY4" fmla="*/ 43764 h 690589"/>
                  <a:gd name="connsiteX5" fmla="*/ 539913 w 539913"/>
                  <a:gd name="connsiteY5" fmla="*/ 193615 h 690589"/>
                  <a:gd name="connsiteX6" fmla="*/ 281521 w 539913"/>
                  <a:gd name="connsiteY6" fmla="*/ 212294 h 690589"/>
                  <a:gd name="connsiteX7" fmla="*/ 203112 w 539913"/>
                  <a:gd name="connsiteY7" fmla="*/ 248752 h 690589"/>
                  <a:gd name="connsiteX8" fmla="*/ 179003 w 539913"/>
                  <a:gd name="connsiteY8" fmla="*/ 328560 h 690589"/>
                  <a:gd name="connsiteX9" fmla="*/ 187708 w 539913"/>
                  <a:gd name="connsiteY9" fmla="*/ 412790 h 690589"/>
                  <a:gd name="connsiteX10" fmla="*/ 276911 w 539913"/>
                  <a:gd name="connsiteY10" fmla="*/ 474204 h 690589"/>
                  <a:gd name="connsiteX11" fmla="*/ 523799 w 539913"/>
                  <a:gd name="connsiteY11" fmla="*/ 530364 h 690589"/>
                  <a:gd name="connsiteX12" fmla="*/ 428593 w 539913"/>
                  <a:gd name="connsiteY12" fmla="*/ 642795 h 690589"/>
                  <a:gd name="connsiteX13" fmla="*/ 284432 w 539913"/>
                  <a:gd name="connsiteY13" fmla="*/ 690551 h 690589"/>
                  <a:gd name="connsiteX14" fmla="*/ 132011 w 539913"/>
                  <a:gd name="connsiteY14" fmla="*/ 636220 h 690589"/>
                  <a:gd name="connsiteX15" fmla="*/ 28347 w 539913"/>
                  <a:gd name="connsiteY15" fmla="*/ 500927 h 690589"/>
                  <a:gd name="connsiteX16" fmla="*/ 4 w 539913"/>
                  <a:gd name="connsiteY16" fmla="*/ 345642 h 690589"/>
                  <a:gd name="connsiteX0" fmla="*/ 4 w 539913"/>
                  <a:gd name="connsiteY0" fmla="*/ 345642 h 690597"/>
                  <a:gd name="connsiteX1" fmla="*/ 29912 w 539913"/>
                  <a:gd name="connsiteY1" fmla="*/ 185868 h 690597"/>
                  <a:gd name="connsiteX2" fmla="*/ 111025 w 539913"/>
                  <a:gd name="connsiteY2" fmla="*/ 69991 h 690597"/>
                  <a:gd name="connsiteX3" fmla="*/ 284432 w 539913"/>
                  <a:gd name="connsiteY3" fmla="*/ 733 h 690597"/>
                  <a:gd name="connsiteX4" fmla="*/ 426296 w 539913"/>
                  <a:gd name="connsiteY4" fmla="*/ 43764 h 690597"/>
                  <a:gd name="connsiteX5" fmla="*/ 539913 w 539913"/>
                  <a:gd name="connsiteY5" fmla="*/ 193615 h 690597"/>
                  <a:gd name="connsiteX6" fmla="*/ 281521 w 539913"/>
                  <a:gd name="connsiteY6" fmla="*/ 212294 h 690597"/>
                  <a:gd name="connsiteX7" fmla="*/ 203112 w 539913"/>
                  <a:gd name="connsiteY7" fmla="*/ 248752 h 690597"/>
                  <a:gd name="connsiteX8" fmla="*/ 179003 w 539913"/>
                  <a:gd name="connsiteY8" fmla="*/ 328560 h 690597"/>
                  <a:gd name="connsiteX9" fmla="*/ 187708 w 539913"/>
                  <a:gd name="connsiteY9" fmla="*/ 412790 h 690597"/>
                  <a:gd name="connsiteX10" fmla="*/ 276911 w 539913"/>
                  <a:gd name="connsiteY10" fmla="*/ 474204 h 690597"/>
                  <a:gd name="connsiteX11" fmla="*/ 535328 w 539913"/>
                  <a:gd name="connsiteY11" fmla="*/ 508129 h 690597"/>
                  <a:gd name="connsiteX12" fmla="*/ 428593 w 539913"/>
                  <a:gd name="connsiteY12" fmla="*/ 642795 h 690597"/>
                  <a:gd name="connsiteX13" fmla="*/ 284432 w 539913"/>
                  <a:gd name="connsiteY13" fmla="*/ 690551 h 690597"/>
                  <a:gd name="connsiteX14" fmla="*/ 132011 w 539913"/>
                  <a:gd name="connsiteY14" fmla="*/ 636220 h 690597"/>
                  <a:gd name="connsiteX15" fmla="*/ 28347 w 539913"/>
                  <a:gd name="connsiteY15" fmla="*/ 500927 h 690597"/>
                  <a:gd name="connsiteX16" fmla="*/ 4 w 539913"/>
                  <a:gd name="connsiteY16" fmla="*/ 345642 h 690597"/>
                  <a:gd name="connsiteX0" fmla="*/ 4 w 539913"/>
                  <a:gd name="connsiteY0" fmla="*/ 345642 h 690597"/>
                  <a:gd name="connsiteX1" fmla="*/ 29912 w 539913"/>
                  <a:gd name="connsiteY1" fmla="*/ 185868 h 690597"/>
                  <a:gd name="connsiteX2" fmla="*/ 111025 w 539913"/>
                  <a:gd name="connsiteY2" fmla="*/ 69991 h 690597"/>
                  <a:gd name="connsiteX3" fmla="*/ 284432 w 539913"/>
                  <a:gd name="connsiteY3" fmla="*/ 733 h 690597"/>
                  <a:gd name="connsiteX4" fmla="*/ 426296 w 539913"/>
                  <a:gd name="connsiteY4" fmla="*/ 43764 h 690597"/>
                  <a:gd name="connsiteX5" fmla="*/ 539913 w 539913"/>
                  <a:gd name="connsiteY5" fmla="*/ 193615 h 690597"/>
                  <a:gd name="connsiteX6" fmla="*/ 281521 w 539913"/>
                  <a:gd name="connsiteY6" fmla="*/ 212294 h 690597"/>
                  <a:gd name="connsiteX7" fmla="*/ 203112 w 539913"/>
                  <a:gd name="connsiteY7" fmla="*/ 248752 h 690597"/>
                  <a:gd name="connsiteX8" fmla="*/ 179003 w 539913"/>
                  <a:gd name="connsiteY8" fmla="*/ 328560 h 690597"/>
                  <a:gd name="connsiteX9" fmla="*/ 187708 w 539913"/>
                  <a:gd name="connsiteY9" fmla="*/ 412790 h 690597"/>
                  <a:gd name="connsiteX10" fmla="*/ 276911 w 539913"/>
                  <a:gd name="connsiteY10" fmla="*/ 474204 h 690597"/>
                  <a:gd name="connsiteX11" fmla="*/ 535328 w 539913"/>
                  <a:gd name="connsiteY11" fmla="*/ 508129 h 690597"/>
                  <a:gd name="connsiteX12" fmla="*/ 428593 w 539913"/>
                  <a:gd name="connsiteY12" fmla="*/ 642795 h 690597"/>
                  <a:gd name="connsiteX13" fmla="*/ 284432 w 539913"/>
                  <a:gd name="connsiteY13" fmla="*/ 690551 h 690597"/>
                  <a:gd name="connsiteX14" fmla="*/ 132011 w 539913"/>
                  <a:gd name="connsiteY14" fmla="*/ 636220 h 690597"/>
                  <a:gd name="connsiteX15" fmla="*/ 28347 w 539913"/>
                  <a:gd name="connsiteY15" fmla="*/ 500927 h 690597"/>
                  <a:gd name="connsiteX16" fmla="*/ 4 w 539913"/>
                  <a:gd name="connsiteY16" fmla="*/ 345642 h 690597"/>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3112 w 539913"/>
                  <a:gd name="connsiteY7" fmla="*/ 248752 h 690596"/>
                  <a:gd name="connsiteX8" fmla="*/ 179003 w 539913"/>
                  <a:gd name="connsiteY8" fmla="*/ 328560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3112 w 539913"/>
                  <a:gd name="connsiteY7" fmla="*/ 248752 h 690596"/>
                  <a:gd name="connsiteX8" fmla="*/ 179003 w 539913"/>
                  <a:gd name="connsiteY8" fmla="*/ 328560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3112 w 539913"/>
                  <a:gd name="connsiteY7" fmla="*/ 248752 h 690596"/>
                  <a:gd name="connsiteX8" fmla="*/ 179003 w 539913"/>
                  <a:gd name="connsiteY8" fmla="*/ 328560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3112 w 539913"/>
                  <a:gd name="connsiteY7" fmla="*/ 248752 h 690596"/>
                  <a:gd name="connsiteX8" fmla="*/ 176296 w 539913"/>
                  <a:gd name="connsiteY8" fmla="*/ 329738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3112 w 539913"/>
                  <a:gd name="connsiteY7" fmla="*/ 248752 h 690596"/>
                  <a:gd name="connsiteX8" fmla="*/ 176296 w 539913"/>
                  <a:gd name="connsiteY8" fmla="*/ 329738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708 w 539913"/>
                  <a:gd name="connsiteY9" fmla="*/ 412790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944 w 539913"/>
                  <a:gd name="connsiteY9" fmla="*/ 409849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944 w 539913"/>
                  <a:gd name="connsiteY9" fmla="*/ 409849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944 w 539913"/>
                  <a:gd name="connsiteY9" fmla="*/ 409849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944 w 539913"/>
                  <a:gd name="connsiteY9" fmla="*/ 409849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6"/>
                  <a:gd name="connsiteX1" fmla="*/ 29912 w 539913"/>
                  <a:gd name="connsiteY1" fmla="*/ 185868 h 690596"/>
                  <a:gd name="connsiteX2" fmla="*/ 111025 w 539913"/>
                  <a:gd name="connsiteY2" fmla="*/ 69991 h 690596"/>
                  <a:gd name="connsiteX3" fmla="*/ 284432 w 539913"/>
                  <a:gd name="connsiteY3" fmla="*/ 733 h 690596"/>
                  <a:gd name="connsiteX4" fmla="*/ 426296 w 539913"/>
                  <a:gd name="connsiteY4" fmla="*/ 43764 h 690596"/>
                  <a:gd name="connsiteX5" fmla="*/ 539913 w 539913"/>
                  <a:gd name="connsiteY5" fmla="*/ 193615 h 690596"/>
                  <a:gd name="connsiteX6" fmla="*/ 281521 w 539913"/>
                  <a:gd name="connsiteY6" fmla="*/ 212294 h 690596"/>
                  <a:gd name="connsiteX7" fmla="*/ 200877 w 539913"/>
                  <a:gd name="connsiteY7" fmla="*/ 257104 h 690596"/>
                  <a:gd name="connsiteX8" fmla="*/ 176296 w 539913"/>
                  <a:gd name="connsiteY8" fmla="*/ 329738 h 690596"/>
                  <a:gd name="connsiteX9" fmla="*/ 187944 w 539913"/>
                  <a:gd name="connsiteY9" fmla="*/ 409849 h 690596"/>
                  <a:gd name="connsiteX10" fmla="*/ 276911 w 539913"/>
                  <a:gd name="connsiteY10" fmla="*/ 474204 h 690596"/>
                  <a:gd name="connsiteX11" fmla="*/ 534740 w 539913"/>
                  <a:gd name="connsiteY11" fmla="*/ 508952 h 690596"/>
                  <a:gd name="connsiteX12" fmla="*/ 428593 w 539913"/>
                  <a:gd name="connsiteY12" fmla="*/ 642795 h 690596"/>
                  <a:gd name="connsiteX13" fmla="*/ 284432 w 539913"/>
                  <a:gd name="connsiteY13" fmla="*/ 690551 h 690596"/>
                  <a:gd name="connsiteX14" fmla="*/ 132011 w 539913"/>
                  <a:gd name="connsiteY14" fmla="*/ 636220 h 690596"/>
                  <a:gd name="connsiteX15" fmla="*/ 28347 w 539913"/>
                  <a:gd name="connsiteY15" fmla="*/ 500927 h 690596"/>
                  <a:gd name="connsiteX16" fmla="*/ 4 w 539913"/>
                  <a:gd name="connsiteY16" fmla="*/ 345642 h 690596"/>
                  <a:gd name="connsiteX0" fmla="*/ 4 w 539913"/>
                  <a:gd name="connsiteY0" fmla="*/ 345642 h 690598"/>
                  <a:gd name="connsiteX1" fmla="*/ 29912 w 539913"/>
                  <a:gd name="connsiteY1" fmla="*/ 185868 h 690598"/>
                  <a:gd name="connsiteX2" fmla="*/ 111025 w 539913"/>
                  <a:gd name="connsiteY2" fmla="*/ 69991 h 690598"/>
                  <a:gd name="connsiteX3" fmla="*/ 284432 w 539913"/>
                  <a:gd name="connsiteY3" fmla="*/ 733 h 690598"/>
                  <a:gd name="connsiteX4" fmla="*/ 426296 w 539913"/>
                  <a:gd name="connsiteY4" fmla="*/ 43764 h 690598"/>
                  <a:gd name="connsiteX5" fmla="*/ 539913 w 539913"/>
                  <a:gd name="connsiteY5" fmla="*/ 193615 h 690598"/>
                  <a:gd name="connsiteX6" fmla="*/ 281521 w 539913"/>
                  <a:gd name="connsiteY6" fmla="*/ 212294 h 690598"/>
                  <a:gd name="connsiteX7" fmla="*/ 200877 w 539913"/>
                  <a:gd name="connsiteY7" fmla="*/ 257104 h 690598"/>
                  <a:gd name="connsiteX8" fmla="*/ 176296 w 539913"/>
                  <a:gd name="connsiteY8" fmla="*/ 329738 h 690598"/>
                  <a:gd name="connsiteX9" fmla="*/ 187944 w 539913"/>
                  <a:gd name="connsiteY9" fmla="*/ 409849 h 690598"/>
                  <a:gd name="connsiteX10" fmla="*/ 276911 w 539913"/>
                  <a:gd name="connsiteY10" fmla="*/ 474204 h 690598"/>
                  <a:gd name="connsiteX11" fmla="*/ 536151 w 539913"/>
                  <a:gd name="connsiteY11" fmla="*/ 504364 h 690598"/>
                  <a:gd name="connsiteX12" fmla="*/ 428593 w 539913"/>
                  <a:gd name="connsiteY12" fmla="*/ 642795 h 690598"/>
                  <a:gd name="connsiteX13" fmla="*/ 284432 w 539913"/>
                  <a:gd name="connsiteY13" fmla="*/ 690551 h 690598"/>
                  <a:gd name="connsiteX14" fmla="*/ 132011 w 539913"/>
                  <a:gd name="connsiteY14" fmla="*/ 636220 h 690598"/>
                  <a:gd name="connsiteX15" fmla="*/ 28347 w 539913"/>
                  <a:gd name="connsiteY15" fmla="*/ 500927 h 690598"/>
                  <a:gd name="connsiteX16" fmla="*/ 4 w 539913"/>
                  <a:gd name="connsiteY16" fmla="*/ 345642 h 690598"/>
                  <a:gd name="connsiteX0" fmla="*/ 4 w 539913"/>
                  <a:gd name="connsiteY0" fmla="*/ 345642 h 690598"/>
                  <a:gd name="connsiteX1" fmla="*/ 29912 w 539913"/>
                  <a:gd name="connsiteY1" fmla="*/ 185868 h 690598"/>
                  <a:gd name="connsiteX2" fmla="*/ 111025 w 539913"/>
                  <a:gd name="connsiteY2" fmla="*/ 69991 h 690598"/>
                  <a:gd name="connsiteX3" fmla="*/ 284432 w 539913"/>
                  <a:gd name="connsiteY3" fmla="*/ 733 h 690598"/>
                  <a:gd name="connsiteX4" fmla="*/ 426296 w 539913"/>
                  <a:gd name="connsiteY4" fmla="*/ 43764 h 690598"/>
                  <a:gd name="connsiteX5" fmla="*/ 539913 w 539913"/>
                  <a:gd name="connsiteY5" fmla="*/ 193615 h 690598"/>
                  <a:gd name="connsiteX6" fmla="*/ 281521 w 539913"/>
                  <a:gd name="connsiteY6" fmla="*/ 212294 h 690598"/>
                  <a:gd name="connsiteX7" fmla="*/ 200877 w 539913"/>
                  <a:gd name="connsiteY7" fmla="*/ 257104 h 690598"/>
                  <a:gd name="connsiteX8" fmla="*/ 176296 w 539913"/>
                  <a:gd name="connsiteY8" fmla="*/ 329738 h 690598"/>
                  <a:gd name="connsiteX9" fmla="*/ 187944 w 539913"/>
                  <a:gd name="connsiteY9" fmla="*/ 409849 h 690598"/>
                  <a:gd name="connsiteX10" fmla="*/ 276911 w 539913"/>
                  <a:gd name="connsiteY10" fmla="*/ 474204 h 690598"/>
                  <a:gd name="connsiteX11" fmla="*/ 536151 w 539913"/>
                  <a:gd name="connsiteY11" fmla="*/ 504364 h 690598"/>
                  <a:gd name="connsiteX12" fmla="*/ 428593 w 539913"/>
                  <a:gd name="connsiteY12" fmla="*/ 642795 h 690598"/>
                  <a:gd name="connsiteX13" fmla="*/ 284432 w 539913"/>
                  <a:gd name="connsiteY13" fmla="*/ 690551 h 690598"/>
                  <a:gd name="connsiteX14" fmla="*/ 132011 w 539913"/>
                  <a:gd name="connsiteY14" fmla="*/ 636220 h 690598"/>
                  <a:gd name="connsiteX15" fmla="*/ 28347 w 539913"/>
                  <a:gd name="connsiteY15" fmla="*/ 500927 h 690598"/>
                  <a:gd name="connsiteX16" fmla="*/ 4 w 539913"/>
                  <a:gd name="connsiteY16" fmla="*/ 345642 h 690598"/>
                  <a:gd name="connsiteX0" fmla="*/ 4 w 539913"/>
                  <a:gd name="connsiteY0" fmla="*/ 345642 h 690598"/>
                  <a:gd name="connsiteX1" fmla="*/ 29912 w 539913"/>
                  <a:gd name="connsiteY1" fmla="*/ 185868 h 690598"/>
                  <a:gd name="connsiteX2" fmla="*/ 111025 w 539913"/>
                  <a:gd name="connsiteY2" fmla="*/ 69991 h 690598"/>
                  <a:gd name="connsiteX3" fmla="*/ 284432 w 539913"/>
                  <a:gd name="connsiteY3" fmla="*/ 733 h 690598"/>
                  <a:gd name="connsiteX4" fmla="*/ 426296 w 539913"/>
                  <a:gd name="connsiteY4" fmla="*/ 43764 h 690598"/>
                  <a:gd name="connsiteX5" fmla="*/ 539913 w 539913"/>
                  <a:gd name="connsiteY5" fmla="*/ 193615 h 690598"/>
                  <a:gd name="connsiteX6" fmla="*/ 281521 w 539913"/>
                  <a:gd name="connsiteY6" fmla="*/ 212294 h 690598"/>
                  <a:gd name="connsiteX7" fmla="*/ 200877 w 539913"/>
                  <a:gd name="connsiteY7" fmla="*/ 257104 h 690598"/>
                  <a:gd name="connsiteX8" fmla="*/ 176296 w 539913"/>
                  <a:gd name="connsiteY8" fmla="*/ 329738 h 690598"/>
                  <a:gd name="connsiteX9" fmla="*/ 187944 w 539913"/>
                  <a:gd name="connsiteY9" fmla="*/ 409849 h 690598"/>
                  <a:gd name="connsiteX10" fmla="*/ 276911 w 539913"/>
                  <a:gd name="connsiteY10" fmla="*/ 474204 h 690598"/>
                  <a:gd name="connsiteX11" fmla="*/ 536151 w 539913"/>
                  <a:gd name="connsiteY11" fmla="*/ 504364 h 690598"/>
                  <a:gd name="connsiteX12" fmla="*/ 428593 w 539913"/>
                  <a:gd name="connsiteY12" fmla="*/ 642795 h 690598"/>
                  <a:gd name="connsiteX13" fmla="*/ 284432 w 539913"/>
                  <a:gd name="connsiteY13" fmla="*/ 690551 h 690598"/>
                  <a:gd name="connsiteX14" fmla="*/ 132011 w 539913"/>
                  <a:gd name="connsiteY14" fmla="*/ 636220 h 690598"/>
                  <a:gd name="connsiteX15" fmla="*/ 28347 w 539913"/>
                  <a:gd name="connsiteY15" fmla="*/ 500927 h 690598"/>
                  <a:gd name="connsiteX16" fmla="*/ 4 w 539913"/>
                  <a:gd name="connsiteY16" fmla="*/ 345642 h 690598"/>
                  <a:gd name="connsiteX0" fmla="*/ 4 w 539913"/>
                  <a:gd name="connsiteY0" fmla="*/ 345642 h 690598"/>
                  <a:gd name="connsiteX1" fmla="*/ 29912 w 539913"/>
                  <a:gd name="connsiteY1" fmla="*/ 185868 h 690598"/>
                  <a:gd name="connsiteX2" fmla="*/ 111025 w 539913"/>
                  <a:gd name="connsiteY2" fmla="*/ 69991 h 690598"/>
                  <a:gd name="connsiteX3" fmla="*/ 284432 w 539913"/>
                  <a:gd name="connsiteY3" fmla="*/ 733 h 690598"/>
                  <a:gd name="connsiteX4" fmla="*/ 426296 w 539913"/>
                  <a:gd name="connsiteY4" fmla="*/ 43764 h 690598"/>
                  <a:gd name="connsiteX5" fmla="*/ 539913 w 539913"/>
                  <a:gd name="connsiteY5" fmla="*/ 193615 h 690598"/>
                  <a:gd name="connsiteX6" fmla="*/ 281874 w 539913"/>
                  <a:gd name="connsiteY6" fmla="*/ 214411 h 690598"/>
                  <a:gd name="connsiteX7" fmla="*/ 200877 w 539913"/>
                  <a:gd name="connsiteY7" fmla="*/ 257104 h 690598"/>
                  <a:gd name="connsiteX8" fmla="*/ 176296 w 539913"/>
                  <a:gd name="connsiteY8" fmla="*/ 329738 h 690598"/>
                  <a:gd name="connsiteX9" fmla="*/ 187944 w 539913"/>
                  <a:gd name="connsiteY9" fmla="*/ 409849 h 690598"/>
                  <a:gd name="connsiteX10" fmla="*/ 276911 w 539913"/>
                  <a:gd name="connsiteY10" fmla="*/ 474204 h 690598"/>
                  <a:gd name="connsiteX11" fmla="*/ 536151 w 539913"/>
                  <a:gd name="connsiteY11" fmla="*/ 504364 h 690598"/>
                  <a:gd name="connsiteX12" fmla="*/ 428593 w 539913"/>
                  <a:gd name="connsiteY12" fmla="*/ 642795 h 690598"/>
                  <a:gd name="connsiteX13" fmla="*/ 284432 w 539913"/>
                  <a:gd name="connsiteY13" fmla="*/ 690551 h 690598"/>
                  <a:gd name="connsiteX14" fmla="*/ 132011 w 539913"/>
                  <a:gd name="connsiteY14" fmla="*/ 636220 h 690598"/>
                  <a:gd name="connsiteX15" fmla="*/ 28347 w 539913"/>
                  <a:gd name="connsiteY15" fmla="*/ 500927 h 690598"/>
                  <a:gd name="connsiteX16" fmla="*/ 4 w 539913"/>
                  <a:gd name="connsiteY16" fmla="*/ 345642 h 690598"/>
                  <a:gd name="connsiteX0" fmla="*/ 4 w 539913"/>
                  <a:gd name="connsiteY0" fmla="*/ 345642 h 690598"/>
                  <a:gd name="connsiteX1" fmla="*/ 29912 w 539913"/>
                  <a:gd name="connsiteY1" fmla="*/ 185868 h 690598"/>
                  <a:gd name="connsiteX2" fmla="*/ 111025 w 539913"/>
                  <a:gd name="connsiteY2" fmla="*/ 69991 h 690598"/>
                  <a:gd name="connsiteX3" fmla="*/ 284432 w 539913"/>
                  <a:gd name="connsiteY3" fmla="*/ 733 h 690598"/>
                  <a:gd name="connsiteX4" fmla="*/ 426296 w 539913"/>
                  <a:gd name="connsiteY4" fmla="*/ 43764 h 690598"/>
                  <a:gd name="connsiteX5" fmla="*/ 539913 w 539913"/>
                  <a:gd name="connsiteY5" fmla="*/ 193615 h 690598"/>
                  <a:gd name="connsiteX6" fmla="*/ 281874 w 539913"/>
                  <a:gd name="connsiteY6" fmla="*/ 214411 h 690598"/>
                  <a:gd name="connsiteX7" fmla="*/ 200877 w 539913"/>
                  <a:gd name="connsiteY7" fmla="*/ 257104 h 690598"/>
                  <a:gd name="connsiteX8" fmla="*/ 176296 w 539913"/>
                  <a:gd name="connsiteY8" fmla="*/ 329738 h 690598"/>
                  <a:gd name="connsiteX9" fmla="*/ 187944 w 539913"/>
                  <a:gd name="connsiteY9" fmla="*/ 409849 h 690598"/>
                  <a:gd name="connsiteX10" fmla="*/ 276911 w 539913"/>
                  <a:gd name="connsiteY10" fmla="*/ 474204 h 690598"/>
                  <a:gd name="connsiteX11" fmla="*/ 536151 w 539913"/>
                  <a:gd name="connsiteY11" fmla="*/ 504364 h 690598"/>
                  <a:gd name="connsiteX12" fmla="*/ 428593 w 539913"/>
                  <a:gd name="connsiteY12" fmla="*/ 642795 h 690598"/>
                  <a:gd name="connsiteX13" fmla="*/ 284432 w 539913"/>
                  <a:gd name="connsiteY13" fmla="*/ 690551 h 690598"/>
                  <a:gd name="connsiteX14" fmla="*/ 132011 w 539913"/>
                  <a:gd name="connsiteY14" fmla="*/ 636220 h 690598"/>
                  <a:gd name="connsiteX15" fmla="*/ 28347 w 539913"/>
                  <a:gd name="connsiteY15" fmla="*/ 500927 h 690598"/>
                  <a:gd name="connsiteX16" fmla="*/ 4 w 539913"/>
                  <a:gd name="connsiteY16" fmla="*/ 345642 h 690598"/>
                  <a:gd name="connsiteX0" fmla="*/ 4 w 538855"/>
                  <a:gd name="connsiteY0" fmla="*/ 345656 h 690612"/>
                  <a:gd name="connsiteX1" fmla="*/ 29912 w 538855"/>
                  <a:gd name="connsiteY1" fmla="*/ 185882 h 690612"/>
                  <a:gd name="connsiteX2" fmla="*/ 111025 w 538855"/>
                  <a:gd name="connsiteY2" fmla="*/ 70005 h 690612"/>
                  <a:gd name="connsiteX3" fmla="*/ 284432 w 538855"/>
                  <a:gd name="connsiteY3" fmla="*/ 747 h 690612"/>
                  <a:gd name="connsiteX4" fmla="*/ 426296 w 538855"/>
                  <a:gd name="connsiteY4" fmla="*/ 43778 h 690612"/>
                  <a:gd name="connsiteX5" fmla="*/ 538855 w 538855"/>
                  <a:gd name="connsiteY5" fmla="*/ 195982 h 690612"/>
                  <a:gd name="connsiteX6" fmla="*/ 281874 w 538855"/>
                  <a:gd name="connsiteY6" fmla="*/ 214425 h 690612"/>
                  <a:gd name="connsiteX7" fmla="*/ 200877 w 538855"/>
                  <a:gd name="connsiteY7" fmla="*/ 257118 h 690612"/>
                  <a:gd name="connsiteX8" fmla="*/ 176296 w 538855"/>
                  <a:gd name="connsiteY8" fmla="*/ 329752 h 690612"/>
                  <a:gd name="connsiteX9" fmla="*/ 187944 w 538855"/>
                  <a:gd name="connsiteY9" fmla="*/ 409863 h 690612"/>
                  <a:gd name="connsiteX10" fmla="*/ 276911 w 538855"/>
                  <a:gd name="connsiteY10" fmla="*/ 474218 h 690612"/>
                  <a:gd name="connsiteX11" fmla="*/ 536151 w 538855"/>
                  <a:gd name="connsiteY11" fmla="*/ 504378 h 690612"/>
                  <a:gd name="connsiteX12" fmla="*/ 428593 w 538855"/>
                  <a:gd name="connsiteY12" fmla="*/ 642809 h 690612"/>
                  <a:gd name="connsiteX13" fmla="*/ 284432 w 538855"/>
                  <a:gd name="connsiteY13" fmla="*/ 690565 h 690612"/>
                  <a:gd name="connsiteX14" fmla="*/ 132011 w 538855"/>
                  <a:gd name="connsiteY14" fmla="*/ 636234 h 690612"/>
                  <a:gd name="connsiteX15" fmla="*/ 28347 w 538855"/>
                  <a:gd name="connsiteY15" fmla="*/ 500941 h 690612"/>
                  <a:gd name="connsiteX16" fmla="*/ 4 w 538855"/>
                  <a:gd name="connsiteY16" fmla="*/ 345656 h 690612"/>
                  <a:gd name="connsiteX0" fmla="*/ 4 w 542502"/>
                  <a:gd name="connsiteY0" fmla="*/ 345656 h 690612"/>
                  <a:gd name="connsiteX1" fmla="*/ 29912 w 542502"/>
                  <a:gd name="connsiteY1" fmla="*/ 185882 h 690612"/>
                  <a:gd name="connsiteX2" fmla="*/ 111025 w 542502"/>
                  <a:gd name="connsiteY2" fmla="*/ 70005 h 690612"/>
                  <a:gd name="connsiteX3" fmla="*/ 284432 w 542502"/>
                  <a:gd name="connsiteY3" fmla="*/ 747 h 690612"/>
                  <a:gd name="connsiteX4" fmla="*/ 426296 w 542502"/>
                  <a:gd name="connsiteY4" fmla="*/ 43778 h 690612"/>
                  <a:gd name="connsiteX5" fmla="*/ 542502 w 542502"/>
                  <a:gd name="connsiteY5" fmla="*/ 196101 h 690612"/>
                  <a:gd name="connsiteX6" fmla="*/ 281874 w 542502"/>
                  <a:gd name="connsiteY6" fmla="*/ 214425 h 690612"/>
                  <a:gd name="connsiteX7" fmla="*/ 200877 w 542502"/>
                  <a:gd name="connsiteY7" fmla="*/ 257118 h 690612"/>
                  <a:gd name="connsiteX8" fmla="*/ 176296 w 542502"/>
                  <a:gd name="connsiteY8" fmla="*/ 329752 h 690612"/>
                  <a:gd name="connsiteX9" fmla="*/ 187944 w 542502"/>
                  <a:gd name="connsiteY9" fmla="*/ 409863 h 690612"/>
                  <a:gd name="connsiteX10" fmla="*/ 276911 w 542502"/>
                  <a:gd name="connsiteY10" fmla="*/ 474218 h 690612"/>
                  <a:gd name="connsiteX11" fmla="*/ 536151 w 542502"/>
                  <a:gd name="connsiteY11" fmla="*/ 504378 h 690612"/>
                  <a:gd name="connsiteX12" fmla="*/ 428593 w 542502"/>
                  <a:gd name="connsiteY12" fmla="*/ 642809 h 690612"/>
                  <a:gd name="connsiteX13" fmla="*/ 284432 w 542502"/>
                  <a:gd name="connsiteY13" fmla="*/ 690565 h 690612"/>
                  <a:gd name="connsiteX14" fmla="*/ 132011 w 542502"/>
                  <a:gd name="connsiteY14" fmla="*/ 636234 h 690612"/>
                  <a:gd name="connsiteX15" fmla="*/ 28347 w 542502"/>
                  <a:gd name="connsiteY15" fmla="*/ 500941 h 690612"/>
                  <a:gd name="connsiteX16" fmla="*/ 4 w 542502"/>
                  <a:gd name="connsiteY16" fmla="*/ 345656 h 690612"/>
                  <a:gd name="connsiteX0" fmla="*/ 4 w 542502"/>
                  <a:gd name="connsiteY0" fmla="*/ 345656 h 690612"/>
                  <a:gd name="connsiteX1" fmla="*/ 29912 w 542502"/>
                  <a:gd name="connsiteY1" fmla="*/ 185882 h 690612"/>
                  <a:gd name="connsiteX2" fmla="*/ 111025 w 542502"/>
                  <a:gd name="connsiteY2" fmla="*/ 70005 h 690612"/>
                  <a:gd name="connsiteX3" fmla="*/ 284432 w 542502"/>
                  <a:gd name="connsiteY3" fmla="*/ 747 h 690612"/>
                  <a:gd name="connsiteX4" fmla="*/ 426296 w 542502"/>
                  <a:gd name="connsiteY4" fmla="*/ 43778 h 690612"/>
                  <a:gd name="connsiteX5" fmla="*/ 542502 w 542502"/>
                  <a:gd name="connsiteY5" fmla="*/ 196101 h 690612"/>
                  <a:gd name="connsiteX6" fmla="*/ 281874 w 542502"/>
                  <a:gd name="connsiteY6" fmla="*/ 214425 h 690612"/>
                  <a:gd name="connsiteX7" fmla="*/ 200877 w 542502"/>
                  <a:gd name="connsiteY7" fmla="*/ 257118 h 690612"/>
                  <a:gd name="connsiteX8" fmla="*/ 176296 w 542502"/>
                  <a:gd name="connsiteY8" fmla="*/ 329752 h 690612"/>
                  <a:gd name="connsiteX9" fmla="*/ 187944 w 542502"/>
                  <a:gd name="connsiteY9" fmla="*/ 409863 h 690612"/>
                  <a:gd name="connsiteX10" fmla="*/ 276911 w 542502"/>
                  <a:gd name="connsiteY10" fmla="*/ 474218 h 690612"/>
                  <a:gd name="connsiteX11" fmla="*/ 536151 w 542502"/>
                  <a:gd name="connsiteY11" fmla="*/ 504378 h 690612"/>
                  <a:gd name="connsiteX12" fmla="*/ 428593 w 542502"/>
                  <a:gd name="connsiteY12" fmla="*/ 642809 h 690612"/>
                  <a:gd name="connsiteX13" fmla="*/ 284432 w 542502"/>
                  <a:gd name="connsiteY13" fmla="*/ 690565 h 690612"/>
                  <a:gd name="connsiteX14" fmla="*/ 132011 w 542502"/>
                  <a:gd name="connsiteY14" fmla="*/ 636234 h 690612"/>
                  <a:gd name="connsiteX15" fmla="*/ 28347 w 542502"/>
                  <a:gd name="connsiteY15" fmla="*/ 500941 h 690612"/>
                  <a:gd name="connsiteX16" fmla="*/ 4 w 542502"/>
                  <a:gd name="connsiteY16" fmla="*/ 345656 h 690612"/>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76296 w 540738"/>
                  <a:gd name="connsiteY8" fmla="*/ 329743 h 690603"/>
                  <a:gd name="connsiteX9" fmla="*/ 187944 w 540738"/>
                  <a:gd name="connsiteY9" fmla="*/ 409854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64926 w 540738"/>
                  <a:gd name="connsiteY8" fmla="*/ 331637 h 690603"/>
                  <a:gd name="connsiteX9" fmla="*/ 187944 w 540738"/>
                  <a:gd name="connsiteY9" fmla="*/ 409854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64926 w 540738"/>
                  <a:gd name="connsiteY8" fmla="*/ 331637 h 690603"/>
                  <a:gd name="connsiteX9" fmla="*/ 179039 w 540738"/>
                  <a:gd name="connsiteY9" fmla="*/ 412506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64926 w 540738"/>
                  <a:gd name="connsiteY8" fmla="*/ 331637 h 690603"/>
                  <a:gd name="connsiteX9" fmla="*/ 179039 w 540738"/>
                  <a:gd name="connsiteY9" fmla="*/ 412506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64926 w 540738"/>
                  <a:gd name="connsiteY8" fmla="*/ 331637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200877 w 540738"/>
                  <a:gd name="connsiteY7" fmla="*/ 257109 h 690603"/>
                  <a:gd name="connsiteX8" fmla="*/ 160379 w 540738"/>
                  <a:gd name="connsiteY8" fmla="*/ 332395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6911 w 540738"/>
                  <a:gd name="connsiteY10" fmla="*/ 474209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7669 w 540738"/>
                  <a:gd name="connsiteY10" fmla="*/ 478757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 name="connsiteX0" fmla="*/ 4 w 540738"/>
                  <a:gd name="connsiteY0" fmla="*/ 345647 h 690603"/>
                  <a:gd name="connsiteX1" fmla="*/ 29912 w 540738"/>
                  <a:gd name="connsiteY1" fmla="*/ 185873 h 690603"/>
                  <a:gd name="connsiteX2" fmla="*/ 111025 w 540738"/>
                  <a:gd name="connsiteY2" fmla="*/ 69996 h 690603"/>
                  <a:gd name="connsiteX3" fmla="*/ 284432 w 540738"/>
                  <a:gd name="connsiteY3" fmla="*/ 738 h 690603"/>
                  <a:gd name="connsiteX4" fmla="*/ 426296 w 540738"/>
                  <a:gd name="connsiteY4" fmla="*/ 43769 h 690603"/>
                  <a:gd name="connsiteX5" fmla="*/ 540738 w 540738"/>
                  <a:gd name="connsiteY5" fmla="*/ 194210 h 690603"/>
                  <a:gd name="connsiteX6" fmla="*/ 281874 w 540738"/>
                  <a:gd name="connsiteY6" fmla="*/ 214416 h 690603"/>
                  <a:gd name="connsiteX7" fmla="*/ 194246 w 540738"/>
                  <a:gd name="connsiteY7" fmla="*/ 252373 h 690603"/>
                  <a:gd name="connsiteX8" fmla="*/ 160379 w 540738"/>
                  <a:gd name="connsiteY8" fmla="*/ 332395 h 690603"/>
                  <a:gd name="connsiteX9" fmla="*/ 178850 w 540738"/>
                  <a:gd name="connsiteY9" fmla="*/ 418379 h 690603"/>
                  <a:gd name="connsiteX10" fmla="*/ 277669 w 540738"/>
                  <a:gd name="connsiteY10" fmla="*/ 478757 h 690603"/>
                  <a:gd name="connsiteX11" fmla="*/ 536151 w 540738"/>
                  <a:gd name="connsiteY11" fmla="*/ 504369 h 690603"/>
                  <a:gd name="connsiteX12" fmla="*/ 428593 w 540738"/>
                  <a:gd name="connsiteY12" fmla="*/ 642800 h 690603"/>
                  <a:gd name="connsiteX13" fmla="*/ 284432 w 540738"/>
                  <a:gd name="connsiteY13" fmla="*/ 690556 h 690603"/>
                  <a:gd name="connsiteX14" fmla="*/ 132011 w 540738"/>
                  <a:gd name="connsiteY14" fmla="*/ 636225 h 690603"/>
                  <a:gd name="connsiteX15" fmla="*/ 28347 w 540738"/>
                  <a:gd name="connsiteY15" fmla="*/ 500932 h 690603"/>
                  <a:gd name="connsiteX16" fmla="*/ 4 w 540738"/>
                  <a:gd name="connsiteY16" fmla="*/ 345647 h 690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0738" h="690603">
                    <a:moveTo>
                      <a:pt x="4" y="345647"/>
                    </a:moveTo>
                    <a:cubicBezTo>
                      <a:pt x="265" y="293137"/>
                      <a:pt x="12572" y="238347"/>
                      <a:pt x="29912" y="185873"/>
                    </a:cubicBezTo>
                    <a:cubicBezTo>
                      <a:pt x="53113" y="141080"/>
                      <a:pt x="81758" y="98660"/>
                      <a:pt x="111025" y="69996"/>
                    </a:cubicBezTo>
                    <a:cubicBezTo>
                      <a:pt x="162214" y="22226"/>
                      <a:pt x="231887" y="5109"/>
                      <a:pt x="284432" y="738"/>
                    </a:cubicBezTo>
                    <a:cubicBezTo>
                      <a:pt x="336977" y="-3633"/>
                      <a:pt x="383578" y="11524"/>
                      <a:pt x="426296" y="43769"/>
                    </a:cubicBezTo>
                    <a:cubicBezTo>
                      <a:pt x="469014" y="76014"/>
                      <a:pt x="513668" y="125860"/>
                      <a:pt x="540738" y="194210"/>
                    </a:cubicBezTo>
                    <a:cubicBezTo>
                      <a:pt x="415729" y="222459"/>
                      <a:pt x="340200" y="223228"/>
                      <a:pt x="281874" y="214416"/>
                    </a:cubicBezTo>
                    <a:cubicBezTo>
                      <a:pt x="226046" y="225247"/>
                      <a:pt x="215227" y="219895"/>
                      <a:pt x="194246" y="252373"/>
                    </a:cubicBezTo>
                    <a:cubicBezTo>
                      <a:pt x="182710" y="271999"/>
                      <a:pt x="163188" y="284053"/>
                      <a:pt x="160379" y="332395"/>
                    </a:cubicBezTo>
                    <a:cubicBezTo>
                      <a:pt x="160327" y="361051"/>
                      <a:pt x="165208" y="387724"/>
                      <a:pt x="178850" y="418379"/>
                    </a:cubicBezTo>
                    <a:cubicBezTo>
                      <a:pt x="196916" y="448053"/>
                      <a:pt x="220208" y="475643"/>
                      <a:pt x="277669" y="478757"/>
                    </a:cubicBezTo>
                    <a:cubicBezTo>
                      <a:pt x="366530" y="476777"/>
                      <a:pt x="468012" y="493915"/>
                      <a:pt x="536151" y="504369"/>
                    </a:cubicBezTo>
                    <a:cubicBezTo>
                      <a:pt x="521570" y="543826"/>
                      <a:pt x="470546" y="611769"/>
                      <a:pt x="428593" y="642800"/>
                    </a:cubicBezTo>
                    <a:cubicBezTo>
                      <a:pt x="386640" y="673831"/>
                      <a:pt x="333862" y="691652"/>
                      <a:pt x="284432" y="690556"/>
                    </a:cubicBezTo>
                    <a:cubicBezTo>
                      <a:pt x="235002" y="689460"/>
                      <a:pt x="174692" y="667829"/>
                      <a:pt x="132011" y="636225"/>
                    </a:cubicBezTo>
                    <a:cubicBezTo>
                      <a:pt x="89330" y="604621"/>
                      <a:pt x="51288" y="545343"/>
                      <a:pt x="28347" y="500932"/>
                    </a:cubicBezTo>
                    <a:cubicBezTo>
                      <a:pt x="12886" y="461298"/>
                      <a:pt x="-257" y="398157"/>
                      <a:pt x="4" y="345647"/>
                    </a:cubicBezTo>
                    <a:close/>
                  </a:path>
                </a:pathLst>
              </a:custGeom>
              <a:solidFill>
                <a:srgbClr val="F2F2F2">
                  <a:alpha val="50196"/>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491" name="Ellipse 1132">
                <a:extLst>
                  <a:ext uri="{FF2B5EF4-FFF2-40B4-BE49-F238E27FC236}">
                    <a16:creationId xmlns:a16="http://schemas.microsoft.com/office/drawing/2014/main" id="{F182BBC4-9A2B-ED4B-FC25-B3D766522295}"/>
                  </a:ext>
                </a:extLst>
              </p:cNvPr>
              <p:cNvSpPr>
                <a:spLocks noChangeAspect="1"/>
              </p:cNvSpPr>
              <p:nvPr/>
            </p:nvSpPr>
            <p:spPr>
              <a:xfrm rot="567754">
                <a:off x="5660705" y="4303898"/>
                <a:ext cx="443965" cy="570438"/>
              </a:xfrm>
              <a:custGeom>
                <a:avLst/>
                <a:gdLst>
                  <a:gd name="connsiteX0" fmla="*/ 0 w 568855"/>
                  <a:gd name="connsiteY0" fmla="*/ 344909 h 689818"/>
                  <a:gd name="connsiteX1" fmla="*/ 284428 w 568855"/>
                  <a:gd name="connsiteY1" fmla="*/ 0 h 689818"/>
                  <a:gd name="connsiteX2" fmla="*/ 568856 w 568855"/>
                  <a:gd name="connsiteY2" fmla="*/ 344909 h 689818"/>
                  <a:gd name="connsiteX3" fmla="*/ 284428 w 568855"/>
                  <a:gd name="connsiteY3" fmla="*/ 689818 h 689818"/>
                  <a:gd name="connsiteX4" fmla="*/ 0 w 568855"/>
                  <a:gd name="connsiteY4" fmla="*/ 344909 h 689818"/>
                  <a:gd name="connsiteX0" fmla="*/ 0 w 525951"/>
                  <a:gd name="connsiteY0" fmla="*/ 348223 h 707671"/>
                  <a:gd name="connsiteX1" fmla="*/ 284428 w 525951"/>
                  <a:gd name="connsiteY1" fmla="*/ 3314 h 707671"/>
                  <a:gd name="connsiteX2" fmla="*/ 525951 w 525951"/>
                  <a:gd name="connsiteY2" fmla="*/ 531121 h 707671"/>
                  <a:gd name="connsiteX3" fmla="*/ 284428 w 525951"/>
                  <a:gd name="connsiteY3" fmla="*/ 693132 h 707671"/>
                  <a:gd name="connsiteX4" fmla="*/ 0 w 525951"/>
                  <a:gd name="connsiteY4" fmla="*/ 348223 h 707671"/>
                  <a:gd name="connsiteX0" fmla="*/ 0 w 554656"/>
                  <a:gd name="connsiteY0" fmla="*/ 350455 h 699665"/>
                  <a:gd name="connsiteX1" fmla="*/ 284428 w 554656"/>
                  <a:gd name="connsiteY1" fmla="*/ 5546 h 699665"/>
                  <a:gd name="connsiteX2" fmla="*/ 525987 w 554656"/>
                  <a:gd name="connsiteY2" fmla="*/ 165938 h 699665"/>
                  <a:gd name="connsiteX3" fmla="*/ 525951 w 554656"/>
                  <a:gd name="connsiteY3" fmla="*/ 533353 h 699665"/>
                  <a:gd name="connsiteX4" fmla="*/ 284428 w 554656"/>
                  <a:gd name="connsiteY4" fmla="*/ 695364 h 699665"/>
                  <a:gd name="connsiteX5" fmla="*/ 0 w 554656"/>
                  <a:gd name="connsiteY5" fmla="*/ 350455 h 699665"/>
                  <a:gd name="connsiteX0" fmla="*/ 525987 w 617427"/>
                  <a:gd name="connsiteY0" fmla="*/ 165779 h 699506"/>
                  <a:gd name="connsiteX1" fmla="*/ 525951 w 617427"/>
                  <a:gd name="connsiteY1" fmla="*/ 533194 h 699506"/>
                  <a:gd name="connsiteX2" fmla="*/ 284428 w 617427"/>
                  <a:gd name="connsiteY2" fmla="*/ 695205 h 699506"/>
                  <a:gd name="connsiteX3" fmla="*/ 0 w 617427"/>
                  <a:gd name="connsiteY3" fmla="*/ 350296 h 699506"/>
                  <a:gd name="connsiteX4" fmla="*/ 284428 w 617427"/>
                  <a:gd name="connsiteY4" fmla="*/ 5387 h 699506"/>
                  <a:gd name="connsiteX5" fmla="*/ 617427 w 617427"/>
                  <a:gd name="connsiteY5" fmla="*/ 257219 h 699506"/>
                  <a:gd name="connsiteX0" fmla="*/ 525951 w 617427"/>
                  <a:gd name="connsiteY0" fmla="*/ 533194 h 699506"/>
                  <a:gd name="connsiteX1" fmla="*/ 284428 w 617427"/>
                  <a:gd name="connsiteY1" fmla="*/ 695205 h 699506"/>
                  <a:gd name="connsiteX2" fmla="*/ 0 w 617427"/>
                  <a:gd name="connsiteY2" fmla="*/ 350296 h 699506"/>
                  <a:gd name="connsiteX3" fmla="*/ 284428 w 617427"/>
                  <a:gd name="connsiteY3" fmla="*/ 5387 h 699506"/>
                  <a:gd name="connsiteX4" fmla="*/ 617427 w 617427"/>
                  <a:gd name="connsiteY4" fmla="*/ 257219 h 699506"/>
                  <a:gd name="connsiteX0" fmla="*/ 525951 w 529110"/>
                  <a:gd name="connsiteY0" fmla="*/ 540533 h 706845"/>
                  <a:gd name="connsiteX1" fmla="*/ 284428 w 529110"/>
                  <a:gd name="connsiteY1" fmla="*/ 702544 h 706845"/>
                  <a:gd name="connsiteX2" fmla="*/ 0 w 529110"/>
                  <a:gd name="connsiteY2" fmla="*/ 357635 h 706845"/>
                  <a:gd name="connsiteX3" fmla="*/ 284428 w 529110"/>
                  <a:gd name="connsiteY3" fmla="*/ 12726 h 706845"/>
                  <a:gd name="connsiteX4" fmla="*/ 529110 w 529110"/>
                  <a:gd name="connsiteY4" fmla="*/ 174989 h 706845"/>
                  <a:gd name="connsiteX0" fmla="*/ 525951 w 529110"/>
                  <a:gd name="connsiteY0" fmla="*/ 532425 h 698737"/>
                  <a:gd name="connsiteX1" fmla="*/ 284428 w 529110"/>
                  <a:gd name="connsiteY1" fmla="*/ 694436 h 698737"/>
                  <a:gd name="connsiteX2" fmla="*/ 0 w 529110"/>
                  <a:gd name="connsiteY2" fmla="*/ 349527 h 698737"/>
                  <a:gd name="connsiteX3" fmla="*/ 284428 w 529110"/>
                  <a:gd name="connsiteY3" fmla="*/ 4618 h 698737"/>
                  <a:gd name="connsiteX4" fmla="*/ 529110 w 529110"/>
                  <a:gd name="connsiteY4" fmla="*/ 166881 h 698737"/>
                  <a:gd name="connsiteX0" fmla="*/ 525951 w 529110"/>
                  <a:gd name="connsiteY0" fmla="*/ 532425 h 694665"/>
                  <a:gd name="connsiteX1" fmla="*/ 284428 w 529110"/>
                  <a:gd name="connsiteY1" fmla="*/ 694436 h 694665"/>
                  <a:gd name="connsiteX2" fmla="*/ 0 w 529110"/>
                  <a:gd name="connsiteY2" fmla="*/ 349527 h 694665"/>
                  <a:gd name="connsiteX3" fmla="*/ 284428 w 529110"/>
                  <a:gd name="connsiteY3" fmla="*/ 4618 h 694665"/>
                  <a:gd name="connsiteX4" fmla="*/ 529110 w 529110"/>
                  <a:gd name="connsiteY4" fmla="*/ 166881 h 694665"/>
                  <a:gd name="connsiteX0" fmla="*/ 525951 w 529110"/>
                  <a:gd name="connsiteY0" fmla="*/ 532425 h 694456"/>
                  <a:gd name="connsiteX1" fmla="*/ 284428 w 529110"/>
                  <a:gd name="connsiteY1" fmla="*/ 694436 h 694456"/>
                  <a:gd name="connsiteX2" fmla="*/ 0 w 529110"/>
                  <a:gd name="connsiteY2" fmla="*/ 349527 h 694456"/>
                  <a:gd name="connsiteX3" fmla="*/ 284428 w 529110"/>
                  <a:gd name="connsiteY3" fmla="*/ 4618 h 694456"/>
                  <a:gd name="connsiteX4" fmla="*/ 529110 w 529110"/>
                  <a:gd name="connsiteY4" fmla="*/ 166881 h 694456"/>
                  <a:gd name="connsiteX0" fmla="*/ 525951 w 529110"/>
                  <a:gd name="connsiteY0" fmla="*/ 532425 h 694722"/>
                  <a:gd name="connsiteX1" fmla="*/ 284428 w 529110"/>
                  <a:gd name="connsiteY1" fmla="*/ 694436 h 694722"/>
                  <a:gd name="connsiteX2" fmla="*/ 0 w 529110"/>
                  <a:gd name="connsiteY2" fmla="*/ 349527 h 694722"/>
                  <a:gd name="connsiteX3" fmla="*/ 284428 w 529110"/>
                  <a:gd name="connsiteY3" fmla="*/ 4618 h 694722"/>
                  <a:gd name="connsiteX4" fmla="*/ 529110 w 529110"/>
                  <a:gd name="connsiteY4" fmla="*/ 166881 h 694722"/>
                  <a:gd name="connsiteX0" fmla="*/ 525951 w 529110"/>
                  <a:gd name="connsiteY0" fmla="*/ 527827 h 690124"/>
                  <a:gd name="connsiteX1" fmla="*/ 284428 w 529110"/>
                  <a:gd name="connsiteY1" fmla="*/ 689838 h 690124"/>
                  <a:gd name="connsiteX2" fmla="*/ 0 w 529110"/>
                  <a:gd name="connsiteY2" fmla="*/ 344929 h 690124"/>
                  <a:gd name="connsiteX3" fmla="*/ 284428 w 529110"/>
                  <a:gd name="connsiteY3" fmla="*/ 20 h 690124"/>
                  <a:gd name="connsiteX4" fmla="*/ 529110 w 529110"/>
                  <a:gd name="connsiteY4" fmla="*/ 162283 h 690124"/>
                  <a:gd name="connsiteX0" fmla="*/ 525951 w 529110"/>
                  <a:gd name="connsiteY0" fmla="*/ 527811 h 690108"/>
                  <a:gd name="connsiteX1" fmla="*/ 284428 w 529110"/>
                  <a:gd name="connsiteY1" fmla="*/ 689822 h 690108"/>
                  <a:gd name="connsiteX2" fmla="*/ 0 w 529110"/>
                  <a:gd name="connsiteY2" fmla="*/ 344913 h 690108"/>
                  <a:gd name="connsiteX3" fmla="*/ 284428 w 529110"/>
                  <a:gd name="connsiteY3" fmla="*/ 4 h 690108"/>
                  <a:gd name="connsiteX4" fmla="*/ 529110 w 529110"/>
                  <a:gd name="connsiteY4" fmla="*/ 162267 h 690108"/>
                  <a:gd name="connsiteX0" fmla="*/ 525951 w 529110"/>
                  <a:gd name="connsiteY0" fmla="*/ 528117 h 690414"/>
                  <a:gd name="connsiteX1" fmla="*/ 284428 w 529110"/>
                  <a:gd name="connsiteY1" fmla="*/ 690128 h 690414"/>
                  <a:gd name="connsiteX2" fmla="*/ 0 w 529110"/>
                  <a:gd name="connsiteY2" fmla="*/ 345219 h 690414"/>
                  <a:gd name="connsiteX3" fmla="*/ 284428 w 529110"/>
                  <a:gd name="connsiteY3" fmla="*/ 310 h 690414"/>
                  <a:gd name="connsiteX4" fmla="*/ 529110 w 529110"/>
                  <a:gd name="connsiteY4" fmla="*/ 162573 h 690414"/>
                  <a:gd name="connsiteX0" fmla="*/ 525951 w 529110"/>
                  <a:gd name="connsiteY0" fmla="*/ 527818 h 690115"/>
                  <a:gd name="connsiteX1" fmla="*/ 284428 w 529110"/>
                  <a:gd name="connsiteY1" fmla="*/ 689829 h 690115"/>
                  <a:gd name="connsiteX2" fmla="*/ 0 w 529110"/>
                  <a:gd name="connsiteY2" fmla="*/ 344920 h 690115"/>
                  <a:gd name="connsiteX3" fmla="*/ 284428 w 529110"/>
                  <a:gd name="connsiteY3" fmla="*/ 11 h 690115"/>
                  <a:gd name="connsiteX4" fmla="*/ 529110 w 529110"/>
                  <a:gd name="connsiteY4" fmla="*/ 162274 h 690115"/>
                  <a:gd name="connsiteX0" fmla="*/ 525951 w 529110"/>
                  <a:gd name="connsiteY0" fmla="*/ 527818 h 690115"/>
                  <a:gd name="connsiteX1" fmla="*/ 284428 w 529110"/>
                  <a:gd name="connsiteY1" fmla="*/ 689829 h 690115"/>
                  <a:gd name="connsiteX2" fmla="*/ 0 w 529110"/>
                  <a:gd name="connsiteY2" fmla="*/ 344920 h 690115"/>
                  <a:gd name="connsiteX3" fmla="*/ 284428 w 529110"/>
                  <a:gd name="connsiteY3" fmla="*/ 11 h 690115"/>
                  <a:gd name="connsiteX4" fmla="*/ 529110 w 529110"/>
                  <a:gd name="connsiteY4" fmla="*/ 162274 h 690115"/>
                  <a:gd name="connsiteX0" fmla="*/ 525951 w 529110"/>
                  <a:gd name="connsiteY0" fmla="*/ 527808 h 690105"/>
                  <a:gd name="connsiteX1" fmla="*/ 284428 w 529110"/>
                  <a:gd name="connsiteY1" fmla="*/ 689819 h 690105"/>
                  <a:gd name="connsiteX2" fmla="*/ 0 w 529110"/>
                  <a:gd name="connsiteY2" fmla="*/ 344910 h 690105"/>
                  <a:gd name="connsiteX3" fmla="*/ 284428 w 529110"/>
                  <a:gd name="connsiteY3" fmla="*/ 1 h 690105"/>
                  <a:gd name="connsiteX4" fmla="*/ 529110 w 529110"/>
                  <a:gd name="connsiteY4" fmla="*/ 162264 h 690105"/>
                  <a:gd name="connsiteX0" fmla="*/ 525951 w 529110"/>
                  <a:gd name="connsiteY0" fmla="*/ 527808 h 690105"/>
                  <a:gd name="connsiteX1" fmla="*/ 284428 w 529110"/>
                  <a:gd name="connsiteY1" fmla="*/ 689819 h 690105"/>
                  <a:gd name="connsiteX2" fmla="*/ 0 w 529110"/>
                  <a:gd name="connsiteY2" fmla="*/ 344910 h 690105"/>
                  <a:gd name="connsiteX3" fmla="*/ 284428 w 529110"/>
                  <a:gd name="connsiteY3" fmla="*/ 1 h 690105"/>
                  <a:gd name="connsiteX4" fmla="*/ 529110 w 529110"/>
                  <a:gd name="connsiteY4" fmla="*/ 162264 h 690105"/>
                  <a:gd name="connsiteX0" fmla="*/ 525951 w 525951"/>
                  <a:gd name="connsiteY0" fmla="*/ 532303 h 694600"/>
                  <a:gd name="connsiteX1" fmla="*/ 284428 w 525951"/>
                  <a:gd name="connsiteY1" fmla="*/ 694314 h 694600"/>
                  <a:gd name="connsiteX2" fmla="*/ 0 w 525951"/>
                  <a:gd name="connsiteY2" fmla="*/ 349405 h 694600"/>
                  <a:gd name="connsiteX3" fmla="*/ 284428 w 525951"/>
                  <a:gd name="connsiteY3" fmla="*/ 4496 h 694600"/>
                  <a:gd name="connsiteX4" fmla="*/ 524726 w 525951"/>
                  <a:gd name="connsiteY4" fmla="*/ 163627 h 694600"/>
                  <a:gd name="connsiteX0" fmla="*/ 525951 w 525951"/>
                  <a:gd name="connsiteY0" fmla="*/ 532096 h 694393"/>
                  <a:gd name="connsiteX1" fmla="*/ 284428 w 525951"/>
                  <a:gd name="connsiteY1" fmla="*/ 694107 h 694393"/>
                  <a:gd name="connsiteX2" fmla="*/ 0 w 525951"/>
                  <a:gd name="connsiteY2" fmla="*/ 349198 h 694393"/>
                  <a:gd name="connsiteX3" fmla="*/ 284428 w 525951"/>
                  <a:gd name="connsiteY3" fmla="*/ 4289 h 694393"/>
                  <a:gd name="connsiteX4" fmla="*/ 524726 w 525951"/>
                  <a:gd name="connsiteY4" fmla="*/ 163420 h 694393"/>
                  <a:gd name="connsiteX0" fmla="*/ 525951 w 525951"/>
                  <a:gd name="connsiteY0" fmla="*/ 528355 h 690652"/>
                  <a:gd name="connsiteX1" fmla="*/ 284428 w 525951"/>
                  <a:gd name="connsiteY1" fmla="*/ 690366 h 690652"/>
                  <a:gd name="connsiteX2" fmla="*/ 0 w 525951"/>
                  <a:gd name="connsiteY2" fmla="*/ 345457 h 690652"/>
                  <a:gd name="connsiteX3" fmla="*/ 284428 w 525951"/>
                  <a:gd name="connsiteY3" fmla="*/ 548 h 690652"/>
                  <a:gd name="connsiteX4" fmla="*/ 524726 w 525951"/>
                  <a:gd name="connsiteY4" fmla="*/ 159679 h 690652"/>
                  <a:gd name="connsiteX0" fmla="*/ 525951 w 525951"/>
                  <a:gd name="connsiteY0" fmla="*/ 527810 h 690107"/>
                  <a:gd name="connsiteX1" fmla="*/ 284428 w 525951"/>
                  <a:gd name="connsiteY1" fmla="*/ 689821 h 690107"/>
                  <a:gd name="connsiteX2" fmla="*/ 0 w 525951"/>
                  <a:gd name="connsiteY2" fmla="*/ 344912 h 690107"/>
                  <a:gd name="connsiteX3" fmla="*/ 284428 w 525951"/>
                  <a:gd name="connsiteY3" fmla="*/ 3 h 690107"/>
                  <a:gd name="connsiteX4" fmla="*/ 524726 w 525951"/>
                  <a:gd name="connsiteY4" fmla="*/ 159134 h 690107"/>
                  <a:gd name="connsiteX0" fmla="*/ 525951 w 536491"/>
                  <a:gd name="connsiteY0" fmla="*/ 527810 h 690107"/>
                  <a:gd name="connsiteX1" fmla="*/ 284428 w 536491"/>
                  <a:gd name="connsiteY1" fmla="*/ 689821 h 690107"/>
                  <a:gd name="connsiteX2" fmla="*/ 0 w 536491"/>
                  <a:gd name="connsiteY2" fmla="*/ 344912 h 690107"/>
                  <a:gd name="connsiteX3" fmla="*/ 284428 w 536491"/>
                  <a:gd name="connsiteY3" fmla="*/ 3 h 690107"/>
                  <a:gd name="connsiteX4" fmla="*/ 536491 w 536491"/>
                  <a:gd name="connsiteY4" fmla="*/ 190545 h 690107"/>
                  <a:gd name="connsiteX0" fmla="*/ 525951 w 537197"/>
                  <a:gd name="connsiteY0" fmla="*/ 527810 h 690107"/>
                  <a:gd name="connsiteX1" fmla="*/ 284428 w 537197"/>
                  <a:gd name="connsiteY1" fmla="*/ 689821 h 690107"/>
                  <a:gd name="connsiteX2" fmla="*/ 0 w 537197"/>
                  <a:gd name="connsiteY2" fmla="*/ 344912 h 690107"/>
                  <a:gd name="connsiteX3" fmla="*/ 284428 w 537197"/>
                  <a:gd name="connsiteY3" fmla="*/ 3 h 690107"/>
                  <a:gd name="connsiteX4" fmla="*/ 537197 w 537197"/>
                  <a:gd name="connsiteY4" fmla="*/ 190426 h 690107"/>
                  <a:gd name="connsiteX0" fmla="*/ 525951 w 537197"/>
                  <a:gd name="connsiteY0" fmla="*/ 527810 h 690107"/>
                  <a:gd name="connsiteX1" fmla="*/ 284428 w 537197"/>
                  <a:gd name="connsiteY1" fmla="*/ 689821 h 690107"/>
                  <a:gd name="connsiteX2" fmla="*/ 0 w 537197"/>
                  <a:gd name="connsiteY2" fmla="*/ 344912 h 690107"/>
                  <a:gd name="connsiteX3" fmla="*/ 284428 w 537197"/>
                  <a:gd name="connsiteY3" fmla="*/ 3 h 690107"/>
                  <a:gd name="connsiteX4" fmla="*/ 537197 w 537197"/>
                  <a:gd name="connsiteY4" fmla="*/ 190426 h 690107"/>
                  <a:gd name="connsiteX0" fmla="*/ 536538 w 537197"/>
                  <a:gd name="connsiteY0" fmla="*/ 504280 h 692784"/>
                  <a:gd name="connsiteX1" fmla="*/ 284428 w 537197"/>
                  <a:gd name="connsiteY1" fmla="*/ 689821 h 692784"/>
                  <a:gd name="connsiteX2" fmla="*/ 0 w 537197"/>
                  <a:gd name="connsiteY2" fmla="*/ 344912 h 692784"/>
                  <a:gd name="connsiteX3" fmla="*/ 284428 w 537197"/>
                  <a:gd name="connsiteY3" fmla="*/ 3 h 692784"/>
                  <a:gd name="connsiteX4" fmla="*/ 537197 w 537197"/>
                  <a:gd name="connsiteY4" fmla="*/ 190426 h 692784"/>
                  <a:gd name="connsiteX0" fmla="*/ 536538 w 537197"/>
                  <a:gd name="connsiteY0" fmla="*/ 504280 h 692936"/>
                  <a:gd name="connsiteX1" fmla="*/ 284428 w 537197"/>
                  <a:gd name="connsiteY1" fmla="*/ 689821 h 692936"/>
                  <a:gd name="connsiteX2" fmla="*/ 0 w 537197"/>
                  <a:gd name="connsiteY2" fmla="*/ 344912 h 692936"/>
                  <a:gd name="connsiteX3" fmla="*/ 284428 w 537197"/>
                  <a:gd name="connsiteY3" fmla="*/ 3 h 692936"/>
                  <a:gd name="connsiteX4" fmla="*/ 537197 w 537197"/>
                  <a:gd name="connsiteY4" fmla="*/ 190426 h 692936"/>
                  <a:gd name="connsiteX0" fmla="*/ 536538 w 537197"/>
                  <a:gd name="connsiteY0" fmla="*/ 504280 h 691084"/>
                  <a:gd name="connsiteX1" fmla="*/ 284428 w 537197"/>
                  <a:gd name="connsiteY1" fmla="*/ 689821 h 691084"/>
                  <a:gd name="connsiteX2" fmla="*/ 0 w 537197"/>
                  <a:gd name="connsiteY2" fmla="*/ 344912 h 691084"/>
                  <a:gd name="connsiteX3" fmla="*/ 284428 w 537197"/>
                  <a:gd name="connsiteY3" fmla="*/ 3 h 691084"/>
                  <a:gd name="connsiteX4" fmla="*/ 537197 w 537197"/>
                  <a:gd name="connsiteY4" fmla="*/ 190426 h 691084"/>
                  <a:gd name="connsiteX0" fmla="*/ 536538 w 537197"/>
                  <a:gd name="connsiteY0" fmla="*/ 504280 h 689821"/>
                  <a:gd name="connsiteX1" fmla="*/ 284428 w 537197"/>
                  <a:gd name="connsiteY1" fmla="*/ 689821 h 689821"/>
                  <a:gd name="connsiteX2" fmla="*/ 0 w 537197"/>
                  <a:gd name="connsiteY2" fmla="*/ 344912 h 689821"/>
                  <a:gd name="connsiteX3" fmla="*/ 284428 w 537197"/>
                  <a:gd name="connsiteY3" fmla="*/ 3 h 689821"/>
                  <a:gd name="connsiteX4" fmla="*/ 537197 w 537197"/>
                  <a:gd name="connsiteY4" fmla="*/ 190426 h 689821"/>
                  <a:gd name="connsiteX0" fmla="*/ 536538 w 537197"/>
                  <a:gd name="connsiteY0" fmla="*/ 504280 h 690038"/>
                  <a:gd name="connsiteX1" fmla="*/ 284428 w 537197"/>
                  <a:gd name="connsiteY1" fmla="*/ 689821 h 690038"/>
                  <a:gd name="connsiteX2" fmla="*/ 0 w 537197"/>
                  <a:gd name="connsiteY2" fmla="*/ 344912 h 690038"/>
                  <a:gd name="connsiteX3" fmla="*/ 284428 w 537197"/>
                  <a:gd name="connsiteY3" fmla="*/ 3 h 690038"/>
                  <a:gd name="connsiteX4" fmla="*/ 537197 w 537197"/>
                  <a:gd name="connsiteY4" fmla="*/ 190426 h 690038"/>
                  <a:gd name="connsiteX0" fmla="*/ 536538 w 537197"/>
                  <a:gd name="connsiteY0" fmla="*/ 504280 h 690337"/>
                  <a:gd name="connsiteX1" fmla="*/ 284428 w 537197"/>
                  <a:gd name="connsiteY1" fmla="*/ 689821 h 690337"/>
                  <a:gd name="connsiteX2" fmla="*/ 0 w 537197"/>
                  <a:gd name="connsiteY2" fmla="*/ 344912 h 690337"/>
                  <a:gd name="connsiteX3" fmla="*/ 284428 w 537197"/>
                  <a:gd name="connsiteY3" fmla="*/ 3 h 690337"/>
                  <a:gd name="connsiteX4" fmla="*/ 537197 w 537197"/>
                  <a:gd name="connsiteY4" fmla="*/ 190426 h 690337"/>
                  <a:gd name="connsiteX0" fmla="*/ 536538 w 537197"/>
                  <a:gd name="connsiteY0" fmla="*/ 504280 h 690090"/>
                  <a:gd name="connsiteX1" fmla="*/ 284428 w 537197"/>
                  <a:gd name="connsiteY1" fmla="*/ 689821 h 690090"/>
                  <a:gd name="connsiteX2" fmla="*/ 0 w 537197"/>
                  <a:gd name="connsiteY2" fmla="*/ 344912 h 690090"/>
                  <a:gd name="connsiteX3" fmla="*/ 284428 w 537197"/>
                  <a:gd name="connsiteY3" fmla="*/ 3 h 690090"/>
                  <a:gd name="connsiteX4" fmla="*/ 537197 w 537197"/>
                  <a:gd name="connsiteY4" fmla="*/ 190426 h 690090"/>
                  <a:gd name="connsiteX0" fmla="*/ 534891 w 537197"/>
                  <a:gd name="connsiteY0" fmla="*/ 511809 h 693347"/>
                  <a:gd name="connsiteX1" fmla="*/ 284428 w 537197"/>
                  <a:gd name="connsiteY1" fmla="*/ 689821 h 693347"/>
                  <a:gd name="connsiteX2" fmla="*/ 0 w 537197"/>
                  <a:gd name="connsiteY2" fmla="*/ 344912 h 693347"/>
                  <a:gd name="connsiteX3" fmla="*/ 284428 w 537197"/>
                  <a:gd name="connsiteY3" fmla="*/ 3 h 693347"/>
                  <a:gd name="connsiteX4" fmla="*/ 537197 w 537197"/>
                  <a:gd name="connsiteY4" fmla="*/ 190426 h 693347"/>
                  <a:gd name="connsiteX0" fmla="*/ 534891 w 537197"/>
                  <a:gd name="connsiteY0" fmla="*/ 511809 h 693347"/>
                  <a:gd name="connsiteX1" fmla="*/ 284428 w 537197"/>
                  <a:gd name="connsiteY1" fmla="*/ 689821 h 693347"/>
                  <a:gd name="connsiteX2" fmla="*/ 0 w 537197"/>
                  <a:gd name="connsiteY2" fmla="*/ 344912 h 693347"/>
                  <a:gd name="connsiteX3" fmla="*/ 284428 w 537197"/>
                  <a:gd name="connsiteY3" fmla="*/ 3 h 693347"/>
                  <a:gd name="connsiteX4" fmla="*/ 537197 w 537197"/>
                  <a:gd name="connsiteY4" fmla="*/ 190426 h 693347"/>
                  <a:gd name="connsiteX0" fmla="*/ 534891 w 537197"/>
                  <a:gd name="connsiteY0" fmla="*/ 511809 h 690000"/>
                  <a:gd name="connsiteX1" fmla="*/ 284428 w 537197"/>
                  <a:gd name="connsiteY1" fmla="*/ 689821 h 690000"/>
                  <a:gd name="connsiteX2" fmla="*/ 0 w 537197"/>
                  <a:gd name="connsiteY2" fmla="*/ 344912 h 690000"/>
                  <a:gd name="connsiteX3" fmla="*/ 284428 w 537197"/>
                  <a:gd name="connsiteY3" fmla="*/ 3 h 690000"/>
                  <a:gd name="connsiteX4" fmla="*/ 537197 w 537197"/>
                  <a:gd name="connsiteY4" fmla="*/ 190426 h 690000"/>
                  <a:gd name="connsiteX0" fmla="*/ 534891 w 537197"/>
                  <a:gd name="connsiteY0" fmla="*/ 511809 h 690203"/>
                  <a:gd name="connsiteX1" fmla="*/ 284428 w 537197"/>
                  <a:gd name="connsiteY1" fmla="*/ 689821 h 690203"/>
                  <a:gd name="connsiteX2" fmla="*/ 0 w 537197"/>
                  <a:gd name="connsiteY2" fmla="*/ 344912 h 690203"/>
                  <a:gd name="connsiteX3" fmla="*/ 284428 w 537197"/>
                  <a:gd name="connsiteY3" fmla="*/ 3 h 690203"/>
                  <a:gd name="connsiteX4" fmla="*/ 537197 w 537197"/>
                  <a:gd name="connsiteY4" fmla="*/ 190426 h 690203"/>
                  <a:gd name="connsiteX0" fmla="*/ 534891 w 537197"/>
                  <a:gd name="connsiteY0" fmla="*/ 511809 h 690013"/>
                  <a:gd name="connsiteX1" fmla="*/ 284428 w 537197"/>
                  <a:gd name="connsiteY1" fmla="*/ 689821 h 690013"/>
                  <a:gd name="connsiteX2" fmla="*/ 0 w 537197"/>
                  <a:gd name="connsiteY2" fmla="*/ 344912 h 690013"/>
                  <a:gd name="connsiteX3" fmla="*/ 284428 w 537197"/>
                  <a:gd name="connsiteY3" fmla="*/ 3 h 690013"/>
                  <a:gd name="connsiteX4" fmla="*/ 537197 w 537197"/>
                  <a:gd name="connsiteY4" fmla="*/ 190426 h 690013"/>
                  <a:gd name="connsiteX0" fmla="*/ 534891 w 537197"/>
                  <a:gd name="connsiteY0" fmla="*/ 511809 h 690721"/>
                  <a:gd name="connsiteX1" fmla="*/ 284428 w 537197"/>
                  <a:gd name="connsiteY1" fmla="*/ 689821 h 690721"/>
                  <a:gd name="connsiteX2" fmla="*/ 0 w 537197"/>
                  <a:gd name="connsiteY2" fmla="*/ 344912 h 690721"/>
                  <a:gd name="connsiteX3" fmla="*/ 284428 w 537197"/>
                  <a:gd name="connsiteY3" fmla="*/ 3 h 690721"/>
                  <a:gd name="connsiteX4" fmla="*/ 537197 w 537197"/>
                  <a:gd name="connsiteY4" fmla="*/ 190426 h 690721"/>
                  <a:gd name="connsiteX0" fmla="*/ 534891 w 537197"/>
                  <a:gd name="connsiteY0" fmla="*/ 511809 h 690125"/>
                  <a:gd name="connsiteX1" fmla="*/ 284428 w 537197"/>
                  <a:gd name="connsiteY1" fmla="*/ 689821 h 690125"/>
                  <a:gd name="connsiteX2" fmla="*/ 0 w 537197"/>
                  <a:gd name="connsiteY2" fmla="*/ 344912 h 690125"/>
                  <a:gd name="connsiteX3" fmla="*/ 284428 w 537197"/>
                  <a:gd name="connsiteY3" fmla="*/ 3 h 690125"/>
                  <a:gd name="connsiteX4" fmla="*/ 537197 w 537197"/>
                  <a:gd name="connsiteY4" fmla="*/ 190426 h 690125"/>
                  <a:gd name="connsiteX0" fmla="*/ 534891 w 537197"/>
                  <a:gd name="connsiteY0" fmla="*/ 511809 h 690231"/>
                  <a:gd name="connsiteX1" fmla="*/ 284428 w 537197"/>
                  <a:gd name="connsiteY1" fmla="*/ 689821 h 690231"/>
                  <a:gd name="connsiteX2" fmla="*/ 0 w 537197"/>
                  <a:gd name="connsiteY2" fmla="*/ 344912 h 690231"/>
                  <a:gd name="connsiteX3" fmla="*/ 284428 w 537197"/>
                  <a:gd name="connsiteY3" fmla="*/ 3 h 690231"/>
                  <a:gd name="connsiteX4" fmla="*/ 537197 w 537197"/>
                  <a:gd name="connsiteY4" fmla="*/ 190426 h 690231"/>
                  <a:gd name="connsiteX0" fmla="*/ 534891 w 537197"/>
                  <a:gd name="connsiteY0" fmla="*/ 511809 h 690231"/>
                  <a:gd name="connsiteX1" fmla="*/ 284428 w 537197"/>
                  <a:gd name="connsiteY1" fmla="*/ 689821 h 690231"/>
                  <a:gd name="connsiteX2" fmla="*/ 0 w 537197"/>
                  <a:gd name="connsiteY2" fmla="*/ 344912 h 690231"/>
                  <a:gd name="connsiteX3" fmla="*/ 284428 w 537197"/>
                  <a:gd name="connsiteY3" fmla="*/ 3 h 690231"/>
                  <a:gd name="connsiteX4" fmla="*/ 537197 w 537197"/>
                  <a:gd name="connsiteY4" fmla="*/ 190426 h 690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197" h="690231">
                    <a:moveTo>
                      <a:pt x="534891" y="511809"/>
                    </a:moveTo>
                    <a:cubicBezTo>
                      <a:pt x="506701" y="573430"/>
                      <a:pt x="433341" y="680108"/>
                      <a:pt x="284428" y="689821"/>
                    </a:cubicBezTo>
                    <a:cubicBezTo>
                      <a:pt x="135515" y="699534"/>
                      <a:pt x="0" y="535400"/>
                      <a:pt x="0" y="344912"/>
                    </a:cubicBezTo>
                    <a:cubicBezTo>
                      <a:pt x="0" y="154424"/>
                      <a:pt x="131831" y="-664"/>
                      <a:pt x="284428" y="3"/>
                    </a:cubicBezTo>
                    <a:cubicBezTo>
                      <a:pt x="437025" y="670"/>
                      <a:pt x="515395" y="134389"/>
                      <a:pt x="537197" y="190426"/>
                    </a:cubicBez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sp>
          <p:nvSpPr>
            <p:cNvPr id="23" name="TextBox 22">
              <a:extLst>
                <a:ext uri="{FF2B5EF4-FFF2-40B4-BE49-F238E27FC236}">
                  <a16:creationId xmlns:a16="http://schemas.microsoft.com/office/drawing/2014/main" id="{A0D18969-4719-861B-B31C-314A3A56DAF9}"/>
                </a:ext>
              </a:extLst>
            </p:cNvPr>
            <p:cNvSpPr txBox="1"/>
            <p:nvPr/>
          </p:nvSpPr>
          <p:spPr>
            <a:xfrm>
              <a:off x="3716730" y="5261494"/>
              <a:ext cx="3282363"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230 W , 1010 - 1060</a:t>
              </a:r>
              <a:r>
                <a:rPr kumimoji="0" lang="de-DE" sz="1500" b="0" i="0" u="none" strike="noStrike" kern="0" cap="none" spc="0" normalizeH="0" baseline="-2500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15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nm, 59 </a:t>
              </a:r>
              <a:r>
                <a:rPr kumimoji="0" lang="de-DE" sz="15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fs</a:t>
              </a:r>
              <a:endParaRPr kumimoji="0" lang="en-US" sz="15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pic>
        <p:nvPicPr>
          <p:cNvPr id="56" name="Picture 55">
            <a:extLst>
              <a:ext uri="{FF2B5EF4-FFF2-40B4-BE49-F238E27FC236}">
                <a16:creationId xmlns:a16="http://schemas.microsoft.com/office/drawing/2014/main" id="{EEACA920-1C30-9C71-50E2-53DD7D2309B1}"/>
              </a:ext>
            </a:extLst>
          </p:cNvPr>
          <p:cNvPicPr>
            <a:picLocks noChangeAspect="1"/>
          </p:cNvPicPr>
          <p:nvPr/>
        </p:nvPicPr>
        <p:blipFill>
          <a:blip r:embed="rId4"/>
          <a:stretch>
            <a:fillRect/>
          </a:stretch>
        </p:blipFill>
        <p:spPr>
          <a:xfrm>
            <a:off x="2455734" y="1412846"/>
            <a:ext cx="4604146" cy="3569660"/>
          </a:xfrm>
          <a:prstGeom prst="rect">
            <a:avLst/>
          </a:prstGeom>
          <a:solidFill>
            <a:schemeClr val="bg1"/>
          </a:solidFill>
          <a:ln>
            <a:solidFill>
              <a:schemeClr val="tx1"/>
            </a:solidFill>
          </a:ln>
        </p:spPr>
      </p:pic>
    </p:spTree>
    <p:extLst>
      <p:ext uri="{BB962C8B-B14F-4D97-AF65-F5344CB8AC3E}">
        <p14:creationId xmlns:p14="http://schemas.microsoft.com/office/powerpoint/2010/main" val="3641240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nder">
            <a:hlinkClick r:id="" action="ppaction://media"/>
            <a:extLst>
              <a:ext uri="{FF2B5EF4-FFF2-40B4-BE49-F238E27FC236}">
                <a16:creationId xmlns:a16="http://schemas.microsoft.com/office/drawing/2014/main" id="{6553AA5A-9615-4400-B38D-5B334A233858}"/>
              </a:ext>
            </a:extLst>
          </p:cNvPr>
          <p:cNvPicPr>
            <a:picLocks noChangeAspect="1"/>
          </p:cNvPicPr>
          <p:nvPr>
            <a:videoFile r:link="rId2"/>
            <p:extLst>
              <p:ext uri="{DAA4B4D4-6D71-4841-9C94-3DE7FCFB9230}">
                <p14:media xmlns:p14="http://schemas.microsoft.com/office/powerpoint/2010/main" r:embed="rId1"/>
              </p:ext>
            </p:extLst>
          </p:nvPr>
        </p:nvPicPr>
        <p:blipFill>
          <a:blip r:embed="rId5"/>
          <a:srcRect t="4855" b="2754"/>
          <a:stretch>
            <a:fillRect/>
          </a:stretch>
        </p:blipFill>
        <p:spPr>
          <a:xfrm>
            <a:off x="111042" y="781317"/>
            <a:ext cx="9781492" cy="5797592"/>
          </a:xfrm>
          <a:prstGeom prst="rect">
            <a:avLst/>
          </a:prstGeom>
        </p:spPr>
      </p:pic>
      <p:sp>
        <p:nvSpPr>
          <p:cNvPr id="22" name="Titel 1">
            <a:extLst>
              <a:ext uri="{FF2B5EF4-FFF2-40B4-BE49-F238E27FC236}">
                <a16:creationId xmlns:a16="http://schemas.microsoft.com/office/drawing/2014/main" id="{02EF14E7-5BFD-4BFD-8DC8-0CC9F6AC5AA7}"/>
              </a:ext>
            </a:extLst>
          </p:cNvPr>
          <p:cNvSpPr txBox="1">
            <a:spLocks/>
          </p:cNvSpPr>
          <p:nvPr/>
        </p:nvSpPr>
        <p:spPr bwMode="auto">
          <a:xfrm>
            <a:off x="3215680" y="-22337"/>
            <a:ext cx="564500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a:solidFill>
                  <a:schemeClr val="tx1"/>
                </a:solidFill>
                <a:latin typeface="Calibri" panose="020F0502020204030204" pitchFamily="34" charset="0"/>
                <a:ea typeface="+mj-ea"/>
                <a:cs typeface="+mj-cs"/>
              </a:defRPr>
            </a:lvl1pPr>
            <a:lvl2pPr algn="l" rtl="0" eaLnBrk="0" fontAlgn="base" hangingPunct="0">
              <a:spcBef>
                <a:spcPct val="0"/>
              </a:spcBef>
              <a:spcAft>
                <a:spcPct val="0"/>
              </a:spcAft>
              <a:defRPr sz="2400" b="1">
                <a:solidFill>
                  <a:schemeClr val="tx1"/>
                </a:solidFill>
                <a:latin typeface="Frutiger LT Com 45 Light" pitchFamily="34" charset="0"/>
              </a:defRPr>
            </a:lvl2pPr>
            <a:lvl3pPr algn="l" rtl="0" eaLnBrk="0" fontAlgn="base" hangingPunct="0">
              <a:spcBef>
                <a:spcPct val="0"/>
              </a:spcBef>
              <a:spcAft>
                <a:spcPct val="0"/>
              </a:spcAft>
              <a:defRPr sz="2400" b="1">
                <a:solidFill>
                  <a:schemeClr val="tx1"/>
                </a:solidFill>
                <a:latin typeface="Frutiger LT Com 45 Light" pitchFamily="34" charset="0"/>
              </a:defRPr>
            </a:lvl3pPr>
            <a:lvl4pPr algn="l" rtl="0" eaLnBrk="0" fontAlgn="base" hangingPunct="0">
              <a:spcBef>
                <a:spcPct val="0"/>
              </a:spcBef>
              <a:spcAft>
                <a:spcPct val="0"/>
              </a:spcAft>
              <a:defRPr sz="2400" b="1">
                <a:solidFill>
                  <a:schemeClr val="tx1"/>
                </a:solidFill>
                <a:latin typeface="Frutiger LT Com 45 Light" pitchFamily="34" charset="0"/>
              </a:defRPr>
            </a:lvl4pPr>
            <a:lvl5pPr algn="l" rtl="0" eaLnBrk="0" fontAlgn="base" hangingPunct="0">
              <a:spcBef>
                <a:spcPct val="0"/>
              </a:spcBef>
              <a:spcAft>
                <a:spcPct val="0"/>
              </a:spcAft>
              <a:defRPr sz="2400" b="1">
                <a:solidFill>
                  <a:schemeClr val="tx1"/>
                </a:solidFill>
                <a:latin typeface="Frutiger LT Com 45 Light" pitchFamily="34" charset="0"/>
              </a:defRPr>
            </a:lvl5pPr>
            <a:lvl6pPr marL="457200" algn="l" rtl="0" fontAlgn="base">
              <a:spcBef>
                <a:spcPct val="0"/>
              </a:spcBef>
              <a:spcAft>
                <a:spcPct val="0"/>
              </a:spcAft>
              <a:defRPr sz="2400" b="1">
                <a:solidFill>
                  <a:schemeClr val="tx1"/>
                </a:solidFill>
                <a:latin typeface="Frutiger LT Com 45 Light" pitchFamily="34" charset="0"/>
              </a:defRPr>
            </a:lvl6pPr>
            <a:lvl7pPr marL="914400" algn="l" rtl="0" fontAlgn="base">
              <a:spcBef>
                <a:spcPct val="0"/>
              </a:spcBef>
              <a:spcAft>
                <a:spcPct val="0"/>
              </a:spcAft>
              <a:defRPr sz="2400" b="1">
                <a:solidFill>
                  <a:schemeClr val="tx1"/>
                </a:solidFill>
                <a:latin typeface="Frutiger LT Com 45 Light" pitchFamily="34" charset="0"/>
              </a:defRPr>
            </a:lvl7pPr>
            <a:lvl8pPr marL="1371600" algn="l" rtl="0" fontAlgn="base">
              <a:spcBef>
                <a:spcPct val="0"/>
              </a:spcBef>
              <a:spcAft>
                <a:spcPct val="0"/>
              </a:spcAft>
              <a:defRPr sz="2400" b="1">
                <a:solidFill>
                  <a:schemeClr val="tx1"/>
                </a:solidFill>
                <a:latin typeface="Frutiger LT Com 45 Light" pitchFamily="34" charset="0"/>
              </a:defRPr>
            </a:lvl8pPr>
            <a:lvl9pPr marL="1828800" algn="l" rtl="0" fontAlgn="base">
              <a:spcBef>
                <a:spcPct val="0"/>
              </a:spcBef>
              <a:spcAft>
                <a:spcPct val="0"/>
              </a:spcAft>
              <a:defRPr sz="2400" b="1">
                <a:solidFill>
                  <a:schemeClr val="tx1"/>
                </a:solidFill>
                <a:latin typeface="Frutiger LT Com 45 Light"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3200" b="0" i="0" u="none" strike="noStrike" kern="0" cap="none" spc="0" normalizeH="0" baseline="0" noProof="0" dirty="0">
                <a:ln>
                  <a:noFill/>
                </a:ln>
                <a:solidFill>
                  <a:srgbClr val="000000"/>
                </a:solidFill>
                <a:effectLst/>
                <a:uLnTx/>
                <a:uFillTx/>
                <a:latin typeface="Calibri Light" panose="020F0302020204030204" pitchFamily="34" charset="0"/>
                <a:ea typeface="Calibri Light" panose="020F0302020204030204" pitchFamily="34" charset="0"/>
                <a:cs typeface="Calibri Light" panose="020F0302020204030204" pitchFamily="34" charset="0"/>
              </a:rPr>
              <a:t>Enhancement Resonator </a:t>
            </a:r>
            <a:r>
              <a:rPr kumimoji="0" lang="de-DE" sz="3200" b="0" i="0" u="none" strike="noStrike" kern="0" cap="none" spc="0" normalizeH="0" baseline="0" noProof="0" dirty="0" err="1">
                <a:ln>
                  <a:noFill/>
                </a:ln>
                <a:solidFill>
                  <a:srgbClr val="000000"/>
                </a:solidFill>
                <a:effectLst/>
                <a:uLnTx/>
                <a:uFillTx/>
                <a:latin typeface="Calibri Light" panose="020F0302020204030204" pitchFamily="34" charset="0"/>
                <a:ea typeface="Calibri Light" panose="020F0302020204030204" pitchFamily="34" charset="0"/>
                <a:cs typeface="Calibri Light" panose="020F0302020204030204" pitchFamily="34" charset="0"/>
              </a:rPr>
              <a:t>for</a:t>
            </a:r>
            <a:r>
              <a:rPr kumimoji="0" lang="de-DE" sz="3200" b="0" i="0" u="none" strike="noStrike" kern="0" cap="none" spc="0" normalizeH="0" baseline="0" noProof="0" dirty="0">
                <a:ln>
                  <a:noFill/>
                </a:ln>
                <a:solidFill>
                  <a:srgbClr val="000000"/>
                </a:solidFill>
                <a:effectLst/>
                <a:uLnTx/>
                <a:uFillTx/>
                <a:latin typeface="Calibri Light" panose="020F0302020204030204" pitchFamily="34" charset="0"/>
                <a:ea typeface="Calibri Light" panose="020F0302020204030204" pitchFamily="34" charset="0"/>
                <a:cs typeface="Calibri Light" panose="020F0302020204030204" pitchFamily="34" charset="0"/>
              </a:rPr>
              <a:t> HHG</a:t>
            </a:r>
          </a:p>
        </p:txBody>
      </p:sp>
      <p:sp>
        <p:nvSpPr>
          <p:cNvPr id="8" name="Arrow: Right 7">
            <a:extLst>
              <a:ext uri="{FF2B5EF4-FFF2-40B4-BE49-F238E27FC236}">
                <a16:creationId xmlns:a16="http://schemas.microsoft.com/office/drawing/2014/main" id="{EBFE6D69-26FE-4303-B08B-8CF5F8FBE99E}"/>
              </a:ext>
            </a:extLst>
          </p:cNvPr>
          <p:cNvSpPr/>
          <p:nvPr/>
        </p:nvSpPr>
        <p:spPr>
          <a:xfrm rot="13720881">
            <a:off x="6965115" y="5689498"/>
            <a:ext cx="712696" cy="144016"/>
          </a:xfrm>
          <a:prstGeom prst="rightArrow">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utiger LT Com 55 Roman"/>
              <a:ea typeface="+mn-ea"/>
              <a:cs typeface="+mn-cs"/>
            </a:endParaRPr>
          </a:p>
        </p:txBody>
      </p:sp>
      <p:pic>
        <p:nvPicPr>
          <p:cNvPr id="10" name="Picture 2" descr="C:\Users\Weitenberg\# Vorträge\# Gruppenseminar_Jan 2016\FOTO4018-kl.jpg">
            <a:extLst>
              <a:ext uri="{FF2B5EF4-FFF2-40B4-BE49-F238E27FC236}">
                <a16:creationId xmlns:a16="http://schemas.microsoft.com/office/drawing/2014/main" id="{D2F48230-FBD6-4F1B-9F55-584F50DBAA67}"/>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9696401" y="1052736"/>
            <a:ext cx="1823332" cy="1822487"/>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33BE67D0-6F3F-4840-989B-A2009DE99A38}"/>
              </a:ext>
            </a:extLst>
          </p:cNvPr>
          <p:cNvSpPr/>
          <p:nvPr/>
        </p:nvSpPr>
        <p:spPr>
          <a:xfrm>
            <a:off x="6888088" y="6178798"/>
            <a:ext cx="1800700"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Xe</a:t>
            </a:r>
            <a:r>
              <a:rPr kumimoji="0" lang="de-DE" sz="20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gas </a:t>
            </a:r>
            <a:r>
              <a:rPr kumimoji="0" lang="de-DE" sz="20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for</a:t>
            </a:r>
            <a:r>
              <a:rPr kumimoji="0" lang="de-DE" sz="20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HHG</a:t>
            </a:r>
            <a:endPar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cxnSp>
        <p:nvCxnSpPr>
          <p:cNvPr id="4" name="Straight Arrow Connector 3">
            <a:extLst>
              <a:ext uri="{FF2B5EF4-FFF2-40B4-BE49-F238E27FC236}">
                <a16:creationId xmlns:a16="http://schemas.microsoft.com/office/drawing/2014/main" id="{8151716C-09BE-47D0-9C2B-80378F19D05E}"/>
              </a:ext>
            </a:extLst>
          </p:cNvPr>
          <p:cNvCxnSpPr>
            <a:cxnSpLocks/>
          </p:cNvCxnSpPr>
          <p:nvPr/>
        </p:nvCxnSpPr>
        <p:spPr>
          <a:xfrm flipV="1">
            <a:off x="6913101" y="4489747"/>
            <a:ext cx="3307991" cy="825082"/>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77CC3766-6EFE-44A0-81D5-98DCCC8744F3}"/>
              </a:ext>
            </a:extLst>
          </p:cNvPr>
          <p:cNvSpPr/>
          <p:nvPr/>
        </p:nvSpPr>
        <p:spPr>
          <a:xfrm>
            <a:off x="9897892" y="2827247"/>
            <a:ext cx="1886740"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Mirror </a:t>
            </a:r>
            <a:r>
              <a:rPr kumimoji="0" lang="de-DE" sz="20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with</a:t>
            </a:r>
            <a:r>
              <a:rPr kumimoji="0" lang="de-DE" sz="20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de-DE" sz="20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slit</a:t>
            </a:r>
            <a:endPar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6" name="Arrow: Right 15">
            <a:extLst>
              <a:ext uri="{FF2B5EF4-FFF2-40B4-BE49-F238E27FC236}">
                <a16:creationId xmlns:a16="http://schemas.microsoft.com/office/drawing/2014/main" id="{D893FC60-21C1-4F3B-A7CE-136AFDECAC14}"/>
              </a:ext>
            </a:extLst>
          </p:cNvPr>
          <p:cNvSpPr/>
          <p:nvPr/>
        </p:nvSpPr>
        <p:spPr>
          <a:xfrm rot="7705704">
            <a:off x="9306642" y="3507462"/>
            <a:ext cx="910777" cy="151477"/>
          </a:xfrm>
          <a:prstGeom prst="rightArrow">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utiger LT Com 55 Roman"/>
              <a:ea typeface="+mn-ea"/>
              <a:cs typeface="+mn-cs"/>
            </a:endParaRPr>
          </a:p>
        </p:txBody>
      </p:sp>
      <p:sp>
        <p:nvSpPr>
          <p:cNvPr id="3" name="TextBox 2">
            <a:extLst>
              <a:ext uri="{FF2B5EF4-FFF2-40B4-BE49-F238E27FC236}">
                <a16:creationId xmlns:a16="http://schemas.microsoft.com/office/drawing/2014/main" id="{0EDFB762-8D7D-283F-5233-E6E2902221C9}"/>
              </a:ext>
            </a:extLst>
          </p:cNvPr>
          <p:cNvSpPr txBox="1"/>
          <p:nvPr/>
        </p:nvSpPr>
        <p:spPr>
          <a:xfrm>
            <a:off x="695400" y="844147"/>
            <a:ext cx="316835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Comb</a:t>
            </a:r>
            <a:r>
              <a:rPr kumimoji="0" lang="es-E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s-ES" sz="2000" b="0" i="1"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s-ES" sz="2000" b="0" i="1"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f</a:t>
            </a:r>
            <a:r>
              <a:rPr kumimoji="0" lang="es-ES" sz="2000" b="0" i="0" u="none" strike="noStrike" kern="1200" cap="none" spc="0" normalizeH="0" baseline="-2500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rep</a:t>
            </a:r>
            <a:r>
              <a:rPr kumimoji="0" lang="es-E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 40 MHz</a:t>
            </a:r>
          </a:p>
        </p:txBody>
      </p:sp>
      <p:sp>
        <p:nvSpPr>
          <p:cNvPr id="6" name="TextBox 5">
            <a:extLst>
              <a:ext uri="{FF2B5EF4-FFF2-40B4-BE49-F238E27FC236}">
                <a16:creationId xmlns:a16="http://schemas.microsoft.com/office/drawing/2014/main" id="{5B5A31A0-835B-01E7-BE53-6CEF2EA9B58C}"/>
              </a:ext>
            </a:extLst>
          </p:cNvPr>
          <p:cNvSpPr txBox="1"/>
          <p:nvPr/>
        </p:nvSpPr>
        <p:spPr>
          <a:xfrm>
            <a:off x="695400" y="1305812"/>
            <a:ext cx="2880320"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Cavity</a:t>
            </a:r>
            <a:r>
              <a:rPr kumimoji="0" lang="es-E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FSR = 20 MHz</a:t>
            </a:r>
            <a:endParaRPr kumimoji="0" lang="LID4096"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EA9E31F8-AE0C-68A0-15BB-981271D4276E}"/>
              </a:ext>
            </a:extLst>
          </p:cNvPr>
          <p:cNvSpPr/>
          <p:nvPr/>
        </p:nvSpPr>
        <p:spPr>
          <a:xfrm>
            <a:off x="191344" y="4293096"/>
            <a:ext cx="1698228"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Wedge </a:t>
            </a:r>
            <a:r>
              <a:rPr kumimoji="0" lang="de-DE" sz="2000" b="0" i="0" u="none" strike="noStrike" kern="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mirror</a:t>
            </a:r>
            <a:endPar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86C3A927-3DD9-7409-2A04-000565D7E033}"/>
              </a:ext>
            </a:extLst>
          </p:cNvPr>
          <p:cNvSpPr txBox="1"/>
          <p:nvPr/>
        </p:nvSpPr>
        <p:spPr>
          <a:xfrm>
            <a:off x="407368" y="6183477"/>
            <a:ext cx="121233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err="1">
                <a:ln>
                  <a:noFill/>
                </a:ln>
                <a:solidFill>
                  <a:srgbClr val="000000"/>
                </a:solidFill>
                <a:effectLst/>
                <a:uLnTx/>
                <a:uFillTx/>
                <a:latin typeface="Frutiger LT Com 55 Roman"/>
                <a:ea typeface="+mn-ea"/>
                <a:cs typeface="+mn-cs"/>
              </a:rPr>
              <a:t>Side</a:t>
            </a:r>
            <a:r>
              <a:rPr kumimoji="0" lang="es-ES" sz="1800" b="0" i="0" u="none" strike="noStrike" kern="1200" cap="none" spc="0" normalizeH="0" baseline="0" noProof="0" dirty="0">
                <a:ln>
                  <a:noFill/>
                </a:ln>
                <a:solidFill>
                  <a:srgbClr val="000000"/>
                </a:solidFill>
                <a:effectLst/>
                <a:uLnTx/>
                <a:uFillTx/>
                <a:latin typeface="Frutiger LT Com 55 Roman"/>
                <a:ea typeface="+mn-ea"/>
                <a:cs typeface="+mn-cs"/>
              </a:rPr>
              <a:t> </a:t>
            </a:r>
            <a:r>
              <a:rPr kumimoji="0" lang="es-ES" sz="1800" b="0" i="0" u="none" strike="noStrike" kern="1200" cap="none" spc="0" normalizeH="0" baseline="0" noProof="0" dirty="0" err="1">
                <a:ln>
                  <a:noFill/>
                </a:ln>
                <a:solidFill>
                  <a:srgbClr val="000000"/>
                </a:solidFill>
                <a:effectLst/>
                <a:uLnTx/>
                <a:uFillTx/>
                <a:latin typeface="Frutiger LT Com 55 Roman"/>
                <a:ea typeface="+mn-ea"/>
                <a:cs typeface="+mn-cs"/>
              </a:rPr>
              <a:t>view</a:t>
            </a:r>
            <a:endParaRPr kumimoji="0" lang="LID4096" sz="1800" b="0" i="0" u="none" strike="noStrike" kern="1200" cap="none" spc="0" normalizeH="0" baseline="0" noProof="0" dirty="0">
              <a:ln>
                <a:noFill/>
              </a:ln>
              <a:solidFill>
                <a:srgbClr val="000000"/>
              </a:solidFill>
              <a:effectLst/>
              <a:uLnTx/>
              <a:uFillTx/>
              <a:latin typeface="Frutiger LT Com 55 Roman"/>
              <a:ea typeface="+mn-ea"/>
              <a:cs typeface="+mn-cs"/>
            </a:endParaRPr>
          </a:p>
        </p:txBody>
      </p:sp>
      <p:grpSp>
        <p:nvGrpSpPr>
          <p:cNvPr id="33" name="Group 32">
            <a:extLst>
              <a:ext uri="{FF2B5EF4-FFF2-40B4-BE49-F238E27FC236}">
                <a16:creationId xmlns:a16="http://schemas.microsoft.com/office/drawing/2014/main" id="{BFADD55F-E85E-3E85-F4E6-D6A32D3AFB81}"/>
              </a:ext>
            </a:extLst>
          </p:cNvPr>
          <p:cNvGrpSpPr/>
          <p:nvPr/>
        </p:nvGrpSpPr>
        <p:grpSpPr>
          <a:xfrm>
            <a:off x="479376" y="4791743"/>
            <a:ext cx="1401139" cy="1309169"/>
            <a:chOff x="658528" y="4996636"/>
            <a:chExt cx="1401139" cy="1309169"/>
          </a:xfrm>
        </p:grpSpPr>
        <p:sp>
          <p:nvSpPr>
            <p:cNvPr id="14" name="Rechteck 3">
              <a:extLst>
                <a:ext uri="{FF2B5EF4-FFF2-40B4-BE49-F238E27FC236}">
                  <a16:creationId xmlns:a16="http://schemas.microsoft.com/office/drawing/2014/main" id="{6788C8F6-A84B-AB09-691D-F68FFD1C5B57}"/>
                </a:ext>
              </a:extLst>
            </p:cNvPr>
            <p:cNvSpPr/>
            <p:nvPr/>
          </p:nvSpPr>
          <p:spPr>
            <a:xfrm rot="5400000">
              <a:off x="206294" y="5448870"/>
              <a:ext cx="1257572" cy="353103"/>
            </a:xfrm>
            <a:prstGeom prst="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a:ln>
                  <a:noFill/>
                </a:ln>
                <a:solidFill>
                  <a:srgbClr val="FFFFFF"/>
                </a:solidFill>
                <a:effectLst/>
                <a:uLnTx/>
                <a:uFillTx/>
                <a:latin typeface="Frutiger LT Com 55 Roman"/>
                <a:ea typeface="+mn-ea"/>
                <a:cs typeface="+mn-cs"/>
              </a:endParaRPr>
            </a:p>
          </p:txBody>
        </p:sp>
        <p:sp>
          <p:nvSpPr>
            <p:cNvPr id="17" name="Rechteck 57">
              <a:extLst>
                <a:ext uri="{FF2B5EF4-FFF2-40B4-BE49-F238E27FC236}">
                  <a16:creationId xmlns:a16="http://schemas.microsoft.com/office/drawing/2014/main" id="{98E497F8-6EF1-BE44-7426-8B0F71B553AB}"/>
                </a:ext>
              </a:extLst>
            </p:cNvPr>
            <p:cNvSpPr/>
            <p:nvPr/>
          </p:nvSpPr>
          <p:spPr>
            <a:xfrm rot="5400000" flipH="1">
              <a:off x="894124" y="5755240"/>
              <a:ext cx="603132" cy="367709"/>
            </a:xfrm>
            <a:custGeom>
              <a:avLst/>
              <a:gdLst>
                <a:gd name="connsiteX0" fmla="*/ 0 w 1788733"/>
                <a:gd name="connsiteY0" fmla="*/ 0 h 658139"/>
                <a:gd name="connsiteX1" fmla="*/ 1788733 w 1788733"/>
                <a:gd name="connsiteY1" fmla="*/ 0 h 658139"/>
                <a:gd name="connsiteX2" fmla="*/ 1788733 w 1788733"/>
                <a:gd name="connsiteY2" fmla="*/ 658139 h 658139"/>
                <a:gd name="connsiteX3" fmla="*/ 0 w 1788733"/>
                <a:gd name="connsiteY3" fmla="*/ 658139 h 658139"/>
                <a:gd name="connsiteX4" fmla="*/ 0 w 1788733"/>
                <a:gd name="connsiteY4" fmla="*/ 0 h 658139"/>
                <a:gd name="connsiteX0" fmla="*/ 953 w 1788733"/>
                <a:gd name="connsiteY0" fmla="*/ 87630 h 658139"/>
                <a:gd name="connsiteX1" fmla="*/ 1788733 w 1788733"/>
                <a:gd name="connsiteY1" fmla="*/ 0 h 658139"/>
                <a:gd name="connsiteX2" fmla="*/ 1788733 w 1788733"/>
                <a:gd name="connsiteY2" fmla="*/ 658139 h 658139"/>
                <a:gd name="connsiteX3" fmla="*/ 0 w 1788733"/>
                <a:gd name="connsiteY3" fmla="*/ 658139 h 658139"/>
                <a:gd name="connsiteX4" fmla="*/ 953 w 1788733"/>
                <a:gd name="connsiteY4" fmla="*/ 87630 h 658139"/>
                <a:gd name="connsiteX0" fmla="*/ 64 w 1789147"/>
                <a:gd name="connsiteY0" fmla="*/ 170180 h 658139"/>
                <a:gd name="connsiteX1" fmla="*/ 1789147 w 1789147"/>
                <a:gd name="connsiteY1" fmla="*/ 0 h 658139"/>
                <a:gd name="connsiteX2" fmla="*/ 1789147 w 1789147"/>
                <a:gd name="connsiteY2" fmla="*/ 658139 h 658139"/>
                <a:gd name="connsiteX3" fmla="*/ 414 w 1789147"/>
                <a:gd name="connsiteY3" fmla="*/ 658139 h 658139"/>
                <a:gd name="connsiteX4" fmla="*/ 64 w 1789147"/>
                <a:gd name="connsiteY4" fmla="*/ 170180 h 6581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9147" h="658139">
                  <a:moveTo>
                    <a:pt x="64" y="170180"/>
                  </a:moveTo>
                  <a:lnTo>
                    <a:pt x="1789147" y="0"/>
                  </a:lnTo>
                  <a:lnTo>
                    <a:pt x="1789147" y="658139"/>
                  </a:lnTo>
                  <a:lnTo>
                    <a:pt x="414" y="658139"/>
                  </a:lnTo>
                  <a:cubicBezTo>
                    <a:pt x="732" y="467969"/>
                    <a:pt x="-254" y="360350"/>
                    <a:pt x="64" y="170180"/>
                  </a:cubicBezTo>
                  <a:close/>
                </a:path>
              </a:pathLst>
            </a:cu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FFFFFF"/>
                </a:solidFill>
                <a:effectLst/>
                <a:uLnTx/>
                <a:uFillTx/>
                <a:latin typeface="Frutiger LT Com 55 Roman"/>
                <a:ea typeface="+mn-ea"/>
                <a:cs typeface="+mn-cs"/>
              </a:endParaRPr>
            </a:p>
          </p:txBody>
        </p:sp>
        <p:sp>
          <p:nvSpPr>
            <p:cNvPr id="18" name="Rechteck 57">
              <a:extLst>
                <a:ext uri="{FF2B5EF4-FFF2-40B4-BE49-F238E27FC236}">
                  <a16:creationId xmlns:a16="http://schemas.microsoft.com/office/drawing/2014/main" id="{50C55501-7B1B-F6BB-97AB-E2576AC3F029}"/>
                </a:ext>
              </a:extLst>
            </p:cNvPr>
            <p:cNvSpPr/>
            <p:nvPr/>
          </p:nvSpPr>
          <p:spPr>
            <a:xfrm rot="5400000">
              <a:off x="893976" y="5136907"/>
              <a:ext cx="603132" cy="367709"/>
            </a:xfrm>
            <a:custGeom>
              <a:avLst/>
              <a:gdLst>
                <a:gd name="connsiteX0" fmla="*/ 0 w 1788733"/>
                <a:gd name="connsiteY0" fmla="*/ 0 h 658139"/>
                <a:gd name="connsiteX1" fmla="*/ 1788733 w 1788733"/>
                <a:gd name="connsiteY1" fmla="*/ 0 h 658139"/>
                <a:gd name="connsiteX2" fmla="*/ 1788733 w 1788733"/>
                <a:gd name="connsiteY2" fmla="*/ 658139 h 658139"/>
                <a:gd name="connsiteX3" fmla="*/ 0 w 1788733"/>
                <a:gd name="connsiteY3" fmla="*/ 658139 h 658139"/>
                <a:gd name="connsiteX4" fmla="*/ 0 w 1788733"/>
                <a:gd name="connsiteY4" fmla="*/ 0 h 658139"/>
                <a:gd name="connsiteX0" fmla="*/ 953 w 1788733"/>
                <a:gd name="connsiteY0" fmla="*/ 87630 h 658139"/>
                <a:gd name="connsiteX1" fmla="*/ 1788733 w 1788733"/>
                <a:gd name="connsiteY1" fmla="*/ 0 h 658139"/>
                <a:gd name="connsiteX2" fmla="*/ 1788733 w 1788733"/>
                <a:gd name="connsiteY2" fmla="*/ 658139 h 658139"/>
                <a:gd name="connsiteX3" fmla="*/ 0 w 1788733"/>
                <a:gd name="connsiteY3" fmla="*/ 658139 h 658139"/>
                <a:gd name="connsiteX4" fmla="*/ 953 w 1788733"/>
                <a:gd name="connsiteY4" fmla="*/ 87630 h 658139"/>
                <a:gd name="connsiteX0" fmla="*/ 64 w 1789147"/>
                <a:gd name="connsiteY0" fmla="*/ 170180 h 658139"/>
                <a:gd name="connsiteX1" fmla="*/ 1789147 w 1789147"/>
                <a:gd name="connsiteY1" fmla="*/ 0 h 658139"/>
                <a:gd name="connsiteX2" fmla="*/ 1789147 w 1789147"/>
                <a:gd name="connsiteY2" fmla="*/ 658139 h 658139"/>
                <a:gd name="connsiteX3" fmla="*/ 414 w 1789147"/>
                <a:gd name="connsiteY3" fmla="*/ 658139 h 658139"/>
                <a:gd name="connsiteX4" fmla="*/ 64 w 1789147"/>
                <a:gd name="connsiteY4" fmla="*/ 170180 h 6581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9147" h="658139">
                  <a:moveTo>
                    <a:pt x="64" y="170180"/>
                  </a:moveTo>
                  <a:lnTo>
                    <a:pt x="1789147" y="0"/>
                  </a:lnTo>
                  <a:lnTo>
                    <a:pt x="1789147" y="658139"/>
                  </a:lnTo>
                  <a:lnTo>
                    <a:pt x="414" y="658139"/>
                  </a:lnTo>
                  <a:cubicBezTo>
                    <a:pt x="732" y="467969"/>
                    <a:pt x="-254" y="360350"/>
                    <a:pt x="64" y="170180"/>
                  </a:cubicBezTo>
                  <a:close/>
                </a:path>
              </a:pathLst>
            </a:cu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a:ln>
                  <a:noFill/>
                </a:ln>
                <a:solidFill>
                  <a:srgbClr val="FFFFFF"/>
                </a:solidFill>
                <a:effectLst/>
                <a:uLnTx/>
                <a:uFillTx/>
                <a:latin typeface="Frutiger LT Com 55 Roman"/>
                <a:ea typeface="+mn-ea"/>
                <a:cs typeface="+mn-cs"/>
              </a:endParaRPr>
            </a:p>
          </p:txBody>
        </p:sp>
        <p:sp>
          <p:nvSpPr>
            <p:cNvPr id="24" name="Rechteck 41">
              <a:extLst>
                <a:ext uri="{FF2B5EF4-FFF2-40B4-BE49-F238E27FC236}">
                  <a16:creationId xmlns:a16="http://schemas.microsoft.com/office/drawing/2014/main" id="{286D178A-ABFD-15B8-67C7-AEA774994E98}"/>
                </a:ext>
              </a:extLst>
            </p:cNvPr>
            <p:cNvSpPr/>
            <p:nvPr/>
          </p:nvSpPr>
          <p:spPr>
            <a:xfrm rot="5368959" flipH="1">
              <a:off x="1430075" y="5068402"/>
              <a:ext cx="158400" cy="399549"/>
            </a:xfrm>
            <a:custGeom>
              <a:avLst/>
              <a:gdLst>
                <a:gd name="connsiteX0" fmla="*/ 0 w 532802"/>
                <a:gd name="connsiteY0" fmla="*/ 0 h 1891724"/>
                <a:gd name="connsiteX1" fmla="*/ 532802 w 532802"/>
                <a:gd name="connsiteY1" fmla="*/ 0 h 1891724"/>
                <a:gd name="connsiteX2" fmla="*/ 532802 w 532802"/>
                <a:gd name="connsiteY2" fmla="*/ 1891724 h 1891724"/>
                <a:gd name="connsiteX3" fmla="*/ 0 w 532802"/>
                <a:gd name="connsiteY3" fmla="*/ 1891724 h 1891724"/>
                <a:gd name="connsiteX4" fmla="*/ 0 w 532802"/>
                <a:gd name="connsiteY4" fmla="*/ 0 h 1891724"/>
                <a:gd name="connsiteX0" fmla="*/ 0 w 532802"/>
                <a:gd name="connsiteY0" fmla="*/ 0 h 1891724"/>
                <a:gd name="connsiteX1" fmla="*/ 532802 w 532802"/>
                <a:gd name="connsiteY1" fmla="*/ 0 h 1891724"/>
                <a:gd name="connsiteX2" fmla="*/ 532802 w 532802"/>
                <a:gd name="connsiteY2" fmla="*/ 1891724 h 1891724"/>
                <a:gd name="connsiteX3" fmla="*/ 3655 w 532802"/>
                <a:gd name="connsiteY3" fmla="*/ 1814418 h 1891724"/>
                <a:gd name="connsiteX4" fmla="*/ 0 w 532802"/>
                <a:gd name="connsiteY4" fmla="*/ 0 h 1891724"/>
                <a:gd name="connsiteX0" fmla="*/ 0 w 530445"/>
                <a:gd name="connsiteY0" fmla="*/ 656424 h 1891724"/>
                <a:gd name="connsiteX1" fmla="*/ 530445 w 530445"/>
                <a:gd name="connsiteY1" fmla="*/ 0 h 1891724"/>
                <a:gd name="connsiteX2" fmla="*/ 530445 w 530445"/>
                <a:gd name="connsiteY2" fmla="*/ 1891724 h 1891724"/>
                <a:gd name="connsiteX3" fmla="*/ 1298 w 530445"/>
                <a:gd name="connsiteY3" fmla="*/ 1814418 h 1891724"/>
                <a:gd name="connsiteX4" fmla="*/ 0 w 530445"/>
                <a:gd name="connsiteY4" fmla="*/ 656424 h 1891724"/>
                <a:gd name="connsiteX0" fmla="*/ 0 w 533950"/>
                <a:gd name="connsiteY0" fmla="*/ 0 h 1235300"/>
                <a:gd name="connsiteX1" fmla="*/ 533950 w 533950"/>
                <a:gd name="connsiteY1" fmla="*/ 6285 h 1235300"/>
                <a:gd name="connsiteX2" fmla="*/ 530445 w 533950"/>
                <a:gd name="connsiteY2" fmla="*/ 1235300 h 1235300"/>
                <a:gd name="connsiteX3" fmla="*/ 1298 w 533950"/>
                <a:gd name="connsiteY3" fmla="*/ 1157994 h 1235300"/>
                <a:gd name="connsiteX4" fmla="*/ 0 w 533950"/>
                <a:gd name="connsiteY4" fmla="*/ 0 h 1235300"/>
                <a:gd name="connsiteX0" fmla="*/ 0 w 534116"/>
                <a:gd name="connsiteY0" fmla="*/ 0 h 1333560"/>
                <a:gd name="connsiteX1" fmla="*/ 534116 w 534116"/>
                <a:gd name="connsiteY1" fmla="*/ 104545 h 1333560"/>
                <a:gd name="connsiteX2" fmla="*/ 530611 w 534116"/>
                <a:gd name="connsiteY2" fmla="*/ 1333560 h 1333560"/>
                <a:gd name="connsiteX3" fmla="*/ 1464 w 534116"/>
                <a:gd name="connsiteY3" fmla="*/ 1256254 h 1333560"/>
                <a:gd name="connsiteX4" fmla="*/ 0 w 534116"/>
                <a:gd name="connsiteY4" fmla="*/ 0 h 1333560"/>
                <a:gd name="connsiteX0" fmla="*/ 0 w 532990"/>
                <a:gd name="connsiteY0" fmla="*/ 10860 h 1344420"/>
                <a:gd name="connsiteX1" fmla="*/ 532990 w 532990"/>
                <a:gd name="connsiteY1" fmla="*/ 0 h 1344420"/>
                <a:gd name="connsiteX2" fmla="*/ 530611 w 532990"/>
                <a:gd name="connsiteY2" fmla="*/ 1344420 h 1344420"/>
                <a:gd name="connsiteX3" fmla="*/ 1464 w 532990"/>
                <a:gd name="connsiteY3" fmla="*/ 1267114 h 1344420"/>
                <a:gd name="connsiteX4" fmla="*/ 0 w 532990"/>
                <a:gd name="connsiteY4" fmla="*/ 10860 h 1344420"/>
                <a:gd name="connsiteX0" fmla="*/ 0 w 532990"/>
                <a:gd name="connsiteY0" fmla="*/ 10860 h 1344420"/>
                <a:gd name="connsiteX1" fmla="*/ 281397 w 532990"/>
                <a:gd name="connsiteY1" fmla="*/ 101188 h 1344420"/>
                <a:gd name="connsiteX2" fmla="*/ 532990 w 532990"/>
                <a:gd name="connsiteY2" fmla="*/ 0 h 1344420"/>
                <a:gd name="connsiteX3" fmla="*/ 530611 w 532990"/>
                <a:gd name="connsiteY3" fmla="*/ 1344420 h 1344420"/>
                <a:gd name="connsiteX4" fmla="*/ 1464 w 532990"/>
                <a:gd name="connsiteY4" fmla="*/ 1267114 h 1344420"/>
                <a:gd name="connsiteX5" fmla="*/ 0 w 532990"/>
                <a:gd name="connsiteY5" fmla="*/ 10860 h 1344420"/>
                <a:gd name="connsiteX0" fmla="*/ 0 w 532990"/>
                <a:gd name="connsiteY0" fmla="*/ 10860 h 1344420"/>
                <a:gd name="connsiteX1" fmla="*/ 281397 w 532990"/>
                <a:gd name="connsiteY1" fmla="*/ 101188 h 1344420"/>
                <a:gd name="connsiteX2" fmla="*/ 532990 w 532990"/>
                <a:gd name="connsiteY2" fmla="*/ 0 h 1344420"/>
                <a:gd name="connsiteX3" fmla="*/ 530611 w 532990"/>
                <a:gd name="connsiteY3" fmla="*/ 1344420 h 1344420"/>
                <a:gd name="connsiteX4" fmla="*/ 1464 w 532990"/>
                <a:gd name="connsiteY4" fmla="*/ 1267114 h 1344420"/>
                <a:gd name="connsiteX5" fmla="*/ 0 w 532990"/>
                <a:gd name="connsiteY5" fmla="*/ 10860 h 1344420"/>
                <a:gd name="connsiteX0" fmla="*/ 0 w 532990"/>
                <a:gd name="connsiteY0" fmla="*/ 10860 h 1344420"/>
                <a:gd name="connsiteX1" fmla="*/ 281397 w 532990"/>
                <a:gd name="connsiteY1" fmla="*/ 101188 h 1344420"/>
                <a:gd name="connsiteX2" fmla="*/ 532990 w 532990"/>
                <a:gd name="connsiteY2" fmla="*/ 0 h 1344420"/>
                <a:gd name="connsiteX3" fmla="*/ 530611 w 532990"/>
                <a:gd name="connsiteY3" fmla="*/ 1344420 h 1344420"/>
                <a:gd name="connsiteX4" fmla="*/ 1464 w 532990"/>
                <a:gd name="connsiteY4" fmla="*/ 1267114 h 1344420"/>
                <a:gd name="connsiteX5" fmla="*/ 0 w 532990"/>
                <a:gd name="connsiteY5" fmla="*/ 10860 h 1344420"/>
                <a:gd name="connsiteX0" fmla="*/ 0 w 532990"/>
                <a:gd name="connsiteY0" fmla="*/ 10860 h 1344420"/>
                <a:gd name="connsiteX1" fmla="*/ 281397 w 532990"/>
                <a:gd name="connsiteY1" fmla="*/ 101188 h 1344420"/>
                <a:gd name="connsiteX2" fmla="*/ 532990 w 532990"/>
                <a:gd name="connsiteY2" fmla="*/ 0 h 1344420"/>
                <a:gd name="connsiteX3" fmla="*/ 530611 w 532990"/>
                <a:gd name="connsiteY3" fmla="*/ 1344420 h 1344420"/>
                <a:gd name="connsiteX4" fmla="*/ 1464 w 532990"/>
                <a:gd name="connsiteY4" fmla="*/ 1267114 h 1344420"/>
                <a:gd name="connsiteX5" fmla="*/ 0 w 532990"/>
                <a:gd name="connsiteY5" fmla="*/ 10860 h 1344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2990" h="1344420">
                  <a:moveTo>
                    <a:pt x="0" y="10860"/>
                  </a:moveTo>
                  <a:lnTo>
                    <a:pt x="281397" y="101188"/>
                  </a:lnTo>
                  <a:lnTo>
                    <a:pt x="532990" y="0"/>
                  </a:lnTo>
                  <a:cubicBezTo>
                    <a:pt x="531822" y="409672"/>
                    <a:pt x="531779" y="934748"/>
                    <a:pt x="530611" y="1344420"/>
                  </a:cubicBezTo>
                  <a:lnTo>
                    <a:pt x="1464" y="1267114"/>
                  </a:lnTo>
                  <a:cubicBezTo>
                    <a:pt x="246" y="662308"/>
                    <a:pt x="1218" y="615666"/>
                    <a:pt x="0" y="10860"/>
                  </a:cubicBezTo>
                  <a:close/>
                </a:path>
              </a:pathLst>
            </a:cu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Frutiger LT Com 55 Roman"/>
                <a:ea typeface="+mn-ea"/>
                <a:cs typeface="+mn-cs"/>
              </a:endParaRPr>
            </a:p>
          </p:txBody>
        </p:sp>
        <p:sp>
          <p:nvSpPr>
            <p:cNvPr id="25" name="Pfeil nach unten 19">
              <a:extLst>
                <a:ext uri="{FF2B5EF4-FFF2-40B4-BE49-F238E27FC236}">
                  <a16:creationId xmlns:a16="http://schemas.microsoft.com/office/drawing/2014/main" id="{8BA74AFA-7AAF-2BAF-A4AB-9607C7D890BD}"/>
                </a:ext>
              </a:extLst>
            </p:cNvPr>
            <p:cNvSpPr/>
            <p:nvPr/>
          </p:nvSpPr>
          <p:spPr>
            <a:xfrm rot="14653049" flipH="1">
              <a:off x="1553052" y="4728639"/>
              <a:ext cx="197223" cy="774362"/>
            </a:xfrm>
            <a:custGeom>
              <a:avLst/>
              <a:gdLst>
                <a:gd name="connsiteX0" fmla="*/ 0 w 663625"/>
                <a:gd name="connsiteY0" fmla="*/ 2212602 h 2453923"/>
                <a:gd name="connsiteX1" fmla="*/ 60984 w 663625"/>
                <a:gd name="connsiteY1" fmla="*/ 2212602 h 2453923"/>
                <a:gd name="connsiteX2" fmla="*/ 60984 w 663625"/>
                <a:gd name="connsiteY2" fmla="*/ 0 h 2453923"/>
                <a:gd name="connsiteX3" fmla="*/ 602641 w 663625"/>
                <a:gd name="connsiteY3" fmla="*/ 0 h 2453923"/>
                <a:gd name="connsiteX4" fmla="*/ 602641 w 663625"/>
                <a:gd name="connsiteY4" fmla="*/ 2212602 h 2453923"/>
                <a:gd name="connsiteX5" fmla="*/ 663625 w 663625"/>
                <a:gd name="connsiteY5" fmla="*/ 2212602 h 2453923"/>
                <a:gd name="connsiteX6" fmla="*/ 331813 w 663625"/>
                <a:gd name="connsiteY6" fmla="*/ 2453923 h 2453923"/>
                <a:gd name="connsiteX7" fmla="*/ 0 w 663625"/>
                <a:gd name="connsiteY7" fmla="*/ 2212602 h 2453923"/>
                <a:gd name="connsiteX0" fmla="*/ 0 w 663625"/>
                <a:gd name="connsiteY0" fmla="*/ 2364289 h 2605610"/>
                <a:gd name="connsiteX1" fmla="*/ 60984 w 663625"/>
                <a:gd name="connsiteY1" fmla="*/ 2364289 h 2605610"/>
                <a:gd name="connsiteX2" fmla="*/ 60984 w 663625"/>
                <a:gd name="connsiteY2" fmla="*/ 151687 h 2605610"/>
                <a:gd name="connsiteX3" fmla="*/ 567913 w 663625"/>
                <a:gd name="connsiteY3" fmla="*/ 0 h 2605610"/>
                <a:gd name="connsiteX4" fmla="*/ 602641 w 663625"/>
                <a:gd name="connsiteY4" fmla="*/ 2364289 h 2605610"/>
                <a:gd name="connsiteX5" fmla="*/ 663625 w 663625"/>
                <a:gd name="connsiteY5" fmla="*/ 2364289 h 2605610"/>
                <a:gd name="connsiteX6" fmla="*/ 331813 w 663625"/>
                <a:gd name="connsiteY6" fmla="*/ 2605610 h 2605610"/>
                <a:gd name="connsiteX7" fmla="*/ 0 w 663625"/>
                <a:gd name="connsiteY7" fmla="*/ 2364289 h 2605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3625" h="2605610">
                  <a:moveTo>
                    <a:pt x="0" y="2364289"/>
                  </a:moveTo>
                  <a:lnTo>
                    <a:pt x="60984" y="2364289"/>
                  </a:lnTo>
                  <a:lnTo>
                    <a:pt x="60984" y="151687"/>
                  </a:lnTo>
                  <a:lnTo>
                    <a:pt x="567913" y="0"/>
                  </a:lnTo>
                  <a:lnTo>
                    <a:pt x="602641" y="2364289"/>
                  </a:lnTo>
                  <a:lnTo>
                    <a:pt x="663625" y="2364289"/>
                  </a:lnTo>
                  <a:lnTo>
                    <a:pt x="331813" y="2605610"/>
                  </a:lnTo>
                  <a:lnTo>
                    <a:pt x="0" y="2364289"/>
                  </a:lnTo>
                  <a:close/>
                </a:path>
              </a:pathLst>
            </a:cu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Frutiger LT Com 55 Roman"/>
                <a:ea typeface="+mn-ea"/>
                <a:cs typeface="+mn-cs"/>
              </a:endParaRPr>
            </a:p>
          </p:txBody>
        </p:sp>
        <p:sp>
          <p:nvSpPr>
            <p:cNvPr id="26" name="Rechteck 44">
              <a:extLst>
                <a:ext uri="{FF2B5EF4-FFF2-40B4-BE49-F238E27FC236}">
                  <a16:creationId xmlns:a16="http://schemas.microsoft.com/office/drawing/2014/main" id="{F07B00E5-A0D1-6C8B-7681-1AA69A62BDE1}"/>
                </a:ext>
              </a:extLst>
            </p:cNvPr>
            <p:cNvSpPr/>
            <p:nvPr/>
          </p:nvSpPr>
          <p:spPr>
            <a:xfrm rot="5227552">
              <a:off x="1423991" y="5802709"/>
              <a:ext cx="155440" cy="422214"/>
            </a:xfrm>
            <a:custGeom>
              <a:avLst/>
              <a:gdLst>
                <a:gd name="connsiteX0" fmla="*/ 0 w 532802"/>
                <a:gd name="connsiteY0" fmla="*/ 0 h 1891724"/>
                <a:gd name="connsiteX1" fmla="*/ 532802 w 532802"/>
                <a:gd name="connsiteY1" fmla="*/ 0 h 1891724"/>
                <a:gd name="connsiteX2" fmla="*/ 532802 w 532802"/>
                <a:gd name="connsiteY2" fmla="*/ 1891724 h 1891724"/>
                <a:gd name="connsiteX3" fmla="*/ 0 w 532802"/>
                <a:gd name="connsiteY3" fmla="*/ 1891724 h 1891724"/>
                <a:gd name="connsiteX4" fmla="*/ 0 w 532802"/>
                <a:gd name="connsiteY4" fmla="*/ 0 h 1891724"/>
                <a:gd name="connsiteX0" fmla="*/ 4165 w 536967"/>
                <a:gd name="connsiteY0" fmla="*/ 0 h 1891724"/>
                <a:gd name="connsiteX1" fmla="*/ 536967 w 536967"/>
                <a:gd name="connsiteY1" fmla="*/ 0 h 1891724"/>
                <a:gd name="connsiteX2" fmla="*/ 536967 w 536967"/>
                <a:gd name="connsiteY2" fmla="*/ 1891724 h 1891724"/>
                <a:gd name="connsiteX3" fmla="*/ 0 w 536967"/>
                <a:gd name="connsiteY3" fmla="*/ 1204021 h 1891724"/>
                <a:gd name="connsiteX4" fmla="*/ 4165 w 536967"/>
                <a:gd name="connsiteY4" fmla="*/ 0 h 1891724"/>
                <a:gd name="connsiteX0" fmla="*/ 4165 w 536967"/>
                <a:gd name="connsiteY0" fmla="*/ 0 h 1432261"/>
                <a:gd name="connsiteX1" fmla="*/ 536967 w 536967"/>
                <a:gd name="connsiteY1" fmla="*/ 0 h 1432261"/>
                <a:gd name="connsiteX2" fmla="*/ 492153 w 536967"/>
                <a:gd name="connsiteY2" fmla="*/ 1432261 h 1432261"/>
                <a:gd name="connsiteX3" fmla="*/ 0 w 536967"/>
                <a:gd name="connsiteY3" fmla="*/ 1204021 h 1432261"/>
                <a:gd name="connsiteX4" fmla="*/ 4165 w 536967"/>
                <a:gd name="connsiteY4" fmla="*/ 0 h 1432261"/>
                <a:gd name="connsiteX0" fmla="*/ 4165 w 536967"/>
                <a:gd name="connsiteY0" fmla="*/ 0 h 1420686"/>
                <a:gd name="connsiteX1" fmla="*/ 536967 w 536967"/>
                <a:gd name="connsiteY1" fmla="*/ 0 h 1420686"/>
                <a:gd name="connsiteX2" fmla="*/ 479651 w 536967"/>
                <a:gd name="connsiteY2" fmla="*/ 1420686 h 1420686"/>
                <a:gd name="connsiteX3" fmla="*/ 0 w 536967"/>
                <a:gd name="connsiteY3" fmla="*/ 1204021 h 1420686"/>
                <a:gd name="connsiteX4" fmla="*/ 4165 w 536967"/>
                <a:gd name="connsiteY4" fmla="*/ 0 h 1420686"/>
                <a:gd name="connsiteX0" fmla="*/ 4165 w 523030"/>
                <a:gd name="connsiteY0" fmla="*/ 0 h 1420686"/>
                <a:gd name="connsiteX1" fmla="*/ 523030 w 523030"/>
                <a:gd name="connsiteY1" fmla="*/ 13800 h 1420686"/>
                <a:gd name="connsiteX2" fmla="*/ 479651 w 523030"/>
                <a:gd name="connsiteY2" fmla="*/ 1420686 h 1420686"/>
                <a:gd name="connsiteX3" fmla="*/ 0 w 523030"/>
                <a:gd name="connsiteY3" fmla="*/ 1204021 h 1420686"/>
                <a:gd name="connsiteX4" fmla="*/ 4165 w 523030"/>
                <a:gd name="connsiteY4" fmla="*/ 0 h 1420686"/>
                <a:gd name="connsiteX0" fmla="*/ 4165 w 523030"/>
                <a:gd name="connsiteY0" fmla="*/ 0 h 1420686"/>
                <a:gd name="connsiteX1" fmla="*/ 281812 w 523030"/>
                <a:gd name="connsiteY1" fmla="*/ 100988 h 1420686"/>
                <a:gd name="connsiteX2" fmla="*/ 523030 w 523030"/>
                <a:gd name="connsiteY2" fmla="*/ 13800 h 1420686"/>
                <a:gd name="connsiteX3" fmla="*/ 479651 w 523030"/>
                <a:gd name="connsiteY3" fmla="*/ 1420686 h 1420686"/>
                <a:gd name="connsiteX4" fmla="*/ 0 w 523030"/>
                <a:gd name="connsiteY4" fmla="*/ 1204021 h 1420686"/>
                <a:gd name="connsiteX5" fmla="*/ 4165 w 523030"/>
                <a:gd name="connsiteY5" fmla="*/ 0 h 1420686"/>
                <a:gd name="connsiteX0" fmla="*/ 4165 w 523030"/>
                <a:gd name="connsiteY0" fmla="*/ 0 h 1420686"/>
                <a:gd name="connsiteX1" fmla="*/ 281812 w 523030"/>
                <a:gd name="connsiteY1" fmla="*/ 100988 h 1420686"/>
                <a:gd name="connsiteX2" fmla="*/ 523030 w 523030"/>
                <a:gd name="connsiteY2" fmla="*/ 13800 h 1420686"/>
                <a:gd name="connsiteX3" fmla="*/ 479651 w 523030"/>
                <a:gd name="connsiteY3" fmla="*/ 1420686 h 1420686"/>
                <a:gd name="connsiteX4" fmla="*/ 0 w 523030"/>
                <a:gd name="connsiteY4" fmla="*/ 1204021 h 1420686"/>
                <a:gd name="connsiteX5" fmla="*/ 4165 w 523030"/>
                <a:gd name="connsiteY5" fmla="*/ 0 h 1420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3030" h="1420686">
                  <a:moveTo>
                    <a:pt x="4165" y="0"/>
                  </a:moveTo>
                  <a:lnTo>
                    <a:pt x="281812" y="100988"/>
                  </a:lnTo>
                  <a:lnTo>
                    <a:pt x="523030" y="13800"/>
                  </a:lnTo>
                  <a:lnTo>
                    <a:pt x="479651" y="1420686"/>
                  </a:lnTo>
                  <a:lnTo>
                    <a:pt x="0" y="1204021"/>
                  </a:lnTo>
                  <a:cubicBezTo>
                    <a:pt x="1388" y="802681"/>
                    <a:pt x="2777" y="401340"/>
                    <a:pt x="4165" y="0"/>
                  </a:cubicBezTo>
                  <a:close/>
                </a:path>
              </a:pathLst>
            </a:cu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Frutiger LT Com 55 Roman"/>
                <a:ea typeface="+mn-ea"/>
                <a:cs typeface="+mn-cs"/>
              </a:endParaRPr>
            </a:p>
          </p:txBody>
        </p:sp>
        <p:sp>
          <p:nvSpPr>
            <p:cNvPr id="27" name="Pfeil nach unten 19">
              <a:extLst>
                <a:ext uri="{FF2B5EF4-FFF2-40B4-BE49-F238E27FC236}">
                  <a16:creationId xmlns:a16="http://schemas.microsoft.com/office/drawing/2014/main" id="{C69FA2F1-5E89-94ED-3450-2D8D13A3A977}"/>
                </a:ext>
              </a:extLst>
            </p:cNvPr>
            <p:cNvSpPr/>
            <p:nvPr/>
          </p:nvSpPr>
          <p:spPr>
            <a:xfrm rot="17962669">
              <a:off x="1563508" y="5809647"/>
              <a:ext cx="197223" cy="795094"/>
            </a:xfrm>
            <a:custGeom>
              <a:avLst/>
              <a:gdLst>
                <a:gd name="connsiteX0" fmla="*/ 0 w 663625"/>
                <a:gd name="connsiteY0" fmla="*/ 2212602 h 2453923"/>
                <a:gd name="connsiteX1" fmla="*/ 60984 w 663625"/>
                <a:gd name="connsiteY1" fmla="*/ 2212602 h 2453923"/>
                <a:gd name="connsiteX2" fmla="*/ 60984 w 663625"/>
                <a:gd name="connsiteY2" fmla="*/ 0 h 2453923"/>
                <a:gd name="connsiteX3" fmla="*/ 602641 w 663625"/>
                <a:gd name="connsiteY3" fmla="*/ 0 h 2453923"/>
                <a:gd name="connsiteX4" fmla="*/ 602641 w 663625"/>
                <a:gd name="connsiteY4" fmla="*/ 2212602 h 2453923"/>
                <a:gd name="connsiteX5" fmla="*/ 663625 w 663625"/>
                <a:gd name="connsiteY5" fmla="*/ 2212602 h 2453923"/>
                <a:gd name="connsiteX6" fmla="*/ 331813 w 663625"/>
                <a:gd name="connsiteY6" fmla="*/ 2453923 h 2453923"/>
                <a:gd name="connsiteX7" fmla="*/ 0 w 663625"/>
                <a:gd name="connsiteY7" fmla="*/ 2212602 h 2453923"/>
                <a:gd name="connsiteX0" fmla="*/ 0 w 663625"/>
                <a:gd name="connsiteY0" fmla="*/ 2364289 h 2605610"/>
                <a:gd name="connsiteX1" fmla="*/ 60984 w 663625"/>
                <a:gd name="connsiteY1" fmla="*/ 2364289 h 2605610"/>
                <a:gd name="connsiteX2" fmla="*/ 60984 w 663625"/>
                <a:gd name="connsiteY2" fmla="*/ 151687 h 2605610"/>
                <a:gd name="connsiteX3" fmla="*/ 567913 w 663625"/>
                <a:gd name="connsiteY3" fmla="*/ 0 h 2605610"/>
                <a:gd name="connsiteX4" fmla="*/ 602641 w 663625"/>
                <a:gd name="connsiteY4" fmla="*/ 2364289 h 2605610"/>
                <a:gd name="connsiteX5" fmla="*/ 663625 w 663625"/>
                <a:gd name="connsiteY5" fmla="*/ 2364289 h 2605610"/>
                <a:gd name="connsiteX6" fmla="*/ 331813 w 663625"/>
                <a:gd name="connsiteY6" fmla="*/ 2605610 h 2605610"/>
                <a:gd name="connsiteX7" fmla="*/ 0 w 663625"/>
                <a:gd name="connsiteY7" fmla="*/ 2364289 h 2605610"/>
                <a:gd name="connsiteX0" fmla="*/ 0 w 663625"/>
                <a:gd name="connsiteY0" fmla="*/ 2437059 h 2678380"/>
                <a:gd name="connsiteX1" fmla="*/ 60984 w 663625"/>
                <a:gd name="connsiteY1" fmla="*/ 2437059 h 2678380"/>
                <a:gd name="connsiteX2" fmla="*/ 60984 w 663625"/>
                <a:gd name="connsiteY2" fmla="*/ 224457 h 2678380"/>
                <a:gd name="connsiteX3" fmla="*/ 588235 w 663625"/>
                <a:gd name="connsiteY3" fmla="*/ 0 h 2678380"/>
                <a:gd name="connsiteX4" fmla="*/ 602641 w 663625"/>
                <a:gd name="connsiteY4" fmla="*/ 2437059 h 2678380"/>
                <a:gd name="connsiteX5" fmla="*/ 663625 w 663625"/>
                <a:gd name="connsiteY5" fmla="*/ 2437059 h 2678380"/>
                <a:gd name="connsiteX6" fmla="*/ 331813 w 663625"/>
                <a:gd name="connsiteY6" fmla="*/ 2678380 h 2678380"/>
                <a:gd name="connsiteX7" fmla="*/ 0 w 663625"/>
                <a:gd name="connsiteY7" fmla="*/ 2437059 h 2678380"/>
                <a:gd name="connsiteX0" fmla="*/ 0 w 663625"/>
                <a:gd name="connsiteY0" fmla="*/ 2437059 h 2678380"/>
                <a:gd name="connsiteX1" fmla="*/ 60984 w 663625"/>
                <a:gd name="connsiteY1" fmla="*/ 2437059 h 2678380"/>
                <a:gd name="connsiteX2" fmla="*/ 62308 w 663625"/>
                <a:gd name="connsiteY2" fmla="*/ 105787 h 2678380"/>
                <a:gd name="connsiteX3" fmla="*/ 588235 w 663625"/>
                <a:gd name="connsiteY3" fmla="*/ 0 h 2678380"/>
                <a:gd name="connsiteX4" fmla="*/ 602641 w 663625"/>
                <a:gd name="connsiteY4" fmla="*/ 2437059 h 2678380"/>
                <a:gd name="connsiteX5" fmla="*/ 663625 w 663625"/>
                <a:gd name="connsiteY5" fmla="*/ 2437059 h 2678380"/>
                <a:gd name="connsiteX6" fmla="*/ 331813 w 663625"/>
                <a:gd name="connsiteY6" fmla="*/ 2678380 h 2678380"/>
                <a:gd name="connsiteX7" fmla="*/ 0 w 663625"/>
                <a:gd name="connsiteY7" fmla="*/ 2437059 h 2678380"/>
                <a:gd name="connsiteX0" fmla="*/ 0 w 663625"/>
                <a:gd name="connsiteY0" fmla="*/ 2437059 h 2678380"/>
                <a:gd name="connsiteX1" fmla="*/ 60984 w 663625"/>
                <a:gd name="connsiteY1" fmla="*/ 2437059 h 2678380"/>
                <a:gd name="connsiteX2" fmla="*/ 84667 w 663625"/>
                <a:gd name="connsiteY2" fmla="*/ 94477 h 2678380"/>
                <a:gd name="connsiteX3" fmla="*/ 588235 w 663625"/>
                <a:gd name="connsiteY3" fmla="*/ 0 h 2678380"/>
                <a:gd name="connsiteX4" fmla="*/ 602641 w 663625"/>
                <a:gd name="connsiteY4" fmla="*/ 2437059 h 2678380"/>
                <a:gd name="connsiteX5" fmla="*/ 663625 w 663625"/>
                <a:gd name="connsiteY5" fmla="*/ 2437059 h 2678380"/>
                <a:gd name="connsiteX6" fmla="*/ 331813 w 663625"/>
                <a:gd name="connsiteY6" fmla="*/ 2678380 h 2678380"/>
                <a:gd name="connsiteX7" fmla="*/ 0 w 663625"/>
                <a:gd name="connsiteY7" fmla="*/ 2437059 h 2678380"/>
                <a:gd name="connsiteX0" fmla="*/ 0 w 663625"/>
                <a:gd name="connsiteY0" fmla="*/ 2437059 h 2678380"/>
                <a:gd name="connsiteX1" fmla="*/ 60984 w 663625"/>
                <a:gd name="connsiteY1" fmla="*/ 2437059 h 2678380"/>
                <a:gd name="connsiteX2" fmla="*/ 70198 w 663625"/>
                <a:gd name="connsiteY2" fmla="*/ 96196 h 2678380"/>
                <a:gd name="connsiteX3" fmla="*/ 588235 w 663625"/>
                <a:gd name="connsiteY3" fmla="*/ 0 h 2678380"/>
                <a:gd name="connsiteX4" fmla="*/ 602641 w 663625"/>
                <a:gd name="connsiteY4" fmla="*/ 2437059 h 2678380"/>
                <a:gd name="connsiteX5" fmla="*/ 663625 w 663625"/>
                <a:gd name="connsiteY5" fmla="*/ 2437059 h 2678380"/>
                <a:gd name="connsiteX6" fmla="*/ 331813 w 663625"/>
                <a:gd name="connsiteY6" fmla="*/ 2678380 h 2678380"/>
                <a:gd name="connsiteX7" fmla="*/ 0 w 663625"/>
                <a:gd name="connsiteY7" fmla="*/ 2437059 h 2678380"/>
                <a:gd name="connsiteX0" fmla="*/ 0 w 663625"/>
                <a:gd name="connsiteY0" fmla="*/ 2434047 h 2675368"/>
                <a:gd name="connsiteX1" fmla="*/ 60984 w 663625"/>
                <a:gd name="connsiteY1" fmla="*/ 2434047 h 2675368"/>
                <a:gd name="connsiteX2" fmla="*/ 70198 w 663625"/>
                <a:gd name="connsiteY2" fmla="*/ 93184 h 2675368"/>
                <a:gd name="connsiteX3" fmla="*/ 588216 w 663625"/>
                <a:gd name="connsiteY3" fmla="*/ 0 h 2675368"/>
                <a:gd name="connsiteX4" fmla="*/ 602641 w 663625"/>
                <a:gd name="connsiteY4" fmla="*/ 2434047 h 2675368"/>
                <a:gd name="connsiteX5" fmla="*/ 663625 w 663625"/>
                <a:gd name="connsiteY5" fmla="*/ 2434047 h 2675368"/>
                <a:gd name="connsiteX6" fmla="*/ 331813 w 663625"/>
                <a:gd name="connsiteY6" fmla="*/ 2675368 h 2675368"/>
                <a:gd name="connsiteX7" fmla="*/ 0 w 663625"/>
                <a:gd name="connsiteY7" fmla="*/ 2434047 h 267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3625" h="2675368">
                  <a:moveTo>
                    <a:pt x="0" y="2434047"/>
                  </a:moveTo>
                  <a:lnTo>
                    <a:pt x="60984" y="2434047"/>
                  </a:lnTo>
                  <a:cubicBezTo>
                    <a:pt x="61425" y="1656956"/>
                    <a:pt x="69757" y="870275"/>
                    <a:pt x="70198" y="93184"/>
                  </a:cubicBezTo>
                  <a:lnTo>
                    <a:pt x="588216" y="0"/>
                  </a:lnTo>
                  <a:cubicBezTo>
                    <a:pt x="593024" y="811349"/>
                    <a:pt x="597833" y="1622698"/>
                    <a:pt x="602641" y="2434047"/>
                  </a:cubicBezTo>
                  <a:lnTo>
                    <a:pt x="663625" y="2434047"/>
                  </a:lnTo>
                  <a:lnTo>
                    <a:pt x="331813" y="2675368"/>
                  </a:lnTo>
                  <a:lnTo>
                    <a:pt x="0" y="2434047"/>
                  </a:lnTo>
                  <a:close/>
                </a:path>
              </a:pathLst>
            </a:cu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Frutiger LT Com 55 Roman"/>
                <a:ea typeface="+mn-ea"/>
                <a:cs typeface="+mn-cs"/>
              </a:endParaRPr>
            </a:p>
          </p:txBody>
        </p:sp>
      </p:grpSp>
      <p:sp>
        <p:nvSpPr>
          <p:cNvPr id="28" name="Arrow: Right 27">
            <a:extLst>
              <a:ext uri="{FF2B5EF4-FFF2-40B4-BE49-F238E27FC236}">
                <a16:creationId xmlns:a16="http://schemas.microsoft.com/office/drawing/2014/main" id="{A739E6C7-C1D5-048C-0291-744CE580BB2F}"/>
              </a:ext>
            </a:extLst>
          </p:cNvPr>
          <p:cNvSpPr/>
          <p:nvPr/>
        </p:nvSpPr>
        <p:spPr>
          <a:xfrm rot="19169172">
            <a:off x="1985437" y="5230387"/>
            <a:ext cx="870266" cy="133341"/>
          </a:xfrm>
          <a:prstGeom prst="rightArrow">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utiger LT Com 55 Roman"/>
              <a:ea typeface="+mn-ea"/>
              <a:cs typeface="+mn-cs"/>
            </a:endParaRPr>
          </a:p>
        </p:txBody>
      </p:sp>
      <p:sp>
        <p:nvSpPr>
          <p:cNvPr id="9" name="Textfeld 16">
            <a:extLst>
              <a:ext uri="{FF2B5EF4-FFF2-40B4-BE49-F238E27FC236}">
                <a16:creationId xmlns:a16="http://schemas.microsoft.com/office/drawing/2014/main" id="{E8CFE67E-9CC0-19ED-7696-2765311C0002}"/>
              </a:ext>
            </a:extLst>
          </p:cNvPr>
          <p:cNvSpPr txBox="1"/>
          <p:nvPr/>
        </p:nvSpPr>
        <p:spPr>
          <a:xfrm>
            <a:off x="0" y="6543336"/>
            <a:ext cx="6279204" cy="307777"/>
          </a:xfrm>
          <a:prstGeom prst="rect">
            <a:avLst/>
          </a:prstGeom>
          <a:noFill/>
        </p:spPr>
        <p:txBody>
          <a:bodyPr wrap="square" rtlCol="0">
            <a:spAutoFit/>
          </a:bodyPr>
          <a:lstStyle/>
          <a:p>
            <a:r>
              <a:rPr lang="en-US" sz="1400" dirty="0" err="1">
                <a:latin typeface="Source Sans Pro Light" panose="020B0403030403020204" pitchFamily="34" charset="0"/>
                <a:ea typeface="Source Sans Pro Light" panose="020B0403030403020204" pitchFamily="34" charset="0"/>
              </a:rPr>
              <a:t>Wissenberg</a:t>
            </a:r>
            <a:r>
              <a:rPr lang="en-US" sz="1400" dirty="0">
                <a:latin typeface="Source Sans Pro Light" panose="020B0403030403020204" pitchFamily="34" charset="0"/>
                <a:ea typeface="Source Sans Pro Light" panose="020B0403030403020204" pitchFamily="34" charset="0"/>
              </a:rPr>
              <a:t>, S. H. </a:t>
            </a:r>
            <a:r>
              <a:rPr lang="en-US" sz="1400" i="1" dirty="0">
                <a:latin typeface="Source Sans Pro Light" panose="020B0403030403020204" pitchFamily="34" charset="0"/>
                <a:ea typeface="Source Sans Pro Light" panose="020B0403030403020204" pitchFamily="34" charset="0"/>
              </a:rPr>
              <a:t>et al</a:t>
            </a:r>
            <a:r>
              <a:rPr lang="en-US" sz="1400" dirty="0">
                <a:latin typeface="Source Sans Pro Light" panose="020B0403030403020204" pitchFamily="34" charset="0"/>
                <a:ea typeface="Source Sans Pro Light" panose="020B0403030403020204" pitchFamily="34" charset="0"/>
              </a:rPr>
              <a:t>., </a:t>
            </a:r>
            <a:r>
              <a:rPr lang="en-US" sz="1400" i="1" dirty="0">
                <a:latin typeface="Source Sans Pro Light" panose="020B0403030403020204" pitchFamily="34" charset="0"/>
                <a:ea typeface="Source Sans Pro Light" panose="020B0403030403020204" pitchFamily="34" charset="0"/>
              </a:rPr>
              <a:t>Phys. Rev. Res</a:t>
            </a:r>
            <a:r>
              <a:rPr lang="en-US" sz="1400" dirty="0">
                <a:latin typeface="Source Sans Pro Light" panose="020B0403030403020204" pitchFamily="34" charset="0"/>
                <a:ea typeface="Source Sans Pro Light" panose="020B0403030403020204" pitchFamily="34" charset="0"/>
              </a:rPr>
              <a:t>. </a:t>
            </a:r>
            <a:r>
              <a:rPr lang="en-US" sz="1400" b="1" dirty="0">
                <a:latin typeface="Source Sans Pro Light" panose="020B0403030403020204" pitchFamily="34" charset="0"/>
                <a:ea typeface="Source Sans Pro Light" panose="020B0403030403020204" pitchFamily="34" charset="0"/>
              </a:rPr>
              <a:t>7</a:t>
            </a:r>
            <a:r>
              <a:rPr lang="en-US" sz="1400" dirty="0">
                <a:latin typeface="Source Sans Pro Light" panose="020B0403030403020204" pitchFamily="34" charset="0"/>
                <a:ea typeface="Source Sans Pro Light" panose="020B0403030403020204" pitchFamily="34" charset="0"/>
              </a:rPr>
              <a:t>, 023071 (2025)</a:t>
            </a:r>
          </a:p>
        </p:txBody>
      </p:sp>
      <p:sp>
        <p:nvSpPr>
          <p:cNvPr id="19" name="Rectangle 18">
            <a:extLst>
              <a:ext uri="{FF2B5EF4-FFF2-40B4-BE49-F238E27FC236}">
                <a16:creationId xmlns:a16="http://schemas.microsoft.com/office/drawing/2014/main" id="{9C80AE11-F2A7-4949-AE05-6729A44AC009}"/>
              </a:ext>
            </a:extLst>
          </p:cNvPr>
          <p:cNvSpPr/>
          <p:nvPr/>
        </p:nvSpPr>
        <p:spPr>
          <a:xfrm>
            <a:off x="7168359" y="844147"/>
            <a:ext cx="1886740"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kern="0" dirty="0" err="1">
                <a:solidFill>
                  <a:srgbClr val="000000"/>
                </a:solidFill>
                <a:latin typeface="Calibri" panose="020F0502020204030204" pitchFamily="34" charset="0"/>
                <a:ea typeface="Calibri" panose="020F0502020204030204" pitchFamily="34" charset="0"/>
                <a:cs typeface="Calibri" panose="020F0502020204030204" pitchFamily="34" charset="0"/>
              </a:rPr>
              <a:t>Segmented</a:t>
            </a:r>
            <a:r>
              <a:rPr lang="de-DE" sz="2000" kern="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de-DE" sz="2000" kern="0" dirty="0" err="1">
                <a:solidFill>
                  <a:srgbClr val="000000"/>
                </a:solidFill>
                <a:latin typeface="Calibri" panose="020F0502020204030204" pitchFamily="34" charset="0"/>
                <a:ea typeface="Calibri" panose="020F0502020204030204" pitchFamily="34" charset="0"/>
                <a:cs typeface="Calibri" panose="020F0502020204030204" pitchFamily="34" charset="0"/>
              </a:rPr>
              <a:t>input</a:t>
            </a:r>
            <a:r>
              <a:rPr lang="de-DE" sz="2000" kern="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de-DE" sz="2000" kern="0" dirty="0" err="1">
                <a:solidFill>
                  <a:srgbClr val="000000"/>
                </a:solidFill>
                <a:latin typeface="Calibri" panose="020F0502020204030204" pitchFamily="34" charset="0"/>
                <a:ea typeface="Calibri" panose="020F0502020204030204" pitchFamily="34" charset="0"/>
                <a:cs typeface="Calibri" panose="020F0502020204030204" pitchFamily="34" charset="0"/>
              </a:rPr>
              <a:t>coupler</a:t>
            </a:r>
            <a:endPar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23" name="Arrow: Right 22">
            <a:extLst>
              <a:ext uri="{FF2B5EF4-FFF2-40B4-BE49-F238E27FC236}">
                <a16:creationId xmlns:a16="http://schemas.microsoft.com/office/drawing/2014/main" id="{1B99D3DC-B8E4-2F27-D2B2-3445D6912C3A}"/>
              </a:ext>
            </a:extLst>
          </p:cNvPr>
          <p:cNvSpPr/>
          <p:nvPr/>
        </p:nvSpPr>
        <p:spPr>
          <a:xfrm rot="9829618">
            <a:off x="6892041" y="1621828"/>
            <a:ext cx="588612" cy="167743"/>
          </a:xfrm>
          <a:prstGeom prst="rightArrow">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utiger LT Com 55 Roman"/>
              <a:ea typeface="+mn-ea"/>
              <a:cs typeface="+mn-cs"/>
            </a:endParaRPr>
          </a:p>
        </p:txBody>
      </p:sp>
      <p:sp>
        <p:nvSpPr>
          <p:cNvPr id="29" name="Slide Number Placeholder 2">
            <a:extLst>
              <a:ext uri="{FF2B5EF4-FFF2-40B4-BE49-F238E27FC236}">
                <a16:creationId xmlns:a16="http://schemas.microsoft.com/office/drawing/2014/main" id="{618DA03E-8195-AE87-8A13-75CCF80DEF6D}"/>
              </a:ext>
            </a:extLst>
          </p:cNvPr>
          <p:cNvSpPr txBox="1">
            <a:spLocks/>
          </p:cNvSpPr>
          <p:nvPr/>
        </p:nvSpPr>
        <p:spPr>
          <a:xfrm>
            <a:off x="8610600" y="6356350"/>
            <a:ext cx="2743200" cy="365125"/>
          </a:xfrm>
          <a:prstGeom prst="rect">
            <a:avLst/>
          </a:prstGeom>
        </p:spPr>
        <p:txBody>
          <a:bodyPr vert="horz" lIns="0" tIns="0" rIns="0" bIns="45720" rtlCol="0" anchor="ctr"/>
          <a:lstStyle>
            <a:defPPr>
              <a:defRPr lang="en-US"/>
            </a:defPPr>
            <a:lvl1pPr algn="r">
              <a:defRPr sz="1050">
                <a:solidFill>
                  <a:srgbClr val="006360"/>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46CF8B5-5092-418C-A2B4-90E82FEFF69F}" type="slidenum">
              <a:rPr lang="LID4096" smtClean="0"/>
              <a:pPr/>
              <a:t>9</a:t>
            </a:fld>
            <a:endParaRPr lang="LID4096" dirty="0"/>
          </a:p>
        </p:txBody>
      </p:sp>
      <p:sp>
        <p:nvSpPr>
          <p:cNvPr id="7" name="TextBox 6">
            <a:extLst>
              <a:ext uri="{FF2B5EF4-FFF2-40B4-BE49-F238E27FC236}">
                <a16:creationId xmlns:a16="http://schemas.microsoft.com/office/drawing/2014/main" id="{B7FC2974-256D-456C-BE78-C15B68AD2FBC}"/>
              </a:ext>
            </a:extLst>
          </p:cNvPr>
          <p:cNvSpPr txBox="1"/>
          <p:nvPr/>
        </p:nvSpPr>
        <p:spPr>
          <a:xfrm>
            <a:off x="10221092" y="4169641"/>
            <a:ext cx="1848904" cy="646331"/>
          </a:xfrm>
          <a:prstGeom prst="rect">
            <a:avLst/>
          </a:prstGeom>
          <a:noFill/>
        </p:spPr>
        <p:txBody>
          <a:bodyPr wrap="none" rtlCol="0">
            <a:spAutoFit/>
          </a:bodyPr>
          <a:lstStyle/>
          <a:p>
            <a:r>
              <a:rPr lang="en-US" dirty="0"/>
              <a:t>frequency comb </a:t>
            </a:r>
          </a:p>
          <a:p>
            <a:r>
              <a:rPr lang="en-US" dirty="0"/>
              <a:t>at 61 nm</a:t>
            </a:r>
          </a:p>
        </p:txBody>
      </p:sp>
    </p:spTree>
    <p:extLst>
      <p:ext uri="{BB962C8B-B14F-4D97-AF65-F5344CB8AC3E}">
        <p14:creationId xmlns:p14="http://schemas.microsoft.com/office/powerpoint/2010/main" val="1431421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13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74,99063"/>
  <p:tag name="LATEXADDIN" val="\documentclass{article}&#10;\usepackage{amsmath}&#10;\pagestyle{empty}&#10;\begin{document}&#10;&#10;&#10;$\omega$&#10;&#10;\end{document}"/>
  <p:tag name="IGUANATEXSIZE" val="20"/>
  <p:tag name="IGUANATEXCURSOR" val="90"/>
  <p:tag name="TRANSPARENCY" val="Wahr"/>
  <p:tag name="FILENAME" val=""/>
  <p:tag name="LATEXENGINEID" val="0"/>
  <p:tag name="TEMPFOLDER" val="C:\Users\Fabian\tmp\"/>
  <p:tag name="LATEXFORMHEIGHT" val="312"/>
  <p:tag name="LATEXFORMWIDTH" val="384"/>
  <p:tag name="LATEXFORMWRAP" val="Wahr"/>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49,9813"/>
  <p:tag name="ORIGINALWIDTH" val="236,2205"/>
  <p:tag name="LATEXADDIN" val="\documentclass{article}&#10;\usepackage{amsmath}&#10;\pagestyle{empty}&#10;\begin{document}&#10;&#10;$\frac{1}{2} \omega_{eg}$&#10;&#10;&#10;\end{document}"/>
  <p:tag name="IGUANATEXSIZE" val="20"/>
  <p:tag name="IGUANATEXCURSOR" val="106"/>
  <p:tag name="TRANSPARENCY" val="Wahr"/>
  <p:tag name="FILENAME" val=""/>
  <p:tag name="LATEXENGINEID" val="0"/>
  <p:tag name="TEMPFOLDER" val="C:\Users\Fabian\tmp\"/>
  <p:tag name="LATEXFORMHEIGHT" val="312"/>
  <p:tag name="LATEXFORMWIDTH" val="384"/>
  <p:tag name="LATEXFORMWRAP" val="Wahr"/>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23,7346"/>
  <p:tag name="ORIGINALWIDTH" val="227,2216"/>
  <p:tag name="LATEXADDIN" val="\documentclass{article}&#10;\usepackage{amsmath}&#10;\pagestyle{empty}&#10;\begin{document}&#10;&#10;&#10;$I(\omega)$&#10;&#10;\end{document}"/>
  <p:tag name="IGUANATEXSIZE" val="20"/>
  <p:tag name="IGUANATEXCURSOR" val="93"/>
  <p:tag name="TRANSPARENCY" val="Wahr"/>
  <p:tag name="FILENAME" val=""/>
  <p:tag name="LATEXENGINEID" val="0"/>
  <p:tag name="TEMPFOLDER" val="C:\Users\Fabian\tmp\"/>
  <p:tag name="LATEXFORMHEIGHT" val="312"/>
  <p:tag name="LATEXFORMWIDTH" val="384"/>
  <p:tag name="LATEXFORMWRAP" val="Wahr"/>
  <p:tag name="BITMAPVECTOR"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78C89955-FCE3-4737-920C-A91280080497}">
  <we:reference id="wa104379279" version="2.1.0.0" store="en-US" storeType="OMEX"/>
  <we:alternateReferences>
    <we:reference id="WA104379279" version="2.1.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0</TotalTime>
  <Words>2165</Words>
  <Application>Microsoft Office PowerPoint</Application>
  <PresentationFormat>Widescreen</PresentationFormat>
  <Paragraphs>388</Paragraphs>
  <Slides>26</Slides>
  <Notes>20</Notes>
  <HiddenSlides>0</HiddenSlides>
  <MMClips>1</MMClips>
  <ScaleCrop>false</ScaleCrop>
  <HeadingPairs>
    <vt:vector size="6" baseType="variant">
      <vt:variant>
        <vt:lpstr>Fonts Used</vt:lpstr>
      </vt:variant>
      <vt:variant>
        <vt:i4>14</vt:i4>
      </vt:variant>
      <vt:variant>
        <vt:lpstr>Theme</vt:lpstr>
      </vt:variant>
      <vt:variant>
        <vt:i4>3</vt:i4>
      </vt:variant>
      <vt:variant>
        <vt:lpstr>Slide Titles</vt:lpstr>
      </vt:variant>
      <vt:variant>
        <vt:i4>26</vt:i4>
      </vt:variant>
    </vt:vector>
  </HeadingPairs>
  <TitlesOfParts>
    <vt:vector size="43" baseType="lpstr">
      <vt:lpstr>Aptos</vt:lpstr>
      <vt:lpstr>Aptos Display</vt:lpstr>
      <vt:lpstr>Arial</vt:lpstr>
      <vt:lpstr>Calibri</vt:lpstr>
      <vt:lpstr>Calibri Light</vt:lpstr>
      <vt:lpstr>Cambria Math</vt:lpstr>
      <vt:lpstr>Frutiger LT Com 55 Roman</vt:lpstr>
      <vt:lpstr>Mission Gothic Regular</vt:lpstr>
      <vt:lpstr>Roboto</vt:lpstr>
      <vt:lpstr>Roboto Light</vt:lpstr>
      <vt:lpstr>Source Sans Pro Light</vt:lpstr>
      <vt:lpstr>Symbol</vt:lpstr>
      <vt:lpstr>Times New Roman</vt:lpstr>
      <vt:lpstr>Wingdings</vt:lpstr>
      <vt:lpstr>Office Theme</vt:lpstr>
      <vt:lpstr>Office</vt:lpstr>
      <vt:lpstr>1_Office</vt:lpstr>
      <vt:lpstr>Towards XUV Frequency Comb Spectroscopy of the 1s-2s Transition in He+</vt:lpstr>
      <vt:lpstr>Testing QED by precision spectroscopy of Hydrogen-like systems</vt:lpstr>
      <vt:lpstr>Target: 1s-2s Transition in He+</vt:lpstr>
      <vt:lpstr>Scanning Range</vt:lpstr>
      <vt:lpstr>He+ Spectroscopy for Testing QED</vt:lpstr>
      <vt:lpstr>Direct Frequency Comb Spectroscopy</vt:lpstr>
      <vt:lpstr>PowerPoint Presentation</vt:lpstr>
      <vt:lpstr>PowerPoint Presentation</vt:lpstr>
      <vt:lpstr>PowerPoint Presentation</vt:lpstr>
      <vt:lpstr>PowerPoint Presentation</vt:lpstr>
      <vt:lpstr>XUV beam delivery to trapped He+</vt:lpstr>
      <vt:lpstr>Single Ion Laser Excitation in Harmonic Oscillator</vt:lpstr>
      <vt:lpstr>Spatial and Temporal Alignment of the XUV Beam</vt:lpstr>
      <vt:lpstr>Pulse Overlap: Raman Transitions in Be+ ground state HFS</vt:lpstr>
      <vt:lpstr>PowerPoint Presentation</vt:lpstr>
      <vt:lpstr>PowerPoint Presentation</vt:lpstr>
      <vt:lpstr>Single Ion Laser Excitation in Harmonic Oscillator</vt:lpstr>
      <vt:lpstr>Carrier Revival in Linear Ion Chains</vt:lpstr>
      <vt:lpstr>The He+ team</vt:lpstr>
      <vt:lpstr>PowerPoint Presentation</vt:lpstr>
      <vt:lpstr>Helium: Difference of Squared Charge Radii</vt:lpstr>
      <vt:lpstr>Helium Ions: Alpha Charge Radius</vt:lpstr>
      <vt:lpstr>Understanding spectral broadening</vt:lpstr>
      <vt:lpstr>PowerPoint Presentation</vt:lpstr>
      <vt:lpstr>XUV Spectrometer</vt:lpstr>
      <vt:lpstr>Comb stabilization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XUV frequency comb at 61 nm via a high-power ultralow-noise IR comb and a noncollinear enhancement resonator</dc:title>
  <dc:creator>Jorge Moreno</dc:creator>
  <cp:lastModifiedBy>Jorge Moreno</cp:lastModifiedBy>
  <cp:revision>5</cp:revision>
  <dcterms:created xsi:type="dcterms:W3CDTF">2026-04-14T05:15:02Z</dcterms:created>
  <dcterms:modified xsi:type="dcterms:W3CDTF">2026-05-21T06:25:38Z</dcterms:modified>
</cp:coreProperties>
</file>