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8.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0" r:id="rId1"/>
    <p:sldMasterId id="2147484638" r:id="rId2"/>
    <p:sldMasterId id="2147484662" r:id="rId3"/>
    <p:sldMasterId id="2147484749" r:id="rId4"/>
    <p:sldMasterId id="2147484763" r:id="rId5"/>
    <p:sldMasterId id="2147484918" r:id="rId6"/>
    <p:sldMasterId id="2147484931" r:id="rId7"/>
    <p:sldMasterId id="2147484943" r:id="rId8"/>
    <p:sldMasterId id="2147484955" r:id="rId9"/>
    <p:sldMasterId id="2147484967" r:id="rId10"/>
  </p:sldMasterIdLst>
  <p:notesMasterIdLst>
    <p:notesMasterId r:id="rId35"/>
  </p:notesMasterIdLst>
  <p:sldIdLst>
    <p:sldId id="1167" r:id="rId11"/>
    <p:sldId id="1063" r:id="rId12"/>
    <p:sldId id="1198" r:id="rId13"/>
    <p:sldId id="1171" r:id="rId14"/>
    <p:sldId id="1172" r:id="rId15"/>
    <p:sldId id="1173" r:id="rId16"/>
    <p:sldId id="2290" r:id="rId17"/>
    <p:sldId id="1067" r:id="rId18"/>
    <p:sldId id="1068" r:id="rId19"/>
    <p:sldId id="1204" r:id="rId20"/>
    <p:sldId id="1205" r:id="rId21"/>
    <p:sldId id="1070" r:id="rId22"/>
    <p:sldId id="2388" r:id="rId23"/>
    <p:sldId id="1206" r:id="rId24"/>
    <p:sldId id="1057" r:id="rId25"/>
    <p:sldId id="281" r:id="rId26"/>
    <p:sldId id="1203" r:id="rId27"/>
    <p:sldId id="2373" r:id="rId28"/>
    <p:sldId id="2386" r:id="rId29"/>
    <p:sldId id="534" r:id="rId30"/>
    <p:sldId id="2393" r:id="rId31"/>
    <p:sldId id="2391" r:id="rId32"/>
    <p:sldId id="2390" r:id="rId33"/>
    <p:sldId id="2392" r:id="rId34"/>
  </p:sldIdLst>
  <p:sldSz cx="12192000" cy="6858000"/>
  <p:notesSz cx="6797675" cy="9926638"/>
  <p:defaultTextStyle>
    <a:defPPr>
      <a:defRPr lang="ja-JP"/>
    </a:defPPr>
    <a:lvl1pPr algn="l" rtl="0" fontAlgn="base">
      <a:spcBef>
        <a:spcPct val="0"/>
      </a:spcBef>
      <a:spcAft>
        <a:spcPct val="0"/>
      </a:spcAft>
      <a:defRPr kumimoji="1" kern="1200">
        <a:solidFill>
          <a:schemeClr val="tx1"/>
        </a:solidFill>
        <a:latin typeface="Calibri"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Calibri"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Calibri"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Calibri"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Calibri"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Calibri"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Calibri"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Calibri"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Calibri" pitchFamily="34" charset="0"/>
        <a:ea typeface="ＭＳ Ｐゴシック" pitchFamily="50" charset="-128"/>
        <a:cs typeface="+mn-cs"/>
      </a:defRPr>
    </a:lvl9pPr>
  </p:defaultTextStyle>
  <p:extLst>
    <p:ext uri="{521415D9-36F7-43E2-AB2F-B90AF26B5E84}">
      <p14:sectionLst xmlns:p14="http://schemas.microsoft.com/office/powerpoint/2010/main">
        <p14:section name="既定のセクション" id="{B8628AE9-C0C9-4BEB-B72A-38808E69BB84}">
          <p14:sldIdLst>
            <p14:sldId id="1167"/>
            <p14:sldId id="1063"/>
            <p14:sldId id="1198"/>
            <p14:sldId id="1171"/>
            <p14:sldId id="1172"/>
            <p14:sldId id="1173"/>
            <p14:sldId id="2290"/>
            <p14:sldId id="1067"/>
            <p14:sldId id="1068"/>
            <p14:sldId id="1204"/>
            <p14:sldId id="1205"/>
            <p14:sldId id="1070"/>
            <p14:sldId id="2388"/>
            <p14:sldId id="1206"/>
            <p14:sldId id="1057"/>
            <p14:sldId id="281"/>
            <p14:sldId id="1203"/>
            <p14:sldId id="2373"/>
            <p14:sldId id="2386"/>
            <p14:sldId id="534"/>
            <p14:sldId id="2393"/>
            <p14:sldId id="2391"/>
            <p14:sldId id="2390"/>
            <p14:sldId id="23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a:srgbClr val="0000FF"/>
    <a:srgbClr val="F0F0FA"/>
    <a:srgbClr val="CC0000"/>
    <a:srgbClr val="99CCFF"/>
    <a:srgbClr val="CCFFFF"/>
    <a:srgbClr val="FFCCFF"/>
    <a:srgbClr val="FFCCCC"/>
    <a:srgbClr val="3333CC"/>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淡色スタイル 1 - アクセント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CF1AB2-1976-4502-BF36-3FF5EA218861}" styleName="中間スタイル 4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中間スタイル 4 - アクセント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中間スタイル 4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中間スタイル 4 - アクセント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中間スタイル 4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E25E649-3F16-4E02-A733-19D2CDBF48F0}" styleName="中間スタイル 3 - アクセント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B1032C-EA38-4F05-BA0D-38AFFFC7BED3}" styleName="淡色スタイル 3 - アクセント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929F9F4-4A8F-4326-A1B4-22849713DDAB}" styleName="濃色スタイル 1 - アクセント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74" autoAdjust="0"/>
    <p:restoredTop sz="56278" autoAdjust="0"/>
  </p:normalViewPr>
  <p:slideViewPr>
    <p:cSldViewPr>
      <p:cViewPr varScale="1">
        <p:scale>
          <a:sx n="34" d="100"/>
          <a:sy n="34" d="100"/>
        </p:scale>
        <p:origin x="1590" y="36"/>
      </p:cViewPr>
      <p:guideLst>
        <p:guide orient="horz" pos="2160"/>
        <p:guide pos="3840"/>
      </p:guideLst>
    </p:cSldViewPr>
  </p:slideViewPr>
  <p:outlineViewPr>
    <p:cViewPr>
      <p:scale>
        <a:sx n="33" d="100"/>
        <a:sy n="33" d="100"/>
      </p:scale>
      <p:origin x="0" y="4982"/>
    </p:cViewPr>
  </p:outlineViewPr>
  <p:notesTextViewPr>
    <p:cViewPr>
      <p:scale>
        <a:sx n="3" d="2"/>
        <a:sy n="3" d="2"/>
      </p:scale>
      <p:origin x="0" y="0"/>
    </p:cViewPr>
  </p:notesTextViewPr>
  <p:sorterViewPr>
    <p:cViewPr varScale="1">
      <p:scale>
        <a:sx n="1" d="1"/>
        <a:sy n="1" d="1"/>
      </p:scale>
      <p:origin x="0" y="-1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bleStyles" Target="tableStyles.xml"/><Relationship Id="rId21" Type="http://schemas.openxmlformats.org/officeDocument/2006/relationships/slide" Target="slides/slide11.xml"/><Relationship Id="rId34" Type="http://schemas.openxmlformats.org/officeDocument/2006/relationships/slide" Target="slides/slide24.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notesMaster" Target="notesMasters/notesMaster1.xml"/><Relationship Id="rId8" Type="http://schemas.openxmlformats.org/officeDocument/2006/relationships/slideMaster" Target="slideMasters/slideMaster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5"/>
            <a:ext cx="2945118" cy="496897"/>
          </a:xfrm>
          <a:prstGeom prst="rect">
            <a:avLst/>
          </a:prstGeom>
        </p:spPr>
        <p:txBody>
          <a:bodyPr vert="horz" lIns="93175" tIns="46586" rIns="93175" bIns="46586" rtlCol="0"/>
          <a:lstStyle>
            <a:lvl1pPr algn="l">
              <a:defRPr sz="1200">
                <a:ea typeface="ＭＳ Ｐゴシック" charset="-128"/>
              </a:defRPr>
            </a:lvl1pPr>
          </a:lstStyle>
          <a:p>
            <a:pPr>
              <a:defRPr/>
            </a:pPr>
            <a:endParaRPr lang="ja-JP" altLang="en-US"/>
          </a:p>
        </p:txBody>
      </p:sp>
      <p:sp>
        <p:nvSpPr>
          <p:cNvPr id="3" name="日付プレースホルダー 2"/>
          <p:cNvSpPr>
            <a:spLocks noGrp="1"/>
          </p:cNvSpPr>
          <p:nvPr>
            <p:ph type="dt" idx="1"/>
          </p:nvPr>
        </p:nvSpPr>
        <p:spPr>
          <a:xfrm>
            <a:off x="3850934" y="5"/>
            <a:ext cx="2945118" cy="496897"/>
          </a:xfrm>
          <a:prstGeom prst="rect">
            <a:avLst/>
          </a:prstGeom>
        </p:spPr>
        <p:txBody>
          <a:bodyPr vert="horz" lIns="93175" tIns="46586" rIns="93175" bIns="46586" rtlCol="0"/>
          <a:lstStyle>
            <a:lvl1pPr algn="r">
              <a:defRPr sz="1200">
                <a:ea typeface="ＭＳ Ｐゴシック" charset="-128"/>
              </a:defRPr>
            </a:lvl1pPr>
          </a:lstStyle>
          <a:p>
            <a:pPr>
              <a:defRPr/>
            </a:pPr>
            <a:fld id="{267D2E6D-C7A0-4031-8B31-40B466962EA2}" type="datetimeFigureOut">
              <a:rPr lang="ja-JP" altLang="en-US"/>
              <a:pPr>
                <a:defRPr/>
              </a:pPr>
              <a:t>2026/10/1</a:t>
            </a:fld>
            <a:endParaRPr lang="ja-JP" altLang="en-US"/>
          </a:p>
        </p:txBody>
      </p:sp>
      <p:sp>
        <p:nvSpPr>
          <p:cNvPr id="4" name="スライド イメージ プレースホルダー 3"/>
          <p:cNvSpPr>
            <a:spLocks noGrp="1" noRot="1" noChangeAspect="1"/>
          </p:cNvSpPr>
          <p:nvPr>
            <p:ph type="sldImg" idx="2"/>
          </p:nvPr>
        </p:nvSpPr>
        <p:spPr>
          <a:xfrm>
            <a:off x="88900" y="742950"/>
            <a:ext cx="6619875" cy="3724275"/>
          </a:xfrm>
          <a:prstGeom prst="rect">
            <a:avLst/>
          </a:prstGeom>
          <a:noFill/>
          <a:ln w="12700">
            <a:solidFill>
              <a:prstClr val="black"/>
            </a:solidFill>
          </a:ln>
        </p:spPr>
        <p:txBody>
          <a:bodyPr vert="horz" lIns="93175" tIns="46586" rIns="93175" bIns="46586" rtlCol="0" anchor="ctr"/>
          <a:lstStyle/>
          <a:p>
            <a:pPr lvl="0"/>
            <a:endParaRPr lang="ja-JP" altLang="en-US" noProof="0"/>
          </a:p>
        </p:txBody>
      </p:sp>
      <p:sp>
        <p:nvSpPr>
          <p:cNvPr id="5" name="ノート プレースホルダー 4"/>
          <p:cNvSpPr>
            <a:spLocks noGrp="1"/>
          </p:cNvSpPr>
          <p:nvPr>
            <p:ph type="body" sz="quarter" idx="3"/>
          </p:nvPr>
        </p:nvSpPr>
        <p:spPr>
          <a:xfrm>
            <a:off x="679768" y="4715678"/>
            <a:ext cx="5438140" cy="4467229"/>
          </a:xfrm>
          <a:prstGeom prst="rect">
            <a:avLst/>
          </a:prstGeom>
        </p:spPr>
        <p:txBody>
          <a:bodyPr vert="horz" lIns="93175" tIns="46586" rIns="93175" bIns="46586"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p:cNvSpPr>
            <a:spLocks noGrp="1"/>
          </p:cNvSpPr>
          <p:nvPr>
            <p:ph type="ftr" sz="quarter" idx="4"/>
          </p:nvPr>
        </p:nvSpPr>
        <p:spPr>
          <a:xfrm>
            <a:off x="1" y="9428129"/>
            <a:ext cx="2945118" cy="496897"/>
          </a:xfrm>
          <a:prstGeom prst="rect">
            <a:avLst/>
          </a:prstGeom>
        </p:spPr>
        <p:txBody>
          <a:bodyPr vert="horz" lIns="93175" tIns="46586" rIns="93175" bIns="46586" rtlCol="0" anchor="b"/>
          <a:lstStyle>
            <a:lvl1pPr algn="l">
              <a:defRPr sz="1200">
                <a:ea typeface="ＭＳ Ｐゴシック" charset="-128"/>
              </a:defRPr>
            </a:lvl1pPr>
          </a:lstStyle>
          <a:p>
            <a:pPr>
              <a:defRPr/>
            </a:pPr>
            <a:endParaRPr lang="ja-JP" altLang="en-US"/>
          </a:p>
        </p:txBody>
      </p:sp>
      <p:sp>
        <p:nvSpPr>
          <p:cNvPr id="7" name="スライド番号プレースホルダー 6"/>
          <p:cNvSpPr>
            <a:spLocks noGrp="1"/>
          </p:cNvSpPr>
          <p:nvPr>
            <p:ph type="sldNum" sz="quarter" idx="5"/>
          </p:nvPr>
        </p:nvSpPr>
        <p:spPr>
          <a:xfrm>
            <a:off x="3850934" y="9428129"/>
            <a:ext cx="2945118" cy="496897"/>
          </a:xfrm>
          <a:prstGeom prst="rect">
            <a:avLst/>
          </a:prstGeom>
        </p:spPr>
        <p:txBody>
          <a:bodyPr vert="horz" lIns="93175" tIns="46586" rIns="93175" bIns="46586" rtlCol="0" anchor="b"/>
          <a:lstStyle>
            <a:lvl1pPr algn="r">
              <a:defRPr sz="1200">
                <a:ea typeface="ＭＳ Ｐゴシック" charset="-128"/>
              </a:defRPr>
            </a:lvl1pPr>
          </a:lstStyle>
          <a:p>
            <a:pPr>
              <a:defRPr/>
            </a:pPr>
            <a:fld id="{EDD727BB-884E-4755-B0D5-59735807CF64}" type="slidenum">
              <a:rPr lang="ja-JP" altLang="en-US"/>
              <a:pPr>
                <a:defRPr/>
              </a:pPr>
              <a:t>‹#›</a:t>
            </a:fld>
            <a:endParaRPr lang="ja-JP" altLang="en-US"/>
          </a:p>
        </p:txBody>
      </p:sp>
    </p:spTree>
    <p:extLst>
      <p:ext uri="{BB962C8B-B14F-4D97-AF65-F5344CB8AC3E}">
        <p14:creationId xmlns:p14="http://schemas.microsoft.com/office/powerpoint/2010/main" val="33452916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“Let me begin.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 would like to respond directly to the request from the chair — to discuss how we should design a next‑generation highest‑intensity linac</a:t>
            </a:r>
            <a:r>
              <a:rPr kumimoji="1" lang="ja-JP" altLang="en-US" sz="1200" kern="1200" dirty="0">
                <a:solidFill>
                  <a:schemeClr val="tx1"/>
                </a:solidFill>
                <a:effectLst/>
                <a:latin typeface="+mn-lt"/>
                <a:ea typeface="+mn-ea"/>
                <a:cs typeface="+mn-cs"/>
              </a:rPr>
              <a:t>　</a:t>
            </a:r>
            <a:r>
              <a:rPr kumimoji="1" lang="en-US" altLang="ja-JP" sz="1200" kern="1200" dirty="0">
                <a:solidFill>
                  <a:schemeClr val="tx1"/>
                </a:solidFill>
                <a:effectLst/>
                <a:latin typeface="+mn-lt"/>
                <a:ea typeface="+mn-ea"/>
                <a:cs typeface="+mn-cs"/>
              </a:rPr>
              <a:t>in </a:t>
            </a:r>
            <a:r>
              <a:rPr kumimoji="1" lang="en-US" altLang="ja-JP" sz="1200" kern="1200">
                <a:solidFill>
                  <a:schemeClr val="tx1"/>
                </a:solidFill>
                <a:effectLst/>
                <a:latin typeface="+mn-lt"/>
                <a:ea typeface="+mn-ea"/>
                <a:cs typeface="+mn-cs"/>
              </a:rPr>
              <a:t>this session.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Today, I will present our concept for a </a:t>
            </a:r>
            <a:r>
              <a:rPr kumimoji="1" lang="en-US" altLang="ja-JP" sz="1200" b="1" kern="1200" dirty="0">
                <a:solidFill>
                  <a:schemeClr val="tx1"/>
                </a:solidFill>
                <a:effectLst/>
                <a:latin typeface="+mn-lt"/>
                <a:ea typeface="+mn-ea"/>
                <a:cs typeface="+mn-cs"/>
              </a:rPr>
              <a:t>1‑ampere deuteron single‑cell linac</a:t>
            </a:r>
            <a:r>
              <a:rPr kumimoji="1" lang="en-US" altLang="ja-JP" sz="1200" kern="1200" dirty="0">
                <a:solidFill>
                  <a:schemeClr val="tx1"/>
                </a:solidFill>
                <a:effectLst/>
                <a:latin typeface="+mn-lt"/>
                <a:ea typeface="+mn-ea"/>
                <a:cs typeface="+mn-cs"/>
              </a:rPr>
              <a:t>, developed within the Moonshot Goal 10 program for fusion‑energy research.”</a:t>
            </a:r>
            <a:endParaRPr kumimoji="1" lang="ja-JP" altLang="ja-JP"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en-US" altLang="ja-JP" dirty="0"/>
          </a:p>
          <a:p>
            <a:r>
              <a:rPr kumimoji="1" lang="en-US" altLang="ja-JP" sz="1200" kern="1200" dirty="0">
                <a:solidFill>
                  <a:schemeClr val="tx1"/>
                </a:solidFill>
                <a:effectLst/>
                <a:latin typeface="+mn-lt"/>
                <a:ea typeface="+mn-ea"/>
                <a:cs typeface="+mn-cs"/>
              </a:rPr>
              <a:t>“Before going into the technical details, let me briefly introduce myself because I joined this workshop for the first time.</a:t>
            </a:r>
          </a:p>
          <a:p>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My background is mainly in high‑intensity accelerator technology — superconducting ring cyclotrons, charge‑state strippers</a:t>
            </a:r>
            <a:r>
              <a:rPr kumimoji="1" lang="ja-JP" altLang="en-US" sz="1200" kern="1200" dirty="0">
                <a:solidFill>
                  <a:schemeClr val="tx1"/>
                </a:solidFill>
                <a:effectLst/>
                <a:latin typeface="+mn-lt"/>
                <a:ea typeface="+mn-ea"/>
                <a:cs typeface="+mn-cs"/>
              </a:rPr>
              <a:t> </a:t>
            </a:r>
            <a:r>
              <a:rPr kumimoji="1" lang="en-US" altLang="ja-JP" sz="1200" kern="1200" dirty="0">
                <a:solidFill>
                  <a:schemeClr val="tx1"/>
                </a:solidFill>
                <a:effectLst/>
                <a:latin typeface="+mn-lt"/>
                <a:ea typeface="+mn-ea"/>
                <a:cs typeface="+mn-cs"/>
              </a:rPr>
              <a:t>for uranium ion beams, and several accelerator‑based applications.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 should also mention that beam‑dynamics simulation is not my primary specialty. I work closely with colleagues who are experts in this area, and one of my goals in this session is to learn from your experience and understand how we can refine the beam‑physics aspects of this concept.</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Since October 2024, I have been serving as the project manager for Moonshot Goal 10: Fusion Energy. This background naturally leads to today’s topic — the design of a highest‑intensity front‑end linac.”</a:t>
            </a:r>
            <a:endParaRPr kumimoji="1" lang="ja-JP" altLang="ja-JP"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1</a:t>
            </a:fld>
            <a:endParaRPr lang="ja-JP" altLang="en-US">
              <a:solidFill>
                <a:prstClr val="black"/>
              </a:solidFill>
            </a:endParaRPr>
          </a:p>
        </p:txBody>
      </p:sp>
    </p:spTree>
    <p:extLst>
      <p:ext uri="{BB962C8B-B14F-4D97-AF65-F5344CB8AC3E}">
        <p14:creationId xmlns:p14="http://schemas.microsoft.com/office/powerpoint/2010/main" val="3561034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dirty="0"/>
              <a:t>“Here is the outline of my talk.</a:t>
            </a:r>
          </a:p>
          <a:p>
            <a:r>
              <a:rPr kumimoji="1" lang="en-US" altLang="ja-JP" dirty="0"/>
              <a:t>I will begin with the motivation from fusion materials science, then describe the requirements for the accelerator.</a:t>
            </a:r>
          </a:p>
          <a:p>
            <a:r>
              <a:rPr kumimoji="1" lang="en-US" altLang="ja-JP" dirty="0"/>
              <a:t>After that, I will introduce the concept of a 1 ampere single cell linac, followed by the low beta section, medium beta section and halo analysis and suppression toward completion of its design.</a:t>
            </a:r>
          </a:p>
          <a:p>
            <a:r>
              <a:rPr kumimoji="1" lang="en-US" altLang="ja-JP" dirty="0"/>
              <a:t>I will touch with CARA (cyclotron auto resonance accelerator)</a:t>
            </a:r>
          </a:p>
          <a:p>
            <a:endParaRPr kumimoji="1" lang="en-US" altLang="ja-JP"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2</a:t>
            </a:fld>
            <a:endParaRPr lang="ja-JP" altLang="en-US">
              <a:solidFill>
                <a:prstClr val="black"/>
              </a:solidFill>
            </a:endParaRPr>
          </a:p>
        </p:txBody>
      </p:sp>
    </p:spTree>
    <p:extLst>
      <p:ext uri="{BB962C8B-B14F-4D97-AF65-F5344CB8AC3E}">
        <p14:creationId xmlns:p14="http://schemas.microsoft.com/office/powerpoint/2010/main" val="3176093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1849D-B1FD-B752-1AF9-981E974C0E2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4F3BE988-ADEC-41B4-5519-E228C869CC15}"/>
              </a:ext>
            </a:extLst>
          </p:cNvPr>
          <p:cNvSpPr>
            <a:spLocks noGrp="1" noRot="1" noChangeAspect="1"/>
          </p:cNvSpPr>
          <p:nvPr>
            <p:ph type="sldImg"/>
          </p:nvPr>
        </p:nvSpPr>
        <p:spPr>
          <a:xfrm>
            <a:off x="88900" y="742950"/>
            <a:ext cx="6619875" cy="3724275"/>
          </a:xfrm>
        </p:spPr>
      </p:sp>
      <p:sp>
        <p:nvSpPr>
          <p:cNvPr id="3" name="ノート プレースホルダー 2">
            <a:extLst>
              <a:ext uri="{FF2B5EF4-FFF2-40B4-BE49-F238E27FC236}">
                <a16:creationId xmlns:a16="http://schemas.microsoft.com/office/drawing/2014/main" id="{1087B1AC-9679-6FD1-5511-B025AC79830C}"/>
              </a:ext>
            </a:extLst>
          </p:cNvPr>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“Fusion reactors require structural materials that can withstand extremely high neutron damage. This is not just a matter of high dpa — the materials must survive under high temperature, high flux, and long‑term exposure.</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To evaluate such materials properly, we need irradiation facilities capable of producing very high neutron fluxes over a meaningful sample volume.</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DONES will reach 125 mA and about 50 dpa per full‑power year, but only for limited sample volumes. This is an important step, but not sufficient for DEMO‑class qualification.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To expand the irradiation capability and move toward next‑generation fusion materials testing, we need a much higher beam power.</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A 1‑ampere deuteron beam at around 40 MeV is one promising approach to achieving this.”</a:t>
            </a:r>
            <a:endParaRPr kumimoji="1" lang="ja-JP" altLang="ja-JP" sz="1200" kern="1200" dirty="0">
              <a:solidFill>
                <a:schemeClr val="tx1"/>
              </a:solidFill>
              <a:effectLst/>
              <a:latin typeface="+mn-lt"/>
              <a:ea typeface="+mn-ea"/>
              <a:cs typeface="+mn-cs"/>
            </a:endParaRPr>
          </a:p>
          <a:p>
            <a:endParaRPr kumimoji="1" lang="en-US" altLang="ja-JP" dirty="0"/>
          </a:p>
        </p:txBody>
      </p:sp>
      <p:sp>
        <p:nvSpPr>
          <p:cNvPr id="4" name="スライド番号プレースホルダー 3">
            <a:extLst>
              <a:ext uri="{FF2B5EF4-FFF2-40B4-BE49-F238E27FC236}">
                <a16:creationId xmlns:a16="http://schemas.microsoft.com/office/drawing/2014/main" id="{67807978-4C62-EA63-B5AD-DEBF26F38F3E}"/>
              </a:ext>
            </a:extLst>
          </p:cNvPr>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DD727BB-884E-4755-B0D5-59735807CF64}" type="slidenum">
              <a:rPr kumimoji="1" lang="ja-JP" altLang="en-US" sz="1200" b="0" i="0" u="none" strike="noStrike" kern="1200" cap="none" spc="0" normalizeH="0" baseline="0" noProof="0" smtClean="0">
                <a:ln>
                  <a:noFill/>
                </a:ln>
                <a:solidFill>
                  <a:prstClr val="black"/>
                </a:solidFill>
                <a:effectLst/>
                <a:uLnTx/>
                <a:uFillTx/>
                <a:latin typeface="Calibri" pitchFamily="34" charset="0"/>
                <a:ea typeface="ＭＳ Ｐゴシック"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1" lang="ja-JP" altLang="en-US" sz="1200" b="0" i="0" u="none" strike="noStrike" kern="1200" cap="none" spc="0" normalizeH="0" baseline="0" noProof="0">
              <a:ln>
                <a:noFill/>
              </a:ln>
              <a:solidFill>
                <a:prstClr val="black"/>
              </a:solidFill>
              <a:effectLst/>
              <a:uLnTx/>
              <a:uFillTx/>
              <a:latin typeface="Calibri" pitchFamily="34" charset="0"/>
              <a:ea typeface="ＭＳ Ｐゴシック" charset="-128"/>
              <a:cs typeface="+mn-cs"/>
            </a:endParaRPr>
          </a:p>
        </p:txBody>
      </p:sp>
    </p:spTree>
    <p:extLst>
      <p:ext uri="{BB962C8B-B14F-4D97-AF65-F5344CB8AC3E}">
        <p14:creationId xmlns:p14="http://schemas.microsoft.com/office/powerpoint/2010/main" val="3502444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“This slide summarizes the global context.</a:t>
            </a:r>
          </a:p>
          <a:p>
            <a:r>
              <a:rPr kumimoji="1" lang="en-US" altLang="ja-JP" sz="1200" kern="1200" dirty="0">
                <a:solidFill>
                  <a:schemeClr val="tx1"/>
                </a:solidFill>
                <a:effectLst/>
                <a:latin typeface="+mn-lt"/>
                <a:ea typeface="+mn-ea"/>
                <a:cs typeface="+mn-cs"/>
              </a:rPr>
              <a:t>Our target is: </a:t>
            </a:r>
            <a:r>
              <a:rPr kumimoji="1" lang="en-US" altLang="ja-JP" sz="1200" kern="1200">
                <a:solidFill>
                  <a:schemeClr val="tx1"/>
                </a:solidFill>
                <a:effectLst/>
                <a:latin typeface="+mn-lt"/>
                <a:ea typeface="+mn-ea"/>
                <a:cs typeface="+mn-cs"/>
              </a:rPr>
              <a:t>40 MeV, </a:t>
            </a:r>
            <a:r>
              <a:rPr kumimoji="1" lang="en-US" altLang="ja-JP" sz="1200" kern="1200" dirty="0">
                <a:solidFill>
                  <a:schemeClr val="tx1"/>
                </a:solidFill>
                <a:effectLst/>
                <a:latin typeface="+mn-lt"/>
                <a:ea typeface="+mn-ea"/>
                <a:cs typeface="+mn-cs"/>
              </a:rPr>
              <a:t>1 ampere of deuterons, and 40 megawatts of beam power.</a:t>
            </a:r>
          </a:p>
          <a:p>
            <a:r>
              <a:rPr kumimoji="1" lang="en-US" altLang="ja-JP" sz="1200" kern="1200" dirty="0">
                <a:solidFill>
                  <a:schemeClr val="tx1"/>
                </a:solidFill>
                <a:effectLst/>
                <a:latin typeface="+mn-lt"/>
                <a:ea typeface="+mn-ea"/>
                <a:cs typeface="+mn-cs"/>
              </a:rPr>
              <a:t>This is four times the IFMIF beam power. ITER’s neutral beam injector operates at 1 MeV and 20 A, but that system is designed for plasma heating, not materials irradiation.</a:t>
            </a:r>
          </a:p>
          <a:p>
            <a:r>
              <a:rPr kumimoji="1" lang="en-US" altLang="ja-JP" sz="1200" kern="1200" dirty="0">
                <a:solidFill>
                  <a:schemeClr val="tx1"/>
                </a:solidFill>
                <a:effectLst/>
                <a:latin typeface="+mn-lt"/>
                <a:ea typeface="+mn-ea"/>
                <a:cs typeface="+mn-cs"/>
              </a:rPr>
              <a:t>So the 1 A, 40 MeV linac fills a unique role as a high power neutron source for fusion materials science.”</a:t>
            </a:r>
          </a:p>
          <a:p>
            <a:endParaRPr kumimoji="1" lang="ja-JP" altLang="ja-JP" sz="1200" kern="1200" dirty="0">
              <a:solidFill>
                <a:schemeClr val="tx1"/>
              </a:solidFill>
              <a:effectLst/>
              <a:latin typeface="+mn-lt"/>
              <a:ea typeface="+mn-ea"/>
              <a:cs typeface="+mn-cs"/>
            </a:endParaRPr>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4</a:t>
            </a:fld>
            <a:endParaRPr lang="ja-JP" altLang="en-US">
              <a:solidFill>
                <a:prstClr val="black"/>
              </a:solidFill>
            </a:endParaRPr>
          </a:p>
        </p:txBody>
      </p:sp>
    </p:spTree>
    <p:extLst>
      <p:ext uri="{BB962C8B-B14F-4D97-AF65-F5344CB8AC3E}">
        <p14:creationId xmlns:p14="http://schemas.microsoft.com/office/powerpoint/2010/main" val="810949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“One of the first challenges is the beam size.</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A 1‑A deuteron beam extracted from a cusp‑field ion source has a diameter exceeding 10 centimeters.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In contrast, a typical RFQ aperture is about 1 centimeter. </a:t>
            </a:r>
          </a:p>
          <a:p>
            <a:r>
              <a:rPr kumimoji="1" lang="en-US" altLang="ja-JP" sz="1200" kern="1200" dirty="0">
                <a:solidFill>
                  <a:schemeClr val="tx1"/>
                </a:solidFill>
                <a:effectLst/>
                <a:latin typeface="+mn-lt"/>
                <a:ea typeface="+mn-ea"/>
                <a:cs typeface="+mn-cs"/>
              </a:rPr>
              <a:t>Therefore, an RFQ cannot be used for a 1‑A front end. We need a different approach.”</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5</a:t>
            </a:fld>
            <a:endParaRPr lang="ja-JP" altLang="en-US">
              <a:solidFill>
                <a:prstClr val="black"/>
              </a:solidFill>
            </a:endParaRPr>
          </a:p>
        </p:txBody>
      </p:sp>
    </p:spTree>
    <p:extLst>
      <p:ext uri="{BB962C8B-B14F-4D97-AF65-F5344CB8AC3E}">
        <p14:creationId xmlns:p14="http://schemas.microsoft.com/office/powerpoint/2010/main" val="53175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“Our solution is the single‑cell linac.</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Instead of an RFQ, we use single‑cell cavities combined with magnetic focusing elements such as solenoids.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This approach has three advantages:</a:t>
            </a:r>
            <a:endParaRPr kumimoji="1" lang="ja-JP" altLang="ja-JP" sz="1200" kern="1200" dirty="0">
              <a:solidFill>
                <a:schemeClr val="tx1"/>
              </a:solidFill>
              <a:effectLst/>
              <a:latin typeface="+mn-lt"/>
              <a:ea typeface="+mn-ea"/>
              <a:cs typeface="+mn-cs"/>
            </a:endParaRPr>
          </a:p>
          <a:p>
            <a:pPr lvl="0"/>
            <a:r>
              <a:rPr kumimoji="1" lang="en-US" altLang="ja-JP" sz="1200" kern="1200" dirty="0">
                <a:solidFill>
                  <a:schemeClr val="tx1"/>
                </a:solidFill>
                <a:effectLst/>
                <a:latin typeface="+mn-lt"/>
                <a:ea typeface="+mn-ea"/>
                <a:cs typeface="+mn-cs"/>
              </a:rPr>
              <a:t>The large bore can accept large beams without discharge.</a:t>
            </a:r>
            <a:endParaRPr kumimoji="1" lang="ja-JP" altLang="ja-JP" sz="1200" kern="1200" dirty="0">
              <a:solidFill>
                <a:schemeClr val="tx1"/>
              </a:solidFill>
              <a:effectLst/>
              <a:latin typeface="+mn-lt"/>
              <a:ea typeface="+mn-ea"/>
              <a:cs typeface="+mn-cs"/>
            </a:endParaRPr>
          </a:p>
          <a:p>
            <a:pPr lvl="0"/>
            <a:r>
              <a:rPr kumimoji="1" lang="en-US" altLang="ja-JP" sz="1200" kern="1200" dirty="0">
                <a:solidFill>
                  <a:schemeClr val="tx1"/>
                </a:solidFill>
                <a:effectLst/>
                <a:latin typeface="+mn-lt"/>
                <a:ea typeface="+mn-ea"/>
                <a:cs typeface="+mn-cs"/>
              </a:rPr>
              <a:t>The low current density mitigates space‑charge forces.</a:t>
            </a:r>
            <a:endParaRPr kumimoji="1" lang="ja-JP" altLang="ja-JP" sz="1200" kern="1200" dirty="0">
              <a:solidFill>
                <a:schemeClr val="tx1"/>
              </a:solidFill>
              <a:effectLst/>
              <a:latin typeface="+mn-lt"/>
              <a:ea typeface="+mn-ea"/>
              <a:cs typeface="+mn-cs"/>
            </a:endParaRPr>
          </a:p>
          <a:p>
            <a:pPr lvl="0"/>
            <a:r>
              <a:rPr kumimoji="1" lang="en-US" altLang="ja-JP" sz="1200" kern="1200" dirty="0">
                <a:solidFill>
                  <a:schemeClr val="tx1"/>
                </a:solidFill>
                <a:effectLst/>
                <a:latin typeface="+mn-lt"/>
                <a:ea typeface="+mn-ea"/>
                <a:cs typeface="+mn-cs"/>
              </a:rPr>
              <a:t>The RF phase and voltage of each cell can be independently adjusted, allowing RFQ‑like bunching and compensation.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This makes it possible to reproduce the essential functions of an RFQ while maintaining a large aperture.”</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6</a:t>
            </a:fld>
            <a:endParaRPr lang="ja-JP" altLang="en-US">
              <a:solidFill>
                <a:prstClr val="black"/>
              </a:solidFill>
            </a:endParaRPr>
          </a:p>
        </p:txBody>
      </p:sp>
    </p:spTree>
    <p:extLst>
      <p:ext uri="{BB962C8B-B14F-4D97-AF65-F5344CB8AC3E}">
        <p14:creationId xmlns:p14="http://schemas.microsoft.com/office/powerpoint/2010/main" val="1822852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“To realize a 1‑A linac, we need to address several technical challenges.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need a low‑energy front end with a large aperture. </a:t>
            </a:r>
          </a:p>
          <a:p>
            <a:r>
              <a:rPr kumimoji="1" lang="en-US" altLang="ja-JP" sz="1200" kern="1200" dirty="0">
                <a:solidFill>
                  <a:schemeClr val="tx1"/>
                </a:solidFill>
                <a:effectLst/>
                <a:latin typeface="+mn-lt"/>
                <a:ea typeface="+mn-ea"/>
                <a:cs typeface="+mn-cs"/>
              </a:rPr>
              <a:t>We must meet the beam‑loss requirement of 10⁻</a:t>
            </a:r>
            <a:r>
              <a:rPr kumimoji="1" lang="ja-JP" altLang="ja-JP" sz="1200" kern="1200" dirty="0">
                <a:solidFill>
                  <a:schemeClr val="tx1"/>
                </a:solidFill>
                <a:effectLst/>
                <a:latin typeface="+mn-lt"/>
                <a:ea typeface="+mn-ea"/>
                <a:cs typeface="+mn-cs"/>
              </a:rPr>
              <a:t>⁸</a:t>
            </a:r>
            <a:r>
              <a:rPr kumimoji="1" lang="en-US" altLang="ja-JP" sz="1200" kern="1200" dirty="0">
                <a:solidFill>
                  <a:schemeClr val="tx1"/>
                </a:solidFill>
                <a:effectLst/>
                <a:latin typeface="+mn-lt"/>
                <a:ea typeface="+mn-ea"/>
                <a:cs typeface="+mn-cs"/>
              </a:rPr>
              <a:t>, which corresponds to about 1 watt per meter.</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need to demonstrate a 1‑A deuteron beam from the ion source. We need large‑aperture superconducting cavities. We need a realistic target concept. And we need to improve electrical efficiency.</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These challenges define the core of the MS10 accelerator project.”</a:t>
            </a:r>
            <a:endParaRPr kumimoji="1" lang="ja-JP" altLang="ja-JP" sz="1200" kern="1200" dirty="0">
              <a:solidFill>
                <a:schemeClr val="tx1"/>
              </a:solidFill>
              <a:effectLst/>
              <a:latin typeface="+mn-lt"/>
              <a:ea typeface="+mn-ea"/>
              <a:cs typeface="+mn-cs"/>
            </a:endParaRPr>
          </a:p>
          <a:p>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4B5791C-A89E-4451-B46F-A4BE94D0A74E}" type="slidenum">
              <a:rPr kumimoji="1" lang="ja-JP" altLang="en-US" sz="1200" b="0" i="0" u="none" strike="noStrike" kern="1200" cap="none" spc="0" normalizeH="0" baseline="0" noProof="0" smtClean="0">
                <a:ln>
                  <a:noFill/>
                </a:ln>
                <a:solidFill>
                  <a:prstClr val="black"/>
                </a:solidFill>
                <a:effectLst/>
                <a:uLnTx/>
                <a:uFillTx/>
                <a:latin typeface="游ゴシック" panose="0211000402020202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1" lang="ja-JP" altLang="en-US" sz="1200" b="0" i="0" u="none" strike="noStrike" kern="1200" cap="none" spc="0" normalizeH="0" baseline="0" noProof="0">
              <a:ln>
                <a:noFill/>
              </a:ln>
              <a:solidFill>
                <a:prstClr val="black"/>
              </a:solidFill>
              <a:effectLst/>
              <a:uLnTx/>
              <a:uFillTx/>
              <a:latin typeface="游ゴシック" panose="02110004020202020204"/>
              <a:ea typeface="游ゴシック" panose="020B0400000000000000" pitchFamily="50" charset="-128"/>
              <a:cs typeface="+mn-cs"/>
            </a:endParaRPr>
          </a:p>
        </p:txBody>
      </p:sp>
    </p:spTree>
    <p:extLst>
      <p:ext uri="{BB962C8B-B14F-4D97-AF65-F5344CB8AC3E}">
        <p14:creationId xmlns:p14="http://schemas.microsoft.com/office/powerpoint/2010/main" val="3714056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This slide explains ion source and LEBT.</a:t>
            </a:r>
          </a:p>
          <a:p>
            <a:r>
              <a:rPr kumimoji="1" lang="en-US" altLang="ja-JP" sz="1200" kern="1200" dirty="0">
                <a:solidFill>
                  <a:schemeClr val="tx1"/>
                </a:solidFill>
                <a:effectLst/>
                <a:latin typeface="+mn-lt"/>
                <a:ea typeface="+mn-ea"/>
                <a:cs typeface="+mn-cs"/>
              </a:rPr>
              <a:t>We use a cusp‑field ion source similar to those used in neutral‑beam injectors for tokamaks. Multi‑hole extraction is unavoidable at 1 ampere. — 14‑mm holes, 37 of them — </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 extracted rms emittance is around 12π to 25π </a:t>
            </a:r>
            <a:r>
              <a:rPr kumimoji="1" lang="en-US" altLang="ja-JP" sz="1200" kern="1200" dirty="0" err="1">
                <a:solidFill>
                  <a:schemeClr val="tx1"/>
                </a:solidFill>
                <a:effectLst/>
                <a:latin typeface="+mn-lt"/>
                <a:ea typeface="+mn-ea"/>
                <a:cs typeface="+mn-cs"/>
              </a:rPr>
              <a:t>mm·mrad</a:t>
            </a:r>
            <a:r>
              <a:rPr kumimoji="1" lang="en-US" altLang="ja-JP" sz="1200" kern="1200" dirty="0">
                <a:solidFill>
                  <a:schemeClr val="tx1"/>
                </a:solidFill>
                <a:effectLst/>
                <a:latin typeface="+mn-lt"/>
                <a:ea typeface="+mn-ea"/>
                <a:cs typeface="+mn-cs"/>
              </a:rPr>
              <a:t>.</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However, multiple beamlets can cause mismatch, and mismatch can lead to halo formation. This is an important topic for further study.”</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pPr>
                <a:defRPr/>
              </a:pPr>
              <a:t>8</a:t>
            </a:fld>
            <a:endParaRPr lang="ja-JP" altLang="en-US"/>
          </a:p>
        </p:txBody>
      </p:sp>
    </p:spTree>
    <p:extLst>
      <p:ext uri="{BB962C8B-B14F-4D97-AF65-F5344CB8AC3E}">
        <p14:creationId xmlns:p14="http://schemas.microsoft.com/office/powerpoint/2010/main" val="393789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“The low‑beta section consists of more than 90 single‑gap cavities, each paired with a superconducting solenoid.</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use adiabatic RF capture to gradually convert a DC beam into a bunched beam. Simulations show smooth phase compression and stable longitudinal motion.”</a:t>
            </a:r>
            <a:endParaRPr kumimoji="1" lang="ja-JP" altLang="ja-JP" sz="1200" kern="1200" dirty="0">
              <a:solidFill>
                <a:schemeClr val="tx1"/>
              </a:solidFill>
              <a:effectLst/>
              <a:latin typeface="+mn-lt"/>
              <a:ea typeface="+mn-ea"/>
              <a:cs typeface="+mn-cs"/>
            </a:endParaRPr>
          </a:p>
          <a:p>
            <a:r>
              <a:rPr kumimoji="1" lang="en-US" altLang="ja-JP" sz="1200" b="1" kern="1200" dirty="0">
                <a:solidFill>
                  <a:schemeClr val="tx1"/>
                </a:solidFill>
                <a:effectLst/>
                <a:latin typeface="+mn-lt"/>
                <a:ea typeface="+mn-ea"/>
                <a:cs typeface="+mn-cs"/>
              </a:rPr>
              <a:t>Slide 9 — Key Issues in the Low‑β Section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“There are three key issues in the low‑beta section.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First, strong space‑charge forces which make Tune depression becomes small, and the beam can approach resonance conditions. This requires careful lattice design.</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Second, the transit‑time factor. Large apertures broaden the energy distribution across the RF gap, so low RF frequency is required to maintain adequate TTF.</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Fourth, adiabatic capture conditions. RF frequency, gap voltage, and synchronous phase must be carefully chosen to ensure smooth capture without exciting large oscillations.”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endParaRPr kumimoji="1" lang="en-US" altLang="ja-JP"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pPr>
                <a:defRPr/>
              </a:pPr>
              <a:t>9</a:t>
            </a:fld>
            <a:endParaRPr lang="ja-JP" altLang="en-US"/>
          </a:p>
        </p:txBody>
      </p:sp>
    </p:spTree>
    <p:extLst>
      <p:ext uri="{BB962C8B-B14F-4D97-AF65-F5344CB8AC3E}">
        <p14:creationId xmlns:p14="http://schemas.microsoft.com/office/powerpoint/2010/main" val="1464056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BD360-C3D0-28EC-5037-D26D91E2F37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4AE84342-40D2-DBB8-9D15-4996CFE93C10}"/>
              </a:ext>
            </a:extLst>
          </p:cNvPr>
          <p:cNvSpPr>
            <a:spLocks noGrp="1" noRot="1" noChangeAspect="1"/>
          </p:cNvSpPr>
          <p:nvPr>
            <p:ph type="sldImg"/>
          </p:nvPr>
        </p:nvSpPr>
        <p:spPr>
          <a:xfrm>
            <a:off x="88900" y="742950"/>
            <a:ext cx="6619875" cy="3724275"/>
          </a:xfrm>
        </p:spPr>
      </p:sp>
      <p:sp>
        <p:nvSpPr>
          <p:cNvPr id="3" name="ノート プレースホルダー 2">
            <a:extLst>
              <a:ext uri="{FF2B5EF4-FFF2-40B4-BE49-F238E27FC236}">
                <a16:creationId xmlns:a16="http://schemas.microsoft.com/office/drawing/2014/main" id="{72B0EACA-5D59-42D4-6C01-4477A36B3E8C}"/>
              </a:ext>
            </a:extLst>
          </p:cNvPr>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“Thanks to the large aperture, the tune depression of the 1‑A linac is much larger than in other high‑power linacs such as ESS or DONES.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This is a major advantage because high tune depression means the beam behaves more linearly and is less sensitive to resonances.”</a:t>
            </a:r>
            <a:endParaRPr kumimoji="1" lang="ja-JP" altLang="ja-JP" sz="1200" kern="1200" dirty="0">
              <a:solidFill>
                <a:schemeClr val="tx1"/>
              </a:solidFill>
              <a:effectLst/>
              <a:latin typeface="+mn-lt"/>
              <a:ea typeface="+mn-ea"/>
              <a:cs typeface="+mn-cs"/>
            </a:endParaRPr>
          </a:p>
          <a:p>
            <a:endParaRPr kumimoji="1" lang="en-US" altLang="ja-JP" dirty="0"/>
          </a:p>
        </p:txBody>
      </p:sp>
      <p:sp>
        <p:nvSpPr>
          <p:cNvPr id="4" name="スライド番号プレースホルダー 3">
            <a:extLst>
              <a:ext uri="{FF2B5EF4-FFF2-40B4-BE49-F238E27FC236}">
                <a16:creationId xmlns:a16="http://schemas.microsoft.com/office/drawing/2014/main" id="{AE83E0F3-0152-723C-28F6-AB3EC836577C}"/>
              </a:ext>
            </a:extLst>
          </p:cNvPr>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DD727BB-884E-4755-B0D5-59735807CF64}" type="slidenum">
              <a:rPr kumimoji="1" lang="ja-JP" altLang="en-US" sz="1200" b="0" i="0" u="none" strike="noStrike" kern="1200" cap="none" spc="0" normalizeH="0" baseline="0" noProof="0" smtClean="0">
                <a:ln>
                  <a:noFill/>
                </a:ln>
                <a:solidFill>
                  <a:prstClr val="black"/>
                </a:solidFill>
                <a:effectLst/>
                <a:uLnTx/>
                <a:uFillTx/>
                <a:latin typeface="Calibri" pitchFamily="34" charset="0"/>
                <a:ea typeface="ＭＳ Ｐゴシック"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1" lang="ja-JP" altLang="en-US" sz="1200" b="0" i="0" u="none" strike="noStrike" kern="1200" cap="none" spc="0" normalizeH="0" baseline="0" noProof="0">
              <a:ln>
                <a:noFill/>
              </a:ln>
              <a:solidFill>
                <a:prstClr val="black"/>
              </a:solidFill>
              <a:effectLst/>
              <a:uLnTx/>
              <a:uFillTx/>
              <a:latin typeface="Calibri" pitchFamily="34" charset="0"/>
              <a:ea typeface="ＭＳ Ｐゴシック" charset="-128"/>
              <a:cs typeface="+mn-cs"/>
            </a:endParaRPr>
          </a:p>
        </p:txBody>
      </p:sp>
    </p:spTree>
    <p:extLst>
      <p:ext uri="{BB962C8B-B14F-4D97-AF65-F5344CB8AC3E}">
        <p14:creationId xmlns:p14="http://schemas.microsoft.com/office/powerpoint/2010/main" val="2314385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8B6F1-5BF3-5814-A8A7-368810742A7D}"/>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19E15100-0BB9-9155-05CD-FED766F747F5}"/>
              </a:ext>
            </a:extLst>
          </p:cNvPr>
          <p:cNvSpPr>
            <a:spLocks noGrp="1" noRot="1" noChangeAspect="1"/>
          </p:cNvSpPr>
          <p:nvPr>
            <p:ph type="sldImg"/>
          </p:nvPr>
        </p:nvSpPr>
        <p:spPr>
          <a:xfrm>
            <a:off x="88900" y="742950"/>
            <a:ext cx="6619875" cy="3724275"/>
          </a:xfrm>
        </p:spPr>
      </p:sp>
      <p:sp>
        <p:nvSpPr>
          <p:cNvPr id="3" name="ノート プレースホルダー 2">
            <a:extLst>
              <a:ext uri="{FF2B5EF4-FFF2-40B4-BE49-F238E27FC236}">
                <a16:creationId xmlns:a16="http://schemas.microsoft.com/office/drawing/2014/main" id="{8F142E2B-785A-2ABE-969E-D70FDDAA941F}"/>
              </a:ext>
            </a:extLst>
          </p:cNvPr>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“Large bore leads to broad energy distribution across the RF gap. To maintain a reasonable transit‑time factor, we need low RF frequencies.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This is why we use RF frequencies around 36.5 MHz in the low‑beta section.”</a:t>
            </a:r>
          </a:p>
          <a:p>
            <a:r>
              <a:rPr kumimoji="1" lang="en-US" altLang="ja-JP" sz="1200" kern="1200" dirty="0">
                <a:solidFill>
                  <a:schemeClr val="tx1"/>
                </a:solidFill>
                <a:effectLst/>
                <a:latin typeface="+mn-lt"/>
                <a:ea typeface="+mn-ea"/>
                <a:cs typeface="+mn-cs"/>
              </a:rPr>
              <a:t>But this </a:t>
            </a:r>
            <a:r>
              <a:rPr kumimoji="1" lang="en-US" altLang="ja-JP" sz="1200" kern="1200" dirty="0" err="1">
                <a:solidFill>
                  <a:schemeClr val="tx1"/>
                </a:solidFill>
                <a:effectLst/>
                <a:latin typeface="+mn-lt"/>
                <a:ea typeface="+mn-ea"/>
                <a:cs typeface="+mn-cs"/>
              </a:rPr>
              <a:t>ttf</a:t>
            </a:r>
            <a:r>
              <a:rPr kumimoji="1" lang="en-US" altLang="ja-JP" sz="1200" kern="1200" dirty="0">
                <a:solidFill>
                  <a:schemeClr val="tx1"/>
                </a:solidFill>
                <a:effectLst/>
                <a:latin typeface="+mn-lt"/>
                <a:ea typeface="+mn-ea"/>
                <a:cs typeface="+mn-cs"/>
              </a:rPr>
              <a:t> is improved when beam energy increases</a:t>
            </a:r>
            <a:endParaRPr kumimoji="1" lang="ja-JP" altLang="ja-JP" sz="1200" kern="1200" dirty="0">
              <a:solidFill>
                <a:schemeClr val="tx1"/>
              </a:solidFill>
              <a:effectLst/>
              <a:latin typeface="+mn-lt"/>
              <a:ea typeface="+mn-ea"/>
              <a:cs typeface="+mn-cs"/>
            </a:endParaRPr>
          </a:p>
          <a:p>
            <a:endParaRPr kumimoji="1" lang="en-US" altLang="ja-JP" dirty="0"/>
          </a:p>
        </p:txBody>
      </p:sp>
      <p:sp>
        <p:nvSpPr>
          <p:cNvPr id="4" name="スライド番号プレースホルダー 3">
            <a:extLst>
              <a:ext uri="{FF2B5EF4-FFF2-40B4-BE49-F238E27FC236}">
                <a16:creationId xmlns:a16="http://schemas.microsoft.com/office/drawing/2014/main" id="{B27543D5-D5AD-6189-A2D3-2E83047C6C34}"/>
              </a:ext>
            </a:extLst>
          </p:cNvPr>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DD727BB-884E-4755-B0D5-59735807CF64}" type="slidenum">
              <a:rPr kumimoji="1" lang="ja-JP" altLang="en-US" sz="1200" b="0" i="0" u="none" strike="noStrike" kern="1200" cap="none" spc="0" normalizeH="0" baseline="0" noProof="0" smtClean="0">
                <a:ln>
                  <a:noFill/>
                </a:ln>
                <a:solidFill>
                  <a:prstClr val="black"/>
                </a:solidFill>
                <a:effectLst/>
                <a:uLnTx/>
                <a:uFillTx/>
                <a:latin typeface="Calibri" pitchFamily="34" charset="0"/>
                <a:ea typeface="ＭＳ Ｐゴシック"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1" lang="ja-JP" altLang="en-US" sz="1200" b="0" i="0" u="none" strike="noStrike" kern="1200" cap="none" spc="0" normalizeH="0" baseline="0" noProof="0">
              <a:ln>
                <a:noFill/>
              </a:ln>
              <a:solidFill>
                <a:prstClr val="black"/>
              </a:solidFill>
              <a:effectLst/>
              <a:uLnTx/>
              <a:uFillTx/>
              <a:latin typeface="Calibri" pitchFamily="34" charset="0"/>
              <a:ea typeface="ＭＳ Ｐゴシック" charset="-128"/>
              <a:cs typeface="+mn-cs"/>
            </a:endParaRPr>
          </a:p>
        </p:txBody>
      </p:sp>
    </p:spTree>
    <p:extLst>
      <p:ext uri="{BB962C8B-B14F-4D97-AF65-F5344CB8AC3E}">
        <p14:creationId xmlns:p14="http://schemas.microsoft.com/office/powerpoint/2010/main" val="3604364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“We use the TRACK code to simulate the 3D beam envelope including space‑charge effects.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observe longitudinal distortion and some transverse envelope changes, but overall the beam remains stable.</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 acceleration efficiency is about 82 percent with 1‑MeV injection and 25π </a:t>
            </a:r>
            <a:r>
              <a:rPr kumimoji="1" lang="en-US" altLang="ja-JP" sz="1200" kern="1200" dirty="0" err="1">
                <a:solidFill>
                  <a:schemeClr val="tx1"/>
                </a:solidFill>
                <a:effectLst/>
                <a:latin typeface="+mn-lt"/>
                <a:ea typeface="+mn-ea"/>
                <a:cs typeface="+mn-cs"/>
              </a:rPr>
              <a:t>mm·mrad</a:t>
            </a:r>
            <a:r>
              <a:rPr kumimoji="1" lang="en-US" altLang="ja-JP" sz="1200" kern="1200" dirty="0">
                <a:solidFill>
                  <a:schemeClr val="tx1"/>
                </a:solidFill>
                <a:effectLst/>
                <a:latin typeface="+mn-lt"/>
                <a:ea typeface="+mn-ea"/>
                <a:cs typeface="+mn-cs"/>
              </a:rPr>
              <a:t> normalized RMS emittance.”</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12</a:t>
            </a:fld>
            <a:endParaRPr lang="ja-JP" altLang="en-US">
              <a:solidFill>
                <a:prstClr val="black"/>
              </a:solidFill>
            </a:endParaRPr>
          </a:p>
        </p:txBody>
      </p:sp>
    </p:spTree>
    <p:extLst>
      <p:ext uri="{BB962C8B-B14F-4D97-AF65-F5344CB8AC3E}">
        <p14:creationId xmlns:p14="http://schemas.microsoft.com/office/powerpoint/2010/main" val="1882942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The acceleration efficiency is about 82 percent with 1‑MeV injection and 25π </a:t>
            </a:r>
            <a:r>
              <a:rPr kumimoji="1" lang="en-US" altLang="ja-JP" sz="1200" kern="1200" dirty="0" err="1">
                <a:solidFill>
                  <a:schemeClr val="tx1"/>
                </a:solidFill>
                <a:effectLst/>
                <a:latin typeface="+mn-lt"/>
                <a:ea typeface="+mn-ea"/>
                <a:cs typeface="+mn-cs"/>
              </a:rPr>
              <a:t>mm·mrad</a:t>
            </a:r>
            <a:r>
              <a:rPr kumimoji="1" lang="en-US" altLang="ja-JP" sz="1200" kern="1200" dirty="0">
                <a:solidFill>
                  <a:schemeClr val="tx1"/>
                </a:solidFill>
                <a:effectLst/>
                <a:latin typeface="+mn-lt"/>
                <a:ea typeface="+mn-ea"/>
                <a:cs typeface="+mn-cs"/>
              </a:rPr>
              <a:t> normalized RMS emittance.”</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13</a:t>
            </a:fld>
            <a:endParaRPr lang="ja-JP" altLang="en-US"/>
          </a:p>
        </p:txBody>
      </p:sp>
    </p:spTree>
    <p:extLst>
      <p:ext uri="{BB962C8B-B14F-4D97-AF65-F5344CB8AC3E}">
        <p14:creationId xmlns:p14="http://schemas.microsoft.com/office/powerpoint/2010/main" val="10538221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To shorten the low‑beta section, we are studying several options: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Increasing the injection energy from 200 keV to 400 keV or even 1 MeV. Improving the transit‑time factor. Improving acceleration efficiency. Considering IH linacs in solenoid lattices. And exploring giant RFQ concepts.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These studies are ongoing.”</a:t>
            </a:r>
            <a:endParaRPr kumimoji="1" lang="ja-JP" altLang="ja-JP" sz="1200" kern="1200" dirty="0">
              <a:solidFill>
                <a:schemeClr val="tx1"/>
              </a:solidFill>
              <a:effectLst/>
              <a:latin typeface="+mn-lt"/>
              <a:ea typeface="+mn-ea"/>
              <a:cs typeface="+mn-cs"/>
            </a:endParaRPr>
          </a:p>
          <a:p>
            <a:r>
              <a:rPr kumimoji="1" lang="en-US" altLang="ja-JP" sz="1200" b="1"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14</a:t>
            </a:fld>
            <a:endParaRPr lang="ja-JP" altLang="en-US"/>
          </a:p>
        </p:txBody>
      </p:sp>
    </p:spTree>
    <p:extLst>
      <p:ext uri="{BB962C8B-B14F-4D97-AF65-F5344CB8AC3E}">
        <p14:creationId xmlns:p14="http://schemas.microsoft.com/office/powerpoint/2010/main" val="38262934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“The medium‑beta section uses 30 quarter‑wave resonators to accelerate the beam from 10 to 40 MeV.</a:t>
            </a:r>
          </a:p>
          <a:p>
            <a:r>
              <a:rPr kumimoji="1" lang="en-US" altLang="ja-JP" sz="1200" kern="1200" dirty="0">
                <a:solidFill>
                  <a:schemeClr val="tx1"/>
                </a:solidFill>
                <a:effectLst/>
                <a:latin typeface="+mn-lt"/>
                <a:ea typeface="+mn-ea"/>
                <a:cs typeface="+mn-cs"/>
              </a:rPr>
              <a:t>This is a lattice for medium beta section.</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EDD727BB-884E-4755-B0D5-59735807CF64}" type="slidenum">
              <a:rPr lang="ja-JP" altLang="en-US" smtClean="0">
                <a:solidFill>
                  <a:prstClr val="black"/>
                </a:solidFill>
              </a:rPr>
              <a:pPr>
                <a:defRPr/>
              </a:pPr>
              <a:t>15</a:t>
            </a:fld>
            <a:endParaRPr lang="ja-JP" altLang="en-US">
              <a:solidFill>
                <a:prstClr val="black"/>
              </a:solidFill>
            </a:endParaRPr>
          </a:p>
        </p:txBody>
      </p:sp>
    </p:spTree>
    <p:extLst>
      <p:ext uri="{BB962C8B-B14F-4D97-AF65-F5344CB8AC3E}">
        <p14:creationId xmlns:p14="http://schemas.microsoft.com/office/powerpoint/2010/main" val="3408777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These are results of 3d simulations using IMPACTX in the case of FODO and solenoid lattice. We have begun superconducting cavity design based on the solenoid‑focused lattice.</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set the beam pipe size 5 RMS to avoid halo hitting the pipe, which corresponds to about 300 millimeters in the case of FODO 120mm in the case of solenoid.</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solenoid lattices show smoother envelope behavior.”</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1200" b="1" dirty="0"/>
              <a:t>Design study of Superconducting Cavity started with the bore from the </a:t>
            </a:r>
            <a:r>
              <a:rPr lang="en-US" altLang="ja-JP" sz="1200" b="1" dirty="0">
                <a:solidFill>
                  <a:srgbClr val="00B050"/>
                </a:solidFill>
              </a:rPr>
              <a:t>solenoid based lattice,120mm</a:t>
            </a:r>
            <a:endParaRPr kumimoji="1" lang="ja-JP" altLang="en-US" sz="1200" b="1" dirty="0">
              <a:solidFill>
                <a:srgbClr val="00B050"/>
              </a:solidFill>
            </a:endParaRPr>
          </a:p>
          <a:p>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16</a:t>
            </a:fld>
            <a:endParaRPr lang="ja-JP" altLang="en-US"/>
          </a:p>
        </p:txBody>
      </p:sp>
    </p:spTree>
    <p:extLst>
      <p:ext uri="{BB962C8B-B14F-4D97-AF65-F5344CB8AC3E}">
        <p14:creationId xmlns:p14="http://schemas.microsoft.com/office/powerpoint/2010/main" val="2677377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“To complete the 1‑A linac design, we are performing halo analysis with about 10⁸ macro‑particles.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This large number is necessary because halo formation is a rare but critical event. We need sufficient statistics to evaluate beam loss at the 10⁻</a:t>
            </a:r>
            <a:r>
              <a:rPr kumimoji="1" lang="ja-JP" altLang="ja-JP" sz="1200" kern="1200" dirty="0">
                <a:solidFill>
                  <a:schemeClr val="tx1"/>
                </a:solidFill>
                <a:effectLst/>
                <a:latin typeface="+mn-lt"/>
                <a:ea typeface="+mn-ea"/>
                <a:cs typeface="+mn-cs"/>
              </a:rPr>
              <a:t>⁸</a:t>
            </a:r>
            <a:r>
              <a:rPr kumimoji="1" lang="en-US" altLang="ja-JP" sz="1200" kern="1200" dirty="0">
                <a:solidFill>
                  <a:schemeClr val="tx1"/>
                </a:solidFill>
                <a:effectLst/>
                <a:latin typeface="+mn-lt"/>
                <a:ea typeface="+mn-ea"/>
                <a:cs typeface="+mn-cs"/>
              </a:rPr>
              <a:t> level.</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study coherent resonance, mismatch from the multi‑hole LEBT, and mismatch at section transitions.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 goal is to identify dominant halo mechanisms and establish a suppression strategy.”</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17</a:t>
            </a:fld>
            <a:endParaRPr lang="ja-JP" altLang="en-US"/>
          </a:p>
        </p:txBody>
      </p:sp>
    </p:spTree>
    <p:extLst>
      <p:ext uri="{BB962C8B-B14F-4D97-AF65-F5344CB8AC3E}">
        <p14:creationId xmlns:p14="http://schemas.microsoft.com/office/powerpoint/2010/main" val="11062369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88900" y="742950"/>
            <a:ext cx="6619875" cy="3724275"/>
          </a:xfrm>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“In parallel to 1A </a:t>
            </a:r>
            <a:r>
              <a:rPr kumimoji="1" lang="en-US" altLang="ja-JP" sz="1200" kern="1200" dirty="0" err="1">
                <a:solidFill>
                  <a:schemeClr val="tx1"/>
                </a:solidFill>
                <a:effectLst/>
                <a:latin typeface="+mn-lt"/>
                <a:ea typeface="+mn-ea"/>
                <a:cs typeface="+mn-cs"/>
              </a:rPr>
              <a:t>ampre</a:t>
            </a:r>
            <a:r>
              <a:rPr kumimoji="1" lang="en-US" altLang="ja-JP" sz="1200" kern="1200" dirty="0">
                <a:solidFill>
                  <a:schemeClr val="tx1"/>
                </a:solidFill>
                <a:effectLst/>
                <a:latin typeface="+mn-lt"/>
                <a:ea typeface="+mn-ea"/>
                <a:cs typeface="+mn-cs"/>
              </a:rPr>
              <a:t>, we are studying the CARA concept proposed by Hirshfield at Yale university.</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CARA uses cyclotron auto‑resonance acceleration with a helical trajectory.</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It mitigates space‑charge concentration and enables continuous‑wave acceleration without bunching.</a:t>
            </a:r>
            <a:endParaRPr kumimoji="1" lang="ja-JP" altLang="ja-JP" sz="1200" kern="1200" dirty="0">
              <a:solidFill>
                <a:schemeClr val="tx1"/>
              </a:solidFill>
              <a:effectLst/>
              <a:latin typeface="+mn-lt"/>
              <a:ea typeface="+mn-ea"/>
              <a:cs typeface="+mn-cs"/>
            </a:endParaRPr>
          </a:p>
          <a:p>
            <a:r>
              <a:rPr kumimoji="1" lang="en-US" altLang="ja-JP" sz="1200" b="1"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FF5A540-8B2D-41B9-AE25-7B46C124830F}"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49798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altLang="ja-JP" sz="1200" kern="1200" dirty="0">
                <a:solidFill>
                  <a:schemeClr val="tx1"/>
                </a:solidFill>
                <a:effectLst/>
                <a:latin typeface="+mn-lt"/>
                <a:ea typeface="+mn-ea"/>
                <a:cs typeface="+mn-cs"/>
              </a:rPr>
              <a:t>Beam extraction from CARA is very important when we use it because </a:t>
            </a:r>
            <a:r>
              <a:rPr kumimoji="1" lang="ja-JP" altLang="ja-JP" sz="1200" b="0" i="0" kern="1200" dirty="0">
                <a:solidFill>
                  <a:schemeClr val="tx1"/>
                </a:solidFill>
                <a:effectLst/>
                <a:latin typeface="+mn-lt"/>
                <a:ea typeface="+mn-ea"/>
                <a:cs typeface="+mn-cs"/>
              </a:rPr>
              <a:t>Most of the beam energy is in rotational motion.</a:t>
            </a:r>
          </a:p>
          <a:p>
            <a:r>
              <a:rPr kumimoji="1" lang="en-US" altLang="ja-JP" sz="1200" kern="1200" dirty="0">
                <a:solidFill>
                  <a:schemeClr val="tx1"/>
                </a:solidFill>
                <a:effectLst/>
                <a:latin typeface="+mn-lt"/>
                <a:ea typeface="+mn-ea"/>
                <a:cs typeface="+mn-cs"/>
              </a:rPr>
              <a:t>We have developed a new extraction method using a cusp magnetic field.</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It converts rotational motion into linear motion, allowing extraction of a ring‑shaped beam without electrostatic deflectors or stripping foils.</a:t>
            </a:r>
          </a:p>
          <a:p>
            <a:r>
              <a:rPr kumimoji="1" lang="en-US" altLang="ja-JP" sz="1200" kern="1200" dirty="0">
                <a:solidFill>
                  <a:schemeClr val="tx1"/>
                </a:solidFill>
                <a:effectLst/>
                <a:latin typeface="+mn-lt"/>
                <a:ea typeface="+mn-ea"/>
                <a:cs typeface="+mn-cs"/>
              </a:rPr>
              <a:t>We can expect beam intensity can be increased by order of magnitude </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19</a:t>
            </a:fld>
            <a:endParaRPr lang="ja-JP" altLang="en-US"/>
          </a:p>
        </p:txBody>
      </p:sp>
    </p:spTree>
    <p:extLst>
      <p:ext uri="{BB962C8B-B14F-4D97-AF65-F5344CB8AC3E}">
        <p14:creationId xmlns:p14="http://schemas.microsoft.com/office/powerpoint/2010/main" val="13529750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0BE6C-C7A3-5850-2761-FB2E9954EF14}"/>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BC6503EA-3FDE-46F0-3AD9-5F16208EFE73}"/>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id="{1661EF1C-B6FF-7377-5C69-128FA5FC183F}"/>
              </a:ext>
            </a:extLst>
          </p:cNvPr>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“Here is an example of </a:t>
            </a:r>
            <a:r>
              <a:rPr kumimoji="1" lang="en-US" altLang="ja-JP" sz="1200" kern="1200" dirty="0" err="1">
                <a:solidFill>
                  <a:schemeClr val="tx1"/>
                </a:solidFill>
                <a:effectLst/>
                <a:latin typeface="+mn-lt"/>
                <a:ea typeface="+mn-ea"/>
                <a:cs typeface="+mn-cs"/>
              </a:rPr>
              <a:t>dCARA</a:t>
            </a:r>
            <a:r>
              <a:rPr kumimoji="1" lang="en-US" altLang="ja-JP" sz="1200" kern="1200" dirty="0">
                <a:solidFill>
                  <a:schemeClr val="tx1"/>
                </a:solidFill>
                <a:effectLst/>
                <a:latin typeface="+mn-lt"/>
                <a:ea typeface="+mn-ea"/>
                <a:cs typeface="+mn-cs"/>
              </a:rPr>
              <a:t>:</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40 MeV, 100 mA, 7 Tesla, 53.4 MHz, and only 1.8 meters long — compared to 40 meters for DONES.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We are investigating why CARA can accelerate such high‑intensity beams and evaluating its stability.”</a:t>
            </a:r>
            <a:endParaRPr kumimoji="1" lang="ja-JP" altLang="ja-JP" sz="1200" kern="1200" dirty="0">
              <a:solidFill>
                <a:schemeClr val="tx1"/>
              </a:solidFill>
              <a:effectLst/>
              <a:latin typeface="+mn-lt"/>
              <a:ea typeface="+mn-ea"/>
              <a:cs typeface="+mn-cs"/>
            </a:endParaRPr>
          </a:p>
          <a:p>
            <a:r>
              <a:rPr kumimoji="1" lang="en-US" altLang="ja-JP" sz="1200" b="1"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pPr algn="just"/>
            <a:endParaRPr lang="zh-CN" altLang="zh-CN" sz="18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820514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05A70-C161-A95B-1310-6FF36EE19E8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6018BC5-C918-1C89-3742-C11860E0930E}"/>
              </a:ext>
            </a:extLst>
          </p:cNvPr>
          <p:cNvSpPr>
            <a:spLocks noGrp="1" noRot="1" noChangeAspect="1"/>
          </p:cNvSpPr>
          <p:nvPr>
            <p:ph type="sldImg"/>
          </p:nvPr>
        </p:nvSpPr>
        <p:spPr>
          <a:xfrm>
            <a:off x="88900" y="742950"/>
            <a:ext cx="6619875" cy="3724275"/>
          </a:xfrm>
        </p:spPr>
      </p:sp>
      <p:sp>
        <p:nvSpPr>
          <p:cNvPr id="3" name="ノート プレースホルダー 2">
            <a:extLst>
              <a:ext uri="{FF2B5EF4-FFF2-40B4-BE49-F238E27FC236}">
                <a16:creationId xmlns:a16="http://schemas.microsoft.com/office/drawing/2014/main" id="{03C2406C-6672-28AA-6AF5-D0D926FC6ADA}"/>
              </a:ext>
            </a:extLst>
          </p:cNvPr>
          <p:cNvSpPr>
            <a:spLocks noGrp="1"/>
          </p:cNvSpPr>
          <p:nvPr>
            <p:ph type="body" idx="1"/>
          </p:nvPr>
        </p:nvSpPr>
        <p:spPr/>
        <p:txBody>
          <a:bodyPr/>
          <a:lstStyle/>
          <a:p>
            <a:r>
              <a:rPr kumimoji="1" lang="en-US" altLang="ja-JP" dirty="0"/>
              <a:t>We will have a plan to do the world’s first  ion CARA verification test.</a:t>
            </a:r>
          </a:p>
          <a:p>
            <a:r>
              <a:rPr kumimoji="1" lang="en-US" altLang="ja-JP" dirty="0"/>
              <a:t>The preparation is </a:t>
            </a:r>
            <a:r>
              <a:rPr kumimoji="1" lang="en-US" altLang="ja-JP" dirty="0" err="1"/>
              <a:t>goin</a:t>
            </a:r>
            <a:r>
              <a:rPr kumimoji="1" lang="en-US" altLang="ja-JP" dirty="0"/>
              <a:t> on.</a:t>
            </a:r>
          </a:p>
          <a:p>
            <a:r>
              <a:rPr kumimoji="1" lang="en-US" altLang="ja-JP" dirty="0"/>
              <a:t>The recycled 3T MRI magnet is in preparation of cool-down.</a:t>
            </a:r>
          </a:p>
          <a:p>
            <a:r>
              <a:rPr kumimoji="1" lang="en-US" altLang="ja-JP" dirty="0"/>
              <a:t>Specially prepared resonator for this test is in fabrication.</a:t>
            </a:r>
          </a:p>
          <a:p>
            <a:r>
              <a:rPr kumimoji="1" lang="en-US" altLang="ja-JP" dirty="0"/>
              <a:t>We will have the first beam in the next autumn.</a:t>
            </a:r>
          </a:p>
          <a:p>
            <a:endParaRPr kumimoji="1" lang="en-US" altLang="ja-JP" dirty="0"/>
          </a:p>
          <a:p>
            <a:endParaRPr kumimoji="1" lang="en-US" altLang="ja-JP" dirty="0"/>
          </a:p>
        </p:txBody>
      </p:sp>
      <p:sp>
        <p:nvSpPr>
          <p:cNvPr id="4" name="スライド番号プレースホルダー 3">
            <a:extLst>
              <a:ext uri="{FF2B5EF4-FFF2-40B4-BE49-F238E27FC236}">
                <a16:creationId xmlns:a16="http://schemas.microsoft.com/office/drawing/2014/main" id="{CBCFA862-280B-B463-1759-7D1C6F5A99F4}"/>
              </a:ext>
            </a:extLst>
          </p:cNvPr>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DD727BB-884E-4755-B0D5-59735807CF64}" type="slidenum">
              <a:rPr kumimoji="1" lang="ja-JP" altLang="en-US" sz="1200" b="0" i="0" u="none" strike="noStrike" kern="1200" cap="none" spc="0" normalizeH="0" baseline="0" noProof="0" smtClean="0">
                <a:ln>
                  <a:noFill/>
                </a:ln>
                <a:solidFill>
                  <a:prstClr val="black"/>
                </a:solidFill>
                <a:effectLst/>
                <a:uLnTx/>
                <a:uFillTx/>
                <a:latin typeface="Calibri" pitchFamily="34" charset="0"/>
                <a:ea typeface="ＭＳ Ｐゴシック"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1" lang="ja-JP" altLang="en-US" sz="1200" b="0" i="0" u="none" strike="noStrike" kern="1200" cap="none" spc="0" normalizeH="0" baseline="0" noProof="0">
              <a:ln>
                <a:noFill/>
              </a:ln>
              <a:solidFill>
                <a:prstClr val="black"/>
              </a:solidFill>
              <a:effectLst/>
              <a:uLnTx/>
              <a:uFillTx/>
              <a:latin typeface="Calibri" pitchFamily="34" charset="0"/>
              <a:ea typeface="ＭＳ Ｐゴシック" charset="-128"/>
              <a:cs typeface="+mn-cs"/>
            </a:endParaRPr>
          </a:p>
        </p:txBody>
      </p:sp>
    </p:spTree>
    <p:extLst>
      <p:ext uri="{BB962C8B-B14F-4D97-AF65-F5344CB8AC3E}">
        <p14:creationId xmlns:p14="http://schemas.microsoft.com/office/powerpoint/2010/main" val="110993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22</a:t>
            </a:fld>
            <a:endParaRPr lang="ja-JP" altLang="en-US"/>
          </a:p>
        </p:txBody>
      </p:sp>
    </p:spTree>
    <p:extLst>
      <p:ext uri="{BB962C8B-B14F-4D97-AF65-F5344CB8AC3E}">
        <p14:creationId xmlns:p14="http://schemas.microsoft.com/office/powerpoint/2010/main" val="1174667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kern="1200" dirty="0">
                <a:solidFill>
                  <a:schemeClr val="tx1"/>
                </a:solidFill>
                <a:effectLst/>
                <a:latin typeface="+mn-lt"/>
                <a:ea typeface="+mn-ea"/>
                <a:cs typeface="+mn-cs"/>
              </a:rPr>
              <a:t>“The three talks in this session — Hyun, Pathak, and Jeon — focus on instabilities in space‑charge‑dominated beams.</a:t>
            </a:r>
            <a:endParaRPr kumimoji="1" lang="ja-JP" altLang="ja-JP" sz="1200" kern="1200" dirty="0">
              <a:solidFill>
                <a:schemeClr val="tx1"/>
              </a:solidFill>
              <a:effectLst/>
              <a:latin typeface="+mn-lt"/>
              <a:ea typeface="+mn-ea"/>
              <a:cs typeface="+mn-cs"/>
            </a:endParaRPr>
          </a:p>
          <a:p>
            <a:r>
              <a:rPr kumimoji="1" lang="en-US" altLang="ja-JP" sz="1200" kern="1200" dirty="0">
                <a:solidFill>
                  <a:schemeClr val="tx1"/>
                </a:solidFill>
                <a:effectLst/>
                <a:latin typeface="+mn-lt"/>
                <a:ea typeface="+mn-ea"/>
                <a:cs typeface="+mn-cs"/>
              </a:rPr>
              <a:t>These topics are essential for advancing toward higher beam intensities and closely related to our 1‑A linac program.”</a:t>
            </a:r>
            <a:endParaRPr kumimoji="1" lang="ja-JP" altLang="ja-JP" sz="1200" kern="1200" dirty="0">
              <a:solidFill>
                <a:schemeClr val="tx1"/>
              </a:solidFill>
              <a:effectLst/>
              <a:latin typeface="+mn-lt"/>
              <a:ea typeface="+mn-ea"/>
              <a:cs typeface="+mn-cs"/>
            </a:endParaRPr>
          </a:p>
          <a:p>
            <a:r>
              <a:rPr kumimoji="1" lang="en-US" altLang="ja-JP" sz="1200" b="1" kern="1200" dirty="0">
                <a:solidFill>
                  <a:schemeClr val="tx1"/>
                </a:solidFill>
                <a:effectLst/>
                <a:latin typeface="+mn-lt"/>
                <a:ea typeface="+mn-ea"/>
                <a:cs typeface="+mn-cs"/>
              </a:rPr>
              <a:t> </a:t>
            </a:r>
            <a:endParaRPr kumimoji="1" lang="ja-JP" altLang="ja-JP" sz="1200" kern="1200" dirty="0">
              <a:solidFill>
                <a:schemeClr val="tx1"/>
              </a:solidFill>
              <a:effectLst/>
              <a:latin typeface="+mn-lt"/>
              <a:ea typeface="+mn-ea"/>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EDD727BB-884E-4755-B0D5-59735807CF64}" type="slidenum">
              <a:rPr lang="ja-JP" altLang="en-US" smtClean="0"/>
              <a:pPr>
                <a:defRPr/>
              </a:pPr>
              <a:t>23</a:t>
            </a:fld>
            <a:endParaRPr lang="ja-JP" altLang="en-US"/>
          </a:p>
        </p:txBody>
      </p:sp>
    </p:spTree>
    <p:extLst>
      <p:ext uri="{BB962C8B-B14F-4D97-AF65-F5344CB8AC3E}">
        <p14:creationId xmlns:p14="http://schemas.microsoft.com/office/powerpoint/2010/main" val="16681854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D0007-EB26-0935-D41B-D8895031CE9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D7E1950-F9B0-3543-C30B-230D8D3DC0CD}"/>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04F9FBE8-60EF-D8E6-1669-72E7AA124A13}"/>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BAF35A96-39E8-2E3D-A3C6-60FD33F533D7}"/>
              </a:ext>
            </a:extLst>
          </p:cNvPr>
          <p:cNvSpPr>
            <a:spLocks noGrp="1"/>
          </p:cNvSpPr>
          <p:nvPr>
            <p:ph type="sldNum" sz="quarter" idx="5"/>
          </p:nvPr>
        </p:nvSpPr>
        <p:spPr/>
        <p:txBody>
          <a:bodyPr/>
          <a:lstStyle/>
          <a:p>
            <a:pPr>
              <a:defRPr/>
            </a:pPr>
            <a:fld id="{EDD727BB-884E-4755-B0D5-59735807CF64}" type="slidenum">
              <a:rPr lang="ja-JP" altLang="en-US" smtClean="0"/>
              <a:pPr>
                <a:defRPr/>
              </a:pPr>
              <a:t>24</a:t>
            </a:fld>
            <a:endParaRPr lang="ja-JP" altLang="en-US"/>
          </a:p>
        </p:txBody>
      </p:sp>
    </p:spTree>
    <p:extLst>
      <p:ext uri="{BB962C8B-B14F-4D97-AF65-F5344CB8AC3E}">
        <p14:creationId xmlns:p14="http://schemas.microsoft.com/office/powerpoint/2010/main" val="126769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0.xml"/><Relationship Id="rId4" Type="http://schemas.openxmlformats.org/officeDocument/2006/relationships/image" Target="../media/image10.png"/></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jpeg"/><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eg"/><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0" y="2130426"/>
            <a:ext cx="103632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1507234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3116567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103632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973070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2315142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endParaRPr kumimoji="1" lang="ja-JP" altLang="en-US"/>
          </a:p>
        </p:txBody>
      </p:sp>
      <p:sp>
        <p:nvSpPr>
          <p:cNvPr id="8" name="フッター プレースホルダー 7"/>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9" name="スライド番号プレースホルダー 8"/>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219852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endParaRPr kumimoji="1" lang="ja-JP" altLang="en-US"/>
          </a:p>
        </p:txBody>
      </p:sp>
      <p:sp>
        <p:nvSpPr>
          <p:cNvPr id="4" name="フッター プレースホルダー 3"/>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5" name="スライド番号プレースホルダー 4"/>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366443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endParaRPr kumimoji="1" lang="ja-JP" altLang="en-US"/>
          </a:p>
        </p:txBody>
      </p:sp>
      <p:sp>
        <p:nvSpPr>
          <p:cNvPr id="3" name="フッター プレースホルダー 2"/>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4" name="スライド番号プレースホルダー 3"/>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3777622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273050"/>
            <a:ext cx="4011084"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3778408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17" y="4800600"/>
            <a:ext cx="73152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2066178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493429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274639"/>
            <a:ext cx="27432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609600" y="274639"/>
            <a:ext cx="80264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1717611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0" y="2130426"/>
            <a:ext cx="103632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34925138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21838361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103632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38506357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790390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endParaRPr kumimoji="1" lang="ja-JP" altLang="en-US"/>
          </a:p>
        </p:txBody>
      </p:sp>
      <p:sp>
        <p:nvSpPr>
          <p:cNvPr id="8" name="フッター プレースホルダー 7"/>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9" name="スライド番号プレースホルダー 8"/>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1175872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endParaRPr kumimoji="1" lang="ja-JP" altLang="en-US"/>
          </a:p>
        </p:txBody>
      </p:sp>
      <p:sp>
        <p:nvSpPr>
          <p:cNvPr id="4" name="フッター プレースホルダー 3"/>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5" name="スライド番号プレースホルダー 4"/>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7242113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endParaRPr kumimoji="1" lang="ja-JP" altLang="en-US"/>
          </a:p>
        </p:txBody>
      </p:sp>
      <p:sp>
        <p:nvSpPr>
          <p:cNvPr id="3" name="フッター プレースホルダー 2"/>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4" name="スライド番号プレースホルダー 3"/>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1717319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273050"/>
            <a:ext cx="4011084"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16202753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17" y="4800600"/>
            <a:ext cx="73152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7" name="スライド番号プレースホルダー 6"/>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5379026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4146673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274639"/>
            <a:ext cx="27432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609600" y="274639"/>
            <a:ext cx="80264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12"/>
          </p:nvPr>
        </p:nvSpPr>
        <p:spPr/>
        <p:txBody>
          <a:bodyPr/>
          <a:lstStyle/>
          <a:p>
            <a:fld id="{8558772B-B93F-4513-B1AE-CF8AF7D4699F}" type="slidenum">
              <a:rPr kumimoji="1" lang="ja-JP" altLang="en-US" smtClean="0"/>
              <a:t>‹#›</a:t>
            </a:fld>
            <a:endParaRPr kumimoji="1" lang="ja-JP" altLang="en-US"/>
          </a:p>
        </p:txBody>
      </p:sp>
    </p:spTree>
    <p:extLst>
      <p:ext uri="{BB962C8B-B14F-4D97-AF65-F5344CB8AC3E}">
        <p14:creationId xmlns:p14="http://schemas.microsoft.com/office/powerpoint/2010/main" val="40391949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4" name="Rectangle 2"/>
          <p:cNvSpPr>
            <a:spLocks noChangeArrowheads="1"/>
          </p:cNvSpPr>
          <p:nvPr/>
        </p:nvSpPr>
        <p:spPr bwMode="auto">
          <a:xfrm flipH="1">
            <a:off x="1" y="0"/>
            <a:ext cx="11341100" cy="985838"/>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pitchFamily="50" charset="-128"/>
            </a:endParaRPr>
          </a:p>
        </p:txBody>
      </p:sp>
      <p:sp>
        <p:nvSpPr>
          <p:cNvPr id="5" name="Rectangle 3"/>
          <p:cNvSpPr>
            <a:spLocks noChangeArrowheads="1"/>
          </p:cNvSpPr>
          <p:nvPr/>
        </p:nvSpPr>
        <p:spPr bwMode="auto">
          <a:xfrm flipH="1">
            <a:off x="0" y="6453188"/>
            <a:ext cx="12192000" cy="431800"/>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pitchFamily="50" charset="-128"/>
            </a:endParaRPr>
          </a:p>
        </p:txBody>
      </p:sp>
      <p:sp>
        <p:nvSpPr>
          <p:cNvPr id="6" name="Rectangle 4"/>
          <p:cNvSpPr>
            <a:spLocks noChangeArrowheads="1"/>
          </p:cNvSpPr>
          <p:nvPr/>
        </p:nvSpPr>
        <p:spPr bwMode="auto">
          <a:xfrm flipH="1">
            <a:off x="0" y="973138"/>
            <a:ext cx="12192000" cy="5480050"/>
          </a:xfrm>
          <a:prstGeom prst="rect">
            <a:avLst/>
          </a:prstGeom>
          <a:gradFill rotWithShape="1">
            <a:gsLst>
              <a:gs pos="0">
                <a:schemeClr val="accent2">
                  <a:gamma/>
                  <a:shade val="46275"/>
                  <a:invGamma/>
                </a:schemeClr>
              </a:gs>
              <a:gs pos="100000">
                <a:schemeClr val="accent2"/>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pitchFamily="50" charset="-128"/>
            </a:endParaRPr>
          </a:p>
        </p:txBody>
      </p:sp>
      <p:pic>
        <p:nvPicPr>
          <p:cNvPr id="7" name="Picture 9" descr="BKカラー縦"/>
          <p:cNvPicPr>
            <a:picLocks noChangeAspect="1" noChangeArrowheads="1"/>
          </p:cNvPicPr>
          <p:nvPr/>
        </p:nvPicPr>
        <p:blipFill>
          <a:blip r:embed="rId2" cstate="print"/>
          <a:srcRect/>
          <a:stretch>
            <a:fillRect/>
          </a:stretch>
        </p:blipFill>
        <p:spPr bwMode="auto">
          <a:xfrm>
            <a:off x="97367" y="47626"/>
            <a:ext cx="1064684" cy="893763"/>
          </a:xfrm>
          <a:prstGeom prst="rect">
            <a:avLst/>
          </a:prstGeom>
          <a:noFill/>
          <a:ln w="9525">
            <a:noFill/>
            <a:miter lim="800000"/>
            <a:headEnd/>
            <a:tailEnd/>
          </a:ln>
        </p:spPr>
      </p:pic>
      <p:pic>
        <p:nvPicPr>
          <p:cNvPr id="8" name="Picture 2" descr="D:\ueno\Documents\002-Symposia\12.11 東大講義\symbol1_72.gif"/>
          <p:cNvPicPr>
            <a:picLocks noChangeAspect="1" noChangeArrowheads="1"/>
          </p:cNvPicPr>
          <p:nvPr userDrawn="1"/>
        </p:nvPicPr>
        <p:blipFill>
          <a:blip r:embed="rId3" cstate="print"/>
          <a:srcRect/>
          <a:stretch>
            <a:fillRect/>
          </a:stretch>
        </p:blipFill>
        <p:spPr bwMode="auto">
          <a:xfrm>
            <a:off x="11434233" y="76200"/>
            <a:ext cx="654051" cy="831850"/>
          </a:xfrm>
          <a:prstGeom prst="rect">
            <a:avLst/>
          </a:prstGeom>
          <a:noFill/>
          <a:ln w="9525">
            <a:noFill/>
            <a:miter lim="800000"/>
            <a:headEnd/>
            <a:tailEnd/>
          </a:ln>
        </p:spPr>
      </p:pic>
      <p:sp>
        <p:nvSpPr>
          <p:cNvPr id="14341" name="Rectangle 5"/>
          <p:cNvSpPr>
            <a:spLocks noGrp="1" noChangeArrowheads="1"/>
          </p:cNvSpPr>
          <p:nvPr>
            <p:ph type="ctrTitle"/>
          </p:nvPr>
        </p:nvSpPr>
        <p:spPr>
          <a:xfrm>
            <a:off x="914400" y="2487330"/>
            <a:ext cx="10363200" cy="584775"/>
          </a:xfrm>
        </p:spPr>
        <p:txBody>
          <a:bodyPr wrap="square"/>
          <a:lstStyle>
            <a:lvl1pPr algn="ctr">
              <a:defRPr sz="3200" b="0">
                <a:solidFill>
                  <a:srgbClr val="FFFF66"/>
                </a:solidFill>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14342" name="Rectangle 6"/>
          <p:cNvSpPr>
            <a:spLocks noGrp="1" noChangeArrowheads="1"/>
          </p:cNvSpPr>
          <p:nvPr>
            <p:ph type="subTitle" idx="1"/>
          </p:nvPr>
        </p:nvSpPr>
        <p:spPr>
          <a:xfrm>
            <a:off x="1871133" y="4292600"/>
            <a:ext cx="8534400" cy="503238"/>
          </a:xfrm>
        </p:spPr>
        <p:txBody>
          <a:bodyPr/>
          <a:lstStyle>
            <a:lvl1pPr marL="0" indent="0" algn="ctr">
              <a:buFontTx/>
              <a:buNone/>
              <a:defRPr sz="2000">
                <a:solidFill>
                  <a:schemeClr val="bg1"/>
                </a:solidFill>
                <a:latin typeface="Arial" pitchFamily="34" charset="0"/>
                <a:ea typeface="MeiryoKe_PGothic" pitchFamily="50" charset="-128"/>
                <a:cs typeface="Arial" pitchFamily="34" charset="0"/>
              </a:defRPr>
            </a:lvl1pPr>
          </a:lstStyle>
          <a:p>
            <a:r>
              <a:rPr lang="ja-JP" altLang="en-US" dirty="0"/>
              <a:t>マスタ サブタイトルの書式設定</a:t>
            </a:r>
          </a:p>
        </p:txBody>
      </p:sp>
      <p:sp>
        <p:nvSpPr>
          <p:cNvPr id="9" name="Rectangle 7"/>
          <p:cNvSpPr>
            <a:spLocks noGrp="1" noChangeArrowheads="1"/>
          </p:cNvSpPr>
          <p:nvPr>
            <p:ph type="dt" sz="half" idx="10"/>
          </p:nvPr>
        </p:nvSpPr>
        <p:spPr>
          <a:xfrm>
            <a:off x="0" y="5949950"/>
            <a:ext cx="2844800" cy="476250"/>
          </a:xfrm>
        </p:spPr>
        <p:txBody>
          <a:bodyPr/>
          <a:lstStyle>
            <a:lvl1pPr algn="ctr">
              <a:defRPr>
                <a:solidFill>
                  <a:srgbClr val="FFFFFF"/>
                </a:solidFill>
              </a:defRPr>
            </a:lvl1pPr>
          </a:lstStyle>
          <a:p>
            <a:pPr>
              <a:defRPr/>
            </a:pPr>
            <a:endParaRPr lang="en-US" altLang="ja-JP"/>
          </a:p>
        </p:txBody>
      </p:sp>
      <p:sp>
        <p:nvSpPr>
          <p:cNvPr id="10" name="Rectangle 8"/>
          <p:cNvSpPr>
            <a:spLocks noGrp="1" noChangeArrowheads="1"/>
          </p:cNvSpPr>
          <p:nvPr>
            <p:ph type="ftr" sz="quarter" idx="11"/>
          </p:nvPr>
        </p:nvSpPr>
        <p:spPr>
          <a:xfrm>
            <a:off x="6233584" y="5949950"/>
            <a:ext cx="5780616" cy="476250"/>
          </a:xfrm>
        </p:spPr>
        <p:txBody>
          <a:bodyPr/>
          <a:lstStyle>
            <a:lvl1pPr>
              <a:defRPr sz="1400" smtClean="0">
                <a:solidFill>
                  <a:srgbClr val="FFCCFF"/>
                </a:solidFill>
                <a:latin typeface="Arial" charset="0"/>
                <a:ea typeface="MeiryoKe_PGothic" pitchFamily="50" charset="-128"/>
              </a:defRPr>
            </a:lvl1pPr>
          </a:lstStyle>
          <a:p>
            <a:r>
              <a:rPr lang="ja-JP" altLang="en-US"/>
              <a:t>原子力学会</a:t>
            </a:r>
            <a:r>
              <a:rPr lang="en-US" altLang="ja-JP"/>
              <a:t>2017</a:t>
            </a:r>
            <a:r>
              <a:rPr lang="ja-JP" altLang="en-US"/>
              <a:t>秋の年会</a:t>
            </a:r>
            <a:endParaRPr lang="ja-JP" altLang="ja-JP"/>
          </a:p>
        </p:txBody>
      </p:sp>
    </p:spTree>
    <p:extLst>
      <p:ext uri="{BB962C8B-B14F-4D97-AF65-F5344CB8AC3E}">
        <p14:creationId xmlns:p14="http://schemas.microsoft.com/office/powerpoint/2010/main" val="2251360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a:t>マスタ タイトルの書式設定</a:t>
            </a:r>
          </a:p>
        </p:txBody>
      </p:sp>
      <p:sp>
        <p:nvSpPr>
          <p:cNvPr id="3" name="コンテンツ プレースホルダ 2"/>
          <p:cNvSpPr>
            <a:spLocks noGrp="1"/>
          </p:cNvSpPr>
          <p:nvPr>
            <p:ph idx="1"/>
          </p:nvPr>
        </p:nvSpPr>
        <p:spPr/>
        <p:txBody>
          <a:bodyPr/>
          <a:lstStyle>
            <a:lvl1pPr>
              <a:defRPr>
                <a:latin typeface="Arial" pitchFamily="34" charset="0"/>
                <a:ea typeface="MeiryoKe_PGothic" pitchFamily="50" charset="-128"/>
                <a:cs typeface="Arial" pitchFamily="34" charset="0"/>
              </a:defRPr>
            </a:lvl1pPr>
            <a:lvl2pPr>
              <a:defRPr>
                <a:latin typeface="Arial" pitchFamily="34" charset="0"/>
                <a:ea typeface="MeiryoKe_PGothic" pitchFamily="50" charset="-128"/>
                <a:cs typeface="Arial" pitchFamily="34" charset="0"/>
              </a:defRPr>
            </a:lvl2pPr>
            <a:lvl3pPr>
              <a:defRPr>
                <a:latin typeface="Arial" pitchFamily="34" charset="0"/>
                <a:ea typeface="MeiryoKe_PGothic" pitchFamily="50" charset="-128"/>
                <a:cs typeface="Arial" pitchFamily="34" charset="0"/>
              </a:defRPr>
            </a:lvl3pPr>
            <a:lvl4pPr>
              <a:defRPr>
                <a:latin typeface="Arial" pitchFamily="34" charset="0"/>
                <a:ea typeface="MeiryoKe_PGothic" pitchFamily="50" charset="-128"/>
                <a:cs typeface="Arial" pitchFamily="34" charset="0"/>
              </a:defRPr>
            </a:lvl4pPr>
            <a:lvl5pPr>
              <a:defRPr>
                <a:latin typeface="Arial" pitchFamily="34" charset="0"/>
                <a:ea typeface="MeiryoKe_PGothic" pitchFamily="50" charset="-128"/>
                <a:cs typeface="Arial" pitchFamily="34" charset="0"/>
              </a:defRPr>
            </a:lvl5pPr>
          </a:lstStyle>
          <a:p>
            <a:pPr lvl="0"/>
            <a:r>
              <a:rPr lang="ja-JP" altLang="en-US" dirty="0"/>
              <a:t>マスタ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D7280BED-60D2-4E4B-B734-3EE7D78C6FAC}" type="slidenum">
              <a:rPr lang="en-US" altLang="ja-JP"/>
              <a:pPr>
                <a:defRPr/>
              </a:pPr>
              <a:t>‹#›</a:t>
            </a:fld>
            <a:endParaRPr lang="en-US" altLang="ja-JP"/>
          </a:p>
        </p:txBody>
      </p:sp>
    </p:spTree>
    <p:extLst>
      <p:ext uri="{BB962C8B-B14F-4D97-AF65-F5344CB8AC3E}">
        <p14:creationId xmlns:p14="http://schemas.microsoft.com/office/powerpoint/2010/main" val="24863013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6482865" cy="707886"/>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 テキストの書式設定</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A853E44C-0AFD-4126-B25F-FE53821DC200}" type="slidenum">
              <a:rPr lang="en-US" altLang="ja-JP"/>
              <a:pPr>
                <a:defRPr/>
              </a:pPr>
              <a:t>‹#›</a:t>
            </a:fld>
            <a:endParaRPr lang="en-US" altLang="ja-JP"/>
          </a:p>
        </p:txBody>
      </p:sp>
    </p:spTree>
    <p:extLst>
      <p:ext uri="{BB962C8B-B14F-4D97-AF65-F5344CB8AC3E}">
        <p14:creationId xmlns:p14="http://schemas.microsoft.com/office/powerpoint/2010/main" val="24614846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6197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3E4A3EC-E50F-4BED-92EE-F1217D58F2EA}" type="slidenum">
              <a:rPr lang="en-US" altLang="ja-JP"/>
              <a:pPr>
                <a:defRPr/>
              </a:pPr>
              <a:t>‹#›</a:t>
            </a:fld>
            <a:endParaRPr lang="en-US" altLang="ja-JP"/>
          </a:p>
        </p:txBody>
      </p:sp>
    </p:spTree>
    <p:extLst>
      <p:ext uri="{BB962C8B-B14F-4D97-AF65-F5344CB8AC3E}">
        <p14:creationId xmlns:p14="http://schemas.microsoft.com/office/powerpoint/2010/main" val="16112266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615309"/>
            <a:ext cx="3962944" cy="461665"/>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9" name="Rectangle 8"/>
          <p:cNvSpPr>
            <a:spLocks noGrp="1" noChangeArrowheads="1"/>
          </p:cNvSpPr>
          <p:nvPr>
            <p:ph type="sldNum" sz="quarter" idx="12"/>
          </p:nvPr>
        </p:nvSpPr>
        <p:spPr>
          <a:ln/>
        </p:spPr>
        <p:txBody>
          <a:bodyPr/>
          <a:lstStyle>
            <a:lvl1pPr>
              <a:defRPr/>
            </a:lvl1pPr>
          </a:lstStyle>
          <a:p>
            <a:pPr>
              <a:defRPr/>
            </a:pPr>
            <a:fld id="{22A4A54C-8F36-4DE3-AB8D-6908CEE2A3F0}" type="slidenum">
              <a:rPr lang="en-US" altLang="ja-JP"/>
              <a:pPr>
                <a:defRPr/>
              </a:pPr>
              <a:t>‹#›</a:t>
            </a:fld>
            <a:endParaRPr lang="en-US" altLang="ja-JP"/>
          </a:p>
        </p:txBody>
      </p:sp>
    </p:spTree>
    <p:extLst>
      <p:ext uri="{BB962C8B-B14F-4D97-AF65-F5344CB8AC3E}">
        <p14:creationId xmlns:p14="http://schemas.microsoft.com/office/powerpoint/2010/main" val="5725878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5" name="Rectangle 8"/>
          <p:cNvSpPr>
            <a:spLocks noGrp="1" noChangeArrowheads="1"/>
          </p:cNvSpPr>
          <p:nvPr>
            <p:ph type="sldNum" sz="quarter" idx="12"/>
          </p:nvPr>
        </p:nvSpPr>
        <p:spPr>
          <a:ln/>
        </p:spPr>
        <p:txBody>
          <a:bodyPr/>
          <a:lstStyle>
            <a:lvl1pPr>
              <a:defRPr/>
            </a:lvl1pPr>
          </a:lstStyle>
          <a:p>
            <a:pPr>
              <a:defRPr/>
            </a:pPr>
            <a:fld id="{17765DB0-2D14-4A8D-8B5B-5A19BDCCD2D4}" type="slidenum">
              <a:rPr lang="en-US" altLang="ja-JP"/>
              <a:pPr>
                <a:defRPr/>
              </a:pPr>
              <a:t>‹#›</a:t>
            </a:fld>
            <a:endParaRPr lang="en-US" altLang="ja-JP"/>
          </a:p>
        </p:txBody>
      </p:sp>
    </p:spTree>
    <p:extLst>
      <p:ext uri="{BB962C8B-B14F-4D97-AF65-F5344CB8AC3E}">
        <p14:creationId xmlns:p14="http://schemas.microsoft.com/office/powerpoint/2010/main" val="27975790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4" name="Rectangle 8"/>
          <p:cNvSpPr>
            <a:spLocks noGrp="1" noChangeArrowheads="1"/>
          </p:cNvSpPr>
          <p:nvPr>
            <p:ph type="sldNum" sz="quarter" idx="12"/>
          </p:nvPr>
        </p:nvSpPr>
        <p:spPr>
          <a:ln/>
        </p:spPr>
        <p:txBody>
          <a:bodyPr/>
          <a:lstStyle>
            <a:lvl1pPr>
              <a:defRPr/>
            </a:lvl1pPr>
          </a:lstStyle>
          <a:p>
            <a:pPr>
              <a:defRPr/>
            </a:pPr>
            <a:fld id="{67D29D40-2A5D-41B5-B422-2FB1E1C0FF8C}" type="slidenum">
              <a:rPr lang="en-US" altLang="ja-JP"/>
              <a:pPr>
                <a:defRPr/>
              </a:pPr>
              <a:t>‹#›</a:t>
            </a:fld>
            <a:endParaRPr lang="en-US" altLang="ja-JP"/>
          </a:p>
        </p:txBody>
      </p:sp>
    </p:spTree>
    <p:extLst>
      <p:ext uri="{BB962C8B-B14F-4D97-AF65-F5344CB8AC3E}">
        <p14:creationId xmlns:p14="http://schemas.microsoft.com/office/powerpoint/2010/main" val="35159532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1034990"/>
            <a:ext cx="3332964" cy="400110"/>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4766735"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609601"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FC037AE4-E0F8-4F27-B890-4DB803907B90}" type="slidenum">
              <a:rPr lang="en-US" altLang="ja-JP"/>
              <a:pPr>
                <a:defRPr/>
              </a:pPr>
              <a:t>‹#›</a:t>
            </a:fld>
            <a:endParaRPr lang="en-US" altLang="ja-JP"/>
          </a:p>
        </p:txBody>
      </p:sp>
    </p:spTree>
    <p:extLst>
      <p:ext uri="{BB962C8B-B14F-4D97-AF65-F5344CB8AC3E}">
        <p14:creationId xmlns:p14="http://schemas.microsoft.com/office/powerpoint/2010/main" val="16092784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20" y="4967228"/>
            <a:ext cx="3332964" cy="400110"/>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アイコンをクリックして図を追加</a:t>
            </a:r>
          </a:p>
        </p:txBody>
      </p:sp>
      <p:sp>
        <p:nvSpPr>
          <p:cNvPr id="4" name="テキスト プレースホル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60A0512-E135-4EBF-9198-3C89E1DB43B9}" type="slidenum">
              <a:rPr lang="en-US" altLang="ja-JP"/>
              <a:pPr>
                <a:defRPr/>
              </a:pPr>
              <a:t>‹#›</a:t>
            </a:fld>
            <a:endParaRPr lang="en-US" altLang="ja-JP"/>
          </a:p>
        </p:txBody>
      </p:sp>
    </p:spTree>
    <p:extLst>
      <p:ext uri="{BB962C8B-B14F-4D97-AF65-F5344CB8AC3E}">
        <p14:creationId xmlns:p14="http://schemas.microsoft.com/office/powerpoint/2010/main" val="33182561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101971D5-E133-45B7-BB9E-7DA5094447EA}" type="slidenum">
              <a:rPr lang="en-US" altLang="ja-JP"/>
              <a:pPr>
                <a:defRPr/>
              </a:pPr>
              <a:t>‹#›</a:t>
            </a:fld>
            <a:endParaRPr lang="en-US" altLang="ja-JP"/>
          </a:p>
        </p:txBody>
      </p:sp>
    </p:spTree>
    <p:extLst>
      <p:ext uri="{BB962C8B-B14F-4D97-AF65-F5344CB8AC3E}">
        <p14:creationId xmlns:p14="http://schemas.microsoft.com/office/powerpoint/2010/main" val="15240524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9924278" y="42863"/>
            <a:ext cx="553998" cy="3870611"/>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527051" y="42863"/>
            <a:ext cx="8089900" cy="6083300"/>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2D0D6D4A-9A73-489C-89CA-B9805583C5A4}" type="slidenum">
              <a:rPr lang="en-US" altLang="ja-JP"/>
              <a:pPr>
                <a:defRPr/>
              </a:pPr>
              <a:t>‹#›</a:t>
            </a:fld>
            <a:endParaRPr lang="en-US" altLang="ja-JP"/>
          </a:p>
        </p:txBody>
      </p:sp>
    </p:spTree>
    <p:extLst>
      <p:ext uri="{BB962C8B-B14F-4D97-AF65-F5344CB8AC3E}">
        <p14:creationId xmlns:p14="http://schemas.microsoft.com/office/powerpoint/2010/main" val="8715484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reserve="1">
  <p:cSld name="タイトル、コンテンツ、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quarter" idx="2"/>
          </p:nvPr>
        </p:nvSpPr>
        <p:spPr>
          <a:xfrm>
            <a:off x="6197600" y="1155700"/>
            <a:ext cx="5384800" cy="2408238"/>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コンテンツ プレースホルダ 4"/>
          <p:cNvSpPr>
            <a:spLocks noGrp="1"/>
          </p:cNvSpPr>
          <p:nvPr>
            <p:ph sz="quarter" idx="3"/>
          </p:nvPr>
        </p:nvSpPr>
        <p:spPr>
          <a:xfrm>
            <a:off x="6197600" y="3716339"/>
            <a:ext cx="5384800" cy="2409825"/>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6"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7"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8" name="Rectangle 8"/>
          <p:cNvSpPr>
            <a:spLocks noGrp="1" noChangeArrowheads="1"/>
          </p:cNvSpPr>
          <p:nvPr>
            <p:ph type="sldNum" sz="quarter" idx="12"/>
          </p:nvPr>
        </p:nvSpPr>
        <p:spPr>
          <a:ln/>
        </p:spPr>
        <p:txBody>
          <a:bodyPr/>
          <a:lstStyle>
            <a:lvl1pPr>
              <a:defRPr/>
            </a:lvl1pPr>
          </a:lstStyle>
          <a:p>
            <a:pPr>
              <a:defRPr/>
            </a:pPr>
            <a:fld id="{F763C9D9-6C63-4280-9B9A-6FC243D9C3D3}" type="slidenum">
              <a:rPr lang="en-US" altLang="ja-JP"/>
              <a:pPr>
                <a:defRPr/>
              </a:pPr>
              <a:t>‹#›</a:t>
            </a:fld>
            <a:endParaRPr lang="en-US" altLang="ja-JP"/>
          </a:p>
        </p:txBody>
      </p:sp>
    </p:spTree>
    <p:extLst>
      <p:ext uri="{BB962C8B-B14F-4D97-AF65-F5344CB8AC3E}">
        <p14:creationId xmlns:p14="http://schemas.microsoft.com/office/powerpoint/2010/main" val="33794359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
        <p:nvSpPr>
          <p:cNvPr id="2" name="タイトル 1"/>
          <p:cNvSpPr>
            <a:spLocks noGrp="1"/>
          </p:cNvSpPr>
          <p:nvPr>
            <p:ph type="title"/>
          </p:nvPr>
        </p:nvSpPr>
        <p:spPr>
          <a:xfrm>
            <a:off x="700617" y="40631"/>
            <a:ext cx="4270721" cy="461665"/>
          </a:xfrm>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pPr>
              <a:defRPr/>
            </a:pPr>
            <a:endParaRPr lang="en-US" altLang="ja-JP"/>
          </a:p>
        </p:txBody>
      </p:sp>
      <p:sp>
        <p:nvSpPr>
          <p:cNvPr id="4" name="フッター プレースホルダー 3"/>
          <p:cNvSpPr>
            <a:spLocks noGrp="1"/>
          </p:cNvSpPr>
          <p:nvPr>
            <p:ph type="ftr" sz="quarter" idx="11"/>
          </p:nvPr>
        </p:nvSpPr>
        <p:spPr/>
        <p:txBody>
          <a:bodyPr/>
          <a:lstStyle/>
          <a:p>
            <a:pPr>
              <a:defRPr/>
            </a:pPr>
            <a:r>
              <a:rPr lang="ja-JP" altLang="en-US"/>
              <a:t>原子力学会</a:t>
            </a:r>
            <a:r>
              <a:rPr lang="en-US" altLang="ja-JP"/>
              <a:t>2017</a:t>
            </a:r>
            <a:r>
              <a:rPr lang="ja-JP" altLang="en-US"/>
              <a:t>秋の年会</a:t>
            </a:r>
            <a:endParaRPr lang="en-US" altLang="ja-JP"/>
          </a:p>
        </p:txBody>
      </p:sp>
      <p:sp>
        <p:nvSpPr>
          <p:cNvPr id="5" name="スライド番号プレースホルダー 4"/>
          <p:cNvSpPr>
            <a:spLocks noGrp="1"/>
          </p:cNvSpPr>
          <p:nvPr>
            <p:ph type="sldNum" sz="quarter" idx="12"/>
          </p:nvPr>
        </p:nvSpPr>
        <p:spPr/>
        <p:txBody>
          <a:bodyPr/>
          <a:lstStyle/>
          <a:p>
            <a:pPr>
              <a:defRPr/>
            </a:pPr>
            <a:fld id="{16535C96-5496-4058-8803-350EE884DB97}" type="slidenum">
              <a:rPr lang="en-US" altLang="ja-JP" smtClean="0"/>
              <a:pPr>
                <a:defRPr/>
              </a:pPr>
              <a:t>‹#›</a:t>
            </a:fld>
            <a:endParaRPr lang="en-US" altLang="ja-JP"/>
          </a:p>
        </p:txBody>
      </p:sp>
    </p:spTree>
    <p:extLst>
      <p:ext uri="{BB962C8B-B14F-4D97-AF65-F5344CB8AC3E}">
        <p14:creationId xmlns:p14="http://schemas.microsoft.com/office/powerpoint/2010/main" val="28356756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4" name="Rectangle 2"/>
          <p:cNvSpPr>
            <a:spLocks noChangeArrowheads="1"/>
          </p:cNvSpPr>
          <p:nvPr/>
        </p:nvSpPr>
        <p:spPr bwMode="auto">
          <a:xfrm flipH="1">
            <a:off x="1" y="0"/>
            <a:ext cx="11341100" cy="985838"/>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5" name="Rectangle 3"/>
          <p:cNvSpPr>
            <a:spLocks noChangeArrowheads="1"/>
          </p:cNvSpPr>
          <p:nvPr/>
        </p:nvSpPr>
        <p:spPr bwMode="auto">
          <a:xfrm flipH="1">
            <a:off x="0" y="6453188"/>
            <a:ext cx="12192000" cy="431800"/>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6" name="Rectangle 4"/>
          <p:cNvSpPr>
            <a:spLocks noChangeArrowheads="1"/>
          </p:cNvSpPr>
          <p:nvPr/>
        </p:nvSpPr>
        <p:spPr bwMode="auto">
          <a:xfrm flipH="1">
            <a:off x="0" y="973138"/>
            <a:ext cx="12192000" cy="5480050"/>
          </a:xfrm>
          <a:prstGeom prst="rect">
            <a:avLst/>
          </a:prstGeom>
          <a:gradFill rotWithShape="1">
            <a:gsLst>
              <a:gs pos="0">
                <a:schemeClr val="accent2">
                  <a:gamma/>
                  <a:shade val="46275"/>
                  <a:invGamma/>
                </a:schemeClr>
              </a:gs>
              <a:gs pos="100000">
                <a:schemeClr val="accent2"/>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pic>
        <p:nvPicPr>
          <p:cNvPr id="7" name="Picture 9" descr="BKカラー縦"/>
          <p:cNvPicPr>
            <a:picLocks noChangeAspect="1" noChangeArrowheads="1"/>
          </p:cNvPicPr>
          <p:nvPr/>
        </p:nvPicPr>
        <p:blipFill>
          <a:blip r:embed="rId2" cstate="print"/>
          <a:srcRect/>
          <a:stretch>
            <a:fillRect/>
          </a:stretch>
        </p:blipFill>
        <p:spPr bwMode="auto">
          <a:xfrm>
            <a:off x="97367" y="47626"/>
            <a:ext cx="1064684" cy="893763"/>
          </a:xfrm>
          <a:prstGeom prst="rect">
            <a:avLst/>
          </a:prstGeom>
          <a:noFill/>
          <a:ln w="9525">
            <a:noFill/>
            <a:miter lim="800000"/>
            <a:headEnd/>
            <a:tailEnd/>
          </a:ln>
        </p:spPr>
      </p:pic>
      <p:pic>
        <p:nvPicPr>
          <p:cNvPr id="8" name="Picture 2" descr="D:\ueno\Documents\002-Symposia\12.11 東大講義\symbol1_72.gif"/>
          <p:cNvPicPr>
            <a:picLocks noChangeAspect="1" noChangeArrowheads="1"/>
          </p:cNvPicPr>
          <p:nvPr userDrawn="1"/>
        </p:nvPicPr>
        <p:blipFill>
          <a:blip r:embed="rId3" cstate="print"/>
          <a:srcRect/>
          <a:stretch>
            <a:fillRect/>
          </a:stretch>
        </p:blipFill>
        <p:spPr bwMode="auto">
          <a:xfrm>
            <a:off x="11434233" y="76200"/>
            <a:ext cx="654051" cy="831850"/>
          </a:xfrm>
          <a:prstGeom prst="rect">
            <a:avLst/>
          </a:prstGeom>
          <a:noFill/>
          <a:ln w="9525">
            <a:noFill/>
            <a:miter lim="800000"/>
            <a:headEnd/>
            <a:tailEnd/>
          </a:ln>
        </p:spPr>
      </p:pic>
      <p:sp>
        <p:nvSpPr>
          <p:cNvPr id="14341" name="Rectangle 5"/>
          <p:cNvSpPr>
            <a:spLocks noGrp="1" noChangeArrowheads="1"/>
          </p:cNvSpPr>
          <p:nvPr>
            <p:ph type="ctrTitle"/>
          </p:nvPr>
        </p:nvSpPr>
        <p:spPr>
          <a:xfrm>
            <a:off x="914400" y="2487330"/>
            <a:ext cx="10363200" cy="584775"/>
          </a:xfrm>
        </p:spPr>
        <p:txBody>
          <a:bodyPr wrap="square"/>
          <a:lstStyle>
            <a:lvl1pPr algn="ctr">
              <a:defRPr sz="3200" b="0">
                <a:solidFill>
                  <a:srgbClr val="FFFF66"/>
                </a:solidFill>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14342" name="Rectangle 6"/>
          <p:cNvSpPr>
            <a:spLocks noGrp="1" noChangeArrowheads="1"/>
          </p:cNvSpPr>
          <p:nvPr>
            <p:ph type="subTitle" idx="1"/>
          </p:nvPr>
        </p:nvSpPr>
        <p:spPr>
          <a:xfrm>
            <a:off x="1871133" y="4292600"/>
            <a:ext cx="8534400" cy="503238"/>
          </a:xfrm>
        </p:spPr>
        <p:txBody>
          <a:bodyPr/>
          <a:lstStyle>
            <a:lvl1pPr marL="0" indent="0" algn="ctr">
              <a:buFontTx/>
              <a:buNone/>
              <a:defRPr sz="2000">
                <a:solidFill>
                  <a:schemeClr val="bg1"/>
                </a:solidFill>
                <a:latin typeface="Arial" pitchFamily="34" charset="0"/>
                <a:ea typeface="MeiryoKe_PGothic" pitchFamily="50" charset="-128"/>
                <a:cs typeface="Arial" pitchFamily="34" charset="0"/>
              </a:defRPr>
            </a:lvl1pPr>
          </a:lstStyle>
          <a:p>
            <a:r>
              <a:rPr lang="ja-JP" altLang="en-US" dirty="0"/>
              <a:t>マスタ サブタイトルの書式設定</a:t>
            </a:r>
          </a:p>
        </p:txBody>
      </p:sp>
      <p:sp>
        <p:nvSpPr>
          <p:cNvPr id="9" name="Rectangle 7"/>
          <p:cNvSpPr>
            <a:spLocks noGrp="1" noChangeArrowheads="1"/>
          </p:cNvSpPr>
          <p:nvPr>
            <p:ph type="dt" sz="half" idx="10"/>
          </p:nvPr>
        </p:nvSpPr>
        <p:spPr>
          <a:xfrm>
            <a:off x="0" y="5949950"/>
            <a:ext cx="2844800" cy="476250"/>
          </a:xfrm>
        </p:spPr>
        <p:txBody>
          <a:bodyPr/>
          <a:lstStyle>
            <a:lvl1pPr algn="ctr">
              <a:defRPr>
                <a:solidFill>
                  <a:srgbClr val="FFFFFF"/>
                </a:solidFill>
              </a:defRPr>
            </a:lvl1pPr>
          </a:lstStyle>
          <a:p>
            <a:pPr>
              <a:defRPr/>
            </a:pPr>
            <a:endParaRPr lang="en-US" altLang="ja-JP"/>
          </a:p>
        </p:txBody>
      </p:sp>
      <p:sp>
        <p:nvSpPr>
          <p:cNvPr id="10" name="Rectangle 8"/>
          <p:cNvSpPr>
            <a:spLocks noGrp="1" noChangeArrowheads="1"/>
          </p:cNvSpPr>
          <p:nvPr>
            <p:ph type="ftr" sz="quarter" idx="11"/>
          </p:nvPr>
        </p:nvSpPr>
        <p:spPr>
          <a:xfrm>
            <a:off x="6233584" y="5949950"/>
            <a:ext cx="5780616" cy="476250"/>
          </a:xfrm>
        </p:spPr>
        <p:txBody>
          <a:bodyPr/>
          <a:lstStyle>
            <a:lvl1pPr>
              <a:defRPr sz="1400" smtClean="0">
                <a:solidFill>
                  <a:srgbClr val="FFCCFF"/>
                </a:solidFill>
                <a:latin typeface="Arial" charset="0"/>
                <a:ea typeface="MeiryoKe_PGothic" pitchFamily="50" charset="-128"/>
              </a:defRPr>
            </a:lvl1pPr>
          </a:lstStyle>
          <a:p>
            <a:r>
              <a:rPr lang="ja-JP" altLang="en-US"/>
              <a:t>原子力学会</a:t>
            </a:r>
            <a:r>
              <a:rPr lang="en-US" altLang="ja-JP"/>
              <a:t>2017</a:t>
            </a:r>
            <a:r>
              <a:rPr lang="ja-JP" altLang="en-US"/>
              <a:t>秋の年会</a:t>
            </a:r>
            <a:endParaRPr lang="ja-JP" altLang="ja-JP"/>
          </a:p>
        </p:txBody>
      </p:sp>
    </p:spTree>
    <p:extLst>
      <p:ext uri="{BB962C8B-B14F-4D97-AF65-F5344CB8AC3E}">
        <p14:creationId xmlns:p14="http://schemas.microsoft.com/office/powerpoint/2010/main" val="20170174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a:t>マスタ タイトルの書式設定</a:t>
            </a:r>
          </a:p>
        </p:txBody>
      </p:sp>
      <p:sp>
        <p:nvSpPr>
          <p:cNvPr id="3" name="コンテンツ プレースホルダ 2"/>
          <p:cNvSpPr>
            <a:spLocks noGrp="1"/>
          </p:cNvSpPr>
          <p:nvPr>
            <p:ph idx="1"/>
          </p:nvPr>
        </p:nvSpPr>
        <p:spPr/>
        <p:txBody>
          <a:bodyPr/>
          <a:lstStyle>
            <a:lvl1pPr>
              <a:defRPr>
                <a:latin typeface="Arial" pitchFamily="34" charset="0"/>
                <a:ea typeface="MeiryoKe_PGothic" pitchFamily="50" charset="-128"/>
                <a:cs typeface="Arial" pitchFamily="34" charset="0"/>
              </a:defRPr>
            </a:lvl1pPr>
            <a:lvl2pPr>
              <a:defRPr>
                <a:latin typeface="Arial" pitchFamily="34" charset="0"/>
                <a:ea typeface="MeiryoKe_PGothic" pitchFamily="50" charset="-128"/>
                <a:cs typeface="Arial" pitchFamily="34" charset="0"/>
              </a:defRPr>
            </a:lvl2pPr>
            <a:lvl3pPr>
              <a:defRPr>
                <a:latin typeface="Arial" pitchFamily="34" charset="0"/>
                <a:ea typeface="MeiryoKe_PGothic" pitchFamily="50" charset="-128"/>
                <a:cs typeface="Arial" pitchFamily="34" charset="0"/>
              </a:defRPr>
            </a:lvl3pPr>
            <a:lvl4pPr>
              <a:defRPr>
                <a:latin typeface="Arial" pitchFamily="34" charset="0"/>
                <a:ea typeface="MeiryoKe_PGothic" pitchFamily="50" charset="-128"/>
                <a:cs typeface="Arial" pitchFamily="34" charset="0"/>
              </a:defRPr>
            </a:lvl4pPr>
            <a:lvl5pPr>
              <a:defRPr>
                <a:latin typeface="Arial" pitchFamily="34" charset="0"/>
                <a:ea typeface="MeiryoKe_PGothic" pitchFamily="50" charset="-128"/>
                <a:cs typeface="Arial" pitchFamily="34" charset="0"/>
              </a:defRPr>
            </a:lvl5pPr>
          </a:lstStyle>
          <a:p>
            <a:pPr lvl="0"/>
            <a:r>
              <a:rPr lang="ja-JP" altLang="en-US" dirty="0"/>
              <a:t>マスタ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D7280BED-60D2-4E4B-B734-3EE7D78C6FAC}" type="slidenum">
              <a:rPr lang="en-US" altLang="ja-JP"/>
              <a:pPr>
                <a:defRPr/>
              </a:pPr>
              <a:t>‹#›</a:t>
            </a:fld>
            <a:endParaRPr lang="en-US" altLang="ja-JP"/>
          </a:p>
        </p:txBody>
      </p:sp>
    </p:spTree>
    <p:extLst>
      <p:ext uri="{BB962C8B-B14F-4D97-AF65-F5344CB8AC3E}">
        <p14:creationId xmlns:p14="http://schemas.microsoft.com/office/powerpoint/2010/main" val="33616814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6482865" cy="707886"/>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 テキストの書式設定</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A853E44C-0AFD-4126-B25F-FE53821DC200}" type="slidenum">
              <a:rPr lang="en-US" altLang="ja-JP"/>
              <a:pPr>
                <a:defRPr/>
              </a:pPr>
              <a:t>‹#›</a:t>
            </a:fld>
            <a:endParaRPr lang="en-US" altLang="ja-JP"/>
          </a:p>
        </p:txBody>
      </p:sp>
    </p:spTree>
    <p:extLst>
      <p:ext uri="{BB962C8B-B14F-4D97-AF65-F5344CB8AC3E}">
        <p14:creationId xmlns:p14="http://schemas.microsoft.com/office/powerpoint/2010/main" val="37878098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6197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3E4A3EC-E50F-4BED-92EE-F1217D58F2EA}" type="slidenum">
              <a:rPr lang="en-US" altLang="ja-JP"/>
              <a:pPr>
                <a:defRPr/>
              </a:pPr>
              <a:t>‹#›</a:t>
            </a:fld>
            <a:endParaRPr lang="en-US" altLang="ja-JP"/>
          </a:p>
        </p:txBody>
      </p:sp>
    </p:spTree>
    <p:extLst>
      <p:ext uri="{BB962C8B-B14F-4D97-AF65-F5344CB8AC3E}">
        <p14:creationId xmlns:p14="http://schemas.microsoft.com/office/powerpoint/2010/main" val="12500440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615309"/>
            <a:ext cx="3962944" cy="461665"/>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9" name="Rectangle 8"/>
          <p:cNvSpPr>
            <a:spLocks noGrp="1" noChangeArrowheads="1"/>
          </p:cNvSpPr>
          <p:nvPr>
            <p:ph type="sldNum" sz="quarter" idx="12"/>
          </p:nvPr>
        </p:nvSpPr>
        <p:spPr>
          <a:ln/>
        </p:spPr>
        <p:txBody>
          <a:bodyPr/>
          <a:lstStyle>
            <a:lvl1pPr>
              <a:defRPr/>
            </a:lvl1pPr>
          </a:lstStyle>
          <a:p>
            <a:pPr>
              <a:defRPr/>
            </a:pPr>
            <a:fld id="{22A4A54C-8F36-4DE3-AB8D-6908CEE2A3F0}" type="slidenum">
              <a:rPr lang="en-US" altLang="ja-JP"/>
              <a:pPr>
                <a:defRPr/>
              </a:pPr>
              <a:t>‹#›</a:t>
            </a:fld>
            <a:endParaRPr lang="en-US" altLang="ja-JP"/>
          </a:p>
        </p:txBody>
      </p:sp>
    </p:spTree>
    <p:extLst>
      <p:ext uri="{BB962C8B-B14F-4D97-AF65-F5344CB8AC3E}">
        <p14:creationId xmlns:p14="http://schemas.microsoft.com/office/powerpoint/2010/main" val="41510088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5" name="Rectangle 8"/>
          <p:cNvSpPr>
            <a:spLocks noGrp="1" noChangeArrowheads="1"/>
          </p:cNvSpPr>
          <p:nvPr>
            <p:ph type="sldNum" sz="quarter" idx="12"/>
          </p:nvPr>
        </p:nvSpPr>
        <p:spPr>
          <a:ln/>
        </p:spPr>
        <p:txBody>
          <a:bodyPr/>
          <a:lstStyle>
            <a:lvl1pPr>
              <a:defRPr/>
            </a:lvl1pPr>
          </a:lstStyle>
          <a:p>
            <a:pPr>
              <a:defRPr/>
            </a:pPr>
            <a:fld id="{17765DB0-2D14-4A8D-8B5B-5A19BDCCD2D4}" type="slidenum">
              <a:rPr lang="en-US" altLang="ja-JP"/>
              <a:pPr>
                <a:defRPr/>
              </a:pPr>
              <a:t>‹#›</a:t>
            </a:fld>
            <a:endParaRPr lang="en-US" altLang="ja-JP"/>
          </a:p>
        </p:txBody>
      </p:sp>
    </p:spTree>
    <p:extLst>
      <p:ext uri="{BB962C8B-B14F-4D97-AF65-F5344CB8AC3E}">
        <p14:creationId xmlns:p14="http://schemas.microsoft.com/office/powerpoint/2010/main" val="33986273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4" name="Rectangle 8"/>
          <p:cNvSpPr>
            <a:spLocks noGrp="1" noChangeArrowheads="1"/>
          </p:cNvSpPr>
          <p:nvPr>
            <p:ph type="sldNum" sz="quarter" idx="12"/>
          </p:nvPr>
        </p:nvSpPr>
        <p:spPr>
          <a:ln/>
        </p:spPr>
        <p:txBody>
          <a:bodyPr/>
          <a:lstStyle>
            <a:lvl1pPr>
              <a:defRPr/>
            </a:lvl1pPr>
          </a:lstStyle>
          <a:p>
            <a:pPr>
              <a:defRPr/>
            </a:pPr>
            <a:fld id="{67D29D40-2A5D-41B5-B422-2FB1E1C0FF8C}" type="slidenum">
              <a:rPr lang="en-US" altLang="ja-JP"/>
              <a:pPr>
                <a:defRPr/>
              </a:pPr>
              <a:t>‹#›</a:t>
            </a:fld>
            <a:endParaRPr lang="en-US" altLang="ja-JP"/>
          </a:p>
        </p:txBody>
      </p:sp>
    </p:spTree>
    <p:extLst>
      <p:ext uri="{BB962C8B-B14F-4D97-AF65-F5344CB8AC3E}">
        <p14:creationId xmlns:p14="http://schemas.microsoft.com/office/powerpoint/2010/main" val="7783855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1034990"/>
            <a:ext cx="3332964" cy="400110"/>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4766735"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609601"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FC037AE4-E0F8-4F27-B890-4DB803907B90}" type="slidenum">
              <a:rPr lang="en-US" altLang="ja-JP"/>
              <a:pPr>
                <a:defRPr/>
              </a:pPr>
              <a:t>‹#›</a:t>
            </a:fld>
            <a:endParaRPr lang="en-US" altLang="ja-JP"/>
          </a:p>
        </p:txBody>
      </p:sp>
    </p:spTree>
    <p:extLst>
      <p:ext uri="{BB962C8B-B14F-4D97-AF65-F5344CB8AC3E}">
        <p14:creationId xmlns:p14="http://schemas.microsoft.com/office/powerpoint/2010/main" val="12686063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20" y="4967228"/>
            <a:ext cx="3332964" cy="400110"/>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アイコンをクリックして図を追加</a:t>
            </a:r>
          </a:p>
        </p:txBody>
      </p:sp>
      <p:sp>
        <p:nvSpPr>
          <p:cNvPr id="4" name="テキスト プレースホル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60A0512-E135-4EBF-9198-3C89E1DB43B9}" type="slidenum">
              <a:rPr lang="en-US" altLang="ja-JP"/>
              <a:pPr>
                <a:defRPr/>
              </a:pPr>
              <a:t>‹#›</a:t>
            </a:fld>
            <a:endParaRPr lang="en-US" altLang="ja-JP"/>
          </a:p>
        </p:txBody>
      </p:sp>
    </p:spTree>
    <p:extLst>
      <p:ext uri="{BB962C8B-B14F-4D97-AF65-F5344CB8AC3E}">
        <p14:creationId xmlns:p14="http://schemas.microsoft.com/office/powerpoint/2010/main" val="10236218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101971D5-E133-45B7-BB9E-7DA5094447EA}" type="slidenum">
              <a:rPr lang="en-US" altLang="ja-JP"/>
              <a:pPr>
                <a:defRPr/>
              </a:pPr>
              <a:t>‹#›</a:t>
            </a:fld>
            <a:endParaRPr lang="en-US" altLang="ja-JP"/>
          </a:p>
        </p:txBody>
      </p:sp>
    </p:spTree>
    <p:extLst>
      <p:ext uri="{BB962C8B-B14F-4D97-AF65-F5344CB8AC3E}">
        <p14:creationId xmlns:p14="http://schemas.microsoft.com/office/powerpoint/2010/main" val="38243641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9924278" y="42863"/>
            <a:ext cx="553998" cy="3870611"/>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527051" y="42863"/>
            <a:ext cx="8089900" cy="6083300"/>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2D0D6D4A-9A73-489C-89CA-B9805583C5A4}" type="slidenum">
              <a:rPr lang="en-US" altLang="ja-JP"/>
              <a:pPr>
                <a:defRPr/>
              </a:pPr>
              <a:t>‹#›</a:t>
            </a:fld>
            <a:endParaRPr lang="en-US" altLang="ja-JP"/>
          </a:p>
        </p:txBody>
      </p:sp>
    </p:spTree>
    <p:extLst>
      <p:ext uri="{BB962C8B-B14F-4D97-AF65-F5344CB8AC3E}">
        <p14:creationId xmlns:p14="http://schemas.microsoft.com/office/powerpoint/2010/main" val="367088629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タイトル、コンテンツ、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quarter" idx="2"/>
          </p:nvPr>
        </p:nvSpPr>
        <p:spPr>
          <a:xfrm>
            <a:off x="6197600" y="1155700"/>
            <a:ext cx="5384800" cy="2408238"/>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コンテンツ プレースホルダ 4"/>
          <p:cNvSpPr>
            <a:spLocks noGrp="1"/>
          </p:cNvSpPr>
          <p:nvPr>
            <p:ph sz="quarter" idx="3"/>
          </p:nvPr>
        </p:nvSpPr>
        <p:spPr>
          <a:xfrm>
            <a:off x="6197600" y="3716339"/>
            <a:ext cx="5384800" cy="2409825"/>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6"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7"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8" name="Rectangle 8"/>
          <p:cNvSpPr>
            <a:spLocks noGrp="1" noChangeArrowheads="1"/>
          </p:cNvSpPr>
          <p:nvPr>
            <p:ph type="sldNum" sz="quarter" idx="12"/>
          </p:nvPr>
        </p:nvSpPr>
        <p:spPr>
          <a:ln/>
        </p:spPr>
        <p:txBody>
          <a:bodyPr/>
          <a:lstStyle>
            <a:lvl1pPr>
              <a:defRPr/>
            </a:lvl1pPr>
          </a:lstStyle>
          <a:p>
            <a:pPr>
              <a:defRPr/>
            </a:pPr>
            <a:fld id="{F763C9D9-6C63-4280-9B9A-6FC243D9C3D3}" type="slidenum">
              <a:rPr lang="en-US" altLang="ja-JP"/>
              <a:pPr>
                <a:defRPr/>
              </a:pPr>
              <a:t>‹#›</a:t>
            </a:fld>
            <a:endParaRPr lang="en-US" altLang="ja-JP"/>
          </a:p>
        </p:txBody>
      </p:sp>
    </p:spTree>
    <p:extLst>
      <p:ext uri="{BB962C8B-B14F-4D97-AF65-F5344CB8AC3E}">
        <p14:creationId xmlns:p14="http://schemas.microsoft.com/office/powerpoint/2010/main" val="29184527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4" name="Rectangle 2"/>
          <p:cNvSpPr>
            <a:spLocks noChangeArrowheads="1"/>
          </p:cNvSpPr>
          <p:nvPr/>
        </p:nvSpPr>
        <p:spPr bwMode="auto">
          <a:xfrm flipH="1">
            <a:off x="1" y="0"/>
            <a:ext cx="11341100" cy="985838"/>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5" name="Rectangle 3"/>
          <p:cNvSpPr>
            <a:spLocks noChangeArrowheads="1"/>
          </p:cNvSpPr>
          <p:nvPr/>
        </p:nvSpPr>
        <p:spPr bwMode="auto">
          <a:xfrm flipH="1">
            <a:off x="0" y="6453188"/>
            <a:ext cx="12192000" cy="431800"/>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6" name="Rectangle 4"/>
          <p:cNvSpPr>
            <a:spLocks noChangeArrowheads="1"/>
          </p:cNvSpPr>
          <p:nvPr/>
        </p:nvSpPr>
        <p:spPr bwMode="auto">
          <a:xfrm flipH="1">
            <a:off x="0" y="973138"/>
            <a:ext cx="12192000" cy="5480050"/>
          </a:xfrm>
          <a:prstGeom prst="rect">
            <a:avLst/>
          </a:prstGeom>
          <a:gradFill rotWithShape="1">
            <a:gsLst>
              <a:gs pos="0">
                <a:schemeClr val="accent2">
                  <a:gamma/>
                  <a:shade val="46275"/>
                  <a:invGamma/>
                </a:schemeClr>
              </a:gs>
              <a:gs pos="100000">
                <a:schemeClr val="accent2"/>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pic>
        <p:nvPicPr>
          <p:cNvPr id="7" name="Picture 9" descr="BKカラー縦"/>
          <p:cNvPicPr>
            <a:picLocks noChangeAspect="1" noChangeArrowheads="1"/>
          </p:cNvPicPr>
          <p:nvPr/>
        </p:nvPicPr>
        <p:blipFill>
          <a:blip r:embed="rId2" cstate="print"/>
          <a:srcRect/>
          <a:stretch>
            <a:fillRect/>
          </a:stretch>
        </p:blipFill>
        <p:spPr bwMode="auto">
          <a:xfrm>
            <a:off x="97367" y="47626"/>
            <a:ext cx="1064684" cy="893763"/>
          </a:xfrm>
          <a:prstGeom prst="rect">
            <a:avLst/>
          </a:prstGeom>
          <a:noFill/>
          <a:ln w="9525">
            <a:noFill/>
            <a:miter lim="800000"/>
            <a:headEnd/>
            <a:tailEnd/>
          </a:ln>
        </p:spPr>
      </p:pic>
      <p:pic>
        <p:nvPicPr>
          <p:cNvPr id="8" name="Picture 2" descr="D:\ueno\Documents\002-Symposia\12.11 東大講義\symbol1_72.gif"/>
          <p:cNvPicPr>
            <a:picLocks noChangeAspect="1" noChangeArrowheads="1"/>
          </p:cNvPicPr>
          <p:nvPr userDrawn="1"/>
        </p:nvPicPr>
        <p:blipFill>
          <a:blip r:embed="rId3" cstate="print"/>
          <a:srcRect/>
          <a:stretch>
            <a:fillRect/>
          </a:stretch>
        </p:blipFill>
        <p:spPr bwMode="auto">
          <a:xfrm>
            <a:off x="11434233" y="76200"/>
            <a:ext cx="654051" cy="831850"/>
          </a:xfrm>
          <a:prstGeom prst="rect">
            <a:avLst/>
          </a:prstGeom>
          <a:noFill/>
          <a:ln w="9525">
            <a:noFill/>
            <a:miter lim="800000"/>
            <a:headEnd/>
            <a:tailEnd/>
          </a:ln>
        </p:spPr>
      </p:pic>
      <p:sp>
        <p:nvSpPr>
          <p:cNvPr id="14341" name="Rectangle 5"/>
          <p:cNvSpPr>
            <a:spLocks noGrp="1" noChangeArrowheads="1"/>
          </p:cNvSpPr>
          <p:nvPr>
            <p:ph type="ctrTitle"/>
          </p:nvPr>
        </p:nvSpPr>
        <p:spPr>
          <a:xfrm>
            <a:off x="914400" y="2487330"/>
            <a:ext cx="10363200" cy="584775"/>
          </a:xfrm>
        </p:spPr>
        <p:txBody>
          <a:bodyPr wrap="square"/>
          <a:lstStyle>
            <a:lvl1pPr algn="ctr">
              <a:defRPr sz="3200" b="0">
                <a:solidFill>
                  <a:srgbClr val="FFFF66"/>
                </a:solidFill>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14342" name="Rectangle 6"/>
          <p:cNvSpPr>
            <a:spLocks noGrp="1" noChangeArrowheads="1"/>
          </p:cNvSpPr>
          <p:nvPr>
            <p:ph type="subTitle" idx="1"/>
          </p:nvPr>
        </p:nvSpPr>
        <p:spPr>
          <a:xfrm>
            <a:off x="1871133" y="4292600"/>
            <a:ext cx="8534400" cy="503238"/>
          </a:xfrm>
        </p:spPr>
        <p:txBody>
          <a:bodyPr/>
          <a:lstStyle>
            <a:lvl1pPr marL="0" indent="0" algn="ctr">
              <a:buFontTx/>
              <a:buNone/>
              <a:defRPr sz="2000">
                <a:solidFill>
                  <a:schemeClr val="bg1"/>
                </a:solidFill>
                <a:latin typeface="Arial" pitchFamily="34" charset="0"/>
                <a:ea typeface="MeiryoKe_PGothic" pitchFamily="50" charset="-128"/>
                <a:cs typeface="Arial" pitchFamily="34" charset="0"/>
              </a:defRPr>
            </a:lvl1pPr>
          </a:lstStyle>
          <a:p>
            <a:r>
              <a:rPr lang="ja-JP" altLang="en-US" dirty="0"/>
              <a:t>マスタ サブタイトルの書式設定</a:t>
            </a:r>
          </a:p>
        </p:txBody>
      </p:sp>
      <p:sp>
        <p:nvSpPr>
          <p:cNvPr id="9" name="Rectangle 7"/>
          <p:cNvSpPr>
            <a:spLocks noGrp="1" noChangeArrowheads="1"/>
          </p:cNvSpPr>
          <p:nvPr>
            <p:ph type="dt" sz="half" idx="10"/>
          </p:nvPr>
        </p:nvSpPr>
        <p:spPr>
          <a:xfrm>
            <a:off x="0" y="5949950"/>
            <a:ext cx="2844800" cy="476250"/>
          </a:xfrm>
        </p:spPr>
        <p:txBody>
          <a:bodyPr/>
          <a:lstStyle>
            <a:lvl1pPr algn="ctr">
              <a:defRPr>
                <a:solidFill>
                  <a:srgbClr val="FFFFFF"/>
                </a:solidFill>
              </a:defRPr>
            </a:lvl1pPr>
          </a:lstStyle>
          <a:p>
            <a:pPr>
              <a:defRPr/>
            </a:pPr>
            <a:endParaRPr lang="en-US" altLang="ja-JP"/>
          </a:p>
        </p:txBody>
      </p:sp>
      <p:sp>
        <p:nvSpPr>
          <p:cNvPr id="10" name="Rectangle 8"/>
          <p:cNvSpPr>
            <a:spLocks noGrp="1" noChangeArrowheads="1"/>
          </p:cNvSpPr>
          <p:nvPr>
            <p:ph type="ftr" sz="quarter" idx="11"/>
          </p:nvPr>
        </p:nvSpPr>
        <p:spPr>
          <a:xfrm>
            <a:off x="6233584" y="5949950"/>
            <a:ext cx="5780616" cy="476250"/>
          </a:xfrm>
        </p:spPr>
        <p:txBody>
          <a:bodyPr/>
          <a:lstStyle>
            <a:lvl1pPr>
              <a:defRPr sz="1400" smtClean="0">
                <a:solidFill>
                  <a:srgbClr val="FFCCFF"/>
                </a:solidFill>
                <a:latin typeface="Arial" charset="0"/>
                <a:ea typeface="MeiryoKe_PGothic" pitchFamily="50" charset="-128"/>
              </a:defRPr>
            </a:lvl1pPr>
          </a:lstStyle>
          <a:p>
            <a:r>
              <a:rPr lang="ja-JP" altLang="en-US"/>
              <a:t>原子力学会</a:t>
            </a:r>
            <a:r>
              <a:rPr lang="en-US" altLang="ja-JP"/>
              <a:t>2017</a:t>
            </a:r>
            <a:r>
              <a:rPr lang="ja-JP" altLang="en-US"/>
              <a:t>秋の年会</a:t>
            </a:r>
            <a:endParaRPr lang="ja-JP" altLang="ja-JP"/>
          </a:p>
        </p:txBody>
      </p:sp>
    </p:spTree>
    <p:extLst>
      <p:ext uri="{BB962C8B-B14F-4D97-AF65-F5344CB8AC3E}">
        <p14:creationId xmlns:p14="http://schemas.microsoft.com/office/powerpoint/2010/main" val="38204113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a:t>マスタ タイトルの書式設定</a:t>
            </a:r>
          </a:p>
        </p:txBody>
      </p:sp>
      <p:sp>
        <p:nvSpPr>
          <p:cNvPr id="3" name="コンテンツ プレースホルダ 2"/>
          <p:cNvSpPr>
            <a:spLocks noGrp="1"/>
          </p:cNvSpPr>
          <p:nvPr>
            <p:ph idx="1"/>
          </p:nvPr>
        </p:nvSpPr>
        <p:spPr/>
        <p:txBody>
          <a:bodyPr/>
          <a:lstStyle>
            <a:lvl1pPr>
              <a:defRPr>
                <a:latin typeface="Arial" pitchFamily="34" charset="0"/>
                <a:ea typeface="MeiryoKe_PGothic" pitchFamily="50" charset="-128"/>
                <a:cs typeface="Arial" pitchFamily="34" charset="0"/>
              </a:defRPr>
            </a:lvl1pPr>
            <a:lvl2pPr>
              <a:defRPr>
                <a:latin typeface="Arial" pitchFamily="34" charset="0"/>
                <a:ea typeface="MeiryoKe_PGothic" pitchFamily="50" charset="-128"/>
                <a:cs typeface="Arial" pitchFamily="34" charset="0"/>
              </a:defRPr>
            </a:lvl2pPr>
            <a:lvl3pPr>
              <a:defRPr>
                <a:latin typeface="Arial" pitchFamily="34" charset="0"/>
                <a:ea typeface="MeiryoKe_PGothic" pitchFamily="50" charset="-128"/>
                <a:cs typeface="Arial" pitchFamily="34" charset="0"/>
              </a:defRPr>
            </a:lvl3pPr>
            <a:lvl4pPr>
              <a:defRPr>
                <a:latin typeface="Arial" pitchFamily="34" charset="0"/>
                <a:ea typeface="MeiryoKe_PGothic" pitchFamily="50" charset="-128"/>
                <a:cs typeface="Arial" pitchFamily="34" charset="0"/>
              </a:defRPr>
            </a:lvl4pPr>
            <a:lvl5pPr>
              <a:defRPr>
                <a:latin typeface="Arial" pitchFamily="34" charset="0"/>
                <a:ea typeface="MeiryoKe_PGothic" pitchFamily="50" charset="-128"/>
                <a:cs typeface="Arial" pitchFamily="34" charset="0"/>
              </a:defRPr>
            </a:lvl5pPr>
          </a:lstStyle>
          <a:p>
            <a:pPr lvl="0"/>
            <a:r>
              <a:rPr lang="ja-JP" altLang="en-US" dirty="0"/>
              <a:t>マスタ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D7280BED-60D2-4E4B-B734-3EE7D78C6FAC}" type="slidenum">
              <a:rPr lang="en-US" altLang="ja-JP"/>
              <a:pPr>
                <a:defRPr/>
              </a:pPr>
              <a:t>‹#›</a:t>
            </a:fld>
            <a:endParaRPr lang="en-US" altLang="ja-JP"/>
          </a:p>
        </p:txBody>
      </p:sp>
    </p:spTree>
    <p:extLst>
      <p:ext uri="{BB962C8B-B14F-4D97-AF65-F5344CB8AC3E}">
        <p14:creationId xmlns:p14="http://schemas.microsoft.com/office/powerpoint/2010/main" val="15897580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6482865" cy="707886"/>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 テキストの書式設定</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A853E44C-0AFD-4126-B25F-FE53821DC200}" type="slidenum">
              <a:rPr lang="en-US" altLang="ja-JP"/>
              <a:pPr>
                <a:defRPr/>
              </a:pPr>
              <a:t>‹#›</a:t>
            </a:fld>
            <a:endParaRPr lang="en-US" altLang="ja-JP"/>
          </a:p>
        </p:txBody>
      </p:sp>
    </p:spTree>
    <p:extLst>
      <p:ext uri="{BB962C8B-B14F-4D97-AF65-F5344CB8AC3E}">
        <p14:creationId xmlns:p14="http://schemas.microsoft.com/office/powerpoint/2010/main" val="23461909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6197600" y="1155702"/>
            <a:ext cx="53848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3E4A3EC-E50F-4BED-92EE-F1217D58F2EA}" type="slidenum">
              <a:rPr lang="en-US" altLang="ja-JP"/>
              <a:pPr>
                <a:defRPr/>
              </a:pPr>
              <a:t>‹#›</a:t>
            </a:fld>
            <a:endParaRPr lang="en-US" altLang="ja-JP"/>
          </a:p>
        </p:txBody>
      </p:sp>
    </p:spTree>
    <p:extLst>
      <p:ext uri="{BB962C8B-B14F-4D97-AF65-F5344CB8AC3E}">
        <p14:creationId xmlns:p14="http://schemas.microsoft.com/office/powerpoint/2010/main" val="373970334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615309"/>
            <a:ext cx="3962944" cy="461665"/>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9" name="Rectangle 8"/>
          <p:cNvSpPr>
            <a:spLocks noGrp="1" noChangeArrowheads="1"/>
          </p:cNvSpPr>
          <p:nvPr>
            <p:ph type="sldNum" sz="quarter" idx="12"/>
          </p:nvPr>
        </p:nvSpPr>
        <p:spPr>
          <a:ln/>
        </p:spPr>
        <p:txBody>
          <a:bodyPr/>
          <a:lstStyle>
            <a:lvl1pPr>
              <a:defRPr/>
            </a:lvl1pPr>
          </a:lstStyle>
          <a:p>
            <a:pPr>
              <a:defRPr/>
            </a:pPr>
            <a:fld id="{22A4A54C-8F36-4DE3-AB8D-6908CEE2A3F0}" type="slidenum">
              <a:rPr lang="en-US" altLang="ja-JP"/>
              <a:pPr>
                <a:defRPr/>
              </a:pPr>
              <a:t>‹#›</a:t>
            </a:fld>
            <a:endParaRPr lang="en-US" altLang="ja-JP"/>
          </a:p>
        </p:txBody>
      </p:sp>
    </p:spTree>
    <p:extLst>
      <p:ext uri="{BB962C8B-B14F-4D97-AF65-F5344CB8AC3E}">
        <p14:creationId xmlns:p14="http://schemas.microsoft.com/office/powerpoint/2010/main" val="34442500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lvl1pPr>
              <a:defRPr>
                <a:latin typeface="Arial" pitchFamily="34" charset="0"/>
                <a:ea typeface="MeiryoKe_PGothic" pitchFamily="50" charset="-128"/>
                <a:cs typeface="Arial" pitchFamily="34" charset="0"/>
              </a:defRPr>
            </a:lvl1pPr>
          </a:lstStyle>
          <a:p>
            <a:r>
              <a:rPr lang="ja-JP" altLang="en-US" dirty="0"/>
              <a:t>マスタ タイトルの書式設定</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5" name="Rectangle 8"/>
          <p:cNvSpPr>
            <a:spLocks noGrp="1" noChangeArrowheads="1"/>
          </p:cNvSpPr>
          <p:nvPr>
            <p:ph type="sldNum" sz="quarter" idx="12"/>
          </p:nvPr>
        </p:nvSpPr>
        <p:spPr>
          <a:ln/>
        </p:spPr>
        <p:txBody>
          <a:bodyPr/>
          <a:lstStyle>
            <a:lvl1pPr>
              <a:defRPr/>
            </a:lvl1pPr>
          </a:lstStyle>
          <a:p>
            <a:pPr>
              <a:defRPr/>
            </a:pPr>
            <a:fld id="{17765DB0-2D14-4A8D-8B5B-5A19BDCCD2D4}" type="slidenum">
              <a:rPr lang="en-US" altLang="ja-JP"/>
              <a:pPr>
                <a:defRPr/>
              </a:pPr>
              <a:t>‹#›</a:t>
            </a:fld>
            <a:endParaRPr lang="en-US" altLang="ja-JP"/>
          </a:p>
        </p:txBody>
      </p:sp>
    </p:spTree>
    <p:extLst>
      <p:ext uri="{BB962C8B-B14F-4D97-AF65-F5344CB8AC3E}">
        <p14:creationId xmlns:p14="http://schemas.microsoft.com/office/powerpoint/2010/main" val="1443582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4" name="Rectangle 8"/>
          <p:cNvSpPr>
            <a:spLocks noGrp="1" noChangeArrowheads="1"/>
          </p:cNvSpPr>
          <p:nvPr>
            <p:ph type="sldNum" sz="quarter" idx="12"/>
          </p:nvPr>
        </p:nvSpPr>
        <p:spPr>
          <a:ln/>
        </p:spPr>
        <p:txBody>
          <a:bodyPr/>
          <a:lstStyle>
            <a:lvl1pPr>
              <a:defRPr/>
            </a:lvl1pPr>
          </a:lstStyle>
          <a:p>
            <a:pPr>
              <a:defRPr/>
            </a:pPr>
            <a:fld id="{67D29D40-2A5D-41B5-B422-2FB1E1C0FF8C}" type="slidenum">
              <a:rPr lang="en-US" altLang="ja-JP"/>
              <a:pPr>
                <a:defRPr/>
              </a:pPr>
              <a:t>‹#›</a:t>
            </a:fld>
            <a:endParaRPr lang="en-US" altLang="ja-JP"/>
          </a:p>
        </p:txBody>
      </p:sp>
    </p:spTree>
    <p:extLst>
      <p:ext uri="{BB962C8B-B14F-4D97-AF65-F5344CB8AC3E}">
        <p14:creationId xmlns:p14="http://schemas.microsoft.com/office/powerpoint/2010/main" val="3881205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1034990"/>
            <a:ext cx="3332964" cy="400110"/>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4766735"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609601"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FC037AE4-E0F8-4F27-B890-4DB803907B90}" type="slidenum">
              <a:rPr lang="en-US" altLang="ja-JP"/>
              <a:pPr>
                <a:defRPr/>
              </a:pPr>
              <a:t>‹#›</a:t>
            </a:fld>
            <a:endParaRPr lang="en-US" altLang="ja-JP"/>
          </a:p>
        </p:txBody>
      </p:sp>
    </p:spTree>
    <p:extLst>
      <p:ext uri="{BB962C8B-B14F-4D97-AF65-F5344CB8AC3E}">
        <p14:creationId xmlns:p14="http://schemas.microsoft.com/office/powerpoint/2010/main" val="28018765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20" y="4967228"/>
            <a:ext cx="3332964" cy="400110"/>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アイコンをクリックして図を追加</a:t>
            </a:r>
          </a:p>
        </p:txBody>
      </p:sp>
      <p:sp>
        <p:nvSpPr>
          <p:cNvPr id="4" name="テキスト プレースホル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7" name="Rectangle 8"/>
          <p:cNvSpPr>
            <a:spLocks noGrp="1" noChangeArrowheads="1"/>
          </p:cNvSpPr>
          <p:nvPr>
            <p:ph type="sldNum" sz="quarter" idx="12"/>
          </p:nvPr>
        </p:nvSpPr>
        <p:spPr>
          <a:ln/>
        </p:spPr>
        <p:txBody>
          <a:bodyPr/>
          <a:lstStyle>
            <a:lvl1pPr>
              <a:defRPr/>
            </a:lvl1pPr>
          </a:lstStyle>
          <a:p>
            <a:pPr>
              <a:defRPr/>
            </a:pPr>
            <a:fld id="{860A0512-E135-4EBF-9198-3C89E1DB43B9}" type="slidenum">
              <a:rPr lang="en-US" altLang="ja-JP"/>
              <a:pPr>
                <a:defRPr/>
              </a:pPr>
              <a:t>‹#›</a:t>
            </a:fld>
            <a:endParaRPr lang="en-US" altLang="ja-JP"/>
          </a:p>
        </p:txBody>
      </p:sp>
    </p:spTree>
    <p:extLst>
      <p:ext uri="{BB962C8B-B14F-4D97-AF65-F5344CB8AC3E}">
        <p14:creationId xmlns:p14="http://schemas.microsoft.com/office/powerpoint/2010/main" val="15889658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101971D5-E133-45B7-BB9E-7DA5094447EA}" type="slidenum">
              <a:rPr lang="en-US" altLang="ja-JP"/>
              <a:pPr>
                <a:defRPr/>
              </a:pPr>
              <a:t>‹#›</a:t>
            </a:fld>
            <a:endParaRPr lang="en-US" altLang="ja-JP"/>
          </a:p>
        </p:txBody>
      </p:sp>
    </p:spTree>
    <p:extLst>
      <p:ext uri="{BB962C8B-B14F-4D97-AF65-F5344CB8AC3E}">
        <p14:creationId xmlns:p14="http://schemas.microsoft.com/office/powerpoint/2010/main" val="59353180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9924278" y="42863"/>
            <a:ext cx="553998" cy="3870611"/>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527051" y="42863"/>
            <a:ext cx="8089900" cy="6083300"/>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6" name="Rectangle 8"/>
          <p:cNvSpPr>
            <a:spLocks noGrp="1" noChangeArrowheads="1"/>
          </p:cNvSpPr>
          <p:nvPr>
            <p:ph type="sldNum" sz="quarter" idx="12"/>
          </p:nvPr>
        </p:nvSpPr>
        <p:spPr>
          <a:ln/>
        </p:spPr>
        <p:txBody>
          <a:bodyPr/>
          <a:lstStyle>
            <a:lvl1pPr>
              <a:defRPr/>
            </a:lvl1pPr>
          </a:lstStyle>
          <a:p>
            <a:pPr>
              <a:defRPr/>
            </a:pPr>
            <a:fld id="{2D0D6D4A-9A73-489C-89CA-B9805583C5A4}" type="slidenum">
              <a:rPr lang="en-US" altLang="ja-JP"/>
              <a:pPr>
                <a:defRPr/>
              </a:pPr>
              <a:t>‹#›</a:t>
            </a:fld>
            <a:endParaRPr lang="en-US" altLang="ja-JP"/>
          </a:p>
        </p:txBody>
      </p:sp>
    </p:spTree>
    <p:extLst>
      <p:ext uri="{BB962C8B-B14F-4D97-AF65-F5344CB8AC3E}">
        <p14:creationId xmlns:p14="http://schemas.microsoft.com/office/powerpoint/2010/main" val="28022115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AndTwoObj" preserve="1">
  <p:cSld name="タイトル、コンテンツ、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27051" y="40633"/>
            <a:ext cx="3962944" cy="461665"/>
          </a:xfrm>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09600" y="1155702"/>
            <a:ext cx="5384800" cy="4970463"/>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quarter" idx="2"/>
          </p:nvPr>
        </p:nvSpPr>
        <p:spPr>
          <a:xfrm>
            <a:off x="6197600" y="1155700"/>
            <a:ext cx="5384800" cy="2408238"/>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コンテンツ プレースホルダ 4"/>
          <p:cNvSpPr>
            <a:spLocks noGrp="1"/>
          </p:cNvSpPr>
          <p:nvPr>
            <p:ph sz="quarter" idx="3"/>
          </p:nvPr>
        </p:nvSpPr>
        <p:spPr>
          <a:xfrm>
            <a:off x="6197600" y="3716339"/>
            <a:ext cx="5384800" cy="2409825"/>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6" name="Rectangle 6"/>
          <p:cNvSpPr>
            <a:spLocks noGrp="1" noChangeArrowheads="1"/>
          </p:cNvSpPr>
          <p:nvPr>
            <p:ph type="dt" sz="half" idx="10"/>
          </p:nvPr>
        </p:nvSpPr>
        <p:spPr>
          <a:ln/>
        </p:spPr>
        <p:txBody>
          <a:bodyPr/>
          <a:lstStyle>
            <a:lvl1pPr>
              <a:defRPr/>
            </a:lvl1pPr>
          </a:lstStyle>
          <a:p>
            <a:pPr>
              <a:defRPr/>
            </a:pPr>
            <a:endParaRPr lang="en-US" altLang="ja-JP"/>
          </a:p>
        </p:txBody>
      </p:sp>
      <p:sp>
        <p:nvSpPr>
          <p:cNvPr id="7" name="Rectangle 7"/>
          <p:cNvSpPr>
            <a:spLocks noGrp="1" noChangeArrowheads="1"/>
          </p:cNvSpPr>
          <p:nvPr>
            <p:ph type="ftr" sz="quarter" idx="11"/>
          </p:nvPr>
        </p:nvSpPr>
        <p:spPr>
          <a:ln/>
        </p:spPr>
        <p:txBody>
          <a:bodyPr/>
          <a:lstStyle>
            <a:lvl1pPr>
              <a:defRPr/>
            </a:lvl1pPr>
          </a:lstStyle>
          <a:p>
            <a:pPr>
              <a:defRPr/>
            </a:pPr>
            <a:r>
              <a:rPr lang="ja-JP" altLang="en-US"/>
              <a:t>原子力学会</a:t>
            </a:r>
            <a:r>
              <a:rPr lang="en-US" altLang="ja-JP"/>
              <a:t>2017</a:t>
            </a:r>
            <a:r>
              <a:rPr lang="ja-JP" altLang="en-US"/>
              <a:t>秋の年会</a:t>
            </a:r>
            <a:endParaRPr lang="en-US" altLang="ja-JP"/>
          </a:p>
        </p:txBody>
      </p:sp>
      <p:sp>
        <p:nvSpPr>
          <p:cNvPr id="8" name="Rectangle 8"/>
          <p:cNvSpPr>
            <a:spLocks noGrp="1" noChangeArrowheads="1"/>
          </p:cNvSpPr>
          <p:nvPr>
            <p:ph type="sldNum" sz="quarter" idx="12"/>
          </p:nvPr>
        </p:nvSpPr>
        <p:spPr>
          <a:ln/>
        </p:spPr>
        <p:txBody>
          <a:bodyPr/>
          <a:lstStyle>
            <a:lvl1pPr>
              <a:defRPr/>
            </a:lvl1pPr>
          </a:lstStyle>
          <a:p>
            <a:pPr>
              <a:defRPr/>
            </a:pPr>
            <a:fld id="{F763C9D9-6C63-4280-9B9A-6FC243D9C3D3}" type="slidenum">
              <a:rPr lang="en-US" altLang="ja-JP"/>
              <a:pPr>
                <a:defRPr/>
              </a:pPr>
              <a:t>‹#›</a:t>
            </a:fld>
            <a:endParaRPr lang="en-US" altLang="ja-JP"/>
          </a:p>
        </p:txBody>
      </p:sp>
    </p:spTree>
    <p:extLst>
      <p:ext uri="{BB962C8B-B14F-4D97-AF65-F5344CB8AC3E}">
        <p14:creationId xmlns:p14="http://schemas.microsoft.com/office/powerpoint/2010/main" val="19807817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
        <p:nvSpPr>
          <p:cNvPr id="2" name="タイトル 1"/>
          <p:cNvSpPr>
            <a:spLocks noGrp="1"/>
          </p:cNvSpPr>
          <p:nvPr>
            <p:ph type="title"/>
          </p:nvPr>
        </p:nvSpPr>
        <p:spPr>
          <a:xfrm>
            <a:off x="700617" y="40631"/>
            <a:ext cx="4270721" cy="461665"/>
          </a:xfrm>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pPr>
              <a:defRPr/>
            </a:pPr>
            <a:endParaRPr lang="en-US" altLang="ja-JP"/>
          </a:p>
        </p:txBody>
      </p:sp>
      <p:sp>
        <p:nvSpPr>
          <p:cNvPr id="4" name="フッター プレースホルダー 3"/>
          <p:cNvSpPr>
            <a:spLocks noGrp="1"/>
          </p:cNvSpPr>
          <p:nvPr>
            <p:ph type="ftr" sz="quarter" idx="11"/>
          </p:nvPr>
        </p:nvSpPr>
        <p:spPr/>
        <p:txBody>
          <a:bodyPr/>
          <a:lstStyle/>
          <a:p>
            <a:pPr>
              <a:defRPr/>
            </a:pPr>
            <a:r>
              <a:rPr lang="ja-JP" altLang="en-US"/>
              <a:t>原子力学会</a:t>
            </a:r>
            <a:r>
              <a:rPr lang="en-US" altLang="ja-JP"/>
              <a:t>2017</a:t>
            </a:r>
            <a:r>
              <a:rPr lang="ja-JP" altLang="en-US"/>
              <a:t>秋の年会</a:t>
            </a:r>
            <a:endParaRPr lang="en-US" altLang="ja-JP"/>
          </a:p>
        </p:txBody>
      </p:sp>
      <p:sp>
        <p:nvSpPr>
          <p:cNvPr id="5" name="スライド番号プレースホルダー 4"/>
          <p:cNvSpPr>
            <a:spLocks noGrp="1"/>
          </p:cNvSpPr>
          <p:nvPr>
            <p:ph type="sldNum" sz="quarter" idx="12"/>
          </p:nvPr>
        </p:nvSpPr>
        <p:spPr/>
        <p:txBody>
          <a:bodyPr/>
          <a:lstStyle/>
          <a:p>
            <a:pPr>
              <a:defRPr/>
            </a:pPr>
            <a:fld id="{16535C96-5496-4058-8803-350EE884DB97}" type="slidenum">
              <a:rPr lang="en-US" altLang="ja-JP" smtClean="0"/>
              <a:pPr>
                <a:defRPr/>
              </a:pPr>
              <a:t>‹#›</a:t>
            </a:fld>
            <a:endParaRPr lang="en-US" altLang="ja-JP"/>
          </a:p>
        </p:txBody>
      </p:sp>
    </p:spTree>
    <p:extLst>
      <p:ext uri="{BB962C8B-B14F-4D97-AF65-F5344CB8AC3E}">
        <p14:creationId xmlns:p14="http://schemas.microsoft.com/office/powerpoint/2010/main" val="23257727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kumimoji="1" lang="ja-JP"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428451351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kumimoji="1" lang="ja-JP"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251815355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kumimoji="1" lang="ja-JP"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15146884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kumimoji="1" lang="ja-JP"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41397772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839788" y="2505075"/>
            <a:ext cx="5157787"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6172200" y="2505075"/>
            <a:ext cx="5183188"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kumimoji="1" lang="ja-JP"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1275231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kumimoji="1" lang="ja-JP"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28090975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kumimoji="1" lang="ja-JP"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127752265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pPr defTabSz="457200" fontAlgn="auto">
              <a:spcBef>
                <a:spcPts val="0"/>
              </a:spcBef>
              <a:spcAft>
                <a:spcPts val="0"/>
              </a:spcAft>
            </a:pPr>
            <a:fld id="{0987FA9E-2251-49DC-A81A-3C1D82831789}" type="datetimeFigureOut">
              <a:rPr lang="ja-JP" altLang="en-US" smtClean="0">
                <a:solidFill>
                  <a:prstClr val="black">
                    <a:tint val="75000"/>
                  </a:prstClr>
                </a:solidFill>
                <a:latin typeface="Calibri" panose="020F0502020204030204"/>
                <a:ea typeface="游ゴシック" panose="020B0400000000000000" pitchFamily="50" charset="-128"/>
              </a:rPr>
              <a:pPr defTabSz="457200" fontAlgn="auto">
                <a:spcBef>
                  <a:spcPts val="0"/>
                </a:spcBef>
                <a:spcAft>
                  <a:spcPts val="0"/>
                </a:spcAft>
              </a:pPr>
              <a:t>2026/10/1</a:t>
            </a:fld>
            <a:endParaRPr lang="ja-JP" altLang="en-US">
              <a:solidFill>
                <a:prstClr val="black">
                  <a:tint val="75000"/>
                </a:prstClr>
              </a:solidFill>
              <a:latin typeface="Calibri" panose="020F0502020204030204"/>
              <a:ea typeface="游ゴシック" panose="020B0400000000000000" pitchFamily="50" charset="-128"/>
            </a:endParaRPr>
          </a:p>
        </p:txBody>
      </p:sp>
      <p:sp>
        <p:nvSpPr>
          <p:cNvPr id="6" name="Footer Placeholder 5"/>
          <p:cNvSpPr>
            <a:spLocks noGrp="1"/>
          </p:cNvSpPr>
          <p:nvPr>
            <p:ph type="ftr" sz="quarter" idx="11"/>
          </p:nvPr>
        </p:nvSpPr>
        <p:spPr/>
        <p:txBody>
          <a:bodyPr/>
          <a:lstStyle/>
          <a:p>
            <a:pPr defTabSz="457200" fontAlgn="auto">
              <a:spcBef>
                <a:spcPts val="0"/>
              </a:spcBef>
              <a:spcAft>
                <a:spcPts val="0"/>
              </a:spcAft>
            </a:pPr>
            <a:endParaRPr lang="ja-JP" altLang="en-US">
              <a:solidFill>
                <a:prstClr val="black">
                  <a:tint val="75000"/>
                </a:prstClr>
              </a:solidFill>
              <a:latin typeface="Calibri" panose="020F0502020204030204"/>
              <a:ea typeface="游ゴシック" panose="020B0400000000000000" pitchFamily="50" charset="-128"/>
            </a:endParaRPr>
          </a:p>
        </p:txBody>
      </p:sp>
      <p:sp>
        <p:nvSpPr>
          <p:cNvPr id="7" name="Slide Number Placeholder 6"/>
          <p:cNvSpPr>
            <a:spLocks noGrp="1"/>
          </p:cNvSpPr>
          <p:nvPr>
            <p:ph type="sldNum" sz="quarter" idx="12"/>
          </p:nvPr>
        </p:nvSpPr>
        <p:spPr/>
        <p:txBody>
          <a:bodyPr/>
          <a:lstStyle/>
          <a:p>
            <a:pPr defTabSz="457200" fontAlgn="auto">
              <a:spcBef>
                <a:spcPts val="0"/>
              </a:spcBef>
              <a:spcAft>
                <a:spcPts val="0"/>
              </a:spcAft>
            </a:pPr>
            <a:fld id="{D798A0A6-298D-45AC-BF96-30E3E5B73088}" type="slidenum">
              <a:rPr lang="ja-JP" altLang="en-US" smtClean="0">
                <a:solidFill>
                  <a:prstClr val="black">
                    <a:tint val="75000"/>
                  </a:prstClr>
                </a:solidFill>
                <a:latin typeface="Calibri" panose="020F0502020204030204"/>
                <a:ea typeface="游ゴシック" panose="020B0400000000000000" pitchFamily="50" charset="-128"/>
              </a:rPr>
              <a:pPr defTabSz="457200" fontAlgn="auto">
                <a:spcBef>
                  <a:spcPts val="0"/>
                </a:spcBef>
                <a:spcAft>
                  <a:spcPts val="0"/>
                </a:spcAft>
              </a:pPr>
              <a:t>‹#›</a:t>
            </a:fld>
            <a:endParaRPr lang="ja-JP" altLang="en-US">
              <a:solidFill>
                <a:prstClr val="black">
                  <a:tint val="75000"/>
                </a:prstClr>
              </a:solidFill>
              <a:latin typeface="Calibri" panose="020F0502020204030204"/>
              <a:ea typeface="游ゴシック" panose="020B0400000000000000" pitchFamily="50" charset="-128"/>
            </a:endParaRPr>
          </a:p>
        </p:txBody>
      </p:sp>
    </p:spTree>
    <p:extLst>
      <p:ext uri="{BB962C8B-B14F-4D97-AF65-F5344CB8AC3E}">
        <p14:creationId xmlns:p14="http://schemas.microsoft.com/office/powerpoint/2010/main" val="58646849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kumimoji="1" lang="ja-JP"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335921705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defTabSz="457200" fontAlgn="auto">
              <a:spcBef>
                <a:spcPts val="0"/>
              </a:spcBef>
              <a:spcAft>
                <a:spcPts val="0"/>
              </a:spcAft>
            </a:pPr>
            <a:fld id="{0987FA9E-2251-49DC-A81A-3C1D82831789}" type="datetimeFigureOut">
              <a:rPr lang="ja-JP" altLang="en-US" smtClean="0">
                <a:solidFill>
                  <a:prstClr val="black">
                    <a:tint val="75000"/>
                  </a:prstClr>
                </a:solidFill>
                <a:latin typeface="Calibri" panose="020F0502020204030204"/>
                <a:ea typeface="游ゴシック" panose="020B0400000000000000" pitchFamily="50" charset="-128"/>
              </a:rPr>
              <a:pPr defTabSz="457200" fontAlgn="auto">
                <a:spcBef>
                  <a:spcPts val="0"/>
                </a:spcBef>
                <a:spcAft>
                  <a:spcPts val="0"/>
                </a:spcAft>
              </a:pPr>
              <a:t>2026/10/1</a:t>
            </a:fld>
            <a:endParaRPr lang="ja-JP" altLang="en-US">
              <a:solidFill>
                <a:prstClr val="black">
                  <a:tint val="75000"/>
                </a:prstClr>
              </a:solidFill>
              <a:latin typeface="Calibri" panose="020F0502020204030204"/>
              <a:ea typeface="游ゴシック" panose="020B0400000000000000" pitchFamily="50" charset="-128"/>
            </a:endParaRPr>
          </a:p>
        </p:txBody>
      </p:sp>
      <p:sp>
        <p:nvSpPr>
          <p:cNvPr id="5" name="Footer Placeholder 4"/>
          <p:cNvSpPr>
            <a:spLocks noGrp="1"/>
          </p:cNvSpPr>
          <p:nvPr>
            <p:ph type="ftr" sz="quarter" idx="11"/>
          </p:nvPr>
        </p:nvSpPr>
        <p:spPr/>
        <p:txBody>
          <a:bodyPr/>
          <a:lstStyle/>
          <a:p>
            <a:pPr defTabSz="457200" fontAlgn="auto">
              <a:spcBef>
                <a:spcPts val="0"/>
              </a:spcBef>
              <a:spcAft>
                <a:spcPts val="0"/>
              </a:spcAft>
            </a:pPr>
            <a:endParaRPr lang="ja-JP" altLang="en-US">
              <a:solidFill>
                <a:prstClr val="black">
                  <a:tint val="75000"/>
                </a:prstClr>
              </a:solidFill>
              <a:latin typeface="Calibri" panose="020F0502020204030204"/>
              <a:ea typeface="游ゴシック" panose="020B0400000000000000" pitchFamily="50" charset="-128"/>
            </a:endParaRPr>
          </a:p>
        </p:txBody>
      </p:sp>
      <p:sp>
        <p:nvSpPr>
          <p:cNvPr id="6" name="Slide Number Placeholder 5"/>
          <p:cNvSpPr>
            <a:spLocks noGrp="1"/>
          </p:cNvSpPr>
          <p:nvPr>
            <p:ph type="sldNum" sz="quarter" idx="12"/>
          </p:nvPr>
        </p:nvSpPr>
        <p:spPr/>
        <p:txBody>
          <a:bodyPr/>
          <a:lstStyle/>
          <a:p>
            <a:pPr defTabSz="457200" fontAlgn="auto">
              <a:spcBef>
                <a:spcPts val="0"/>
              </a:spcBef>
              <a:spcAft>
                <a:spcPts val="0"/>
              </a:spcAft>
            </a:pPr>
            <a:fld id="{D798A0A6-298D-45AC-BF96-30E3E5B73088}" type="slidenum">
              <a:rPr lang="ja-JP" altLang="en-US" smtClean="0">
                <a:solidFill>
                  <a:prstClr val="black">
                    <a:tint val="75000"/>
                  </a:prstClr>
                </a:solidFill>
                <a:latin typeface="Calibri" panose="020F0502020204030204"/>
                <a:ea typeface="游ゴシック" panose="020B0400000000000000" pitchFamily="50" charset="-128"/>
              </a:rPr>
              <a:pPr defTabSz="457200" fontAlgn="auto">
                <a:spcBef>
                  <a:spcPts val="0"/>
                </a:spcBef>
                <a:spcAft>
                  <a:spcPts val="0"/>
                </a:spcAft>
              </a:pPr>
              <a:t>‹#›</a:t>
            </a:fld>
            <a:endParaRPr lang="ja-JP" altLang="en-US">
              <a:solidFill>
                <a:prstClr val="black">
                  <a:tint val="75000"/>
                </a:prstClr>
              </a:solidFill>
              <a:latin typeface="Calibri" panose="020F0502020204030204"/>
              <a:ea typeface="游ゴシック" panose="020B0400000000000000" pitchFamily="50" charset="-128"/>
            </a:endParaRPr>
          </a:p>
        </p:txBody>
      </p:sp>
    </p:spTree>
    <p:extLst>
      <p:ext uri="{BB962C8B-B14F-4D97-AF65-F5344CB8AC3E}">
        <p14:creationId xmlns:p14="http://schemas.microsoft.com/office/powerpoint/2010/main" val="166549428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987FA9E-2251-49DC-A81A-3C1D82831789}" type="datetimeFigureOut">
              <a:rPr kumimoji="1" lang="ja-JP" altLang="en-US" smtClean="0">
                <a:solidFill>
                  <a:prstClr val="black">
                    <a:tint val="75000"/>
                  </a:prstClr>
                </a:solidFill>
              </a:rPr>
              <a:pPr/>
              <a:t>2026/10/1</a:t>
            </a:fld>
            <a:endParaRPr kumimoji="1" lang="ja-JP"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kumimoji="1" lang="ja-JP"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798A0A6-298D-45AC-BF96-30E3E5B73088}" type="slidenum">
              <a:rPr kumimoji="1" lang="ja-JP" altLang="en-US" smtClean="0">
                <a:solidFill>
                  <a:prstClr val="black">
                    <a:tint val="75000"/>
                  </a:prstClr>
                </a:solidFill>
              </a:rPr>
              <a:pPr/>
              <a:t>‹#›</a:t>
            </a:fld>
            <a:endParaRPr kumimoji="1" lang="ja-JP" altLang="en-US">
              <a:solidFill>
                <a:prstClr val="black">
                  <a:tint val="75000"/>
                </a:prstClr>
              </a:solidFill>
            </a:endParaRPr>
          </a:p>
        </p:txBody>
      </p:sp>
    </p:spTree>
    <p:extLst>
      <p:ext uri="{BB962C8B-B14F-4D97-AF65-F5344CB8AC3E}">
        <p14:creationId xmlns:p14="http://schemas.microsoft.com/office/powerpoint/2010/main" val="347532591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330233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08554239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7149897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0389407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33977897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839788" y="2505075"/>
            <a:ext cx="5157787"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6172200" y="2505075"/>
            <a:ext cx="5183188"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93549711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05740285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108513623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52093057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155192004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68650848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232656786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タイトルとコンテンツ">
    <p:spTree>
      <p:nvGrpSpPr>
        <p:cNvPr id="1" name=""/>
        <p:cNvGrpSpPr/>
        <p:nvPr/>
      </p:nvGrpSpPr>
      <p:grpSpPr>
        <a:xfrm>
          <a:off x="0" y="0"/>
          <a:ext cx="0" cy="0"/>
          <a:chOff x="0" y="0"/>
          <a:chExt cx="0" cy="0"/>
        </a:xfrm>
      </p:grpSpPr>
      <p:pic>
        <p:nvPicPr>
          <p:cNvPr id="10" name="図 6">
            <a:extLst>
              <a:ext uri="{FF2B5EF4-FFF2-40B4-BE49-F238E27FC236}">
                <a16:creationId xmlns:a16="http://schemas.microsoft.com/office/drawing/2014/main" id="{282D2731-3F0B-4B6B-8450-DB10ECDADE47}"/>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6355" y="903289"/>
            <a:ext cx="10810631"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a:xfrm>
            <a:off x="1021864" y="246876"/>
            <a:ext cx="10535139" cy="576000"/>
          </a:xfrm>
        </p:spPr>
        <p:txBody>
          <a:bodyPr/>
          <a:lstStyle>
            <a:lvl1pPr>
              <a:defRPr>
                <a:solidFill>
                  <a:srgbClr val="141414"/>
                </a:solidFill>
              </a:defRPr>
            </a:lvl1pPr>
          </a:lstStyle>
          <a:p>
            <a:r>
              <a:rPr lang="ja-JP" altLang="en-US"/>
              <a:t>マスター タイトルの書式設定</a:t>
            </a:r>
            <a:endParaRPr lang="ja-JP" altLang="en-US" dirty="0"/>
          </a:p>
        </p:txBody>
      </p:sp>
      <p:sp>
        <p:nvSpPr>
          <p:cNvPr id="3" name="コンテンツ プレースホルダー 2"/>
          <p:cNvSpPr>
            <a:spLocks noGrp="1"/>
          </p:cNvSpPr>
          <p:nvPr>
            <p:ph idx="1"/>
          </p:nvPr>
        </p:nvSpPr>
        <p:spPr>
          <a:xfrm>
            <a:off x="1021862" y="1697500"/>
            <a:ext cx="10535140" cy="2088232"/>
          </a:xfrm>
          <a:noFill/>
        </p:spPr>
        <p:txBody>
          <a:bodyPr/>
          <a:lstStyle>
            <a:lvl1pPr>
              <a:lnSpc>
                <a:spcPct val="150000"/>
              </a:lnSpc>
              <a:defRPr sz="2585">
                <a:solidFill>
                  <a:srgbClr val="141414"/>
                </a:solidFill>
                <a:latin typeface="+mn-ea"/>
                <a:ea typeface="+mn-ea"/>
              </a:defRPr>
            </a:lvl1pPr>
            <a:lvl2pPr>
              <a:lnSpc>
                <a:spcPct val="150000"/>
              </a:lnSpc>
              <a:defRPr>
                <a:solidFill>
                  <a:srgbClr val="141414"/>
                </a:solidFill>
                <a:latin typeface="+mn-ea"/>
                <a:ea typeface="+mn-ea"/>
              </a:defRPr>
            </a:lvl2pPr>
            <a:lvl3pPr>
              <a:lnSpc>
                <a:spcPct val="150000"/>
              </a:lnSpc>
              <a:defRPr>
                <a:solidFill>
                  <a:srgbClr val="141414"/>
                </a:solidFill>
                <a:latin typeface="+mn-ea"/>
                <a:ea typeface="+mn-ea"/>
              </a:defRPr>
            </a:lvl3pPr>
            <a:lvl4pPr>
              <a:lnSpc>
                <a:spcPct val="150000"/>
              </a:lnSpc>
              <a:defRPr>
                <a:solidFill>
                  <a:srgbClr val="141414"/>
                </a:solidFill>
                <a:latin typeface="+mn-ea"/>
                <a:ea typeface="+mn-ea"/>
              </a:defRPr>
            </a:lvl4pPr>
            <a:lvl5pPr>
              <a:lnSpc>
                <a:spcPct val="150000"/>
              </a:lnSpc>
              <a:defRPr>
                <a:solidFill>
                  <a:srgbClr val="141414"/>
                </a:solidFill>
                <a:latin typeface="+mn-ea"/>
                <a:ea typeface="+mn-ea"/>
              </a:defRPr>
            </a:lvl5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ja-JP" altLang="en-US" dirty="0"/>
          </a:p>
        </p:txBody>
      </p:sp>
      <p:sp>
        <p:nvSpPr>
          <p:cNvPr id="7" name="コンテンツ プレースホルダー 6"/>
          <p:cNvSpPr>
            <a:spLocks noGrp="1"/>
          </p:cNvSpPr>
          <p:nvPr>
            <p:ph sz="quarter" idx="12"/>
          </p:nvPr>
        </p:nvSpPr>
        <p:spPr>
          <a:xfrm>
            <a:off x="1021861" y="1167494"/>
            <a:ext cx="10535139" cy="432792"/>
          </a:xfrm>
          <a:noFill/>
          <a:ln w="25400">
            <a:solidFill>
              <a:srgbClr val="0B639B"/>
            </a:solidFill>
          </a:ln>
        </p:spPr>
        <p:txBody>
          <a:bodyPr anchor="ctr"/>
          <a:lstStyle>
            <a:lvl1pPr marL="0" indent="0">
              <a:buNone/>
              <a:defRPr sz="2216">
                <a:solidFill>
                  <a:srgbClr val="141414"/>
                </a:solidFill>
                <a:latin typeface="HGP創英角ｺﾞｼｯｸUB" panose="020B0900000000000000" pitchFamily="50" charset="-128"/>
                <a:ea typeface="HGP創英角ｺﾞｼｯｸUB" panose="020B0900000000000000" pitchFamily="50" charset="-128"/>
              </a:defRPr>
            </a:lvl1pPr>
          </a:lstStyle>
          <a:p>
            <a:pPr lvl="0"/>
            <a:r>
              <a:rPr lang="ja-JP" altLang="en-US"/>
              <a:t>マスター テキストの書式設定</a:t>
            </a:r>
          </a:p>
        </p:txBody>
      </p:sp>
      <p:sp>
        <p:nvSpPr>
          <p:cNvPr id="8" name="コンテンツ プレースホルダー 2"/>
          <p:cNvSpPr>
            <a:spLocks noGrp="1"/>
          </p:cNvSpPr>
          <p:nvPr>
            <p:ph idx="13"/>
          </p:nvPr>
        </p:nvSpPr>
        <p:spPr>
          <a:xfrm>
            <a:off x="1021862" y="4575244"/>
            <a:ext cx="10535140" cy="1657001"/>
          </a:xfrm>
        </p:spPr>
        <p:txBody>
          <a:bodyPr/>
          <a:lstStyle>
            <a:lvl1pPr>
              <a:lnSpc>
                <a:spcPct val="150000"/>
              </a:lnSpc>
              <a:defRPr sz="2585">
                <a:solidFill>
                  <a:srgbClr val="141414"/>
                </a:solidFill>
                <a:latin typeface="+mn-ea"/>
                <a:ea typeface="+mn-ea"/>
              </a:defRPr>
            </a:lvl1pPr>
            <a:lvl2pPr>
              <a:lnSpc>
                <a:spcPct val="150000"/>
              </a:lnSpc>
              <a:defRPr>
                <a:solidFill>
                  <a:srgbClr val="141414"/>
                </a:solidFill>
                <a:latin typeface="+mn-ea"/>
                <a:ea typeface="+mn-ea"/>
              </a:defRPr>
            </a:lvl2pPr>
            <a:lvl3pPr>
              <a:lnSpc>
                <a:spcPct val="150000"/>
              </a:lnSpc>
              <a:defRPr>
                <a:solidFill>
                  <a:srgbClr val="141414"/>
                </a:solidFill>
                <a:latin typeface="+mn-ea"/>
                <a:ea typeface="+mn-ea"/>
              </a:defRPr>
            </a:lvl3pPr>
            <a:lvl4pPr>
              <a:lnSpc>
                <a:spcPct val="150000"/>
              </a:lnSpc>
              <a:defRPr>
                <a:solidFill>
                  <a:srgbClr val="141414"/>
                </a:solidFill>
                <a:latin typeface="+mn-ea"/>
                <a:ea typeface="+mn-ea"/>
              </a:defRPr>
            </a:lvl4pPr>
            <a:lvl5pPr>
              <a:lnSpc>
                <a:spcPct val="150000"/>
              </a:lnSpc>
              <a:defRPr>
                <a:solidFill>
                  <a:srgbClr val="141414"/>
                </a:solidFill>
                <a:latin typeface="+mn-ea"/>
                <a:ea typeface="+mn-ea"/>
              </a:defRPr>
            </a:lvl5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ja-JP" altLang="en-US" dirty="0"/>
          </a:p>
        </p:txBody>
      </p:sp>
      <p:sp>
        <p:nvSpPr>
          <p:cNvPr id="9" name="コンテンツ プレースホルダー 6"/>
          <p:cNvSpPr>
            <a:spLocks noGrp="1"/>
          </p:cNvSpPr>
          <p:nvPr>
            <p:ph sz="quarter" idx="14"/>
          </p:nvPr>
        </p:nvSpPr>
        <p:spPr>
          <a:xfrm>
            <a:off x="1021861" y="4027425"/>
            <a:ext cx="10535139" cy="432792"/>
          </a:xfrm>
          <a:noFill/>
          <a:ln w="25400">
            <a:solidFill>
              <a:srgbClr val="0B639B"/>
            </a:solidFill>
          </a:ln>
        </p:spPr>
        <p:txBody>
          <a:bodyPr anchor="ctr"/>
          <a:lstStyle>
            <a:lvl1pPr marL="0" indent="0" algn="l">
              <a:buNone/>
              <a:defRPr sz="1847">
                <a:solidFill>
                  <a:srgbClr val="141414"/>
                </a:solidFill>
                <a:latin typeface="HGP創英角ｺﾞｼｯｸUB" panose="020B0900000000000000" pitchFamily="50" charset="-128"/>
                <a:ea typeface="HGP創英角ｺﾞｼｯｸUB" panose="020B0900000000000000" pitchFamily="50" charset="-128"/>
              </a:defRPr>
            </a:lvl1pPr>
          </a:lstStyle>
          <a:p>
            <a:pPr lvl="0"/>
            <a:r>
              <a:rPr lang="ja-JP" altLang="en-US"/>
              <a:t>マスター テキストの書式設定</a:t>
            </a:r>
          </a:p>
        </p:txBody>
      </p:sp>
      <p:sp>
        <p:nvSpPr>
          <p:cNvPr id="12" name="日付プレースホルダー 3">
            <a:extLst>
              <a:ext uri="{FF2B5EF4-FFF2-40B4-BE49-F238E27FC236}">
                <a16:creationId xmlns:a16="http://schemas.microsoft.com/office/drawing/2014/main" id="{F1F2AA46-44B2-47A9-B25E-E9690ABE84C8}"/>
              </a:ext>
            </a:extLst>
          </p:cNvPr>
          <p:cNvSpPr>
            <a:spLocks noGrp="1"/>
          </p:cNvSpPr>
          <p:nvPr>
            <p:ph type="dt" sz="half" idx="15"/>
          </p:nvPr>
        </p:nvSpPr>
        <p:spPr/>
        <p:txBody>
          <a:bodyPr/>
          <a:lstStyle>
            <a:lvl1pPr>
              <a:defRPr/>
            </a:lvl1pPr>
          </a:lstStyle>
          <a:p>
            <a:pPr>
              <a:defRPr/>
            </a:pPr>
            <a:fld id="{358380AF-B5C0-442B-86CE-CF12C0D1C4C5}" type="datetime1">
              <a:rPr lang="ja-JP" altLang="en-US"/>
              <a:pPr>
                <a:defRPr/>
              </a:pPr>
              <a:t>2026/10/1</a:t>
            </a:fld>
            <a:endParaRPr lang="ja-JP" altLang="en-US" dirty="0"/>
          </a:p>
        </p:txBody>
      </p:sp>
      <p:sp>
        <p:nvSpPr>
          <p:cNvPr id="13" name="スライド番号プレースホルダー 5">
            <a:extLst>
              <a:ext uri="{FF2B5EF4-FFF2-40B4-BE49-F238E27FC236}">
                <a16:creationId xmlns:a16="http://schemas.microsoft.com/office/drawing/2014/main" id="{7AB91C71-9272-44A6-BD5D-E2744AF12D26}"/>
              </a:ext>
            </a:extLst>
          </p:cNvPr>
          <p:cNvSpPr>
            <a:spLocks noGrp="1"/>
          </p:cNvSpPr>
          <p:nvPr>
            <p:ph type="sldNum" sz="quarter" idx="16"/>
          </p:nvPr>
        </p:nvSpPr>
        <p:spPr/>
        <p:txBody>
          <a:bodyPr/>
          <a:lstStyle>
            <a:lvl1pPr>
              <a:defRPr>
                <a:solidFill>
                  <a:srgbClr val="003A6F"/>
                </a:solidFill>
              </a:defRPr>
            </a:lvl1pPr>
          </a:lstStyle>
          <a:p>
            <a:pPr>
              <a:defRPr/>
            </a:pPr>
            <a:fld id="{653E914C-3F8B-4A5D-A2C9-C505FB792650}" type="slidenum">
              <a:rPr lang="ja-JP" altLang="en-US"/>
              <a:pPr>
                <a:defRPr/>
              </a:pPr>
              <a:t>‹#›</a:t>
            </a:fld>
            <a:endParaRPr lang="ja-JP" altLang="en-US"/>
          </a:p>
        </p:txBody>
      </p:sp>
      <p:pic>
        <p:nvPicPr>
          <p:cNvPr id="6" name="図 5" descr="テキスト&#10;&#10;自動的に生成された説明">
            <a:extLst>
              <a:ext uri="{FF2B5EF4-FFF2-40B4-BE49-F238E27FC236}">
                <a16:creationId xmlns:a16="http://schemas.microsoft.com/office/drawing/2014/main" id="{07370637-1242-E0DE-02C4-13D091F428E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590525" y="6436234"/>
            <a:ext cx="1966475" cy="390525"/>
          </a:xfrm>
          <a:prstGeom prst="rect">
            <a:avLst/>
          </a:prstGeom>
        </p:spPr>
      </p:pic>
    </p:spTree>
    <p:extLst>
      <p:ext uri="{BB962C8B-B14F-4D97-AF65-F5344CB8AC3E}">
        <p14:creationId xmlns:p14="http://schemas.microsoft.com/office/powerpoint/2010/main" val="25860096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タイトルのみ">
    <p:spTree>
      <p:nvGrpSpPr>
        <p:cNvPr id="1" name=""/>
        <p:cNvGrpSpPr/>
        <p:nvPr/>
      </p:nvGrpSpPr>
      <p:grpSpPr>
        <a:xfrm>
          <a:off x="0" y="0"/>
          <a:ext cx="0" cy="0"/>
          <a:chOff x="0" y="0"/>
          <a:chExt cx="0" cy="0"/>
        </a:xfrm>
      </p:grpSpPr>
      <p:pic>
        <p:nvPicPr>
          <p:cNvPr id="3" name="図 6">
            <a:extLst>
              <a:ext uri="{FF2B5EF4-FFF2-40B4-BE49-F238E27FC236}">
                <a16:creationId xmlns:a16="http://schemas.microsoft.com/office/drawing/2014/main" id="{305D955B-FFE5-43EC-A11E-12D87F6CE3DA}"/>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00725" y="903290"/>
            <a:ext cx="10855569" cy="9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タイトル 1"/>
          <p:cNvSpPr>
            <a:spLocks noGrp="1"/>
          </p:cNvSpPr>
          <p:nvPr>
            <p:ph type="title"/>
          </p:nvPr>
        </p:nvSpPr>
        <p:spPr>
          <a:xfrm>
            <a:off x="1037072" y="246876"/>
            <a:ext cx="10535139" cy="576000"/>
          </a:xfrm>
        </p:spPr>
        <p:txBody>
          <a:bodyPr/>
          <a:lstStyle>
            <a:lvl1pPr>
              <a:defRPr>
                <a:solidFill>
                  <a:srgbClr val="141414"/>
                </a:solidFill>
              </a:defRPr>
            </a:lvl1pPr>
          </a:lstStyle>
          <a:p>
            <a:r>
              <a:rPr lang="ja-JP" altLang="en-US"/>
              <a:t>マスター タイトルの書式設定</a:t>
            </a:r>
            <a:endParaRPr lang="ja-JP" altLang="en-US" dirty="0"/>
          </a:p>
        </p:txBody>
      </p:sp>
      <p:sp>
        <p:nvSpPr>
          <p:cNvPr id="5" name="日付プレースホルダー 2">
            <a:extLst>
              <a:ext uri="{FF2B5EF4-FFF2-40B4-BE49-F238E27FC236}">
                <a16:creationId xmlns:a16="http://schemas.microsoft.com/office/drawing/2014/main" id="{31EB787D-B66B-41E0-83B4-910FEC69D8FB}"/>
              </a:ext>
            </a:extLst>
          </p:cNvPr>
          <p:cNvSpPr>
            <a:spLocks noGrp="1"/>
          </p:cNvSpPr>
          <p:nvPr>
            <p:ph type="dt" sz="half" idx="10"/>
          </p:nvPr>
        </p:nvSpPr>
        <p:spPr/>
        <p:txBody>
          <a:bodyPr/>
          <a:lstStyle>
            <a:lvl1pPr>
              <a:defRPr/>
            </a:lvl1pPr>
          </a:lstStyle>
          <a:p>
            <a:pPr>
              <a:defRPr/>
            </a:pPr>
            <a:fld id="{72850359-A96B-4AB0-922B-207AB95A64AF}" type="datetime1">
              <a:rPr lang="ja-JP" altLang="en-US"/>
              <a:pPr>
                <a:defRPr/>
              </a:pPr>
              <a:t>2026/10/1</a:t>
            </a:fld>
            <a:endParaRPr lang="ja-JP" altLang="en-US"/>
          </a:p>
        </p:txBody>
      </p:sp>
      <p:sp>
        <p:nvSpPr>
          <p:cNvPr id="6" name="スライド番号プレースホルダー 4">
            <a:extLst>
              <a:ext uri="{FF2B5EF4-FFF2-40B4-BE49-F238E27FC236}">
                <a16:creationId xmlns:a16="http://schemas.microsoft.com/office/drawing/2014/main" id="{7C5EE5E7-3207-4E49-9CC9-5CC834BBF30B}"/>
              </a:ext>
            </a:extLst>
          </p:cNvPr>
          <p:cNvSpPr>
            <a:spLocks noGrp="1"/>
          </p:cNvSpPr>
          <p:nvPr>
            <p:ph type="sldNum" sz="quarter" idx="11"/>
          </p:nvPr>
        </p:nvSpPr>
        <p:spPr/>
        <p:txBody>
          <a:bodyPr/>
          <a:lstStyle>
            <a:lvl1pPr>
              <a:defRPr/>
            </a:lvl1pPr>
          </a:lstStyle>
          <a:p>
            <a:pPr>
              <a:defRPr/>
            </a:pPr>
            <a:fld id="{55E06010-50E3-470D-986D-AC835AD10585}" type="slidenum">
              <a:rPr lang="ja-JP" altLang="en-US"/>
              <a:pPr>
                <a:defRPr/>
              </a:pPr>
              <a:t>‹#›</a:t>
            </a:fld>
            <a:endParaRPr lang="ja-JP" altLang="en-US"/>
          </a:p>
        </p:txBody>
      </p:sp>
      <p:pic>
        <p:nvPicPr>
          <p:cNvPr id="9" name="図 8" descr="テキスト&#10;&#10;自動的に生成された説明">
            <a:extLst>
              <a:ext uri="{FF2B5EF4-FFF2-40B4-BE49-F238E27FC236}">
                <a16:creationId xmlns:a16="http://schemas.microsoft.com/office/drawing/2014/main" id="{BD8C4236-EFB7-1822-659A-940F4FBD4E5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590525" y="6427791"/>
            <a:ext cx="1966475" cy="390525"/>
          </a:xfrm>
          <a:prstGeom prst="rect">
            <a:avLst/>
          </a:prstGeom>
        </p:spPr>
      </p:pic>
    </p:spTree>
    <p:extLst>
      <p:ext uri="{BB962C8B-B14F-4D97-AF65-F5344CB8AC3E}">
        <p14:creationId xmlns:p14="http://schemas.microsoft.com/office/powerpoint/2010/main" val="12498842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コンテンツ1-4">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2084000" y="0"/>
            <a:ext cx="108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4" y="272360"/>
            <a:ext cx="10075611" cy="509518"/>
          </a:xfrm>
          <a:prstGeom prst="rect">
            <a:avLst/>
          </a:prstGeom>
        </p:spPr>
        <p:txBody>
          <a:bodyPr/>
          <a:lstStyle>
            <a:lvl1pPr>
              <a:defRPr sz="27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pic>
        <p:nvPicPr>
          <p:cNvPr id="10" name="図 9">
            <a:extLst>
              <a:ext uri="{FF2B5EF4-FFF2-40B4-BE49-F238E27FC236}">
                <a16:creationId xmlns:a16="http://schemas.microsoft.com/office/drawing/2014/main" id="{C60F71B0-097D-0526-6259-1570A078902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491417" y="217858"/>
            <a:ext cx="1365623" cy="648000"/>
          </a:xfrm>
          <a:prstGeom prst="rect">
            <a:avLst/>
          </a:prstGeom>
        </p:spPr>
      </p:pic>
      <p:sp>
        <p:nvSpPr>
          <p:cNvPr id="7" name="スライド番号プレースホルダー 6">
            <a:extLst>
              <a:ext uri="{FF2B5EF4-FFF2-40B4-BE49-F238E27FC236}">
                <a16:creationId xmlns:a16="http://schemas.microsoft.com/office/drawing/2014/main" id="{064B3119-48C0-8E01-AE32-E71441756020}"/>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3" name="コンテンツ プレースホルダー 8">
            <a:extLst>
              <a:ext uri="{FF2B5EF4-FFF2-40B4-BE49-F238E27FC236}">
                <a16:creationId xmlns:a16="http://schemas.microsoft.com/office/drawing/2014/main" id="{EA71EB9A-AFE7-F3C9-5167-0954EACFD5BC}"/>
              </a:ext>
            </a:extLst>
          </p:cNvPr>
          <p:cNvSpPr>
            <a:spLocks noGrp="1"/>
          </p:cNvSpPr>
          <p:nvPr>
            <p:ph sz="quarter" idx="10" hasCustomPrompt="1"/>
          </p:nvPr>
        </p:nvSpPr>
        <p:spPr>
          <a:xfrm>
            <a:off x="188844" y="947058"/>
            <a:ext cx="11668195" cy="5474824"/>
          </a:xfrm>
          <a:prstGeom prst="rect">
            <a:avLst/>
          </a:prstGeom>
        </p:spPr>
        <p:txBody>
          <a:bodyPr/>
          <a:lstStyle>
            <a:lvl1pPr marL="214313" indent="-214313">
              <a:lnSpc>
                <a:spcPct val="120000"/>
              </a:lnSpc>
              <a:spcBef>
                <a:spcPts val="0"/>
              </a:spcBef>
              <a:spcAft>
                <a:spcPts val="0"/>
              </a:spcAft>
              <a:buFont typeface="Arial" panose="020B0604020202020204" pitchFamily="34" charset="0"/>
              <a:buChar char="•"/>
              <a:defRPr sz="1350" b="0" i="0">
                <a:latin typeface="Yu Gothic Medium" panose="020B0400000000000000" pitchFamily="34" charset="-128"/>
                <a:ea typeface="Yu Gothic Medium" panose="020B0400000000000000" pitchFamily="34" charset="-128"/>
              </a:defRPr>
            </a:lvl1pPr>
            <a:lvl2pPr marL="557213" indent="-214313">
              <a:lnSpc>
                <a:spcPct val="120000"/>
              </a:lnSpc>
              <a:spcBef>
                <a:spcPts val="450"/>
              </a:spcBef>
              <a:spcAft>
                <a:spcPts val="450"/>
              </a:spcAft>
              <a:buFont typeface="Arial" panose="020B0604020202020204" pitchFamily="34" charset="0"/>
              <a:buChar char="•"/>
              <a:defRPr sz="1350" b="0">
                <a:latin typeface="游ゴシック Medium" panose="020B0500000000000000" pitchFamily="50" charset="-128"/>
                <a:ea typeface="游ゴシック Medium" panose="020B0500000000000000" pitchFamily="50" charset="-128"/>
              </a:defRPr>
            </a:lvl2pPr>
            <a:lvl3pPr marL="900113" indent="-214313">
              <a:lnSpc>
                <a:spcPct val="120000"/>
              </a:lnSpc>
              <a:buFont typeface="Arial" panose="020B0604020202020204" pitchFamily="34" charset="0"/>
              <a:buChar char="•"/>
              <a:defRPr sz="1350">
                <a:latin typeface="游ゴシック Medium" panose="020B0500000000000000" pitchFamily="50" charset="-128"/>
                <a:ea typeface="游ゴシック Medium" panose="020B0500000000000000" pitchFamily="50" charset="-128"/>
              </a:defRPr>
            </a:lvl3pPr>
            <a:lvl4pPr marL="1285875" indent="-257175">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4pPr>
            <a:lvl5pPr marL="1628775" indent="-257175">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5pPr>
            <a:lvl6pPr>
              <a:defRPr>
                <a:latin typeface="游ゴシック Medium" panose="020B0500000000000000" pitchFamily="50" charset="-128"/>
                <a:ea typeface="游ゴシック Medium" panose="020B0500000000000000" pitchFamily="50" charset="-128"/>
              </a:defRPr>
            </a:lvl6pPr>
            <a:lvl7pPr>
              <a:defRPr>
                <a:latin typeface="游ゴシック Medium" panose="020B0500000000000000" pitchFamily="50" charset="-128"/>
                <a:ea typeface="游ゴシック Medium" panose="020B0500000000000000" pitchFamily="50" charset="-128"/>
              </a:defRPr>
            </a:lvl7pPr>
            <a:lvl8pPr>
              <a:defRPr>
                <a:latin typeface="游ゴシック Medium" panose="020B0500000000000000" pitchFamily="50" charset="-128"/>
                <a:ea typeface="游ゴシック Medium" panose="020B0500000000000000" pitchFamily="50" charset="-128"/>
              </a:defRPr>
            </a:lvl8pPr>
            <a:lvl9pPr>
              <a:defRPr>
                <a:latin typeface="游ゴシック Medium" panose="020B0500000000000000" pitchFamily="50" charset="-128"/>
                <a:ea typeface="游ゴシック Medium" panose="020B0500000000000000" pitchFamily="50" charset="-128"/>
              </a:defRPr>
            </a:lvl9pPr>
          </a:lstStyle>
          <a:p>
            <a:pPr lvl="0"/>
            <a:r>
              <a:rPr kumimoji="1" lang="ja-JP" altLang="en-US" dirty="0"/>
              <a:t>本文　游ゴシック</a:t>
            </a:r>
            <a:r>
              <a:rPr kumimoji="1" lang="en-US" altLang="ja-JP" dirty="0"/>
              <a:t>/Medium</a:t>
            </a:r>
          </a:p>
          <a:p>
            <a:pPr lvl="1"/>
            <a:r>
              <a:rPr kumimoji="1" lang="ja-JP" altLang="en-US" dirty="0"/>
              <a:t>第</a:t>
            </a:r>
            <a:r>
              <a:rPr kumimoji="1" lang="en-US" altLang="ja-JP" dirty="0"/>
              <a:t>2</a:t>
            </a:r>
            <a:r>
              <a:rPr kumimoji="1" lang="ja-JP" altLang="en-US" dirty="0"/>
              <a:t>階層</a:t>
            </a:r>
            <a:endParaRPr kumimoji="1" lang="en-US" altLang="ja-JP" dirty="0"/>
          </a:p>
          <a:p>
            <a:pPr lvl="2"/>
            <a:r>
              <a:rPr kumimoji="1" lang="ja-JP" altLang="en-US" dirty="0"/>
              <a:t>第</a:t>
            </a:r>
            <a:r>
              <a:rPr kumimoji="1" lang="en-US" altLang="ja-JP" dirty="0"/>
              <a:t>3</a:t>
            </a:r>
            <a:r>
              <a:rPr kumimoji="1" lang="ja-JP" altLang="en-US" dirty="0"/>
              <a:t>階層</a:t>
            </a:r>
            <a:endParaRPr kumimoji="1" lang="en-US" altLang="ja-JP" dirty="0"/>
          </a:p>
          <a:p>
            <a:pPr lvl="3"/>
            <a:r>
              <a:rPr kumimoji="1" lang="ja-JP" altLang="en-US" dirty="0"/>
              <a:t>第</a:t>
            </a:r>
            <a:r>
              <a:rPr kumimoji="1" lang="en-US" altLang="ja-JP" dirty="0"/>
              <a:t>4</a:t>
            </a:r>
            <a:r>
              <a:rPr kumimoji="1" lang="ja-JP" altLang="en-US" dirty="0"/>
              <a:t>階層</a:t>
            </a:r>
            <a:endParaRPr kumimoji="1" lang="en-US" altLang="ja-JP" dirty="0"/>
          </a:p>
          <a:p>
            <a:pPr lvl="4"/>
            <a:r>
              <a:rPr kumimoji="1" lang="ja-JP" altLang="en-US" dirty="0"/>
              <a:t>第</a:t>
            </a:r>
            <a:r>
              <a:rPr kumimoji="1" lang="en-US" altLang="ja-JP" dirty="0"/>
              <a:t>5</a:t>
            </a:r>
            <a:r>
              <a:rPr kumimoji="1" lang="ja-JP" altLang="en-US" dirty="0"/>
              <a:t>階層</a:t>
            </a:r>
            <a:endParaRPr kumimoji="1" lang="en-US" altLang="ja-JP" dirty="0"/>
          </a:p>
          <a:p>
            <a:pPr lvl="5"/>
            <a:r>
              <a:rPr kumimoji="1" lang="ja-JP" altLang="en-US" dirty="0"/>
              <a:t>第</a:t>
            </a:r>
            <a:r>
              <a:rPr kumimoji="1" lang="en-US" altLang="ja-JP" dirty="0"/>
              <a:t>6</a:t>
            </a:r>
            <a:r>
              <a:rPr kumimoji="1" lang="ja-JP" altLang="en-US" dirty="0"/>
              <a:t>階層</a:t>
            </a:r>
            <a:endParaRPr kumimoji="1" lang="en-US" altLang="ja-JP" dirty="0"/>
          </a:p>
          <a:p>
            <a:pPr lvl="6"/>
            <a:r>
              <a:rPr kumimoji="1" lang="ja-JP" altLang="en-US" dirty="0"/>
              <a:t>第</a:t>
            </a:r>
            <a:r>
              <a:rPr kumimoji="1" lang="en-US" altLang="ja-JP" dirty="0"/>
              <a:t>7</a:t>
            </a:r>
            <a:r>
              <a:rPr kumimoji="1" lang="ja-JP" altLang="en-US" dirty="0"/>
              <a:t>階層</a:t>
            </a:r>
            <a:endParaRPr kumimoji="1" lang="en-US" altLang="ja-JP" dirty="0"/>
          </a:p>
          <a:p>
            <a:pPr lvl="7"/>
            <a:r>
              <a:rPr kumimoji="1" lang="ja-JP" altLang="en-US" dirty="0"/>
              <a:t>第</a:t>
            </a:r>
            <a:r>
              <a:rPr kumimoji="1" lang="en-US" altLang="ja-JP" dirty="0"/>
              <a:t>8</a:t>
            </a:r>
            <a:r>
              <a:rPr kumimoji="1" lang="ja-JP" altLang="en-US" dirty="0"/>
              <a:t>階層</a:t>
            </a:r>
            <a:endParaRPr kumimoji="1" lang="en-US" altLang="ja-JP" dirty="0"/>
          </a:p>
          <a:p>
            <a:pPr lvl="8"/>
            <a:r>
              <a:rPr kumimoji="1" lang="ja-JP" altLang="en-US" dirty="0"/>
              <a:t>第</a:t>
            </a:r>
            <a:r>
              <a:rPr kumimoji="1" lang="en-US" altLang="ja-JP" dirty="0"/>
              <a:t>9</a:t>
            </a:r>
            <a:r>
              <a:rPr kumimoji="1" lang="ja-JP" altLang="en-US" dirty="0"/>
              <a:t>階層</a:t>
            </a:r>
            <a:endParaRPr kumimoji="1" lang="en-US" altLang="ja-JP" dirty="0"/>
          </a:p>
          <a:p>
            <a:pPr lvl="0"/>
            <a:endParaRPr kumimoji="1" lang="en-US" altLang="ja-JP" dirty="0"/>
          </a:p>
          <a:p>
            <a:pPr lvl="1"/>
            <a:endParaRPr kumimoji="1" lang="en-US" altLang="ja-JP" dirty="0">
              <a:latin typeface="+mn-ea"/>
              <a:ea typeface="+mn-ea"/>
            </a:endParaRPr>
          </a:p>
        </p:txBody>
      </p:sp>
    </p:spTree>
    <p:extLst>
      <p:ext uri="{BB962C8B-B14F-4D97-AF65-F5344CB8AC3E}">
        <p14:creationId xmlns:p14="http://schemas.microsoft.com/office/powerpoint/2010/main" val="16724863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F815657-B72F-4143-1870-7CC9EC3930A3}"/>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0A7330F8-77BF-9714-DEE1-1A833A24B6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E987C4AB-E029-F01F-64D0-3C8C092B9576}"/>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4FFC5137-B06F-FFB6-BAA2-18E03DFE795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CDE6133E-0815-28EF-C065-1B3DEBA9DCFE}"/>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285176779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D274E28-0232-CC05-9BAE-FAB73FDB7AFF}"/>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5573E704-911B-0D31-989F-3B39A8164047}"/>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A0604375-B735-DE02-3FD6-898812DF84F4}"/>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B4208127-9FC2-A06A-6D09-AECC3EA99C2D}"/>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3627E388-8013-5580-43BF-0D04FDB3B280}"/>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239907500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6227217-078D-4CB1-A09D-3D86519C0F5A}"/>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E06D49FE-C1E4-3AC4-0797-79A7547DE6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ED8D084A-DBFC-B4E7-B879-ADC89D70AE47}"/>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DE3C0DAF-7681-DCAD-B83B-1C1233C4CB43}"/>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167C07A-5096-172F-3E47-63A3AD0CA763}"/>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66794286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0334DB4-DAF6-6014-A6AD-498DC7F77BC1}"/>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58D70137-AB95-2BE2-0ED9-DF1F37AD374A}"/>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60651D1B-F3E7-C706-1621-E107CF4A61C1}"/>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6284C05A-1C0F-1818-37CB-8D7D6E6532DB}"/>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6" name="フッター プレースホルダー 5">
            <a:extLst>
              <a:ext uri="{FF2B5EF4-FFF2-40B4-BE49-F238E27FC236}">
                <a16:creationId xmlns:a16="http://schemas.microsoft.com/office/drawing/2014/main" id="{38367282-BAA7-2D71-928F-C65F46243426}"/>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4EE50C04-4469-3701-6567-3B6C13F47BF5}"/>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280615255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716533E-60B7-807F-8EFA-E0417E330005}"/>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BA0E9C76-06D2-9C0B-3BC1-6D12AC647C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C54D4FB0-7C10-C1FF-2D4E-92BB157FC623}"/>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B3DE5F05-7B6B-0FB6-A94D-286E60EDFA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AC2ABB6F-6211-49C9-B464-3FFCC5D80479}"/>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B8475A03-AF46-F929-B9DD-B63473FEE9BE}"/>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8" name="フッター プレースホルダー 7">
            <a:extLst>
              <a:ext uri="{FF2B5EF4-FFF2-40B4-BE49-F238E27FC236}">
                <a16:creationId xmlns:a16="http://schemas.microsoft.com/office/drawing/2014/main" id="{AF554E46-B605-0040-4679-8469E166D4C9}"/>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CDAADFD0-01FE-FA1B-3B6B-393939070B0D}"/>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401843691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2795F0F-5128-FE8F-C5A5-0E9BFBA5199D}"/>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5FDCB655-FF5B-CEA9-A9D9-5CDCD7B0BB20}"/>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4" name="フッター プレースホルダー 3">
            <a:extLst>
              <a:ext uri="{FF2B5EF4-FFF2-40B4-BE49-F238E27FC236}">
                <a16:creationId xmlns:a16="http://schemas.microsoft.com/office/drawing/2014/main" id="{1775AABA-DC1F-942E-A00E-7642C63D633A}"/>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095CD603-421A-2FB6-6493-E07D5A5E40EA}"/>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183180964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764BAB76-1135-D1E6-5606-C8246BAC46D7}"/>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3" name="フッター プレースホルダー 2">
            <a:extLst>
              <a:ext uri="{FF2B5EF4-FFF2-40B4-BE49-F238E27FC236}">
                <a16:creationId xmlns:a16="http://schemas.microsoft.com/office/drawing/2014/main" id="{0A846303-E69A-07CF-8DE9-4F4407D4FD6D}"/>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20561FEC-C52E-5DA2-A759-78C8EEA61C6B}"/>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395362373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3B5391C-278F-8A52-2E54-CBC151BC19BF}"/>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9952F8D9-FCE5-FC87-E43D-D46990FE7F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72332B54-82DE-BFF6-60CA-D658819141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8682DFFD-6410-FE7A-FB94-4D917D49C6FD}"/>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6" name="フッター プレースホルダー 5">
            <a:extLst>
              <a:ext uri="{FF2B5EF4-FFF2-40B4-BE49-F238E27FC236}">
                <a16:creationId xmlns:a16="http://schemas.microsoft.com/office/drawing/2014/main" id="{4FE59085-D561-5BAF-D4DA-616210F8717D}"/>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107A979C-2123-C13E-AE18-CBD2ECD46222}"/>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305330315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23A41A7-6F0F-C57B-CE07-81CDB572347F}"/>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5A5D7DFA-0BC9-E4B4-F6D6-1E79088C52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5C1102C3-2FBA-ACEC-3FFF-B3C40E8144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C4191979-70E6-0D45-B01F-4493D1A609C2}"/>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6" name="フッター プレースホルダー 5">
            <a:extLst>
              <a:ext uri="{FF2B5EF4-FFF2-40B4-BE49-F238E27FC236}">
                <a16:creationId xmlns:a16="http://schemas.microsoft.com/office/drawing/2014/main" id="{7BAED810-50B8-A1C1-DEB0-D5B3F33C0D42}"/>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344AE40B-3CAD-0F84-ED8C-113BC59FA2CC}"/>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122890903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319089-CE5D-D1ED-FF13-6AB0B384537A}"/>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637C56CE-0E39-CF46-C60A-D91D1E6EB1EB}"/>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79DA8E22-6BED-82C0-398E-06A55A6A9FC8}"/>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E8F76F2F-467E-C3B1-191E-1B1F4F465386}"/>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36212028-98EC-77E8-3840-AD49D46AB1BE}"/>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298588245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A5BC9C6C-BD4A-8DE4-06B1-D9225DB3B5DE}"/>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57A215EB-567B-D9C6-6191-78D693CB7BC3}"/>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FEADFD12-4449-90CC-CD7B-9388AC9C00A8}"/>
              </a:ext>
            </a:extLst>
          </p:cNvPr>
          <p:cNvSpPr>
            <a:spLocks noGrp="1"/>
          </p:cNvSpPr>
          <p:nvPr>
            <p:ph type="dt" sz="half" idx="10"/>
          </p:nvPr>
        </p:nvSpPr>
        <p:spPr/>
        <p:txBody>
          <a:body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C2423168-9631-DF8D-095C-99ED5EFE18C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E2F6AE5-F291-8742-D26D-FA7B78036820}"/>
              </a:ext>
            </a:extLst>
          </p:cNvPr>
          <p:cNvSpPr>
            <a:spLocks noGrp="1"/>
          </p:cNvSpPr>
          <p:nvPr>
            <p:ph type="sldNum" sz="quarter" idx="12"/>
          </p:nvPr>
        </p:nvSpPr>
        <p:spPr/>
        <p:txBody>
          <a:body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21577658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B1336736-955E-45F2-9C4A-CA3FFF78E18D}" type="datetime1">
              <a:rPr kumimoji="1" lang="ja-JP" altLang="en-US" smtClean="0"/>
              <a:t>2026/10/1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100811322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3CAB7C8-5966-40FB-88E6-FC8F10D2FF29}" type="datetime1">
              <a:rPr kumimoji="1" lang="ja-JP" altLang="en-US" smtClean="0"/>
              <a:t>2026/10/1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99267725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AC45F0B7-2ED1-4DFB-BA04-0265486B542F}" type="datetime1">
              <a:rPr kumimoji="1" lang="ja-JP" altLang="en-US" smtClean="0"/>
              <a:t>2026/10/1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40254574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82971C9C-42E2-4EF1-96A9-2020873D541C}" type="datetime1">
              <a:rPr kumimoji="1" lang="ja-JP" altLang="en-US" smtClean="0"/>
              <a:t>2026/10/1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51359042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42750364-0B07-4458-A296-D56D12817DB9}" type="datetime1">
              <a:rPr kumimoji="1" lang="ja-JP" altLang="en-US" smtClean="0"/>
              <a:t>2026/10/1</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103501400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CA6B2A66-A38F-484B-A9C5-A6CD22C38797}" type="datetime1">
              <a:rPr kumimoji="1" lang="ja-JP" altLang="en-US" smtClean="0"/>
              <a:t>2026/10/1</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13172791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60DAA7DF-65A9-48F3-A695-5D15FC5FF9B5}" type="datetime1">
              <a:rPr kumimoji="1" lang="ja-JP" altLang="en-US" smtClean="0"/>
              <a:t>2026/10/1</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67272888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7E6EE6FA-43DD-4FEC-B3BC-0899AEB551B4}" type="datetime1">
              <a:rPr kumimoji="1" lang="ja-JP" altLang="en-US" smtClean="0"/>
              <a:t>2026/10/1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370141665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1" lang="ja-JP" altLang="en-US"/>
              <a:t>アイコンをクリックして図を追加</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08D73F8F-46F4-4502-8AE1-731C891AB701}" type="datetime1">
              <a:rPr kumimoji="1" lang="ja-JP" altLang="en-US" smtClean="0"/>
              <a:t>2026/10/1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287823662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2491A7D-8E1C-459B-9FEC-FE62A1C70B63}" type="datetime1">
              <a:rPr kumimoji="1" lang="ja-JP" altLang="en-US" smtClean="0"/>
              <a:t>2026/10/1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181880249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5D8AE3D5-0035-464D-BFAF-DB55ABDA9916}" type="datetime1">
              <a:rPr kumimoji="1" lang="ja-JP" altLang="en-US" smtClean="0"/>
              <a:t>2026/10/1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426754945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A-タイトルスライド">
    <p:bg>
      <p:bgPr>
        <a:solidFill>
          <a:srgbClr val="FFFFFF"/>
        </a:solidFill>
        <a:effectLst/>
      </p:bgPr>
    </p:bg>
    <p:spTree>
      <p:nvGrpSpPr>
        <p:cNvPr id="1" name=""/>
        <p:cNvGrpSpPr/>
        <p:nvPr/>
      </p:nvGrpSpPr>
      <p:grpSpPr>
        <a:xfrm>
          <a:off x="0" y="0"/>
          <a:ext cx="0" cy="0"/>
          <a:chOff x="0" y="0"/>
          <a:chExt cx="0" cy="0"/>
        </a:xfrm>
      </p:grpSpPr>
      <p:pic>
        <p:nvPicPr>
          <p:cNvPr id="9" name="図 8">
            <a:extLst>
              <a:ext uri="{FF2B5EF4-FFF2-40B4-BE49-F238E27FC236}">
                <a16:creationId xmlns:a16="http://schemas.microsoft.com/office/drawing/2014/main" id="{BDB99294-F8AA-3558-0885-6694A330E7BC}"/>
              </a:ext>
            </a:extLst>
          </p:cNvPr>
          <p:cNvPicPr>
            <a:picLocks noChangeAspect="1"/>
          </p:cNvPicPr>
          <p:nvPr userDrawn="1"/>
        </p:nvPicPr>
        <p:blipFill>
          <a:blip r:embed="rId2"/>
          <a:srcRect/>
          <a:stretch/>
        </p:blipFill>
        <p:spPr>
          <a:xfrm>
            <a:off x="0" y="0"/>
            <a:ext cx="12192000" cy="6858000"/>
          </a:xfrm>
          <a:prstGeom prst="rect">
            <a:avLst/>
          </a:prstGeom>
        </p:spPr>
      </p:pic>
      <p:pic>
        <p:nvPicPr>
          <p:cNvPr id="14" name="図 13">
            <a:extLst>
              <a:ext uri="{FF2B5EF4-FFF2-40B4-BE49-F238E27FC236}">
                <a16:creationId xmlns:a16="http://schemas.microsoft.com/office/drawing/2014/main" id="{20BFFCA8-6C4A-812A-F8B9-86D5155D1A05}"/>
              </a:ext>
            </a:extLst>
          </p:cNvPr>
          <p:cNvPicPr>
            <a:picLocks noChangeAspect="1"/>
          </p:cNvPicPr>
          <p:nvPr userDrawn="1"/>
        </p:nvPicPr>
        <p:blipFill>
          <a:blip r:embed="rId3"/>
          <a:stretch>
            <a:fillRect/>
          </a:stretch>
        </p:blipFill>
        <p:spPr>
          <a:xfrm>
            <a:off x="9276563" y="4693309"/>
            <a:ext cx="2832000" cy="575135"/>
          </a:xfrm>
          <a:prstGeom prst="rect">
            <a:avLst/>
          </a:prstGeom>
        </p:spPr>
      </p:pic>
      <p:sp>
        <p:nvSpPr>
          <p:cNvPr id="2" name="タイトル 7">
            <a:extLst>
              <a:ext uri="{FF2B5EF4-FFF2-40B4-BE49-F238E27FC236}">
                <a16:creationId xmlns:a16="http://schemas.microsoft.com/office/drawing/2014/main" id="{F5C60916-439F-51BE-149E-8DE1E916139E}"/>
              </a:ext>
            </a:extLst>
          </p:cNvPr>
          <p:cNvSpPr>
            <a:spLocks noGrp="1"/>
          </p:cNvSpPr>
          <p:nvPr>
            <p:ph type="title" hasCustomPrompt="1"/>
          </p:nvPr>
        </p:nvSpPr>
        <p:spPr>
          <a:xfrm>
            <a:off x="1116022" y="1232379"/>
            <a:ext cx="10488876" cy="1325563"/>
          </a:xfrm>
          <a:prstGeom prst="rect">
            <a:avLst/>
          </a:prstGeom>
        </p:spPr>
        <p:txBody>
          <a:bodyPr/>
          <a:lstStyle>
            <a:lvl1pPr>
              <a:lnSpc>
                <a:spcPct val="110000"/>
              </a:lnSpc>
              <a:defRPr sz="4000" b="1" i="0">
                <a:solidFill>
                  <a:schemeClr val="bg1"/>
                </a:solidFill>
                <a:latin typeface="+mn-ea"/>
                <a:ea typeface="+mn-ea"/>
              </a:defRPr>
            </a:lvl1pPr>
          </a:lstStyle>
          <a:p>
            <a:r>
              <a:rPr kumimoji="1" lang="ja-JP" altLang="en-US"/>
              <a:t>タイトルタイトル</a:t>
            </a:r>
            <a:br>
              <a:rPr kumimoji="1" lang="en-US" altLang="ja-JP"/>
            </a:br>
            <a:r>
              <a:rPr lang="ja-JP" altLang="en-US"/>
              <a:t>游ゴシック</a:t>
            </a:r>
            <a:r>
              <a:rPr lang="en-US" altLang="ja-JP"/>
              <a:t>/Bold</a:t>
            </a:r>
            <a:endParaRPr kumimoji="1" lang="ja-JP" altLang="en-US"/>
          </a:p>
        </p:txBody>
      </p:sp>
      <p:sp>
        <p:nvSpPr>
          <p:cNvPr id="3" name="コンテンツ プレースホルダー 12">
            <a:extLst>
              <a:ext uri="{FF2B5EF4-FFF2-40B4-BE49-F238E27FC236}">
                <a16:creationId xmlns:a16="http://schemas.microsoft.com/office/drawing/2014/main" id="{4C476F49-865D-989F-F96C-F93805A66204}"/>
              </a:ext>
            </a:extLst>
          </p:cNvPr>
          <p:cNvSpPr>
            <a:spLocks noGrp="1"/>
          </p:cNvSpPr>
          <p:nvPr>
            <p:ph sz="quarter" idx="10" hasCustomPrompt="1"/>
          </p:nvPr>
        </p:nvSpPr>
        <p:spPr>
          <a:xfrm>
            <a:off x="1115055" y="2710502"/>
            <a:ext cx="10482334" cy="686792"/>
          </a:xfrm>
          <a:prstGeom prst="rect">
            <a:avLst/>
          </a:prstGeom>
        </p:spPr>
        <p:txBody>
          <a:bodyPr anchor="ctr"/>
          <a:lstStyle>
            <a:lvl1pPr marL="0" indent="0">
              <a:lnSpc>
                <a:spcPct val="130000"/>
              </a:lnSpc>
              <a:spcBef>
                <a:spcPts val="0"/>
              </a:spcBef>
              <a:buNone/>
              <a:defRPr sz="1800" b="1" i="0">
                <a:solidFill>
                  <a:schemeClr val="bg1"/>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氏名</a:t>
            </a:r>
            <a:r>
              <a:rPr kumimoji="1" lang="en-US" altLang="ja-JP"/>
              <a:t>      </a:t>
            </a:r>
          </a:p>
          <a:p>
            <a:pPr lvl="0"/>
            <a:r>
              <a:rPr kumimoji="1" lang="ja-JP" altLang="en-US"/>
              <a:t>游ゴシック</a:t>
            </a:r>
            <a:r>
              <a:rPr kumimoji="1" lang="en-US" altLang="ja-JP"/>
              <a:t>/ Bold</a:t>
            </a:r>
            <a:endParaRPr kumimoji="1" lang="ja-JP" altLang="en-US"/>
          </a:p>
        </p:txBody>
      </p:sp>
      <p:sp>
        <p:nvSpPr>
          <p:cNvPr id="4" name="コンテンツ プレースホルダー 12">
            <a:extLst>
              <a:ext uri="{FF2B5EF4-FFF2-40B4-BE49-F238E27FC236}">
                <a16:creationId xmlns:a16="http://schemas.microsoft.com/office/drawing/2014/main" id="{D2786611-1C45-B8F0-5DE8-65AD4FD4B0F7}"/>
              </a:ext>
            </a:extLst>
          </p:cNvPr>
          <p:cNvSpPr>
            <a:spLocks noGrp="1"/>
          </p:cNvSpPr>
          <p:nvPr>
            <p:ph sz="quarter" idx="11" hasCustomPrompt="1"/>
          </p:nvPr>
        </p:nvSpPr>
        <p:spPr>
          <a:xfrm>
            <a:off x="1122564" y="3494556"/>
            <a:ext cx="9077350" cy="686792"/>
          </a:xfrm>
          <a:prstGeom prst="rect">
            <a:avLst/>
          </a:prstGeom>
        </p:spPr>
        <p:txBody>
          <a:bodyPr anchor="ctr"/>
          <a:lstStyle>
            <a:lvl1pPr marL="0" indent="0">
              <a:lnSpc>
                <a:spcPct val="130000"/>
              </a:lnSpc>
              <a:spcBef>
                <a:spcPts val="0"/>
              </a:spcBef>
              <a:buNone/>
              <a:defRPr sz="1600" b="1" i="0">
                <a:solidFill>
                  <a:schemeClr val="bg1"/>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役職</a:t>
            </a:r>
            <a:r>
              <a:rPr kumimoji="1" lang="en-US" altLang="ja-JP"/>
              <a:t> </a:t>
            </a:r>
            <a:r>
              <a:rPr kumimoji="1" lang="ja-JP" altLang="en-US"/>
              <a:t>・所属</a:t>
            </a:r>
            <a:endParaRPr kumimoji="1" lang="en-US" altLang="ja-JP"/>
          </a:p>
          <a:p>
            <a:pPr lvl="0"/>
            <a:r>
              <a:rPr kumimoji="1" lang="ja-JP" altLang="en-US"/>
              <a:t>游ゴシック</a:t>
            </a:r>
            <a:r>
              <a:rPr kumimoji="1" lang="en-US" altLang="ja-JP"/>
              <a:t> /Bold</a:t>
            </a:r>
            <a:r>
              <a:rPr kumimoji="1" lang="ja-JP" altLang="en-US"/>
              <a:t>　　</a:t>
            </a:r>
          </a:p>
        </p:txBody>
      </p:sp>
      <p:sp>
        <p:nvSpPr>
          <p:cNvPr id="5" name="コンテンツ プレースホルダー 12">
            <a:extLst>
              <a:ext uri="{FF2B5EF4-FFF2-40B4-BE49-F238E27FC236}">
                <a16:creationId xmlns:a16="http://schemas.microsoft.com/office/drawing/2014/main" id="{A1DE5D5F-AFDB-CCF4-7161-800DD7F2CE67}"/>
              </a:ext>
            </a:extLst>
          </p:cNvPr>
          <p:cNvSpPr>
            <a:spLocks noGrp="1"/>
          </p:cNvSpPr>
          <p:nvPr>
            <p:ph sz="quarter" idx="12" hasCustomPrompt="1"/>
          </p:nvPr>
        </p:nvSpPr>
        <p:spPr>
          <a:xfrm>
            <a:off x="6183087" y="6463214"/>
            <a:ext cx="5761568" cy="317384"/>
          </a:xfrm>
          <a:prstGeom prst="rect">
            <a:avLst/>
          </a:prstGeom>
        </p:spPr>
        <p:txBody>
          <a:bodyPr lIns="90000" anchor="ctr">
            <a:noAutofit/>
          </a:bodyPr>
          <a:lstStyle>
            <a:lvl1pPr marL="0" indent="0" algn="r">
              <a:lnSpc>
                <a:spcPct val="150000"/>
              </a:lnSpc>
              <a:spcBef>
                <a:spcPts val="0"/>
              </a:spcBef>
              <a:buNone/>
              <a:defRPr sz="1400" b="1" i="0">
                <a:solidFill>
                  <a:schemeClr val="bg1"/>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イベント名・日付</a:t>
            </a:r>
            <a:r>
              <a:rPr kumimoji="1" lang="en-US" altLang="ja-JP"/>
              <a:t> </a:t>
            </a:r>
            <a:r>
              <a:rPr kumimoji="1" lang="ja-JP" altLang="en-US"/>
              <a:t>　　游ゴシック</a:t>
            </a:r>
            <a:r>
              <a:rPr kumimoji="1" lang="en-US" altLang="ja-JP"/>
              <a:t> /Bold</a:t>
            </a:r>
            <a:r>
              <a:rPr kumimoji="1" lang="ja-JP" altLang="en-US"/>
              <a:t>　　</a:t>
            </a:r>
          </a:p>
        </p:txBody>
      </p:sp>
      <p:pic>
        <p:nvPicPr>
          <p:cNvPr id="1028" name="Picture 4" descr="Events | iTHEMS">
            <a:extLst>
              <a:ext uri="{FF2B5EF4-FFF2-40B4-BE49-F238E27FC236}">
                <a16:creationId xmlns:a16="http://schemas.microsoft.com/office/drawing/2014/main" id="{AC5935FE-61FA-8B35-9CC2-D34607D376E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0471639" y="5319067"/>
            <a:ext cx="1332802" cy="533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919359"/>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A-中表紙スライド2">
    <p:spTree>
      <p:nvGrpSpPr>
        <p:cNvPr id="1" name=""/>
        <p:cNvGrpSpPr/>
        <p:nvPr/>
      </p:nvGrpSpPr>
      <p:grpSpPr>
        <a:xfrm>
          <a:off x="0" y="0"/>
          <a:ext cx="0" cy="0"/>
          <a:chOff x="0" y="0"/>
          <a:chExt cx="0" cy="0"/>
        </a:xfrm>
      </p:grpSpPr>
      <p:pic>
        <p:nvPicPr>
          <p:cNvPr id="9" name="図 8" descr="背景パターン&#10;&#10;中程度の精度で自動的に生成された説明">
            <a:extLst>
              <a:ext uri="{FF2B5EF4-FFF2-40B4-BE49-F238E27FC236}">
                <a16:creationId xmlns:a16="http://schemas.microsoft.com/office/drawing/2014/main" id="{9C23EC59-0C5A-7811-5B85-B9E539D07964}"/>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7" name="図 6">
            <a:extLst>
              <a:ext uri="{FF2B5EF4-FFF2-40B4-BE49-F238E27FC236}">
                <a16:creationId xmlns:a16="http://schemas.microsoft.com/office/drawing/2014/main" id="{64AE62DC-41F4-6B39-3960-021C4F9297C0}"/>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5" name="タイトル 6">
            <a:extLst>
              <a:ext uri="{FF2B5EF4-FFF2-40B4-BE49-F238E27FC236}">
                <a16:creationId xmlns:a16="http://schemas.microsoft.com/office/drawing/2014/main" id="{E19FAA7A-3085-9294-E31F-CE7196FF2A0A}"/>
              </a:ext>
            </a:extLst>
          </p:cNvPr>
          <p:cNvSpPr>
            <a:spLocks noGrp="1"/>
          </p:cNvSpPr>
          <p:nvPr>
            <p:ph type="title" hasCustomPrompt="1"/>
          </p:nvPr>
        </p:nvSpPr>
        <p:spPr>
          <a:xfrm>
            <a:off x="574040" y="3148965"/>
            <a:ext cx="10927080" cy="589915"/>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2" name="スライド番号プレースホルダー 1">
            <a:extLst>
              <a:ext uri="{FF2B5EF4-FFF2-40B4-BE49-F238E27FC236}">
                <a16:creationId xmlns:a16="http://schemas.microsoft.com/office/drawing/2014/main" id="{4E0A0950-A128-01BF-1AAF-4BB004B48A28}"/>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279917239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B-タイトルスライド">
    <p:bg>
      <p:bgPr>
        <a:solidFill>
          <a:srgbClr val="FFFFFF"/>
        </a:solidFill>
        <a:effectLst/>
      </p:bgPr>
    </p:bg>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89932967-DE81-3918-C882-41D1FC6677C4}"/>
              </a:ext>
            </a:extLst>
          </p:cNvPr>
          <p:cNvPicPr>
            <a:picLocks noChangeAspect="1"/>
          </p:cNvPicPr>
          <p:nvPr userDrawn="1"/>
        </p:nvPicPr>
        <p:blipFill>
          <a:blip r:embed="rId2"/>
          <a:srcRect/>
          <a:stretch/>
        </p:blipFill>
        <p:spPr>
          <a:xfrm>
            <a:off x="0" y="0"/>
            <a:ext cx="12192000" cy="6858000"/>
          </a:xfrm>
          <a:prstGeom prst="rect">
            <a:avLst/>
          </a:prstGeom>
        </p:spPr>
      </p:pic>
      <p:pic>
        <p:nvPicPr>
          <p:cNvPr id="3" name="図 2">
            <a:extLst>
              <a:ext uri="{FF2B5EF4-FFF2-40B4-BE49-F238E27FC236}">
                <a16:creationId xmlns:a16="http://schemas.microsoft.com/office/drawing/2014/main" id="{8F74D12C-30DC-0E71-4D41-8204860B7443}"/>
              </a:ext>
            </a:extLst>
          </p:cNvPr>
          <p:cNvPicPr>
            <a:picLocks noChangeAspect="1"/>
          </p:cNvPicPr>
          <p:nvPr userDrawn="1"/>
        </p:nvPicPr>
        <p:blipFill>
          <a:blip r:embed="rId3"/>
          <a:stretch>
            <a:fillRect/>
          </a:stretch>
        </p:blipFill>
        <p:spPr>
          <a:xfrm>
            <a:off x="576263" y="5839891"/>
            <a:ext cx="2400000" cy="487403"/>
          </a:xfrm>
          <a:prstGeom prst="rect">
            <a:avLst/>
          </a:prstGeom>
        </p:spPr>
      </p:pic>
      <p:sp>
        <p:nvSpPr>
          <p:cNvPr id="4" name="タイトル 7">
            <a:extLst>
              <a:ext uri="{FF2B5EF4-FFF2-40B4-BE49-F238E27FC236}">
                <a16:creationId xmlns:a16="http://schemas.microsoft.com/office/drawing/2014/main" id="{C189C689-1BDE-72A8-5184-CE979693158A}"/>
              </a:ext>
            </a:extLst>
          </p:cNvPr>
          <p:cNvSpPr>
            <a:spLocks noGrp="1"/>
          </p:cNvSpPr>
          <p:nvPr>
            <p:ph type="title" hasCustomPrompt="1"/>
          </p:nvPr>
        </p:nvSpPr>
        <p:spPr>
          <a:xfrm>
            <a:off x="480401" y="2293206"/>
            <a:ext cx="9535342" cy="1325563"/>
          </a:xfrm>
          <a:prstGeom prst="rect">
            <a:avLst/>
          </a:prstGeom>
        </p:spPr>
        <p:txBody>
          <a:bodyPr/>
          <a:lstStyle>
            <a:lvl1pPr>
              <a:lnSpc>
                <a:spcPct val="110000"/>
              </a:lnSpc>
              <a:defRPr sz="4000" b="1" i="0">
                <a:solidFill>
                  <a:srgbClr val="1C3177"/>
                </a:solidFill>
                <a:latin typeface="+mn-ea"/>
                <a:ea typeface="+mn-ea"/>
              </a:defRPr>
            </a:lvl1pPr>
          </a:lstStyle>
          <a:p>
            <a:r>
              <a:rPr kumimoji="1" lang="ja-JP" altLang="en-US"/>
              <a:t>タイトルタイトル</a:t>
            </a:r>
            <a:br>
              <a:rPr kumimoji="1" lang="en-US" altLang="ja-JP"/>
            </a:br>
            <a:r>
              <a:rPr lang="ja-JP" altLang="en-US"/>
              <a:t>游ゴシック</a:t>
            </a:r>
            <a:r>
              <a:rPr lang="en-US" altLang="ja-JP"/>
              <a:t>/Bold</a:t>
            </a:r>
            <a:endParaRPr kumimoji="1" lang="ja-JP" altLang="en-US"/>
          </a:p>
        </p:txBody>
      </p:sp>
      <p:sp>
        <p:nvSpPr>
          <p:cNvPr id="5" name="コンテンツ プレースホルダー 12">
            <a:extLst>
              <a:ext uri="{FF2B5EF4-FFF2-40B4-BE49-F238E27FC236}">
                <a16:creationId xmlns:a16="http://schemas.microsoft.com/office/drawing/2014/main" id="{99C777D7-5079-B2D4-A805-52BC2427F213}"/>
              </a:ext>
            </a:extLst>
          </p:cNvPr>
          <p:cNvSpPr>
            <a:spLocks noGrp="1"/>
          </p:cNvSpPr>
          <p:nvPr>
            <p:ph sz="quarter" idx="10" hasCustomPrompt="1"/>
          </p:nvPr>
        </p:nvSpPr>
        <p:spPr>
          <a:xfrm>
            <a:off x="480399" y="3924163"/>
            <a:ext cx="8032228" cy="731359"/>
          </a:xfrm>
          <a:prstGeom prst="rect">
            <a:avLst/>
          </a:prstGeom>
        </p:spPr>
        <p:txBody>
          <a:bodyPr anchor="ctr"/>
          <a:lstStyle>
            <a:lvl1pPr marL="0" indent="0">
              <a:lnSpc>
                <a:spcPct val="130000"/>
              </a:lnSpc>
              <a:spcBef>
                <a:spcPts val="0"/>
              </a:spcBef>
              <a:buNone/>
              <a:defRPr sz="1800" b="1" i="0">
                <a:solidFill>
                  <a:srgbClr val="1C3177"/>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氏名</a:t>
            </a:r>
            <a:r>
              <a:rPr kumimoji="1" lang="en-US" altLang="ja-JP"/>
              <a:t>     </a:t>
            </a:r>
          </a:p>
          <a:p>
            <a:pPr lvl="0"/>
            <a:r>
              <a:rPr kumimoji="1" lang="ja-JP" altLang="en-US"/>
              <a:t>游ゴシック</a:t>
            </a:r>
            <a:r>
              <a:rPr kumimoji="1" lang="en-US" altLang="ja-JP"/>
              <a:t>/Bold</a:t>
            </a:r>
            <a:endParaRPr kumimoji="1" lang="ja-JP" altLang="en-US"/>
          </a:p>
        </p:txBody>
      </p:sp>
      <p:sp>
        <p:nvSpPr>
          <p:cNvPr id="9" name="コンテンツ プレースホルダー 12">
            <a:extLst>
              <a:ext uri="{FF2B5EF4-FFF2-40B4-BE49-F238E27FC236}">
                <a16:creationId xmlns:a16="http://schemas.microsoft.com/office/drawing/2014/main" id="{CD517DDC-0F67-EAC6-D347-5253BB35F8B1}"/>
              </a:ext>
            </a:extLst>
          </p:cNvPr>
          <p:cNvSpPr>
            <a:spLocks noGrp="1"/>
          </p:cNvSpPr>
          <p:nvPr>
            <p:ph sz="quarter" idx="11" hasCustomPrompt="1"/>
          </p:nvPr>
        </p:nvSpPr>
        <p:spPr>
          <a:xfrm>
            <a:off x="480402" y="4701635"/>
            <a:ext cx="6181656" cy="731359"/>
          </a:xfrm>
          <a:prstGeom prst="rect">
            <a:avLst/>
          </a:prstGeom>
        </p:spPr>
        <p:txBody>
          <a:bodyPr anchor="ctr"/>
          <a:lstStyle>
            <a:lvl1pPr marL="0" indent="0">
              <a:lnSpc>
                <a:spcPct val="130000"/>
              </a:lnSpc>
              <a:spcBef>
                <a:spcPts val="0"/>
              </a:spcBef>
              <a:buNone/>
              <a:defRPr sz="1600" b="1" i="0">
                <a:solidFill>
                  <a:schemeClr val="tx2"/>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役職・所属</a:t>
            </a:r>
            <a:r>
              <a:rPr kumimoji="1" lang="en-US" altLang="ja-JP"/>
              <a:t>        </a:t>
            </a:r>
          </a:p>
          <a:p>
            <a:pPr lvl="0"/>
            <a:r>
              <a:rPr kumimoji="1" lang="ja-JP" altLang="en-US"/>
              <a:t>游ゴシック</a:t>
            </a:r>
            <a:r>
              <a:rPr kumimoji="1" lang="en-US" altLang="ja-JP"/>
              <a:t>/Bold</a:t>
            </a:r>
            <a:r>
              <a:rPr kumimoji="1" lang="ja-JP" altLang="en-US"/>
              <a:t>　　　</a:t>
            </a:r>
          </a:p>
        </p:txBody>
      </p:sp>
      <p:sp>
        <p:nvSpPr>
          <p:cNvPr id="6" name="コンテンツ プレースホルダー 12">
            <a:extLst>
              <a:ext uri="{FF2B5EF4-FFF2-40B4-BE49-F238E27FC236}">
                <a16:creationId xmlns:a16="http://schemas.microsoft.com/office/drawing/2014/main" id="{437493F9-6402-7179-62B3-F93DBB80AC12}"/>
              </a:ext>
            </a:extLst>
          </p:cNvPr>
          <p:cNvSpPr>
            <a:spLocks noGrp="1"/>
          </p:cNvSpPr>
          <p:nvPr>
            <p:ph sz="quarter" idx="12" hasCustomPrompt="1"/>
          </p:nvPr>
        </p:nvSpPr>
        <p:spPr>
          <a:xfrm>
            <a:off x="6193977" y="6133056"/>
            <a:ext cx="5761568" cy="597511"/>
          </a:xfrm>
          <a:prstGeom prst="rect">
            <a:avLst/>
          </a:prstGeom>
        </p:spPr>
        <p:txBody>
          <a:bodyPr lIns="90000" anchor="ctr">
            <a:noAutofit/>
          </a:bodyPr>
          <a:lstStyle>
            <a:lvl1pPr marL="0" indent="0" algn="r">
              <a:lnSpc>
                <a:spcPct val="150000"/>
              </a:lnSpc>
              <a:spcBef>
                <a:spcPts val="0"/>
              </a:spcBef>
              <a:buNone/>
              <a:defRPr sz="1400" b="1" i="0">
                <a:solidFill>
                  <a:schemeClr val="bg1"/>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イベント名・日付</a:t>
            </a:r>
            <a:r>
              <a:rPr kumimoji="1" lang="en-US" altLang="ja-JP"/>
              <a:t> </a:t>
            </a:r>
            <a:r>
              <a:rPr kumimoji="1" lang="ja-JP" altLang="en-US"/>
              <a:t>　　</a:t>
            </a:r>
            <a:endParaRPr kumimoji="1" lang="en-US" altLang="ja-JP"/>
          </a:p>
          <a:p>
            <a:pPr lvl="0"/>
            <a:r>
              <a:rPr kumimoji="1" lang="ja-JP" altLang="en-US"/>
              <a:t>游ゴシック</a:t>
            </a:r>
            <a:r>
              <a:rPr kumimoji="1" lang="en-US" altLang="ja-JP"/>
              <a:t> /Bold</a:t>
            </a:r>
            <a:r>
              <a:rPr kumimoji="1" lang="ja-JP" altLang="en-US"/>
              <a:t>　　</a:t>
            </a:r>
          </a:p>
        </p:txBody>
      </p:sp>
    </p:spTree>
    <p:extLst>
      <p:ext uri="{BB962C8B-B14F-4D97-AF65-F5344CB8AC3E}">
        <p14:creationId xmlns:p14="http://schemas.microsoft.com/office/powerpoint/2010/main" val="581496637"/>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B-中表紙スライド1">
    <p:bg>
      <p:bgPr>
        <a:solidFill>
          <a:srgbClr val="FFFFFF"/>
        </a:solidFill>
        <a:effectLst/>
      </p:bgPr>
    </p:bg>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A764C0CE-FCED-56A8-6F0B-0E440EC00AF4}"/>
              </a:ext>
            </a:extLst>
          </p:cNvPr>
          <p:cNvPicPr>
            <a:picLocks noChangeAspect="1"/>
          </p:cNvPicPr>
          <p:nvPr userDrawn="1"/>
        </p:nvPicPr>
        <p:blipFill>
          <a:blip r:embed="rId2"/>
          <a:srcRect/>
          <a:stretch/>
        </p:blipFill>
        <p:spPr>
          <a:xfrm>
            <a:off x="0" y="0"/>
            <a:ext cx="12192000" cy="6858000"/>
          </a:xfrm>
          <a:prstGeom prst="rect">
            <a:avLst/>
          </a:prstGeom>
        </p:spPr>
      </p:pic>
      <p:pic>
        <p:nvPicPr>
          <p:cNvPr id="5" name="図 4">
            <a:extLst>
              <a:ext uri="{FF2B5EF4-FFF2-40B4-BE49-F238E27FC236}">
                <a16:creationId xmlns:a16="http://schemas.microsoft.com/office/drawing/2014/main" id="{2831E5C8-18EB-2484-7419-A7621BEDE708}"/>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7" name="タイトル 6">
            <a:extLst>
              <a:ext uri="{FF2B5EF4-FFF2-40B4-BE49-F238E27FC236}">
                <a16:creationId xmlns:a16="http://schemas.microsoft.com/office/drawing/2014/main" id="{6C1A774C-7DB2-663C-4623-5850406753D0}"/>
              </a:ext>
            </a:extLst>
          </p:cNvPr>
          <p:cNvSpPr>
            <a:spLocks noGrp="1"/>
          </p:cNvSpPr>
          <p:nvPr>
            <p:ph type="title" hasCustomPrompt="1"/>
          </p:nvPr>
        </p:nvSpPr>
        <p:spPr>
          <a:xfrm>
            <a:off x="454294" y="1196975"/>
            <a:ext cx="10927080" cy="589915"/>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3" name="スライド番号プレースホルダー 2">
            <a:extLst>
              <a:ext uri="{FF2B5EF4-FFF2-40B4-BE49-F238E27FC236}">
                <a16:creationId xmlns:a16="http://schemas.microsoft.com/office/drawing/2014/main" id="{BEF15FF9-0880-B2C3-B4BF-CF5692E1BBE1}"/>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3747635411"/>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B_中表紙スライド2">
    <p:spTree>
      <p:nvGrpSpPr>
        <p:cNvPr id="1" name=""/>
        <p:cNvGrpSpPr/>
        <p:nvPr/>
      </p:nvGrpSpPr>
      <p:grpSpPr>
        <a:xfrm>
          <a:off x="0" y="0"/>
          <a:ext cx="0" cy="0"/>
          <a:chOff x="0" y="0"/>
          <a:chExt cx="0" cy="0"/>
        </a:xfrm>
      </p:grpSpPr>
      <p:pic>
        <p:nvPicPr>
          <p:cNvPr id="6" name="図 5" descr="図形, 背景パターン, 矢印&#10;&#10;自動的に生成された説明">
            <a:extLst>
              <a:ext uri="{FF2B5EF4-FFF2-40B4-BE49-F238E27FC236}">
                <a16:creationId xmlns:a16="http://schemas.microsoft.com/office/drawing/2014/main" id="{556B259B-B911-0CA1-C42F-FAA7E0FFD7BB}"/>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7" name="図 6">
            <a:extLst>
              <a:ext uri="{FF2B5EF4-FFF2-40B4-BE49-F238E27FC236}">
                <a16:creationId xmlns:a16="http://schemas.microsoft.com/office/drawing/2014/main" id="{64AE62DC-41F4-6B39-3960-021C4F9297C0}"/>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2" name="タイトル 6">
            <a:extLst>
              <a:ext uri="{FF2B5EF4-FFF2-40B4-BE49-F238E27FC236}">
                <a16:creationId xmlns:a16="http://schemas.microsoft.com/office/drawing/2014/main" id="{3AAF5D27-76AF-9EF9-9D52-219FCF8F0E53}"/>
              </a:ext>
            </a:extLst>
          </p:cNvPr>
          <p:cNvSpPr>
            <a:spLocks noGrp="1"/>
          </p:cNvSpPr>
          <p:nvPr>
            <p:ph type="title" hasCustomPrompt="1"/>
          </p:nvPr>
        </p:nvSpPr>
        <p:spPr>
          <a:xfrm>
            <a:off x="454296" y="1196975"/>
            <a:ext cx="10927080" cy="589915"/>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4" name="スライド番号プレースホルダー 3">
            <a:extLst>
              <a:ext uri="{FF2B5EF4-FFF2-40B4-BE49-F238E27FC236}">
                <a16:creationId xmlns:a16="http://schemas.microsoft.com/office/drawing/2014/main" id="{926C43C7-AE2D-52F4-39C3-82789D69CC96}"/>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184730438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タイトルスライド">
    <p:bg>
      <p:bgPr>
        <a:solidFill>
          <a:srgbClr val="FFFFFF"/>
        </a:solidFill>
        <a:effectLst/>
      </p:bgPr>
    </p:bg>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CFCD422C-2C8C-FA55-B96B-97B10DC1CC4B}"/>
              </a:ext>
            </a:extLst>
          </p:cNvPr>
          <p:cNvPicPr>
            <a:picLocks noChangeAspect="1"/>
          </p:cNvPicPr>
          <p:nvPr userDrawn="1"/>
        </p:nvPicPr>
        <p:blipFill rotWithShape="1">
          <a:blip r:embed="rId2"/>
          <a:srcRect r="2321"/>
          <a:stretch/>
        </p:blipFill>
        <p:spPr>
          <a:xfrm>
            <a:off x="283036" y="0"/>
            <a:ext cx="11908964" cy="6858000"/>
          </a:xfrm>
          <a:prstGeom prst="rect">
            <a:avLst/>
          </a:prstGeom>
        </p:spPr>
      </p:pic>
      <p:pic>
        <p:nvPicPr>
          <p:cNvPr id="5" name="図 4">
            <a:extLst>
              <a:ext uri="{FF2B5EF4-FFF2-40B4-BE49-F238E27FC236}">
                <a16:creationId xmlns:a16="http://schemas.microsoft.com/office/drawing/2014/main" id="{F66388A7-6010-5A0E-3B23-6394FC6EC478}"/>
              </a:ext>
            </a:extLst>
          </p:cNvPr>
          <p:cNvPicPr>
            <a:picLocks noChangeAspect="1"/>
          </p:cNvPicPr>
          <p:nvPr userDrawn="1"/>
        </p:nvPicPr>
        <p:blipFill>
          <a:blip r:embed="rId3"/>
          <a:stretch>
            <a:fillRect/>
          </a:stretch>
        </p:blipFill>
        <p:spPr>
          <a:xfrm>
            <a:off x="576263" y="5491831"/>
            <a:ext cx="2400000" cy="487403"/>
          </a:xfrm>
          <a:prstGeom prst="rect">
            <a:avLst/>
          </a:prstGeom>
        </p:spPr>
      </p:pic>
      <p:sp>
        <p:nvSpPr>
          <p:cNvPr id="11" name="コンテンツ プレースホルダー 12">
            <a:extLst>
              <a:ext uri="{FF2B5EF4-FFF2-40B4-BE49-F238E27FC236}">
                <a16:creationId xmlns:a16="http://schemas.microsoft.com/office/drawing/2014/main" id="{E889DD8F-8662-F86E-7D9D-2EBC4946B22C}"/>
              </a:ext>
            </a:extLst>
          </p:cNvPr>
          <p:cNvSpPr>
            <a:spLocks noGrp="1"/>
          </p:cNvSpPr>
          <p:nvPr>
            <p:ph sz="quarter" idx="11" hasCustomPrompt="1"/>
          </p:nvPr>
        </p:nvSpPr>
        <p:spPr>
          <a:xfrm>
            <a:off x="487531" y="2022017"/>
            <a:ext cx="7317526" cy="653422"/>
          </a:xfrm>
          <a:prstGeom prst="rect">
            <a:avLst/>
          </a:prstGeom>
        </p:spPr>
        <p:txBody>
          <a:bodyPr anchor="ctr"/>
          <a:lstStyle>
            <a:lvl1pPr marL="0" indent="0">
              <a:lnSpc>
                <a:spcPct val="130000"/>
              </a:lnSpc>
              <a:spcBef>
                <a:spcPts val="0"/>
              </a:spcBef>
              <a:buNone/>
              <a:defRPr sz="1800" b="1" i="0">
                <a:solidFill>
                  <a:srgbClr val="1C3177"/>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氏名</a:t>
            </a:r>
            <a:r>
              <a:rPr kumimoji="1" lang="en-US" altLang="ja-JP"/>
              <a:t>       </a:t>
            </a:r>
          </a:p>
          <a:p>
            <a:pPr lvl="0"/>
            <a:r>
              <a:rPr kumimoji="1" lang="ja-JP" altLang="en-US"/>
              <a:t>游ゴシック</a:t>
            </a:r>
            <a:r>
              <a:rPr kumimoji="1" lang="en-US" altLang="ja-JP"/>
              <a:t>/Bold</a:t>
            </a:r>
            <a:endParaRPr kumimoji="1" lang="ja-JP" altLang="en-US"/>
          </a:p>
        </p:txBody>
      </p:sp>
      <p:sp>
        <p:nvSpPr>
          <p:cNvPr id="2" name="タイトル 1">
            <a:extLst>
              <a:ext uri="{FF2B5EF4-FFF2-40B4-BE49-F238E27FC236}">
                <a16:creationId xmlns:a16="http://schemas.microsoft.com/office/drawing/2014/main" id="{B1D6FE57-69DC-8236-A030-07B36F0CCC2D}"/>
              </a:ext>
            </a:extLst>
          </p:cNvPr>
          <p:cNvSpPr>
            <a:spLocks noGrp="1"/>
          </p:cNvSpPr>
          <p:nvPr>
            <p:ph type="title" hasCustomPrompt="1"/>
          </p:nvPr>
        </p:nvSpPr>
        <p:spPr>
          <a:xfrm>
            <a:off x="468133" y="265791"/>
            <a:ext cx="8337200" cy="1396497"/>
          </a:xfrm>
          <a:prstGeom prst="rect">
            <a:avLst/>
          </a:prstGeom>
        </p:spPr>
        <p:txBody>
          <a:bodyPr/>
          <a:lstStyle>
            <a:lvl1pPr>
              <a:lnSpc>
                <a:spcPct val="110000"/>
              </a:lnSpc>
              <a:defRPr sz="4000" b="1">
                <a:solidFill>
                  <a:schemeClr val="tx2"/>
                </a:solidFill>
                <a:latin typeface="+mn-ea"/>
                <a:ea typeface="+mn-ea"/>
              </a:defRPr>
            </a:lvl1pPr>
          </a:lstStyle>
          <a:p>
            <a:r>
              <a:rPr kumimoji="1" lang="ja-JP" altLang="en-US"/>
              <a:t>タイトルタイトル</a:t>
            </a:r>
            <a:br>
              <a:rPr kumimoji="1" lang="en-US" altLang="ja-JP"/>
            </a:br>
            <a:r>
              <a:rPr kumimoji="1" lang="ja-JP" altLang="en-US"/>
              <a:t>游ゴシック</a:t>
            </a:r>
            <a:r>
              <a:rPr kumimoji="1" lang="en-US" altLang="ja-JP"/>
              <a:t>/Bold</a:t>
            </a:r>
            <a:endParaRPr kumimoji="1" lang="ja-JP" altLang="en-US"/>
          </a:p>
        </p:txBody>
      </p:sp>
      <p:sp>
        <p:nvSpPr>
          <p:cNvPr id="3" name="コンテンツ プレースホルダー 12">
            <a:extLst>
              <a:ext uri="{FF2B5EF4-FFF2-40B4-BE49-F238E27FC236}">
                <a16:creationId xmlns:a16="http://schemas.microsoft.com/office/drawing/2014/main" id="{2A8EBC5D-D2E1-1C20-DCE7-A64CD225CA2C}"/>
              </a:ext>
            </a:extLst>
          </p:cNvPr>
          <p:cNvSpPr>
            <a:spLocks noGrp="1"/>
          </p:cNvSpPr>
          <p:nvPr>
            <p:ph sz="quarter" idx="12" hasCustomPrompt="1"/>
          </p:nvPr>
        </p:nvSpPr>
        <p:spPr>
          <a:xfrm>
            <a:off x="487531" y="2871021"/>
            <a:ext cx="4816307" cy="932527"/>
          </a:xfrm>
          <a:prstGeom prst="rect">
            <a:avLst/>
          </a:prstGeom>
        </p:spPr>
        <p:txBody>
          <a:bodyPr anchor="ctr"/>
          <a:lstStyle>
            <a:lvl1pPr marL="0" indent="0">
              <a:lnSpc>
                <a:spcPct val="130000"/>
              </a:lnSpc>
              <a:spcBef>
                <a:spcPts val="0"/>
              </a:spcBef>
              <a:buNone/>
              <a:defRPr sz="1600" b="1" i="0">
                <a:solidFill>
                  <a:schemeClr val="tx2"/>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役職</a:t>
            </a:r>
            <a:endParaRPr kumimoji="1" lang="en-US" altLang="ja-JP"/>
          </a:p>
          <a:p>
            <a:pPr lvl="0"/>
            <a:r>
              <a:rPr kumimoji="1" lang="ja-JP" altLang="en-US"/>
              <a:t>所属</a:t>
            </a:r>
            <a:r>
              <a:rPr kumimoji="1" lang="en-US" altLang="ja-JP"/>
              <a:t>         </a:t>
            </a:r>
          </a:p>
          <a:p>
            <a:pPr lvl="0"/>
            <a:r>
              <a:rPr kumimoji="1" lang="ja-JP" altLang="en-US"/>
              <a:t>游ゴシック</a:t>
            </a:r>
            <a:r>
              <a:rPr kumimoji="1" lang="en-US" altLang="ja-JP"/>
              <a:t>/Bold</a:t>
            </a:r>
          </a:p>
        </p:txBody>
      </p:sp>
      <p:sp>
        <p:nvSpPr>
          <p:cNvPr id="6" name="コンテンツ プレースホルダー 12">
            <a:extLst>
              <a:ext uri="{FF2B5EF4-FFF2-40B4-BE49-F238E27FC236}">
                <a16:creationId xmlns:a16="http://schemas.microsoft.com/office/drawing/2014/main" id="{D69F5F0E-B33F-A6C1-A24C-00513592DBCB}"/>
              </a:ext>
            </a:extLst>
          </p:cNvPr>
          <p:cNvSpPr>
            <a:spLocks noGrp="1"/>
          </p:cNvSpPr>
          <p:nvPr>
            <p:ph sz="quarter" idx="13" hasCustomPrompt="1"/>
          </p:nvPr>
        </p:nvSpPr>
        <p:spPr>
          <a:xfrm>
            <a:off x="8805333" y="261448"/>
            <a:ext cx="2910716" cy="617471"/>
          </a:xfrm>
          <a:prstGeom prst="rect">
            <a:avLst/>
          </a:prstGeom>
        </p:spPr>
        <p:txBody>
          <a:bodyPr lIns="90000" anchor="ctr">
            <a:noAutofit/>
          </a:bodyPr>
          <a:lstStyle>
            <a:lvl1pPr marL="0" indent="0" algn="r">
              <a:lnSpc>
                <a:spcPct val="150000"/>
              </a:lnSpc>
              <a:spcBef>
                <a:spcPts val="0"/>
              </a:spcBef>
              <a:buNone/>
              <a:defRPr sz="1400" b="1" i="0">
                <a:solidFill>
                  <a:schemeClr val="tx2"/>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イベント名・日付</a:t>
            </a:r>
            <a:r>
              <a:rPr kumimoji="1" lang="en-US" altLang="ja-JP"/>
              <a:t> </a:t>
            </a:r>
            <a:r>
              <a:rPr kumimoji="1" lang="ja-JP" altLang="en-US"/>
              <a:t>　　</a:t>
            </a:r>
            <a:endParaRPr kumimoji="1" lang="en-US" altLang="ja-JP"/>
          </a:p>
          <a:p>
            <a:pPr lvl="0"/>
            <a:r>
              <a:rPr kumimoji="1" lang="ja-JP" altLang="en-US"/>
              <a:t>游ゴシック</a:t>
            </a:r>
            <a:r>
              <a:rPr kumimoji="1" lang="en-US" altLang="ja-JP"/>
              <a:t> /Bold</a:t>
            </a:r>
            <a:r>
              <a:rPr kumimoji="1" lang="ja-JP" altLang="en-US"/>
              <a:t>　</a:t>
            </a:r>
          </a:p>
        </p:txBody>
      </p:sp>
    </p:spTree>
    <p:extLst>
      <p:ext uri="{BB962C8B-B14F-4D97-AF65-F5344CB8AC3E}">
        <p14:creationId xmlns:p14="http://schemas.microsoft.com/office/powerpoint/2010/main" val="3716421017"/>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中表紙スライド1">
    <p:bg>
      <p:bgPr>
        <a:solidFill>
          <a:srgbClr val="FFFFFF"/>
        </a:solidFill>
        <a:effectLst/>
      </p:bgPr>
    </p:bg>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B09E5F40-522C-6EC0-7328-7F52FDF9E064}"/>
              </a:ext>
            </a:extLst>
          </p:cNvPr>
          <p:cNvPicPr>
            <a:picLocks noChangeAspect="1"/>
          </p:cNvPicPr>
          <p:nvPr userDrawn="1"/>
        </p:nvPicPr>
        <p:blipFill rotWithShape="1">
          <a:blip r:embed="rId2"/>
          <a:srcRect r="4795"/>
          <a:stretch/>
        </p:blipFill>
        <p:spPr>
          <a:xfrm>
            <a:off x="584610" y="0"/>
            <a:ext cx="11607390" cy="6858000"/>
          </a:xfrm>
          <a:prstGeom prst="rect">
            <a:avLst/>
          </a:prstGeom>
        </p:spPr>
      </p:pic>
      <p:pic>
        <p:nvPicPr>
          <p:cNvPr id="5" name="図 4">
            <a:extLst>
              <a:ext uri="{FF2B5EF4-FFF2-40B4-BE49-F238E27FC236}">
                <a16:creationId xmlns:a16="http://schemas.microsoft.com/office/drawing/2014/main" id="{2831E5C8-18EB-2484-7419-A7621BEDE708}"/>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4" name="タイトル 6">
            <a:extLst>
              <a:ext uri="{FF2B5EF4-FFF2-40B4-BE49-F238E27FC236}">
                <a16:creationId xmlns:a16="http://schemas.microsoft.com/office/drawing/2014/main" id="{E6C33D6D-9C84-D9CF-C2DA-008D7EF00E7D}"/>
              </a:ext>
            </a:extLst>
          </p:cNvPr>
          <p:cNvSpPr>
            <a:spLocks noGrp="1"/>
          </p:cNvSpPr>
          <p:nvPr>
            <p:ph type="title" hasCustomPrompt="1"/>
          </p:nvPr>
        </p:nvSpPr>
        <p:spPr>
          <a:xfrm>
            <a:off x="486952" y="4404047"/>
            <a:ext cx="5609048" cy="1577028"/>
          </a:xfrm>
          <a:prstGeom prst="rect">
            <a:avLst/>
          </a:prstGeom>
        </p:spPr>
        <p:txBody>
          <a:bodyPr/>
          <a:lstStyle>
            <a:lvl1pPr>
              <a:defRPr sz="3600" b="1" i="0">
                <a:solidFill>
                  <a:schemeClr val="tx2"/>
                </a:solidFill>
                <a:latin typeface="+mn-ea"/>
                <a:ea typeface="+mn-ea"/>
              </a:defRPr>
            </a:lvl1pPr>
          </a:lstStyle>
          <a:p>
            <a:r>
              <a:rPr kumimoji="1" lang="ja-JP" altLang="en-US"/>
              <a:t>タイトル</a:t>
            </a:r>
            <a:br>
              <a:rPr kumimoji="1" lang="en-US" altLang="ja-JP"/>
            </a:br>
            <a:r>
              <a:rPr kumimoji="1" lang="ja-JP" altLang="en-US"/>
              <a:t>タイトル</a:t>
            </a:r>
            <a:br>
              <a:rPr kumimoji="1" lang="en-US" altLang="ja-JP"/>
            </a:br>
            <a:r>
              <a:rPr kumimoji="1" lang="ja-JP" altLang="en-US"/>
              <a:t>游ゴシック</a:t>
            </a:r>
            <a:r>
              <a:rPr kumimoji="1" lang="en-US" altLang="ja-JP"/>
              <a:t>/Bold</a:t>
            </a:r>
            <a:endParaRPr kumimoji="1" lang="ja-JP" altLang="en-US"/>
          </a:p>
        </p:txBody>
      </p:sp>
      <p:sp>
        <p:nvSpPr>
          <p:cNvPr id="2" name="スライド番号プレースホルダー 1">
            <a:extLst>
              <a:ext uri="{FF2B5EF4-FFF2-40B4-BE49-F238E27FC236}">
                <a16:creationId xmlns:a16="http://schemas.microsoft.com/office/drawing/2014/main" id="{57DDFCDE-6AC7-26AD-1E99-E35A31393F97}"/>
              </a:ext>
            </a:extLst>
          </p:cNvPr>
          <p:cNvSpPr>
            <a:spLocks noGrp="1"/>
          </p:cNvSpPr>
          <p:nvPr>
            <p:ph type="sldNum" sz="quarter" idx="10"/>
          </p:nvPr>
        </p:nvSpPr>
        <p:spPr/>
        <p:txBody>
          <a:bodyPr/>
          <a:lstStyle>
            <a:lvl1pPr>
              <a:defRPr>
                <a:solidFill>
                  <a:schemeClr val="bg1"/>
                </a:solidFill>
              </a:defRPr>
            </a:lvl1p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2272838601"/>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中表紙スライド2">
    <p:spTree>
      <p:nvGrpSpPr>
        <p:cNvPr id="1" name=""/>
        <p:cNvGrpSpPr/>
        <p:nvPr/>
      </p:nvGrpSpPr>
      <p:grpSpPr>
        <a:xfrm>
          <a:off x="0" y="0"/>
          <a:ext cx="0" cy="0"/>
          <a:chOff x="0" y="0"/>
          <a:chExt cx="0" cy="0"/>
        </a:xfrm>
      </p:grpSpPr>
      <p:pic>
        <p:nvPicPr>
          <p:cNvPr id="6" name="図 5" descr="背景パターン&#10;&#10;自動的に生成された説明">
            <a:extLst>
              <a:ext uri="{FF2B5EF4-FFF2-40B4-BE49-F238E27FC236}">
                <a16:creationId xmlns:a16="http://schemas.microsoft.com/office/drawing/2014/main" id="{3552089B-BE10-A6B4-0520-088629B63AF6}"/>
              </a:ext>
            </a:extLst>
          </p:cNvPr>
          <p:cNvPicPr>
            <a:picLocks noChangeAspect="1"/>
          </p:cNvPicPr>
          <p:nvPr userDrawn="1"/>
        </p:nvPicPr>
        <p:blipFill rotWithShape="1">
          <a:blip r:embed="rId2"/>
          <a:srcRect r="4795"/>
          <a:stretch/>
        </p:blipFill>
        <p:spPr>
          <a:xfrm>
            <a:off x="584613" y="0"/>
            <a:ext cx="11607387" cy="6858000"/>
          </a:xfrm>
          <a:prstGeom prst="rect">
            <a:avLst/>
          </a:prstGeom>
        </p:spPr>
      </p:pic>
      <p:pic>
        <p:nvPicPr>
          <p:cNvPr id="7" name="図 6">
            <a:extLst>
              <a:ext uri="{FF2B5EF4-FFF2-40B4-BE49-F238E27FC236}">
                <a16:creationId xmlns:a16="http://schemas.microsoft.com/office/drawing/2014/main" id="{64AE62DC-41F4-6B39-3960-021C4F9297C0}"/>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2" name="スライド番号プレースホルダー 1">
            <a:extLst>
              <a:ext uri="{FF2B5EF4-FFF2-40B4-BE49-F238E27FC236}">
                <a16:creationId xmlns:a16="http://schemas.microsoft.com/office/drawing/2014/main" id="{1B6F4E6A-6447-6E0D-0158-4A77C5531E06}"/>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
        <p:nvSpPr>
          <p:cNvPr id="3" name="タイトル 6">
            <a:extLst>
              <a:ext uri="{FF2B5EF4-FFF2-40B4-BE49-F238E27FC236}">
                <a16:creationId xmlns:a16="http://schemas.microsoft.com/office/drawing/2014/main" id="{55C1AE9A-A0E5-2B15-C809-16C60A5E7E74}"/>
              </a:ext>
            </a:extLst>
          </p:cNvPr>
          <p:cNvSpPr>
            <a:spLocks noGrp="1"/>
          </p:cNvSpPr>
          <p:nvPr>
            <p:ph type="title" hasCustomPrompt="1"/>
          </p:nvPr>
        </p:nvSpPr>
        <p:spPr>
          <a:xfrm>
            <a:off x="486952" y="4404050"/>
            <a:ext cx="5609048" cy="1577028"/>
          </a:xfrm>
          <a:prstGeom prst="rect">
            <a:avLst/>
          </a:prstGeom>
        </p:spPr>
        <p:txBody>
          <a:bodyPr/>
          <a:lstStyle>
            <a:lvl1pPr>
              <a:defRPr sz="3600" b="1" i="0">
                <a:solidFill>
                  <a:schemeClr val="tx2"/>
                </a:solidFill>
                <a:latin typeface="+mn-ea"/>
                <a:ea typeface="+mn-ea"/>
              </a:defRPr>
            </a:lvl1pPr>
          </a:lstStyle>
          <a:p>
            <a:r>
              <a:rPr kumimoji="1" lang="ja-JP" altLang="en-US"/>
              <a:t>タイトル</a:t>
            </a:r>
            <a:br>
              <a:rPr kumimoji="1" lang="en-US" altLang="ja-JP"/>
            </a:br>
            <a:r>
              <a:rPr kumimoji="1" lang="ja-JP" altLang="en-US"/>
              <a:t>タイトル</a:t>
            </a:r>
            <a:br>
              <a:rPr kumimoji="1" lang="en-US" altLang="ja-JP"/>
            </a:br>
            <a:r>
              <a:rPr kumimoji="1" lang="ja-JP" altLang="en-US"/>
              <a:t>游ゴシック</a:t>
            </a:r>
            <a:r>
              <a:rPr kumimoji="1" lang="en-US" altLang="ja-JP"/>
              <a:t>/Bold</a:t>
            </a:r>
            <a:endParaRPr kumimoji="1" lang="ja-JP" altLang="en-US"/>
          </a:p>
        </p:txBody>
      </p:sp>
    </p:spTree>
    <p:extLst>
      <p:ext uri="{BB962C8B-B14F-4D97-AF65-F5344CB8AC3E}">
        <p14:creationId xmlns:p14="http://schemas.microsoft.com/office/powerpoint/2010/main" val="205192072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D-タイトルスライド">
    <p:bg>
      <p:bgPr>
        <a:solidFill>
          <a:srgbClr val="FFFFFF"/>
        </a:solidFill>
        <a:effectLst/>
      </p:bgPr>
    </p:bg>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707384A5-816F-4B1C-723C-1CCF10DD75D7}"/>
              </a:ext>
            </a:extLst>
          </p:cNvPr>
          <p:cNvPicPr>
            <a:picLocks noChangeAspect="1"/>
          </p:cNvPicPr>
          <p:nvPr userDrawn="1"/>
        </p:nvPicPr>
        <p:blipFill>
          <a:blip r:embed="rId2"/>
          <a:srcRect/>
          <a:stretch/>
        </p:blipFill>
        <p:spPr>
          <a:xfrm>
            <a:off x="0" y="0"/>
            <a:ext cx="12192000" cy="6858000"/>
          </a:xfrm>
          <a:prstGeom prst="rect">
            <a:avLst/>
          </a:prstGeom>
        </p:spPr>
      </p:pic>
      <p:pic>
        <p:nvPicPr>
          <p:cNvPr id="5" name="図 4">
            <a:extLst>
              <a:ext uri="{FF2B5EF4-FFF2-40B4-BE49-F238E27FC236}">
                <a16:creationId xmlns:a16="http://schemas.microsoft.com/office/drawing/2014/main" id="{4087F9BA-766B-8200-DC42-2D03F5DD8196}"/>
              </a:ext>
            </a:extLst>
          </p:cNvPr>
          <p:cNvPicPr>
            <a:picLocks noChangeAspect="1"/>
          </p:cNvPicPr>
          <p:nvPr userDrawn="1"/>
        </p:nvPicPr>
        <p:blipFill>
          <a:blip r:embed="rId3"/>
          <a:stretch>
            <a:fillRect/>
          </a:stretch>
        </p:blipFill>
        <p:spPr>
          <a:xfrm>
            <a:off x="9457038" y="836369"/>
            <a:ext cx="2400000" cy="487403"/>
          </a:xfrm>
          <a:prstGeom prst="rect">
            <a:avLst/>
          </a:prstGeom>
        </p:spPr>
      </p:pic>
      <p:sp>
        <p:nvSpPr>
          <p:cNvPr id="6" name="タイトル 7">
            <a:extLst>
              <a:ext uri="{FF2B5EF4-FFF2-40B4-BE49-F238E27FC236}">
                <a16:creationId xmlns:a16="http://schemas.microsoft.com/office/drawing/2014/main" id="{B0E283A0-90F6-1D77-C0DD-892F47D1C478}"/>
              </a:ext>
            </a:extLst>
          </p:cNvPr>
          <p:cNvSpPr>
            <a:spLocks noGrp="1"/>
          </p:cNvSpPr>
          <p:nvPr>
            <p:ph type="title" hasCustomPrompt="1"/>
          </p:nvPr>
        </p:nvSpPr>
        <p:spPr>
          <a:xfrm>
            <a:off x="483118" y="3682279"/>
            <a:ext cx="10488876" cy="1325563"/>
          </a:xfrm>
          <a:prstGeom prst="rect">
            <a:avLst/>
          </a:prstGeom>
        </p:spPr>
        <p:txBody>
          <a:bodyPr/>
          <a:lstStyle>
            <a:lvl1pPr>
              <a:lnSpc>
                <a:spcPct val="110000"/>
              </a:lnSpc>
              <a:defRPr sz="4000" b="1" i="0">
                <a:solidFill>
                  <a:srgbClr val="1C3177"/>
                </a:solidFill>
                <a:latin typeface="+mn-ea"/>
                <a:ea typeface="+mn-ea"/>
              </a:defRPr>
            </a:lvl1pPr>
          </a:lstStyle>
          <a:p>
            <a:r>
              <a:rPr kumimoji="1" lang="ja-JP" altLang="en-US"/>
              <a:t>タイトルタイトル</a:t>
            </a:r>
            <a:br>
              <a:rPr kumimoji="1" lang="en-US" altLang="ja-JP"/>
            </a:br>
            <a:r>
              <a:rPr kumimoji="1" lang="ja-JP" altLang="en-US"/>
              <a:t>游ゴシック</a:t>
            </a:r>
            <a:r>
              <a:rPr kumimoji="1" lang="en-US" altLang="ja-JP"/>
              <a:t>/Bold</a:t>
            </a:r>
            <a:endParaRPr kumimoji="1" lang="ja-JP" altLang="en-US"/>
          </a:p>
        </p:txBody>
      </p:sp>
      <p:sp>
        <p:nvSpPr>
          <p:cNvPr id="7" name="コンテンツ プレースホルダー 12">
            <a:extLst>
              <a:ext uri="{FF2B5EF4-FFF2-40B4-BE49-F238E27FC236}">
                <a16:creationId xmlns:a16="http://schemas.microsoft.com/office/drawing/2014/main" id="{705224EE-311E-7AAA-7C7B-93AE5CF2EF36}"/>
              </a:ext>
            </a:extLst>
          </p:cNvPr>
          <p:cNvSpPr>
            <a:spLocks noGrp="1"/>
          </p:cNvSpPr>
          <p:nvPr>
            <p:ph sz="quarter" idx="10" hasCustomPrompt="1"/>
          </p:nvPr>
        </p:nvSpPr>
        <p:spPr>
          <a:xfrm>
            <a:off x="482151" y="5218706"/>
            <a:ext cx="8487678" cy="686792"/>
          </a:xfrm>
          <a:prstGeom prst="rect">
            <a:avLst/>
          </a:prstGeom>
        </p:spPr>
        <p:txBody>
          <a:bodyPr anchor="ctr"/>
          <a:lstStyle>
            <a:lvl1pPr marL="0" indent="0">
              <a:lnSpc>
                <a:spcPct val="130000"/>
              </a:lnSpc>
              <a:spcBef>
                <a:spcPts val="0"/>
              </a:spcBef>
              <a:buNone/>
              <a:defRPr sz="1800" b="1" i="0">
                <a:solidFill>
                  <a:srgbClr val="1C3177"/>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名前</a:t>
            </a:r>
            <a:r>
              <a:rPr kumimoji="1" lang="en-US" altLang="ja-JP"/>
              <a:t>        </a:t>
            </a:r>
          </a:p>
          <a:p>
            <a:pPr lvl="0"/>
            <a:r>
              <a:rPr kumimoji="1" lang="ja-JP" altLang="en-US"/>
              <a:t>游ゴシック</a:t>
            </a:r>
            <a:r>
              <a:rPr kumimoji="1" lang="en-US" altLang="ja-JP"/>
              <a:t>/Bold</a:t>
            </a:r>
            <a:endParaRPr kumimoji="1" lang="ja-JP" altLang="en-US"/>
          </a:p>
        </p:txBody>
      </p:sp>
      <p:sp>
        <p:nvSpPr>
          <p:cNvPr id="2" name="コンテンツ プレースホルダー 12">
            <a:extLst>
              <a:ext uri="{FF2B5EF4-FFF2-40B4-BE49-F238E27FC236}">
                <a16:creationId xmlns:a16="http://schemas.microsoft.com/office/drawing/2014/main" id="{15C8D278-230A-DD61-6E93-44412F5CC2F7}"/>
              </a:ext>
            </a:extLst>
          </p:cNvPr>
          <p:cNvSpPr>
            <a:spLocks noGrp="1"/>
          </p:cNvSpPr>
          <p:nvPr>
            <p:ph sz="quarter" idx="11" hasCustomPrompt="1"/>
          </p:nvPr>
        </p:nvSpPr>
        <p:spPr>
          <a:xfrm>
            <a:off x="482151" y="5998028"/>
            <a:ext cx="8487678" cy="567957"/>
          </a:xfrm>
          <a:prstGeom prst="rect">
            <a:avLst/>
          </a:prstGeom>
        </p:spPr>
        <p:txBody>
          <a:bodyPr anchor="ctr"/>
          <a:lstStyle>
            <a:lvl1pPr marL="0" indent="0">
              <a:lnSpc>
                <a:spcPct val="130000"/>
              </a:lnSpc>
              <a:spcBef>
                <a:spcPts val="0"/>
              </a:spcBef>
              <a:buNone/>
              <a:defRPr sz="1600" b="1" i="0">
                <a:solidFill>
                  <a:schemeClr val="tx2"/>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役職・所属</a:t>
            </a:r>
            <a:r>
              <a:rPr kumimoji="1" lang="en-US" altLang="ja-JP"/>
              <a:t>          </a:t>
            </a:r>
          </a:p>
          <a:p>
            <a:pPr lvl="0"/>
            <a:r>
              <a:rPr kumimoji="1" lang="ja-JP" altLang="en-US"/>
              <a:t>游ゴシック</a:t>
            </a:r>
            <a:r>
              <a:rPr kumimoji="1" lang="en-US" altLang="ja-JP"/>
              <a:t>/Bold</a:t>
            </a:r>
          </a:p>
        </p:txBody>
      </p:sp>
      <p:sp>
        <p:nvSpPr>
          <p:cNvPr id="3" name="コンテンツ プレースホルダー 12">
            <a:extLst>
              <a:ext uri="{FF2B5EF4-FFF2-40B4-BE49-F238E27FC236}">
                <a16:creationId xmlns:a16="http://schemas.microsoft.com/office/drawing/2014/main" id="{A1ED2FF8-9462-1D57-B7AA-32BCEA1BC89C}"/>
              </a:ext>
            </a:extLst>
          </p:cNvPr>
          <p:cNvSpPr>
            <a:spLocks noGrp="1"/>
          </p:cNvSpPr>
          <p:nvPr>
            <p:ph sz="quarter" idx="13" hasCustomPrompt="1"/>
          </p:nvPr>
        </p:nvSpPr>
        <p:spPr>
          <a:xfrm>
            <a:off x="7434942" y="1475590"/>
            <a:ext cx="4509711" cy="356531"/>
          </a:xfrm>
          <a:prstGeom prst="rect">
            <a:avLst/>
          </a:prstGeom>
        </p:spPr>
        <p:txBody>
          <a:bodyPr lIns="90000" anchor="ctr">
            <a:noAutofit/>
          </a:bodyPr>
          <a:lstStyle>
            <a:lvl1pPr marL="0" indent="0" algn="r">
              <a:lnSpc>
                <a:spcPct val="150000"/>
              </a:lnSpc>
              <a:spcBef>
                <a:spcPts val="0"/>
              </a:spcBef>
              <a:buNone/>
              <a:defRPr sz="1400" b="1" i="0">
                <a:solidFill>
                  <a:schemeClr val="tx2"/>
                </a:solidFill>
                <a:latin typeface="+mn-ea"/>
                <a:ea typeface="+mn-ea"/>
              </a:defRPr>
            </a:lvl1pPr>
            <a:lvl2pPr marL="457200" indent="0">
              <a:buNone/>
              <a:defRPr sz="1800" b="0" i="0">
                <a:solidFill>
                  <a:schemeClr val="bg1"/>
                </a:solidFill>
                <a:latin typeface="Noto Sans JP" panose="020B0200000000000000" pitchFamily="34" charset="-128"/>
                <a:ea typeface="Noto Sans JP" panose="020B0200000000000000" pitchFamily="34" charset="-128"/>
              </a:defRPr>
            </a:lvl2pPr>
            <a:lvl3pPr marL="914400" indent="0">
              <a:buNone/>
              <a:defRPr sz="1800" b="0" i="0">
                <a:solidFill>
                  <a:schemeClr val="bg1"/>
                </a:solidFill>
                <a:latin typeface="Noto Sans JP" panose="020B0200000000000000" pitchFamily="34" charset="-128"/>
                <a:ea typeface="Noto Sans JP" panose="020B0200000000000000" pitchFamily="34" charset="-128"/>
              </a:defRPr>
            </a:lvl3pPr>
            <a:lvl4pPr marL="1371600" indent="0">
              <a:buNone/>
              <a:defRPr sz="1800" b="0" i="0">
                <a:solidFill>
                  <a:schemeClr val="bg1"/>
                </a:solidFill>
                <a:latin typeface="Noto Sans JP" panose="020B0200000000000000" pitchFamily="34" charset="-128"/>
                <a:ea typeface="Noto Sans JP" panose="020B0200000000000000" pitchFamily="34" charset="-128"/>
              </a:defRPr>
            </a:lvl4pPr>
            <a:lvl5pPr marL="1828800" indent="0">
              <a:buNone/>
              <a:defRPr sz="1800" b="0" i="0">
                <a:solidFill>
                  <a:schemeClr val="bg1"/>
                </a:solidFill>
                <a:latin typeface="Noto Sans JP" panose="020B0200000000000000" pitchFamily="34" charset="-128"/>
                <a:ea typeface="Noto Sans JP" panose="020B0200000000000000" pitchFamily="34" charset="-128"/>
              </a:defRPr>
            </a:lvl5pPr>
          </a:lstStyle>
          <a:p>
            <a:pPr lvl="0"/>
            <a:r>
              <a:rPr kumimoji="1" lang="ja-JP" altLang="en-US"/>
              <a:t>イベント名・日付</a:t>
            </a:r>
            <a:r>
              <a:rPr kumimoji="1" lang="en-US" altLang="ja-JP"/>
              <a:t> </a:t>
            </a:r>
            <a:r>
              <a:rPr kumimoji="1" lang="ja-JP" altLang="en-US"/>
              <a:t>　　　游ゴシック</a:t>
            </a:r>
            <a:r>
              <a:rPr kumimoji="1" lang="en-US" altLang="ja-JP"/>
              <a:t> /Bold</a:t>
            </a:r>
            <a:r>
              <a:rPr kumimoji="1" lang="ja-JP" altLang="en-US"/>
              <a:t>　　</a:t>
            </a:r>
          </a:p>
        </p:txBody>
      </p:sp>
    </p:spTree>
    <p:extLst>
      <p:ext uri="{BB962C8B-B14F-4D97-AF65-F5344CB8AC3E}">
        <p14:creationId xmlns:p14="http://schemas.microsoft.com/office/powerpoint/2010/main" val="810209930"/>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D-中表紙スライド1">
    <p:bg>
      <p:bgPr>
        <a:solidFill>
          <a:srgbClr val="FFFFFF"/>
        </a:solidFill>
        <a:effectLst/>
      </p:bgPr>
    </p:bg>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DC0F47B4-DF50-5051-5B14-DE4EEDCD9187}"/>
              </a:ext>
            </a:extLst>
          </p:cNvPr>
          <p:cNvPicPr>
            <a:picLocks noChangeAspect="1"/>
          </p:cNvPicPr>
          <p:nvPr userDrawn="1"/>
        </p:nvPicPr>
        <p:blipFill>
          <a:blip r:embed="rId2"/>
          <a:srcRect/>
          <a:stretch/>
        </p:blipFill>
        <p:spPr>
          <a:xfrm>
            <a:off x="0" y="0"/>
            <a:ext cx="12192000" cy="6858000"/>
          </a:xfrm>
          <a:prstGeom prst="rect">
            <a:avLst/>
          </a:prstGeom>
        </p:spPr>
      </p:pic>
      <p:pic>
        <p:nvPicPr>
          <p:cNvPr id="5" name="図 4">
            <a:extLst>
              <a:ext uri="{FF2B5EF4-FFF2-40B4-BE49-F238E27FC236}">
                <a16:creationId xmlns:a16="http://schemas.microsoft.com/office/drawing/2014/main" id="{2831E5C8-18EB-2484-7419-A7621BEDE708}"/>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4" name="タイトル 6">
            <a:extLst>
              <a:ext uri="{FF2B5EF4-FFF2-40B4-BE49-F238E27FC236}">
                <a16:creationId xmlns:a16="http://schemas.microsoft.com/office/drawing/2014/main" id="{AF7EF454-1737-6C1B-59FF-6E6B61B85D44}"/>
              </a:ext>
            </a:extLst>
          </p:cNvPr>
          <p:cNvSpPr>
            <a:spLocks noGrp="1"/>
          </p:cNvSpPr>
          <p:nvPr>
            <p:ph type="title" hasCustomPrompt="1"/>
          </p:nvPr>
        </p:nvSpPr>
        <p:spPr>
          <a:xfrm>
            <a:off x="574040" y="2623199"/>
            <a:ext cx="10927080" cy="589915"/>
          </a:xfrm>
          <a:prstGeom prst="rect">
            <a:avLst/>
          </a:prstGeom>
        </p:spPr>
        <p:txBody>
          <a:bodyPr anchor="ctr"/>
          <a:lstStyle>
            <a:lvl1pPr algn="ctr">
              <a:defRPr sz="3600" b="1" i="0">
                <a:solidFill>
                  <a:schemeClr val="tx2"/>
                </a:solidFill>
                <a:latin typeface="+mn-ea"/>
                <a:ea typeface="+mn-ea"/>
              </a:defRPr>
            </a:lvl1pPr>
          </a:lstStyle>
          <a:p>
            <a:r>
              <a:rPr kumimoji="1" lang="ja-JP" altLang="en-US"/>
              <a:t>タイトル</a:t>
            </a:r>
            <a:r>
              <a:rPr kumimoji="1" lang="en-US" altLang="ja-JP"/>
              <a:t>    </a:t>
            </a:r>
            <a:r>
              <a:rPr kumimoji="1" lang="ja-JP" altLang="en-US"/>
              <a:t>游ゴシック</a:t>
            </a:r>
            <a:r>
              <a:rPr kumimoji="1" lang="en-US" altLang="ja-JP"/>
              <a:t>/Bold</a:t>
            </a:r>
            <a:endParaRPr kumimoji="1" lang="ja-JP" altLang="en-US"/>
          </a:p>
        </p:txBody>
      </p:sp>
      <p:sp>
        <p:nvSpPr>
          <p:cNvPr id="2" name="スライド番号プレースホルダー 1">
            <a:extLst>
              <a:ext uri="{FF2B5EF4-FFF2-40B4-BE49-F238E27FC236}">
                <a16:creationId xmlns:a16="http://schemas.microsoft.com/office/drawing/2014/main" id="{FE49821C-314C-A319-5974-669DFE735907}"/>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2039896643"/>
      </p:ext>
    </p:extLst>
  </p:cSld>
  <p:clrMapOvr>
    <a:masterClrMapping/>
  </p:clrMapOvr>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D-中表紙スライド2">
    <p:spTree>
      <p:nvGrpSpPr>
        <p:cNvPr id="1" name=""/>
        <p:cNvGrpSpPr/>
        <p:nvPr/>
      </p:nvGrpSpPr>
      <p:grpSpPr>
        <a:xfrm>
          <a:off x="0" y="0"/>
          <a:ext cx="0" cy="0"/>
          <a:chOff x="0" y="0"/>
          <a:chExt cx="0" cy="0"/>
        </a:xfrm>
      </p:grpSpPr>
      <p:pic>
        <p:nvPicPr>
          <p:cNvPr id="9" name="図 8" descr="図形, 背景パターン&#10;&#10;自動的に生成された説明">
            <a:extLst>
              <a:ext uri="{FF2B5EF4-FFF2-40B4-BE49-F238E27FC236}">
                <a16:creationId xmlns:a16="http://schemas.microsoft.com/office/drawing/2014/main" id="{EDA50170-5274-385C-B6E6-B3C076E9ACCA}"/>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7" name="図 6">
            <a:extLst>
              <a:ext uri="{FF2B5EF4-FFF2-40B4-BE49-F238E27FC236}">
                <a16:creationId xmlns:a16="http://schemas.microsoft.com/office/drawing/2014/main" id="{64AE62DC-41F4-6B39-3960-021C4F9297C0}"/>
              </a:ext>
            </a:extLst>
          </p:cNvPr>
          <p:cNvPicPr>
            <a:picLocks noChangeAspect="1"/>
          </p:cNvPicPr>
          <p:nvPr userDrawn="1"/>
        </p:nvPicPr>
        <p:blipFill>
          <a:blip r:embed="rId3"/>
          <a:stretch>
            <a:fillRect/>
          </a:stretch>
        </p:blipFill>
        <p:spPr>
          <a:xfrm>
            <a:off x="9697038" y="217858"/>
            <a:ext cx="2160000" cy="438661"/>
          </a:xfrm>
          <a:prstGeom prst="rect">
            <a:avLst/>
          </a:prstGeom>
        </p:spPr>
      </p:pic>
      <p:sp>
        <p:nvSpPr>
          <p:cNvPr id="4" name="タイトル 6">
            <a:extLst>
              <a:ext uri="{FF2B5EF4-FFF2-40B4-BE49-F238E27FC236}">
                <a16:creationId xmlns:a16="http://schemas.microsoft.com/office/drawing/2014/main" id="{454D65FC-2A2B-4BF4-4649-A4D4326D05FC}"/>
              </a:ext>
            </a:extLst>
          </p:cNvPr>
          <p:cNvSpPr>
            <a:spLocks noGrp="1"/>
          </p:cNvSpPr>
          <p:nvPr>
            <p:ph type="title" hasCustomPrompt="1"/>
          </p:nvPr>
        </p:nvSpPr>
        <p:spPr>
          <a:xfrm>
            <a:off x="574040" y="2623199"/>
            <a:ext cx="10927080" cy="589915"/>
          </a:xfrm>
          <a:prstGeom prst="rect">
            <a:avLst/>
          </a:prstGeom>
        </p:spPr>
        <p:txBody>
          <a:bodyPr anchor="ctr"/>
          <a:lstStyle>
            <a:lvl1pPr algn="ctr">
              <a:defRPr sz="3600" b="1" i="0">
                <a:solidFill>
                  <a:schemeClr val="tx2"/>
                </a:solidFill>
                <a:latin typeface="+mn-ea"/>
                <a:ea typeface="+mn-ea"/>
              </a:defRPr>
            </a:lvl1pPr>
          </a:lstStyle>
          <a:p>
            <a:r>
              <a:rPr kumimoji="1" lang="ja-JP" altLang="en-US"/>
              <a:t>タイトル</a:t>
            </a:r>
            <a:r>
              <a:rPr kumimoji="1" lang="en-US" altLang="ja-JP"/>
              <a:t>    </a:t>
            </a:r>
            <a:r>
              <a:rPr kumimoji="1" lang="ja-JP" altLang="en-US"/>
              <a:t>游ゴシック</a:t>
            </a:r>
            <a:r>
              <a:rPr kumimoji="1" lang="en-US" altLang="ja-JP"/>
              <a:t>/Bold</a:t>
            </a:r>
            <a:endParaRPr kumimoji="1" lang="ja-JP" altLang="en-US"/>
          </a:p>
        </p:txBody>
      </p:sp>
      <p:sp>
        <p:nvSpPr>
          <p:cNvPr id="2" name="スライド番号プレースホルダー 1">
            <a:extLst>
              <a:ext uri="{FF2B5EF4-FFF2-40B4-BE49-F238E27FC236}">
                <a16:creationId xmlns:a16="http://schemas.microsoft.com/office/drawing/2014/main" id="{4C66FA5D-9CFE-6140-1F7C-0FE2713CC42B}"/>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118302380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コンテンツ1-1">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2084000" y="0"/>
            <a:ext cx="108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pic>
        <p:nvPicPr>
          <p:cNvPr id="3" name="図 2">
            <a:extLst>
              <a:ext uri="{FF2B5EF4-FFF2-40B4-BE49-F238E27FC236}">
                <a16:creationId xmlns:a16="http://schemas.microsoft.com/office/drawing/2014/main" id="{05DC1476-CC62-5D3A-80A7-BE6321386036}"/>
              </a:ext>
            </a:extLst>
          </p:cNvPr>
          <p:cNvPicPr>
            <a:picLocks noChangeAspect="1"/>
          </p:cNvPicPr>
          <p:nvPr userDrawn="1"/>
        </p:nvPicPr>
        <p:blipFill>
          <a:blip r:embed="rId2"/>
          <a:stretch>
            <a:fillRect/>
          </a:stretch>
        </p:blipFill>
        <p:spPr>
          <a:xfrm>
            <a:off x="9697038" y="217858"/>
            <a:ext cx="2160000" cy="438661"/>
          </a:xfrm>
          <a:prstGeom prst="rect">
            <a:avLst/>
          </a:prstGeom>
        </p:spPr>
      </p:pic>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4" y="272360"/>
            <a:ext cx="8941904"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6" name="コンテンツ プレースホルダー 8">
            <a:extLst>
              <a:ext uri="{FF2B5EF4-FFF2-40B4-BE49-F238E27FC236}">
                <a16:creationId xmlns:a16="http://schemas.microsoft.com/office/drawing/2014/main" id="{561C8825-E86E-6414-62C6-23CED23BFA72}"/>
              </a:ext>
            </a:extLst>
          </p:cNvPr>
          <p:cNvSpPr>
            <a:spLocks noGrp="1"/>
          </p:cNvSpPr>
          <p:nvPr>
            <p:ph sz="quarter" idx="10" hasCustomPrompt="1"/>
          </p:nvPr>
        </p:nvSpPr>
        <p:spPr>
          <a:xfrm>
            <a:off x="188844" y="947058"/>
            <a:ext cx="11668194" cy="1507068"/>
          </a:xfrm>
          <a:prstGeom prst="rect">
            <a:avLst/>
          </a:prstGeom>
        </p:spPr>
        <p:txBody>
          <a:bodyPr/>
          <a:lstStyle>
            <a:lvl1pPr marL="0" indent="0">
              <a:lnSpc>
                <a:spcPct val="120000"/>
              </a:lnSpc>
              <a:spcBef>
                <a:spcPts val="0"/>
              </a:spcBef>
              <a:spcAft>
                <a:spcPts val="0"/>
              </a:spcAft>
              <a:buFont typeface="+mj-lt"/>
              <a:buNone/>
              <a:defRPr sz="2400" b="1">
                <a:latin typeface="+mn-ea"/>
                <a:ea typeface="+mn-ea"/>
              </a:defRPr>
            </a:lvl1pPr>
            <a:lvl2pPr marL="457200" indent="0">
              <a:lnSpc>
                <a:spcPct val="120000"/>
              </a:lnSpc>
              <a:spcBef>
                <a:spcPts val="600"/>
              </a:spcBef>
              <a:spcAft>
                <a:spcPts val="600"/>
              </a:spcAft>
              <a:buFont typeface="+mj-lt"/>
              <a:buNone/>
              <a:defRPr sz="2000" b="1">
                <a:latin typeface="+mn-ea"/>
                <a:ea typeface="+mn-ea"/>
              </a:defRPr>
            </a:lvl2pPr>
            <a:lvl3pPr marL="914400" indent="0">
              <a:lnSpc>
                <a:spcPct val="120000"/>
              </a:lnSpc>
              <a:buFont typeface="+mj-lt"/>
              <a:buNone/>
              <a:defRPr b="1">
                <a:latin typeface="+mn-ea"/>
                <a:ea typeface="+mn-ea"/>
              </a:defRPr>
            </a:lvl3pPr>
            <a:lvl4pPr marL="1371600" indent="0">
              <a:lnSpc>
                <a:spcPct val="120000"/>
              </a:lnSpc>
              <a:buFont typeface="+mj-lt"/>
              <a:buNone/>
              <a:defRPr b="1">
                <a:latin typeface="+mn-ea"/>
                <a:ea typeface="+mn-ea"/>
              </a:defRPr>
            </a:lvl4pPr>
            <a:lvl5pPr marL="1828800" indent="0">
              <a:lnSpc>
                <a:spcPct val="120000"/>
              </a:lnSpc>
              <a:buFont typeface="+mj-lt"/>
              <a:buNone/>
              <a:defRPr kumimoji="1" lang="en-US" altLang="ja-JP" b="1" smtClean="0">
                <a:latin typeface="+mn-ea"/>
              </a:defRPr>
            </a:lvl5pPr>
            <a:lvl6pPr marL="2286000" indent="0">
              <a:buNone/>
              <a:defRPr b="1"/>
            </a:lvl6pPr>
            <a:lvl7pPr marL="2743200" indent="0">
              <a:buNone/>
              <a:defRPr b="1"/>
            </a:lvl7pPr>
            <a:lvl8pPr marL="3200400" indent="0">
              <a:buNone/>
              <a:defRPr b="1"/>
            </a:lvl8pPr>
            <a:lvl9pPr marL="3657600" indent="0">
              <a:buNone/>
              <a:defRPr b="1"/>
            </a:lvl9pPr>
          </a:lstStyle>
          <a:p>
            <a:pPr lvl="0"/>
            <a:r>
              <a:rPr kumimoji="1" lang="ja-JP" altLang="en-US" dirty="0"/>
              <a:t>見出し　游ゴシック</a:t>
            </a:r>
            <a:r>
              <a:rPr kumimoji="1" lang="en-US" altLang="ja-JP" dirty="0"/>
              <a:t>/Bold</a:t>
            </a:r>
          </a:p>
          <a:p>
            <a:pPr lvl="1"/>
            <a:r>
              <a:rPr kumimoji="1" lang="ja-JP" altLang="en-US" dirty="0"/>
              <a:t>小見出し</a:t>
            </a:r>
            <a:endParaRPr kumimoji="1" lang="en-US" altLang="ja-JP" dirty="0"/>
          </a:p>
          <a:p>
            <a:pPr lvl="2"/>
            <a:r>
              <a:rPr kumimoji="1" lang="ja-JP" altLang="en-US" dirty="0"/>
              <a:t>小見出し</a:t>
            </a:r>
            <a:endParaRPr kumimoji="1" lang="en-US" altLang="ja-JP" dirty="0"/>
          </a:p>
          <a:p>
            <a:pPr lvl="3"/>
            <a:r>
              <a:rPr kumimoji="1" lang="ja-JP" altLang="en-US" dirty="0">
                <a:latin typeface="+mn-ea"/>
                <a:ea typeface="+mn-ea"/>
              </a:rPr>
              <a:t>小見出し</a:t>
            </a:r>
            <a:endParaRPr kumimoji="1" lang="en-US" altLang="ja-JP" dirty="0">
              <a:latin typeface="+mn-ea"/>
              <a:ea typeface="+mn-ea"/>
            </a:endParaRPr>
          </a:p>
          <a:p>
            <a:pPr lvl="4"/>
            <a:r>
              <a:rPr kumimoji="1" lang="ja-JP" altLang="en-US" dirty="0">
                <a:latin typeface="+mn-ea"/>
                <a:ea typeface="+mn-ea"/>
              </a:rPr>
              <a:t>小見出し</a:t>
            </a:r>
            <a:endParaRPr kumimoji="1" lang="en-US" altLang="ja-JP" dirty="0">
              <a:latin typeface="+mn-ea"/>
              <a:ea typeface="+mn-ea"/>
            </a:endParaRPr>
          </a:p>
          <a:p>
            <a:pPr lvl="5"/>
            <a:r>
              <a:rPr kumimoji="1" lang="ja-JP" altLang="en-US" dirty="0">
                <a:latin typeface="+mn-ea"/>
                <a:ea typeface="+mn-ea"/>
              </a:rPr>
              <a:t>小見出し</a:t>
            </a:r>
            <a:endParaRPr kumimoji="1" lang="en-US" altLang="ja-JP" dirty="0">
              <a:latin typeface="+mn-ea"/>
              <a:ea typeface="+mn-ea"/>
            </a:endParaRPr>
          </a:p>
          <a:p>
            <a:pPr lvl="6"/>
            <a:r>
              <a:rPr kumimoji="1" lang="ja-JP" altLang="en-US" dirty="0">
                <a:latin typeface="+mn-ea"/>
                <a:ea typeface="+mn-ea"/>
              </a:rPr>
              <a:t>小見出し</a:t>
            </a:r>
            <a:endParaRPr kumimoji="1" lang="en-US" altLang="ja-JP" dirty="0">
              <a:latin typeface="+mn-ea"/>
              <a:ea typeface="+mn-ea"/>
            </a:endParaRPr>
          </a:p>
          <a:p>
            <a:pPr lvl="7"/>
            <a:r>
              <a:rPr kumimoji="1" lang="ja-JP" altLang="en-US" dirty="0">
                <a:latin typeface="+mn-ea"/>
                <a:ea typeface="+mn-ea"/>
              </a:rPr>
              <a:t>小見出し</a:t>
            </a:r>
            <a:endParaRPr kumimoji="1" lang="en-US" altLang="ja-JP" dirty="0">
              <a:latin typeface="+mn-ea"/>
              <a:ea typeface="+mn-ea"/>
            </a:endParaRPr>
          </a:p>
          <a:p>
            <a:pPr lvl="8"/>
            <a:r>
              <a:rPr kumimoji="1" lang="ja-JP" altLang="en-US" dirty="0">
                <a:latin typeface="+mn-ea"/>
                <a:ea typeface="+mn-ea"/>
              </a:rPr>
              <a:t>小見出し</a:t>
            </a:r>
            <a:endParaRPr kumimoji="1" lang="en-US" altLang="ja-JP" dirty="0">
              <a:latin typeface="+mn-ea"/>
              <a:ea typeface="+mn-ea"/>
            </a:endParaRPr>
          </a:p>
          <a:p>
            <a:pPr lvl="6"/>
            <a:endParaRPr kumimoji="1" lang="en-US" altLang="ja-JP" dirty="0">
              <a:latin typeface="+mn-ea"/>
              <a:ea typeface="+mn-ea"/>
            </a:endParaRPr>
          </a:p>
        </p:txBody>
      </p:sp>
      <p:sp>
        <p:nvSpPr>
          <p:cNvPr id="7" name="スライド番号プレースホルダー 6">
            <a:extLst>
              <a:ext uri="{FF2B5EF4-FFF2-40B4-BE49-F238E27FC236}">
                <a16:creationId xmlns:a16="http://schemas.microsoft.com/office/drawing/2014/main" id="{B002B0F8-6464-F50B-878B-38EED79D494A}"/>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328731120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コンテンツ1-2">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2084000" y="0"/>
            <a:ext cx="108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pic>
        <p:nvPicPr>
          <p:cNvPr id="3" name="図 2">
            <a:extLst>
              <a:ext uri="{FF2B5EF4-FFF2-40B4-BE49-F238E27FC236}">
                <a16:creationId xmlns:a16="http://schemas.microsoft.com/office/drawing/2014/main" id="{05DC1476-CC62-5D3A-80A7-BE6321386036}"/>
              </a:ext>
            </a:extLst>
          </p:cNvPr>
          <p:cNvPicPr>
            <a:picLocks noChangeAspect="1"/>
          </p:cNvPicPr>
          <p:nvPr userDrawn="1"/>
        </p:nvPicPr>
        <p:blipFill>
          <a:blip r:embed="rId2"/>
          <a:stretch>
            <a:fillRect/>
          </a:stretch>
        </p:blipFill>
        <p:spPr>
          <a:xfrm>
            <a:off x="9697038" y="88458"/>
            <a:ext cx="2160000" cy="438661"/>
          </a:xfrm>
          <a:prstGeom prst="rect">
            <a:avLst/>
          </a:prstGeom>
        </p:spPr>
      </p:pic>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4" y="272360"/>
            <a:ext cx="8941904"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6" name="コンテンツ プレースホルダー 8">
            <a:extLst>
              <a:ext uri="{FF2B5EF4-FFF2-40B4-BE49-F238E27FC236}">
                <a16:creationId xmlns:a16="http://schemas.microsoft.com/office/drawing/2014/main" id="{561C8825-E86E-6414-62C6-23CED23BFA72}"/>
              </a:ext>
            </a:extLst>
          </p:cNvPr>
          <p:cNvSpPr>
            <a:spLocks noGrp="1"/>
          </p:cNvSpPr>
          <p:nvPr>
            <p:ph sz="quarter" idx="10" hasCustomPrompt="1"/>
          </p:nvPr>
        </p:nvSpPr>
        <p:spPr>
          <a:xfrm>
            <a:off x="188844" y="947058"/>
            <a:ext cx="11668194" cy="5474824"/>
          </a:xfrm>
          <a:prstGeom prst="rect">
            <a:avLst/>
          </a:prstGeom>
        </p:spPr>
        <p:txBody>
          <a:bodyPr/>
          <a:lstStyle>
            <a:lvl1pPr marL="285750" indent="-285750">
              <a:lnSpc>
                <a:spcPct val="120000"/>
              </a:lnSpc>
              <a:spcBef>
                <a:spcPts val="0"/>
              </a:spcBef>
              <a:spcAft>
                <a:spcPts val="0"/>
              </a:spcAft>
              <a:buFont typeface="Arial" panose="020B0604020202020204" pitchFamily="34" charset="0"/>
              <a:buChar char="•"/>
              <a:defRPr sz="1800" b="0" i="0">
                <a:latin typeface="Yu Gothic Medium" panose="020B0400000000000000" pitchFamily="34" charset="-128"/>
                <a:ea typeface="Yu Gothic Medium" panose="020B0400000000000000" pitchFamily="34" charset="-128"/>
              </a:defRPr>
            </a:lvl1pPr>
            <a:lvl2pPr marL="742950" indent="-285750">
              <a:lnSpc>
                <a:spcPct val="120000"/>
              </a:lnSpc>
              <a:spcBef>
                <a:spcPts val="600"/>
              </a:spcBef>
              <a:spcAft>
                <a:spcPts val="600"/>
              </a:spcAft>
              <a:buFont typeface="Arial" panose="020B0604020202020204" pitchFamily="34" charset="0"/>
              <a:buChar char="•"/>
              <a:defRPr sz="1800" b="0">
                <a:latin typeface="游ゴシック Medium" panose="020B0500000000000000" pitchFamily="50" charset="-128"/>
                <a:ea typeface="游ゴシック Medium" panose="020B0500000000000000" pitchFamily="50" charset="-128"/>
              </a:defRPr>
            </a:lvl2pPr>
            <a:lvl3pPr marL="1200150" indent="-285750">
              <a:lnSpc>
                <a:spcPct val="120000"/>
              </a:lnSpc>
              <a:buFont typeface="Arial" panose="020B0604020202020204" pitchFamily="34" charset="0"/>
              <a:buChar char="•"/>
              <a:defRPr sz="1800">
                <a:latin typeface="游ゴシック Medium" panose="020B0500000000000000" pitchFamily="50" charset="-128"/>
                <a:ea typeface="游ゴシック Medium" panose="020B0500000000000000" pitchFamily="50" charset="-128"/>
              </a:defRPr>
            </a:lvl3pPr>
            <a:lvl4pPr marL="17145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4pPr>
            <a:lvl5pPr marL="21717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5pPr>
            <a:lvl6pPr>
              <a:defRPr>
                <a:latin typeface="游ゴシック Medium" panose="020B0500000000000000" pitchFamily="50" charset="-128"/>
                <a:ea typeface="游ゴシック Medium" panose="020B0500000000000000" pitchFamily="50" charset="-128"/>
              </a:defRPr>
            </a:lvl6pPr>
            <a:lvl7pPr>
              <a:defRPr>
                <a:latin typeface="游ゴシック Medium" panose="020B0500000000000000" pitchFamily="50" charset="-128"/>
                <a:ea typeface="游ゴシック Medium" panose="020B0500000000000000" pitchFamily="50" charset="-128"/>
              </a:defRPr>
            </a:lvl7pPr>
            <a:lvl8pPr>
              <a:defRPr>
                <a:latin typeface="游ゴシック Medium" panose="020B0500000000000000" pitchFamily="50" charset="-128"/>
                <a:ea typeface="游ゴシック Medium" panose="020B0500000000000000" pitchFamily="50" charset="-128"/>
              </a:defRPr>
            </a:lvl8pPr>
            <a:lvl9pPr>
              <a:defRPr>
                <a:latin typeface="游ゴシック Medium" panose="020B0500000000000000" pitchFamily="50" charset="-128"/>
                <a:ea typeface="游ゴシック Medium" panose="020B0500000000000000" pitchFamily="50" charset="-128"/>
              </a:defRPr>
            </a:lvl9pPr>
          </a:lstStyle>
          <a:p>
            <a:pPr lvl="0"/>
            <a:r>
              <a:rPr kumimoji="1" lang="ja-JP" altLang="en-US" dirty="0"/>
              <a:t>本文　游ゴシック</a:t>
            </a:r>
            <a:r>
              <a:rPr kumimoji="1" lang="en-US" altLang="ja-JP" dirty="0"/>
              <a:t>/Medium</a:t>
            </a:r>
          </a:p>
          <a:p>
            <a:pPr lvl="1"/>
            <a:r>
              <a:rPr kumimoji="1" lang="ja-JP" altLang="en-US" dirty="0"/>
              <a:t>第</a:t>
            </a:r>
            <a:r>
              <a:rPr kumimoji="1" lang="en-US" altLang="ja-JP" dirty="0"/>
              <a:t>2</a:t>
            </a:r>
            <a:r>
              <a:rPr kumimoji="1" lang="ja-JP" altLang="en-US" dirty="0"/>
              <a:t>階層</a:t>
            </a:r>
            <a:endParaRPr kumimoji="1" lang="en-US" altLang="ja-JP" dirty="0"/>
          </a:p>
          <a:p>
            <a:pPr lvl="2"/>
            <a:r>
              <a:rPr kumimoji="1" lang="ja-JP" altLang="en-US" dirty="0"/>
              <a:t>第</a:t>
            </a:r>
            <a:r>
              <a:rPr kumimoji="1" lang="en-US" altLang="ja-JP" dirty="0"/>
              <a:t>3</a:t>
            </a:r>
            <a:r>
              <a:rPr kumimoji="1" lang="ja-JP" altLang="en-US" dirty="0"/>
              <a:t>階層</a:t>
            </a:r>
            <a:endParaRPr kumimoji="1" lang="en-US" altLang="ja-JP" dirty="0"/>
          </a:p>
          <a:p>
            <a:pPr lvl="3"/>
            <a:r>
              <a:rPr kumimoji="1" lang="ja-JP" altLang="en-US" dirty="0"/>
              <a:t>第</a:t>
            </a:r>
            <a:r>
              <a:rPr kumimoji="1" lang="en-US" altLang="ja-JP" dirty="0"/>
              <a:t>4</a:t>
            </a:r>
            <a:r>
              <a:rPr kumimoji="1" lang="ja-JP" altLang="en-US" dirty="0"/>
              <a:t>階層</a:t>
            </a:r>
            <a:endParaRPr kumimoji="1" lang="en-US" altLang="ja-JP" dirty="0"/>
          </a:p>
          <a:p>
            <a:pPr lvl="4"/>
            <a:r>
              <a:rPr kumimoji="1" lang="ja-JP" altLang="en-US" dirty="0"/>
              <a:t>第</a:t>
            </a:r>
            <a:r>
              <a:rPr kumimoji="1" lang="en-US" altLang="ja-JP" dirty="0"/>
              <a:t>5</a:t>
            </a:r>
            <a:r>
              <a:rPr kumimoji="1" lang="ja-JP" altLang="en-US" dirty="0"/>
              <a:t>階層</a:t>
            </a:r>
            <a:endParaRPr kumimoji="1" lang="en-US" altLang="ja-JP" dirty="0"/>
          </a:p>
          <a:p>
            <a:pPr lvl="5"/>
            <a:r>
              <a:rPr kumimoji="1" lang="ja-JP" altLang="en-US" dirty="0"/>
              <a:t>第</a:t>
            </a:r>
            <a:r>
              <a:rPr kumimoji="1" lang="en-US" altLang="ja-JP" dirty="0"/>
              <a:t>6</a:t>
            </a:r>
            <a:r>
              <a:rPr kumimoji="1" lang="ja-JP" altLang="en-US" dirty="0"/>
              <a:t>階層</a:t>
            </a:r>
            <a:endParaRPr kumimoji="1" lang="en-US" altLang="ja-JP" dirty="0"/>
          </a:p>
          <a:p>
            <a:pPr lvl="6"/>
            <a:r>
              <a:rPr kumimoji="1" lang="ja-JP" altLang="en-US" dirty="0"/>
              <a:t>第</a:t>
            </a:r>
            <a:r>
              <a:rPr kumimoji="1" lang="en-US" altLang="ja-JP" dirty="0"/>
              <a:t>7</a:t>
            </a:r>
            <a:r>
              <a:rPr kumimoji="1" lang="ja-JP" altLang="en-US" dirty="0"/>
              <a:t>階層</a:t>
            </a:r>
            <a:endParaRPr kumimoji="1" lang="en-US" altLang="ja-JP" dirty="0"/>
          </a:p>
          <a:p>
            <a:pPr lvl="7"/>
            <a:r>
              <a:rPr kumimoji="1" lang="ja-JP" altLang="en-US" dirty="0"/>
              <a:t>第</a:t>
            </a:r>
            <a:r>
              <a:rPr kumimoji="1" lang="en-US" altLang="ja-JP" dirty="0"/>
              <a:t>8</a:t>
            </a:r>
            <a:r>
              <a:rPr kumimoji="1" lang="ja-JP" altLang="en-US" dirty="0"/>
              <a:t>階層</a:t>
            </a:r>
            <a:endParaRPr kumimoji="1" lang="en-US" altLang="ja-JP" dirty="0"/>
          </a:p>
          <a:p>
            <a:pPr lvl="8"/>
            <a:r>
              <a:rPr kumimoji="1" lang="ja-JP" altLang="en-US" dirty="0"/>
              <a:t>第</a:t>
            </a:r>
            <a:r>
              <a:rPr kumimoji="1" lang="en-US" altLang="ja-JP" dirty="0"/>
              <a:t>9</a:t>
            </a:r>
            <a:r>
              <a:rPr kumimoji="1" lang="ja-JP" altLang="en-US" dirty="0"/>
              <a:t>階層</a:t>
            </a:r>
            <a:endParaRPr kumimoji="1" lang="en-US" altLang="ja-JP" dirty="0"/>
          </a:p>
          <a:p>
            <a:pPr lvl="1"/>
            <a:endParaRPr kumimoji="1" lang="en-US" altLang="ja-JP" dirty="0">
              <a:latin typeface="+mn-ea"/>
              <a:ea typeface="+mn-ea"/>
            </a:endParaRPr>
          </a:p>
        </p:txBody>
      </p:sp>
      <p:sp>
        <p:nvSpPr>
          <p:cNvPr id="7" name="スライド番号プレースホルダー 6">
            <a:extLst>
              <a:ext uri="{FF2B5EF4-FFF2-40B4-BE49-F238E27FC236}">
                <a16:creationId xmlns:a16="http://schemas.microsoft.com/office/drawing/2014/main" id="{B002B0F8-6464-F50B-878B-38EED79D494A}"/>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pic>
        <p:nvPicPr>
          <p:cNvPr id="2050" name="Picture 2" descr="Events | iTHEMS">
            <a:extLst>
              <a:ext uri="{FF2B5EF4-FFF2-40B4-BE49-F238E27FC236}">
                <a16:creationId xmlns:a16="http://schemas.microsoft.com/office/drawing/2014/main" id="{44F720D1-2340-F68E-5B14-CBC010810F5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16473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コンテンツ1-3">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2084000" y="0"/>
            <a:ext cx="108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3" y="272360"/>
            <a:ext cx="10075611" cy="509518"/>
          </a:xfrm>
          <a:prstGeom prst="rect">
            <a:avLst/>
          </a:prstGeom>
        </p:spPr>
        <p:txBody>
          <a:bodyPr/>
          <a:lstStyle>
            <a:lvl1pPr>
              <a:defRPr sz="3600" b="1" i="0">
                <a:solidFill>
                  <a:schemeClr val="tx2"/>
                </a:solidFill>
                <a:latin typeface="+mn-ea"/>
                <a:ea typeface="+mn-ea"/>
              </a:defRPr>
            </a:lvl1pPr>
          </a:lstStyle>
          <a:p>
            <a:r>
              <a:rPr kumimoji="1" lang="ja-JP" altLang="en-US"/>
              <a:t>タイトル</a:t>
            </a:r>
            <a:r>
              <a:rPr kumimoji="1" lang="en-US" altLang="ja-JP"/>
              <a:t>  </a:t>
            </a:r>
            <a:r>
              <a:rPr kumimoji="1" lang="ja-JP" altLang="en-US"/>
              <a:t>　游ゴシック</a:t>
            </a:r>
            <a:r>
              <a:rPr kumimoji="1" lang="en-US" altLang="ja-JP"/>
              <a:t>/Bold</a:t>
            </a:r>
            <a:endParaRPr kumimoji="1" lang="ja-JP" altLang="en-US"/>
          </a:p>
        </p:txBody>
      </p:sp>
      <p:sp>
        <p:nvSpPr>
          <p:cNvPr id="7" name="スライド番号プレースホルダー 6">
            <a:extLst>
              <a:ext uri="{FF2B5EF4-FFF2-40B4-BE49-F238E27FC236}">
                <a16:creationId xmlns:a16="http://schemas.microsoft.com/office/drawing/2014/main" id="{064B3119-48C0-8E01-AE32-E71441756020}"/>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2" name="コンテンツ プレースホルダー 8">
            <a:extLst>
              <a:ext uri="{FF2B5EF4-FFF2-40B4-BE49-F238E27FC236}">
                <a16:creationId xmlns:a16="http://schemas.microsoft.com/office/drawing/2014/main" id="{F801ECE0-2CE6-CA80-8167-1365EF70C560}"/>
              </a:ext>
            </a:extLst>
          </p:cNvPr>
          <p:cNvSpPr>
            <a:spLocks noGrp="1"/>
          </p:cNvSpPr>
          <p:nvPr>
            <p:ph sz="quarter" idx="10" hasCustomPrompt="1"/>
          </p:nvPr>
        </p:nvSpPr>
        <p:spPr>
          <a:xfrm>
            <a:off x="188844" y="947058"/>
            <a:ext cx="11668194" cy="1507068"/>
          </a:xfrm>
          <a:prstGeom prst="rect">
            <a:avLst/>
          </a:prstGeom>
        </p:spPr>
        <p:txBody>
          <a:bodyPr/>
          <a:lstStyle>
            <a:lvl1pPr marL="0" indent="0">
              <a:lnSpc>
                <a:spcPct val="120000"/>
              </a:lnSpc>
              <a:spcBef>
                <a:spcPts val="0"/>
              </a:spcBef>
              <a:spcAft>
                <a:spcPts val="0"/>
              </a:spcAft>
              <a:buFont typeface="+mj-lt"/>
              <a:buNone/>
              <a:defRPr sz="2400" b="1">
                <a:latin typeface="+mn-ea"/>
                <a:ea typeface="+mn-ea"/>
              </a:defRPr>
            </a:lvl1pPr>
            <a:lvl2pPr marL="457200" indent="0">
              <a:lnSpc>
                <a:spcPct val="120000"/>
              </a:lnSpc>
              <a:spcBef>
                <a:spcPts val="600"/>
              </a:spcBef>
              <a:spcAft>
                <a:spcPts val="600"/>
              </a:spcAft>
              <a:buFont typeface="+mj-lt"/>
              <a:buNone/>
              <a:defRPr sz="2000" b="1">
                <a:latin typeface="+mn-ea"/>
                <a:ea typeface="+mn-ea"/>
              </a:defRPr>
            </a:lvl2pPr>
            <a:lvl3pPr marL="914400" indent="0">
              <a:lnSpc>
                <a:spcPct val="120000"/>
              </a:lnSpc>
              <a:buFont typeface="+mj-lt"/>
              <a:buNone/>
              <a:defRPr b="1">
                <a:latin typeface="+mn-ea"/>
                <a:ea typeface="+mn-ea"/>
              </a:defRPr>
            </a:lvl3pPr>
            <a:lvl4pPr marL="1371600" indent="0">
              <a:lnSpc>
                <a:spcPct val="120000"/>
              </a:lnSpc>
              <a:buFont typeface="+mj-lt"/>
              <a:buNone/>
              <a:defRPr b="1">
                <a:latin typeface="+mn-ea"/>
                <a:ea typeface="+mn-ea"/>
              </a:defRPr>
            </a:lvl4pPr>
            <a:lvl5pPr marL="1828800" indent="0">
              <a:lnSpc>
                <a:spcPct val="120000"/>
              </a:lnSpc>
              <a:buFont typeface="+mj-lt"/>
              <a:buNone/>
              <a:defRPr kumimoji="1" lang="en-US" altLang="ja-JP" b="1" smtClean="0">
                <a:latin typeface="+mn-ea"/>
              </a:defRPr>
            </a:lvl5pPr>
            <a:lvl6pPr marL="2286000" indent="0">
              <a:buNone/>
              <a:defRPr b="1"/>
            </a:lvl6pPr>
            <a:lvl7pPr marL="2743200" indent="0">
              <a:buNone/>
              <a:defRPr b="1"/>
            </a:lvl7pPr>
            <a:lvl8pPr marL="3200400" indent="0">
              <a:buNone/>
              <a:defRPr b="1"/>
            </a:lvl8pPr>
            <a:lvl9pPr marL="3657600" indent="0">
              <a:buNone/>
              <a:defRPr b="1"/>
            </a:lvl9pPr>
          </a:lstStyle>
          <a:p>
            <a:pPr lvl="0"/>
            <a:r>
              <a:rPr kumimoji="1" lang="ja-JP" altLang="en-US" dirty="0"/>
              <a:t>見出し　游ゴシック</a:t>
            </a:r>
            <a:r>
              <a:rPr kumimoji="1" lang="en-US" altLang="ja-JP" dirty="0"/>
              <a:t>/Bold</a:t>
            </a:r>
          </a:p>
          <a:p>
            <a:pPr lvl="1"/>
            <a:r>
              <a:rPr kumimoji="1" lang="ja-JP" altLang="en-US" dirty="0"/>
              <a:t>小見出し</a:t>
            </a:r>
            <a:endParaRPr kumimoji="1" lang="en-US" altLang="ja-JP" dirty="0"/>
          </a:p>
          <a:p>
            <a:pPr lvl="2"/>
            <a:r>
              <a:rPr kumimoji="1" lang="ja-JP" altLang="en-US" dirty="0"/>
              <a:t>小見出し</a:t>
            </a:r>
            <a:endParaRPr kumimoji="1" lang="en-US" altLang="ja-JP" dirty="0"/>
          </a:p>
          <a:p>
            <a:pPr lvl="3"/>
            <a:r>
              <a:rPr kumimoji="1" lang="ja-JP" altLang="en-US" dirty="0">
                <a:latin typeface="+mn-ea"/>
                <a:ea typeface="+mn-ea"/>
              </a:rPr>
              <a:t>小見出し</a:t>
            </a:r>
            <a:endParaRPr kumimoji="1" lang="en-US" altLang="ja-JP" dirty="0">
              <a:latin typeface="+mn-ea"/>
              <a:ea typeface="+mn-ea"/>
            </a:endParaRPr>
          </a:p>
          <a:p>
            <a:pPr lvl="4"/>
            <a:r>
              <a:rPr kumimoji="1" lang="ja-JP" altLang="en-US" dirty="0">
                <a:latin typeface="+mn-ea"/>
                <a:ea typeface="+mn-ea"/>
              </a:rPr>
              <a:t>小見出し</a:t>
            </a:r>
            <a:endParaRPr kumimoji="1" lang="en-US" altLang="ja-JP" dirty="0">
              <a:latin typeface="+mn-ea"/>
              <a:ea typeface="+mn-ea"/>
            </a:endParaRPr>
          </a:p>
          <a:p>
            <a:pPr lvl="5"/>
            <a:r>
              <a:rPr kumimoji="1" lang="ja-JP" altLang="en-US" dirty="0">
                <a:latin typeface="+mn-ea"/>
                <a:ea typeface="+mn-ea"/>
              </a:rPr>
              <a:t>小見出し</a:t>
            </a:r>
            <a:endParaRPr kumimoji="1" lang="en-US" altLang="ja-JP" dirty="0">
              <a:latin typeface="+mn-ea"/>
              <a:ea typeface="+mn-ea"/>
            </a:endParaRPr>
          </a:p>
          <a:p>
            <a:pPr lvl="6"/>
            <a:r>
              <a:rPr kumimoji="1" lang="ja-JP" altLang="en-US" dirty="0">
                <a:latin typeface="+mn-ea"/>
                <a:ea typeface="+mn-ea"/>
              </a:rPr>
              <a:t>小見出し</a:t>
            </a:r>
            <a:endParaRPr kumimoji="1" lang="en-US" altLang="ja-JP" dirty="0">
              <a:latin typeface="+mn-ea"/>
              <a:ea typeface="+mn-ea"/>
            </a:endParaRPr>
          </a:p>
          <a:p>
            <a:pPr lvl="7"/>
            <a:r>
              <a:rPr kumimoji="1" lang="ja-JP" altLang="en-US" dirty="0">
                <a:latin typeface="+mn-ea"/>
                <a:ea typeface="+mn-ea"/>
              </a:rPr>
              <a:t>小見出し</a:t>
            </a:r>
            <a:endParaRPr kumimoji="1" lang="en-US" altLang="ja-JP" dirty="0">
              <a:latin typeface="+mn-ea"/>
              <a:ea typeface="+mn-ea"/>
            </a:endParaRPr>
          </a:p>
          <a:p>
            <a:pPr lvl="8"/>
            <a:r>
              <a:rPr kumimoji="1" lang="ja-JP" altLang="en-US" dirty="0">
                <a:latin typeface="+mn-ea"/>
                <a:ea typeface="+mn-ea"/>
              </a:rPr>
              <a:t>小見出し</a:t>
            </a:r>
            <a:endParaRPr kumimoji="1" lang="en-US" altLang="ja-JP" dirty="0">
              <a:latin typeface="+mn-ea"/>
              <a:ea typeface="+mn-ea"/>
            </a:endParaRPr>
          </a:p>
          <a:p>
            <a:pPr lvl="3"/>
            <a:endParaRPr kumimoji="1" lang="en-US" altLang="ja-JP" dirty="0">
              <a:latin typeface="+mn-ea"/>
              <a:ea typeface="+mn-ea"/>
            </a:endParaRPr>
          </a:p>
        </p:txBody>
      </p:sp>
      <p:pic>
        <p:nvPicPr>
          <p:cNvPr id="3" name="図 2">
            <a:extLst>
              <a:ext uri="{FF2B5EF4-FFF2-40B4-BE49-F238E27FC236}">
                <a16:creationId xmlns:a16="http://schemas.microsoft.com/office/drawing/2014/main" id="{FBE75864-B4AB-46F0-CD74-C006EBA92A99}"/>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6" name="Picture 2" descr="Events | iTHEMS">
            <a:extLst>
              <a:ext uri="{FF2B5EF4-FFF2-40B4-BE49-F238E27FC236}">
                <a16:creationId xmlns:a16="http://schemas.microsoft.com/office/drawing/2014/main" id="{F6BA65EE-41DE-74CE-C065-AB47364BA91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08220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コンテンツ1-4">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2084000" y="0"/>
            <a:ext cx="108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3" y="272360"/>
            <a:ext cx="10075611"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a:t>/Bold</a:t>
            </a:r>
            <a:endParaRPr kumimoji="1" lang="ja-JP" altLang="en-US"/>
          </a:p>
        </p:txBody>
      </p:sp>
      <p:sp>
        <p:nvSpPr>
          <p:cNvPr id="7" name="スライド番号プレースホルダー 6">
            <a:extLst>
              <a:ext uri="{FF2B5EF4-FFF2-40B4-BE49-F238E27FC236}">
                <a16:creationId xmlns:a16="http://schemas.microsoft.com/office/drawing/2014/main" id="{064B3119-48C0-8E01-AE32-E71441756020}"/>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3" name="コンテンツ プレースホルダー 8">
            <a:extLst>
              <a:ext uri="{FF2B5EF4-FFF2-40B4-BE49-F238E27FC236}">
                <a16:creationId xmlns:a16="http://schemas.microsoft.com/office/drawing/2014/main" id="{EA71EB9A-AFE7-F3C9-5167-0954EACFD5BC}"/>
              </a:ext>
            </a:extLst>
          </p:cNvPr>
          <p:cNvSpPr>
            <a:spLocks noGrp="1"/>
          </p:cNvSpPr>
          <p:nvPr>
            <p:ph sz="quarter" idx="10" hasCustomPrompt="1"/>
          </p:nvPr>
        </p:nvSpPr>
        <p:spPr>
          <a:xfrm>
            <a:off x="188844" y="947058"/>
            <a:ext cx="11668194" cy="5474824"/>
          </a:xfrm>
          <a:prstGeom prst="rect">
            <a:avLst/>
          </a:prstGeom>
        </p:spPr>
        <p:txBody>
          <a:bodyPr/>
          <a:lstStyle>
            <a:lvl1pPr marL="285750" indent="-285750">
              <a:lnSpc>
                <a:spcPct val="120000"/>
              </a:lnSpc>
              <a:spcBef>
                <a:spcPts val="0"/>
              </a:spcBef>
              <a:spcAft>
                <a:spcPts val="0"/>
              </a:spcAft>
              <a:buFont typeface="Arial" panose="020B0604020202020204" pitchFamily="34" charset="0"/>
              <a:buChar char="•"/>
              <a:defRPr sz="1800" b="0" i="0">
                <a:latin typeface="Yu Gothic Medium" panose="020B0400000000000000" pitchFamily="34" charset="-128"/>
                <a:ea typeface="Yu Gothic Medium" panose="020B0400000000000000" pitchFamily="34" charset="-128"/>
              </a:defRPr>
            </a:lvl1pPr>
            <a:lvl2pPr marL="742950" indent="-285750">
              <a:lnSpc>
                <a:spcPct val="120000"/>
              </a:lnSpc>
              <a:spcBef>
                <a:spcPts val="600"/>
              </a:spcBef>
              <a:spcAft>
                <a:spcPts val="600"/>
              </a:spcAft>
              <a:buFont typeface="Arial" panose="020B0604020202020204" pitchFamily="34" charset="0"/>
              <a:buChar char="•"/>
              <a:defRPr sz="1800" b="0">
                <a:latin typeface="游ゴシック Medium" panose="020B0500000000000000" pitchFamily="50" charset="-128"/>
                <a:ea typeface="游ゴシック Medium" panose="020B0500000000000000" pitchFamily="50" charset="-128"/>
              </a:defRPr>
            </a:lvl2pPr>
            <a:lvl3pPr marL="1200150" indent="-285750">
              <a:lnSpc>
                <a:spcPct val="120000"/>
              </a:lnSpc>
              <a:buFont typeface="Arial" panose="020B0604020202020204" pitchFamily="34" charset="0"/>
              <a:buChar char="•"/>
              <a:defRPr sz="1800">
                <a:latin typeface="游ゴシック Medium" panose="020B0500000000000000" pitchFamily="50" charset="-128"/>
                <a:ea typeface="游ゴシック Medium" panose="020B0500000000000000" pitchFamily="50" charset="-128"/>
              </a:defRPr>
            </a:lvl3pPr>
            <a:lvl4pPr marL="17145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4pPr>
            <a:lvl5pPr marL="21717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5pPr>
            <a:lvl6pPr>
              <a:defRPr>
                <a:latin typeface="游ゴシック Medium" panose="020B0500000000000000" pitchFamily="50" charset="-128"/>
                <a:ea typeface="游ゴシック Medium" panose="020B0500000000000000" pitchFamily="50" charset="-128"/>
              </a:defRPr>
            </a:lvl6pPr>
            <a:lvl7pPr>
              <a:defRPr>
                <a:latin typeface="游ゴシック Medium" panose="020B0500000000000000" pitchFamily="50" charset="-128"/>
                <a:ea typeface="游ゴシック Medium" panose="020B0500000000000000" pitchFamily="50" charset="-128"/>
              </a:defRPr>
            </a:lvl7pPr>
            <a:lvl8pPr>
              <a:defRPr>
                <a:latin typeface="游ゴシック Medium" panose="020B0500000000000000" pitchFamily="50" charset="-128"/>
                <a:ea typeface="游ゴシック Medium" panose="020B0500000000000000" pitchFamily="50" charset="-128"/>
              </a:defRPr>
            </a:lvl8pPr>
            <a:lvl9pPr>
              <a:defRPr>
                <a:latin typeface="游ゴシック Medium" panose="020B0500000000000000" pitchFamily="50" charset="-128"/>
                <a:ea typeface="游ゴシック Medium" panose="020B0500000000000000" pitchFamily="50" charset="-128"/>
              </a:defRPr>
            </a:lvl9pPr>
          </a:lstStyle>
          <a:p>
            <a:pPr lvl="0"/>
            <a:r>
              <a:rPr kumimoji="1" lang="ja-JP" altLang="en-US" dirty="0"/>
              <a:t>本文　游ゴシック</a:t>
            </a:r>
            <a:r>
              <a:rPr kumimoji="1" lang="en-US" altLang="ja-JP" dirty="0"/>
              <a:t>/Medium</a:t>
            </a:r>
          </a:p>
          <a:p>
            <a:pPr lvl="1"/>
            <a:r>
              <a:rPr kumimoji="1" lang="ja-JP" altLang="en-US" dirty="0"/>
              <a:t>第</a:t>
            </a:r>
            <a:r>
              <a:rPr kumimoji="1" lang="en-US" altLang="ja-JP" dirty="0"/>
              <a:t>2</a:t>
            </a:r>
            <a:r>
              <a:rPr kumimoji="1" lang="ja-JP" altLang="en-US" dirty="0"/>
              <a:t>階層</a:t>
            </a:r>
            <a:endParaRPr kumimoji="1" lang="en-US" altLang="ja-JP" dirty="0"/>
          </a:p>
          <a:p>
            <a:pPr lvl="2"/>
            <a:r>
              <a:rPr kumimoji="1" lang="ja-JP" altLang="en-US" dirty="0"/>
              <a:t>第</a:t>
            </a:r>
            <a:r>
              <a:rPr kumimoji="1" lang="en-US" altLang="ja-JP" dirty="0"/>
              <a:t>3</a:t>
            </a:r>
            <a:r>
              <a:rPr kumimoji="1" lang="ja-JP" altLang="en-US" dirty="0"/>
              <a:t>階層</a:t>
            </a:r>
            <a:endParaRPr kumimoji="1" lang="en-US" altLang="ja-JP" dirty="0"/>
          </a:p>
          <a:p>
            <a:pPr lvl="3"/>
            <a:r>
              <a:rPr kumimoji="1" lang="ja-JP" altLang="en-US" dirty="0"/>
              <a:t>第</a:t>
            </a:r>
            <a:r>
              <a:rPr kumimoji="1" lang="en-US" altLang="ja-JP" dirty="0"/>
              <a:t>4</a:t>
            </a:r>
            <a:r>
              <a:rPr kumimoji="1" lang="ja-JP" altLang="en-US" dirty="0"/>
              <a:t>階層</a:t>
            </a:r>
            <a:endParaRPr kumimoji="1" lang="en-US" altLang="ja-JP" dirty="0"/>
          </a:p>
          <a:p>
            <a:pPr lvl="4"/>
            <a:r>
              <a:rPr kumimoji="1" lang="ja-JP" altLang="en-US" dirty="0"/>
              <a:t>第</a:t>
            </a:r>
            <a:r>
              <a:rPr kumimoji="1" lang="en-US" altLang="ja-JP" dirty="0"/>
              <a:t>5</a:t>
            </a:r>
            <a:r>
              <a:rPr kumimoji="1" lang="ja-JP" altLang="en-US" dirty="0"/>
              <a:t>階層</a:t>
            </a:r>
            <a:endParaRPr kumimoji="1" lang="en-US" altLang="ja-JP" dirty="0"/>
          </a:p>
          <a:p>
            <a:pPr lvl="5"/>
            <a:r>
              <a:rPr kumimoji="1" lang="ja-JP" altLang="en-US" dirty="0"/>
              <a:t>第</a:t>
            </a:r>
            <a:r>
              <a:rPr kumimoji="1" lang="en-US" altLang="ja-JP" dirty="0"/>
              <a:t>6</a:t>
            </a:r>
            <a:r>
              <a:rPr kumimoji="1" lang="ja-JP" altLang="en-US" dirty="0"/>
              <a:t>階層</a:t>
            </a:r>
            <a:endParaRPr kumimoji="1" lang="en-US" altLang="ja-JP" dirty="0"/>
          </a:p>
          <a:p>
            <a:pPr lvl="6"/>
            <a:r>
              <a:rPr kumimoji="1" lang="ja-JP" altLang="en-US" dirty="0"/>
              <a:t>第</a:t>
            </a:r>
            <a:r>
              <a:rPr kumimoji="1" lang="en-US" altLang="ja-JP" dirty="0"/>
              <a:t>7</a:t>
            </a:r>
            <a:r>
              <a:rPr kumimoji="1" lang="ja-JP" altLang="en-US" dirty="0"/>
              <a:t>階層</a:t>
            </a:r>
            <a:endParaRPr kumimoji="1" lang="en-US" altLang="ja-JP" dirty="0"/>
          </a:p>
          <a:p>
            <a:pPr lvl="7"/>
            <a:r>
              <a:rPr kumimoji="1" lang="ja-JP" altLang="en-US" dirty="0"/>
              <a:t>第</a:t>
            </a:r>
            <a:r>
              <a:rPr kumimoji="1" lang="en-US" altLang="ja-JP" dirty="0"/>
              <a:t>8</a:t>
            </a:r>
            <a:r>
              <a:rPr kumimoji="1" lang="ja-JP" altLang="en-US" dirty="0"/>
              <a:t>階層</a:t>
            </a:r>
            <a:endParaRPr kumimoji="1" lang="en-US" altLang="ja-JP" dirty="0"/>
          </a:p>
          <a:p>
            <a:pPr lvl="8"/>
            <a:r>
              <a:rPr kumimoji="1" lang="ja-JP" altLang="en-US" dirty="0"/>
              <a:t>第</a:t>
            </a:r>
            <a:r>
              <a:rPr kumimoji="1" lang="en-US" altLang="ja-JP" dirty="0"/>
              <a:t>9</a:t>
            </a:r>
            <a:r>
              <a:rPr kumimoji="1" lang="ja-JP" altLang="en-US" dirty="0"/>
              <a:t>階層</a:t>
            </a:r>
            <a:endParaRPr kumimoji="1" lang="en-US" altLang="ja-JP" dirty="0"/>
          </a:p>
          <a:p>
            <a:pPr lvl="0"/>
            <a:endParaRPr kumimoji="1" lang="en-US" altLang="ja-JP" dirty="0"/>
          </a:p>
          <a:p>
            <a:pPr lvl="1"/>
            <a:endParaRPr kumimoji="1" lang="en-US" altLang="ja-JP" dirty="0">
              <a:latin typeface="+mn-ea"/>
              <a:ea typeface="+mn-ea"/>
            </a:endParaRPr>
          </a:p>
        </p:txBody>
      </p:sp>
      <p:pic>
        <p:nvPicPr>
          <p:cNvPr id="2" name="図 2">
            <a:extLst>
              <a:ext uri="{FF2B5EF4-FFF2-40B4-BE49-F238E27FC236}">
                <a16:creationId xmlns:a16="http://schemas.microsoft.com/office/drawing/2014/main" id="{6B744C6E-1CC4-97EB-4638-913FDD43F55D}"/>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6" name="Picture 2" descr="Events | iTHEMS">
            <a:extLst>
              <a:ext uri="{FF2B5EF4-FFF2-40B4-BE49-F238E27FC236}">
                <a16:creationId xmlns:a16="http://schemas.microsoft.com/office/drawing/2014/main" id="{5F68161B-67BF-6BA1-EA97-694467B5CCCD}"/>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42982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コンテンツ2-1">
    <p:spTree>
      <p:nvGrpSpPr>
        <p:cNvPr id="1" name=""/>
        <p:cNvGrpSpPr/>
        <p:nvPr/>
      </p:nvGrpSpPr>
      <p:grpSpPr>
        <a:xfrm>
          <a:off x="0" y="0"/>
          <a:ext cx="0" cy="0"/>
          <a:chOff x="0" y="0"/>
          <a:chExt cx="0" cy="0"/>
        </a:xfrm>
      </p:grpSpPr>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4" y="305018"/>
            <a:ext cx="8941904"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dirty="0"/>
              <a:t>/Bold</a:t>
            </a:r>
            <a:endParaRPr kumimoji="1" lang="ja-JP" altLang="en-US"/>
          </a:p>
        </p:txBody>
      </p:sp>
      <p:sp>
        <p:nvSpPr>
          <p:cNvPr id="7" name="スライド番号プレースホルダー 6">
            <a:extLst>
              <a:ext uri="{FF2B5EF4-FFF2-40B4-BE49-F238E27FC236}">
                <a16:creationId xmlns:a16="http://schemas.microsoft.com/office/drawing/2014/main" id="{B002B0F8-6464-F50B-878B-38EED79D494A}"/>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2" name="正方形/長方形 1">
            <a:extLst>
              <a:ext uri="{FF2B5EF4-FFF2-40B4-BE49-F238E27FC236}">
                <a16:creationId xmlns:a16="http://schemas.microsoft.com/office/drawing/2014/main" id="{1108FD7B-9622-6750-A983-348138413EC9}"/>
              </a:ext>
            </a:extLst>
          </p:cNvPr>
          <p:cNvSpPr/>
          <p:nvPr userDrawn="1"/>
        </p:nvSpPr>
        <p:spPr>
          <a:xfrm>
            <a:off x="1" y="-2421"/>
            <a:ext cx="12192000" cy="877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3" name="コンテンツ プレースホルダー 8">
            <a:extLst>
              <a:ext uri="{FF2B5EF4-FFF2-40B4-BE49-F238E27FC236}">
                <a16:creationId xmlns:a16="http://schemas.microsoft.com/office/drawing/2014/main" id="{D3B28D76-F95B-F94B-C8D6-1BC0750235CC}"/>
              </a:ext>
            </a:extLst>
          </p:cNvPr>
          <p:cNvSpPr>
            <a:spLocks noGrp="1"/>
          </p:cNvSpPr>
          <p:nvPr>
            <p:ph sz="quarter" idx="10" hasCustomPrompt="1"/>
          </p:nvPr>
        </p:nvSpPr>
        <p:spPr>
          <a:xfrm>
            <a:off x="188844" y="947058"/>
            <a:ext cx="11668194" cy="1507068"/>
          </a:xfrm>
          <a:prstGeom prst="rect">
            <a:avLst/>
          </a:prstGeom>
        </p:spPr>
        <p:txBody>
          <a:bodyPr/>
          <a:lstStyle>
            <a:lvl1pPr marL="0" indent="0">
              <a:lnSpc>
                <a:spcPct val="120000"/>
              </a:lnSpc>
              <a:spcBef>
                <a:spcPts val="0"/>
              </a:spcBef>
              <a:spcAft>
                <a:spcPts val="0"/>
              </a:spcAft>
              <a:buFont typeface="Arial" panose="020B0604020202020204" pitchFamily="34" charset="0"/>
              <a:buNone/>
              <a:defRPr sz="2400" b="1">
                <a:latin typeface="+mn-ea"/>
                <a:ea typeface="+mn-ea"/>
              </a:defRPr>
            </a:lvl1pPr>
            <a:lvl2pPr marL="457200" indent="0">
              <a:lnSpc>
                <a:spcPct val="120000"/>
              </a:lnSpc>
              <a:spcBef>
                <a:spcPts val="600"/>
              </a:spcBef>
              <a:spcAft>
                <a:spcPts val="600"/>
              </a:spcAft>
              <a:buFont typeface="Arial" panose="020B0604020202020204" pitchFamily="34" charset="0"/>
              <a:buNone/>
              <a:defRPr sz="2000" b="1">
                <a:latin typeface="+mn-ea"/>
                <a:ea typeface="+mn-ea"/>
              </a:defRPr>
            </a:lvl2pPr>
            <a:lvl3pPr marL="914400" indent="0">
              <a:lnSpc>
                <a:spcPct val="120000"/>
              </a:lnSpc>
              <a:buFont typeface="Arial" panose="020B0604020202020204" pitchFamily="34" charset="0"/>
              <a:buNone/>
              <a:defRPr b="1">
                <a:latin typeface="+mn-ea"/>
                <a:ea typeface="+mn-ea"/>
              </a:defRPr>
            </a:lvl3pPr>
            <a:lvl4pPr marL="1371600" indent="0">
              <a:lnSpc>
                <a:spcPct val="120000"/>
              </a:lnSpc>
              <a:buFont typeface="Arial" panose="020B0604020202020204" pitchFamily="34" charset="0"/>
              <a:buNone/>
              <a:defRPr b="1">
                <a:latin typeface="+mn-ea"/>
                <a:ea typeface="+mn-ea"/>
              </a:defRPr>
            </a:lvl4pPr>
            <a:lvl5pPr marL="1828800" indent="0">
              <a:lnSpc>
                <a:spcPct val="120000"/>
              </a:lnSpc>
              <a:buFont typeface="Arial" panose="020B0604020202020204" pitchFamily="34" charset="0"/>
              <a:buNone/>
              <a:defRPr b="1">
                <a:latin typeface="+mn-ea"/>
                <a:ea typeface="+mn-ea"/>
              </a:defRPr>
            </a:lvl5pPr>
            <a:lvl6pPr marL="2286000" indent="0">
              <a:buFont typeface="Arial" panose="020B0604020202020204" pitchFamily="34" charset="0"/>
              <a:buNone/>
              <a:defRPr b="1">
                <a:latin typeface="+mn-ea"/>
                <a:ea typeface="+mn-ea"/>
              </a:defRPr>
            </a:lvl6pPr>
            <a:lvl7pPr marL="2743200" indent="0">
              <a:buFont typeface="Arial" panose="020B0604020202020204" pitchFamily="34" charset="0"/>
              <a:buNone/>
              <a:defRPr b="1">
                <a:latin typeface="+mn-ea"/>
                <a:ea typeface="+mn-ea"/>
              </a:defRPr>
            </a:lvl7pPr>
            <a:lvl8pPr marL="3200400" indent="0">
              <a:buFont typeface="Arial" panose="020B0604020202020204" pitchFamily="34" charset="0"/>
              <a:buNone/>
              <a:defRPr b="1">
                <a:latin typeface="+mn-ea"/>
                <a:ea typeface="+mn-ea"/>
              </a:defRPr>
            </a:lvl8pPr>
            <a:lvl9pPr marL="3657600" indent="0">
              <a:buFont typeface="Arial" panose="020B0604020202020204" pitchFamily="34" charset="0"/>
              <a:buNone/>
              <a:defRPr b="1">
                <a:latin typeface="+mn-ea"/>
                <a:ea typeface="+mn-ea"/>
              </a:defRPr>
            </a:lvl9pPr>
          </a:lstStyle>
          <a:p>
            <a:pPr lvl="0"/>
            <a:r>
              <a:rPr kumimoji="1" lang="ja-JP" altLang="en-US" dirty="0"/>
              <a:t>見出し　游ゴシック</a:t>
            </a:r>
            <a:r>
              <a:rPr kumimoji="1" lang="en-US" altLang="ja-JP" dirty="0"/>
              <a:t>/Bold</a:t>
            </a:r>
          </a:p>
          <a:p>
            <a:pPr lvl="1"/>
            <a:r>
              <a:rPr kumimoji="1" lang="ja-JP" altLang="en-US" dirty="0"/>
              <a:t>小見出し</a:t>
            </a:r>
            <a:endParaRPr kumimoji="1" lang="en-US" altLang="ja-JP" dirty="0"/>
          </a:p>
          <a:p>
            <a:pPr lvl="2"/>
            <a:r>
              <a:rPr kumimoji="1" lang="ja-JP" altLang="en-US" dirty="0"/>
              <a:t>小見出し</a:t>
            </a:r>
            <a:endParaRPr kumimoji="1" lang="en-US" altLang="ja-JP" dirty="0"/>
          </a:p>
          <a:p>
            <a:pPr lvl="3"/>
            <a:r>
              <a:rPr kumimoji="1" lang="ja-JP" altLang="en-US" dirty="0"/>
              <a:t>小見出し</a:t>
            </a:r>
            <a:endParaRPr kumimoji="1" lang="en-US" altLang="ja-JP" dirty="0"/>
          </a:p>
          <a:p>
            <a:pPr lvl="4"/>
            <a:r>
              <a:rPr kumimoji="1" lang="ja-JP" altLang="en-US" dirty="0"/>
              <a:t>小見出し</a:t>
            </a:r>
            <a:endParaRPr kumimoji="1" lang="en-US" altLang="ja-JP" dirty="0"/>
          </a:p>
          <a:p>
            <a:pPr lvl="5"/>
            <a:r>
              <a:rPr kumimoji="1" lang="ja-JP" altLang="en-US" dirty="0"/>
              <a:t>小見出し</a:t>
            </a:r>
            <a:endParaRPr kumimoji="1" lang="en-US" altLang="ja-JP" dirty="0"/>
          </a:p>
          <a:p>
            <a:pPr lvl="6"/>
            <a:r>
              <a:rPr kumimoji="1" lang="ja-JP" altLang="en-US" dirty="0"/>
              <a:t>小見出し</a:t>
            </a:r>
            <a:endParaRPr kumimoji="1" lang="en-US" altLang="ja-JP" dirty="0"/>
          </a:p>
          <a:p>
            <a:pPr lvl="7"/>
            <a:r>
              <a:rPr kumimoji="1" lang="ja-JP" altLang="en-US" dirty="0"/>
              <a:t>小見出し</a:t>
            </a:r>
            <a:endParaRPr kumimoji="1" lang="en-US" altLang="ja-JP" dirty="0"/>
          </a:p>
          <a:p>
            <a:pPr lvl="8"/>
            <a:r>
              <a:rPr kumimoji="1" lang="ja-JP" altLang="en-US" dirty="0"/>
              <a:t>小見出し</a:t>
            </a:r>
            <a:endParaRPr kumimoji="1" lang="en-US" altLang="ja-JP" dirty="0"/>
          </a:p>
          <a:p>
            <a:pPr lvl="0"/>
            <a:endParaRPr kumimoji="1" lang="en-US" altLang="ja-JP" dirty="0"/>
          </a:p>
          <a:p>
            <a:pPr lvl="8"/>
            <a:endParaRPr kumimoji="1" lang="en-US" altLang="ja-JP" dirty="0">
              <a:latin typeface="+mn-ea"/>
              <a:ea typeface="+mn-ea"/>
            </a:endParaRPr>
          </a:p>
        </p:txBody>
      </p:sp>
      <p:pic>
        <p:nvPicPr>
          <p:cNvPr id="6" name="図 2">
            <a:extLst>
              <a:ext uri="{FF2B5EF4-FFF2-40B4-BE49-F238E27FC236}">
                <a16:creationId xmlns:a16="http://schemas.microsoft.com/office/drawing/2014/main" id="{3C90B6F1-0B50-A99E-91DF-699E848E98B2}"/>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8" name="Picture 2" descr="Events | iTHEMS">
            <a:extLst>
              <a:ext uri="{FF2B5EF4-FFF2-40B4-BE49-F238E27FC236}">
                <a16:creationId xmlns:a16="http://schemas.microsoft.com/office/drawing/2014/main" id="{CBAE7E57-7F69-8D99-5D90-9B512B4F4C1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85244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コンテンツ2-2">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8C62F9CC-06A9-39F5-8724-BFEC38A153A7}"/>
              </a:ext>
            </a:extLst>
          </p:cNvPr>
          <p:cNvSpPr/>
          <p:nvPr userDrawn="1"/>
        </p:nvSpPr>
        <p:spPr>
          <a:xfrm>
            <a:off x="1" y="-2421"/>
            <a:ext cx="12192000" cy="877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4" y="305018"/>
            <a:ext cx="8941904"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dirty="0"/>
              <a:t>/Bold</a:t>
            </a:r>
            <a:endParaRPr kumimoji="1" lang="ja-JP" altLang="en-US"/>
          </a:p>
        </p:txBody>
      </p:sp>
      <p:sp>
        <p:nvSpPr>
          <p:cNvPr id="7" name="スライド番号プレースホルダー 6">
            <a:extLst>
              <a:ext uri="{FF2B5EF4-FFF2-40B4-BE49-F238E27FC236}">
                <a16:creationId xmlns:a16="http://schemas.microsoft.com/office/drawing/2014/main" id="{B002B0F8-6464-F50B-878B-38EED79D494A}"/>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2" name="コンテンツ プレースホルダー 8">
            <a:extLst>
              <a:ext uri="{FF2B5EF4-FFF2-40B4-BE49-F238E27FC236}">
                <a16:creationId xmlns:a16="http://schemas.microsoft.com/office/drawing/2014/main" id="{14D2D2E6-1180-C1EA-1064-AD51276426BF}"/>
              </a:ext>
            </a:extLst>
          </p:cNvPr>
          <p:cNvSpPr>
            <a:spLocks noGrp="1"/>
          </p:cNvSpPr>
          <p:nvPr>
            <p:ph sz="quarter" idx="10" hasCustomPrompt="1"/>
          </p:nvPr>
        </p:nvSpPr>
        <p:spPr>
          <a:xfrm>
            <a:off x="188844" y="947058"/>
            <a:ext cx="11668194" cy="5474824"/>
          </a:xfrm>
          <a:prstGeom prst="rect">
            <a:avLst/>
          </a:prstGeom>
        </p:spPr>
        <p:txBody>
          <a:bodyPr/>
          <a:lstStyle>
            <a:lvl1pPr marL="285750" indent="-285750">
              <a:lnSpc>
                <a:spcPct val="120000"/>
              </a:lnSpc>
              <a:spcBef>
                <a:spcPts val="0"/>
              </a:spcBef>
              <a:spcAft>
                <a:spcPts val="0"/>
              </a:spcAft>
              <a:buFont typeface="Arial" panose="020B0604020202020204" pitchFamily="34" charset="0"/>
              <a:buChar char="•"/>
              <a:defRPr sz="1800" b="0" i="0">
                <a:latin typeface="Yu Gothic Medium" panose="020B0400000000000000" pitchFamily="34" charset="-128"/>
                <a:ea typeface="Yu Gothic Medium" panose="020B0400000000000000" pitchFamily="34" charset="-128"/>
              </a:defRPr>
            </a:lvl1pPr>
            <a:lvl2pPr marL="742950" indent="-285750">
              <a:lnSpc>
                <a:spcPct val="120000"/>
              </a:lnSpc>
              <a:spcBef>
                <a:spcPts val="600"/>
              </a:spcBef>
              <a:spcAft>
                <a:spcPts val="600"/>
              </a:spcAft>
              <a:buFont typeface="Arial" panose="020B0604020202020204" pitchFamily="34" charset="0"/>
              <a:buChar char="•"/>
              <a:defRPr sz="1800" b="0">
                <a:latin typeface="游ゴシック Medium" panose="020B0500000000000000" pitchFamily="50" charset="-128"/>
                <a:ea typeface="游ゴシック Medium" panose="020B0500000000000000" pitchFamily="50" charset="-128"/>
              </a:defRPr>
            </a:lvl2pPr>
            <a:lvl3pPr marL="1200150" indent="-285750">
              <a:lnSpc>
                <a:spcPct val="120000"/>
              </a:lnSpc>
              <a:buFont typeface="Arial" panose="020B0604020202020204" pitchFamily="34" charset="0"/>
              <a:buChar char="•"/>
              <a:defRPr sz="1800">
                <a:latin typeface="游ゴシック Medium" panose="020B0500000000000000" pitchFamily="50" charset="-128"/>
                <a:ea typeface="游ゴシック Medium" panose="020B0500000000000000" pitchFamily="50" charset="-128"/>
              </a:defRPr>
            </a:lvl3pPr>
            <a:lvl4pPr marL="17145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4pPr>
            <a:lvl5pPr marL="21717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5pPr>
            <a:lvl6pPr>
              <a:defRPr>
                <a:latin typeface="游ゴシック Medium" panose="020B0500000000000000" pitchFamily="50" charset="-128"/>
                <a:ea typeface="游ゴシック Medium" panose="020B0500000000000000" pitchFamily="50" charset="-128"/>
              </a:defRPr>
            </a:lvl6pPr>
            <a:lvl7pPr>
              <a:defRPr>
                <a:latin typeface="游ゴシック Medium" panose="020B0500000000000000" pitchFamily="50" charset="-128"/>
                <a:ea typeface="游ゴシック Medium" panose="020B0500000000000000" pitchFamily="50" charset="-128"/>
              </a:defRPr>
            </a:lvl7pPr>
            <a:lvl8pPr>
              <a:defRPr>
                <a:latin typeface="游ゴシック Medium" panose="020B0500000000000000" pitchFamily="50" charset="-128"/>
                <a:ea typeface="游ゴシック Medium" panose="020B0500000000000000" pitchFamily="50" charset="-128"/>
              </a:defRPr>
            </a:lvl8pPr>
            <a:lvl9pPr>
              <a:defRPr>
                <a:latin typeface="游ゴシック Medium" panose="020B0500000000000000" pitchFamily="50" charset="-128"/>
                <a:ea typeface="游ゴシック Medium" panose="020B0500000000000000" pitchFamily="50" charset="-128"/>
              </a:defRPr>
            </a:lvl9pPr>
          </a:lstStyle>
          <a:p>
            <a:pPr lvl="0"/>
            <a:r>
              <a:rPr kumimoji="1" lang="ja-JP" altLang="en-US" dirty="0"/>
              <a:t>本文　游ゴシック</a:t>
            </a:r>
            <a:r>
              <a:rPr kumimoji="1" lang="en-US" altLang="ja-JP" dirty="0"/>
              <a:t>/Medium</a:t>
            </a:r>
          </a:p>
          <a:p>
            <a:pPr lvl="1"/>
            <a:r>
              <a:rPr kumimoji="1" lang="ja-JP" altLang="en-US" dirty="0"/>
              <a:t>第</a:t>
            </a:r>
            <a:r>
              <a:rPr kumimoji="1" lang="en-US" altLang="ja-JP" dirty="0"/>
              <a:t>2</a:t>
            </a:r>
            <a:r>
              <a:rPr kumimoji="1" lang="ja-JP" altLang="en-US" dirty="0"/>
              <a:t>階層</a:t>
            </a:r>
            <a:endParaRPr kumimoji="1" lang="en-US" altLang="ja-JP" dirty="0"/>
          </a:p>
          <a:p>
            <a:pPr lvl="2"/>
            <a:r>
              <a:rPr kumimoji="1" lang="ja-JP" altLang="en-US" dirty="0"/>
              <a:t>第</a:t>
            </a:r>
            <a:r>
              <a:rPr kumimoji="1" lang="en-US" altLang="ja-JP" dirty="0"/>
              <a:t>3</a:t>
            </a:r>
            <a:r>
              <a:rPr kumimoji="1" lang="ja-JP" altLang="en-US" dirty="0"/>
              <a:t>階層</a:t>
            </a:r>
            <a:endParaRPr kumimoji="1" lang="en-US" altLang="ja-JP" dirty="0"/>
          </a:p>
          <a:p>
            <a:pPr lvl="3"/>
            <a:r>
              <a:rPr kumimoji="1" lang="ja-JP" altLang="en-US" dirty="0"/>
              <a:t>第</a:t>
            </a:r>
            <a:r>
              <a:rPr kumimoji="1" lang="en-US" altLang="ja-JP" dirty="0"/>
              <a:t>4</a:t>
            </a:r>
            <a:r>
              <a:rPr kumimoji="1" lang="ja-JP" altLang="en-US" dirty="0"/>
              <a:t>階層</a:t>
            </a:r>
            <a:endParaRPr kumimoji="1" lang="en-US" altLang="ja-JP" dirty="0"/>
          </a:p>
          <a:p>
            <a:pPr lvl="4"/>
            <a:r>
              <a:rPr kumimoji="1" lang="ja-JP" altLang="en-US" dirty="0"/>
              <a:t>第</a:t>
            </a:r>
            <a:r>
              <a:rPr kumimoji="1" lang="en-US" altLang="ja-JP" dirty="0"/>
              <a:t>5</a:t>
            </a:r>
            <a:r>
              <a:rPr kumimoji="1" lang="ja-JP" altLang="en-US" dirty="0"/>
              <a:t>階層</a:t>
            </a:r>
            <a:endParaRPr kumimoji="1" lang="en-US" altLang="ja-JP" dirty="0"/>
          </a:p>
          <a:p>
            <a:pPr lvl="5"/>
            <a:r>
              <a:rPr kumimoji="1" lang="ja-JP" altLang="en-US" dirty="0"/>
              <a:t>第</a:t>
            </a:r>
            <a:r>
              <a:rPr kumimoji="1" lang="en-US" altLang="ja-JP" dirty="0"/>
              <a:t>6</a:t>
            </a:r>
            <a:r>
              <a:rPr kumimoji="1" lang="ja-JP" altLang="en-US" dirty="0"/>
              <a:t>階層</a:t>
            </a:r>
            <a:endParaRPr kumimoji="1" lang="en-US" altLang="ja-JP" dirty="0"/>
          </a:p>
          <a:p>
            <a:pPr lvl="6"/>
            <a:r>
              <a:rPr kumimoji="1" lang="ja-JP" altLang="en-US" dirty="0"/>
              <a:t>第</a:t>
            </a:r>
            <a:r>
              <a:rPr kumimoji="1" lang="en-US" altLang="ja-JP" dirty="0"/>
              <a:t>7</a:t>
            </a:r>
            <a:r>
              <a:rPr kumimoji="1" lang="ja-JP" altLang="en-US" dirty="0"/>
              <a:t>階層</a:t>
            </a:r>
            <a:endParaRPr kumimoji="1" lang="en-US" altLang="ja-JP" dirty="0"/>
          </a:p>
          <a:p>
            <a:pPr lvl="7"/>
            <a:r>
              <a:rPr kumimoji="1" lang="ja-JP" altLang="en-US" dirty="0"/>
              <a:t>第</a:t>
            </a:r>
            <a:r>
              <a:rPr kumimoji="1" lang="en-US" altLang="ja-JP" dirty="0"/>
              <a:t>8</a:t>
            </a:r>
            <a:r>
              <a:rPr kumimoji="1" lang="ja-JP" altLang="en-US" dirty="0"/>
              <a:t>階層</a:t>
            </a:r>
            <a:endParaRPr kumimoji="1" lang="en-US" altLang="ja-JP" dirty="0"/>
          </a:p>
          <a:p>
            <a:pPr lvl="8"/>
            <a:r>
              <a:rPr kumimoji="1" lang="ja-JP" altLang="en-US" dirty="0"/>
              <a:t>第</a:t>
            </a:r>
            <a:r>
              <a:rPr kumimoji="1" lang="en-US" altLang="ja-JP" dirty="0"/>
              <a:t>9</a:t>
            </a:r>
            <a:r>
              <a:rPr kumimoji="1" lang="ja-JP" altLang="en-US" dirty="0"/>
              <a:t>階層</a:t>
            </a:r>
            <a:endParaRPr kumimoji="1" lang="en-US" altLang="ja-JP" dirty="0"/>
          </a:p>
          <a:p>
            <a:pPr lvl="0"/>
            <a:endParaRPr kumimoji="1" lang="en-US" altLang="ja-JP" dirty="0"/>
          </a:p>
          <a:p>
            <a:pPr lvl="1"/>
            <a:endParaRPr kumimoji="1" lang="en-US" altLang="ja-JP" dirty="0">
              <a:latin typeface="+mn-ea"/>
              <a:ea typeface="+mn-ea"/>
            </a:endParaRPr>
          </a:p>
        </p:txBody>
      </p:sp>
      <p:pic>
        <p:nvPicPr>
          <p:cNvPr id="6" name="図 2">
            <a:extLst>
              <a:ext uri="{FF2B5EF4-FFF2-40B4-BE49-F238E27FC236}">
                <a16:creationId xmlns:a16="http://schemas.microsoft.com/office/drawing/2014/main" id="{A1B1D053-EDCA-3597-E0E6-52EE5F81CD6F}"/>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8" name="Picture 2" descr="Events | iTHEMS">
            <a:extLst>
              <a:ext uri="{FF2B5EF4-FFF2-40B4-BE49-F238E27FC236}">
                <a16:creationId xmlns:a16="http://schemas.microsoft.com/office/drawing/2014/main" id="{D19BA213-B63C-AC91-2616-CF149D63283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40190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コンテンツ2-3">
    <p:spTree>
      <p:nvGrpSpPr>
        <p:cNvPr id="1" name=""/>
        <p:cNvGrpSpPr/>
        <p:nvPr/>
      </p:nvGrpSpPr>
      <p:grpSpPr>
        <a:xfrm>
          <a:off x="0" y="0"/>
          <a:ext cx="0" cy="0"/>
          <a:chOff x="0" y="0"/>
          <a:chExt cx="0" cy="0"/>
        </a:xfrm>
      </p:grpSpPr>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3" y="305018"/>
            <a:ext cx="10075611" cy="509518"/>
          </a:xfrm>
          <a:prstGeom prst="rect">
            <a:avLst/>
          </a:prstGeom>
        </p:spPr>
        <p:txBody>
          <a:bodyPr/>
          <a:lstStyle>
            <a:lvl1pPr>
              <a:defRPr sz="3600" b="1" i="0">
                <a:solidFill>
                  <a:schemeClr val="tx2"/>
                </a:solidFill>
                <a:latin typeface="+mn-ea"/>
                <a:ea typeface="+mn-ea"/>
              </a:defRPr>
            </a:lvl1pPr>
          </a:lstStyle>
          <a:p>
            <a:r>
              <a:rPr kumimoji="1" lang="ja-JP" altLang="en-US"/>
              <a:t>タイトル</a:t>
            </a:r>
            <a:r>
              <a:rPr kumimoji="1" lang="en-US" altLang="ja-JP"/>
              <a:t>  </a:t>
            </a:r>
            <a:r>
              <a:rPr kumimoji="1" lang="ja-JP" altLang="en-US"/>
              <a:t>　游ゴシック</a:t>
            </a:r>
            <a:r>
              <a:rPr kumimoji="1" lang="en-US" altLang="ja-JP"/>
              <a:t>/Bold</a:t>
            </a:r>
            <a:endParaRPr kumimoji="1" lang="ja-JP" altLang="en-US"/>
          </a:p>
        </p:txBody>
      </p:sp>
      <p:sp>
        <p:nvSpPr>
          <p:cNvPr id="7" name="スライド番号プレースホルダー 6">
            <a:extLst>
              <a:ext uri="{FF2B5EF4-FFF2-40B4-BE49-F238E27FC236}">
                <a16:creationId xmlns:a16="http://schemas.microsoft.com/office/drawing/2014/main" id="{064B3119-48C0-8E01-AE32-E71441756020}"/>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2" name="正方形/長方形 1">
            <a:extLst>
              <a:ext uri="{FF2B5EF4-FFF2-40B4-BE49-F238E27FC236}">
                <a16:creationId xmlns:a16="http://schemas.microsoft.com/office/drawing/2014/main" id="{55A7F55F-BF45-81CB-D2FE-5C7F3F29EDE6}"/>
              </a:ext>
            </a:extLst>
          </p:cNvPr>
          <p:cNvSpPr/>
          <p:nvPr userDrawn="1"/>
        </p:nvSpPr>
        <p:spPr>
          <a:xfrm>
            <a:off x="1" y="-2421"/>
            <a:ext cx="12192000" cy="877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3" name="コンテンツ プレースホルダー 8">
            <a:extLst>
              <a:ext uri="{FF2B5EF4-FFF2-40B4-BE49-F238E27FC236}">
                <a16:creationId xmlns:a16="http://schemas.microsoft.com/office/drawing/2014/main" id="{761E4339-D633-1B48-645B-157DEE624E0F}"/>
              </a:ext>
            </a:extLst>
          </p:cNvPr>
          <p:cNvSpPr>
            <a:spLocks noGrp="1"/>
          </p:cNvSpPr>
          <p:nvPr>
            <p:ph sz="quarter" idx="10" hasCustomPrompt="1"/>
          </p:nvPr>
        </p:nvSpPr>
        <p:spPr>
          <a:xfrm>
            <a:off x="188844" y="947058"/>
            <a:ext cx="11668194" cy="1507068"/>
          </a:xfrm>
          <a:prstGeom prst="rect">
            <a:avLst/>
          </a:prstGeom>
        </p:spPr>
        <p:txBody>
          <a:bodyPr/>
          <a:lstStyle>
            <a:lvl1pPr marL="0" indent="0">
              <a:lnSpc>
                <a:spcPct val="120000"/>
              </a:lnSpc>
              <a:spcBef>
                <a:spcPts val="0"/>
              </a:spcBef>
              <a:spcAft>
                <a:spcPts val="0"/>
              </a:spcAft>
              <a:buFont typeface="+mj-lt"/>
              <a:buNone/>
              <a:defRPr sz="2400" b="1">
                <a:latin typeface="+mn-ea"/>
                <a:ea typeface="+mn-ea"/>
              </a:defRPr>
            </a:lvl1pPr>
            <a:lvl2pPr marL="457200" indent="0">
              <a:lnSpc>
                <a:spcPct val="120000"/>
              </a:lnSpc>
              <a:spcBef>
                <a:spcPts val="600"/>
              </a:spcBef>
              <a:spcAft>
                <a:spcPts val="600"/>
              </a:spcAft>
              <a:buFont typeface="+mj-lt"/>
              <a:buNone/>
              <a:defRPr sz="2000" b="1">
                <a:latin typeface="+mn-ea"/>
                <a:ea typeface="+mn-ea"/>
              </a:defRPr>
            </a:lvl2pPr>
            <a:lvl3pPr marL="914400" indent="0">
              <a:lnSpc>
                <a:spcPct val="120000"/>
              </a:lnSpc>
              <a:buFont typeface="+mj-lt"/>
              <a:buNone/>
              <a:defRPr b="1">
                <a:latin typeface="+mn-ea"/>
                <a:ea typeface="+mn-ea"/>
              </a:defRPr>
            </a:lvl3pPr>
            <a:lvl4pPr marL="1371600" indent="0">
              <a:lnSpc>
                <a:spcPct val="120000"/>
              </a:lnSpc>
              <a:buFont typeface="+mj-lt"/>
              <a:buNone/>
              <a:defRPr b="1">
                <a:latin typeface="+mn-ea"/>
                <a:ea typeface="+mn-ea"/>
              </a:defRPr>
            </a:lvl4pPr>
            <a:lvl5pPr marL="1828800" indent="0">
              <a:lnSpc>
                <a:spcPct val="120000"/>
              </a:lnSpc>
              <a:buFont typeface="+mj-lt"/>
              <a:buNone/>
              <a:defRPr kumimoji="1" lang="en-US" altLang="ja-JP" b="1" smtClean="0">
                <a:latin typeface="+mn-ea"/>
              </a:defRPr>
            </a:lvl5pPr>
            <a:lvl6pPr marL="2286000" indent="0">
              <a:buNone/>
              <a:defRPr b="1"/>
            </a:lvl6pPr>
            <a:lvl7pPr marL="2743200" indent="0">
              <a:buNone/>
              <a:defRPr b="1"/>
            </a:lvl7pPr>
            <a:lvl8pPr marL="3200400" indent="0">
              <a:buNone/>
              <a:defRPr b="1"/>
            </a:lvl8pPr>
            <a:lvl9pPr marL="3657600" indent="0">
              <a:buNone/>
              <a:defRPr b="1"/>
            </a:lvl9pPr>
          </a:lstStyle>
          <a:p>
            <a:pPr lvl="0"/>
            <a:r>
              <a:rPr kumimoji="1" lang="ja-JP" altLang="en-US" dirty="0"/>
              <a:t>見出し　游ゴシック</a:t>
            </a:r>
            <a:r>
              <a:rPr kumimoji="1" lang="en-US" altLang="ja-JP" dirty="0"/>
              <a:t>/Bold</a:t>
            </a:r>
          </a:p>
          <a:p>
            <a:pPr lvl="1"/>
            <a:r>
              <a:rPr kumimoji="1" lang="ja-JP" altLang="en-US" dirty="0"/>
              <a:t>小見出し</a:t>
            </a:r>
            <a:endParaRPr kumimoji="1" lang="en-US" altLang="ja-JP" dirty="0"/>
          </a:p>
          <a:p>
            <a:pPr lvl="2"/>
            <a:r>
              <a:rPr kumimoji="1" lang="ja-JP" altLang="en-US" dirty="0"/>
              <a:t>小見出し</a:t>
            </a:r>
            <a:endParaRPr kumimoji="1" lang="en-US" altLang="ja-JP" dirty="0"/>
          </a:p>
          <a:p>
            <a:pPr lvl="3"/>
            <a:r>
              <a:rPr kumimoji="1" lang="ja-JP" altLang="en-US" dirty="0">
                <a:latin typeface="+mn-ea"/>
                <a:ea typeface="+mn-ea"/>
              </a:rPr>
              <a:t>小見出し</a:t>
            </a:r>
            <a:endParaRPr kumimoji="1" lang="en-US" altLang="ja-JP" dirty="0">
              <a:latin typeface="+mn-ea"/>
              <a:ea typeface="+mn-ea"/>
            </a:endParaRPr>
          </a:p>
          <a:p>
            <a:pPr lvl="4"/>
            <a:r>
              <a:rPr kumimoji="1" lang="ja-JP" altLang="en-US" dirty="0">
                <a:latin typeface="+mn-ea"/>
                <a:ea typeface="+mn-ea"/>
              </a:rPr>
              <a:t>小見出し</a:t>
            </a:r>
            <a:endParaRPr kumimoji="1" lang="en-US" altLang="ja-JP" dirty="0">
              <a:latin typeface="+mn-ea"/>
              <a:ea typeface="+mn-ea"/>
            </a:endParaRPr>
          </a:p>
          <a:p>
            <a:pPr lvl="5"/>
            <a:r>
              <a:rPr kumimoji="1" lang="ja-JP" altLang="en-US" dirty="0">
                <a:latin typeface="+mn-ea"/>
                <a:ea typeface="+mn-ea"/>
              </a:rPr>
              <a:t>小見出し</a:t>
            </a:r>
            <a:endParaRPr kumimoji="1" lang="en-US" altLang="ja-JP" dirty="0">
              <a:latin typeface="+mn-ea"/>
              <a:ea typeface="+mn-ea"/>
            </a:endParaRPr>
          </a:p>
          <a:p>
            <a:pPr lvl="6"/>
            <a:r>
              <a:rPr kumimoji="1" lang="ja-JP" altLang="en-US" dirty="0">
                <a:latin typeface="+mn-ea"/>
                <a:ea typeface="+mn-ea"/>
              </a:rPr>
              <a:t>小見出し</a:t>
            </a:r>
            <a:endParaRPr kumimoji="1" lang="en-US" altLang="ja-JP" dirty="0">
              <a:latin typeface="+mn-ea"/>
              <a:ea typeface="+mn-ea"/>
            </a:endParaRPr>
          </a:p>
          <a:p>
            <a:pPr lvl="7"/>
            <a:r>
              <a:rPr kumimoji="1" lang="ja-JP" altLang="en-US" dirty="0">
                <a:latin typeface="+mn-ea"/>
                <a:ea typeface="+mn-ea"/>
              </a:rPr>
              <a:t>小見出し</a:t>
            </a:r>
            <a:endParaRPr kumimoji="1" lang="en-US" altLang="ja-JP" dirty="0">
              <a:latin typeface="+mn-ea"/>
              <a:ea typeface="+mn-ea"/>
            </a:endParaRPr>
          </a:p>
          <a:p>
            <a:pPr lvl="8"/>
            <a:r>
              <a:rPr kumimoji="1" lang="ja-JP" altLang="en-US" dirty="0">
                <a:latin typeface="+mn-ea"/>
                <a:ea typeface="+mn-ea"/>
              </a:rPr>
              <a:t>小見出し</a:t>
            </a:r>
            <a:endParaRPr kumimoji="1" lang="en-US" altLang="ja-JP" dirty="0">
              <a:latin typeface="+mn-ea"/>
              <a:ea typeface="+mn-ea"/>
            </a:endParaRPr>
          </a:p>
        </p:txBody>
      </p:sp>
      <p:pic>
        <p:nvPicPr>
          <p:cNvPr id="4" name="図 2">
            <a:extLst>
              <a:ext uri="{FF2B5EF4-FFF2-40B4-BE49-F238E27FC236}">
                <a16:creationId xmlns:a16="http://schemas.microsoft.com/office/drawing/2014/main" id="{9CDA1CD5-1803-211C-B341-839B6A05BE2A}"/>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6" name="Picture 2" descr="Events | iTHEMS">
            <a:extLst>
              <a:ext uri="{FF2B5EF4-FFF2-40B4-BE49-F238E27FC236}">
                <a16:creationId xmlns:a16="http://schemas.microsoft.com/office/drawing/2014/main" id="{A8F664D1-88D1-AFA7-6C20-48142352ED9B}"/>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942030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コンテンツ2-4">
    <p:spTree>
      <p:nvGrpSpPr>
        <p:cNvPr id="1" name=""/>
        <p:cNvGrpSpPr/>
        <p:nvPr/>
      </p:nvGrpSpPr>
      <p:grpSpPr>
        <a:xfrm>
          <a:off x="0" y="0"/>
          <a:ext cx="0" cy="0"/>
          <a:chOff x="0" y="0"/>
          <a:chExt cx="0" cy="0"/>
        </a:xfrm>
      </p:grpSpPr>
      <p:sp>
        <p:nvSpPr>
          <p:cNvPr id="5" name="タイトル 5">
            <a:extLst>
              <a:ext uri="{FF2B5EF4-FFF2-40B4-BE49-F238E27FC236}">
                <a16:creationId xmlns:a16="http://schemas.microsoft.com/office/drawing/2014/main" id="{289A1639-25BB-AA50-FA6D-F9E298EDF7B8}"/>
              </a:ext>
            </a:extLst>
          </p:cNvPr>
          <p:cNvSpPr>
            <a:spLocks noGrp="1"/>
          </p:cNvSpPr>
          <p:nvPr>
            <p:ph type="title" hasCustomPrompt="1"/>
          </p:nvPr>
        </p:nvSpPr>
        <p:spPr>
          <a:xfrm>
            <a:off x="188843" y="305018"/>
            <a:ext cx="10075611" cy="509518"/>
          </a:xfrm>
          <a:prstGeom prst="rect">
            <a:avLst/>
          </a:prstGeom>
        </p:spPr>
        <p:txBody>
          <a:bodyPr/>
          <a:lstStyle>
            <a:lvl1pPr>
              <a:defRPr sz="3600" b="1" i="0">
                <a:solidFill>
                  <a:schemeClr val="tx2"/>
                </a:solidFill>
                <a:latin typeface="+mn-ea"/>
                <a:ea typeface="+mn-ea"/>
              </a:defRPr>
            </a:lvl1pPr>
          </a:lstStyle>
          <a:p>
            <a:r>
              <a:rPr kumimoji="1" lang="ja-JP" altLang="en-US"/>
              <a:t>タイトル　　游ゴシック</a:t>
            </a:r>
            <a:r>
              <a:rPr kumimoji="1" lang="en-US" altLang="ja-JP" dirty="0"/>
              <a:t>/Bold</a:t>
            </a:r>
            <a:endParaRPr kumimoji="1" lang="ja-JP" altLang="en-US"/>
          </a:p>
        </p:txBody>
      </p:sp>
      <p:sp>
        <p:nvSpPr>
          <p:cNvPr id="7" name="スライド番号プレースホルダー 6">
            <a:extLst>
              <a:ext uri="{FF2B5EF4-FFF2-40B4-BE49-F238E27FC236}">
                <a16:creationId xmlns:a16="http://schemas.microsoft.com/office/drawing/2014/main" id="{064B3119-48C0-8E01-AE32-E71441756020}"/>
              </a:ext>
            </a:extLst>
          </p:cNvPr>
          <p:cNvSpPr>
            <a:spLocks noGrp="1"/>
          </p:cNvSpPr>
          <p:nvPr>
            <p:ph type="sldNum" sz="quarter" idx="11"/>
          </p:nvPr>
        </p:nvSpPr>
        <p:spPr/>
        <p:txBody>
          <a:bodyPr/>
          <a:lstStyle/>
          <a:p>
            <a:fld id="{E0D93E39-1AFA-2A42-BAF4-0CDD5F6E9A80}" type="slidenum">
              <a:rPr kumimoji="1" lang="ja-JP" altLang="en-US" smtClean="0"/>
              <a:pPr/>
              <a:t>‹#›</a:t>
            </a:fld>
            <a:endParaRPr kumimoji="1" lang="ja-JP" altLang="en-US"/>
          </a:p>
        </p:txBody>
      </p:sp>
      <p:sp>
        <p:nvSpPr>
          <p:cNvPr id="3" name="正方形/長方形 2">
            <a:extLst>
              <a:ext uri="{FF2B5EF4-FFF2-40B4-BE49-F238E27FC236}">
                <a16:creationId xmlns:a16="http://schemas.microsoft.com/office/drawing/2014/main" id="{8B3519EF-C712-DB1D-51D4-66F9520AEF08}"/>
              </a:ext>
            </a:extLst>
          </p:cNvPr>
          <p:cNvSpPr/>
          <p:nvPr userDrawn="1"/>
        </p:nvSpPr>
        <p:spPr>
          <a:xfrm>
            <a:off x="1" y="-2421"/>
            <a:ext cx="12192000" cy="877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bg2"/>
              </a:solidFill>
            </a:endParaRPr>
          </a:p>
        </p:txBody>
      </p:sp>
      <p:sp>
        <p:nvSpPr>
          <p:cNvPr id="4" name="コンテンツ プレースホルダー 8">
            <a:extLst>
              <a:ext uri="{FF2B5EF4-FFF2-40B4-BE49-F238E27FC236}">
                <a16:creationId xmlns:a16="http://schemas.microsoft.com/office/drawing/2014/main" id="{EC4BD3DB-5E86-5B16-8A96-C416ADC23793}"/>
              </a:ext>
            </a:extLst>
          </p:cNvPr>
          <p:cNvSpPr>
            <a:spLocks noGrp="1"/>
          </p:cNvSpPr>
          <p:nvPr>
            <p:ph sz="quarter" idx="10" hasCustomPrompt="1"/>
          </p:nvPr>
        </p:nvSpPr>
        <p:spPr>
          <a:xfrm>
            <a:off x="188844" y="947058"/>
            <a:ext cx="11668194" cy="5474824"/>
          </a:xfrm>
          <a:prstGeom prst="rect">
            <a:avLst/>
          </a:prstGeom>
        </p:spPr>
        <p:txBody>
          <a:bodyPr/>
          <a:lstStyle>
            <a:lvl1pPr marL="285750" indent="-285750">
              <a:lnSpc>
                <a:spcPct val="120000"/>
              </a:lnSpc>
              <a:spcBef>
                <a:spcPts val="0"/>
              </a:spcBef>
              <a:spcAft>
                <a:spcPts val="0"/>
              </a:spcAft>
              <a:buFont typeface="Arial" panose="020B0604020202020204" pitchFamily="34" charset="0"/>
              <a:buChar char="•"/>
              <a:defRPr sz="1800" b="0" i="0">
                <a:latin typeface="Yu Gothic Medium" panose="020B0400000000000000" pitchFamily="34" charset="-128"/>
                <a:ea typeface="Yu Gothic Medium" panose="020B0400000000000000" pitchFamily="34" charset="-128"/>
              </a:defRPr>
            </a:lvl1pPr>
            <a:lvl2pPr marL="742950" indent="-285750">
              <a:lnSpc>
                <a:spcPct val="120000"/>
              </a:lnSpc>
              <a:spcBef>
                <a:spcPts val="600"/>
              </a:spcBef>
              <a:spcAft>
                <a:spcPts val="600"/>
              </a:spcAft>
              <a:buFont typeface="Arial" panose="020B0604020202020204" pitchFamily="34" charset="0"/>
              <a:buChar char="•"/>
              <a:defRPr sz="1800" b="0">
                <a:latin typeface="游ゴシック Medium" panose="020B0500000000000000" pitchFamily="50" charset="-128"/>
                <a:ea typeface="游ゴシック Medium" panose="020B0500000000000000" pitchFamily="50" charset="-128"/>
              </a:defRPr>
            </a:lvl2pPr>
            <a:lvl3pPr marL="1200150" indent="-285750">
              <a:lnSpc>
                <a:spcPct val="120000"/>
              </a:lnSpc>
              <a:buFont typeface="Arial" panose="020B0604020202020204" pitchFamily="34" charset="0"/>
              <a:buChar char="•"/>
              <a:defRPr sz="1800">
                <a:latin typeface="游ゴシック Medium" panose="020B0500000000000000" pitchFamily="50" charset="-128"/>
                <a:ea typeface="游ゴシック Medium" panose="020B0500000000000000" pitchFamily="50" charset="-128"/>
              </a:defRPr>
            </a:lvl3pPr>
            <a:lvl4pPr marL="17145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4pPr>
            <a:lvl5pPr marL="2171700" indent="-342900">
              <a:lnSpc>
                <a:spcPct val="120000"/>
              </a:lnSpc>
              <a:buFont typeface="Arial" panose="020B0604020202020204" pitchFamily="34" charset="0"/>
              <a:buChar char="•"/>
              <a:defRPr>
                <a:latin typeface="游ゴシック Medium" panose="020B0500000000000000" pitchFamily="50" charset="-128"/>
                <a:ea typeface="游ゴシック Medium" panose="020B0500000000000000" pitchFamily="50" charset="-128"/>
              </a:defRPr>
            </a:lvl5pPr>
            <a:lvl6pPr>
              <a:defRPr>
                <a:latin typeface="游ゴシック Medium" panose="020B0500000000000000" pitchFamily="50" charset="-128"/>
                <a:ea typeface="游ゴシック Medium" panose="020B0500000000000000" pitchFamily="50" charset="-128"/>
              </a:defRPr>
            </a:lvl6pPr>
            <a:lvl7pPr>
              <a:defRPr>
                <a:latin typeface="游ゴシック Medium" panose="020B0500000000000000" pitchFamily="50" charset="-128"/>
                <a:ea typeface="游ゴシック Medium" panose="020B0500000000000000" pitchFamily="50" charset="-128"/>
              </a:defRPr>
            </a:lvl7pPr>
            <a:lvl8pPr>
              <a:defRPr>
                <a:latin typeface="游ゴシック Medium" panose="020B0500000000000000" pitchFamily="50" charset="-128"/>
                <a:ea typeface="游ゴシック Medium" panose="020B0500000000000000" pitchFamily="50" charset="-128"/>
              </a:defRPr>
            </a:lvl8pPr>
            <a:lvl9pPr>
              <a:defRPr>
                <a:latin typeface="游ゴシック Medium" panose="020B0500000000000000" pitchFamily="50" charset="-128"/>
                <a:ea typeface="游ゴシック Medium" panose="020B0500000000000000" pitchFamily="50" charset="-128"/>
              </a:defRPr>
            </a:lvl9pPr>
          </a:lstStyle>
          <a:p>
            <a:pPr lvl="0"/>
            <a:r>
              <a:rPr kumimoji="1" lang="ja-JP" altLang="en-US" dirty="0"/>
              <a:t>本文　游ゴシック</a:t>
            </a:r>
            <a:r>
              <a:rPr kumimoji="1" lang="en-US" altLang="ja-JP" dirty="0"/>
              <a:t>/Medium</a:t>
            </a:r>
          </a:p>
          <a:p>
            <a:pPr lvl="1"/>
            <a:r>
              <a:rPr kumimoji="1" lang="ja-JP" altLang="en-US" dirty="0"/>
              <a:t>第</a:t>
            </a:r>
            <a:r>
              <a:rPr kumimoji="1" lang="en-US" altLang="ja-JP" dirty="0"/>
              <a:t>2</a:t>
            </a:r>
            <a:r>
              <a:rPr kumimoji="1" lang="ja-JP" altLang="en-US" dirty="0"/>
              <a:t>階層</a:t>
            </a:r>
            <a:endParaRPr kumimoji="1" lang="en-US" altLang="ja-JP" dirty="0"/>
          </a:p>
          <a:p>
            <a:pPr lvl="2"/>
            <a:r>
              <a:rPr kumimoji="1" lang="ja-JP" altLang="en-US" dirty="0"/>
              <a:t>第</a:t>
            </a:r>
            <a:r>
              <a:rPr kumimoji="1" lang="en-US" altLang="ja-JP" dirty="0"/>
              <a:t>3</a:t>
            </a:r>
            <a:r>
              <a:rPr kumimoji="1" lang="ja-JP" altLang="en-US" dirty="0"/>
              <a:t>階層</a:t>
            </a:r>
            <a:endParaRPr kumimoji="1" lang="en-US" altLang="ja-JP" dirty="0"/>
          </a:p>
          <a:p>
            <a:pPr lvl="3"/>
            <a:r>
              <a:rPr kumimoji="1" lang="ja-JP" altLang="en-US" dirty="0"/>
              <a:t>第</a:t>
            </a:r>
            <a:r>
              <a:rPr kumimoji="1" lang="en-US" altLang="ja-JP" dirty="0"/>
              <a:t>4</a:t>
            </a:r>
            <a:r>
              <a:rPr kumimoji="1" lang="ja-JP" altLang="en-US" dirty="0"/>
              <a:t>階層</a:t>
            </a:r>
            <a:endParaRPr kumimoji="1" lang="en-US" altLang="ja-JP" dirty="0"/>
          </a:p>
          <a:p>
            <a:pPr lvl="4"/>
            <a:r>
              <a:rPr kumimoji="1" lang="ja-JP" altLang="en-US" dirty="0"/>
              <a:t>第</a:t>
            </a:r>
            <a:r>
              <a:rPr kumimoji="1" lang="en-US" altLang="ja-JP" dirty="0"/>
              <a:t>5</a:t>
            </a:r>
            <a:r>
              <a:rPr kumimoji="1" lang="ja-JP" altLang="en-US" dirty="0"/>
              <a:t>階層</a:t>
            </a:r>
            <a:endParaRPr kumimoji="1" lang="en-US" altLang="ja-JP" dirty="0"/>
          </a:p>
          <a:p>
            <a:pPr lvl="5"/>
            <a:r>
              <a:rPr kumimoji="1" lang="ja-JP" altLang="en-US" dirty="0"/>
              <a:t>第</a:t>
            </a:r>
            <a:r>
              <a:rPr kumimoji="1" lang="en-US" altLang="ja-JP" dirty="0"/>
              <a:t>6</a:t>
            </a:r>
            <a:r>
              <a:rPr kumimoji="1" lang="ja-JP" altLang="en-US" dirty="0"/>
              <a:t>階層</a:t>
            </a:r>
            <a:endParaRPr kumimoji="1" lang="en-US" altLang="ja-JP" dirty="0"/>
          </a:p>
          <a:p>
            <a:pPr lvl="6"/>
            <a:r>
              <a:rPr kumimoji="1" lang="ja-JP" altLang="en-US" dirty="0"/>
              <a:t>第</a:t>
            </a:r>
            <a:r>
              <a:rPr kumimoji="1" lang="en-US" altLang="ja-JP" dirty="0"/>
              <a:t>7</a:t>
            </a:r>
            <a:r>
              <a:rPr kumimoji="1" lang="ja-JP" altLang="en-US" dirty="0"/>
              <a:t>階層</a:t>
            </a:r>
            <a:endParaRPr kumimoji="1" lang="en-US" altLang="ja-JP" dirty="0"/>
          </a:p>
          <a:p>
            <a:pPr lvl="7"/>
            <a:r>
              <a:rPr kumimoji="1" lang="ja-JP" altLang="en-US" dirty="0"/>
              <a:t>第</a:t>
            </a:r>
            <a:r>
              <a:rPr kumimoji="1" lang="en-US" altLang="ja-JP" dirty="0"/>
              <a:t>8</a:t>
            </a:r>
            <a:r>
              <a:rPr kumimoji="1" lang="ja-JP" altLang="en-US" dirty="0"/>
              <a:t>階層</a:t>
            </a:r>
            <a:endParaRPr kumimoji="1" lang="en-US" altLang="ja-JP" dirty="0"/>
          </a:p>
          <a:p>
            <a:pPr lvl="8"/>
            <a:r>
              <a:rPr kumimoji="1" lang="ja-JP" altLang="en-US" dirty="0"/>
              <a:t>第</a:t>
            </a:r>
            <a:r>
              <a:rPr kumimoji="1" lang="en-US" altLang="ja-JP" dirty="0"/>
              <a:t>9</a:t>
            </a:r>
            <a:r>
              <a:rPr kumimoji="1" lang="ja-JP" altLang="en-US" dirty="0"/>
              <a:t>階層</a:t>
            </a:r>
            <a:endParaRPr kumimoji="1" lang="en-US" altLang="ja-JP" dirty="0"/>
          </a:p>
          <a:p>
            <a:pPr lvl="0"/>
            <a:endParaRPr kumimoji="1" lang="en-US" altLang="ja-JP" dirty="0"/>
          </a:p>
          <a:p>
            <a:pPr lvl="1"/>
            <a:endParaRPr kumimoji="1" lang="en-US" altLang="ja-JP" dirty="0">
              <a:latin typeface="+mn-ea"/>
              <a:ea typeface="+mn-ea"/>
            </a:endParaRPr>
          </a:p>
        </p:txBody>
      </p:sp>
      <p:pic>
        <p:nvPicPr>
          <p:cNvPr id="2" name="図 2">
            <a:extLst>
              <a:ext uri="{FF2B5EF4-FFF2-40B4-BE49-F238E27FC236}">
                <a16:creationId xmlns:a16="http://schemas.microsoft.com/office/drawing/2014/main" id="{D2DFFBE5-F3B1-636F-A91D-C842A62B2CCE}"/>
              </a:ext>
            </a:extLst>
          </p:cNvPr>
          <p:cNvPicPr>
            <a:picLocks noChangeAspect="1"/>
          </p:cNvPicPr>
          <p:nvPr userDrawn="1"/>
        </p:nvPicPr>
        <p:blipFill>
          <a:blip r:embed="rId2"/>
          <a:stretch>
            <a:fillRect/>
          </a:stretch>
        </p:blipFill>
        <p:spPr>
          <a:xfrm>
            <a:off x="9697038" y="88458"/>
            <a:ext cx="2160000" cy="438661"/>
          </a:xfrm>
          <a:prstGeom prst="rect">
            <a:avLst/>
          </a:prstGeom>
        </p:spPr>
      </p:pic>
      <p:pic>
        <p:nvPicPr>
          <p:cNvPr id="6" name="Picture 2" descr="Events | iTHEMS">
            <a:extLst>
              <a:ext uri="{FF2B5EF4-FFF2-40B4-BE49-F238E27FC236}">
                <a16:creationId xmlns:a16="http://schemas.microsoft.com/office/drawing/2014/main" id="{B24A4340-ABF4-DDD8-806B-1B6E3DC17FF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0068" y="501426"/>
            <a:ext cx="1016970" cy="40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75267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白紙">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E9BB4154-9B11-5B4F-FAB1-50F01BF43C40}"/>
              </a:ext>
            </a:extLst>
          </p:cNvPr>
          <p:cNvSpPr>
            <a:spLocks noGrp="1"/>
          </p:cNvSpPr>
          <p:nvPr>
            <p:ph type="sldNum" sz="quarter" idx="10"/>
          </p:nvPr>
        </p:nvSpPr>
        <p:spPr/>
        <p:txBody>
          <a:body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114173069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0BD921C7-6DD2-42D3-A9FD-D82C20E4C9E9}" type="datetimeFigureOut">
              <a:rPr kumimoji="1" lang="ja-JP" altLang="en-US" smtClean="0"/>
              <a:t>2026/10/1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9585A69-1467-440E-BB33-46113752B299}" type="slidenum">
              <a:rPr kumimoji="1" lang="ja-JP" altLang="en-US" smtClean="0"/>
              <a:t>‹#›</a:t>
            </a:fld>
            <a:endParaRPr kumimoji="1" lang="ja-JP" altLang="en-US"/>
          </a:p>
        </p:txBody>
      </p:sp>
    </p:spTree>
    <p:extLst>
      <p:ext uri="{BB962C8B-B14F-4D97-AF65-F5344CB8AC3E}">
        <p14:creationId xmlns:p14="http://schemas.microsoft.com/office/powerpoint/2010/main" val="761766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6"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1.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2.pn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6" Type="http://schemas.openxmlformats.org/officeDocument/2006/relationships/image" Target="../media/image2.png"/><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image" Target="../media/image1.png"/><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theme" Target="../theme/theme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4.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theme" Target="../theme/theme8.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5.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12" Type="http://schemas.openxmlformats.org/officeDocument/2006/relationships/theme" Target="../theme/theme9.xml"/><Relationship Id="rId2" Type="http://schemas.openxmlformats.org/officeDocument/2006/relationships/slideLayout" Target="../slideLayouts/slideLayout99.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11" Type="http://schemas.openxmlformats.org/officeDocument/2006/relationships/slideLayout" Target="../slideLayouts/slideLayout108.xml"/><Relationship Id="rId5" Type="http://schemas.openxmlformats.org/officeDocument/2006/relationships/slideLayout" Target="../slideLayouts/slideLayout102.xml"/><Relationship Id="rId10" Type="http://schemas.openxmlformats.org/officeDocument/2006/relationships/slideLayout" Target="../slideLayouts/slideLayout107.xml"/><Relationship Id="rId4" Type="http://schemas.openxmlformats.org/officeDocument/2006/relationships/slideLayout" Target="../slideLayouts/slideLayout101.xml"/><Relationship Id="rId9" Type="http://schemas.openxmlformats.org/officeDocument/2006/relationships/slideLayout" Target="../slideLayouts/slideLayout106.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18" Type="http://schemas.openxmlformats.org/officeDocument/2006/relationships/slideLayout" Target="../slideLayouts/slideLayout126.xml"/><Relationship Id="rId3" Type="http://schemas.openxmlformats.org/officeDocument/2006/relationships/slideLayout" Target="../slideLayouts/slideLayout111.xml"/><Relationship Id="rId21" Type="http://schemas.openxmlformats.org/officeDocument/2006/relationships/slideLayout" Target="../slideLayouts/slideLayout129.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slideLayout" Target="../slideLayouts/slideLayout125.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20" Type="http://schemas.openxmlformats.org/officeDocument/2006/relationships/slideLayout" Target="../slideLayouts/slideLayout128.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19" Type="http://schemas.openxmlformats.org/officeDocument/2006/relationships/slideLayout" Target="../slideLayouts/slideLayout127.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 Id="rId22"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フッター プレースホルダー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3624661662"/>
      </p:ext>
    </p:extLst>
  </p:cSld>
  <p:clrMap bg1="lt1" tx1="dk1" bg2="lt2" tx2="dk2" accent1="accent1" accent2="accent2" accent3="accent3" accent4="accent4" accent5="accent5" accent6="accent6" hlink="hlink" folHlink="folHlink"/>
  <p:sldLayoutIdLst>
    <p:sldLayoutId id="2147484651" r:id="rId1"/>
    <p:sldLayoutId id="2147484652" r:id="rId2"/>
    <p:sldLayoutId id="2147484653" r:id="rId3"/>
    <p:sldLayoutId id="2147484654" r:id="rId4"/>
    <p:sldLayoutId id="2147484655" r:id="rId5"/>
    <p:sldLayoutId id="2147484656" r:id="rId6"/>
    <p:sldLayoutId id="2147484657" r:id="rId7"/>
    <p:sldLayoutId id="2147484658" r:id="rId8"/>
    <p:sldLayoutId id="2147484659" r:id="rId9"/>
    <p:sldLayoutId id="2147484660" r:id="rId10"/>
    <p:sldLayoutId id="2147484661" r:id="rId11"/>
  </p:sldLayoutIdLst>
  <p:hf sldNum="0" hdr="0" dt="0"/>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フッター プレースホルダー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kumimoji="1" lang="ja-JP" altLang="en-US"/>
              <a:t>原子力学会</a:t>
            </a:r>
            <a:r>
              <a:rPr kumimoji="1" lang="en-US" altLang="ja-JP"/>
              <a:t>2017</a:t>
            </a:r>
            <a:r>
              <a:rPr kumimoji="1" lang="ja-JP" altLang="en-US"/>
              <a:t>秋の年会</a:t>
            </a:r>
          </a:p>
        </p:txBody>
      </p:sp>
      <p:sp>
        <p:nvSpPr>
          <p:cNvPr id="6" name="スライド番号プレースホルダー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58772B-B93F-4513-B1AE-CF8AF7D4699F}" type="slidenum">
              <a:rPr kumimoji="1" lang="ja-JP" altLang="en-US" smtClean="0"/>
              <a:t>‹#›</a:t>
            </a:fld>
            <a:endParaRPr kumimoji="1" lang="ja-JP" altLang="en-US"/>
          </a:p>
        </p:txBody>
      </p:sp>
      <p:sp>
        <p:nvSpPr>
          <p:cNvPr id="7" name="Line 7"/>
          <p:cNvSpPr>
            <a:spLocks noChangeShapeType="1"/>
          </p:cNvSpPr>
          <p:nvPr userDrawn="1"/>
        </p:nvSpPr>
        <p:spPr bwMode="auto">
          <a:xfrm>
            <a:off x="0" y="549275"/>
            <a:ext cx="12192000" cy="0"/>
          </a:xfrm>
          <a:prstGeom prst="line">
            <a:avLst/>
          </a:prstGeom>
          <a:noFill/>
          <a:ln w="9525">
            <a:solidFill>
              <a:schemeClr val="accent6">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lstStyle/>
          <a:p>
            <a:endParaRPr lang="ja-JP" altLang="en-US"/>
          </a:p>
        </p:txBody>
      </p:sp>
      <p:sp>
        <p:nvSpPr>
          <p:cNvPr id="8" name="Line 8"/>
          <p:cNvSpPr>
            <a:spLocks noChangeShapeType="1"/>
          </p:cNvSpPr>
          <p:nvPr userDrawn="1"/>
        </p:nvSpPr>
        <p:spPr bwMode="auto">
          <a:xfrm>
            <a:off x="0" y="620713"/>
            <a:ext cx="12192000" cy="0"/>
          </a:xfrm>
          <a:prstGeom prst="line">
            <a:avLst/>
          </a:prstGeom>
          <a:noFill/>
          <a:ln w="50800">
            <a:solidFill>
              <a:schemeClr val="accent6">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lstStyle/>
          <a:p>
            <a:endParaRPr lang="ja-JP" altLang="en-US"/>
          </a:p>
        </p:txBody>
      </p:sp>
    </p:spTree>
    <p:extLst>
      <p:ext uri="{BB962C8B-B14F-4D97-AF65-F5344CB8AC3E}">
        <p14:creationId xmlns:p14="http://schemas.microsoft.com/office/powerpoint/2010/main" val="206779607"/>
      </p:ext>
    </p:extLst>
  </p:cSld>
  <p:clrMap bg1="lt1" tx1="dk1" bg2="lt2" tx2="dk2" accent1="accent1" accent2="accent2" accent3="accent3" accent4="accent4" accent5="accent5" accent6="accent6" hlink="hlink" folHlink="folHlink"/>
  <p:sldLayoutIdLst>
    <p:sldLayoutId id="2147484639" r:id="rId1"/>
    <p:sldLayoutId id="2147484640" r:id="rId2"/>
    <p:sldLayoutId id="2147484641" r:id="rId3"/>
    <p:sldLayoutId id="2147484642" r:id="rId4"/>
    <p:sldLayoutId id="2147484643" r:id="rId5"/>
    <p:sldLayoutId id="2147484644" r:id="rId6"/>
    <p:sldLayoutId id="2147484645" r:id="rId7"/>
    <p:sldLayoutId id="2147484646" r:id="rId8"/>
    <p:sldLayoutId id="2147484647" r:id="rId9"/>
    <p:sldLayoutId id="2147484648" r:id="rId10"/>
    <p:sldLayoutId id="2147484649" r:id="rId11"/>
  </p:sldLayoutIdLst>
  <p:hf sldNum="0" hdr="0" dt="0"/>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4233" y="549276"/>
            <a:ext cx="12192000" cy="144463"/>
          </a:xfrm>
          <a:prstGeom prst="rect">
            <a:avLst/>
          </a:prstGeom>
          <a:gradFill rotWithShape="1">
            <a:gsLst>
              <a:gs pos="0">
                <a:schemeClr val="bg2"/>
              </a:gs>
              <a:gs pos="100000">
                <a:schemeClr val="bg1"/>
              </a:gs>
            </a:gsLst>
            <a:lin ang="5400000" scaled="1"/>
          </a:gradFill>
          <a:ln w="9525">
            <a:noFill/>
            <a:miter lim="800000"/>
            <a:headEnd/>
            <a:tailEnd/>
          </a:ln>
        </p:spPr>
        <p:txBody>
          <a:bodyPr wrap="none" anchor="ctr"/>
          <a:lstStyle/>
          <a:p>
            <a:endParaRPr lang="ja-JP" altLang="en-US">
              <a:solidFill>
                <a:srgbClr val="000000"/>
              </a:solidFill>
              <a:latin typeface="Arial" charset="0"/>
              <a:ea typeface="Arial Unicode MS" pitchFamily="50" charset="-128"/>
            </a:endParaRPr>
          </a:p>
        </p:txBody>
      </p:sp>
      <p:sp>
        <p:nvSpPr>
          <p:cNvPr id="13315" name="Rectangle 3"/>
          <p:cNvSpPr>
            <a:spLocks noChangeArrowheads="1"/>
          </p:cNvSpPr>
          <p:nvPr/>
        </p:nvSpPr>
        <p:spPr bwMode="auto">
          <a:xfrm flipH="1">
            <a:off x="0" y="1"/>
            <a:ext cx="11703051" cy="549275"/>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pitchFamily="50" charset="-128"/>
            </a:endParaRPr>
          </a:p>
        </p:txBody>
      </p:sp>
      <p:sp>
        <p:nvSpPr>
          <p:cNvPr id="3076" name="Rectangle 4"/>
          <p:cNvSpPr>
            <a:spLocks noGrp="1" noChangeArrowheads="1"/>
          </p:cNvSpPr>
          <p:nvPr>
            <p:ph type="title"/>
          </p:nvPr>
        </p:nvSpPr>
        <p:spPr bwMode="auto">
          <a:xfrm>
            <a:off x="700617" y="40631"/>
            <a:ext cx="3962944" cy="461665"/>
          </a:xfrm>
          <a:prstGeom prst="rect">
            <a:avLst/>
          </a:prstGeom>
          <a:noFill/>
          <a:ln w="9525">
            <a:noFill/>
            <a:miter lim="800000"/>
            <a:headEnd/>
            <a:tailEnd/>
          </a:ln>
        </p:spPr>
        <p:txBody>
          <a:bodyPr vert="horz" wrap="none" lIns="91440" tIns="45720" rIns="91440" bIns="45720" numCol="1" anchor="ctr" anchorCtr="0" compatLnSpc="1">
            <a:prstTxWarp prst="textNoShape">
              <a:avLst/>
            </a:prstTxWarp>
            <a:spAutoFit/>
          </a:bodyPr>
          <a:lstStyle/>
          <a:p>
            <a:pPr lvl="0"/>
            <a:r>
              <a:rPr lang="ja-JP" altLang="en-US"/>
              <a:t>マスタ タイトルの書式設定</a:t>
            </a:r>
          </a:p>
        </p:txBody>
      </p:sp>
      <p:sp>
        <p:nvSpPr>
          <p:cNvPr id="3077" name="Rectangle 5"/>
          <p:cNvSpPr>
            <a:spLocks noGrp="1" noChangeArrowheads="1"/>
          </p:cNvSpPr>
          <p:nvPr>
            <p:ph type="body" idx="1"/>
          </p:nvPr>
        </p:nvSpPr>
        <p:spPr bwMode="auto">
          <a:xfrm>
            <a:off x="609600" y="1155701"/>
            <a:ext cx="10972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3318" name="Rectangle 6"/>
          <p:cNvSpPr>
            <a:spLocks noGrp="1" noChangeArrowheads="1"/>
          </p:cNvSpPr>
          <p:nvPr>
            <p:ph type="dt" sz="half" idx="2"/>
          </p:nvPr>
        </p:nvSpPr>
        <p:spPr bwMode="auto">
          <a:xfrm>
            <a:off x="609600" y="6597650"/>
            <a:ext cx="2844800" cy="268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mn-lt"/>
                <a:ea typeface="+mn-ea"/>
                <a:cs typeface="+mn-cs"/>
              </a:defRPr>
            </a:lvl1pPr>
          </a:lstStyle>
          <a:p>
            <a:pPr>
              <a:defRPr/>
            </a:pPr>
            <a:endParaRPr lang="en-US" altLang="ja-JP"/>
          </a:p>
        </p:txBody>
      </p:sp>
      <p:sp>
        <p:nvSpPr>
          <p:cNvPr id="13319" name="Rectangle 7"/>
          <p:cNvSpPr>
            <a:spLocks noGrp="1" noChangeArrowheads="1"/>
          </p:cNvSpPr>
          <p:nvPr>
            <p:ph type="ftr" sz="quarter" idx="3"/>
          </p:nvPr>
        </p:nvSpPr>
        <p:spPr bwMode="auto">
          <a:xfrm>
            <a:off x="8331200" y="6669088"/>
            <a:ext cx="3860800" cy="1889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200" b="1" i="1">
                <a:solidFill>
                  <a:srgbClr val="6600FF"/>
                </a:solidFill>
                <a:latin typeface="+mn-lt"/>
                <a:ea typeface="+mn-ea"/>
                <a:cs typeface="+mn-cs"/>
              </a:defRPr>
            </a:lvl1pPr>
          </a:lstStyle>
          <a:p>
            <a:pPr>
              <a:defRPr/>
            </a:pPr>
            <a:r>
              <a:rPr lang="ja-JP" altLang="en-US"/>
              <a:t>原子力学会</a:t>
            </a:r>
            <a:r>
              <a:rPr lang="en-US" altLang="ja-JP"/>
              <a:t>2017</a:t>
            </a:r>
            <a:r>
              <a:rPr lang="ja-JP" altLang="en-US"/>
              <a:t>秋の年会</a:t>
            </a:r>
            <a:endParaRPr lang="en-US" altLang="ja-JP"/>
          </a:p>
        </p:txBody>
      </p:sp>
      <p:sp>
        <p:nvSpPr>
          <p:cNvPr id="13320" name="Rectangle 8"/>
          <p:cNvSpPr>
            <a:spLocks noGrp="1" noChangeArrowheads="1"/>
          </p:cNvSpPr>
          <p:nvPr>
            <p:ph type="sldNum" sz="quarter" idx="4"/>
          </p:nvPr>
        </p:nvSpPr>
        <p:spPr bwMode="auto">
          <a:xfrm>
            <a:off x="5327651" y="6589714"/>
            <a:ext cx="2844800" cy="2682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ea typeface="+mn-ea"/>
                <a:cs typeface="+mn-cs"/>
              </a:defRPr>
            </a:lvl1pPr>
          </a:lstStyle>
          <a:p>
            <a:pPr>
              <a:defRPr/>
            </a:pPr>
            <a:fld id="{DF551E5E-6FE0-43C2-80AC-F3679C8A7184}" type="slidenum">
              <a:rPr lang="en-US" altLang="ja-JP"/>
              <a:pPr>
                <a:defRPr/>
              </a:pPr>
              <a:t>‹#›</a:t>
            </a:fld>
            <a:endParaRPr lang="en-US" altLang="ja-JP"/>
          </a:p>
        </p:txBody>
      </p:sp>
      <p:pic>
        <p:nvPicPr>
          <p:cNvPr id="3081" name="Picture 9" descr="BKカラー縦"/>
          <p:cNvPicPr>
            <a:picLocks noChangeAspect="1" noChangeArrowheads="1"/>
          </p:cNvPicPr>
          <p:nvPr/>
        </p:nvPicPr>
        <p:blipFill>
          <a:blip r:embed="rId15" cstate="print"/>
          <a:srcRect/>
          <a:stretch>
            <a:fillRect/>
          </a:stretch>
        </p:blipFill>
        <p:spPr bwMode="auto">
          <a:xfrm>
            <a:off x="42334" y="34926"/>
            <a:ext cx="556684" cy="468313"/>
          </a:xfrm>
          <a:prstGeom prst="rect">
            <a:avLst/>
          </a:prstGeom>
          <a:noFill/>
          <a:ln w="9525">
            <a:noFill/>
            <a:miter lim="800000"/>
            <a:headEnd/>
            <a:tailEnd/>
          </a:ln>
        </p:spPr>
      </p:pic>
      <p:pic>
        <p:nvPicPr>
          <p:cNvPr id="3082" name="Picture 3" descr="D:\ueno\Documents\002-Symposia\12.11 東大講義\symbol1_72.gif"/>
          <p:cNvPicPr>
            <a:picLocks noChangeAspect="1" noChangeArrowheads="1"/>
          </p:cNvPicPr>
          <p:nvPr userDrawn="1"/>
        </p:nvPicPr>
        <p:blipFill>
          <a:blip r:embed="rId16" cstate="print"/>
          <a:srcRect/>
          <a:stretch>
            <a:fillRect/>
          </a:stretch>
        </p:blipFill>
        <p:spPr bwMode="auto">
          <a:xfrm>
            <a:off x="11762318" y="23814"/>
            <a:ext cx="387349" cy="490537"/>
          </a:xfrm>
          <a:prstGeom prst="rect">
            <a:avLst/>
          </a:prstGeom>
          <a:noFill/>
          <a:ln w="9525">
            <a:noFill/>
            <a:miter lim="800000"/>
            <a:headEnd/>
            <a:tailEnd/>
          </a:ln>
        </p:spPr>
      </p:pic>
    </p:spTree>
    <p:extLst>
      <p:ext uri="{BB962C8B-B14F-4D97-AF65-F5344CB8AC3E}">
        <p14:creationId xmlns:p14="http://schemas.microsoft.com/office/powerpoint/2010/main" val="1529220055"/>
      </p:ext>
    </p:extLst>
  </p:cSld>
  <p:clrMap bg1="lt1" tx1="dk1" bg2="lt2" tx2="dk2" accent1="accent1" accent2="accent2" accent3="accent3" accent4="accent4" accent5="accent5" accent6="accent6" hlink="hlink" folHlink="folHlink"/>
  <p:sldLayoutIdLst>
    <p:sldLayoutId id="2147484663" r:id="rId1"/>
    <p:sldLayoutId id="2147484664" r:id="rId2"/>
    <p:sldLayoutId id="2147484665" r:id="rId3"/>
    <p:sldLayoutId id="2147484666" r:id="rId4"/>
    <p:sldLayoutId id="2147484667" r:id="rId5"/>
    <p:sldLayoutId id="2147484668" r:id="rId6"/>
    <p:sldLayoutId id="2147484669" r:id="rId7"/>
    <p:sldLayoutId id="2147484670" r:id="rId8"/>
    <p:sldLayoutId id="2147484671" r:id="rId9"/>
    <p:sldLayoutId id="2147484672" r:id="rId10"/>
    <p:sldLayoutId id="2147484673" r:id="rId11"/>
    <p:sldLayoutId id="2147484674" r:id="rId12"/>
    <p:sldLayoutId id="2147484637" r:id="rId13"/>
  </p:sldLayoutIdLst>
  <p:hf sldNum="0" hdr="0" dt="0"/>
  <p:txStyles>
    <p:titleStyle>
      <a:lvl1pPr algn="l" rtl="0" eaLnBrk="0" fontAlgn="base" hangingPunct="0">
        <a:spcBef>
          <a:spcPct val="0"/>
        </a:spcBef>
        <a:spcAft>
          <a:spcPct val="0"/>
        </a:spcAft>
        <a:defRPr kumimoji="1" sz="2400" b="1">
          <a:solidFill>
            <a:schemeClr val="bg1"/>
          </a:solidFill>
          <a:latin typeface="Arial" pitchFamily="34" charset="0"/>
          <a:ea typeface="MeiryoKe_PGothic" pitchFamily="50" charset="-128"/>
          <a:cs typeface="MeiryoKe_PGothic" pitchFamily="50" charset="-128"/>
        </a:defRPr>
      </a:lvl1pPr>
      <a:lvl2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2pPr>
      <a:lvl3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3pPr>
      <a:lvl4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4pPr>
      <a:lvl5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5pPr>
      <a:lvl6pPr marL="4572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6pPr>
      <a:lvl7pPr marL="9144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7pPr>
      <a:lvl8pPr marL="13716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8pPr>
      <a:lvl9pPr marL="18288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9pPr>
    </p:titleStyle>
    <p:bodyStyle>
      <a:lvl1pPr marL="342900" indent="-342900" algn="l" rtl="0" eaLnBrk="0" fontAlgn="base" hangingPunct="0">
        <a:spcBef>
          <a:spcPct val="20000"/>
        </a:spcBef>
        <a:spcAft>
          <a:spcPct val="0"/>
        </a:spcAft>
        <a:buChar char="•"/>
        <a:defRPr kumimoji="1" sz="2400" b="1">
          <a:solidFill>
            <a:schemeClr val="tx1"/>
          </a:solidFill>
          <a:latin typeface="Arial" pitchFamily="34" charset="0"/>
          <a:ea typeface="MeiryoKe_PGothic" pitchFamily="50" charset="-128"/>
          <a:cs typeface="MeiryoKe_PGothic" pitchFamily="50" charset="-128"/>
        </a:defRPr>
      </a:lvl1pPr>
      <a:lvl2pPr marL="742950" indent="-285750" algn="l" rtl="0" eaLnBrk="0" fontAlgn="base" hangingPunct="0">
        <a:spcBef>
          <a:spcPct val="20000"/>
        </a:spcBef>
        <a:spcAft>
          <a:spcPct val="0"/>
        </a:spcAft>
        <a:buChar char="–"/>
        <a:defRPr kumimoji="1" sz="2400">
          <a:solidFill>
            <a:schemeClr val="tx1"/>
          </a:solidFill>
          <a:latin typeface="Arial" pitchFamily="34" charset="0"/>
          <a:ea typeface="MeiryoKe_PGothic" pitchFamily="50" charset="-128"/>
          <a:cs typeface="MeiryoKe_PGothic" pitchFamily="50" charset="-128"/>
        </a:defRPr>
      </a:lvl2pPr>
      <a:lvl3pPr marL="11430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3pPr>
      <a:lvl4pPr marL="16002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4pPr>
      <a:lvl5pPr marL="20574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4233" y="549276"/>
            <a:ext cx="12192000" cy="144463"/>
          </a:xfrm>
          <a:prstGeom prst="rect">
            <a:avLst/>
          </a:prstGeom>
          <a:gradFill rotWithShape="1">
            <a:gsLst>
              <a:gs pos="0">
                <a:schemeClr val="bg2"/>
              </a:gs>
              <a:gs pos="100000">
                <a:schemeClr val="bg1"/>
              </a:gs>
            </a:gsLst>
            <a:lin ang="5400000" scaled="1"/>
          </a:gradFill>
          <a:ln w="9525">
            <a:noFill/>
            <a:miter lim="800000"/>
            <a:headEnd/>
            <a:tailEnd/>
          </a:ln>
        </p:spPr>
        <p:txBody>
          <a:bodyPr wrap="none" anchor="ctr"/>
          <a:lstStyle/>
          <a:p>
            <a:endParaRPr lang="ja-JP" altLang="en-US">
              <a:solidFill>
                <a:srgbClr val="000000"/>
              </a:solidFill>
              <a:latin typeface="Arial" charset="0"/>
              <a:ea typeface="Arial Unicode MS"/>
            </a:endParaRPr>
          </a:p>
        </p:txBody>
      </p:sp>
      <p:sp>
        <p:nvSpPr>
          <p:cNvPr id="13315" name="Rectangle 3"/>
          <p:cNvSpPr>
            <a:spLocks noChangeArrowheads="1"/>
          </p:cNvSpPr>
          <p:nvPr/>
        </p:nvSpPr>
        <p:spPr bwMode="auto">
          <a:xfrm flipH="1">
            <a:off x="0" y="1"/>
            <a:ext cx="11703051" cy="549275"/>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3076" name="Rectangle 4"/>
          <p:cNvSpPr>
            <a:spLocks noGrp="1" noChangeArrowheads="1"/>
          </p:cNvSpPr>
          <p:nvPr>
            <p:ph type="title"/>
          </p:nvPr>
        </p:nvSpPr>
        <p:spPr bwMode="auto">
          <a:xfrm>
            <a:off x="700617" y="40631"/>
            <a:ext cx="3962944" cy="461665"/>
          </a:xfrm>
          <a:prstGeom prst="rect">
            <a:avLst/>
          </a:prstGeom>
          <a:noFill/>
          <a:ln w="9525">
            <a:noFill/>
            <a:miter lim="800000"/>
            <a:headEnd/>
            <a:tailEnd/>
          </a:ln>
        </p:spPr>
        <p:txBody>
          <a:bodyPr vert="horz" wrap="none" lIns="91440" tIns="45720" rIns="91440" bIns="45720" numCol="1" anchor="ctr" anchorCtr="0" compatLnSpc="1">
            <a:prstTxWarp prst="textNoShape">
              <a:avLst/>
            </a:prstTxWarp>
            <a:spAutoFit/>
          </a:bodyPr>
          <a:lstStyle/>
          <a:p>
            <a:pPr lvl="0"/>
            <a:r>
              <a:rPr lang="ja-JP" altLang="en-US"/>
              <a:t>マスタ タイトルの書式設定</a:t>
            </a:r>
          </a:p>
        </p:txBody>
      </p:sp>
      <p:sp>
        <p:nvSpPr>
          <p:cNvPr id="3077" name="Rectangle 5"/>
          <p:cNvSpPr>
            <a:spLocks noGrp="1" noChangeArrowheads="1"/>
          </p:cNvSpPr>
          <p:nvPr>
            <p:ph type="body" idx="1"/>
          </p:nvPr>
        </p:nvSpPr>
        <p:spPr bwMode="auto">
          <a:xfrm>
            <a:off x="609600" y="1155701"/>
            <a:ext cx="10972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3318" name="Rectangle 6"/>
          <p:cNvSpPr>
            <a:spLocks noGrp="1" noChangeArrowheads="1"/>
          </p:cNvSpPr>
          <p:nvPr>
            <p:ph type="dt" sz="half" idx="2"/>
          </p:nvPr>
        </p:nvSpPr>
        <p:spPr bwMode="auto">
          <a:xfrm>
            <a:off x="609600" y="6597650"/>
            <a:ext cx="2844800" cy="268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mn-lt"/>
                <a:ea typeface="+mn-ea"/>
                <a:cs typeface="+mn-cs"/>
              </a:defRPr>
            </a:lvl1pPr>
          </a:lstStyle>
          <a:p>
            <a:pPr>
              <a:defRPr/>
            </a:pPr>
            <a:endParaRPr lang="en-US" altLang="ja-JP"/>
          </a:p>
        </p:txBody>
      </p:sp>
      <p:sp>
        <p:nvSpPr>
          <p:cNvPr id="13319" name="Rectangle 7"/>
          <p:cNvSpPr>
            <a:spLocks noGrp="1" noChangeArrowheads="1"/>
          </p:cNvSpPr>
          <p:nvPr>
            <p:ph type="ftr" sz="quarter" idx="3"/>
          </p:nvPr>
        </p:nvSpPr>
        <p:spPr bwMode="auto">
          <a:xfrm>
            <a:off x="8331200" y="6669088"/>
            <a:ext cx="3860800" cy="1889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200" b="1" i="1">
                <a:solidFill>
                  <a:srgbClr val="6600FF"/>
                </a:solidFill>
                <a:latin typeface="+mn-lt"/>
                <a:ea typeface="+mn-ea"/>
                <a:cs typeface="+mn-cs"/>
              </a:defRPr>
            </a:lvl1pPr>
          </a:lstStyle>
          <a:p>
            <a:pPr>
              <a:defRPr/>
            </a:pPr>
            <a:r>
              <a:rPr lang="ja-JP" altLang="en-US"/>
              <a:t>原子力学会</a:t>
            </a:r>
            <a:r>
              <a:rPr lang="en-US" altLang="ja-JP"/>
              <a:t>2017</a:t>
            </a:r>
            <a:r>
              <a:rPr lang="ja-JP" altLang="en-US"/>
              <a:t>秋の年会</a:t>
            </a:r>
            <a:endParaRPr lang="en-US" altLang="ja-JP"/>
          </a:p>
        </p:txBody>
      </p:sp>
      <p:sp>
        <p:nvSpPr>
          <p:cNvPr id="13320" name="Rectangle 8"/>
          <p:cNvSpPr>
            <a:spLocks noGrp="1" noChangeArrowheads="1"/>
          </p:cNvSpPr>
          <p:nvPr>
            <p:ph type="sldNum" sz="quarter" idx="4"/>
          </p:nvPr>
        </p:nvSpPr>
        <p:spPr bwMode="auto">
          <a:xfrm>
            <a:off x="5327651" y="6589714"/>
            <a:ext cx="2844800" cy="2682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ea typeface="+mn-ea"/>
                <a:cs typeface="+mn-cs"/>
              </a:defRPr>
            </a:lvl1pPr>
          </a:lstStyle>
          <a:p>
            <a:pPr>
              <a:defRPr/>
            </a:pPr>
            <a:fld id="{DF551E5E-6FE0-43C2-80AC-F3679C8A7184}" type="slidenum">
              <a:rPr lang="en-US" altLang="ja-JP"/>
              <a:pPr>
                <a:defRPr/>
              </a:pPr>
              <a:t>‹#›</a:t>
            </a:fld>
            <a:endParaRPr lang="en-US" altLang="ja-JP"/>
          </a:p>
        </p:txBody>
      </p:sp>
      <p:pic>
        <p:nvPicPr>
          <p:cNvPr id="3081" name="Picture 9" descr="BKカラー縦"/>
          <p:cNvPicPr>
            <a:picLocks noChangeAspect="1" noChangeArrowheads="1"/>
          </p:cNvPicPr>
          <p:nvPr/>
        </p:nvPicPr>
        <p:blipFill>
          <a:blip r:embed="rId14" cstate="print"/>
          <a:srcRect/>
          <a:stretch>
            <a:fillRect/>
          </a:stretch>
        </p:blipFill>
        <p:spPr bwMode="auto">
          <a:xfrm>
            <a:off x="42334" y="34926"/>
            <a:ext cx="556684" cy="468313"/>
          </a:xfrm>
          <a:prstGeom prst="rect">
            <a:avLst/>
          </a:prstGeom>
          <a:noFill/>
          <a:ln w="9525">
            <a:noFill/>
            <a:miter lim="800000"/>
            <a:headEnd/>
            <a:tailEnd/>
          </a:ln>
        </p:spPr>
      </p:pic>
      <p:pic>
        <p:nvPicPr>
          <p:cNvPr id="3082" name="Picture 3" descr="D:\ueno\Documents\002-Symposia\12.11 東大講義\symbol1_72.gif"/>
          <p:cNvPicPr>
            <a:picLocks noChangeAspect="1" noChangeArrowheads="1"/>
          </p:cNvPicPr>
          <p:nvPr userDrawn="1"/>
        </p:nvPicPr>
        <p:blipFill>
          <a:blip r:embed="rId15" cstate="print"/>
          <a:srcRect/>
          <a:stretch>
            <a:fillRect/>
          </a:stretch>
        </p:blipFill>
        <p:spPr bwMode="auto">
          <a:xfrm>
            <a:off x="11762318" y="23814"/>
            <a:ext cx="387349" cy="490537"/>
          </a:xfrm>
          <a:prstGeom prst="rect">
            <a:avLst/>
          </a:prstGeom>
          <a:noFill/>
          <a:ln w="9525">
            <a:noFill/>
            <a:miter lim="800000"/>
            <a:headEnd/>
            <a:tailEnd/>
          </a:ln>
        </p:spPr>
      </p:pic>
    </p:spTree>
    <p:extLst>
      <p:ext uri="{BB962C8B-B14F-4D97-AF65-F5344CB8AC3E}">
        <p14:creationId xmlns:p14="http://schemas.microsoft.com/office/powerpoint/2010/main" val="3124650"/>
      </p:ext>
    </p:extLst>
  </p:cSld>
  <p:clrMap bg1="lt1" tx1="dk1" bg2="lt2" tx2="dk2" accent1="accent1" accent2="accent2" accent3="accent3" accent4="accent4" accent5="accent5" accent6="accent6" hlink="hlink" folHlink="folHlink"/>
  <p:sldLayoutIdLst>
    <p:sldLayoutId id="2147484750" r:id="rId1"/>
    <p:sldLayoutId id="2147484751" r:id="rId2"/>
    <p:sldLayoutId id="2147484752" r:id="rId3"/>
    <p:sldLayoutId id="2147484753" r:id="rId4"/>
    <p:sldLayoutId id="2147484754" r:id="rId5"/>
    <p:sldLayoutId id="2147484755" r:id="rId6"/>
    <p:sldLayoutId id="2147484756" r:id="rId7"/>
    <p:sldLayoutId id="2147484757" r:id="rId8"/>
    <p:sldLayoutId id="2147484758" r:id="rId9"/>
    <p:sldLayoutId id="2147484759" r:id="rId10"/>
    <p:sldLayoutId id="2147484760" r:id="rId11"/>
    <p:sldLayoutId id="2147484761" r:id="rId12"/>
  </p:sldLayoutIdLst>
  <p:hf sldNum="0" hdr="0" dt="0"/>
  <p:txStyles>
    <p:titleStyle>
      <a:lvl1pPr algn="l" rtl="0" eaLnBrk="0" fontAlgn="base" hangingPunct="0">
        <a:spcBef>
          <a:spcPct val="0"/>
        </a:spcBef>
        <a:spcAft>
          <a:spcPct val="0"/>
        </a:spcAft>
        <a:defRPr kumimoji="1" sz="2400" b="1">
          <a:solidFill>
            <a:schemeClr val="bg1"/>
          </a:solidFill>
          <a:latin typeface="Arial" pitchFamily="34" charset="0"/>
          <a:ea typeface="MeiryoKe_PGothic" pitchFamily="50" charset="-128"/>
          <a:cs typeface="MeiryoKe_PGothic" pitchFamily="50" charset="-128"/>
        </a:defRPr>
      </a:lvl1pPr>
      <a:lvl2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2pPr>
      <a:lvl3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3pPr>
      <a:lvl4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4pPr>
      <a:lvl5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5pPr>
      <a:lvl6pPr marL="4572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6pPr>
      <a:lvl7pPr marL="9144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7pPr>
      <a:lvl8pPr marL="13716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8pPr>
      <a:lvl9pPr marL="18288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9pPr>
    </p:titleStyle>
    <p:bodyStyle>
      <a:lvl1pPr marL="342900" indent="-342900" algn="l" rtl="0" eaLnBrk="0" fontAlgn="base" hangingPunct="0">
        <a:spcBef>
          <a:spcPct val="20000"/>
        </a:spcBef>
        <a:spcAft>
          <a:spcPct val="0"/>
        </a:spcAft>
        <a:buChar char="•"/>
        <a:defRPr kumimoji="1" sz="2400" b="1">
          <a:solidFill>
            <a:schemeClr val="tx1"/>
          </a:solidFill>
          <a:latin typeface="Arial" pitchFamily="34" charset="0"/>
          <a:ea typeface="MeiryoKe_PGothic" pitchFamily="50" charset="-128"/>
          <a:cs typeface="MeiryoKe_PGothic" pitchFamily="50" charset="-128"/>
        </a:defRPr>
      </a:lvl1pPr>
      <a:lvl2pPr marL="742950" indent="-285750" algn="l" rtl="0" eaLnBrk="0" fontAlgn="base" hangingPunct="0">
        <a:spcBef>
          <a:spcPct val="20000"/>
        </a:spcBef>
        <a:spcAft>
          <a:spcPct val="0"/>
        </a:spcAft>
        <a:buChar char="–"/>
        <a:defRPr kumimoji="1" sz="2400">
          <a:solidFill>
            <a:schemeClr val="tx1"/>
          </a:solidFill>
          <a:latin typeface="Arial" pitchFamily="34" charset="0"/>
          <a:ea typeface="MeiryoKe_PGothic" pitchFamily="50" charset="-128"/>
          <a:cs typeface="MeiryoKe_PGothic" pitchFamily="50" charset="-128"/>
        </a:defRPr>
      </a:lvl2pPr>
      <a:lvl3pPr marL="11430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3pPr>
      <a:lvl4pPr marL="16002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4pPr>
      <a:lvl5pPr marL="20574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4233" y="549276"/>
            <a:ext cx="12192000" cy="144463"/>
          </a:xfrm>
          <a:prstGeom prst="rect">
            <a:avLst/>
          </a:prstGeom>
          <a:gradFill rotWithShape="1">
            <a:gsLst>
              <a:gs pos="0">
                <a:schemeClr val="bg2"/>
              </a:gs>
              <a:gs pos="100000">
                <a:schemeClr val="bg1"/>
              </a:gs>
            </a:gsLst>
            <a:lin ang="5400000" scaled="1"/>
          </a:gradFill>
          <a:ln w="9525">
            <a:noFill/>
            <a:miter lim="800000"/>
            <a:headEnd/>
            <a:tailEnd/>
          </a:ln>
        </p:spPr>
        <p:txBody>
          <a:bodyPr wrap="none" anchor="ctr"/>
          <a:lstStyle/>
          <a:p>
            <a:endParaRPr lang="ja-JP" altLang="en-US">
              <a:solidFill>
                <a:srgbClr val="000000"/>
              </a:solidFill>
              <a:latin typeface="Arial" charset="0"/>
              <a:ea typeface="Arial Unicode MS"/>
            </a:endParaRPr>
          </a:p>
        </p:txBody>
      </p:sp>
      <p:sp>
        <p:nvSpPr>
          <p:cNvPr id="13315" name="Rectangle 3"/>
          <p:cNvSpPr>
            <a:spLocks noChangeArrowheads="1"/>
          </p:cNvSpPr>
          <p:nvPr/>
        </p:nvSpPr>
        <p:spPr bwMode="auto">
          <a:xfrm flipH="1">
            <a:off x="0" y="1"/>
            <a:ext cx="11703051" cy="549275"/>
          </a:xfrm>
          <a:prstGeom prst="rect">
            <a:avLst/>
          </a:prstGeom>
          <a:gradFill rotWithShape="1">
            <a:gsLst>
              <a:gs pos="0">
                <a:schemeClr val="accent2"/>
              </a:gs>
              <a:gs pos="100000">
                <a:schemeClr val="accent2">
                  <a:gamma/>
                  <a:shade val="46275"/>
                  <a:invGamma/>
                </a:schemeClr>
              </a:gs>
            </a:gsLst>
            <a:lin ang="0" scaled="1"/>
          </a:gradFill>
          <a:ln w="9525">
            <a:noFill/>
            <a:miter lim="800000"/>
            <a:headEnd/>
            <a:tailEnd/>
          </a:ln>
          <a:effectLst/>
        </p:spPr>
        <p:txBody>
          <a:bodyPr wrap="none" anchor="ctr"/>
          <a:lstStyle/>
          <a:p>
            <a:pPr>
              <a:defRPr/>
            </a:pPr>
            <a:endParaRPr lang="ja-JP" altLang="en-US">
              <a:solidFill>
                <a:srgbClr val="000000"/>
              </a:solidFill>
              <a:latin typeface="Arial" charset="0"/>
              <a:ea typeface="Arial Unicode MS"/>
            </a:endParaRPr>
          </a:p>
        </p:txBody>
      </p:sp>
      <p:sp>
        <p:nvSpPr>
          <p:cNvPr id="3076" name="Rectangle 4"/>
          <p:cNvSpPr>
            <a:spLocks noGrp="1" noChangeArrowheads="1"/>
          </p:cNvSpPr>
          <p:nvPr>
            <p:ph type="title"/>
          </p:nvPr>
        </p:nvSpPr>
        <p:spPr bwMode="auto">
          <a:xfrm>
            <a:off x="700617" y="40631"/>
            <a:ext cx="3962944" cy="461665"/>
          </a:xfrm>
          <a:prstGeom prst="rect">
            <a:avLst/>
          </a:prstGeom>
          <a:noFill/>
          <a:ln w="9525">
            <a:noFill/>
            <a:miter lim="800000"/>
            <a:headEnd/>
            <a:tailEnd/>
          </a:ln>
        </p:spPr>
        <p:txBody>
          <a:bodyPr vert="horz" wrap="none" lIns="91440" tIns="45720" rIns="91440" bIns="45720" numCol="1" anchor="ctr" anchorCtr="0" compatLnSpc="1">
            <a:prstTxWarp prst="textNoShape">
              <a:avLst/>
            </a:prstTxWarp>
            <a:spAutoFit/>
          </a:bodyPr>
          <a:lstStyle/>
          <a:p>
            <a:pPr lvl="0"/>
            <a:r>
              <a:rPr lang="ja-JP" altLang="en-US"/>
              <a:t>マスタ タイトルの書式設定</a:t>
            </a:r>
          </a:p>
        </p:txBody>
      </p:sp>
      <p:sp>
        <p:nvSpPr>
          <p:cNvPr id="3077" name="Rectangle 5"/>
          <p:cNvSpPr>
            <a:spLocks noGrp="1" noChangeArrowheads="1"/>
          </p:cNvSpPr>
          <p:nvPr>
            <p:ph type="body" idx="1"/>
          </p:nvPr>
        </p:nvSpPr>
        <p:spPr bwMode="auto">
          <a:xfrm>
            <a:off x="609600" y="1155701"/>
            <a:ext cx="10972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3318" name="Rectangle 6"/>
          <p:cNvSpPr>
            <a:spLocks noGrp="1" noChangeArrowheads="1"/>
          </p:cNvSpPr>
          <p:nvPr>
            <p:ph type="dt" sz="half" idx="2"/>
          </p:nvPr>
        </p:nvSpPr>
        <p:spPr bwMode="auto">
          <a:xfrm>
            <a:off x="609600" y="6597650"/>
            <a:ext cx="2844800" cy="268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mn-lt"/>
                <a:ea typeface="+mn-ea"/>
                <a:cs typeface="+mn-cs"/>
              </a:defRPr>
            </a:lvl1pPr>
          </a:lstStyle>
          <a:p>
            <a:pPr>
              <a:defRPr/>
            </a:pPr>
            <a:endParaRPr lang="en-US" altLang="ja-JP"/>
          </a:p>
        </p:txBody>
      </p:sp>
      <p:sp>
        <p:nvSpPr>
          <p:cNvPr id="13319" name="Rectangle 7"/>
          <p:cNvSpPr>
            <a:spLocks noGrp="1" noChangeArrowheads="1"/>
          </p:cNvSpPr>
          <p:nvPr>
            <p:ph type="ftr" sz="quarter" idx="3"/>
          </p:nvPr>
        </p:nvSpPr>
        <p:spPr bwMode="auto">
          <a:xfrm>
            <a:off x="8331200" y="6669088"/>
            <a:ext cx="3860800" cy="1889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200" b="1" i="1">
                <a:solidFill>
                  <a:srgbClr val="6600FF"/>
                </a:solidFill>
                <a:latin typeface="+mn-lt"/>
                <a:ea typeface="+mn-ea"/>
                <a:cs typeface="+mn-cs"/>
              </a:defRPr>
            </a:lvl1pPr>
          </a:lstStyle>
          <a:p>
            <a:pPr>
              <a:defRPr/>
            </a:pPr>
            <a:r>
              <a:rPr lang="ja-JP" altLang="en-US"/>
              <a:t>原子力学会</a:t>
            </a:r>
            <a:r>
              <a:rPr lang="en-US" altLang="ja-JP"/>
              <a:t>2017</a:t>
            </a:r>
            <a:r>
              <a:rPr lang="ja-JP" altLang="en-US"/>
              <a:t>秋の年会</a:t>
            </a:r>
            <a:endParaRPr lang="en-US" altLang="ja-JP"/>
          </a:p>
        </p:txBody>
      </p:sp>
      <p:sp>
        <p:nvSpPr>
          <p:cNvPr id="13320" name="Rectangle 8"/>
          <p:cNvSpPr>
            <a:spLocks noGrp="1" noChangeArrowheads="1"/>
          </p:cNvSpPr>
          <p:nvPr>
            <p:ph type="sldNum" sz="quarter" idx="4"/>
          </p:nvPr>
        </p:nvSpPr>
        <p:spPr bwMode="auto">
          <a:xfrm>
            <a:off x="5327651" y="6589714"/>
            <a:ext cx="2844800" cy="2682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ea typeface="+mn-ea"/>
                <a:cs typeface="+mn-cs"/>
              </a:defRPr>
            </a:lvl1pPr>
          </a:lstStyle>
          <a:p>
            <a:pPr>
              <a:defRPr/>
            </a:pPr>
            <a:fld id="{DF551E5E-6FE0-43C2-80AC-F3679C8A7184}" type="slidenum">
              <a:rPr lang="en-US" altLang="ja-JP"/>
              <a:pPr>
                <a:defRPr/>
              </a:pPr>
              <a:t>‹#›</a:t>
            </a:fld>
            <a:endParaRPr lang="en-US" altLang="ja-JP"/>
          </a:p>
        </p:txBody>
      </p:sp>
      <p:pic>
        <p:nvPicPr>
          <p:cNvPr id="3081" name="Picture 9" descr="BKカラー縦"/>
          <p:cNvPicPr>
            <a:picLocks noChangeAspect="1" noChangeArrowheads="1"/>
          </p:cNvPicPr>
          <p:nvPr/>
        </p:nvPicPr>
        <p:blipFill>
          <a:blip r:embed="rId15" cstate="print"/>
          <a:srcRect/>
          <a:stretch>
            <a:fillRect/>
          </a:stretch>
        </p:blipFill>
        <p:spPr bwMode="auto">
          <a:xfrm>
            <a:off x="42334" y="34926"/>
            <a:ext cx="556684" cy="468313"/>
          </a:xfrm>
          <a:prstGeom prst="rect">
            <a:avLst/>
          </a:prstGeom>
          <a:noFill/>
          <a:ln w="9525">
            <a:noFill/>
            <a:miter lim="800000"/>
            <a:headEnd/>
            <a:tailEnd/>
          </a:ln>
        </p:spPr>
      </p:pic>
      <p:pic>
        <p:nvPicPr>
          <p:cNvPr id="3082" name="Picture 3" descr="D:\ueno\Documents\002-Symposia\12.11 東大講義\symbol1_72.gif"/>
          <p:cNvPicPr>
            <a:picLocks noChangeAspect="1" noChangeArrowheads="1"/>
          </p:cNvPicPr>
          <p:nvPr userDrawn="1"/>
        </p:nvPicPr>
        <p:blipFill>
          <a:blip r:embed="rId16" cstate="print"/>
          <a:srcRect/>
          <a:stretch>
            <a:fillRect/>
          </a:stretch>
        </p:blipFill>
        <p:spPr bwMode="auto">
          <a:xfrm>
            <a:off x="11762318" y="23814"/>
            <a:ext cx="387349" cy="490537"/>
          </a:xfrm>
          <a:prstGeom prst="rect">
            <a:avLst/>
          </a:prstGeom>
          <a:noFill/>
          <a:ln w="9525">
            <a:noFill/>
            <a:miter lim="800000"/>
            <a:headEnd/>
            <a:tailEnd/>
          </a:ln>
        </p:spPr>
      </p:pic>
    </p:spTree>
    <p:extLst>
      <p:ext uri="{BB962C8B-B14F-4D97-AF65-F5344CB8AC3E}">
        <p14:creationId xmlns:p14="http://schemas.microsoft.com/office/powerpoint/2010/main" val="4259187853"/>
      </p:ext>
    </p:extLst>
  </p:cSld>
  <p:clrMap bg1="lt1" tx1="dk1" bg2="lt2" tx2="dk2" accent1="accent1" accent2="accent2" accent3="accent3" accent4="accent4" accent5="accent5" accent6="accent6" hlink="hlink" folHlink="folHlink"/>
  <p:sldLayoutIdLst>
    <p:sldLayoutId id="2147484764" r:id="rId1"/>
    <p:sldLayoutId id="2147484765" r:id="rId2"/>
    <p:sldLayoutId id="2147484766" r:id="rId3"/>
    <p:sldLayoutId id="2147484767" r:id="rId4"/>
    <p:sldLayoutId id="2147484768" r:id="rId5"/>
    <p:sldLayoutId id="2147484769" r:id="rId6"/>
    <p:sldLayoutId id="2147484770" r:id="rId7"/>
    <p:sldLayoutId id="2147484771" r:id="rId8"/>
    <p:sldLayoutId id="2147484772" r:id="rId9"/>
    <p:sldLayoutId id="2147484773" r:id="rId10"/>
    <p:sldLayoutId id="2147484774" r:id="rId11"/>
    <p:sldLayoutId id="2147484775" r:id="rId12"/>
    <p:sldLayoutId id="2147484745" r:id="rId13"/>
  </p:sldLayoutIdLst>
  <p:hf sldNum="0" hdr="0" dt="0"/>
  <p:txStyles>
    <p:titleStyle>
      <a:lvl1pPr algn="l" rtl="0" eaLnBrk="0" fontAlgn="base" hangingPunct="0">
        <a:spcBef>
          <a:spcPct val="0"/>
        </a:spcBef>
        <a:spcAft>
          <a:spcPct val="0"/>
        </a:spcAft>
        <a:defRPr kumimoji="1" sz="2400" b="1">
          <a:solidFill>
            <a:schemeClr val="bg1"/>
          </a:solidFill>
          <a:latin typeface="Arial" pitchFamily="34" charset="0"/>
          <a:ea typeface="MeiryoKe_PGothic" pitchFamily="50" charset="-128"/>
          <a:cs typeface="MeiryoKe_PGothic" pitchFamily="50" charset="-128"/>
        </a:defRPr>
      </a:lvl1pPr>
      <a:lvl2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2pPr>
      <a:lvl3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3pPr>
      <a:lvl4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4pPr>
      <a:lvl5pPr algn="l" rtl="0" eaLnBrk="0" fontAlgn="base" hangingPunct="0">
        <a:spcBef>
          <a:spcPct val="0"/>
        </a:spcBef>
        <a:spcAft>
          <a:spcPct val="0"/>
        </a:spcAft>
        <a:defRPr kumimoji="1" sz="2400" b="1">
          <a:solidFill>
            <a:schemeClr val="bg1"/>
          </a:solidFill>
          <a:latin typeface="Arial" charset="0"/>
          <a:ea typeface="MeiryoKe_PGothic" pitchFamily="50" charset="-128"/>
          <a:cs typeface="MeiryoKe_PGothic" pitchFamily="50" charset="-128"/>
        </a:defRPr>
      </a:lvl5pPr>
      <a:lvl6pPr marL="4572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6pPr>
      <a:lvl7pPr marL="9144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7pPr>
      <a:lvl8pPr marL="13716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8pPr>
      <a:lvl9pPr marL="1828800" algn="l" rtl="0" eaLnBrk="1" fontAlgn="base" hangingPunct="1">
        <a:spcBef>
          <a:spcPct val="0"/>
        </a:spcBef>
        <a:spcAft>
          <a:spcPct val="0"/>
        </a:spcAft>
        <a:defRPr kumimoji="1" sz="2400" b="1">
          <a:solidFill>
            <a:schemeClr val="bg1"/>
          </a:solidFill>
          <a:latin typeface="Arial Unicode MS" pitchFamily="50" charset="-128"/>
          <a:ea typeface="Arial Unicode MS" pitchFamily="50" charset="-128"/>
          <a:cs typeface="Arial Unicode MS" pitchFamily="50" charset="-128"/>
        </a:defRPr>
      </a:lvl9pPr>
    </p:titleStyle>
    <p:bodyStyle>
      <a:lvl1pPr marL="342900" indent="-342900" algn="l" rtl="0" eaLnBrk="0" fontAlgn="base" hangingPunct="0">
        <a:spcBef>
          <a:spcPct val="20000"/>
        </a:spcBef>
        <a:spcAft>
          <a:spcPct val="0"/>
        </a:spcAft>
        <a:buChar char="•"/>
        <a:defRPr kumimoji="1" sz="2400" b="1">
          <a:solidFill>
            <a:schemeClr val="tx1"/>
          </a:solidFill>
          <a:latin typeface="Arial" pitchFamily="34" charset="0"/>
          <a:ea typeface="MeiryoKe_PGothic" pitchFamily="50" charset="-128"/>
          <a:cs typeface="MeiryoKe_PGothic" pitchFamily="50" charset="-128"/>
        </a:defRPr>
      </a:lvl1pPr>
      <a:lvl2pPr marL="742950" indent="-285750" algn="l" rtl="0" eaLnBrk="0" fontAlgn="base" hangingPunct="0">
        <a:spcBef>
          <a:spcPct val="20000"/>
        </a:spcBef>
        <a:spcAft>
          <a:spcPct val="0"/>
        </a:spcAft>
        <a:buChar char="–"/>
        <a:defRPr kumimoji="1" sz="2400">
          <a:solidFill>
            <a:schemeClr val="tx1"/>
          </a:solidFill>
          <a:latin typeface="Arial" pitchFamily="34" charset="0"/>
          <a:ea typeface="MeiryoKe_PGothic" pitchFamily="50" charset="-128"/>
          <a:cs typeface="MeiryoKe_PGothic" pitchFamily="50" charset="-128"/>
        </a:defRPr>
      </a:lvl2pPr>
      <a:lvl3pPr marL="11430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3pPr>
      <a:lvl4pPr marL="16002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4pPr>
      <a:lvl5pPr marL="2057400" indent="-228600" algn="l" rtl="0" eaLnBrk="0" fontAlgn="base" hangingPunct="0">
        <a:spcBef>
          <a:spcPct val="20000"/>
        </a:spcBef>
        <a:spcAft>
          <a:spcPct val="0"/>
        </a:spcAft>
        <a:buChar char="»"/>
        <a:defRPr kumimoji="1" sz="2000">
          <a:solidFill>
            <a:schemeClr val="tx1"/>
          </a:solidFill>
          <a:latin typeface="Arial" pitchFamily="34" charset="0"/>
          <a:ea typeface="MeiryoKe_PGothic" pitchFamily="50" charset="-128"/>
          <a:cs typeface="MeiryoKe_PGothic" pitchFamily="50"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kumimoji="1" lang="ja-JP" altLang="en-US"/>
              <a:t>原子力学会</a:t>
            </a:r>
            <a:r>
              <a:rPr kumimoji="1" lang="en-US" altLang="ja-JP"/>
              <a:t>2017</a:t>
            </a:r>
            <a:r>
              <a:rPr kumimoji="1" lang="ja-JP" altLang="en-US"/>
              <a:t>秋の年会</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1256526333"/>
      </p:ext>
    </p:extLst>
  </p:cSld>
  <p:clrMap bg1="lt1" tx1="dk1" bg2="lt2" tx2="dk2" accent1="accent1" accent2="accent2" accent3="accent3" accent4="accent4" accent5="accent5" accent6="accent6" hlink="hlink" folHlink="folHlink"/>
  <p:sldLayoutIdLst>
    <p:sldLayoutId id="2147484919" r:id="rId1"/>
    <p:sldLayoutId id="2147484920" r:id="rId2"/>
    <p:sldLayoutId id="2147484921" r:id="rId3"/>
    <p:sldLayoutId id="2147484922" r:id="rId4"/>
    <p:sldLayoutId id="2147484923" r:id="rId5"/>
    <p:sldLayoutId id="2147484924" r:id="rId6"/>
    <p:sldLayoutId id="2147484925" r:id="rId7"/>
    <p:sldLayoutId id="2147484926" r:id="rId8"/>
    <p:sldLayoutId id="2147484927" r:id="rId9"/>
    <p:sldLayoutId id="2147484928" r:id="rId10"/>
    <p:sldLayoutId id="2147484929" r:id="rId11"/>
    <p:sldLayoutId id="2147484930" r:id="rId12"/>
  </p:sldLayoutIdLst>
  <p:hf sldNum="0" hd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kumimoji="1" lang="ja-JP"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kumimoji="1" lang="ja-JP" altLang="en-US"/>
              <a:t>原子力学会</a:t>
            </a:r>
            <a:r>
              <a:rPr kumimoji="1" lang="en-US" altLang="ja-JP"/>
              <a:t>2017</a:t>
            </a:r>
            <a:r>
              <a:rPr kumimoji="1" lang="ja-JP" altLang="en-US"/>
              <a:t>秋の年会</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792537-073E-4A6C-AB8F-C3C3FC0CBD29}" type="slidenum">
              <a:rPr kumimoji="1" lang="ja-JP" altLang="en-US" smtClean="0"/>
              <a:t>‹#›</a:t>
            </a:fld>
            <a:endParaRPr kumimoji="1" lang="ja-JP" altLang="en-US"/>
          </a:p>
        </p:txBody>
      </p:sp>
    </p:spTree>
    <p:extLst>
      <p:ext uri="{BB962C8B-B14F-4D97-AF65-F5344CB8AC3E}">
        <p14:creationId xmlns:p14="http://schemas.microsoft.com/office/powerpoint/2010/main" val="116437231"/>
      </p:ext>
    </p:extLst>
  </p:cSld>
  <p:clrMap bg1="lt1" tx1="dk1" bg2="lt2" tx2="dk2" accent1="accent1" accent2="accent2" accent3="accent3" accent4="accent4" accent5="accent5" accent6="accent6" hlink="hlink" folHlink="folHlink"/>
  <p:sldLayoutIdLst>
    <p:sldLayoutId id="2147484932" r:id="rId1"/>
    <p:sldLayoutId id="2147484933" r:id="rId2"/>
    <p:sldLayoutId id="2147484934" r:id="rId3"/>
    <p:sldLayoutId id="2147484935" r:id="rId4"/>
    <p:sldLayoutId id="2147484936" r:id="rId5"/>
    <p:sldLayoutId id="2147484937" r:id="rId6"/>
    <p:sldLayoutId id="2147484938" r:id="rId7"/>
    <p:sldLayoutId id="2147484939" r:id="rId8"/>
    <p:sldLayoutId id="2147484940" r:id="rId9"/>
    <p:sldLayoutId id="2147484941" r:id="rId10"/>
    <p:sldLayoutId id="2147484942" r:id="rId11"/>
    <p:sldLayoutId id="2147484915" r:id="rId12"/>
    <p:sldLayoutId id="2147484916" r:id="rId13"/>
    <p:sldLayoutId id="2147484917" r:id="rId14"/>
  </p:sldLayoutIdLst>
  <p:hf sldNum="0" hd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F5634A72-E741-81CC-F92F-DE3EB0D36C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D92C05D9-9E6A-B403-BFEF-598E4D6D3B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F3E14382-5B28-7668-6B8D-68BE568F3A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0EB2DBD-6F1D-45A0-AD96-E8A97F6DC6B1}" type="datetimeFigureOut">
              <a:rPr kumimoji="1" lang="ja-JP" altLang="en-US" smtClean="0"/>
              <a:t>2026/10/1</a:t>
            </a:fld>
            <a:endParaRPr kumimoji="1" lang="ja-JP" altLang="en-US"/>
          </a:p>
        </p:txBody>
      </p:sp>
      <p:sp>
        <p:nvSpPr>
          <p:cNvPr id="5" name="フッター プレースホルダー 4">
            <a:extLst>
              <a:ext uri="{FF2B5EF4-FFF2-40B4-BE49-F238E27FC236}">
                <a16:creationId xmlns:a16="http://schemas.microsoft.com/office/drawing/2014/main" id="{5A7441A0-4C28-1767-82E6-9C658603A0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2182C703-F5E7-D9BC-14D5-BB5E0287B8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9E9934F-5986-4AF8-95CC-BF0EEB4FB7AF}" type="slidenum">
              <a:rPr kumimoji="1" lang="ja-JP" altLang="en-US" smtClean="0"/>
              <a:t>‹#›</a:t>
            </a:fld>
            <a:endParaRPr kumimoji="1" lang="ja-JP" altLang="en-US"/>
          </a:p>
        </p:txBody>
      </p:sp>
    </p:spTree>
    <p:extLst>
      <p:ext uri="{BB962C8B-B14F-4D97-AF65-F5344CB8AC3E}">
        <p14:creationId xmlns:p14="http://schemas.microsoft.com/office/powerpoint/2010/main" val="3593931463"/>
      </p:ext>
    </p:extLst>
  </p:cSld>
  <p:clrMap bg1="lt1" tx1="dk1" bg2="lt2" tx2="dk2" accent1="accent1" accent2="accent2" accent3="accent3" accent4="accent4" accent5="accent5" accent6="accent6" hlink="hlink" folHlink="folHlink"/>
  <p:sldLayoutIdLst>
    <p:sldLayoutId id="2147484944" r:id="rId1"/>
    <p:sldLayoutId id="2147484945" r:id="rId2"/>
    <p:sldLayoutId id="2147484946" r:id="rId3"/>
    <p:sldLayoutId id="2147484947" r:id="rId4"/>
    <p:sldLayoutId id="2147484948" r:id="rId5"/>
    <p:sldLayoutId id="2147484949" r:id="rId6"/>
    <p:sldLayoutId id="2147484950" r:id="rId7"/>
    <p:sldLayoutId id="2147484951" r:id="rId8"/>
    <p:sldLayoutId id="2147484952" r:id="rId9"/>
    <p:sldLayoutId id="2147484953" r:id="rId10"/>
    <p:sldLayoutId id="2147484954"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73801-17F0-4E51-8DD3-215C2E8BD47D}" type="datetime1">
              <a:rPr kumimoji="1" lang="ja-JP" altLang="en-US" smtClean="0"/>
              <a:t>2026/10/1</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F576D3-9ECB-45A3-8D62-56DB5EAEA9D1}" type="slidenum">
              <a:rPr kumimoji="1" lang="ja-JP" altLang="en-US" smtClean="0"/>
              <a:t>‹#›</a:t>
            </a:fld>
            <a:endParaRPr kumimoji="1" lang="ja-JP" altLang="en-US"/>
          </a:p>
        </p:txBody>
      </p:sp>
    </p:spTree>
    <p:extLst>
      <p:ext uri="{BB962C8B-B14F-4D97-AF65-F5344CB8AC3E}">
        <p14:creationId xmlns:p14="http://schemas.microsoft.com/office/powerpoint/2010/main" val="103234908"/>
      </p:ext>
    </p:extLst>
  </p:cSld>
  <p:clrMap bg1="lt1" tx1="dk1" bg2="lt2" tx2="dk2" accent1="accent1" accent2="accent2" accent3="accent3" accent4="accent4" accent5="accent5" accent6="accent6" hlink="hlink" folHlink="folHlink"/>
  <p:sldLayoutIdLst>
    <p:sldLayoutId id="2147484956" r:id="rId1"/>
    <p:sldLayoutId id="2147484957" r:id="rId2"/>
    <p:sldLayoutId id="2147484958" r:id="rId3"/>
    <p:sldLayoutId id="2147484959" r:id="rId4"/>
    <p:sldLayoutId id="2147484960" r:id="rId5"/>
    <p:sldLayoutId id="2147484961" r:id="rId6"/>
    <p:sldLayoutId id="2147484962" r:id="rId7"/>
    <p:sldLayoutId id="2147484963" r:id="rId8"/>
    <p:sldLayoutId id="2147484964" r:id="rId9"/>
    <p:sldLayoutId id="2147484965" r:id="rId10"/>
    <p:sldLayoutId id="2147484966"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スライド番号プレースホルダー 5">
            <a:extLst>
              <a:ext uri="{FF2B5EF4-FFF2-40B4-BE49-F238E27FC236}">
                <a16:creationId xmlns:a16="http://schemas.microsoft.com/office/drawing/2014/main" id="{4A882F94-5EAE-CF39-B474-E260417963B1}"/>
              </a:ext>
            </a:extLst>
          </p:cNvPr>
          <p:cNvSpPr>
            <a:spLocks noGrp="1"/>
          </p:cNvSpPr>
          <p:nvPr>
            <p:ph type="sldNum" sz="quarter" idx="4"/>
          </p:nvPr>
        </p:nvSpPr>
        <p:spPr>
          <a:xfrm>
            <a:off x="11476382" y="6599583"/>
            <a:ext cx="646044" cy="245165"/>
          </a:xfrm>
          <a:prstGeom prst="rect">
            <a:avLst/>
          </a:prstGeom>
        </p:spPr>
        <p:txBody>
          <a:bodyPr vert="horz" lIns="91440" tIns="45720" rIns="91440" bIns="45720" rtlCol="0" anchor="ctr"/>
          <a:lstStyle>
            <a:lvl1pPr algn="r">
              <a:defRPr sz="1800" b="0">
                <a:solidFill>
                  <a:schemeClr val="tx2"/>
                </a:solidFill>
              </a:defRPr>
            </a:lvl1pPr>
          </a:lstStyle>
          <a:p>
            <a:fld id="{E0D93E39-1AFA-2A42-BAF4-0CDD5F6E9A80}" type="slidenum">
              <a:rPr kumimoji="1" lang="ja-JP" altLang="en-US" smtClean="0"/>
              <a:pPr/>
              <a:t>‹#›</a:t>
            </a:fld>
            <a:endParaRPr kumimoji="1" lang="ja-JP" altLang="en-US"/>
          </a:p>
        </p:txBody>
      </p:sp>
    </p:spTree>
    <p:extLst>
      <p:ext uri="{BB962C8B-B14F-4D97-AF65-F5344CB8AC3E}">
        <p14:creationId xmlns:p14="http://schemas.microsoft.com/office/powerpoint/2010/main" val="3542332588"/>
      </p:ext>
    </p:extLst>
  </p:cSld>
  <p:clrMap bg1="lt1" tx1="dk1" bg2="lt2" tx2="dk2" accent1="accent1" accent2="accent2" accent3="accent3" accent4="accent4" accent5="accent5" accent6="accent6" hlink="hlink" folHlink="folHlink"/>
  <p:sldLayoutIdLst>
    <p:sldLayoutId id="2147484968" r:id="rId1"/>
    <p:sldLayoutId id="2147484969" r:id="rId2"/>
    <p:sldLayoutId id="2147484970" r:id="rId3"/>
    <p:sldLayoutId id="2147484971" r:id="rId4"/>
    <p:sldLayoutId id="2147484972" r:id="rId5"/>
    <p:sldLayoutId id="2147484973" r:id="rId6"/>
    <p:sldLayoutId id="2147484974" r:id="rId7"/>
    <p:sldLayoutId id="2147484975" r:id="rId8"/>
    <p:sldLayoutId id="2147484976" r:id="rId9"/>
    <p:sldLayoutId id="2147484977" r:id="rId10"/>
    <p:sldLayoutId id="2147484978" r:id="rId11"/>
    <p:sldLayoutId id="2147484979" r:id="rId12"/>
    <p:sldLayoutId id="2147484980" r:id="rId13"/>
    <p:sldLayoutId id="2147484981" r:id="rId14"/>
    <p:sldLayoutId id="2147484982" r:id="rId15"/>
    <p:sldLayoutId id="2147484983" r:id="rId16"/>
    <p:sldLayoutId id="2147484984" r:id="rId17"/>
    <p:sldLayoutId id="2147484985" r:id="rId18"/>
    <p:sldLayoutId id="2147484986" r:id="rId19"/>
    <p:sldLayoutId id="2147484987" r:id="rId20"/>
    <p:sldLayoutId id="2147484988" r:id="rId21"/>
  </p:sldLayoutIdLst>
  <p:hf hd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665">
          <p15:clr>
            <a:srgbClr val="F26B43"/>
          </p15:clr>
        </p15:guide>
        <p15:guide id="4" pos="7015">
          <p15:clr>
            <a:srgbClr val="F26B43"/>
          </p15:clr>
        </p15:guide>
        <p15:guide id="6" orient="horz" pos="3680">
          <p15:clr>
            <a:srgbClr val="F26B43"/>
          </p15:clr>
        </p15:guide>
        <p15:guide id="7" pos="7469">
          <p15:clr>
            <a:srgbClr val="F26B43"/>
          </p15:clr>
        </p15:guide>
        <p15:guide id="8" pos="181">
          <p15:clr>
            <a:srgbClr val="F26B43"/>
          </p15:clr>
        </p15:guide>
        <p15:guide id="9" orient="horz" pos="195">
          <p15:clr>
            <a:srgbClr val="F26B43"/>
          </p15:clr>
        </p15:guide>
        <p15:guide id="10" orient="horz" pos="4125">
          <p15:clr>
            <a:srgbClr val="F26B43"/>
          </p15:clr>
        </p15:guide>
        <p15:guide id="11" pos="363">
          <p15:clr>
            <a:srgbClr val="F26B43"/>
          </p15:clr>
        </p15:guide>
        <p15:guide id="12" pos="7317">
          <p15:clr>
            <a:srgbClr val="F26B43"/>
          </p15:clr>
        </p15:guide>
        <p15:guide id="13" orient="horz" pos="640">
          <p15:clr>
            <a:srgbClr val="F26B43"/>
          </p15:clr>
        </p15:guide>
        <p15:guide id="14" orient="horz" pos="754">
          <p15:clr>
            <a:srgbClr val="F26B43"/>
          </p15:clr>
        </p15:guide>
        <p15:guide id="15" orient="horz" pos="2659">
          <p15:clr>
            <a:srgbClr val="F26B43"/>
          </p15:clr>
        </p15:guide>
        <p15:guide id="16" orient="horz" pos="3566">
          <p15:clr>
            <a:srgbClr val="F26B43"/>
          </p15:clr>
        </p15:guide>
        <p15:guide id="17" orient="horz" pos="1661">
          <p15:clr>
            <a:srgbClr val="F26B43"/>
          </p15:clr>
        </p15:guide>
        <p15:guide id="18" pos="3341">
          <p15:clr>
            <a:srgbClr val="F26B43"/>
          </p15:clr>
        </p15:guide>
        <p15:guide id="19" pos="433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6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62.xml"/><Relationship Id="rId4" Type="http://schemas.openxmlformats.org/officeDocument/2006/relationships/image" Target="../media/image24.png"/></Relationships>
</file>

<file path=ppt/slides/_rels/slide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62.xml"/><Relationship Id="rId5" Type="http://schemas.openxmlformats.org/officeDocument/2006/relationships/image" Target="../media/image24.png"/><Relationship Id="rId4"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62.xml"/><Relationship Id="rId5" Type="http://schemas.openxmlformats.org/officeDocument/2006/relationships/image" Target="../media/image24.png"/><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6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8.jpeg"/></Relationships>
</file>

<file path=ppt/slides/_rels/slide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6.xml"/><Relationship Id="rId1" Type="http://schemas.openxmlformats.org/officeDocument/2006/relationships/slideLayout" Target="../slideLayouts/slideLayout62.xml"/><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88.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0.emf"/><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6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4.emf"/><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62.xml"/><Relationship Id="rId6" Type="http://schemas.openxmlformats.org/officeDocument/2006/relationships/image" Target="../media/image23.png"/><Relationship Id="rId5" Type="http://schemas.openxmlformats.org/officeDocument/2006/relationships/image" Target="../media/image36.emf"/><Relationship Id="rId4" Type="http://schemas.openxmlformats.org/officeDocument/2006/relationships/image" Target="../media/image35.emf"/></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6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62.xml"/><Relationship Id="rId6" Type="http://schemas.openxmlformats.org/officeDocument/2006/relationships/image" Target="../media/image41.png"/><Relationship Id="rId5" Type="http://schemas.openxmlformats.org/officeDocument/2006/relationships/image" Target="../media/image39.png"/><Relationship Id="rId4" Type="http://schemas.openxmlformats.org/officeDocument/2006/relationships/image" Target="../media/image40.png"/><Relationship Id="rId9"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12.xml"/><Relationship Id="rId1" Type="http://schemas.openxmlformats.org/officeDocument/2006/relationships/slideLayout" Target="../slideLayouts/slideLayout62.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104.xml"/><Relationship Id="rId7" Type="http://schemas.openxmlformats.org/officeDocument/2006/relationships/image" Target="../media/image4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notesSlide" Target="../notesSlides/notesSlide13.xml"/><Relationship Id="rId9"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6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6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48.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6.xml"/><Relationship Id="rId1" Type="http://schemas.openxmlformats.org/officeDocument/2006/relationships/slideLayout" Target="../slideLayouts/slideLayout7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7.xml"/><Relationship Id="rId1" Type="http://schemas.openxmlformats.org/officeDocument/2006/relationships/slideLayout" Target="../slideLayouts/slideLayout6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52.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53.gif"/><Relationship Id="rId7"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6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4.xml"/><Relationship Id="rId6" Type="http://schemas.openxmlformats.org/officeDocument/2006/relationships/image" Target="../media/image23.png"/><Relationship Id="rId5" Type="http://schemas.openxmlformats.org/officeDocument/2006/relationships/image" Target="../media/image59.png"/><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3" Type="http://schemas.openxmlformats.org/officeDocument/2006/relationships/image" Target="../media/image60.gif"/><Relationship Id="rId7" Type="http://schemas.openxmlformats.org/officeDocument/2006/relationships/image" Target="../media/image62.png"/><Relationship Id="rId2" Type="http://schemas.openxmlformats.org/officeDocument/2006/relationships/notesSlide" Target="../notesSlides/notesSlide20.xml"/><Relationship Id="rId1" Type="http://schemas.openxmlformats.org/officeDocument/2006/relationships/slideLayout" Target="../slideLayouts/slideLayout12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61.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65.png"/><Relationship Id="rId2" Type="http://schemas.openxmlformats.org/officeDocument/2006/relationships/notesSlide" Target="../notesSlides/notesSlide21.xml"/><Relationship Id="rId1" Type="http://schemas.openxmlformats.org/officeDocument/2006/relationships/slideLayout" Target="../slideLayouts/slideLayout6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74.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29.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74.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1"/>
          <p:cNvSpPr>
            <a:spLocks noGrp="1"/>
          </p:cNvSpPr>
          <p:nvPr/>
        </p:nvSpPr>
        <p:spPr bwMode="auto">
          <a:xfrm>
            <a:off x="1487488" y="111546"/>
            <a:ext cx="9144000" cy="1118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charset="-128"/>
              </a:defRPr>
            </a:lvl2pPr>
            <a:lvl3pPr algn="ctr" rtl="0" eaLnBrk="0" fontAlgn="base" hangingPunct="0">
              <a:spcBef>
                <a:spcPct val="0"/>
              </a:spcBef>
              <a:spcAft>
                <a:spcPct val="0"/>
              </a:spcAft>
              <a:defRPr kumimoji="1" sz="4400">
                <a:solidFill>
                  <a:schemeClr val="tx2"/>
                </a:solidFill>
                <a:latin typeface="Arial" charset="0"/>
                <a:ea typeface="ＭＳ Ｐゴシック" charset="-128"/>
              </a:defRPr>
            </a:lvl3pPr>
            <a:lvl4pPr algn="ctr" rtl="0" eaLnBrk="0" fontAlgn="base" hangingPunct="0">
              <a:spcBef>
                <a:spcPct val="0"/>
              </a:spcBef>
              <a:spcAft>
                <a:spcPct val="0"/>
              </a:spcAft>
              <a:defRPr kumimoji="1" sz="4400">
                <a:solidFill>
                  <a:schemeClr val="tx2"/>
                </a:solidFill>
                <a:latin typeface="Arial" charset="0"/>
                <a:ea typeface="ＭＳ Ｐゴシック" charset="-128"/>
              </a:defRPr>
            </a:lvl4pPr>
            <a:lvl5pPr algn="ctr" rtl="0" eaLnBrk="0" fontAlgn="base" hangingPunct="0">
              <a:spcBef>
                <a:spcPct val="0"/>
              </a:spcBef>
              <a:spcAft>
                <a:spcPct val="0"/>
              </a:spcAft>
              <a:defRPr kumimoji="1" sz="4400">
                <a:solidFill>
                  <a:schemeClr val="tx2"/>
                </a:solidFill>
                <a:latin typeface="Arial" charset="0"/>
                <a:ea typeface="ＭＳ Ｐゴシック" charset="-128"/>
              </a:defRPr>
            </a:lvl5pPr>
            <a:lvl6pPr marL="457200" algn="ctr" rtl="0" fontAlgn="base">
              <a:spcBef>
                <a:spcPct val="0"/>
              </a:spcBef>
              <a:spcAft>
                <a:spcPct val="0"/>
              </a:spcAft>
              <a:defRPr kumimoji="1" sz="4400">
                <a:solidFill>
                  <a:schemeClr val="tx2"/>
                </a:solidFill>
                <a:latin typeface="Arial" charset="0"/>
                <a:ea typeface="ＭＳ Ｐゴシック" charset="-128"/>
              </a:defRPr>
            </a:lvl6pPr>
            <a:lvl7pPr marL="914400" algn="ctr" rtl="0" fontAlgn="base">
              <a:spcBef>
                <a:spcPct val="0"/>
              </a:spcBef>
              <a:spcAft>
                <a:spcPct val="0"/>
              </a:spcAft>
              <a:defRPr kumimoji="1" sz="4400">
                <a:solidFill>
                  <a:schemeClr val="tx2"/>
                </a:solidFill>
                <a:latin typeface="Arial" charset="0"/>
                <a:ea typeface="ＭＳ Ｐゴシック" charset="-128"/>
              </a:defRPr>
            </a:lvl7pPr>
            <a:lvl8pPr marL="1371600" algn="ctr" rtl="0" fontAlgn="base">
              <a:spcBef>
                <a:spcPct val="0"/>
              </a:spcBef>
              <a:spcAft>
                <a:spcPct val="0"/>
              </a:spcAft>
              <a:defRPr kumimoji="1" sz="4400">
                <a:solidFill>
                  <a:schemeClr val="tx2"/>
                </a:solidFill>
                <a:latin typeface="Arial" charset="0"/>
                <a:ea typeface="ＭＳ Ｐゴシック" charset="-128"/>
              </a:defRPr>
            </a:lvl8pPr>
            <a:lvl9pPr marL="1828800" algn="ctr" rtl="0" fontAlgn="base">
              <a:spcBef>
                <a:spcPct val="0"/>
              </a:spcBef>
              <a:spcAft>
                <a:spcPct val="0"/>
              </a:spcAft>
              <a:defRPr kumimoji="1" sz="4400">
                <a:solidFill>
                  <a:schemeClr val="tx2"/>
                </a:solidFill>
                <a:latin typeface="Arial" charset="0"/>
                <a:ea typeface="ＭＳ Ｐゴシック" charset="-128"/>
              </a:defRPr>
            </a:lvl9pPr>
          </a:lstStyle>
          <a:p>
            <a:r>
              <a:rPr lang="en-US" altLang="ja-JP" sz="3200" b="1" dirty="0">
                <a:solidFill>
                  <a:srgbClr val="000000"/>
                </a:solidFill>
                <a:latin typeface="Calibri" panose="020F0502020204030204" pitchFamily="34" charset="0"/>
                <a:cs typeface="Calibri" panose="020F0502020204030204" pitchFamily="34" charset="0"/>
              </a:rPr>
              <a:t>Lead talk: High-Intensity Linacs</a:t>
            </a:r>
          </a:p>
          <a:p>
            <a:r>
              <a:rPr lang="en-US" altLang="ja-JP" sz="3200" b="1" dirty="0">
                <a:solidFill>
                  <a:srgbClr val="000000"/>
                </a:solidFill>
                <a:latin typeface="Calibri" panose="020F0502020204030204" pitchFamily="34" charset="0"/>
                <a:cs typeface="Calibri" panose="020F0502020204030204" pitchFamily="34" charset="0"/>
              </a:rPr>
              <a:t>“Proposal of </a:t>
            </a:r>
            <a:r>
              <a:rPr lang="ja-JP" altLang="ja-JP" sz="3200" b="1" dirty="0">
                <a:solidFill>
                  <a:srgbClr val="000000"/>
                </a:solidFill>
                <a:latin typeface="Calibri" panose="020F0502020204030204" pitchFamily="34" charset="0"/>
                <a:cs typeface="Calibri" panose="020F0502020204030204" pitchFamily="34" charset="0"/>
              </a:rPr>
              <a:t>a 1‑ampere deuteron single‑cell linac</a:t>
            </a:r>
            <a:r>
              <a:rPr lang="en-US" altLang="ja-JP" sz="3200" b="1" dirty="0">
                <a:solidFill>
                  <a:srgbClr val="000000"/>
                </a:solidFill>
                <a:latin typeface="Calibri" panose="020F0502020204030204" pitchFamily="34" charset="0"/>
                <a:cs typeface="Calibri" panose="020F0502020204030204" pitchFamily="34" charset="0"/>
              </a:rPr>
              <a:t>”</a:t>
            </a:r>
            <a:endParaRPr lang="ja-JP" altLang="ja-JP" sz="3200" b="1" dirty="0">
              <a:solidFill>
                <a:srgbClr val="000000"/>
              </a:solidFill>
              <a:latin typeface="Calibri" panose="020F0502020204030204" pitchFamily="34" charset="0"/>
              <a:cs typeface="Calibri" panose="020F0502020204030204" pitchFamily="34" charset="0"/>
            </a:endParaRPr>
          </a:p>
        </p:txBody>
      </p:sp>
      <p:sp>
        <p:nvSpPr>
          <p:cNvPr id="3" name="テキスト ボックス 2"/>
          <p:cNvSpPr txBox="1"/>
          <p:nvPr/>
        </p:nvSpPr>
        <p:spPr>
          <a:xfrm>
            <a:off x="1271464" y="1117303"/>
            <a:ext cx="9144000" cy="923330"/>
          </a:xfrm>
          <a:prstGeom prst="rect">
            <a:avLst/>
          </a:prstGeom>
          <a:noFill/>
        </p:spPr>
        <p:txBody>
          <a:bodyPr wrap="square" rtlCol="0">
            <a:spAutoFit/>
          </a:bodyPr>
          <a:lstStyle/>
          <a:p>
            <a:pPr algn="ctr"/>
            <a:r>
              <a:rPr lang="en-US" altLang="ja-JP" dirty="0">
                <a:solidFill>
                  <a:srgbClr val="000000"/>
                </a:solidFill>
                <a:ea typeface="ＭＳ Ｐゴシック"/>
                <a:cs typeface="Calibri" panose="020F0502020204030204" pitchFamily="34" charset="0"/>
              </a:rPr>
              <a:t>Hiroki OKUNO</a:t>
            </a:r>
          </a:p>
          <a:p>
            <a:pPr algn="ctr"/>
            <a:r>
              <a:rPr lang="en-US" altLang="ja-JP" dirty="0">
                <a:solidFill>
                  <a:srgbClr val="000000"/>
                </a:solidFill>
                <a:ea typeface="ＭＳ Ｐゴシック"/>
                <a:cs typeface="Calibri" panose="020F0502020204030204" pitchFamily="34" charset="0"/>
              </a:rPr>
              <a:t>MS10 Okuno project PM</a:t>
            </a:r>
          </a:p>
          <a:p>
            <a:pPr algn="ctr"/>
            <a:r>
              <a:rPr lang="en-US" altLang="ja-JP" dirty="0">
                <a:solidFill>
                  <a:srgbClr val="000000"/>
                </a:solidFill>
                <a:ea typeface="ＭＳ Ｐゴシック"/>
                <a:cs typeface="Calibri" panose="020F0502020204030204" pitchFamily="34" charset="0"/>
              </a:rPr>
              <a:t>RIKEN Nishina Centr for Accelerator-based Science</a:t>
            </a:r>
          </a:p>
        </p:txBody>
      </p:sp>
      <p:sp>
        <p:nvSpPr>
          <p:cNvPr id="6" name="スライド番号プレースホルダー 3"/>
          <p:cNvSpPr>
            <a:spLocks noGrp="1"/>
          </p:cNvSpPr>
          <p:nvPr>
            <p:ph type="sldNum" sz="quarter" idx="12"/>
          </p:nvPr>
        </p:nvSpPr>
        <p:spPr>
          <a:xfrm>
            <a:off x="8077042" y="6381329"/>
            <a:ext cx="2133600" cy="365125"/>
          </a:xfrm>
          <a:prstGeom prst="rect">
            <a:avLst/>
          </a:prstGeom>
        </p:spPr>
        <p:txBody>
          <a:bodyPr/>
          <a:lstStyle/>
          <a:p>
            <a:r>
              <a:rPr lang="en-US" altLang="ja-JP" dirty="0"/>
              <a:t>1</a:t>
            </a:r>
            <a:endParaRPr lang="ja-JP" altLang="en-US" dirty="0"/>
          </a:p>
        </p:txBody>
      </p:sp>
      <p:sp>
        <p:nvSpPr>
          <p:cNvPr id="8" name="四角形: 角を丸くする 7">
            <a:extLst>
              <a:ext uri="{FF2B5EF4-FFF2-40B4-BE49-F238E27FC236}">
                <a16:creationId xmlns:a16="http://schemas.microsoft.com/office/drawing/2014/main" id="{0F44C9F9-E3F6-42D1-5B86-C1B6FEBE6DD0}"/>
              </a:ext>
            </a:extLst>
          </p:cNvPr>
          <p:cNvSpPr/>
          <p:nvPr/>
        </p:nvSpPr>
        <p:spPr>
          <a:xfrm>
            <a:off x="171935" y="2336424"/>
            <a:ext cx="3451860" cy="15775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1995</a:t>
            </a:r>
            <a:r>
              <a:rPr kumimoji="1" lang="ja-JP" altLang="en-US"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Design, Development, Construction, and Operation of Superconducting Ring Cyclotron (Cyclotrons, Superconducting Magnets, and Helium Refrigeration Systems)</a:t>
            </a:r>
            <a:r>
              <a:rPr kumimoji="1" lang="ja-JP" altLang="en-US"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ja-JP" altLang="en-US" sz="1400" b="0"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sp>
        <p:nvSpPr>
          <p:cNvPr id="10" name="四角形: 角を丸くする 9">
            <a:extLst>
              <a:ext uri="{FF2B5EF4-FFF2-40B4-BE49-F238E27FC236}">
                <a16:creationId xmlns:a16="http://schemas.microsoft.com/office/drawing/2014/main" id="{A1484105-47CF-0411-4360-8C4F8C81A74F}"/>
              </a:ext>
            </a:extLst>
          </p:cNvPr>
          <p:cNvSpPr/>
          <p:nvPr/>
        </p:nvSpPr>
        <p:spPr>
          <a:xfrm>
            <a:off x="3981934" y="2461841"/>
            <a:ext cx="3451860" cy="1326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2008</a:t>
            </a:r>
            <a:r>
              <a:rPr kumimoji="1" lang="ja-JP" altLang="en-US"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14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Development of a Charge-State Stripper System for High-Intensity Operation of the RIBF</a:t>
            </a:r>
            <a:endParaRPr kumimoji="1" lang="ja-JP" altLang="en-US" sz="1400" b="0"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sp>
        <p:nvSpPr>
          <p:cNvPr id="12" name="四角形: 角を丸くする 11">
            <a:extLst>
              <a:ext uri="{FF2B5EF4-FFF2-40B4-BE49-F238E27FC236}">
                <a16:creationId xmlns:a16="http://schemas.microsoft.com/office/drawing/2014/main" id="{3A769E3D-6568-6E73-6EDF-39108EA939CD}"/>
              </a:ext>
            </a:extLst>
          </p:cNvPr>
          <p:cNvSpPr/>
          <p:nvPr/>
        </p:nvSpPr>
        <p:spPr>
          <a:xfrm>
            <a:off x="7769579" y="2420888"/>
            <a:ext cx="4375093" cy="3173705"/>
          </a:xfrm>
          <a:prstGeom prst="roundRect">
            <a:avLst>
              <a:gd name="adj" fmla="val 1008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b="1" i="1"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Accelerators for Societal Applications</a:t>
            </a:r>
            <a:r>
              <a:rPr kumimoji="1" lang="en-US" altLang="ja-JP" sz="1600" b="1" i="1"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2015</a:t>
            </a:r>
            <a:r>
              <a:rPr kumimoji="1" lang="ja-JP" altLang="en-US"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Research on the Treatment of High-Level Radioactive Waste (</a:t>
            </a:r>
            <a:r>
              <a:rPr kumimoji="1" lang="en-US" altLang="ja-JP" sz="1200" b="1" i="0" u="none" strike="noStrike" kern="1200" cap="none" spc="0" normalizeH="0" baseline="0" noProof="0" dirty="0" err="1">
                <a:ln>
                  <a:noFill/>
                </a:ln>
                <a:solidFill>
                  <a:prstClr val="white"/>
                </a:solidFill>
                <a:effectLst/>
                <a:uLnTx/>
                <a:uFillTx/>
                <a:latin typeface="游ゴシック" panose="020F0502020204030204"/>
                <a:ea typeface="游ゴシック" panose="020B0400000000000000" pitchFamily="50" charset="-128"/>
                <a:cs typeface="+mn-cs"/>
              </a:rPr>
              <a:t>ImPACT</a:t>
            </a: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 Program, Fujita Program)</a:t>
            </a: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2021</a:t>
            </a:r>
            <a:r>
              <a:rPr kumimoji="1" lang="ja-JP" altLang="en-US"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a:p>
            <a:pPr marL="0" marR="0" lvl="0" indent="0" defTabSz="457200" rtl="0" eaLnBrk="1" fontAlgn="auto" latinLnBrk="0" hangingPunct="1">
              <a:lnSpc>
                <a:spcPct val="100000"/>
              </a:lnSpc>
              <a:spcBef>
                <a:spcPts val="0"/>
              </a:spcBef>
              <a:spcAft>
                <a:spcPts val="0"/>
              </a:spcAft>
              <a:buClrTx/>
              <a:buSzTx/>
              <a:buFontTx/>
              <a:buNone/>
              <a:tabLst/>
              <a:defRPr/>
            </a:pPr>
            <a:r>
              <a:rPr lang="en-US" altLang="ja-JP" sz="1200" b="1" dirty="0">
                <a:solidFill>
                  <a:prstClr val="white"/>
                </a:solidFill>
                <a:latin typeface="游ゴシック" panose="020F0502020204030204"/>
                <a:ea typeface="游ゴシック" panose="020B0400000000000000" pitchFamily="50" charset="-128"/>
              </a:rPr>
              <a:t>Development of n-Type Diamond Semiconductors through Nuclear Transmutation (Canon Foundation)</a:t>
            </a: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2023</a:t>
            </a:r>
            <a:r>
              <a:rPr kumimoji="1" lang="ja-JP" altLang="en-US"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a:t>
            </a:r>
            <a:endPar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Establishment of a Japanese Helium Recycling System (JST PM Training Program)</a:t>
            </a:r>
            <a:r>
              <a:rPr kumimoji="1" lang="ja-JP" altLang="en-US"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 </a:t>
            </a:r>
            <a:r>
              <a:rPr kumimoji="1" lang="en-US" altLang="ja-JP" sz="1200" b="1" dirty="0">
                <a:solidFill>
                  <a:prstClr val="white"/>
                </a:solidFill>
                <a:latin typeface="游ゴシック" panose="020F0502020204030204"/>
                <a:ea typeface="游ゴシック" panose="020B0400000000000000" pitchFamily="50" charset="-128"/>
              </a:rPr>
              <a:t>2024</a:t>
            </a:r>
            <a:r>
              <a:rPr kumimoji="1" lang="ja-JP" altLang="en-US" sz="1200" b="1" dirty="0">
                <a:solidFill>
                  <a:prstClr val="white"/>
                </a:solidFill>
                <a:latin typeface="游ゴシック" panose="020F0502020204030204"/>
                <a:ea typeface="游ゴシック" panose="020B0400000000000000" pitchFamily="50" charset="-128"/>
              </a:rPr>
              <a:t>～</a:t>
            </a:r>
            <a:endParaRPr kumimoji="1" lang="en-US" altLang="ja-JP" sz="1200" b="1" dirty="0">
              <a:solidFill>
                <a:prstClr val="white"/>
              </a:solidFill>
              <a:latin typeface="游ゴシック" panose="020F0502020204030204"/>
              <a:ea typeface="游ゴシック" panose="020B0400000000000000"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rPr>
              <a:t>Development of Core Technologies for Compact Artificial High-Intensity Muon Production (JST K Program)</a:t>
            </a:r>
            <a:endParaRPr kumimoji="1" lang="ja-JP" altLang="en-US" sz="12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pic>
        <p:nvPicPr>
          <p:cNvPr id="14" name="図 13" descr="旋盤, トラック が含まれている画像&#10;&#10;自動的に生成された説明">
            <a:extLst>
              <a:ext uri="{FF2B5EF4-FFF2-40B4-BE49-F238E27FC236}">
                <a16:creationId xmlns:a16="http://schemas.microsoft.com/office/drawing/2014/main" id="{2FE75F10-9AD8-7AA2-C11D-AE1CF55680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086" y="3964064"/>
            <a:ext cx="3510832" cy="2622091"/>
          </a:xfrm>
          <a:prstGeom prst="rect">
            <a:avLst/>
          </a:prstGeom>
        </p:spPr>
      </p:pic>
      <p:pic>
        <p:nvPicPr>
          <p:cNvPr id="16" name="図 15">
            <a:extLst>
              <a:ext uri="{FF2B5EF4-FFF2-40B4-BE49-F238E27FC236}">
                <a16:creationId xmlns:a16="http://schemas.microsoft.com/office/drawing/2014/main" id="{35130A3F-455E-EE91-E205-B4B792CFAE55}"/>
              </a:ext>
            </a:extLst>
          </p:cNvPr>
          <p:cNvPicPr>
            <a:picLocks noChangeAspect="1"/>
          </p:cNvPicPr>
          <p:nvPr/>
        </p:nvPicPr>
        <p:blipFill>
          <a:blip r:embed="rId4"/>
          <a:stretch>
            <a:fillRect/>
          </a:stretch>
        </p:blipFill>
        <p:spPr>
          <a:xfrm>
            <a:off x="3960653" y="3817344"/>
            <a:ext cx="3654590" cy="2857855"/>
          </a:xfrm>
          <a:prstGeom prst="rect">
            <a:avLst/>
          </a:prstGeom>
        </p:spPr>
      </p:pic>
      <p:sp>
        <p:nvSpPr>
          <p:cNvPr id="18" name="矢印: 下 17">
            <a:extLst>
              <a:ext uri="{FF2B5EF4-FFF2-40B4-BE49-F238E27FC236}">
                <a16:creationId xmlns:a16="http://schemas.microsoft.com/office/drawing/2014/main" id="{CECAC866-4E1A-4EAD-B8B2-B31B05F8813E}"/>
              </a:ext>
            </a:extLst>
          </p:cNvPr>
          <p:cNvSpPr/>
          <p:nvPr/>
        </p:nvSpPr>
        <p:spPr>
          <a:xfrm>
            <a:off x="9451759" y="5631365"/>
            <a:ext cx="851647" cy="22712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四角形: 角を丸くする 19">
            <a:extLst>
              <a:ext uri="{FF2B5EF4-FFF2-40B4-BE49-F238E27FC236}">
                <a16:creationId xmlns:a16="http://schemas.microsoft.com/office/drawing/2014/main" id="{5FB657FC-2ACB-83AF-AE80-B16E6428015F}"/>
              </a:ext>
            </a:extLst>
          </p:cNvPr>
          <p:cNvSpPr/>
          <p:nvPr/>
        </p:nvSpPr>
        <p:spPr>
          <a:xfrm>
            <a:off x="7945322" y="5895258"/>
            <a:ext cx="3908612" cy="794574"/>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2024 Oct. </a:t>
            </a:r>
            <a:r>
              <a:rPr lang="en-US" altLang="ja-JP" dirty="0"/>
              <a:t>~ PM for Moonshot goal 10 ”Fusion energy”</a:t>
            </a:r>
            <a:endParaRPr kumimoji="1" lang="ja-JP" altLang="en-US" dirty="0"/>
          </a:p>
        </p:txBody>
      </p:sp>
      <p:sp>
        <p:nvSpPr>
          <p:cNvPr id="22" name="矢印: 右 21">
            <a:extLst>
              <a:ext uri="{FF2B5EF4-FFF2-40B4-BE49-F238E27FC236}">
                <a16:creationId xmlns:a16="http://schemas.microsoft.com/office/drawing/2014/main" id="{2D9F6F37-09AE-9DD5-C4F6-19A538C5988B}"/>
              </a:ext>
            </a:extLst>
          </p:cNvPr>
          <p:cNvSpPr/>
          <p:nvPr/>
        </p:nvSpPr>
        <p:spPr>
          <a:xfrm>
            <a:off x="3623795" y="2903828"/>
            <a:ext cx="358139" cy="4427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矢印: 右 23">
            <a:extLst>
              <a:ext uri="{FF2B5EF4-FFF2-40B4-BE49-F238E27FC236}">
                <a16:creationId xmlns:a16="http://schemas.microsoft.com/office/drawing/2014/main" id="{6D4F6FBC-34FE-C045-3C0B-F78939C7377C}"/>
              </a:ext>
            </a:extLst>
          </p:cNvPr>
          <p:cNvSpPr/>
          <p:nvPr/>
        </p:nvSpPr>
        <p:spPr>
          <a:xfrm>
            <a:off x="7424217" y="2903828"/>
            <a:ext cx="358139" cy="4427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a:extLst>
              <a:ext uri="{FF2B5EF4-FFF2-40B4-BE49-F238E27FC236}">
                <a16:creationId xmlns:a16="http://schemas.microsoft.com/office/drawing/2014/main" id="{A4CA6888-91B1-E4C1-088E-5A31CA0EBF2D}"/>
              </a:ext>
            </a:extLst>
          </p:cNvPr>
          <p:cNvSpPr txBox="1"/>
          <p:nvPr/>
        </p:nvSpPr>
        <p:spPr>
          <a:xfrm>
            <a:off x="3981934" y="3890000"/>
            <a:ext cx="2620904" cy="276999"/>
          </a:xfrm>
          <a:prstGeom prst="rect">
            <a:avLst/>
          </a:prstGeom>
          <a:noFill/>
        </p:spPr>
        <p:txBody>
          <a:bodyPr wrap="square" rtlCol="0">
            <a:spAutoFit/>
          </a:bodyPr>
          <a:lstStyle/>
          <a:p>
            <a:r>
              <a:rPr kumimoji="1" lang="en-US" altLang="ja-JP" sz="1200" b="1" dirty="0">
                <a:solidFill>
                  <a:srgbClr val="00B050"/>
                </a:solidFill>
              </a:rPr>
              <a:t>Windowless Helium Charge Stripper</a:t>
            </a:r>
            <a:endParaRPr kumimoji="1" lang="ja-JP" altLang="en-US" sz="1200" b="1" dirty="0">
              <a:solidFill>
                <a:srgbClr val="00B050"/>
              </a:solidFill>
            </a:endParaRPr>
          </a:p>
        </p:txBody>
      </p:sp>
      <p:sp>
        <p:nvSpPr>
          <p:cNvPr id="28" name="テキスト ボックス 27">
            <a:extLst>
              <a:ext uri="{FF2B5EF4-FFF2-40B4-BE49-F238E27FC236}">
                <a16:creationId xmlns:a16="http://schemas.microsoft.com/office/drawing/2014/main" id="{BE44C055-3447-E485-6811-9A94D53501E9}"/>
              </a:ext>
            </a:extLst>
          </p:cNvPr>
          <p:cNvSpPr txBox="1"/>
          <p:nvPr/>
        </p:nvSpPr>
        <p:spPr>
          <a:xfrm>
            <a:off x="171935" y="3975848"/>
            <a:ext cx="3654590" cy="276999"/>
          </a:xfrm>
          <a:prstGeom prst="rect">
            <a:avLst/>
          </a:prstGeom>
          <a:noFill/>
        </p:spPr>
        <p:txBody>
          <a:bodyPr wrap="square" rtlCol="0">
            <a:spAutoFit/>
          </a:bodyPr>
          <a:lstStyle/>
          <a:p>
            <a:r>
              <a:rPr kumimoji="1" lang="en-US" altLang="ja-JP" sz="1200" b="1" dirty="0">
                <a:solidFill>
                  <a:schemeClr val="bg1"/>
                </a:solidFill>
              </a:rPr>
              <a:t>The World's First Superconducting Ring Cyclotron</a:t>
            </a:r>
            <a:endParaRPr kumimoji="1" lang="ja-JP" altLang="en-US" sz="1200" b="1" dirty="0">
              <a:solidFill>
                <a:schemeClr val="bg1"/>
              </a:solidFill>
            </a:endParaRPr>
          </a:p>
        </p:txBody>
      </p:sp>
      <p:grpSp>
        <p:nvGrpSpPr>
          <p:cNvPr id="2" name="グループ化 1">
            <a:extLst>
              <a:ext uri="{FF2B5EF4-FFF2-40B4-BE49-F238E27FC236}">
                <a16:creationId xmlns:a16="http://schemas.microsoft.com/office/drawing/2014/main" id="{928FAEF3-27C1-2E42-EFA9-29853644CE5C}"/>
              </a:ext>
            </a:extLst>
          </p:cNvPr>
          <p:cNvGrpSpPr/>
          <p:nvPr/>
        </p:nvGrpSpPr>
        <p:grpSpPr>
          <a:xfrm>
            <a:off x="10416480" y="123346"/>
            <a:ext cx="1460440" cy="836942"/>
            <a:chOff x="10244747" y="10214"/>
            <a:chExt cx="1947253" cy="1115922"/>
          </a:xfrm>
        </p:grpSpPr>
        <p:pic>
          <p:nvPicPr>
            <p:cNvPr id="5" name="図 4">
              <a:extLst>
                <a:ext uri="{FF2B5EF4-FFF2-40B4-BE49-F238E27FC236}">
                  <a16:creationId xmlns:a16="http://schemas.microsoft.com/office/drawing/2014/main" id="{9281E3C7-238A-71BE-56E8-BECEB4B1A78A}"/>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54D1F4F1-24EA-783C-811C-47AEF7A614DF}"/>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9" name="テキスト ボックス 8">
            <a:extLst>
              <a:ext uri="{FF2B5EF4-FFF2-40B4-BE49-F238E27FC236}">
                <a16:creationId xmlns:a16="http://schemas.microsoft.com/office/drawing/2014/main" id="{8F10FED8-4DCB-92EC-F0A1-D6C64C1935AA}"/>
              </a:ext>
            </a:extLst>
          </p:cNvPr>
          <p:cNvSpPr txBox="1"/>
          <p:nvPr/>
        </p:nvSpPr>
        <p:spPr>
          <a:xfrm>
            <a:off x="195086" y="87179"/>
            <a:ext cx="341760" cy="369332"/>
          </a:xfrm>
          <a:prstGeom prst="rect">
            <a:avLst/>
          </a:prstGeom>
          <a:noFill/>
        </p:spPr>
        <p:txBody>
          <a:bodyPr wrap="none" rtlCol="0">
            <a:spAutoFit/>
          </a:bodyPr>
          <a:lstStyle/>
          <a:p>
            <a:r>
              <a:rPr kumimoji="1" lang="ja-JP" altLang="en-US" dirty="0"/>
              <a:t>１</a:t>
            </a:r>
          </a:p>
        </p:txBody>
      </p:sp>
      <p:sp>
        <p:nvSpPr>
          <p:cNvPr id="11" name="正方形/長方形 10">
            <a:extLst>
              <a:ext uri="{FF2B5EF4-FFF2-40B4-BE49-F238E27FC236}">
                <a16:creationId xmlns:a16="http://schemas.microsoft.com/office/drawing/2014/main" id="{CB5E8962-4819-0B7E-73EE-57B19F2E4B8C}"/>
              </a:ext>
            </a:extLst>
          </p:cNvPr>
          <p:cNvSpPr/>
          <p:nvPr/>
        </p:nvSpPr>
        <p:spPr>
          <a:xfrm>
            <a:off x="0" y="2132856"/>
            <a:ext cx="12144672" cy="482453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sz="4800" dirty="0"/>
              <a:t>How should we design a next-generation highest-intensity linac?</a:t>
            </a:r>
          </a:p>
        </p:txBody>
      </p:sp>
    </p:spTree>
    <p:extLst>
      <p:ext uri="{BB962C8B-B14F-4D97-AF65-F5344CB8AC3E}">
        <p14:creationId xmlns:p14="http://schemas.microsoft.com/office/powerpoint/2010/main" val="187573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991544" y="6648"/>
            <a:ext cx="8229600" cy="542032"/>
          </a:xfrm>
        </p:spPr>
        <p:txBody>
          <a:bodyPr>
            <a:normAutofit fontScale="90000"/>
          </a:bodyPr>
          <a:lstStyle/>
          <a:p>
            <a:r>
              <a:rPr lang="en-US" altLang="ja-JP" sz="3600" b="1" dirty="0">
                <a:latin typeface="Calibri" panose="020F0502020204030204" pitchFamily="34" charset="0"/>
              </a:rPr>
              <a:t>Contents</a:t>
            </a:r>
            <a:endParaRPr lang="ja-JP" altLang="en-US" sz="3600" b="1" dirty="0">
              <a:latin typeface="Calibri" panose="020F0502020204030204" pitchFamily="34" charset="0"/>
            </a:endParaRPr>
          </a:p>
        </p:txBody>
      </p:sp>
      <p:sp>
        <p:nvSpPr>
          <p:cNvPr id="3" name="コンテンツ プレースホルダー 2"/>
          <p:cNvSpPr>
            <a:spLocks noGrp="1"/>
          </p:cNvSpPr>
          <p:nvPr>
            <p:ph idx="1"/>
          </p:nvPr>
        </p:nvSpPr>
        <p:spPr>
          <a:xfrm>
            <a:off x="1847528" y="778272"/>
            <a:ext cx="8229600" cy="5760640"/>
          </a:xfrm>
        </p:spPr>
        <p:txBody>
          <a:bodyPr>
            <a:normAutofit/>
          </a:bodyPr>
          <a:lstStyle/>
          <a:p>
            <a:r>
              <a:rPr lang="en-US" altLang="ja-JP" sz="2000" b="1" dirty="0">
                <a:solidFill>
                  <a:srgbClr val="FF0000"/>
                </a:solidFill>
                <a:latin typeface="Calibri" panose="020F0502020204030204" pitchFamily="34" charset="0"/>
              </a:rPr>
              <a:t>Introduction </a:t>
            </a:r>
            <a:endParaRPr lang="en-US" altLang="ja-JP" sz="2000" dirty="0">
              <a:latin typeface="Calibri" panose="020F0502020204030204" pitchFamily="34" charset="0"/>
              <a:cs typeface="Calibri" panose="020F0502020204030204" pitchFamily="34" charset="0"/>
            </a:endParaRPr>
          </a:p>
          <a:p>
            <a:pPr lvl="1"/>
            <a:r>
              <a:rPr lang="ja-JP" altLang="ja-JP" sz="1600" dirty="0"/>
              <a:t>Fusion‑science motivation </a:t>
            </a:r>
            <a:r>
              <a:rPr lang="en-US" altLang="ja-JP" sz="1600" dirty="0">
                <a:latin typeface="Calibri" panose="020F0502020204030204" pitchFamily="34" charset="0"/>
                <a:cs typeface="Calibri" panose="020F0502020204030204" pitchFamily="34" charset="0"/>
              </a:rPr>
              <a:t> </a:t>
            </a:r>
          </a:p>
          <a:p>
            <a:pPr lvl="1"/>
            <a:r>
              <a:rPr lang="en-US" altLang="ja-JP" sz="1600" dirty="0">
                <a:latin typeface="Calibri" panose="020F0502020204030204" pitchFamily="34" charset="0"/>
                <a:cs typeface="Calibri" panose="020F0502020204030204" pitchFamily="34" charset="0"/>
              </a:rPr>
              <a:t>Requirement to the accelerator</a:t>
            </a:r>
          </a:p>
          <a:p>
            <a:r>
              <a:rPr lang="en-US" altLang="ja-JP" sz="2000" b="1" dirty="0">
                <a:solidFill>
                  <a:srgbClr val="FF0000"/>
                </a:solidFill>
                <a:latin typeface="Calibri" panose="020F0502020204030204" pitchFamily="34" charset="0"/>
                <a:cs typeface="Calibri" panose="020F0502020204030204" pitchFamily="34" charset="0"/>
              </a:rPr>
              <a:t>Proposal of 1-ampere class single cell </a:t>
            </a:r>
            <a:r>
              <a:rPr lang="en-US" altLang="ja-JP" sz="2000" b="1" dirty="0" err="1">
                <a:solidFill>
                  <a:srgbClr val="FF0000"/>
                </a:solidFill>
                <a:latin typeface="Calibri" panose="020F0502020204030204" pitchFamily="34" charset="0"/>
                <a:cs typeface="Calibri" panose="020F0502020204030204" pitchFamily="34" charset="0"/>
              </a:rPr>
              <a:t>linac</a:t>
            </a:r>
            <a:endParaRPr lang="en-US" altLang="ja-JP" sz="2000" b="1" dirty="0">
              <a:solidFill>
                <a:srgbClr val="FF0000"/>
              </a:solidFill>
              <a:latin typeface="Calibri" panose="020F0502020204030204" pitchFamily="34" charset="0"/>
              <a:cs typeface="Calibri" panose="020F0502020204030204" pitchFamily="34" charset="0"/>
            </a:endParaRPr>
          </a:p>
          <a:p>
            <a:pPr lvl="1"/>
            <a:r>
              <a:rPr lang="en-US" altLang="ja-JP" sz="1600" dirty="0">
                <a:latin typeface="Calibri" panose="020F0502020204030204" pitchFamily="34" charset="0"/>
                <a:cs typeface="Calibri" panose="020F0502020204030204" pitchFamily="34" charset="0"/>
              </a:rPr>
              <a:t>no RFQ (can accelerate large size beam)</a:t>
            </a:r>
          </a:p>
          <a:p>
            <a:pPr lvl="1"/>
            <a:r>
              <a:rPr lang="en-US" altLang="ja-JP" sz="1600" dirty="0">
                <a:latin typeface="Calibri" panose="020F0502020204030204" pitchFamily="34" charset="0"/>
                <a:cs typeface="Calibri" panose="020F0502020204030204" pitchFamily="34" charset="0"/>
              </a:rPr>
              <a:t>Concept of 1-ampere single cell linac</a:t>
            </a:r>
            <a:endParaRPr lang="en-US" altLang="ja-JP" sz="1600" dirty="0">
              <a:latin typeface="Calibri" panose="020F0502020204030204" pitchFamily="34" charset="0"/>
            </a:endParaRPr>
          </a:p>
          <a:p>
            <a:r>
              <a:rPr lang="en-US" altLang="ja-JP" sz="2000" b="1" dirty="0">
                <a:solidFill>
                  <a:srgbClr val="FF0000"/>
                </a:solidFill>
                <a:latin typeface="Calibri" panose="020F0502020204030204" pitchFamily="34" charset="0"/>
              </a:rPr>
              <a:t>Low beta section </a:t>
            </a:r>
          </a:p>
          <a:p>
            <a:pPr lvl="1"/>
            <a:r>
              <a:rPr lang="en-US" altLang="ja-JP" sz="1600" dirty="0">
                <a:latin typeface="Calibri" panose="020F0502020204030204" pitchFamily="34" charset="0"/>
              </a:rPr>
              <a:t>Ion source + LEBT</a:t>
            </a:r>
          </a:p>
          <a:p>
            <a:pPr lvl="1"/>
            <a:r>
              <a:rPr lang="en-US" altLang="ja-JP" sz="1600" dirty="0">
                <a:latin typeface="Calibri" panose="020F0502020204030204" pitchFamily="34" charset="0"/>
                <a:cs typeface="Calibri" panose="020F0502020204030204" pitchFamily="34" charset="0"/>
              </a:rPr>
              <a:t>Tune depression(compared with EES and DONES)</a:t>
            </a:r>
            <a:endParaRPr lang="en-US" altLang="ja-JP" sz="1600" dirty="0">
              <a:latin typeface="Calibri" panose="020F0502020204030204" pitchFamily="34" charset="0"/>
            </a:endParaRPr>
          </a:p>
          <a:p>
            <a:pPr lvl="1"/>
            <a:r>
              <a:rPr lang="en-US" altLang="ja-JP" sz="1600" dirty="0">
                <a:latin typeface="Calibri" panose="020F0502020204030204" pitchFamily="34" charset="0"/>
                <a:cs typeface="Calibri" panose="020F0502020204030204" pitchFamily="34" charset="0"/>
              </a:rPr>
              <a:t>TTF problem (Low frequency rf system and broad)</a:t>
            </a:r>
          </a:p>
          <a:p>
            <a:pPr lvl="1"/>
            <a:r>
              <a:rPr lang="en-US" altLang="ja-JP" sz="1600" dirty="0">
                <a:latin typeface="Calibri" panose="020F0502020204030204" pitchFamily="34" charset="0"/>
              </a:rPr>
              <a:t>Bunching of </a:t>
            </a:r>
            <a:r>
              <a:rPr lang="en-US" altLang="ja-JP" sz="1600" dirty="0" err="1">
                <a:latin typeface="Calibri" panose="020F0502020204030204" pitchFamily="34" charset="0"/>
              </a:rPr>
              <a:t>of</a:t>
            </a:r>
            <a:r>
              <a:rPr lang="en-US" altLang="ja-JP" sz="1600" dirty="0">
                <a:latin typeface="Calibri" panose="020F0502020204030204" pitchFamily="34" charset="0"/>
              </a:rPr>
              <a:t> 1A beam in 3D simulation</a:t>
            </a:r>
          </a:p>
          <a:p>
            <a:r>
              <a:rPr lang="en-US" altLang="ja-JP" sz="2000" b="1" dirty="0">
                <a:solidFill>
                  <a:srgbClr val="FF0000"/>
                </a:solidFill>
                <a:latin typeface="Calibri" panose="020F0502020204030204" pitchFamily="34" charset="0"/>
              </a:rPr>
              <a:t>Medium beta section </a:t>
            </a:r>
          </a:p>
          <a:p>
            <a:pPr lvl="1"/>
            <a:r>
              <a:rPr lang="en-US" altLang="ja-JP" sz="1600" dirty="0">
                <a:latin typeface="Calibri" panose="020F0502020204030204" pitchFamily="34" charset="0"/>
              </a:rPr>
              <a:t>Lattice structure </a:t>
            </a:r>
          </a:p>
          <a:p>
            <a:pPr lvl="1"/>
            <a:r>
              <a:rPr lang="en-US" altLang="ja-JP" sz="1600" dirty="0">
                <a:latin typeface="Calibri" panose="020F0502020204030204" pitchFamily="34" charset="0"/>
              </a:rPr>
              <a:t>the 3D bunching simulation, (Solenoid or FODO lattice)</a:t>
            </a:r>
          </a:p>
          <a:p>
            <a:r>
              <a:rPr lang="en-US" altLang="ja-JP" sz="2000" b="1" dirty="0">
                <a:solidFill>
                  <a:srgbClr val="FF0000"/>
                </a:solidFill>
              </a:rPr>
              <a:t>H</a:t>
            </a:r>
            <a:r>
              <a:rPr lang="ja-JP" altLang="ja-JP" sz="2000" b="1" dirty="0">
                <a:solidFill>
                  <a:srgbClr val="FF0000"/>
                </a:solidFill>
              </a:rPr>
              <a:t>alo Analysis and Suppression Toward Completion of the 1 A Linac Design</a:t>
            </a:r>
            <a:endParaRPr lang="en-US" altLang="ja-JP" sz="2000" dirty="0">
              <a:solidFill>
                <a:srgbClr val="FF0000"/>
              </a:solidFill>
              <a:latin typeface="Calibri" panose="020F0502020204030204" pitchFamily="34" charset="0"/>
            </a:endParaRPr>
          </a:p>
          <a:p>
            <a:r>
              <a:rPr lang="en-US" altLang="ja-JP" sz="2000" b="1" dirty="0">
                <a:solidFill>
                  <a:srgbClr val="FF0000"/>
                </a:solidFill>
                <a:latin typeface="Calibri" panose="020F0502020204030204" pitchFamily="34" charset="0"/>
              </a:rPr>
              <a:t>CARA (Cyclotron Auto Resonance Accelerator) </a:t>
            </a:r>
          </a:p>
          <a:p>
            <a:r>
              <a:rPr lang="en-US" altLang="ja-JP" sz="2000" b="1" dirty="0">
                <a:solidFill>
                  <a:srgbClr val="FF0000"/>
                </a:solidFill>
                <a:latin typeface="Calibri" panose="020F0502020204030204" pitchFamily="34" charset="0"/>
              </a:rPr>
              <a:t>Summary </a:t>
            </a:r>
          </a:p>
          <a:p>
            <a:pPr marL="0" indent="0">
              <a:buNone/>
            </a:pPr>
            <a:endParaRPr lang="en-US" altLang="ja-JP" sz="1600" b="1" dirty="0">
              <a:solidFill>
                <a:srgbClr val="FF0000"/>
              </a:solidFill>
              <a:latin typeface="Calibri" panose="020F0502020204030204" pitchFamily="34" charset="0"/>
            </a:endParaRPr>
          </a:p>
        </p:txBody>
      </p:sp>
      <p:sp>
        <p:nvSpPr>
          <p:cNvPr id="4" name="スライド番号プレースホルダー 3"/>
          <p:cNvSpPr>
            <a:spLocks noGrp="1"/>
          </p:cNvSpPr>
          <p:nvPr>
            <p:ph type="sldNum" sz="quarter" idx="12"/>
          </p:nvPr>
        </p:nvSpPr>
        <p:spPr/>
        <p:txBody>
          <a:bodyPr/>
          <a:lstStyle/>
          <a:p>
            <a:pPr>
              <a:defRPr/>
            </a:pPr>
            <a:endParaRPr lang="en-US" altLang="ja-JP"/>
          </a:p>
          <a:p>
            <a:pPr>
              <a:defRPr/>
            </a:pPr>
            <a:fld id="{B080A65D-CDCA-48EB-AEC5-C130BED6BF1C}" type="slidenum">
              <a:rPr lang="en-US" altLang="ja-JP">
                <a:latin typeface="ＭＳ Ｐゴシック"/>
                <a:ea typeface="ＭＳ Ｐゴシック"/>
              </a:rPr>
              <a:pPr>
                <a:defRPr/>
              </a:pPr>
              <a:t>2</a:t>
            </a:fld>
            <a:endParaRPr lang="en-US" altLang="ja-JP" dirty="0">
              <a:latin typeface="ＭＳ Ｐゴシック"/>
              <a:ea typeface="ＭＳ Ｐゴシック"/>
            </a:endParaRPr>
          </a:p>
        </p:txBody>
      </p:sp>
      <p:grpSp>
        <p:nvGrpSpPr>
          <p:cNvPr id="5" name="グループ化 4">
            <a:extLst>
              <a:ext uri="{FF2B5EF4-FFF2-40B4-BE49-F238E27FC236}">
                <a16:creationId xmlns:a16="http://schemas.microsoft.com/office/drawing/2014/main" id="{7DABA00B-4E6F-C68F-A982-E08037562C73}"/>
              </a:ext>
            </a:extLst>
          </p:cNvPr>
          <p:cNvGrpSpPr/>
          <p:nvPr/>
        </p:nvGrpSpPr>
        <p:grpSpPr>
          <a:xfrm>
            <a:off x="10416480" y="123346"/>
            <a:ext cx="1460440" cy="836942"/>
            <a:chOff x="10244747" y="10214"/>
            <a:chExt cx="1947253" cy="1115922"/>
          </a:xfrm>
        </p:grpSpPr>
        <p:pic>
          <p:nvPicPr>
            <p:cNvPr id="6" name="図 5">
              <a:extLst>
                <a:ext uri="{FF2B5EF4-FFF2-40B4-BE49-F238E27FC236}">
                  <a16:creationId xmlns:a16="http://schemas.microsoft.com/office/drawing/2014/main" id="{97E48860-DA89-E957-E5E5-49F46892A637}"/>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A7373F70-DCF6-423B-99EE-714CA639645A}"/>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9" name="テキスト ボックス 8">
            <a:extLst>
              <a:ext uri="{FF2B5EF4-FFF2-40B4-BE49-F238E27FC236}">
                <a16:creationId xmlns:a16="http://schemas.microsoft.com/office/drawing/2014/main" id="{7428C7FB-2C48-24B5-B535-0B478D18037F}"/>
              </a:ext>
            </a:extLst>
          </p:cNvPr>
          <p:cNvSpPr txBox="1"/>
          <p:nvPr/>
        </p:nvSpPr>
        <p:spPr>
          <a:xfrm>
            <a:off x="195086" y="87179"/>
            <a:ext cx="301686" cy="369332"/>
          </a:xfrm>
          <a:prstGeom prst="rect">
            <a:avLst/>
          </a:prstGeom>
          <a:noFill/>
        </p:spPr>
        <p:txBody>
          <a:bodyPr wrap="none" rtlCol="0">
            <a:spAutoFit/>
          </a:bodyPr>
          <a:lstStyle/>
          <a:p>
            <a:r>
              <a:rPr kumimoji="1" lang="en-US" altLang="ja-JP" dirty="0"/>
              <a:t>2</a:t>
            </a:r>
            <a:endParaRPr kumimoji="1" lang="ja-JP" altLang="en-US" dirty="0"/>
          </a:p>
        </p:txBody>
      </p:sp>
    </p:spTree>
    <p:extLst>
      <p:ext uri="{BB962C8B-B14F-4D97-AF65-F5344CB8AC3E}">
        <p14:creationId xmlns:p14="http://schemas.microsoft.com/office/powerpoint/2010/main" val="3237473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16E12-431D-D88E-DFD4-058F742A5781}"/>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AC08F46-EBD2-846B-9CF3-8226C838BD4A}"/>
              </a:ext>
            </a:extLst>
          </p:cNvPr>
          <p:cNvSpPr>
            <a:spLocks noGrp="1"/>
          </p:cNvSpPr>
          <p:nvPr>
            <p:ph type="title"/>
          </p:nvPr>
        </p:nvSpPr>
        <p:spPr>
          <a:xfrm>
            <a:off x="2495600" y="188640"/>
            <a:ext cx="8229600" cy="542032"/>
          </a:xfrm>
        </p:spPr>
        <p:txBody>
          <a:bodyPr>
            <a:normAutofit fontScale="90000"/>
          </a:bodyPr>
          <a:lstStyle/>
          <a:p>
            <a:r>
              <a:rPr lang="en-US" altLang="ja-JP" sz="3600" b="1" dirty="0">
                <a:latin typeface="Calibri" panose="020F0502020204030204" pitchFamily="34" charset="0"/>
              </a:rPr>
              <a:t>Motivation: Fusion Materials Science	</a:t>
            </a:r>
            <a:endParaRPr lang="ja-JP" altLang="en-US" sz="3600" b="1" dirty="0">
              <a:latin typeface="Calibri" panose="020F0502020204030204" pitchFamily="34" charset="0"/>
            </a:endParaRPr>
          </a:p>
        </p:txBody>
      </p:sp>
      <p:sp>
        <p:nvSpPr>
          <p:cNvPr id="3" name="コンテンツ プレースホルダー 2">
            <a:extLst>
              <a:ext uri="{FF2B5EF4-FFF2-40B4-BE49-F238E27FC236}">
                <a16:creationId xmlns:a16="http://schemas.microsoft.com/office/drawing/2014/main" id="{B6B58C6E-244D-7061-819A-AD69826A2116}"/>
              </a:ext>
            </a:extLst>
          </p:cNvPr>
          <p:cNvSpPr>
            <a:spLocks noGrp="1"/>
          </p:cNvSpPr>
          <p:nvPr>
            <p:ph idx="1"/>
          </p:nvPr>
        </p:nvSpPr>
        <p:spPr>
          <a:xfrm>
            <a:off x="263352" y="908720"/>
            <a:ext cx="5727278" cy="4824536"/>
          </a:xfrm>
        </p:spPr>
        <p:txBody>
          <a:bodyPr>
            <a:normAutofit/>
          </a:bodyPr>
          <a:lstStyle/>
          <a:p>
            <a:pPr lvl="0"/>
            <a:r>
              <a:rPr lang="ja-JP" altLang="ja-JP" sz="2000" dirty="0"/>
              <a:t>Fusion reactors require materials that survive extreme neutron damage</a:t>
            </a:r>
          </a:p>
          <a:p>
            <a:pPr lvl="0"/>
            <a:r>
              <a:rPr lang="ja-JP" altLang="ja-JP" sz="2000" dirty="0"/>
              <a:t>High‑flux irradiation → requires </a:t>
            </a:r>
            <a:r>
              <a:rPr lang="ja-JP" altLang="ja-JP" sz="2000" b="1" dirty="0"/>
              <a:t>high‑power deuteron beams</a:t>
            </a:r>
            <a:endParaRPr lang="en-US" altLang="ja-JP" sz="2000" b="1" dirty="0"/>
          </a:p>
          <a:p>
            <a:pPr lvl="0"/>
            <a:r>
              <a:rPr lang="en-US" altLang="ja-JP" sz="2000" b="1" dirty="0"/>
              <a:t>DONES (125 mA) is currently under construction and will be capable of irradiating materials up to 50 dpa/</a:t>
            </a:r>
            <a:r>
              <a:rPr lang="en-US" altLang="ja-JP" sz="2000" b="1" dirty="0" err="1"/>
              <a:t>fpy</a:t>
            </a:r>
            <a:r>
              <a:rPr lang="en-US" altLang="ja-JP" sz="2000" b="1" dirty="0"/>
              <a:t>; however, it is intended only for the irradiation testing of a very limited amount of materials for Euro-DEMO. </a:t>
            </a:r>
          </a:p>
          <a:p>
            <a:pPr lvl="0"/>
            <a:r>
              <a:rPr lang="ja-JP" altLang="ja-JP" b="1" dirty="0">
                <a:solidFill>
                  <a:srgbClr val="FF0000"/>
                </a:solidFill>
              </a:rPr>
              <a:t>1‑A deuteron beam → pathway to next‑generation fusion materials testing</a:t>
            </a:r>
          </a:p>
          <a:p>
            <a:endParaRPr lang="en-US" altLang="ja-JP" dirty="0">
              <a:latin typeface="Calibri" panose="020F0502020204030204" pitchFamily="34" charset="0"/>
            </a:endParaRPr>
          </a:p>
          <a:p>
            <a:pPr marL="0" indent="0">
              <a:buNone/>
            </a:pPr>
            <a:endParaRPr lang="en-US" altLang="ja-JP" sz="2400" b="1" dirty="0">
              <a:solidFill>
                <a:srgbClr val="FF0000"/>
              </a:solidFill>
              <a:latin typeface="Calibri" panose="020F0502020204030204" pitchFamily="34" charset="0"/>
            </a:endParaRPr>
          </a:p>
        </p:txBody>
      </p:sp>
      <p:sp>
        <p:nvSpPr>
          <p:cNvPr id="4" name="スライド番号プレースホルダー 3">
            <a:extLst>
              <a:ext uri="{FF2B5EF4-FFF2-40B4-BE49-F238E27FC236}">
                <a16:creationId xmlns:a16="http://schemas.microsoft.com/office/drawing/2014/main" id="{F2212102-8D34-85AE-FEAB-47E3AEFADC9C}"/>
              </a:ext>
            </a:extLst>
          </p:cNvPr>
          <p:cNvSpPr>
            <a:spLocks noGrp="1"/>
          </p:cNvSpPr>
          <p:nvPr>
            <p:ph type="sldNum" sz="quarter" idx="12"/>
          </p:nvPr>
        </p:nvSpPr>
        <p:spPr/>
        <p:txBody>
          <a:bodyPr/>
          <a:lstStyle/>
          <a:p>
            <a:pPr>
              <a:defRPr/>
            </a:pPr>
            <a:endParaRPr lang="en-US" altLang="ja-JP">
              <a:solidFill>
                <a:prstClr val="black">
                  <a:tint val="75000"/>
                </a:prstClr>
              </a:solidFill>
            </a:endParaRPr>
          </a:p>
          <a:p>
            <a:pPr>
              <a:defRPr/>
            </a:pPr>
            <a:fld id="{B080A65D-CDCA-48EB-AEC5-C130BED6BF1C}" type="slidenum">
              <a:rPr lang="en-US" altLang="ja-JP">
                <a:solidFill>
                  <a:prstClr val="black">
                    <a:tint val="75000"/>
                  </a:prstClr>
                </a:solidFill>
                <a:latin typeface="ＭＳ Ｐゴシック"/>
                <a:ea typeface="ＭＳ Ｐゴシック"/>
              </a:rPr>
              <a:pPr>
                <a:defRPr/>
              </a:pPr>
              <a:t>3</a:t>
            </a:fld>
            <a:endParaRPr lang="en-US" altLang="ja-JP" dirty="0">
              <a:solidFill>
                <a:prstClr val="black">
                  <a:tint val="75000"/>
                </a:prstClr>
              </a:solidFill>
              <a:latin typeface="ＭＳ Ｐゴシック"/>
              <a:ea typeface="ＭＳ Ｐゴシック"/>
            </a:endParaRPr>
          </a:p>
        </p:txBody>
      </p:sp>
      <p:pic>
        <p:nvPicPr>
          <p:cNvPr id="11" name="図 10">
            <a:extLst>
              <a:ext uri="{FF2B5EF4-FFF2-40B4-BE49-F238E27FC236}">
                <a16:creationId xmlns:a16="http://schemas.microsoft.com/office/drawing/2014/main" id="{BF352A03-A618-50C7-B215-D4A9DEE299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908720"/>
            <a:ext cx="5472608" cy="5472608"/>
          </a:xfrm>
          <a:prstGeom prst="rect">
            <a:avLst/>
          </a:prstGeom>
        </p:spPr>
      </p:pic>
      <p:grpSp>
        <p:nvGrpSpPr>
          <p:cNvPr id="5" name="グループ化 4">
            <a:extLst>
              <a:ext uri="{FF2B5EF4-FFF2-40B4-BE49-F238E27FC236}">
                <a16:creationId xmlns:a16="http://schemas.microsoft.com/office/drawing/2014/main" id="{EDDF0DB6-4083-4EBB-9524-7397552E0F6B}"/>
              </a:ext>
            </a:extLst>
          </p:cNvPr>
          <p:cNvGrpSpPr/>
          <p:nvPr/>
        </p:nvGrpSpPr>
        <p:grpSpPr>
          <a:xfrm>
            <a:off x="10416480" y="123346"/>
            <a:ext cx="1460440" cy="836942"/>
            <a:chOff x="10244747" y="10214"/>
            <a:chExt cx="1947253" cy="1115922"/>
          </a:xfrm>
        </p:grpSpPr>
        <p:pic>
          <p:nvPicPr>
            <p:cNvPr id="6" name="図 5">
              <a:extLst>
                <a:ext uri="{FF2B5EF4-FFF2-40B4-BE49-F238E27FC236}">
                  <a16:creationId xmlns:a16="http://schemas.microsoft.com/office/drawing/2014/main" id="{377631A9-EF3D-692E-561D-424CF321912E}"/>
                </a:ext>
              </a:extLst>
            </p:cNvPr>
            <p:cNvPicPr>
              <a:picLocks noChangeAspect="1"/>
            </p:cNvPicPr>
            <p:nvPr/>
          </p:nvPicPr>
          <p:blipFill>
            <a:blip r:embed="rId4"/>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96FA6F0C-6AA5-7159-1DCF-12800E19571B}"/>
                </a:ext>
              </a:extLst>
            </p:cNvPr>
            <p:cNvPicPr>
              <a:picLocks noChangeAspect="1"/>
            </p:cNvPicPr>
            <p:nvPr/>
          </p:nvPicPr>
          <p:blipFill>
            <a:blip r:embed="rId5"/>
            <a:srcRect l="7116" r="70698"/>
            <a:stretch>
              <a:fillRect/>
            </a:stretch>
          </p:blipFill>
          <p:spPr>
            <a:xfrm>
              <a:off x="11149562" y="10214"/>
              <a:ext cx="1042438" cy="1115922"/>
            </a:xfrm>
            <a:prstGeom prst="rect">
              <a:avLst/>
            </a:prstGeom>
          </p:spPr>
        </p:pic>
      </p:grpSp>
      <p:sp>
        <p:nvSpPr>
          <p:cNvPr id="9" name="テキスト ボックス 8">
            <a:extLst>
              <a:ext uri="{FF2B5EF4-FFF2-40B4-BE49-F238E27FC236}">
                <a16:creationId xmlns:a16="http://schemas.microsoft.com/office/drawing/2014/main" id="{EB806CBC-1BC0-B748-3AE6-32B8EDB58E2A}"/>
              </a:ext>
            </a:extLst>
          </p:cNvPr>
          <p:cNvSpPr txBox="1"/>
          <p:nvPr/>
        </p:nvSpPr>
        <p:spPr>
          <a:xfrm>
            <a:off x="195086" y="87179"/>
            <a:ext cx="301686" cy="369332"/>
          </a:xfrm>
          <a:prstGeom prst="rect">
            <a:avLst/>
          </a:prstGeom>
          <a:noFill/>
        </p:spPr>
        <p:txBody>
          <a:bodyPr wrap="none" rtlCol="0">
            <a:spAutoFit/>
          </a:bodyPr>
          <a:lstStyle/>
          <a:p>
            <a:r>
              <a:rPr kumimoji="1" lang="en-US" altLang="ja-JP" dirty="0"/>
              <a:t>3</a:t>
            </a:r>
            <a:endParaRPr kumimoji="1" lang="ja-JP" altLang="en-US" dirty="0"/>
          </a:p>
        </p:txBody>
      </p:sp>
    </p:spTree>
    <p:extLst>
      <p:ext uri="{BB962C8B-B14F-4D97-AF65-F5344CB8AC3E}">
        <p14:creationId xmlns:p14="http://schemas.microsoft.com/office/powerpoint/2010/main" val="2378459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524000" y="628"/>
            <a:ext cx="9144000" cy="509451"/>
          </a:xfrm>
        </p:spPr>
        <p:txBody>
          <a:bodyPr>
            <a:noAutofit/>
          </a:bodyPr>
          <a:lstStyle/>
          <a:p>
            <a:r>
              <a:rPr lang="en-US" altLang="ja-JP" sz="3200" b="1" dirty="0">
                <a:latin typeface="Calibri" panose="020F0502020204030204" pitchFamily="34" charset="0"/>
                <a:cs typeface="Calibri" panose="020F0502020204030204" pitchFamily="34" charset="0"/>
              </a:rPr>
              <a:t>Comparison of Accelerator Performance Worldwide</a:t>
            </a:r>
            <a:endParaRPr lang="ja-JP" altLang="en-US" sz="3200" b="1" dirty="0">
              <a:latin typeface="Calibri" panose="020F0502020204030204" pitchFamily="34" charset="0"/>
              <a:cs typeface="Calibri" panose="020F0502020204030204" pitchFamily="34" charset="0"/>
            </a:endParaRPr>
          </a:p>
        </p:txBody>
      </p:sp>
      <p:sp>
        <p:nvSpPr>
          <p:cNvPr id="3" name="コンテンツ プレースホルダー 2"/>
          <p:cNvSpPr>
            <a:spLocks noGrp="1"/>
          </p:cNvSpPr>
          <p:nvPr>
            <p:ph idx="1"/>
          </p:nvPr>
        </p:nvSpPr>
        <p:spPr>
          <a:xfrm>
            <a:off x="220472" y="2408149"/>
            <a:ext cx="3597942" cy="1709978"/>
          </a:xfrm>
        </p:spPr>
        <p:txBody>
          <a:bodyPr>
            <a:normAutofit/>
          </a:bodyPr>
          <a:lstStyle/>
          <a:p>
            <a:r>
              <a:rPr lang="en-US" altLang="ja-JP" sz="2000" dirty="0">
                <a:latin typeface="Calibri" panose="020F0502020204030204" pitchFamily="34" charset="0"/>
                <a:cs typeface="Calibri" panose="020F0502020204030204" pitchFamily="34" charset="0"/>
              </a:rPr>
              <a:t>Particle	</a:t>
            </a:r>
            <a:r>
              <a:rPr lang="ja-JP" altLang="en-US" sz="2000" dirty="0">
                <a:latin typeface="Calibri" panose="020F0502020204030204" pitchFamily="34" charset="0"/>
                <a:cs typeface="Calibri" panose="020F0502020204030204" pitchFamily="34" charset="0"/>
              </a:rPr>
              <a:t>：</a:t>
            </a:r>
            <a:r>
              <a:rPr lang="en-US" altLang="ja-JP" sz="2000" dirty="0">
                <a:latin typeface="Calibri" panose="020F0502020204030204" pitchFamily="34" charset="0"/>
                <a:cs typeface="Calibri" panose="020F0502020204030204" pitchFamily="34" charset="0"/>
              </a:rPr>
              <a:t>Deuteron</a:t>
            </a:r>
          </a:p>
          <a:p>
            <a:r>
              <a:rPr lang="en-US" altLang="ja-JP" sz="2000" dirty="0">
                <a:latin typeface="Calibri" panose="020F0502020204030204" pitchFamily="34" charset="0"/>
                <a:cs typeface="Calibri" panose="020F0502020204030204" pitchFamily="34" charset="0"/>
              </a:rPr>
              <a:t>Output Energy	</a:t>
            </a:r>
            <a:r>
              <a:rPr lang="ja-JP" altLang="en-US" sz="2000" dirty="0">
                <a:latin typeface="Calibri" panose="020F0502020204030204" pitchFamily="34" charset="0"/>
                <a:cs typeface="Calibri" panose="020F0502020204030204" pitchFamily="34" charset="0"/>
              </a:rPr>
              <a:t>：</a:t>
            </a:r>
            <a:r>
              <a:rPr lang="en-US" altLang="ja-JP" sz="2000" dirty="0">
                <a:latin typeface="Calibri" panose="020F0502020204030204" pitchFamily="34" charset="0"/>
                <a:cs typeface="Calibri" panose="020F0502020204030204" pitchFamily="34" charset="0"/>
              </a:rPr>
              <a:t>40 MeV</a:t>
            </a:r>
          </a:p>
          <a:p>
            <a:r>
              <a:rPr lang="en-US" altLang="ja-JP" sz="2000" dirty="0">
                <a:latin typeface="Calibri" panose="020F0502020204030204" pitchFamily="34" charset="0"/>
                <a:cs typeface="Calibri" panose="020F0502020204030204" pitchFamily="34" charset="0"/>
              </a:rPr>
              <a:t>Current	</a:t>
            </a:r>
            <a:r>
              <a:rPr lang="ja-JP" altLang="en-US" sz="2000" dirty="0">
                <a:latin typeface="Calibri" panose="020F0502020204030204" pitchFamily="34" charset="0"/>
                <a:cs typeface="Calibri" panose="020F0502020204030204" pitchFamily="34" charset="0"/>
              </a:rPr>
              <a:t>：</a:t>
            </a:r>
            <a:r>
              <a:rPr lang="en-US" altLang="ja-JP" sz="2000" dirty="0">
                <a:latin typeface="Calibri" panose="020F0502020204030204" pitchFamily="34" charset="0"/>
                <a:cs typeface="Calibri" panose="020F0502020204030204" pitchFamily="34" charset="0"/>
              </a:rPr>
              <a:t>1A</a:t>
            </a:r>
          </a:p>
          <a:p>
            <a:r>
              <a:rPr lang="en-US" altLang="ja-JP" sz="2000" dirty="0">
                <a:latin typeface="Calibri" panose="020F0502020204030204" pitchFamily="34" charset="0"/>
                <a:cs typeface="Calibri" panose="020F0502020204030204" pitchFamily="34" charset="0"/>
              </a:rPr>
              <a:t>Beam Power	</a:t>
            </a:r>
            <a:r>
              <a:rPr lang="ja-JP" altLang="en-US" sz="2000" dirty="0">
                <a:latin typeface="Calibri" panose="020F0502020204030204" pitchFamily="34" charset="0"/>
                <a:cs typeface="Calibri" panose="020F0502020204030204" pitchFamily="34" charset="0"/>
              </a:rPr>
              <a:t>：</a:t>
            </a:r>
            <a:r>
              <a:rPr lang="en-US" altLang="ja-JP" sz="2000" dirty="0">
                <a:latin typeface="Calibri" panose="020F0502020204030204" pitchFamily="34" charset="0"/>
                <a:cs typeface="Calibri" panose="020F0502020204030204" pitchFamily="34" charset="0"/>
              </a:rPr>
              <a:t>40MW</a:t>
            </a:r>
            <a:endParaRPr lang="ja-JP" altLang="en-US" sz="2000" dirty="0">
              <a:latin typeface="Calibri" panose="020F0502020204030204" pitchFamily="34" charset="0"/>
              <a:cs typeface="Calibri" panose="020F0502020204030204" pitchFamily="34" charset="0"/>
            </a:endParaRPr>
          </a:p>
        </p:txBody>
      </p:sp>
      <p:sp>
        <p:nvSpPr>
          <p:cNvPr id="15" name="スライド番号プレースホルダー 3"/>
          <p:cNvSpPr>
            <a:spLocks noGrp="1"/>
          </p:cNvSpPr>
          <p:nvPr>
            <p:ph type="sldNum" sz="quarter" idx="12"/>
          </p:nvPr>
        </p:nvSpPr>
        <p:spPr>
          <a:xfrm>
            <a:off x="7796743" y="5425807"/>
            <a:ext cx="2133600" cy="365125"/>
          </a:xfrm>
          <a:prstGeom prst="rect">
            <a:avLst/>
          </a:prstGeom>
        </p:spPr>
        <p:txBody>
          <a:bodyPr/>
          <a:lstStyle/>
          <a:p>
            <a:r>
              <a:rPr lang="en-US" altLang="ja-JP" dirty="0"/>
              <a:t>4</a:t>
            </a:r>
            <a:endParaRPr lang="ja-JP" altLang="en-US" dirty="0"/>
          </a:p>
        </p:txBody>
      </p:sp>
      <p:sp>
        <p:nvSpPr>
          <p:cNvPr id="4" name="テキスト ボックス 3"/>
          <p:cNvSpPr txBox="1"/>
          <p:nvPr/>
        </p:nvSpPr>
        <p:spPr>
          <a:xfrm>
            <a:off x="114489" y="1673838"/>
            <a:ext cx="4303550" cy="461665"/>
          </a:xfrm>
          <a:prstGeom prst="rect">
            <a:avLst/>
          </a:prstGeom>
          <a:noFill/>
        </p:spPr>
        <p:txBody>
          <a:bodyPr wrap="none" rtlCol="0">
            <a:spAutoFit/>
          </a:bodyPr>
          <a:lstStyle/>
          <a:p>
            <a:r>
              <a:rPr lang="en-US" altLang="ja-JP" sz="2400" b="1" dirty="0">
                <a:solidFill>
                  <a:srgbClr val="FF0000"/>
                </a:solidFill>
              </a:rPr>
              <a:t>Requirements to the accelerator</a:t>
            </a:r>
            <a:endParaRPr lang="ja-JP" altLang="en-US" sz="2400" b="1" dirty="0">
              <a:solidFill>
                <a:srgbClr val="FF0000"/>
              </a:solidFill>
            </a:endParaRPr>
          </a:p>
        </p:txBody>
      </p:sp>
      <p:sp>
        <p:nvSpPr>
          <p:cNvPr id="5" name="正方形/長方形 4"/>
          <p:cNvSpPr/>
          <p:nvPr/>
        </p:nvSpPr>
        <p:spPr>
          <a:xfrm>
            <a:off x="2279576" y="4165200"/>
            <a:ext cx="216024" cy="720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7" name="テキスト ボックス 6">
            <a:extLst>
              <a:ext uri="{FF2B5EF4-FFF2-40B4-BE49-F238E27FC236}">
                <a16:creationId xmlns:a16="http://schemas.microsoft.com/office/drawing/2014/main" id="{1B0D52BA-EA91-4362-8CA9-4380E3BEF5BD}"/>
              </a:ext>
            </a:extLst>
          </p:cNvPr>
          <p:cNvSpPr txBox="1"/>
          <p:nvPr/>
        </p:nvSpPr>
        <p:spPr>
          <a:xfrm>
            <a:off x="-3096344" y="7256805"/>
            <a:ext cx="3096344" cy="369332"/>
          </a:xfrm>
          <a:prstGeom prst="rect">
            <a:avLst/>
          </a:prstGeom>
          <a:solidFill>
            <a:schemeClr val="bg1"/>
          </a:solidFill>
        </p:spPr>
        <p:txBody>
          <a:bodyPr wrap="square" rtlCol="0">
            <a:spAutoFit/>
          </a:bodyPr>
          <a:lstStyle/>
          <a:p>
            <a:r>
              <a:rPr kumimoji="1" lang="en-US" altLang="ja-JP" dirty="0"/>
              <a:t>Energy per nucleon (MeV/u)</a:t>
            </a:r>
            <a:endParaRPr kumimoji="1" lang="ja-JP" altLang="en-US" dirty="0"/>
          </a:p>
        </p:txBody>
      </p:sp>
      <p:sp>
        <p:nvSpPr>
          <p:cNvPr id="16" name="テキスト ボックス 15">
            <a:extLst>
              <a:ext uri="{FF2B5EF4-FFF2-40B4-BE49-F238E27FC236}">
                <a16:creationId xmlns:a16="http://schemas.microsoft.com/office/drawing/2014/main" id="{46835801-1054-4168-B7C8-F4EE172A1107}"/>
              </a:ext>
            </a:extLst>
          </p:cNvPr>
          <p:cNvSpPr txBox="1"/>
          <p:nvPr/>
        </p:nvSpPr>
        <p:spPr>
          <a:xfrm rot="16200000">
            <a:off x="-2916536" y="4480604"/>
            <a:ext cx="3096344" cy="369332"/>
          </a:xfrm>
          <a:prstGeom prst="rect">
            <a:avLst/>
          </a:prstGeom>
          <a:solidFill>
            <a:schemeClr val="bg1"/>
          </a:solidFill>
        </p:spPr>
        <p:txBody>
          <a:bodyPr wrap="square" rtlCol="0">
            <a:spAutoFit/>
          </a:bodyPr>
          <a:lstStyle/>
          <a:p>
            <a:endParaRPr kumimoji="1" lang="ja-JP" altLang="en-US" dirty="0"/>
          </a:p>
        </p:txBody>
      </p:sp>
      <p:pic>
        <p:nvPicPr>
          <p:cNvPr id="42" name="図 41">
            <a:extLst>
              <a:ext uri="{FF2B5EF4-FFF2-40B4-BE49-F238E27FC236}">
                <a16:creationId xmlns:a16="http://schemas.microsoft.com/office/drawing/2014/main" id="{85AD36F4-17D0-02B0-24BF-0FE7E804269E}"/>
              </a:ext>
            </a:extLst>
          </p:cNvPr>
          <p:cNvPicPr>
            <a:picLocks noChangeAspect="1"/>
          </p:cNvPicPr>
          <p:nvPr/>
        </p:nvPicPr>
        <p:blipFill>
          <a:blip r:embed="rId3"/>
          <a:stretch>
            <a:fillRect/>
          </a:stretch>
        </p:blipFill>
        <p:spPr>
          <a:xfrm>
            <a:off x="4715520" y="1892334"/>
            <a:ext cx="7220916" cy="4711647"/>
          </a:xfrm>
          <a:prstGeom prst="rect">
            <a:avLst/>
          </a:prstGeom>
        </p:spPr>
      </p:pic>
      <p:sp>
        <p:nvSpPr>
          <p:cNvPr id="43" name="テキスト ボックス 42">
            <a:extLst>
              <a:ext uri="{FF2B5EF4-FFF2-40B4-BE49-F238E27FC236}">
                <a16:creationId xmlns:a16="http://schemas.microsoft.com/office/drawing/2014/main" id="{7CA7F9D8-C757-05DE-D99D-9FB7E8D23009}"/>
              </a:ext>
            </a:extLst>
          </p:cNvPr>
          <p:cNvSpPr txBox="1"/>
          <p:nvPr/>
        </p:nvSpPr>
        <p:spPr>
          <a:xfrm>
            <a:off x="5093734" y="2340314"/>
            <a:ext cx="902560" cy="584775"/>
          </a:xfrm>
          <a:prstGeom prst="rect">
            <a:avLst/>
          </a:prstGeom>
          <a:solidFill>
            <a:srgbClr val="E8E8E8"/>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600" b="1" i="0" u="none" strike="noStrike" kern="0" cap="none" spc="0" normalizeH="0" baseline="0" noProof="0" dirty="0">
                <a:ln>
                  <a:noFill/>
                </a:ln>
                <a:solidFill>
                  <a:prstClr val="black"/>
                </a:solidFill>
                <a:effectLst/>
                <a:uLnTx/>
                <a:uFillTx/>
                <a:latin typeface="ＭＳ Ｐゴシック" panose="020B0600070205080204" pitchFamily="50" charset="-128"/>
              </a:rPr>
              <a:t>For fast neutron</a:t>
            </a:r>
            <a:endParaRPr kumimoji="0" lang="ja-JP" altLang="en-US" sz="1600" b="1" i="0" u="none" strike="noStrike" kern="0" cap="none" spc="0" normalizeH="0" baseline="0" noProof="0" dirty="0">
              <a:ln>
                <a:noFill/>
              </a:ln>
              <a:solidFill>
                <a:prstClr val="black"/>
              </a:solidFill>
              <a:effectLst/>
              <a:uLnTx/>
              <a:uFillTx/>
              <a:latin typeface="ＭＳ Ｐゴシック" panose="020B0600070205080204" pitchFamily="50" charset="-128"/>
            </a:endParaRPr>
          </a:p>
        </p:txBody>
      </p:sp>
      <p:sp>
        <p:nvSpPr>
          <p:cNvPr id="44" name="楕円 43">
            <a:extLst>
              <a:ext uri="{FF2B5EF4-FFF2-40B4-BE49-F238E27FC236}">
                <a16:creationId xmlns:a16="http://schemas.microsoft.com/office/drawing/2014/main" id="{351DC075-8272-C358-583D-5E5CD520A603}"/>
              </a:ext>
            </a:extLst>
          </p:cNvPr>
          <p:cNvSpPr/>
          <p:nvPr/>
        </p:nvSpPr>
        <p:spPr>
          <a:xfrm rot="1811533">
            <a:off x="7640040" y="3407783"/>
            <a:ext cx="1981004" cy="1441932"/>
          </a:xfrm>
          <a:prstGeom prst="ellipse">
            <a:avLst/>
          </a:prstGeom>
          <a:noFill/>
          <a:ln w="28575" cap="flat" cmpd="sng" algn="ctr">
            <a:solidFill>
              <a:srgbClr val="156082">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45" name="楕円 44">
            <a:extLst>
              <a:ext uri="{FF2B5EF4-FFF2-40B4-BE49-F238E27FC236}">
                <a16:creationId xmlns:a16="http://schemas.microsoft.com/office/drawing/2014/main" id="{2C273F62-25AC-A6EB-AA45-4E33B5DACFB2}"/>
              </a:ext>
            </a:extLst>
          </p:cNvPr>
          <p:cNvSpPr/>
          <p:nvPr/>
        </p:nvSpPr>
        <p:spPr>
          <a:xfrm rot="1471288">
            <a:off x="6025287" y="2108979"/>
            <a:ext cx="1082862" cy="967271"/>
          </a:xfrm>
          <a:prstGeom prst="ellipse">
            <a:avLst/>
          </a:prstGeom>
          <a:noFill/>
          <a:ln w="28575" cap="flat" cmpd="sng" algn="ctr">
            <a:solidFill>
              <a:srgbClr val="156082">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46" name="テキスト ボックス 45">
            <a:extLst>
              <a:ext uri="{FF2B5EF4-FFF2-40B4-BE49-F238E27FC236}">
                <a16:creationId xmlns:a16="http://schemas.microsoft.com/office/drawing/2014/main" id="{91CAB8EF-5E9B-D29C-6E9F-94F18CCD5E60}"/>
              </a:ext>
            </a:extLst>
          </p:cNvPr>
          <p:cNvSpPr txBox="1"/>
          <p:nvPr/>
        </p:nvSpPr>
        <p:spPr>
          <a:xfrm rot="2071213">
            <a:off x="10108358" y="3731745"/>
            <a:ext cx="1434268" cy="338554"/>
          </a:xfrm>
          <a:prstGeom prst="rect">
            <a:avLst/>
          </a:prstGeom>
          <a:solidFill>
            <a:srgbClr val="E8E8E8"/>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600" b="1" i="0" u="none" strike="noStrike" kern="0" cap="none" spc="0" normalizeH="0" baseline="0" noProof="0" dirty="0">
                <a:ln>
                  <a:noFill/>
                </a:ln>
                <a:solidFill>
                  <a:srgbClr val="00B050"/>
                </a:solidFill>
                <a:effectLst/>
                <a:uLnTx/>
                <a:uFillTx/>
                <a:latin typeface="ＭＳ Ｐゴシック" panose="020B0600070205080204" pitchFamily="50" charset="-128"/>
              </a:rPr>
              <a:t>Beam Power</a:t>
            </a:r>
            <a:endParaRPr kumimoji="0" lang="ja-JP" altLang="en-US" sz="1600" b="1" i="0" u="none" strike="noStrike" kern="0" cap="none" spc="0" normalizeH="0" baseline="0" noProof="0" dirty="0">
              <a:ln>
                <a:noFill/>
              </a:ln>
              <a:solidFill>
                <a:srgbClr val="00B050"/>
              </a:solidFill>
              <a:effectLst/>
              <a:uLnTx/>
              <a:uFillTx/>
              <a:latin typeface="ＭＳ Ｐゴシック" panose="020B0600070205080204" pitchFamily="50" charset="-128"/>
            </a:endParaRPr>
          </a:p>
        </p:txBody>
      </p:sp>
      <p:sp>
        <p:nvSpPr>
          <p:cNvPr id="47" name="テキスト ボックス 46">
            <a:extLst>
              <a:ext uri="{FF2B5EF4-FFF2-40B4-BE49-F238E27FC236}">
                <a16:creationId xmlns:a16="http://schemas.microsoft.com/office/drawing/2014/main" id="{BE33C48C-DA89-305A-C53A-36686C4BCC39}"/>
              </a:ext>
            </a:extLst>
          </p:cNvPr>
          <p:cNvSpPr txBox="1"/>
          <p:nvPr/>
        </p:nvSpPr>
        <p:spPr>
          <a:xfrm>
            <a:off x="6895991" y="6307114"/>
            <a:ext cx="2689048" cy="338554"/>
          </a:xfrm>
          <a:prstGeom prst="rect">
            <a:avLst/>
          </a:prstGeom>
          <a:solidFill>
            <a:srgbClr val="E8E8E8"/>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600" b="1" i="0" u="none" strike="noStrike" kern="0" cap="none" spc="0" normalizeH="0" baseline="0" noProof="0" dirty="0">
                <a:ln>
                  <a:noFill/>
                </a:ln>
                <a:solidFill>
                  <a:prstClr val="black"/>
                </a:solidFill>
                <a:effectLst/>
                <a:uLnTx/>
                <a:uFillTx/>
                <a:latin typeface="ＭＳ Ｐゴシック" panose="020B0600070205080204" pitchFamily="50" charset="-128"/>
              </a:rPr>
              <a:t>Energy per nucleon (MeV/u)</a:t>
            </a:r>
            <a:endParaRPr kumimoji="0" lang="ja-JP" altLang="en-US" sz="1600" b="1" i="0" u="none" strike="noStrike" kern="0" cap="none" spc="0" normalizeH="0" baseline="0" noProof="0" dirty="0">
              <a:ln>
                <a:noFill/>
              </a:ln>
              <a:solidFill>
                <a:prstClr val="black"/>
              </a:solidFill>
              <a:effectLst/>
              <a:uLnTx/>
              <a:uFillTx/>
              <a:latin typeface="ＭＳ Ｐゴシック" panose="020B0600070205080204" pitchFamily="50" charset="-128"/>
            </a:endParaRPr>
          </a:p>
        </p:txBody>
      </p:sp>
      <p:sp>
        <p:nvSpPr>
          <p:cNvPr id="48" name="テキスト ボックス 47">
            <a:extLst>
              <a:ext uri="{FF2B5EF4-FFF2-40B4-BE49-F238E27FC236}">
                <a16:creationId xmlns:a16="http://schemas.microsoft.com/office/drawing/2014/main" id="{E901DBDF-A1DB-85C4-472F-12785399E08D}"/>
              </a:ext>
            </a:extLst>
          </p:cNvPr>
          <p:cNvSpPr txBox="1"/>
          <p:nvPr/>
        </p:nvSpPr>
        <p:spPr>
          <a:xfrm rot="16200000">
            <a:off x="3678032" y="3902898"/>
            <a:ext cx="2324948" cy="369332"/>
          </a:xfrm>
          <a:prstGeom prst="rect">
            <a:avLst/>
          </a:prstGeom>
          <a:solidFill>
            <a:srgbClr val="E8E8E8"/>
          </a:solidFill>
        </p:spPr>
        <p:txBody>
          <a:bodyPr wrap="square" rtlCol="0">
            <a:spAutoFit/>
          </a:bodyPr>
          <a:lstStyle/>
          <a:p>
            <a:r>
              <a:rPr lang="en-US" altLang="ja-JP" dirty="0"/>
              <a:t>Average current (</a:t>
            </a:r>
            <a:r>
              <a:rPr lang="en-US" altLang="ja-JP" dirty="0">
                <a:latin typeface="Symbol" panose="05050102010706020507" pitchFamily="18" charset="2"/>
              </a:rPr>
              <a:t>m</a:t>
            </a:r>
            <a:r>
              <a:rPr lang="en-US" altLang="ja-JP" dirty="0"/>
              <a:t>A u)</a:t>
            </a:r>
            <a:endParaRPr lang="ja-JP" altLang="en-US" dirty="0"/>
          </a:p>
        </p:txBody>
      </p:sp>
      <p:sp>
        <p:nvSpPr>
          <p:cNvPr id="49" name="テキスト ボックス 48">
            <a:extLst>
              <a:ext uri="{FF2B5EF4-FFF2-40B4-BE49-F238E27FC236}">
                <a16:creationId xmlns:a16="http://schemas.microsoft.com/office/drawing/2014/main" id="{DA661729-2E63-8952-F8E5-B7E3FFF43FD2}"/>
              </a:ext>
            </a:extLst>
          </p:cNvPr>
          <p:cNvSpPr txBox="1"/>
          <p:nvPr/>
        </p:nvSpPr>
        <p:spPr>
          <a:xfrm>
            <a:off x="6083121" y="3825739"/>
            <a:ext cx="1588163" cy="584775"/>
          </a:xfrm>
          <a:prstGeom prst="rect">
            <a:avLst/>
          </a:prstGeom>
          <a:solidFill>
            <a:srgbClr val="E8E8E8"/>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600" b="1" i="0" u="none" strike="noStrike" kern="0" cap="none" spc="0" normalizeH="0" baseline="0" noProof="0" dirty="0">
                <a:ln>
                  <a:noFill/>
                </a:ln>
                <a:solidFill>
                  <a:prstClr val="black"/>
                </a:solidFill>
                <a:effectLst/>
                <a:uLnTx/>
                <a:uFillTx/>
                <a:latin typeface="ＭＳ Ｐゴシック" panose="020B0600070205080204" pitchFamily="50" charset="-128"/>
              </a:rPr>
              <a:t>For Low energy neutron</a:t>
            </a:r>
            <a:endParaRPr kumimoji="0" lang="ja-JP" altLang="en-US" sz="1600" b="1" i="0" u="none" strike="noStrike" kern="0" cap="none" spc="0" normalizeH="0" baseline="0" noProof="0" dirty="0">
              <a:ln>
                <a:noFill/>
              </a:ln>
              <a:solidFill>
                <a:prstClr val="black"/>
              </a:solidFill>
              <a:effectLst/>
              <a:uLnTx/>
              <a:uFillTx/>
              <a:latin typeface="ＭＳ Ｐゴシック" panose="020B0600070205080204" pitchFamily="50" charset="-128"/>
            </a:endParaRPr>
          </a:p>
        </p:txBody>
      </p:sp>
      <p:sp>
        <p:nvSpPr>
          <p:cNvPr id="50" name="テキスト ボックス 49">
            <a:extLst>
              <a:ext uri="{FF2B5EF4-FFF2-40B4-BE49-F238E27FC236}">
                <a16:creationId xmlns:a16="http://schemas.microsoft.com/office/drawing/2014/main" id="{A4311889-B3E3-E242-F1CC-CA0CB74A0C0A}"/>
              </a:ext>
            </a:extLst>
          </p:cNvPr>
          <p:cNvSpPr txBox="1"/>
          <p:nvPr/>
        </p:nvSpPr>
        <p:spPr>
          <a:xfrm>
            <a:off x="7566817" y="1367938"/>
            <a:ext cx="4082335" cy="369332"/>
          </a:xfrm>
          <a:prstGeom prst="rect">
            <a:avLst/>
          </a:prstGeom>
          <a:noFill/>
        </p:spPr>
        <p:txBody>
          <a:bodyPr wrap="square" rtlCol="0">
            <a:spAutoFit/>
          </a:bodyPr>
          <a:lstStyle/>
          <a:p>
            <a:pPr fontAlgn="auto">
              <a:spcBef>
                <a:spcPts val="0"/>
              </a:spcBef>
              <a:spcAft>
                <a:spcPts val="0"/>
              </a:spcAft>
              <a:defRPr/>
            </a:pPr>
            <a:r>
              <a:rPr lang="en-US" altLang="ja-JP" b="1" dirty="0">
                <a:solidFill>
                  <a:srgbClr val="FF0000"/>
                </a:solidFill>
                <a:latin typeface="游ゴシック" panose="02110004020202020204"/>
                <a:ea typeface="游ゴシック" panose="020B0400000000000000" pitchFamily="50" charset="-128"/>
              </a:rPr>
              <a:t>(Deuteron</a:t>
            </a:r>
            <a:r>
              <a:rPr lang="ja-JP" altLang="en-US" b="1" dirty="0">
                <a:solidFill>
                  <a:srgbClr val="FF0000"/>
                </a:solidFill>
                <a:latin typeface="游ゴシック" panose="02110004020202020204"/>
                <a:ea typeface="游ゴシック" panose="020B0400000000000000" pitchFamily="50" charset="-128"/>
              </a:rPr>
              <a:t>、</a:t>
            </a:r>
            <a:r>
              <a:rPr lang="en-US" altLang="ja-JP" b="1" dirty="0">
                <a:solidFill>
                  <a:srgbClr val="FF0000"/>
                </a:solidFill>
                <a:latin typeface="游ゴシック" panose="02110004020202020204"/>
                <a:ea typeface="游ゴシック" panose="020B0400000000000000" pitchFamily="50" charset="-128"/>
              </a:rPr>
              <a:t>1A</a:t>
            </a:r>
            <a:r>
              <a:rPr lang="ja-JP" altLang="en-US" b="1" dirty="0">
                <a:solidFill>
                  <a:srgbClr val="FF0000"/>
                </a:solidFill>
                <a:latin typeface="游ゴシック" panose="02110004020202020204"/>
                <a:ea typeface="游ゴシック" panose="020B0400000000000000" pitchFamily="50" charset="-128"/>
              </a:rPr>
              <a:t>⇒</a:t>
            </a:r>
            <a:r>
              <a:rPr lang="en-US" altLang="ja-JP" b="1" dirty="0">
                <a:solidFill>
                  <a:srgbClr val="FF0000"/>
                </a:solidFill>
                <a:latin typeface="游ゴシック" panose="02110004020202020204"/>
                <a:ea typeface="游ゴシック" panose="020B0400000000000000" pitchFamily="50" charset="-128"/>
              </a:rPr>
              <a:t>0.1A, 400MeV)</a:t>
            </a:r>
            <a:endParaRPr lang="ja-JP" altLang="en-US" b="1" dirty="0">
              <a:solidFill>
                <a:srgbClr val="FF0000"/>
              </a:solidFill>
              <a:latin typeface="游ゴシック" panose="02110004020202020204"/>
              <a:ea typeface="游ゴシック" panose="020B0400000000000000" pitchFamily="50" charset="-128"/>
            </a:endParaRPr>
          </a:p>
        </p:txBody>
      </p:sp>
      <p:sp>
        <p:nvSpPr>
          <p:cNvPr id="51" name="テキスト ボックス 50">
            <a:extLst>
              <a:ext uri="{FF2B5EF4-FFF2-40B4-BE49-F238E27FC236}">
                <a16:creationId xmlns:a16="http://schemas.microsoft.com/office/drawing/2014/main" id="{4049FF25-15F6-229B-5E67-3E51E280CF88}"/>
              </a:ext>
            </a:extLst>
          </p:cNvPr>
          <p:cNvSpPr txBox="1"/>
          <p:nvPr/>
        </p:nvSpPr>
        <p:spPr>
          <a:xfrm>
            <a:off x="6646863" y="2540376"/>
            <a:ext cx="832713" cy="338554"/>
          </a:xfrm>
          <a:prstGeom prst="rect">
            <a:avLst/>
          </a:prstGeom>
          <a:solidFill>
            <a:sysClr val="window" lastClr="FFFFFF"/>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600" b="1" i="0" u="none" strike="noStrike" kern="0" cap="none" spc="0" normalizeH="0" baseline="0" noProof="0" dirty="0">
                <a:ln>
                  <a:noFill/>
                </a:ln>
                <a:solidFill>
                  <a:prstClr val="black"/>
                </a:solidFill>
                <a:effectLst/>
                <a:uLnTx/>
                <a:uFillTx/>
                <a:latin typeface="游ゴシック" panose="02110004020202020204"/>
                <a:ea typeface="游ゴシック" panose="020B0400000000000000" pitchFamily="50" charset="-128"/>
              </a:rPr>
              <a:t>IFMIF</a:t>
            </a:r>
            <a:endParaRPr kumimoji="0" lang="ja-JP" altLang="en-US" sz="1600" b="1" i="0" u="none" strike="noStrike" kern="0" cap="none" spc="0" normalizeH="0" baseline="0" noProof="0" dirty="0">
              <a:ln>
                <a:noFill/>
              </a:ln>
              <a:solidFill>
                <a:prstClr val="black"/>
              </a:solidFill>
              <a:effectLst/>
              <a:uLnTx/>
              <a:uFillTx/>
              <a:latin typeface="游ゴシック" panose="02110004020202020204"/>
              <a:ea typeface="游ゴシック" panose="020B0400000000000000" pitchFamily="50" charset="-128"/>
            </a:endParaRPr>
          </a:p>
        </p:txBody>
      </p:sp>
      <p:sp>
        <p:nvSpPr>
          <p:cNvPr id="53" name="正方形/長方形 52">
            <a:extLst>
              <a:ext uri="{FF2B5EF4-FFF2-40B4-BE49-F238E27FC236}">
                <a16:creationId xmlns:a16="http://schemas.microsoft.com/office/drawing/2014/main" id="{8A6B3230-BC6A-D768-7B4F-B70DE91F69C0}"/>
              </a:ext>
            </a:extLst>
          </p:cNvPr>
          <p:cNvSpPr/>
          <p:nvPr/>
        </p:nvSpPr>
        <p:spPr>
          <a:xfrm>
            <a:off x="10519429" y="3163067"/>
            <a:ext cx="695960" cy="145732"/>
          </a:xfrm>
          <a:prstGeom prst="rect">
            <a:avLst/>
          </a:prstGeom>
          <a:solidFill>
            <a:srgbClr val="E8E8E8"/>
          </a:solidFill>
          <a:ln w="1905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400" b="1" i="0" u="none" strike="noStrike" kern="0" cap="none" spc="0" normalizeH="0" baseline="0" noProof="0" dirty="0">
                <a:ln>
                  <a:noFill/>
                </a:ln>
                <a:solidFill>
                  <a:srgbClr val="FF0000"/>
                </a:solidFill>
                <a:effectLst/>
                <a:uLnTx/>
                <a:uFillTx/>
                <a:latin typeface="游ゴシック" panose="02110004020202020204"/>
                <a:ea typeface="游ゴシック" panose="020B0400000000000000" pitchFamily="50" charset="-128"/>
                <a:cs typeface="+mn-cs"/>
              </a:rPr>
              <a:t>MS10</a:t>
            </a:r>
            <a:endParaRPr kumimoji="0" lang="ja-JP" altLang="en-US" sz="1400" b="1" i="0" u="none" strike="noStrike" kern="0" cap="none" spc="0" normalizeH="0" baseline="0" noProof="0" dirty="0">
              <a:ln>
                <a:noFill/>
              </a:ln>
              <a:solidFill>
                <a:srgbClr val="FF0000"/>
              </a:solidFill>
              <a:effectLst/>
              <a:uLnTx/>
              <a:uFillTx/>
              <a:latin typeface="游ゴシック" panose="02110004020202020204"/>
              <a:ea typeface="游ゴシック" panose="020B0400000000000000" pitchFamily="50" charset="-128"/>
              <a:cs typeface="+mn-cs"/>
            </a:endParaRPr>
          </a:p>
        </p:txBody>
      </p:sp>
      <p:sp>
        <p:nvSpPr>
          <p:cNvPr id="55" name="楕円 54">
            <a:extLst>
              <a:ext uri="{FF2B5EF4-FFF2-40B4-BE49-F238E27FC236}">
                <a16:creationId xmlns:a16="http://schemas.microsoft.com/office/drawing/2014/main" id="{121794F5-17CB-6CEA-3F23-276C5928A043}"/>
              </a:ext>
            </a:extLst>
          </p:cNvPr>
          <p:cNvSpPr/>
          <p:nvPr/>
        </p:nvSpPr>
        <p:spPr>
          <a:xfrm>
            <a:off x="6920743" y="1930135"/>
            <a:ext cx="202795" cy="231829"/>
          </a:xfrm>
          <a:prstGeom prst="ellipse">
            <a:avLst/>
          </a:prstGeom>
          <a:solidFill>
            <a:srgbClr val="FF0000"/>
          </a:solidFill>
          <a:ln w="1905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56" name="テキスト ボックス 55">
            <a:extLst>
              <a:ext uri="{FF2B5EF4-FFF2-40B4-BE49-F238E27FC236}">
                <a16:creationId xmlns:a16="http://schemas.microsoft.com/office/drawing/2014/main" id="{B333FF54-06D1-76F8-2FCD-332D7088DF91}"/>
              </a:ext>
            </a:extLst>
          </p:cNvPr>
          <p:cNvSpPr txBox="1"/>
          <p:nvPr/>
        </p:nvSpPr>
        <p:spPr>
          <a:xfrm>
            <a:off x="5255745" y="1602647"/>
            <a:ext cx="2440240" cy="369332"/>
          </a:xfrm>
          <a:prstGeom prst="rect">
            <a:avLst/>
          </a:prstGeom>
          <a:noFill/>
        </p:spPr>
        <p:txBody>
          <a:bodyPr wrap="square">
            <a:spAutoFit/>
          </a:bodyPr>
          <a:lstStyle/>
          <a:p>
            <a:pPr defTabSz="457200" fontAlgn="auto">
              <a:spcBef>
                <a:spcPts val="0"/>
              </a:spcBef>
              <a:spcAft>
                <a:spcPts val="0"/>
              </a:spcAft>
            </a:pPr>
            <a:r>
              <a:rPr lang="en-US" altLang="ja-JP" b="1" dirty="0">
                <a:solidFill>
                  <a:srgbClr val="FF0000"/>
                </a:solidFill>
                <a:latin typeface="游ゴシック" panose="02110004020202020204"/>
                <a:ea typeface="游ゴシック" panose="020B0400000000000000" pitchFamily="50" charset="-128"/>
              </a:rPr>
              <a:t>Deuteron </a:t>
            </a:r>
            <a:r>
              <a:rPr lang="en-US" altLang="ja-JP" b="1" i="1" dirty="0">
                <a:solidFill>
                  <a:srgbClr val="FF0000"/>
                </a:solidFill>
                <a:latin typeface="游ゴシック" panose="02110004020202020204"/>
                <a:ea typeface="游ゴシック" panose="020B0400000000000000" pitchFamily="50" charset="-128"/>
              </a:rPr>
              <a:t>1A 40MeV</a:t>
            </a:r>
            <a:endParaRPr kumimoji="0" lang="ja-JP" altLang="en-US" dirty="0">
              <a:solidFill>
                <a:prstClr val="black"/>
              </a:solidFill>
              <a:latin typeface="游ゴシック" panose="02110004020202020204"/>
              <a:ea typeface="游ゴシック" panose="020B0400000000000000" pitchFamily="50" charset="-128"/>
            </a:endParaRPr>
          </a:p>
        </p:txBody>
      </p:sp>
      <p:cxnSp>
        <p:nvCxnSpPr>
          <p:cNvPr id="57" name="直線矢印コネクタ 56">
            <a:extLst>
              <a:ext uri="{FF2B5EF4-FFF2-40B4-BE49-F238E27FC236}">
                <a16:creationId xmlns:a16="http://schemas.microsoft.com/office/drawing/2014/main" id="{E6B0043E-8455-5F72-D6D6-EF5869C46C6B}"/>
              </a:ext>
            </a:extLst>
          </p:cNvPr>
          <p:cNvCxnSpPr>
            <a:cxnSpLocks/>
          </p:cNvCxnSpPr>
          <p:nvPr/>
        </p:nvCxnSpPr>
        <p:spPr>
          <a:xfrm flipV="1">
            <a:off x="7022140" y="2094878"/>
            <a:ext cx="0" cy="273695"/>
          </a:xfrm>
          <a:prstGeom prst="straightConnector1">
            <a:avLst/>
          </a:prstGeom>
          <a:noFill/>
          <a:ln w="38100" cap="flat" cmpd="sng" algn="ctr">
            <a:solidFill>
              <a:srgbClr val="156082"/>
            </a:solidFill>
            <a:prstDash val="solid"/>
            <a:miter lim="800000"/>
            <a:tailEnd type="triangle"/>
          </a:ln>
          <a:effectLst/>
        </p:spPr>
      </p:cxnSp>
      <p:sp>
        <p:nvSpPr>
          <p:cNvPr id="58" name="テキスト ボックス 57">
            <a:extLst>
              <a:ext uri="{FF2B5EF4-FFF2-40B4-BE49-F238E27FC236}">
                <a16:creationId xmlns:a16="http://schemas.microsoft.com/office/drawing/2014/main" id="{BCAA6BA4-71A9-8C3C-F52B-3F226CB73E7C}"/>
              </a:ext>
            </a:extLst>
          </p:cNvPr>
          <p:cNvSpPr txBox="1"/>
          <p:nvPr/>
        </p:nvSpPr>
        <p:spPr>
          <a:xfrm>
            <a:off x="6478925" y="2226571"/>
            <a:ext cx="571341" cy="307777"/>
          </a:xfrm>
          <a:prstGeom prst="rect">
            <a:avLst/>
          </a:prstGeom>
          <a:no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ja-JP" sz="1400" b="1" i="0" u="none" strike="noStrike" kern="0" cap="none" spc="0" normalizeH="0" baseline="0" noProof="0" dirty="0">
                <a:ln>
                  <a:noFill/>
                </a:ln>
                <a:solidFill>
                  <a:srgbClr val="156082"/>
                </a:solidFill>
                <a:effectLst/>
                <a:uLnTx/>
                <a:uFillTx/>
                <a:latin typeface="游ゴシック" panose="02110004020202020204"/>
                <a:ea typeface="游ゴシック" panose="020B0400000000000000" pitchFamily="50" charset="-128"/>
              </a:rPr>
              <a:t>~x4</a:t>
            </a:r>
            <a:endParaRPr kumimoji="0" lang="ja-JP" altLang="en-US" sz="1400" b="1" i="0" u="none" strike="noStrike" kern="0" cap="none" spc="0" normalizeH="0" baseline="0" noProof="0" dirty="0">
              <a:ln>
                <a:noFill/>
              </a:ln>
              <a:solidFill>
                <a:srgbClr val="156082"/>
              </a:solidFill>
              <a:effectLst/>
              <a:uLnTx/>
              <a:uFillTx/>
              <a:latin typeface="游ゴシック" panose="02110004020202020204"/>
              <a:ea typeface="游ゴシック" panose="020B0400000000000000" pitchFamily="50" charset="-128"/>
            </a:endParaRPr>
          </a:p>
        </p:txBody>
      </p:sp>
      <p:cxnSp>
        <p:nvCxnSpPr>
          <p:cNvPr id="59" name="直線矢印コネクタ 58">
            <a:extLst>
              <a:ext uri="{FF2B5EF4-FFF2-40B4-BE49-F238E27FC236}">
                <a16:creationId xmlns:a16="http://schemas.microsoft.com/office/drawing/2014/main" id="{3A8584E9-FBB6-4B00-3299-5AD275519835}"/>
              </a:ext>
            </a:extLst>
          </p:cNvPr>
          <p:cNvCxnSpPr>
            <a:cxnSpLocks/>
          </p:cNvCxnSpPr>
          <p:nvPr/>
        </p:nvCxnSpPr>
        <p:spPr>
          <a:xfrm flipH="1">
            <a:off x="7912186" y="1697189"/>
            <a:ext cx="51947" cy="195145"/>
          </a:xfrm>
          <a:prstGeom prst="straightConnector1">
            <a:avLst/>
          </a:prstGeom>
          <a:noFill/>
          <a:ln w="38100" cap="flat" cmpd="sng" algn="ctr">
            <a:solidFill>
              <a:srgbClr val="FF0000"/>
            </a:solidFill>
            <a:prstDash val="solid"/>
            <a:miter lim="800000"/>
            <a:tailEnd type="triangle"/>
          </a:ln>
          <a:effectLst/>
        </p:spPr>
      </p:cxnSp>
      <p:cxnSp>
        <p:nvCxnSpPr>
          <p:cNvPr id="60" name="直線矢印コネクタ 59">
            <a:extLst>
              <a:ext uri="{FF2B5EF4-FFF2-40B4-BE49-F238E27FC236}">
                <a16:creationId xmlns:a16="http://schemas.microsoft.com/office/drawing/2014/main" id="{CF57FBEC-1E0A-3287-F8E8-9A47A37565B2}"/>
              </a:ext>
            </a:extLst>
          </p:cNvPr>
          <p:cNvCxnSpPr>
            <a:cxnSpLocks/>
          </p:cNvCxnSpPr>
          <p:nvPr/>
        </p:nvCxnSpPr>
        <p:spPr>
          <a:xfrm>
            <a:off x="7916803" y="2109825"/>
            <a:ext cx="0" cy="547391"/>
          </a:xfrm>
          <a:prstGeom prst="straightConnector1">
            <a:avLst/>
          </a:prstGeom>
          <a:noFill/>
          <a:ln w="38100" cap="flat" cmpd="sng" algn="ctr">
            <a:solidFill>
              <a:srgbClr val="FF0000"/>
            </a:solidFill>
            <a:prstDash val="solid"/>
            <a:miter lim="800000"/>
            <a:headEnd type="none" w="med" len="med"/>
            <a:tailEnd type="triangle" w="med" len="med"/>
          </a:ln>
          <a:effectLst/>
        </p:spPr>
      </p:cxnSp>
      <p:sp>
        <p:nvSpPr>
          <p:cNvPr id="61" name="楕円 60">
            <a:extLst>
              <a:ext uri="{FF2B5EF4-FFF2-40B4-BE49-F238E27FC236}">
                <a16:creationId xmlns:a16="http://schemas.microsoft.com/office/drawing/2014/main" id="{C878DBF2-842C-F91A-8144-928529A7A7A0}"/>
              </a:ext>
            </a:extLst>
          </p:cNvPr>
          <p:cNvSpPr/>
          <p:nvPr/>
        </p:nvSpPr>
        <p:spPr>
          <a:xfrm>
            <a:off x="7804267" y="2657216"/>
            <a:ext cx="229238" cy="170934"/>
          </a:xfrm>
          <a:prstGeom prst="ellipse">
            <a:avLst/>
          </a:prstGeom>
          <a:solidFill>
            <a:srgbClr val="156082"/>
          </a:solidFill>
          <a:ln w="19050" cap="flat" cmpd="sng" algn="ctr">
            <a:solidFill>
              <a:srgbClr val="156082">
                <a:shade val="1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62" name="楕円 61">
            <a:extLst>
              <a:ext uri="{FF2B5EF4-FFF2-40B4-BE49-F238E27FC236}">
                <a16:creationId xmlns:a16="http://schemas.microsoft.com/office/drawing/2014/main" id="{D5D6AA87-A054-E9D9-169D-036861FBCF60}"/>
              </a:ext>
            </a:extLst>
          </p:cNvPr>
          <p:cNvSpPr/>
          <p:nvPr/>
        </p:nvSpPr>
        <p:spPr>
          <a:xfrm>
            <a:off x="4840506" y="493026"/>
            <a:ext cx="307401" cy="206807"/>
          </a:xfrm>
          <a:prstGeom prst="ellipse">
            <a:avLst/>
          </a:prstGeom>
          <a:solidFill>
            <a:srgbClr val="00B0F0"/>
          </a:solidFill>
          <a:ln w="19050" cap="flat" cmpd="sng" algn="ctr">
            <a:solidFill>
              <a:srgbClr val="156082">
                <a:shade val="1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66" name="テキスト ボックス 65">
            <a:extLst>
              <a:ext uri="{FF2B5EF4-FFF2-40B4-BE49-F238E27FC236}">
                <a16:creationId xmlns:a16="http://schemas.microsoft.com/office/drawing/2014/main" id="{8119CB15-4ADE-5B75-9A33-D56E640E871C}"/>
              </a:ext>
            </a:extLst>
          </p:cNvPr>
          <p:cNvSpPr txBox="1"/>
          <p:nvPr/>
        </p:nvSpPr>
        <p:spPr>
          <a:xfrm>
            <a:off x="4494764" y="741847"/>
            <a:ext cx="1197940" cy="338554"/>
          </a:xfrm>
          <a:prstGeom prst="rect">
            <a:avLst/>
          </a:prstGeom>
          <a:noFill/>
        </p:spPr>
        <p:txBody>
          <a:bodyPr wrap="square">
            <a:spAutoFit/>
          </a:bodyPr>
          <a:lstStyle/>
          <a:p>
            <a:pPr defTabSz="457200" fontAlgn="auto">
              <a:spcBef>
                <a:spcPts val="0"/>
              </a:spcBef>
              <a:spcAft>
                <a:spcPts val="0"/>
              </a:spcAft>
            </a:pPr>
            <a:r>
              <a:rPr lang="en-US" altLang="ja-JP" sz="1600" b="1" dirty="0">
                <a:solidFill>
                  <a:prstClr val="black"/>
                </a:solidFill>
                <a:latin typeface="游ゴシック" panose="02110004020202020204"/>
                <a:ea typeface="游ゴシック" panose="020B0400000000000000" pitchFamily="50" charset="-128"/>
              </a:rPr>
              <a:t>ITER</a:t>
            </a:r>
            <a:r>
              <a:rPr lang="ja-JP" altLang="en-US" sz="1600" b="1" dirty="0">
                <a:solidFill>
                  <a:prstClr val="black"/>
                </a:solidFill>
                <a:latin typeface="游ゴシック" panose="02110004020202020204"/>
                <a:ea typeface="游ゴシック" panose="020B0400000000000000" pitchFamily="50" charset="-128"/>
              </a:rPr>
              <a:t> </a:t>
            </a:r>
            <a:r>
              <a:rPr lang="en-US" altLang="ja-JP" sz="1600" b="1" dirty="0">
                <a:solidFill>
                  <a:prstClr val="black"/>
                </a:solidFill>
                <a:latin typeface="游ゴシック" panose="02110004020202020204"/>
                <a:ea typeface="游ゴシック" panose="020B0400000000000000" pitchFamily="50" charset="-128"/>
              </a:rPr>
              <a:t>NBI</a:t>
            </a:r>
          </a:p>
        </p:txBody>
      </p:sp>
      <p:sp>
        <p:nvSpPr>
          <p:cNvPr id="8" name="テキスト ボックス 7">
            <a:extLst>
              <a:ext uri="{FF2B5EF4-FFF2-40B4-BE49-F238E27FC236}">
                <a16:creationId xmlns:a16="http://schemas.microsoft.com/office/drawing/2014/main" id="{1E52287F-3E7F-2BC4-D137-461A169FEEB8}"/>
              </a:ext>
            </a:extLst>
          </p:cNvPr>
          <p:cNvSpPr txBox="1"/>
          <p:nvPr/>
        </p:nvSpPr>
        <p:spPr>
          <a:xfrm>
            <a:off x="4324894" y="968126"/>
            <a:ext cx="2440240" cy="369332"/>
          </a:xfrm>
          <a:prstGeom prst="rect">
            <a:avLst/>
          </a:prstGeom>
          <a:noFill/>
        </p:spPr>
        <p:txBody>
          <a:bodyPr wrap="square">
            <a:spAutoFit/>
          </a:bodyPr>
          <a:lstStyle/>
          <a:p>
            <a:pPr defTabSz="457200" fontAlgn="auto">
              <a:spcBef>
                <a:spcPts val="0"/>
              </a:spcBef>
              <a:spcAft>
                <a:spcPts val="0"/>
              </a:spcAft>
            </a:pPr>
            <a:r>
              <a:rPr lang="en-US" altLang="ja-JP" b="1" dirty="0">
                <a:solidFill>
                  <a:srgbClr val="FF0000"/>
                </a:solidFill>
                <a:latin typeface="游ゴシック" panose="02110004020202020204"/>
                <a:ea typeface="游ゴシック" panose="020B0400000000000000" pitchFamily="50" charset="-128"/>
              </a:rPr>
              <a:t>Deuteron 1MeV 20A</a:t>
            </a:r>
            <a:endParaRPr kumimoji="0" lang="ja-JP" altLang="en-US" dirty="0">
              <a:solidFill>
                <a:prstClr val="black"/>
              </a:solidFill>
              <a:latin typeface="游ゴシック" panose="02110004020202020204"/>
              <a:ea typeface="游ゴシック" panose="020B0400000000000000" pitchFamily="50" charset="-128"/>
            </a:endParaRPr>
          </a:p>
        </p:txBody>
      </p:sp>
      <p:grpSp>
        <p:nvGrpSpPr>
          <p:cNvPr id="6" name="グループ化 5">
            <a:extLst>
              <a:ext uri="{FF2B5EF4-FFF2-40B4-BE49-F238E27FC236}">
                <a16:creationId xmlns:a16="http://schemas.microsoft.com/office/drawing/2014/main" id="{D551E5E7-03DE-7EEF-C2AF-B4DB61586B38}"/>
              </a:ext>
            </a:extLst>
          </p:cNvPr>
          <p:cNvGrpSpPr/>
          <p:nvPr/>
        </p:nvGrpSpPr>
        <p:grpSpPr>
          <a:xfrm>
            <a:off x="10416480" y="123346"/>
            <a:ext cx="1460440" cy="836942"/>
            <a:chOff x="10244747" y="10214"/>
            <a:chExt cx="1947253" cy="1115922"/>
          </a:xfrm>
        </p:grpSpPr>
        <p:pic>
          <p:nvPicPr>
            <p:cNvPr id="9" name="図 8">
              <a:extLst>
                <a:ext uri="{FF2B5EF4-FFF2-40B4-BE49-F238E27FC236}">
                  <a16:creationId xmlns:a16="http://schemas.microsoft.com/office/drawing/2014/main" id="{EA2332E4-7FE8-F2FC-28EF-E9792800AA73}"/>
                </a:ext>
              </a:extLst>
            </p:cNvPr>
            <p:cNvPicPr>
              <a:picLocks noChangeAspect="1"/>
            </p:cNvPicPr>
            <p:nvPr/>
          </p:nvPicPr>
          <p:blipFill>
            <a:blip r:embed="rId4"/>
            <a:stretch>
              <a:fillRect/>
            </a:stretch>
          </p:blipFill>
          <p:spPr>
            <a:xfrm>
              <a:off x="10244747" y="10214"/>
              <a:ext cx="976769" cy="978414"/>
            </a:xfrm>
            <a:prstGeom prst="rect">
              <a:avLst/>
            </a:prstGeom>
          </p:spPr>
        </p:pic>
        <p:pic>
          <p:nvPicPr>
            <p:cNvPr id="10" name="図 9">
              <a:extLst>
                <a:ext uri="{FF2B5EF4-FFF2-40B4-BE49-F238E27FC236}">
                  <a16:creationId xmlns:a16="http://schemas.microsoft.com/office/drawing/2014/main" id="{EE0D1A37-7299-477B-4A30-AD8D494E573D}"/>
                </a:ext>
              </a:extLst>
            </p:cNvPr>
            <p:cNvPicPr>
              <a:picLocks noChangeAspect="1"/>
            </p:cNvPicPr>
            <p:nvPr/>
          </p:nvPicPr>
          <p:blipFill>
            <a:blip r:embed="rId5"/>
            <a:srcRect l="7116" r="70698"/>
            <a:stretch>
              <a:fillRect/>
            </a:stretch>
          </p:blipFill>
          <p:spPr>
            <a:xfrm>
              <a:off x="11149562" y="10214"/>
              <a:ext cx="1042438" cy="1115922"/>
            </a:xfrm>
            <a:prstGeom prst="rect">
              <a:avLst/>
            </a:prstGeom>
          </p:spPr>
        </p:pic>
      </p:grpSp>
      <p:sp>
        <p:nvSpPr>
          <p:cNvPr id="12" name="テキスト ボックス 11">
            <a:extLst>
              <a:ext uri="{FF2B5EF4-FFF2-40B4-BE49-F238E27FC236}">
                <a16:creationId xmlns:a16="http://schemas.microsoft.com/office/drawing/2014/main" id="{27C98881-F416-792D-0E2D-F1C84252E258}"/>
              </a:ext>
            </a:extLst>
          </p:cNvPr>
          <p:cNvSpPr txBox="1"/>
          <p:nvPr/>
        </p:nvSpPr>
        <p:spPr>
          <a:xfrm>
            <a:off x="195086" y="87179"/>
            <a:ext cx="301686" cy="369332"/>
          </a:xfrm>
          <a:prstGeom prst="rect">
            <a:avLst/>
          </a:prstGeom>
          <a:noFill/>
        </p:spPr>
        <p:txBody>
          <a:bodyPr wrap="none" rtlCol="0">
            <a:spAutoFit/>
          </a:bodyPr>
          <a:lstStyle/>
          <a:p>
            <a:r>
              <a:rPr kumimoji="1" lang="en-US" altLang="ja-JP" dirty="0"/>
              <a:t>4</a:t>
            </a:r>
            <a:endParaRPr kumimoji="1" lang="ja-JP" altLang="en-US" dirty="0"/>
          </a:p>
        </p:txBody>
      </p:sp>
    </p:spTree>
    <p:extLst>
      <p:ext uri="{BB962C8B-B14F-4D97-AF65-F5344CB8AC3E}">
        <p14:creationId xmlns:p14="http://schemas.microsoft.com/office/powerpoint/2010/main" val="3629198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1"/>
          <p:cNvSpPr txBox="1">
            <a:spLocks/>
          </p:cNvSpPr>
          <p:nvPr/>
        </p:nvSpPr>
        <p:spPr>
          <a:xfrm>
            <a:off x="2151014" y="1"/>
            <a:ext cx="7886700" cy="545909"/>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a:lstStyle>
          <a:p>
            <a:pPr algn="ctr" fontAlgn="auto">
              <a:spcAft>
                <a:spcPts val="0"/>
              </a:spcAft>
              <a:defRPr/>
            </a:pPr>
            <a:r>
              <a:rPr lang="en-US" altLang="ja-JP" sz="3200" b="1" dirty="0">
                <a:solidFill>
                  <a:srgbClr val="000000"/>
                </a:solidFill>
                <a:latin typeface="Calibri" panose="020F0502020204030204" pitchFamily="34" charset="0"/>
                <a:cs typeface="Calibri" panose="020F0502020204030204" pitchFamily="34" charset="0"/>
              </a:rPr>
              <a:t>Technical issue: beam size</a:t>
            </a:r>
            <a:endParaRPr lang="ja-JP" altLang="en-US" sz="3200" b="1" dirty="0">
              <a:solidFill>
                <a:srgbClr val="000000"/>
              </a:solidFill>
              <a:latin typeface="Calibri" panose="020F0502020204030204" pitchFamily="34" charset="0"/>
              <a:cs typeface="Calibri" panose="020F0502020204030204" pitchFamily="34" charset="0"/>
            </a:endParaRPr>
          </a:p>
        </p:txBody>
      </p:sp>
      <p:pic>
        <p:nvPicPr>
          <p:cNvPr id="6" name="コンテンツ プレースホルダー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82992" y="2297688"/>
            <a:ext cx="2534112" cy="2121897"/>
          </a:xfrm>
          <a:prstGeom prst="rect">
            <a:avLst/>
          </a:prstGeom>
        </p:spPr>
      </p:pic>
      <p:sp>
        <p:nvSpPr>
          <p:cNvPr id="8" name="正方形/長方形 7"/>
          <p:cNvSpPr/>
          <p:nvPr/>
        </p:nvSpPr>
        <p:spPr>
          <a:xfrm rot="16200000">
            <a:off x="865439" y="3013907"/>
            <a:ext cx="1684424" cy="93846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r>
              <a:rPr lang="en-US" altLang="ja-JP" b="1" dirty="0">
                <a:solidFill>
                  <a:schemeClr val="bg1"/>
                </a:solidFill>
              </a:rPr>
              <a:t>Plasma</a:t>
            </a:r>
            <a:endParaRPr lang="ja-JP" altLang="en-US" b="1" dirty="0">
              <a:solidFill>
                <a:schemeClr val="bg1"/>
              </a:solidFill>
            </a:endParaRPr>
          </a:p>
        </p:txBody>
      </p:sp>
      <p:sp>
        <p:nvSpPr>
          <p:cNvPr id="10" name="右矢印 9"/>
          <p:cNvSpPr/>
          <p:nvPr/>
        </p:nvSpPr>
        <p:spPr>
          <a:xfrm>
            <a:off x="2174523" y="2981545"/>
            <a:ext cx="1440160" cy="1003187"/>
          </a:xfrm>
          <a:prstGeom prst="rightArrow">
            <a:avLst>
              <a:gd name="adj1" fmla="val 50000"/>
              <a:gd name="adj2" fmla="val 2569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r>
              <a:rPr lang="en-US" altLang="ja-JP" dirty="0">
                <a:solidFill>
                  <a:srgbClr val="00B050"/>
                </a:solidFill>
              </a:rPr>
              <a:t>1A beam</a:t>
            </a:r>
            <a:endParaRPr lang="ja-JP" altLang="en-US" dirty="0">
              <a:solidFill>
                <a:srgbClr val="00B050"/>
              </a:solidFill>
            </a:endParaRPr>
          </a:p>
        </p:txBody>
      </p:sp>
      <p:grpSp>
        <p:nvGrpSpPr>
          <p:cNvPr id="18" name="グループ化 17"/>
          <p:cNvGrpSpPr/>
          <p:nvPr/>
        </p:nvGrpSpPr>
        <p:grpSpPr>
          <a:xfrm>
            <a:off x="2246532" y="2276872"/>
            <a:ext cx="753979" cy="2412533"/>
            <a:chOff x="1323474" y="1142999"/>
            <a:chExt cx="753979" cy="1608222"/>
          </a:xfrm>
        </p:grpSpPr>
        <p:sp>
          <p:nvSpPr>
            <p:cNvPr id="11" name="正方形/長方形 10"/>
            <p:cNvSpPr/>
            <p:nvPr/>
          </p:nvSpPr>
          <p:spPr>
            <a:xfrm>
              <a:off x="1323474" y="1142999"/>
              <a:ext cx="144379" cy="541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u="sng">
                <a:solidFill>
                  <a:srgbClr val="FFFFFF"/>
                </a:solidFill>
              </a:endParaRPr>
            </a:p>
          </p:txBody>
        </p:sp>
        <p:sp>
          <p:nvSpPr>
            <p:cNvPr id="14" name="正方形/長方形 13"/>
            <p:cNvSpPr/>
            <p:nvPr/>
          </p:nvSpPr>
          <p:spPr>
            <a:xfrm>
              <a:off x="1933074" y="1142999"/>
              <a:ext cx="144379" cy="541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u="sng">
                <a:solidFill>
                  <a:srgbClr val="FFFFFF"/>
                </a:solidFill>
              </a:endParaRPr>
            </a:p>
          </p:txBody>
        </p:sp>
        <p:sp>
          <p:nvSpPr>
            <p:cNvPr id="16" name="正方形/長方形 15"/>
            <p:cNvSpPr/>
            <p:nvPr/>
          </p:nvSpPr>
          <p:spPr>
            <a:xfrm>
              <a:off x="1323474" y="2209799"/>
              <a:ext cx="144379" cy="541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u="sng">
                <a:solidFill>
                  <a:srgbClr val="FFFFFF"/>
                </a:solidFill>
              </a:endParaRPr>
            </a:p>
          </p:txBody>
        </p:sp>
        <p:sp>
          <p:nvSpPr>
            <p:cNvPr id="17" name="正方形/長方形 16"/>
            <p:cNvSpPr/>
            <p:nvPr/>
          </p:nvSpPr>
          <p:spPr>
            <a:xfrm>
              <a:off x="1933074" y="2209799"/>
              <a:ext cx="144379" cy="541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u="sng">
                <a:solidFill>
                  <a:srgbClr val="FFFFFF"/>
                </a:solidFill>
              </a:endParaRPr>
            </a:p>
          </p:txBody>
        </p:sp>
      </p:grpSp>
      <p:sp>
        <p:nvSpPr>
          <p:cNvPr id="20" name="テキスト ボックス 19"/>
          <p:cNvSpPr txBox="1"/>
          <p:nvPr/>
        </p:nvSpPr>
        <p:spPr>
          <a:xfrm>
            <a:off x="3686691" y="2529165"/>
            <a:ext cx="2760692" cy="584775"/>
          </a:xfrm>
          <a:prstGeom prst="rect">
            <a:avLst/>
          </a:prstGeom>
          <a:noFill/>
        </p:spPr>
        <p:txBody>
          <a:bodyPr wrap="none" rtlCol="0">
            <a:spAutoFit/>
          </a:bodyPr>
          <a:lstStyle/>
          <a:p>
            <a:pPr defTabSz="457200" fontAlgn="auto">
              <a:spcBef>
                <a:spcPts val="0"/>
              </a:spcBef>
              <a:spcAft>
                <a:spcPts val="0"/>
              </a:spcAft>
              <a:defRPr/>
            </a:pPr>
            <a:r>
              <a:rPr lang="en-US" altLang="ja-JP" sz="1600" dirty="0">
                <a:solidFill>
                  <a:srgbClr val="000000"/>
                </a:solidFill>
                <a:latin typeface="Arial"/>
                <a:ea typeface="ＭＳ Ｐゴシック"/>
              </a:rPr>
              <a:t>RFQ</a:t>
            </a:r>
          </a:p>
          <a:p>
            <a:pPr defTabSz="457200" fontAlgn="auto">
              <a:spcBef>
                <a:spcPts val="0"/>
              </a:spcBef>
              <a:spcAft>
                <a:spcPts val="0"/>
              </a:spcAft>
              <a:defRPr/>
            </a:pPr>
            <a:r>
              <a:rPr lang="en-US" altLang="ja-JP" sz="1600" dirty="0">
                <a:solidFill>
                  <a:srgbClr val="000000"/>
                </a:solidFill>
                <a:latin typeface="Arial"/>
                <a:ea typeface="ＭＳ Ｐゴシック"/>
              </a:rPr>
              <a:t>(radiofrequency quadrupole)</a:t>
            </a:r>
          </a:p>
        </p:txBody>
      </p:sp>
      <p:cxnSp>
        <p:nvCxnSpPr>
          <p:cNvPr id="24" name="直線矢印コネクタ 23"/>
          <p:cNvCxnSpPr/>
          <p:nvPr/>
        </p:nvCxnSpPr>
        <p:spPr>
          <a:xfrm>
            <a:off x="3326651" y="3249244"/>
            <a:ext cx="0" cy="486736"/>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6" name="テキスト ボックス 25"/>
          <p:cNvSpPr txBox="1"/>
          <p:nvPr/>
        </p:nvSpPr>
        <p:spPr>
          <a:xfrm>
            <a:off x="1055440" y="5057449"/>
            <a:ext cx="6415602" cy="369332"/>
          </a:xfrm>
          <a:prstGeom prst="rect">
            <a:avLst/>
          </a:prstGeom>
          <a:noFill/>
        </p:spPr>
        <p:txBody>
          <a:bodyPr wrap="none" rtlCol="0">
            <a:spAutoFit/>
          </a:bodyPr>
          <a:lstStyle/>
          <a:p>
            <a:pPr defTabSz="457200" fontAlgn="auto">
              <a:spcBef>
                <a:spcPts val="0"/>
              </a:spcBef>
              <a:spcAft>
                <a:spcPts val="0"/>
              </a:spcAft>
              <a:defRPr/>
            </a:pPr>
            <a:r>
              <a:rPr lang="en-US" altLang="ja-JP" dirty="0">
                <a:solidFill>
                  <a:srgbClr val="FF0000"/>
                </a:solidFill>
                <a:latin typeface="Arial"/>
                <a:ea typeface="ＭＳ Ｐゴシック"/>
              </a:rPr>
              <a:t>Size of 1A beam &gt;10cm</a:t>
            </a:r>
            <a:r>
              <a:rPr lang="en-US" altLang="ja-JP" dirty="0">
                <a:solidFill>
                  <a:srgbClr val="FF0000"/>
                </a:solidFill>
                <a:latin typeface="Symbol" panose="05050102010706020507" pitchFamily="18" charset="2"/>
                <a:ea typeface="ＭＳ Ｐゴシック"/>
              </a:rPr>
              <a:t>f</a:t>
            </a:r>
            <a:r>
              <a:rPr lang="ja-JP" altLang="en-US" dirty="0">
                <a:solidFill>
                  <a:srgbClr val="FF0000"/>
                </a:solidFill>
                <a:latin typeface="Arial"/>
                <a:ea typeface="ＭＳ Ｐゴシック"/>
              </a:rPr>
              <a:t> </a:t>
            </a:r>
            <a:r>
              <a:rPr lang="en-US" altLang="ja-JP" dirty="0">
                <a:solidFill>
                  <a:srgbClr val="FF0000"/>
                </a:solidFill>
                <a:latin typeface="Arial"/>
                <a:ea typeface="ＭＳ Ｐゴシック"/>
              </a:rPr>
              <a:t>&gt;&gt; 1cm: typical acceptance of RFQ</a:t>
            </a:r>
            <a:endParaRPr lang="ja-JP" altLang="en-US" dirty="0">
              <a:solidFill>
                <a:srgbClr val="FF0000"/>
              </a:solidFill>
              <a:latin typeface="Arial"/>
              <a:ea typeface="ＭＳ Ｐゴシック"/>
            </a:endParaRPr>
          </a:p>
        </p:txBody>
      </p:sp>
      <p:cxnSp>
        <p:nvCxnSpPr>
          <p:cNvPr id="29" name="直線矢印コネクタ 28"/>
          <p:cNvCxnSpPr/>
          <p:nvPr/>
        </p:nvCxnSpPr>
        <p:spPr>
          <a:xfrm flipH="1" flipV="1">
            <a:off x="3326651" y="3681292"/>
            <a:ext cx="6770" cy="134826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7608793" y="4419584"/>
            <a:ext cx="3095719" cy="369332"/>
          </a:xfrm>
          <a:prstGeom prst="rect">
            <a:avLst/>
          </a:prstGeom>
          <a:noFill/>
        </p:spPr>
        <p:txBody>
          <a:bodyPr wrap="none" rtlCol="0">
            <a:spAutoFit/>
          </a:bodyPr>
          <a:lstStyle/>
          <a:p>
            <a:pPr defTabSz="457200" fontAlgn="auto">
              <a:spcBef>
                <a:spcPts val="0"/>
              </a:spcBef>
              <a:spcAft>
                <a:spcPts val="0"/>
              </a:spcAft>
              <a:defRPr/>
            </a:pPr>
            <a:r>
              <a:rPr lang="en-US" altLang="ja-JP" dirty="0">
                <a:solidFill>
                  <a:srgbClr val="000000"/>
                </a:solidFill>
                <a:latin typeface="Arial"/>
                <a:ea typeface="ＭＳ Ｐゴシック"/>
              </a:rPr>
              <a:t>Cross sectional view of RFQ</a:t>
            </a:r>
            <a:endParaRPr lang="ja-JP" altLang="en-US" dirty="0">
              <a:solidFill>
                <a:srgbClr val="000000"/>
              </a:solidFill>
              <a:latin typeface="Arial"/>
              <a:ea typeface="ＭＳ Ｐゴシック"/>
            </a:endParaRPr>
          </a:p>
        </p:txBody>
      </p:sp>
      <p:sp>
        <p:nvSpPr>
          <p:cNvPr id="33" name="円/楕円 32"/>
          <p:cNvSpPr/>
          <p:nvPr/>
        </p:nvSpPr>
        <p:spPr>
          <a:xfrm>
            <a:off x="9007903" y="3336742"/>
            <a:ext cx="192505" cy="240632"/>
          </a:xfrm>
          <a:prstGeom prst="ellipse">
            <a:avLst/>
          </a:prstGeom>
          <a:solidFill>
            <a:srgbClr val="FFFF00"/>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a:solidFill>
                <a:srgbClr val="FFFFFF"/>
              </a:solidFill>
            </a:endParaRPr>
          </a:p>
        </p:txBody>
      </p:sp>
      <p:sp>
        <p:nvSpPr>
          <p:cNvPr id="34" name="円/楕円 33"/>
          <p:cNvSpPr/>
          <p:nvPr/>
        </p:nvSpPr>
        <p:spPr>
          <a:xfrm>
            <a:off x="7415663" y="4412504"/>
            <a:ext cx="192505" cy="240632"/>
          </a:xfrm>
          <a:prstGeom prst="ellipse">
            <a:avLst/>
          </a:prstGeom>
          <a:solidFill>
            <a:srgbClr val="FFFF00"/>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defRPr/>
            </a:pPr>
            <a:endParaRPr lang="ja-JP" altLang="en-US">
              <a:solidFill>
                <a:srgbClr val="FFFFFF"/>
              </a:solidFill>
            </a:endParaRPr>
          </a:p>
        </p:txBody>
      </p:sp>
      <p:sp>
        <p:nvSpPr>
          <p:cNvPr id="35" name="テキスト ボックス 34"/>
          <p:cNvSpPr txBox="1"/>
          <p:nvPr/>
        </p:nvSpPr>
        <p:spPr>
          <a:xfrm>
            <a:off x="7968833" y="4777988"/>
            <a:ext cx="2292615" cy="523220"/>
          </a:xfrm>
          <a:prstGeom prst="rect">
            <a:avLst/>
          </a:prstGeom>
          <a:noFill/>
        </p:spPr>
        <p:txBody>
          <a:bodyPr wrap="none" rtlCol="0">
            <a:spAutoFit/>
          </a:bodyPr>
          <a:lstStyle/>
          <a:p>
            <a:pPr defTabSz="457200" fontAlgn="auto">
              <a:spcBef>
                <a:spcPts val="0"/>
              </a:spcBef>
              <a:spcAft>
                <a:spcPts val="0"/>
              </a:spcAft>
              <a:defRPr/>
            </a:pPr>
            <a:r>
              <a:rPr lang="en-US" altLang="ja-JP" sz="1400" dirty="0">
                <a:solidFill>
                  <a:srgbClr val="000000"/>
                </a:solidFill>
                <a:latin typeface="Arial"/>
                <a:ea typeface="ＭＳ Ｐゴシック"/>
              </a:rPr>
              <a:t>The area which beam can </a:t>
            </a:r>
          </a:p>
          <a:p>
            <a:pPr defTabSz="457200" fontAlgn="auto">
              <a:spcBef>
                <a:spcPts val="0"/>
              </a:spcBef>
              <a:spcAft>
                <a:spcPts val="0"/>
              </a:spcAft>
              <a:defRPr/>
            </a:pPr>
            <a:r>
              <a:rPr lang="en-US" altLang="ja-JP" sz="1400" dirty="0">
                <a:solidFill>
                  <a:srgbClr val="000000"/>
                </a:solidFill>
                <a:latin typeface="Arial"/>
                <a:ea typeface="ＭＳ Ｐゴシック"/>
              </a:rPr>
              <a:t>go through.</a:t>
            </a:r>
            <a:endParaRPr lang="ja-JP" altLang="en-US" sz="1400" dirty="0">
              <a:solidFill>
                <a:srgbClr val="000000"/>
              </a:solidFill>
              <a:latin typeface="Arial"/>
              <a:ea typeface="ＭＳ Ｐゴシック"/>
            </a:endParaRPr>
          </a:p>
        </p:txBody>
      </p:sp>
      <p:cxnSp>
        <p:nvCxnSpPr>
          <p:cNvPr id="37" name="直線矢印コネクタ 36"/>
          <p:cNvCxnSpPr>
            <a:endCxn id="3" idx="2"/>
          </p:cNvCxnSpPr>
          <p:nvPr/>
        </p:nvCxnSpPr>
        <p:spPr>
          <a:xfrm flipH="1" flipV="1">
            <a:off x="5126851" y="3771170"/>
            <a:ext cx="432048" cy="135028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539431" y="993502"/>
            <a:ext cx="11161240" cy="923330"/>
          </a:xfrm>
          <a:prstGeom prst="rect">
            <a:avLst/>
          </a:prstGeom>
          <a:noFill/>
        </p:spPr>
        <p:txBody>
          <a:bodyPr wrap="square" rtlCol="0">
            <a:spAutoFit/>
          </a:bodyPr>
          <a:lstStyle/>
          <a:p>
            <a:pPr defTabSz="457200" fontAlgn="auto">
              <a:spcBef>
                <a:spcPts val="0"/>
              </a:spcBef>
              <a:spcAft>
                <a:spcPts val="0"/>
              </a:spcAft>
              <a:defRPr/>
            </a:pPr>
            <a:r>
              <a:rPr kumimoji="0" lang="en-US" altLang="ja-JP" b="1" dirty="0">
                <a:solidFill>
                  <a:srgbClr val="FF0000"/>
                </a:solidFill>
                <a:ea typeface="ＭＳ Ｐゴシック"/>
                <a:cs typeface="Calibri" panose="020F0502020204030204" pitchFamily="34" charset="0"/>
              </a:rPr>
              <a:t>RFQ (radio-frequency quadrupole) </a:t>
            </a:r>
            <a:r>
              <a:rPr kumimoji="0" lang="en-US" altLang="ja-JP" dirty="0" err="1">
                <a:solidFill>
                  <a:srgbClr val="000000"/>
                </a:solidFill>
                <a:ea typeface="ＭＳ Ｐゴシック"/>
                <a:cs typeface="Calibri" panose="020F0502020204030204" pitchFamily="34" charset="0"/>
              </a:rPr>
              <a:t>linacs</a:t>
            </a:r>
            <a:r>
              <a:rPr kumimoji="0" lang="en-US" altLang="ja-JP" dirty="0">
                <a:solidFill>
                  <a:srgbClr val="000000"/>
                </a:solidFill>
                <a:ea typeface="ＭＳ Ｐゴシック"/>
                <a:cs typeface="Calibri" panose="020F0502020204030204" pitchFamily="34" charset="0"/>
              </a:rPr>
              <a:t> are widely used as front-end accelerators  in the high-intensity, high-energy proton (deuteron) </a:t>
            </a:r>
            <a:r>
              <a:rPr kumimoji="0" lang="en-US" altLang="ja-JP" dirty="0" err="1">
                <a:solidFill>
                  <a:srgbClr val="000000"/>
                </a:solidFill>
                <a:ea typeface="ＭＳ Ｐゴシック"/>
                <a:cs typeface="Calibri" panose="020F0502020204030204" pitchFamily="34" charset="0"/>
              </a:rPr>
              <a:t>linacs</a:t>
            </a:r>
            <a:r>
              <a:rPr kumimoji="0" lang="en-US" altLang="ja-JP" dirty="0">
                <a:solidFill>
                  <a:srgbClr val="000000"/>
                </a:solidFill>
                <a:ea typeface="ＭＳ Ｐゴシック"/>
                <a:cs typeface="Calibri" panose="020F0502020204030204" pitchFamily="34" charset="0"/>
              </a:rPr>
              <a:t>. It works as a buncher of DC beam from ion source, electrical transverse focusing elements, accelerator.</a:t>
            </a:r>
          </a:p>
        </p:txBody>
      </p:sp>
      <p:sp>
        <p:nvSpPr>
          <p:cNvPr id="41" name="テキスト ボックス 40"/>
          <p:cNvSpPr txBox="1"/>
          <p:nvPr/>
        </p:nvSpPr>
        <p:spPr>
          <a:xfrm>
            <a:off x="4038103" y="5563283"/>
            <a:ext cx="4163897" cy="584775"/>
          </a:xfrm>
          <a:prstGeom prst="rect">
            <a:avLst/>
          </a:prstGeom>
          <a:noFill/>
        </p:spPr>
        <p:txBody>
          <a:bodyPr wrap="none" rtlCol="0">
            <a:spAutoFit/>
          </a:bodyPr>
          <a:lstStyle/>
          <a:p>
            <a:pPr defTabSz="457200" fontAlgn="auto">
              <a:spcBef>
                <a:spcPts val="0"/>
              </a:spcBef>
              <a:spcAft>
                <a:spcPts val="0"/>
              </a:spcAft>
              <a:defRPr/>
            </a:pPr>
            <a:r>
              <a:rPr lang="en-US" altLang="ja-JP" sz="3200" dirty="0">
                <a:solidFill>
                  <a:srgbClr val="FF0000"/>
                </a:solidFill>
                <a:latin typeface="Arial"/>
                <a:ea typeface="ＭＳ Ｐゴシック"/>
              </a:rPr>
              <a:t>We can’t use RFQ</a:t>
            </a:r>
            <a:r>
              <a:rPr lang="ja-JP" altLang="en-US" sz="3200" dirty="0">
                <a:solidFill>
                  <a:srgbClr val="FF0000"/>
                </a:solidFill>
                <a:latin typeface="Arial"/>
                <a:ea typeface="ＭＳ Ｐゴシック"/>
              </a:rPr>
              <a:t>！</a:t>
            </a:r>
            <a:r>
              <a:rPr lang="en-US" altLang="ja-JP" sz="3200" dirty="0">
                <a:solidFill>
                  <a:srgbClr val="FF0000"/>
                </a:solidFill>
                <a:latin typeface="Arial"/>
                <a:ea typeface="ＭＳ Ｐゴシック"/>
              </a:rPr>
              <a:t>! </a:t>
            </a:r>
            <a:endParaRPr lang="en-US" altLang="ja-JP" dirty="0">
              <a:solidFill>
                <a:srgbClr val="FF0000"/>
              </a:solidFill>
              <a:latin typeface="Arial"/>
              <a:ea typeface="ＭＳ Ｐゴシック"/>
            </a:endParaRPr>
          </a:p>
        </p:txBody>
      </p:sp>
      <p:pic>
        <p:nvPicPr>
          <p:cNvPr id="3" name="図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86691" y="3195105"/>
            <a:ext cx="2880320" cy="576064"/>
          </a:xfrm>
          <a:prstGeom prst="rect">
            <a:avLst/>
          </a:prstGeom>
        </p:spPr>
      </p:pic>
      <p:grpSp>
        <p:nvGrpSpPr>
          <p:cNvPr id="2" name="グループ化 1">
            <a:extLst>
              <a:ext uri="{FF2B5EF4-FFF2-40B4-BE49-F238E27FC236}">
                <a16:creationId xmlns:a16="http://schemas.microsoft.com/office/drawing/2014/main" id="{F8F7683B-B8EF-83C1-61E1-1C7A48492068}"/>
              </a:ext>
            </a:extLst>
          </p:cNvPr>
          <p:cNvGrpSpPr/>
          <p:nvPr/>
        </p:nvGrpSpPr>
        <p:grpSpPr>
          <a:xfrm>
            <a:off x="10416480" y="123346"/>
            <a:ext cx="1460440" cy="836942"/>
            <a:chOff x="10244747" y="10214"/>
            <a:chExt cx="1947253" cy="1115922"/>
          </a:xfrm>
        </p:grpSpPr>
        <p:pic>
          <p:nvPicPr>
            <p:cNvPr id="4" name="図 3">
              <a:extLst>
                <a:ext uri="{FF2B5EF4-FFF2-40B4-BE49-F238E27FC236}">
                  <a16:creationId xmlns:a16="http://schemas.microsoft.com/office/drawing/2014/main" id="{FA22AC4D-80AB-33FA-388F-BE70496FB9D7}"/>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1DB4CC6D-CF4F-CFC9-DB3F-AB4DB1DCAE8E}"/>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12" name="テキスト ボックス 11">
            <a:extLst>
              <a:ext uri="{FF2B5EF4-FFF2-40B4-BE49-F238E27FC236}">
                <a16:creationId xmlns:a16="http://schemas.microsoft.com/office/drawing/2014/main" id="{A17ED1EC-6FDF-A0F6-DA27-2526062CDDCD}"/>
              </a:ext>
            </a:extLst>
          </p:cNvPr>
          <p:cNvSpPr txBox="1"/>
          <p:nvPr/>
        </p:nvSpPr>
        <p:spPr>
          <a:xfrm>
            <a:off x="195086" y="87179"/>
            <a:ext cx="301686" cy="369332"/>
          </a:xfrm>
          <a:prstGeom prst="rect">
            <a:avLst/>
          </a:prstGeom>
          <a:noFill/>
        </p:spPr>
        <p:txBody>
          <a:bodyPr wrap="none" rtlCol="0">
            <a:spAutoFit/>
          </a:bodyPr>
          <a:lstStyle/>
          <a:p>
            <a:r>
              <a:rPr kumimoji="1" lang="en-US" altLang="ja-JP" dirty="0"/>
              <a:t>5</a:t>
            </a:r>
            <a:endParaRPr kumimoji="1" lang="ja-JP" altLang="en-US" dirty="0"/>
          </a:p>
        </p:txBody>
      </p:sp>
    </p:spTree>
    <p:extLst>
      <p:ext uri="{BB962C8B-B14F-4D97-AF65-F5344CB8AC3E}">
        <p14:creationId xmlns:p14="http://schemas.microsoft.com/office/powerpoint/2010/main" val="4104525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ボックス 4"/>
          <p:cNvSpPr txBox="1"/>
          <p:nvPr/>
        </p:nvSpPr>
        <p:spPr>
          <a:xfrm>
            <a:off x="2505113" y="52084"/>
            <a:ext cx="7036093" cy="584775"/>
          </a:xfrm>
          <a:prstGeom prst="rect">
            <a:avLst/>
          </a:prstGeom>
          <a:noFill/>
        </p:spPr>
        <p:txBody>
          <a:bodyPr wrap="none" rtlCol="0">
            <a:spAutoFit/>
          </a:bodyPr>
          <a:lstStyle/>
          <a:p>
            <a:pPr defTabSz="457200" fontAlgn="auto">
              <a:spcBef>
                <a:spcPts val="0"/>
              </a:spcBef>
              <a:spcAft>
                <a:spcPts val="0"/>
              </a:spcAft>
              <a:defRPr/>
            </a:pPr>
            <a:r>
              <a:rPr lang="ja-JP" altLang="ja-JP" sz="3200" b="1" dirty="0">
                <a:latin typeface="+mn-lt"/>
              </a:rPr>
              <a:t>Concept of Single‑Cell Linac</a:t>
            </a:r>
            <a:r>
              <a:rPr lang="en-US" altLang="ja-JP" sz="3200" b="1" dirty="0">
                <a:latin typeface="+mn-lt"/>
              </a:rPr>
              <a:t> for 1A beam</a:t>
            </a:r>
            <a:endParaRPr lang="ja-JP" altLang="en-US" sz="3200" b="1" dirty="0">
              <a:solidFill>
                <a:srgbClr val="000000"/>
              </a:solidFill>
              <a:latin typeface="+mn-lt"/>
              <a:ea typeface="ＭＳ Ｐゴシック"/>
              <a:cs typeface="Calibri" panose="020F0502020204030204" pitchFamily="34" charset="0"/>
            </a:endParaRPr>
          </a:p>
        </p:txBody>
      </p:sp>
      <p:sp>
        <p:nvSpPr>
          <p:cNvPr id="4" name="テキスト ボックス 3"/>
          <p:cNvSpPr txBox="1"/>
          <p:nvPr/>
        </p:nvSpPr>
        <p:spPr>
          <a:xfrm>
            <a:off x="2063552" y="676110"/>
            <a:ext cx="8348871" cy="461665"/>
          </a:xfrm>
          <a:prstGeom prst="rect">
            <a:avLst/>
          </a:prstGeom>
          <a:noFill/>
        </p:spPr>
        <p:txBody>
          <a:bodyPr wrap="square" rtlCol="0">
            <a:spAutoFit/>
          </a:bodyPr>
          <a:lstStyle/>
          <a:p>
            <a:r>
              <a:rPr lang="en-US" altLang="ja-JP" sz="2400" dirty="0">
                <a:solidFill>
                  <a:srgbClr val="FF0000"/>
                </a:solidFill>
              </a:rPr>
              <a:t>Single-cell cavities + magnetic focusing elements (without RFQ)</a:t>
            </a:r>
            <a:endParaRPr lang="ja-JP" altLang="en-US" sz="2400" dirty="0">
              <a:solidFill>
                <a:srgbClr val="FF0000"/>
              </a:solidFill>
            </a:endParaRPr>
          </a:p>
        </p:txBody>
      </p:sp>
      <p:sp>
        <p:nvSpPr>
          <p:cNvPr id="6" name="テキスト ボックス 5"/>
          <p:cNvSpPr txBox="1"/>
          <p:nvPr/>
        </p:nvSpPr>
        <p:spPr>
          <a:xfrm>
            <a:off x="479376" y="1221720"/>
            <a:ext cx="11161240" cy="1631216"/>
          </a:xfrm>
          <a:prstGeom prst="rect">
            <a:avLst/>
          </a:prstGeom>
          <a:noFill/>
          <a:ln w="38100">
            <a:solidFill>
              <a:srgbClr val="FF0000"/>
            </a:solidFill>
          </a:ln>
        </p:spPr>
        <p:txBody>
          <a:bodyPr wrap="square" rtlCol="0">
            <a:spAutoFit/>
          </a:bodyPr>
          <a:lstStyle/>
          <a:p>
            <a:r>
              <a:rPr lang="en-US" altLang="ja-JP" sz="2000" dirty="0">
                <a:solidFill>
                  <a:srgbClr val="000000"/>
                </a:solidFill>
              </a:rPr>
              <a:t>Merits</a:t>
            </a:r>
            <a:r>
              <a:rPr lang="ja-JP" altLang="en-US" sz="2000" dirty="0">
                <a:solidFill>
                  <a:srgbClr val="000000"/>
                </a:solidFill>
              </a:rPr>
              <a:t>：</a:t>
            </a:r>
            <a:endParaRPr lang="en-US" altLang="ja-JP" sz="2000" dirty="0">
              <a:solidFill>
                <a:srgbClr val="000000"/>
              </a:solidFill>
            </a:endParaRPr>
          </a:p>
          <a:p>
            <a:r>
              <a:rPr lang="en-US" altLang="ja-JP" sz="2000" dirty="0">
                <a:solidFill>
                  <a:srgbClr val="000000"/>
                </a:solidFill>
              </a:rPr>
              <a:t>1: It can accept large beams because it uses magnet focusing elements free from discharge. </a:t>
            </a:r>
          </a:p>
          <a:p>
            <a:r>
              <a:rPr lang="en-US" altLang="ja-JP" sz="2000" dirty="0">
                <a:solidFill>
                  <a:srgbClr val="000000"/>
                </a:solidFill>
              </a:rPr>
              <a:t>2: Low current density owing to the large beam size mitigates space charge force.</a:t>
            </a:r>
          </a:p>
          <a:p>
            <a:r>
              <a:rPr lang="en-US" altLang="ja-JP" sz="2000" dirty="0">
                <a:solidFill>
                  <a:srgbClr val="000000"/>
                </a:solidFill>
              </a:rPr>
              <a:t>3: Voltage and phase of each cell can be independently selected to compensate for the longitudinal space charge effects, and also to implement an efficient bunching function for a</a:t>
            </a:r>
            <a:endParaRPr lang="ja-JP" altLang="en-US" sz="2000" dirty="0">
              <a:solidFill>
                <a:srgbClr val="000000"/>
              </a:solidFill>
            </a:endParaRPr>
          </a:p>
        </p:txBody>
      </p:sp>
      <p:sp>
        <p:nvSpPr>
          <p:cNvPr id="7" name="スライド番号プレースホルダー 3"/>
          <p:cNvSpPr>
            <a:spLocks noGrp="1"/>
          </p:cNvSpPr>
          <p:nvPr>
            <p:ph type="sldNum" sz="quarter" idx="12"/>
          </p:nvPr>
        </p:nvSpPr>
        <p:spPr>
          <a:xfrm>
            <a:off x="8077042" y="6381329"/>
            <a:ext cx="2133600" cy="365125"/>
          </a:xfrm>
          <a:prstGeom prst="rect">
            <a:avLst/>
          </a:prstGeom>
        </p:spPr>
        <p:txBody>
          <a:bodyPr/>
          <a:lstStyle/>
          <a:p>
            <a:r>
              <a:rPr lang="en-US" altLang="ja-JP" dirty="0"/>
              <a:t>6</a:t>
            </a:r>
            <a:endParaRPr lang="ja-JP" altLang="en-US" dirty="0"/>
          </a:p>
        </p:txBody>
      </p:sp>
      <p:pic>
        <p:nvPicPr>
          <p:cNvPr id="8" name="図 7" descr="ダイアグラム&#10;&#10;自動的に生成された説明">
            <a:extLst>
              <a:ext uri="{FF2B5EF4-FFF2-40B4-BE49-F238E27FC236}">
                <a16:creationId xmlns:a16="http://schemas.microsoft.com/office/drawing/2014/main" id="{17025490-F4CE-4E09-A078-24DB6830F1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8736" y="2927176"/>
            <a:ext cx="8940338" cy="3886200"/>
          </a:xfrm>
          <a:prstGeom prst="rect">
            <a:avLst/>
          </a:prstGeom>
        </p:spPr>
      </p:pic>
      <p:sp>
        <p:nvSpPr>
          <p:cNvPr id="9" name="テキスト ボックス 8">
            <a:extLst>
              <a:ext uri="{FF2B5EF4-FFF2-40B4-BE49-F238E27FC236}">
                <a16:creationId xmlns:a16="http://schemas.microsoft.com/office/drawing/2014/main" id="{82EB0CB5-74DE-454C-B1F3-E336C5E1E4BC}"/>
              </a:ext>
            </a:extLst>
          </p:cNvPr>
          <p:cNvSpPr txBox="1"/>
          <p:nvPr/>
        </p:nvSpPr>
        <p:spPr>
          <a:xfrm>
            <a:off x="3704754" y="3571764"/>
            <a:ext cx="864096" cy="307777"/>
          </a:xfrm>
          <a:prstGeom prst="rect">
            <a:avLst/>
          </a:prstGeom>
          <a:solidFill>
            <a:schemeClr val="bg1"/>
          </a:solidFill>
        </p:spPr>
        <p:txBody>
          <a:bodyPr wrap="square" rtlCol="0">
            <a:spAutoFit/>
          </a:bodyPr>
          <a:lstStyle/>
          <a:p>
            <a:pPr algn="ctr"/>
            <a:r>
              <a:rPr lang="en-US" altLang="ja-JP" sz="1400" dirty="0"/>
              <a:t>36.5MHz</a:t>
            </a:r>
            <a:endParaRPr kumimoji="1" lang="ja-JP" altLang="en-US" sz="1400" dirty="0"/>
          </a:p>
        </p:txBody>
      </p:sp>
      <p:sp>
        <p:nvSpPr>
          <p:cNvPr id="12" name="テキスト ボックス 11">
            <a:extLst>
              <a:ext uri="{FF2B5EF4-FFF2-40B4-BE49-F238E27FC236}">
                <a16:creationId xmlns:a16="http://schemas.microsoft.com/office/drawing/2014/main" id="{6B7CEF58-AC44-4568-912B-F6D8D4AA8084}"/>
              </a:ext>
            </a:extLst>
          </p:cNvPr>
          <p:cNvSpPr txBox="1"/>
          <p:nvPr/>
        </p:nvSpPr>
        <p:spPr>
          <a:xfrm>
            <a:off x="2135560" y="5327630"/>
            <a:ext cx="864096" cy="261610"/>
          </a:xfrm>
          <a:prstGeom prst="rect">
            <a:avLst/>
          </a:prstGeom>
          <a:solidFill>
            <a:schemeClr val="bg1"/>
          </a:solidFill>
        </p:spPr>
        <p:txBody>
          <a:bodyPr wrap="square" rtlCol="0">
            <a:spAutoFit/>
          </a:bodyPr>
          <a:lstStyle/>
          <a:p>
            <a:pPr algn="ctr"/>
            <a:r>
              <a:rPr lang="ja-JP" altLang="en-US" sz="1100" dirty="0"/>
              <a:t>イオン源</a:t>
            </a:r>
          </a:p>
        </p:txBody>
      </p:sp>
      <p:grpSp>
        <p:nvGrpSpPr>
          <p:cNvPr id="3" name="グループ化 2">
            <a:extLst>
              <a:ext uri="{FF2B5EF4-FFF2-40B4-BE49-F238E27FC236}">
                <a16:creationId xmlns:a16="http://schemas.microsoft.com/office/drawing/2014/main" id="{BE8904C8-213F-1BB5-469E-8622EA5D2C0F}"/>
              </a:ext>
            </a:extLst>
          </p:cNvPr>
          <p:cNvGrpSpPr/>
          <p:nvPr/>
        </p:nvGrpSpPr>
        <p:grpSpPr>
          <a:xfrm>
            <a:off x="10416480" y="123346"/>
            <a:ext cx="1460440" cy="836942"/>
            <a:chOff x="10244747" y="10214"/>
            <a:chExt cx="1947253" cy="1115922"/>
          </a:xfrm>
        </p:grpSpPr>
        <p:pic>
          <p:nvPicPr>
            <p:cNvPr id="18" name="図 17">
              <a:extLst>
                <a:ext uri="{FF2B5EF4-FFF2-40B4-BE49-F238E27FC236}">
                  <a16:creationId xmlns:a16="http://schemas.microsoft.com/office/drawing/2014/main" id="{9CB8317D-8D03-3B61-FC2E-04F3D68D3EA4}"/>
                </a:ext>
              </a:extLst>
            </p:cNvPr>
            <p:cNvPicPr>
              <a:picLocks noChangeAspect="1"/>
            </p:cNvPicPr>
            <p:nvPr/>
          </p:nvPicPr>
          <p:blipFill>
            <a:blip r:embed="rId4"/>
            <a:stretch>
              <a:fillRect/>
            </a:stretch>
          </p:blipFill>
          <p:spPr>
            <a:xfrm>
              <a:off x="10244747" y="10214"/>
              <a:ext cx="976769" cy="978414"/>
            </a:xfrm>
            <a:prstGeom prst="rect">
              <a:avLst/>
            </a:prstGeom>
          </p:spPr>
        </p:pic>
        <p:pic>
          <p:nvPicPr>
            <p:cNvPr id="19" name="図 18">
              <a:extLst>
                <a:ext uri="{FF2B5EF4-FFF2-40B4-BE49-F238E27FC236}">
                  <a16:creationId xmlns:a16="http://schemas.microsoft.com/office/drawing/2014/main" id="{8E33FD3F-C91B-02D1-7D5C-7065BB68B2C4}"/>
                </a:ext>
              </a:extLst>
            </p:cNvPr>
            <p:cNvPicPr>
              <a:picLocks noChangeAspect="1"/>
            </p:cNvPicPr>
            <p:nvPr/>
          </p:nvPicPr>
          <p:blipFill>
            <a:blip r:embed="rId5"/>
            <a:srcRect l="7116" r="70698"/>
            <a:stretch>
              <a:fillRect/>
            </a:stretch>
          </p:blipFill>
          <p:spPr>
            <a:xfrm>
              <a:off x="11149562" y="10214"/>
              <a:ext cx="1042438" cy="1115922"/>
            </a:xfrm>
            <a:prstGeom prst="rect">
              <a:avLst/>
            </a:prstGeom>
          </p:spPr>
        </p:pic>
      </p:grpSp>
      <p:sp>
        <p:nvSpPr>
          <p:cNvPr id="21" name="テキスト ボックス 20">
            <a:extLst>
              <a:ext uri="{FF2B5EF4-FFF2-40B4-BE49-F238E27FC236}">
                <a16:creationId xmlns:a16="http://schemas.microsoft.com/office/drawing/2014/main" id="{2AF45BF8-2D30-F265-5DCC-D495B36F1323}"/>
              </a:ext>
            </a:extLst>
          </p:cNvPr>
          <p:cNvSpPr txBox="1"/>
          <p:nvPr/>
        </p:nvSpPr>
        <p:spPr>
          <a:xfrm>
            <a:off x="5519936" y="3568589"/>
            <a:ext cx="864096" cy="307777"/>
          </a:xfrm>
          <a:prstGeom prst="rect">
            <a:avLst/>
          </a:prstGeom>
          <a:solidFill>
            <a:schemeClr val="bg1"/>
          </a:solidFill>
        </p:spPr>
        <p:txBody>
          <a:bodyPr wrap="square" rtlCol="0">
            <a:spAutoFit/>
          </a:bodyPr>
          <a:lstStyle/>
          <a:p>
            <a:pPr algn="ctr"/>
            <a:r>
              <a:rPr lang="en-US" altLang="ja-JP" sz="1400" dirty="0"/>
              <a:t>73MHz</a:t>
            </a:r>
            <a:endParaRPr kumimoji="1" lang="ja-JP" altLang="en-US" sz="1400" dirty="0"/>
          </a:p>
        </p:txBody>
      </p:sp>
      <p:sp>
        <p:nvSpPr>
          <p:cNvPr id="23" name="テキスト ボックス 22">
            <a:extLst>
              <a:ext uri="{FF2B5EF4-FFF2-40B4-BE49-F238E27FC236}">
                <a16:creationId xmlns:a16="http://schemas.microsoft.com/office/drawing/2014/main" id="{CC243022-E135-685B-865C-6F8445C18702}"/>
              </a:ext>
            </a:extLst>
          </p:cNvPr>
          <p:cNvSpPr txBox="1"/>
          <p:nvPr/>
        </p:nvSpPr>
        <p:spPr>
          <a:xfrm>
            <a:off x="8184232" y="3601951"/>
            <a:ext cx="864096" cy="307777"/>
          </a:xfrm>
          <a:prstGeom prst="rect">
            <a:avLst/>
          </a:prstGeom>
          <a:solidFill>
            <a:schemeClr val="bg1"/>
          </a:solidFill>
        </p:spPr>
        <p:txBody>
          <a:bodyPr wrap="square" rtlCol="0">
            <a:spAutoFit/>
          </a:bodyPr>
          <a:lstStyle/>
          <a:p>
            <a:pPr algn="ctr"/>
            <a:r>
              <a:rPr lang="en-US" altLang="ja-JP" sz="1400" dirty="0"/>
              <a:t>219MHz</a:t>
            </a:r>
            <a:endParaRPr kumimoji="1" lang="ja-JP" altLang="en-US" sz="1400" dirty="0"/>
          </a:p>
        </p:txBody>
      </p:sp>
      <p:sp>
        <p:nvSpPr>
          <p:cNvPr id="10" name="テキスト ボックス 9">
            <a:extLst>
              <a:ext uri="{FF2B5EF4-FFF2-40B4-BE49-F238E27FC236}">
                <a16:creationId xmlns:a16="http://schemas.microsoft.com/office/drawing/2014/main" id="{23BD9AE0-5E39-7C5D-A1FE-894D618E425F}"/>
              </a:ext>
            </a:extLst>
          </p:cNvPr>
          <p:cNvSpPr txBox="1"/>
          <p:nvPr/>
        </p:nvSpPr>
        <p:spPr>
          <a:xfrm>
            <a:off x="195086" y="87179"/>
            <a:ext cx="301686" cy="369332"/>
          </a:xfrm>
          <a:prstGeom prst="rect">
            <a:avLst/>
          </a:prstGeom>
          <a:noFill/>
        </p:spPr>
        <p:txBody>
          <a:bodyPr wrap="none" rtlCol="0">
            <a:spAutoFit/>
          </a:bodyPr>
          <a:lstStyle/>
          <a:p>
            <a:r>
              <a:rPr lang="en-US" altLang="ja-JP" dirty="0"/>
              <a:t>6</a:t>
            </a:r>
            <a:endParaRPr kumimoji="1" lang="ja-JP" altLang="en-US" dirty="0"/>
          </a:p>
        </p:txBody>
      </p:sp>
    </p:spTree>
    <p:extLst>
      <p:ext uri="{BB962C8B-B14F-4D97-AF65-F5344CB8AC3E}">
        <p14:creationId xmlns:p14="http://schemas.microsoft.com/office/powerpoint/2010/main" val="1885882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楕円 10">
            <a:extLst>
              <a:ext uri="{FF2B5EF4-FFF2-40B4-BE49-F238E27FC236}">
                <a16:creationId xmlns:a16="http://schemas.microsoft.com/office/drawing/2014/main" id="{4CAB0EB5-4AD2-73F3-471B-DAD6F35CE1AC}"/>
              </a:ext>
            </a:extLst>
          </p:cNvPr>
          <p:cNvSpPr/>
          <p:nvPr/>
        </p:nvSpPr>
        <p:spPr>
          <a:xfrm>
            <a:off x="9329562" y="4005064"/>
            <a:ext cx="2174404" cy="2174240"/>
          </a:xfrm>
          <a:prstGeom prst="ellipse">
            <a:avLst/>
          </a:prstGeom>
          <a:gradFill flip="none" rotWithShape="1">
            <a:gsLst>
              <a:gs pos="23000">
                <a:schemeClr val="tx2">
                  <a:lumMod val="10000"/>
                  <a:lumOff val="90000"/>
                  <a:shade val="30000"/>
                  <a:satMod val="115000"/>
                </a:schemeClr>
              </a:gs>
              <a:gs pos="21199">
                <a:srgbClr val="929DA8"/>
              </a:gs>
              <a:gs pos="53000">
                <a:schemeClr val="tx2">
                  <a:lumMod val="10000"/>
                  <a:lumOff val="90000"/>
                  <a:shade val="67500"/>
                  <a:satMod val="115000"/>
                </a:schemeClr>
              </a:gs>
              <a:gs pos="85000">
                <a:schemeClr val="tx2">
                  <a:lumMod val="10000"/>
                  <a:lumOff val="90000"/>
                  <a:shade val="100000"/>
                  <a:satMod val="115000"/>
                </a:schemeClr>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white"/>
                </a:solidFill>
                <a:effectLst/>
                <a:uLnTx/>
                <a:uFillTx/>
                <a:latin typeface="游ゴシック" panose="02110004020202020204"/>
                <a:ea typeface="游ゴシック" panose="020B0400000000000000" pitchFamily="50" charset="-128"/>
                <a:cs typeface="+mn-cs"/>
              </a:rPr>
              <a:t>コア</a:t>
            </a:r>
          </a:p>
        </p:txBody>
      </p:sp>
      <p:sp>
        <p:nvSpPr>
          <p:cNvPr id="3" name="コンテンツ プレースホルダー 2">
            <a:extLst>
              <a:ext uri="{FF2B5EF4-FFF2-40B4-BE49-F238E27FC236}">
                <a16:creationId xmlns:a16="http://schemas.microsoft.com/office/drawing/2014/main" id="{011BBC18-FF41-8F6F-6F5A-41AE79E795ED}"/>
              </a:ext>
            </a:extLst>
          </p:cNvPr>
          <p:cNvSpPr>
            <a:spLocks noGrp="1"/>
          </p:cNvSpPr>
          <p:nvPr>
            <p:ph idx="1"/>
          </p:nvPr>
        </p:nvSpPr>
        <p:spPr>
          <a:xfrm>
            <a:off x="71919" y="976100"/>
            <a:ext cx="12120081" cy="5621252"/>
          </a:xfrm>
        </p:spPr>
        <p:txBody>
          <a:bodyPr>
            <a:noAutofit/>
          </a:bodyPr>
          <a:lstStyle/>
          <a:p>
            <a:pPr marL="0" indent="0">
              <a:lnSpc>
                <a:spcPct val="120000"/>
              </a:lnSpc>
              <a:buNone/>
            </a:pPr>
            <a:r>
              <a:rPr lang="en-US" altLang="ja-JP" sz="2400" b="1" dirty="0">
                <a:latin typeface="ＭＳ Ｐゴシック" panose="020B0600070205080204" pitchFamily="50" charset="-128"/>
                <a:ea typeface="ＭＳ Ｐゴシック" panose="020B0600070205080204" pitchFamily="50" charset="-128"/>
              </a:rPr>
              <a:t>Challenge 1: Development of a Low-Energy Front End Enabling RF Acceleration of Large-Aperture</a:t>
            </a:r>
          </a:p>
          <a:p>
            <a:pPr marL="0" indent="0">
              <a:lnSpc>
                <a:spcPct val="120000"/>
              </a:lnSpc>
              <a:buNone/>
            </a:pPr>
            <a:r>
              <a:rPr lang="en-US" altLang="ja-JP" sz="2400" b="1" dirty="0">
                <a:latin typeface="ＭＳ Ｐゴシック" panose="020B0600070205080204" pitchFamily="50" charset="-128"/>
                <a:ea typeface="ＭＳ Ｐゴシック" panose="020B0600070205080204" pitchFamily="50" charset="-128"/>
              </a:rPr>
              <a:t>Challenge 2: Achieving the Required Beam Loss Level (10⁻⁸)</a:t>
            </a:r>
          </a:p>
          <a:p>
            <a:pPr marL="0" indent="0">
              <a:lnSpc>
                <a:spcPct val="120000"/>
              </a:lnSpc>
              <a:buNone/>
            </a:pPr>
            <a:r>
              <a:rPr lang="en-US" altLang="ja-JP" sz="2400" b="1" dirty="0">
                <a:latin typeface="ＭＳ Ｐゴシック" panose="020B0600070205080204" pitchFamily="50" charset="-128"/>
                <a:ea typeface="ＭＳ Ｐゴシック" panose="020B0600070205080204" pitchFamily="50" charset="-128"/>
              </a:rPr>
              <a:t>Approach: Develop a new beam halo analysis methodology to meet the beam loss requirement corresponding to 1 W/m.</a:t>
            </a:r>
          </a:p>
          <a:p>
            <a:pPr marL="0" indent="0">
              <a:lnSpc>
                <a:spcPct val="120000"/>
              </a:lnSpc>
              <a:buNone/>
            </a:pPr>
            <a:r>
              <a:rPr lang="en-US" altLang="ja-JP" sz="1600" b="1" dirty="0">
                <a:latin typeface="ＭＳ Ｐゴシック" panose="020B0600070205080204" pitchFamily="50" charset="-128"/>
                <a:ea typeface="ＭＳ Ｐゴシック" panose="020B0600070205080204" pitchFamily="50" charset="-128"/>
              </a:rPr>
              <a:t>Challenge 3: Demonstration of a 1-A Deuteron Beam from the Ion source</a:t>
            </a:r>
          </a:p>
          <a:p>
            <a:pPr marL="0" indent="0">
              <a:lnSpc>
                <a:spcPct val="120000"/>
              </a:lnSpc>
              <a:buNone/>
            </a:pPr>
            <a:r>
              <a:rPr lang="en-US" altLang="ja-JP" sz="1600" b="1" dirty="0">
                <a:latin typeface="ＭＳ Ｐゴシック" panose="020B0600070205080204" pitchFamily="50" charset="-128"/>
                <a:ea typeface="ＭＳ Ｐゴシック" panose="020B0600070205080204" pitchFamily="50" charset="-128"/>
              </a:rPr>
              <a:t>Challenge 4: Scaling Superconducting RF Cavities to Large Aperture and High Power</a:t>
            </a:r>
          </a:p>
          <a:p>
            <a:pPr marL="0" indent="0">
              <a:lnSpc>
                <a:spcPct val="120000"/>
              </a:lnSpc>
              <a:buNone/>
            </a:pPr>
            <a:r>
              <a:rPr lang="en-US" altLang="ja-JP" sz="1600" b="1" dirty="0">
                <a:latin typeface="ＭＳ Ｐゴシック" panose="020B0600070205080204" pitchFamily="50" charset="-128"/>
                <a:ea typeface="ＭＳ Ｐゴシック" panose="020B0600070205080204" pitchFamily="50" charset="-128"/>
              </a:rPr>
              <a:t>Challenge 5: Advancing the Target Concept to the Conceptual Design Stage</a:t>
            </a:r>
          </a:p>
          <a:p>
            <a:pPr marL="0" indent="0">
              <a:lnSpc>
                <a:spcPct val="120000"/>
              </a:lnSpc>
              <a:buNone/>
            </a:pPr>
            <a:r>
              <a:rPr lang="en-US" altLang="ja-JP" sz="1600" b="1" dirty="0">
                <a:latin typeface="ＭＳ Ｐゴシック" panose="020B0600070205080204" pitchFamily="50" charset="-128"/>
                <a:ea typeface="ＭＳ Ｐゴシック" panose="020B0600070205080204" pitchFamily="50" charset="-128"/>
              </a:rPr>
              <a:t>Challenge 6: Improving Electrical efficiency of the accelerator</a:t>
            </a:r>
          </a:p>
          <a:p>
            <a:pPr marL="0" indent="0">
              <a:lnSpc>
                <a:spcPct val="120000"/>
              </a:lnSpc>
              <a:buNone/>
            </a:pPr>
            <a:r>
              <a:rPr lang="en-US" altLang="ja-JP" sz="2400" b="1" dirty="0">
                <a:solidFill>
                  <a:srgbClr val="00B050"/>
                </a:solidFill>
                <a:latin typeface="ＭＳ Ｐゴシック" panose="020B0600070205080204" pitchFamily="50" charset="-128"/>
                <a:ea typeface="ＭＳ Ｐゴシック" panose="020B0600070205080204" pitchFamily="50" charset="-128"/>
              </a:rPr>
              <a:t>These challenges define the core of the MS10 accelerator R&amp;D project </a:t>
            </a:r>
          </a:p>
          <a:p>
            <a:pPr marL="0" indent="0">
              <a:lnSpc>
                <a:spcPct val="120000"/>
              </a:lnSpc>
              <a:buNone/>
            </a:pPr>
            <a:endParaRPr lang="en-US" altLang="ja-JP" sz="1600" dirty="0">
              <a:latin typeface="ＭＳ Ｐゴシック" panose="020B0600070205080204" pitchFamily="50" charset="-128"/>
              <a:ea typeface="ＭＳ Ｐゴシック" panose="020B0600070205080204" pitchFamily="50" charset="-128"/>
            </a:endParaRPr>
          </a:p>
        </p:txBody>
      </p:sp>
      <p:sp>
        <p:nvSpPr>
          <p:cNvPr id="4" name="テキスト ボックス 3">
            <a:extLst>
              <a:ext uri="{FF2B5EF4-FFF2-40B4-BE49-F238E27FC236}">
                <a16:creationId xmlns:a16="http://schemas.microsoft.com/office/drawing/2014/main" id="{B53ABC8B-A495-E0B7-DCB8-8A668C7439F5}"/>
              </a:ext>
            </a:extLst>
          </p:cNvPr>
          <p:cNvSpPr txBox="1"/>
          <p:nvPr/>
        </p:nvSpPr>
        <p:spPr>
          <a:xfrm>
            <a:off x="-384720" y="206929"/>
            <a:ext cx="12169352" cy="471292"/>
          </a:xfrm>
          <a:prstGeom prst="rect">
            <a:avLst/>
          </a:prstGeom>
        </p:spPr>
        <p:txBody>
          <a:bodyPr vert="horz" lIns="91440" tIns="45720" rIns="91440" bIns="45720" rtlCol="0" anchor="ctr">
            <a:noAutofit/>
          </a:bodyPr>
          <a:lstStyle>
            <a:defPPr>
              <a:defRPr lang="en-US"/>
            </a:defPPr>
            <a:lvl1pPr marR="0" lvl="0" indent="0" algn="ctr" defTabSz="914400" fontAlgn="auto">
              <a:lnSpc>
                <a:spcPct val="90000"/>
              </a:lnSpc>
              <a:spcBef>
                <a:spcPct val="0"/>
              </a:spcBef>
              <a:spcAft>
                <a:spcPts val="0"/>
              </a:spcAft>
              <a:buClrTx/>
              <a:buSzTx/>
              <a:buFontTx/>
              <a:buNone/>
              <a:tabLst/>
              <a:defRPr kumimoji="1" sz="2400" b="1" i="0" u="none" strike="noStrike" cap="none" spc="0" normalizeH="0" baseline="0">
                <a:ln>
                  <a:noFill/>
                </a:ln>
                <a:solidFill>
                  <a:srgbClr val="ED7D31">
                    <a:lumMod val="50000"/>
                  </a:srgbClr>
                </a:solidFill>
                <a:effectLst/>
                <a:uLnTx/>
                <a:uFillTx/>
                <a:latin typeface="Meiryo UI"/>
                <a:ea typeface="メイリオ"/>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1" lang="en-US" altLang="ja-JP" sz="3200" b="1" i="0" u="none" strike="noStrike" kern="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Key Technical Challenges and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1" lang="en-US" altLang="ja-JP" sz="3200" b="1" i="0" u="none" strike="noStrike" kern="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Solutions for a 1-A Deuteron Linac</a:t>
            </a:r>
            <a:endParaRPr kumimoji="1" lang="ja-JP" altLang="en-US" sz="3200" b="1" i="0"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p:txBody>
      </p:sp>
      <p:sp>
        <p:nvSpPr>
          <p:cNvPr id="2" name="テキスト ボックス 1">
            <a:extLst>
              <a:ext uri="{FF2B5EF4-FFF2-40B4-BE49-F238E27FC236}">
                <a16:creationId xmlns:a16="http://schemas.microsoft.com/office/drawing/2014/main" id="{25235C48-A3AC-A432-ED11-C9BDDBDF834F}"/>
              </a:ext>
            </a:extLst>
          </p:cNvPr>
          <p:cNvSpPr txBox="1"/>
          <p:nvPr/>
        </p:nvSpPr>
        <p:spPr>
          <a:xfrm>
            <a:off x="8003758" y="3360531"/>
            <a:ext cx="411632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en-US" altLang="ja-JP" sz="2800" b="1" i="0" u="none" strike="noStrike" kern="1200" cap="none" spc="0" normalizeH="0" baseline="0" noProof="0" dirty="0">
                <a:ln>
                  <a:noFill/>
                </a:ln>
                <a:solidFill>
                  <a:srgbClr val="FF0000"/>
                </a:solidFill>
                <a:effectLst/>
                <a:uLnTx/>
                <a:uFillTx/>
                <a:latin typeface="游ゴシック" panose="02110004020202020204"/>
                <a:ea typeface="游ゴシック" panose="020B0400000000000000" pitchFamily="50" charset="-128"/>
                <a:cs typeface="+mn-cs"/>
              </a:rPr>
              <a:t>Limit the beam power</a:t>
            </a:r>
            <a:endParaRPr kumimoji="1" lang="ja-JP" altLang="en-US" sz="2800" b="1" i="0" u="none" strike="noStrike" kern="1200" cap="none" spc="0" normalizeH="0" baseline="0" noProof="0" dirty="0">
              <a:ln>
                <a:noFill/>
              </a:ln>
              <a:solidFill>
                <a:srgbClr val="FF0000"/>
              </a:solidFill>
              <a:effectLst/>
              <a:uLnTx/>
              <a:uFillTx/>
              <a:latin typeface="游ゴシック" panose="02110004020202020204"/>
              <a:ea typeface="游ゴシック" panose="020B0400000000000000" pitchFamily="50" charset="-128"/>
              <a:cs typeface="+mn-cs"/>
            </a:endParaRPr>
          </a:p>
        </p:txBody>
      </p:sp>
      <p:sp>
        <p:nvSpPr>
          <p:cNvPr id="5" name="矢印: 右 4">
            <a:extLst>
              <a:ext uri="{FF2B5EF4-FFF2-40B4-BE49-F238E27FC236}">
                <a16:creationId xmlns:a16="http://schemas.microsoft.com/office/drawing/2014/main" id="{2318A353-2AE1-E7F8-4AE6-640AE9ADAE85}"/>
              </a:ext>
            </a:extLst>
          </p:cNvPr>
          <p:cNvSpPr/>
          <p:nvPr/>
        </p:nvSpPr>
        <p:spPr>
          <a:xfrm rot="15346640">
            <a:off x="9391489" y="3059315"/>
            <a:ext cx="573347" cy="262759"/>
          </a:xfrm>
          <a:prstGeom prst="rightArrow">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游ゴシック" panose="02110004020202020204"/>
              <a:ea typeface="游ゴシック" panose="020B0400000000000000" pitchFamily="50" charset="-128"/>
              <a:cs typeface="+mn-cs"/>
            </a:endParaRPr>
          </a:p>
        </p:txBody>
      </p:sp>
      <p:sp>
        <p:nvSpPr>
          <p:cNvPr id="10" name="楕円 9">
            <a:extLst>
              <a:ext uri="{FF2B5EF4-FFF2-40B4-BE49-F238E27FC236}">
                <a16:creationId xmlns:a16="http://schemas.microsoft.com/office/drawing/2014/main" id="{F6B7D91F-A79E-2B05-846C-25717190A038}"/>
              </a:ext>
            </a:extLst>
          </p:cNvPr>
          <p:cNvSpPr/>
          <p:nvPr/>
        </p:nvSpPr>
        <p:spPr>
          <a:xfrm>
            <a:off x="9945176" y="4654520"/>
            <a:ext cx="975360" cy="9347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white"/>
                </a:solidFill>
                <a:effectLst/>
                <a:uLnTx/>
                <a:uFillTx/>
                <a:latin typeface="游ゴシック" panose="02110004020202020204"/>
                <a:ea typeface="游ゴシック" panose="020B0400000000000000" pitchFamily="50" charset="-128"/>
                <a:cs typeface="+mn-cs"/>
              </a:rPr>
              <a:t>Core</a:t>
            </a:r>
            <a:endParaRPr kumimoji="1" lang="ja-JP" altLang="en-US" sz="1800" b="0" i="0" u="none" strike="noStrike" kern="1200" cap="none" spc="0" normalizeH="0" baseline="0" noProof="0" dirty="0">
              <a:ln>
                <a:noFill/>
              </a:ln>
              <a:solidFill>
                <a:prstClr val="white"/>
              </a:solidFill>
              <a:effectLst/>
              <a:uLnTx/>
              <a:uFillTx/>
              <a:latin typeface="游ゴシック" panose="02110004020202020204"/>
              <a:ea typeface="游ゴシック" panose="020B0400000000000000" pitchFamily="50" charset="-128"/>
              <a:cs typeface="+mn-cs"/>
            </a:endParaRPr>
          </a:p>
        </p:txBody>
      </p:sp>
      <p:grpSp>
        <p:nvGrpSpPr>
          <p:cNvPr id="6" name="グループ化 5">
            <a:extLst>
              <a:ext uri="{FF2B5EF4-FFF2-40B4-BE49-F238E27FC236}">
                <a16:creationId xmlns:a16="http://schemas.microsoft.com/office/drawing/2014/main" id="{BB990B3E-52BB-E9B8-D034-D500139A2099}"/>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C2D94953-6B7F-313C-C8DB-AD3899D3E96F}"/>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8" name="図 7">
              <a:extLst>
                <a:ext uri="{FF2B5EF4-FFF2-40B4-BE49-F238E27FC236}">
                  <a16:creationId xmlns:a16="http://schemas.microsoft.com/office/drawing/2014/main" id="{7431B374-D083-3F73-4E47-96161987A24D}"/>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12" name="テキスト ボックス 11">
            <a:extLst>
              <a:ext uri="{FF2B5EF4-FFF2-40B4-BE49-F238E27FC236}">
                <a16:creationId xmlns:a16="http://schemas.microsoft.com/office/drawing/2014/main" id="{8CE62168-0AE7-B2A6-71A0-4D516F223BA4}"/>
              </a:ext>
            </a:extLst>
          </p:cNvPr>
          <p:cNvSpPr txBox="1"/>
          <p:nvPr/>
        </p:nvSpPr>
        <p:spPr>
          <a:xfrm>
            <a:off x="195086" y="87179"/>
            <a:ext cx="301686" cy="369332"/>
          </a:xfrm>
          <a:prstGeom prst="rect">
            <a:avLst/>
          </a:prstGeom>
          <a:noFill/>
        </p:spPr>
        <p:txBody>
          <a:bodyPr wrap="none" rtlCol="0">
            <a:spAutoFit/>
          </a:bodyPr>
          <a:lstStyle/>
          <a:p>
            <a:r>
              <a:rPr kumimoji="1" lang="en-US" altLang="ja-JP" dirty="0"/>
              <a:t>7</a:t>
            </a:r>
            <a:endParaRPr kumimoji="1" lang="ja-JP" altLang="en-US" dirty="0"/>
          </a:p>
        </p:txBody>
      </p:sp>
    </p:spTree>
    <p:extLst>
      <p:ext uri="{BB962C8B-B14F-4D97-AF65-F5344CB8AC3E}">
        <p14:creationId xmlns:p14="http://schemas.microsoft.com/office/powerpoint/2010/main" val="2265709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912402" y="250519"/>
            <a:ext cx="8229600" cy="535577"/>
          </a:xfrm>
        </p:spPr>
        <p:txBody>
          <a:bodyPr>
            <a:normAutofit fontScale="90000"/>
          </a:bodyPr>
          <a:lstStyle/>
          <a:p>
            <a:r>
              <a:rPr lang="en-US" altLang="ja-JP" sz="3600" b="1" dirty="0">
                <a:latin typeface="+mn-lt"/>
              </a:rPr>
              <a:t>Ion source + LEBT</a:t>
            </a:r>
            <a:r>
              <a:rPr lang="en-US" altLang="ja-JP" sz="1800" b="1" dirty="0">
                <a:latin typeface="+mn-lt"/>
              </a:rPr>
              <a:t>(low energy beam transport)</a:t>
            </a:r>
            <a:endParaRPr lang="ja-JP" altLang="en-US" sz="1800" b="1" dirty="0">
              <a:latin typeface="+mn-lt"/>
            </a:endParaRPr>
          </a:p>
        </p:txBody>
      </p:sp>
      <p:pic>
        <p:nvPicPr>
          <p:cNvPr id="15" name="図 14"/>
          <p:cNvPicPr>
            <a:picLocks noChangeAspect="1"/>
          </p:cNvPicPr>
          <p:nvPr/>
        </p:nvPicPr>
        <p:blipFill>
          <a:blip r:embed="rId3"/>
          <a:stretch>
            <a:fillRect/>
          </a:stretch>
        </p:blipFill>
        <p:spPr>
          <a:xfrm>
            <a:off x="1532100" y="2377592"/>
            <a:ext cx="4860088" cy="2172022"/>
          </a:xfrm>
          <a:prstGeom prst="rect">
            <a:avLst/>
          </a:prstGeom>
        </p:spPr>
      </p:pic>
      <p:sp>
        <p:nvSpPr>
          <p:cNvPr id="6" name="テキスト ボックス 5"/>
          <p:cNvSpPr txBox="1"/>
          <p:nvPr/>
        </p:nvSpPr>
        <p:spPr>
          <a:xfrm>
            <a:off x="1496204" y="970571"/>
            <a:ext cx="8938863" cy="707886"/>
          </a:xfrm>
          <a:prstGeom prst="rect">
            <a:avLst/>
          </a:prstGeom>
          <a:noFill/>
        </p:spPr>
        <p:txBody>
          <a:bodyPr wrap="square" rtlCol="0">
            <a:spAutoFit/>
          </a:bodyPr>
          <a:lstStyle/>
          <a:p>
            <a:r>
              <a:rPr kumimoji="1" lang="en-US" altLang="ja-JP" sz="2000" dirty="0"/>
              <a:t>Ion source: A cusp-field confinement type Ion source used fo</a:t>
            </a:r>
            <a:r>
              <a:rPr lang="en-US" altLang="ja-JP" sz="2000" dirty="0"/>
              <a:t>r NBI (Neutral beam  injector) in Tokamak fusion reactors. Extraction from the multi hole is inevitable.</a:t>
            </a:r>
            <a:endParaRPr kumimoji="1" lang="ja-JP" altLang="en-US" sz="2000" dirty="0"/>
          </a:p>
        </p:txBody>
      </p:sp>
      <p:sp>
        <p:nvSpPr>
          <p:cNvPr id="7" name="テキスト ボックス 6"/>
          <p:cNvSpPr txBox="1"/>
          <p:nvPr/>
        </p:nvSpPr>
        <p:spPr>
          <a:xfrm>
            <a:off x="7283515" y="1747127"/>
            <a:ext cx="3884434" cy="584775"/>
          </a:xfrm>
          <a:prstGeom prst="rect">
            <a:avLst/>
          </a:prstGeom>
          <a:noFill/>
        </p:spPr>
        <p:txBody>
          <a:bodyPr wrap="square" rtlCol="0">
            <a:spAutoFit/>
          </a:bodyPr>
          <a:lstStyle/>
          <a:p>
            <a:r>
              <a:rPr kumimoji="1" lang="en-US" altLang="ja-JP" dirty="0"/>
              <a:t>Beam envelope in the LEBT</a:t>
            </a:r>
          </a:p>
          <a:p>
            <a:r>
              <a:rPr lang="en-US" altLang="ja-JP" sz="1400" dirty="0"/>
              <a:t>(no neutralization is assumed.)</a:t>
            </a:r>
          </a:p>
        </p:txBody>
      </p:sp>
      <p:sp>
        <p:nvSpPr>
          <p:cNvPr id="8" name="テキスト ボックス 7"/>
          <p:cNvSpPr txBox="1"/>
          <p:nvPr/>
        </p:nvSpPr>
        <p:spPr>
          <a:xfrm>
            <a:off x="3128270" y="5013176"/>
            <a:ext cx="1944216" cy="369332"/>
          </a:xfrm>
          <a:prstGeom prst="rect">
            <a:avLst/>
          </a:prstGeom>
          <a:noFill/>
        </p:spPr>
        <p:txBody>
          <a:bodyPr wrap="square" rtlCol="0">
            <a:spAutoFit/>
          </a:bodyPr>
          <a:lstStyle/>
          <a:p>
            <a:r>
              <a:rPr kumimoji="1" lang="en-US" altLang="ja-JP" dirty="0"/>
              <a:t>Plan view of </a:t>
            </a:r>
            <a:r>
              <a:rPr kumimoji="1" lang="en-US" altLang="ja-JP" dirty="0" err="1"/>
              <a:t>LEBTp</a:t>
            </a:r>
            <a:endParaRPr kumimoji="1" lang="ja-JP" altLang="en-US" dirty="0"/>
          </a:p>
        </p:txBody>
      </p:sp>
      <p:sp>
        <p:nvSpPr>
          <p:cNvPr id="9" name="テキスト ボックス 8"/>
          <p:cNvSpPr txBox="1"/>
          <p:nvPr/>
        </p:nvSpPr>
        <p:spPr>
          <a:xfrm>
            <a:off x="1270517" y="1932694"/>
            <a:ext cx="2555776" cy="646331"/>
          </a:xfrm>
          <a:prstGeom prst="rect">
            <a:avLst/>
          </a:prstGeom>
          <a:noFill/>
        </p:spPr>
        <p:txBody>
          <a:bodyPr wrap="square" rtlCol="0">
            <a:spAutoFit/>
          </a:bodyPr>
          <a:lstStyle/>
          <a:p>
            <a:r>
              <a:rPr kumimoji="1" lang="en-US" altLang="ja-JP" dirty="0"/>
              <a:t>Multi-holes for beam extraction</a:t>
            </a:r>
            <a:r>
              <a:rPr lang="ja-JP" altLang="en-US" dirty="0"/>
              <a:t> </a:t>
            </a:r>
            <a:r>
              <a:rPr lang="en-US" altLang="ja-JP" dirty="0"/>
              <a:t>(14mm</a:t>
            </a:r>
            <a:r>
              <a:rPr lang="en-US" altLang="ja-JP" dirty="0">
                <a:latin typeface="Symbol" panose="05050102010706020507" pitchFamily="18" charset="2"/>
              </a:rPr>
              <a:t>f</a:t>
            </a:r>
            <a:r>
              <a:rPr lang="en-US" altLang="ja-JP" dirty="0"/>
              <a:t> x 37)</a:t>
            </a:r>
            <a:endParaRPr kumimoji="1" lang="ja-JP" altLang="en-US" dirty="0"/>
          </a:p>
        </p:txBody>
      </p:sp>
      <p:sp>
        <p:nvSpPr>
          <p:cNvPr id="10" name="テキスト ボックス 9"/>
          <p:cNvSpPr txBox="1"/>
          <p:nvPr/>
        </p:nvSpPr>
        <p:spPr>
          <a:xfrm>
            <a:off x="3647728" y="1932693"/>
            <a:ext cx="3188473" cy="369332"/>
          </a:xfrm>
          <a:prstGeom prst="rect">
            <a:avLst/>
          </a:prstGeom>
          <a:noFill/>
        </p:spPr>
        <p:txBody>
          <a:bodyPr wrap="square" rtlCol="0">
            <a:spAutoFit/>
          </a:bodyPr>
          <a:lstStyle/>
          <a:p>
            <a:r>
              <a:rPr kumimoji="1" lang="en-US" altLang="ja-JP" dirty="0"/>
              <a:t>Emittanc</a:t>
            </a:r>
            <a:r>
              <a:rPr lang="en-US" altLang="ja-JP" dirty="0"/>
              <a:t>e of extracted beam</a:t>
            </a:r>
            <a:endParaRPr kumimoji="1" lang="ja-JP" altLang="en-US" dirty="0"/>
          </a:p>
        </p:txBody>
      </p:sp>
      <p:sp>
        <p:nvSpPr>
          <p:cNvPr id="3" name="テキスト ボックス 2"/>
          <p:cNvSpPr txBox="1"/>
          <p:nvPr/>
        </p:nvSpPr>
        <p:spPr>
          <a:xfrm>
            <a:off x="4492922" y="4300047"/>
            <a:ext cx="624841" cy="276999"/>
          </a:xfrm>
          <a:prstGeom prst="rect">
            <a:avLst/>
          </a:prstGeom>
          <a:solidFill>
            <a:schemeClr val="bg1"/>
          </a:solidFill>
        </p:spPr>
        <p:txBody>
          <a:bodyPr wrap="square" rtlCol="0">
            <a:spAutoFit/>
          </a:bodyPr>
          <a:lstStyle/>
          <a:p>
            <a:r>
              <a:rPr lang="en-US" altLang="ja-JP" sz="1200" dirty="0"/>
              <a:t>X (m)</a:t>
            </a:r>
            <a:endParaRPr lang="ja-JP" altLang="en-US" sz="1200" dirty="0"/>
          </a:p>
        </p:txBody>
      </p:sp>
      <p:sp>
        <p:nvSpPr>
          <p:cNvPr id="12" name="テキスト ボックス 11"/>
          <p:cNvSpPr txBox="1"/>
          <p:nvPr/>
        </p:nvSpPr>
        <p:spPr>
          <a:xfrm rot="-5400000">
            <a:off x="3236400" y="3230695"/>
            <a:ext cx="777241" cy="276999"/>
          </a:xfrm>
          <a:prstGeom prst="rect">
            <a:avLst/>
          </a:prstGeom>
          <a:solidFill>
            <a:schemeClr val="bg1"/>
          </a:solidFill>
        </p:spPr>
        <p:txBody>
          <a:bodyPr wrap="square" rtlCol="0">
            <a:spAutoFit/>
          </a:bodyPr>
          <a:lstStyle/>
          <a:p>
            <a:r>
              <a:rPr lang="en-US" altLang="ja-JP" sz="1200" dirty="0"/>
              <a:t>X ‘(rad)</a:t>
            </a:r>
            <a:endParaRPr lang="ja-JP" altLang="en-US" sz="1200" dirty="0"/>
          </a:p>
        </p:txBody>
      </p:sp>
      <p:cxnSp>
        <p:nvCxnSpPr>
          <p:cNvPr id="5" name="直線矢印コネクタ 4"/>
          <p:cNvCxnSpPr/>
          <p:nvPr/>
        </p:nvCxnSpPr>
        <p:spPr>
          <a:xfrm flipV="1">
            <a:off x="4664973" y="3441897"/>
            <a:ext cx="72008" cy="1440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944893" y="3513906"/>
            <a:ext cx="1563826" cy="584775"/>
          </a:xfrm>
          <a:prstGeom prst="rect">
            <a:avLst/>
          </a:prstGeom>
          <a:noFill/>
        </p:spPr>
        <p:txBody>
          <a:bodyPr wrap="none" rtlCol="0">
            <a:spAutoFit/>
          </a:bodyPr>
          <a:lstStyle/>
          <a:p>
            <a:r>
              <a:rPr lang="en-US" altLang="ja-JP" sz="1600" dirty="0"/>
              <a:t>12</a:t>
            </a:r>
            <a:r>
              <a:rPr lang="en-US" altLang="ja-JP" sz="1600" dirty="0">
                <a:latin typeface="Symbol" panose="05050102010706020507" pitchFamily="18" charset="2"/>
              </a:rPr>
              <a:t>p</a:t>
            </a:r>
            <a:r>
              <a:rPr lang="en-US" altLang="ja-JP" sz="1600" dirty="0"/>
              <a:t> mm </a:t>
            </a:r>
            <a:r>
              <a:rPr lang="en-US" altLang="ja-JP" sz="1600" dirty="0" err="1"/>
              <a:t>mrad</a:t>
            </a:r>
            <a:endParaRPr lang="en-US" altLang="ja-JP" sz="1600" dirty="0"/>
          </a:p>
          <a:p>
            <a:r>
              <a:rPr lang="en-US" altLang="ja-JP" sz="1600" dirty="0"/>
              <a:t>&lt; 25</a:t>
            </a:r>
            <a:r>
              <a:rPr lang="en-US" altLang="ja-JP" sz="1600" dirty="0">
                <a:latin typeface="Symbol" panose="05050102010706020507" pitchFamily="18" charset="2"/>
              </a:rPr>
              <a:t>p</a:t>
            </a:r>
            <a:r>
              <a:rPr lang="en-US" altLang="ja-JP" sz="1600" dirty="0"/>
              <a:t> mm </a:t>
            </a:r>
            <a:r>
              <a:rPr lang="en-US" altLang="ja-JP" sz="1600" dirty="0" err="1"/>
              <a:t>mrad</a:t>
            </a:r>
            <a:endParaRPr lang="ja-JP" altLang="en-US" sz="1600" dirty="0"/>
          </a:p>
        </p:txBody>
      </p:sp>
      <p:pic>
        <p:nvPicPr>
          <p:cNvPr id="13" name="図 12">
            <a:extLst>
              <a:ext uri="{FF2B5EF4-FFF2-40B4-BE49-F238E27FC236}">
                <a16:creationId xmlns:a16="http://schemas.microsoft.com/office/drawing/2014/main" id="{BF70948E-9EBA-4C63-91E4-877A90F3118F}"/>
              </a:ext>
            </a:extLst>
          </p:cNvPr>
          <p:cNvPicPr>
            <a:picLocks noChangeAspect="1"/>
          </p:cNvPicPr>
          <p:nvPr/>
        </p:nvPicPr>
        <p:blipFill>
          <a:blip r:embed="rId4"/>
          <a:stretch>
            <a:fillRect/>
          </a:stretch>
        </p:blipFill>
        <p:spPr>
          <a:xfrm>
            <a:off x="1703512" y="5464109"/>
            <a:ext cx="4972293" cy="1305963"/>
          </a:xfrm>
          <a:prstGeom prst="rect">
            <a:avLst/>
          </a:prstGeom>
        </p:spPr>
      </p:pic>
      <p:pic>
        <p:nvPicPr>
          <p:cNvPr id="14" name="図 13">
            <a:extLst>
              <a:ext uri="{FF2B5EF4-FFF2-40B4-BE49-F238E27FC236}">
                <a16:creationId xmlns:a16="http://schemas.microsoft.com/office/drawing/2014/main" id="{0DDB120B-FCC8-47A9-BC0B-A7C73D2E3FD9}"/>
              </a:ext>
            </a:extLst>
          </p:cNvPr>
          <p:cNvPicPr>
            <a:picLocks noChangeAspect="1"/>
          </p:cNvPicPr>
          <p:nvPr/>
        </p:nvPicPr>
        <p:blipFill>
          <a:blip r:embed="rId5"/>
          <a:stretch>
            <a:fillRect/>
          </a:stretch>
        </p:blipFill>
        <p:spPr>
          <a:xfrm>
            <a:off x="7176121" y="2421837"/>
            <a:ext cx="3270847" cy="1635423"/>
          </a:xfrm>
          <a:prstGeom prst="rect">
            <a:avLst/>
          </a:prstGeom>
        </p:spPr>
      </p:pic>
      <p:pic>
        <p:nvPicPr>
          <p:cNvPr id="16" name="図 15">
            <a:extLst>
              <a:ext uri="{FF2B5EF4-FFF2-40B4-BE49-F238E27FC236}">
                <a16:creationId xmlns:a16="http://schemas.microsoft.com/office/drawing/2014/main" id="{DE37FBDD-A7D9-45BA-9B3B-B1EAF1BEA8A7}"/>
              </a:ext>
            </a:extLst>
          </p:cNvPr>
          <p:cNvPicPr>
            <a:picLocks noChangeAspect="1"/>
          </p:cNvPicPr>
          <p:nvPr/>
        </p:nvPicPr>
        <p:blipFill>
          <a:blip r:embed="rId6"/>
          <a:stretch>
            <a:fillRect/>
          </a:stretch>
        </p:blipFill>
        <p:spPr>
          <a:xfrm>
            <a:off x="7207021" y="4135159"/>
            <a:ext cx="3270846" cy="1635423"/>
          </a:xfrm>
          <a:prstGeom prst="rect">
            <a:avLst/>
          </a:prstGeom>
        </p:spPr>
      </p:pic>
      <p:sp>
        <p:nvSpPr>
          <p:cNvPr id="22" name="テキスト ボックス 21">
            <a:extLst>
              <a:ext uri="{FF2B5EF4-FFF2-40B4-BE49-F238E27FC236}">
                <a16:creationId xmlns:a16="http://schemas.microsoft.com/office/drawing/2014/main" id="{09B15B9C-B7CA-4CCD-B701-4511D77BCB33}"/>
              </a:ext>
            </a:extLst>
          </p:cNvPr>
          <p:cNvSpPr txBox="1"/>
          <p:nvPr/>
        </p:nvSpPr>
        <p:spPr>
          <a:xfrm>
            <a:off x="7218874" y="2420888"/>
            <a:ext cx="1944216" cy="369332"/>
          </a:xfrm>
          <a:prstGeom prst="rect">
            <a:avLst/>
          </a:prstGeom>
          <a:noFill/>
        </p:spPr>
        <p:txBody>
          <a:bodyPr wrap="square" rtlCol="0">
            <a:spAutoFit/>
          </a:bodyPr>
          <a:lstStyle/>
          <a:p>
            <a:r>
              <a:rPr kumimoji="1" lang="en-US" altLang="ja-JP" dirty="0"/>
              <a:t>KV-distribution</a:t>
            </a:r>
            <a:endParaRPr kumimoji="1" lang="ja-JP" altLang="en-US" dirty="0"/>
          </a:p>
        </p:txBody>
      </p:sp>
      <p:sp>
        <p:nvSpPr>
          <p:cNvPr id="23" name="テキスト ボックス 22">
            <a:extLst>
              <a:ext uri="{FF2B5EF4-FFF2-40B4-BE49-F238E27FC236}">
                <a16:creationId xmlns:a16="http://schemas.microsoft.com/office/drawing/2014/main" id="{7479F2E5-30A9-4A0E-B90C-3444678E56AE}"/>
              </a:ext>
            </a:extLst>
          </p:cNvPr>
          <p:cNvSpPr txBox="1"/>
          <p:nvPr/>
        </p:nvSpPr>
        <p:spPr>
          <a:xfrm>
            <a:off x="7263094" y="4160178"/>
            <a:ext cx="1944216" cy="369332"/>
          </a:xfrm>
          <a:prstGeom prst="rect">
            <a:avLst/>
          </a:prstGeom>
          <a:noFill/>
        </p:spPr>
        <p:txBody>
          <a:bodyPr wrap="square" rtlCol="0">
            <a:spAutoFit/>
          </a:bodyPr>
          <a:lstStyle/>
          <a:p>
            <a:r>
              <a:rPr kumimoji="1" lang="en-US" altLang="ja-JP" dirty="0"/>
              <a:t>Gaussian</a:t>
            </a:r>
            <a:endParaRPr kumimoji="1" lang="ja-JP" altLang="en-US" dirty="0"/>
          </a:p>
        </p:txBody>
      </p:sp>
      <p:sp>
        <p:nvSpPr>
          <p:cNvPr id="19" name="テキスト ボックス 18">
            <a:extLst>
              <a:ext uri="{FF2B5EF4-FFF2-40B4-BE49-F238E27FC236}">
                <a16:creationId xmlns:a16="http://schemas.microsoft.com/office/drawing/2014/main" id="{62CD4B4C-A4AF-4C05-B8C5-CFB16FA6C8BC}"/>
              </a:ext>
            </a:extLst>
          </p:cNvPr>
          <p:cNvSpPr txBox="1"/>
          <p:nvPr/>
        </p:nvSpPr>
        <p:spPr>
          <a:xfrm>
            <a:off x="7032104" y="5982905"/>
            <a:ext cx="3635896" cy="646331"/>
          </a:xfrm>
          <a:prstGeom prst="rect">
            <a:avLst/>
          </a:prstGeom>
          <a:noFill/>
        </p:spPr>
        <p:txBody>
          <a:bodyPr wrap="square">
            <a:spAutoFit/>
          </a:bodyPr>
          <a:lstStyle/>
          <a:p>
            <a:r>
              <a:rPr lang="en-US" altLang="ja-JP" dirty="0"/>
              <a:t>studying on beam halo with various initial conditions</a:t>
            </a:r>
            <a:endParaRPr lang="ja-JP" altLang="en-US" dirty="0"/>
          </a:p>
        </p:txBody>
      </p:sp>
      <p:sp>
        <p:nvSpPr>
          <p:cNvPr id="4" name="正方形/長方形 3">
            <a:extLst>
              <a:ext uri="{FF2B5EF4-FFF2-40B4-BE49-F238E27FC236}">
                <a16:creationId xmlns:a16="http://schemas.microsoft.com/office/drawing/2014/main" id="{645B6A16-4D75-4797-B2F6-4B720F1FD574}"/>
              </a:ext>
            </a:extLst>
          </p:cNvPr>
          <p:cNvSpPr/>
          <p:nvPr/>
        </p:nvSpPr>
        <p:spPr>
          <a:xfrm>
            <a:off x="4071058" y="5464108"/>
            <a:ext cx="666628" cy="2243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a:extLst>
              <a:ext uri="{FF2B5EF4-FFF2-40B4-BE49-F238E27FC236}">
                <a16:creationId xmlns:a16="http://schemas.microsoft.com/office/drawing/2014/main" id="{1D3642D7-E4FA-D599-9438-A0C785DEC75B}"/>
              </a:ext>
            </a:extLst>
          </p:cNvPr>
          <p:cNvSpPr txBox="1"/>
          <p:nvPr/>
        </p:nvSpPr>
        <p:spPr>
          <a:xfrm>
            <a:off x="243232" y="4559230"/>
            <a:ext cx="6932888" cy="400110"/>
          </a:xfrm>
          <a:prstGeom prst="rect">
            <a:avLst/>
          </a:prstGeom>
          <a:noFill/>
        </p:spPr>
        <p:txBody>
          <a:bodyPr wrap="square" rtlCol="0">
            <a:spAutoFit/>
          </a:bodyPr>
          <a:lstStyle/>
          <a:p>
            <a:r>
              <a:rPr lang="en-US" altLang="ja-JP" sz="2000" b="1" dirty="0">
                <a:solidFill>
                  <a:srgbClr val="00B050"/>
                </a:solidFill>
              </a:rPr>
              <a:t>This multiple beamlet cause mismatch resulting in Beam halo?</a:t>
            </a:r>
            <a:endParaRPr kumimoji="1" lang="ja-JP" altLang="en-US" sz="2000" b="1" dirty="0">
              <a:solidFill>
                <a:srgbClr val="00B050"/>
              </a:solidFill>
            </a:endParaRPr>
          </a:p>
        </p:txBody>
      </p:sp>
      <p:grpSp>
        <p:nvGrpSpPr>
          <p:cNvPr id="17" name="グループ化 16">
            <a:extLst>
              <a:ext uri="{FF2B5EF4-FFF2-40B4-BE49-F238E27FC236}">
                <a16:creationId xmlns:a16="http://schemas.microsoft.com/office/drawing/2014/main" id="{A5A34049-449F-7F89-9666-51FA2495CFCA}"/>
              </a:ext>
            </a:extLst>
          </p:cNvPr>
          <p:cNvGrpSpPr/>
          <p:nvPr/>
        </p:nvGrpSpPr>
        <p:grpSpPr>
          <a:xfrm>
            <a:off x="10416480" y="123346"/>
            <a:ext cx="1460440" cy="836942"/>
            <a:chOff x="10244747" y="10214"/>
            <a:chExt cx="1947253" cy="1115922"/>
          </a:xfrm>
        </p:grpSpPr>
        <p:pic>
          <p:nvPicPr>
            <p:cNvPr id="20" name="図 19">
              <a:extLst>
                <a:ext uri="{FF2B5EF4-FFF2-40B4-BE49-F238E27FC236}">
                  <a16:creationId xmlns:a16="http://schemas.microsoft.com/office/drawing/2014/main" id="{74BC4F81-DC24-1E2D-857B-90B7BAFB6C6E}"/>
                </a:ext>
              </a:extLst>
            </p:cNvPr>
            <p:cNvPicPr>
              <a:picLocks noChangeAspect="1"/>
            </p:cNvPicPr>
            <p:nvPr/>
          </p:nvPicPr>
          <p:blipFill>
            <a:blip r:embed="rId7"/>
            <a:stretch>
              <a:fillRect/>
            </a:stretch>
          </p:blipFill>
          <p:spPr>
            <a:xfrm>
              <a:off x="10244747" y="10214"/>
              <a:ext cx="976769" cy="978414"/>
            </a:xfrm>
            <a:prstGeom prst="rect">
              <a:avLst/>
            </a:prstGeom>
          </p:spPr>
        </p:pic>
        <p:pic>
          <p:nvPicPr>
            <p:cNvPr id="21" name="図 20">
              <a:extLst>
                <a:ext uri="{FF2B5EF4-FFF2-40B4-BE49-F238E27FC236}">
                  <a16:creationId xmlns:a16="http://schemas.microsoft.com/office/drawing/2014/main" id="{7DAFADB4-F810-4AF6-DAF2-6149F8F32C4C}"/>
                </a:ext>
              </a:extLst>
            </p:cNvPr>
            <p:cNvPicPr>
              <a:picLocks noChangeAspect="1"/>
            </p:cNvPicPr>
            <p:nvPr/>
          </p:nvPicPr>
          <p:blipFill>
            <a:blip r:embed="rId8"/>
            <a:srcRect l="7116" r="70698"/>
            <a:stretch>
              <a:fillRect/>
            </a:stretch>
          </p:blipFill>
          <p:spPr>
            <a:xfrm>
              <a:off x="11149562" y="10214"/>
              <a:ext cx="1042438" cy="1115922"/>
            </a:xfrm>
            <a:prstGeom prst="rect">
              <a:avLst/>
            </a:prstGeom>
          </p:spPr>
        </p:pic>
      </p:grpSp>
      <p:sp>
        <p:nvSpPr>
          <p:cNvPr id="26" name="テキスト ボックス 25">
            <a:extLst>
              <a:ext uri="{FF2B5EF4-FFF2-40B4-BE49-F238E27FC236}">
                <a16:creationId xmlns:a16="http://schemas.microsoft.com/office/drawing/2014/main" id="{CDE36DA7-09D5-FBC2-1FB0-C15E00354443}"/>
              </a:ext>
            </a:extLst>
          </p:cNvPr>
          <p:cNvSpPr txBox="1"/>
          <p:nvPr/>
        </p:nvSpPr>
        <p:spPr>
          <a:xfrm>
            <a:off x="195086" y="87179"/>
            <a:ext cx="301686" cy="369332"/>
          </a:xfrm>
          <a:prstGeom prst="rect">
            <a:avLst/>
          </a:prstGeom>
          <a:noFill/>
        </p:spPr>
        <p:txBody>
          <a:bodyPr wrap="none" rtlCol="0">
            <a:spAutoFit/>
          </a:bodyPr>
          <a:lstStyle/>
          <a:p>
            <a:r>
              <a:rPr kumimoji="1" lang="en-US" altLang="ja-JP" dirty="0"/>
              <a:t>8</a:t>
            </a:r>
            <a:endParaRPr kumimoji="1" lang="ja-JP" altLang="en-US" dirty="0"/>
          </a:p>
        </p:txBody>
      </p:sp>
    </p:spTree>
    <p:extLst>
      <p:ext uri="{BB962C8B-B14F-4D97-AF65-F5344CB8AC3E}">
        <p14:creationId xmlns:p14="http://schemas.microsoft.com/office/powerpoint/2010/main" val="4183617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981200" y="1"/>
            <a:ext cx="8229600" cy="535577"/>
          </a:xfrm>
        </p:spPr>
        <p:txBody>
          <a:bodyPr>
            <a:normAutofit fontScale="90000"/>
          </a:bodyPr>
          <a:lstStyle/>
          <a:p>
            <a:r>
              <a:rPr lang="en-US" altLang="ja-JP" sz="3600" b="1" dirty="0">
                <a:latin typeface="+mn-lt"/>
              </a:rPr>
              <a:t>Low </a:t>
            </a:r>
            <a:r>
              <a:rPr lang="en-US" altLang="ja-JP" sz="3600" b="1" dirty="0">
                <a:latin typeface="Symbol" panose="05050102010706020507" pitchFamily="18" charset="2"/>
              </a:rPr>
              <a:t>b</a:t>
            </a:r>
            <a:r>
              <a:rPr lang="en-US" altLang="ja-JP" sz="3600" b="1" dirty="0">
                <a:latin typeface="+mn-lt"/>
              </a:rPr>
              <a:t> section (adiabatic </a:t>
            </a:r>
            <a:r>
              <a:rPr lang="en-US" altLang="ja-JP" sz="3600" b="1" dirty="0" err="1">
                <a:latin typeface="+mn-lt"/>
              </a:rPr>
              <a:t>rf</a:t>
            </a:r>
            <a:r>
              <a:rPr lang="en-US" altLang="ja-JP" sz="3600" b="1" dirty="0">
                <a:latin typeface="+mn-lt"/>
              </a:rPr>
              <a:t> capture)</a:t>
            </a:r>
            <a:endParaRPr lang="ja-JP" altLang="en-US" sz="3600" b="1" dirty="0">
              <a:latin typeface="+mn-lt"/>
            </a:endParaRPr>
          </a:p>
        </p:txBody>
      </p:sp>
      <p:sp>
        <p:nvSpPr>
          <p:cNvPr id="9" name="テキスト ボックス 8"/>
          <p:cNvSpPr txBox="1"/>
          <p:nvPr/>
        </p:nvSpPr>
        <p:spPr>
          <a:xfrm>
            <a:off x="551516" y="558892"/>
            <a:ext cx="4736692" cy="369332"/>
          </a:xfrm>
          <a:prstGeom prst="rect">
            <a:avLst/>
          </a:prstGeom>
          <a:noFill/>
        </p:spPr>
        <p:txBody>
          <a:bodyPr wrap="square" rtlCol="0">
            <a:spAutoFit/>
          </a:bodyPr>
          <a:lstStyle/>
          <a:p>
            <a:r>
              <a:rPr lang="en-US" altLang="ja-JP" b="1" dirty="0">
                <a:solidFill>
                  <a:srgbClr val="00B050"/>
                </a:solidFill>
              </a:rPr>
              <a:t>&gt; </a:t>
            </a:r>
            <a:r>
              <a:rPr kumimoji="1" lang="en-US" altLang="ja-JP" b="1" dirty="0">
                <a:solidFill>
                  <a:srgbClr val="00B050"/>
                </a:solidFill>
              </a:rPr>
              <a:t>90 cells (Single gap with S.C. solenoid)</a:t>
            </a:r>
            <a:endParaRPr kumimoji="1" lang="ja-JP" altLang="en-US" b="1" dirty="0">
              <a:solidFill>
                <a:srgbClr val="00B050"/>
              </a:solidFill>
            </a:endParaRPr>
          </a:p>
        </p:txBody>
      </p:sp>
      <p:sp>
        <p:nvSpPr>
          <p:cNvPr id="10" name="テキスト ボックス 9"/>
          <p:cNvSpPr txBox="1"/>
          <p:nvPr/>
        </p:nvSpPr>
        <p:spPr>
          <a:xfrm>
            <a:off x="533618" y="3453164"/>
            <a:ext cx="7077964" cy="646331"/>
          </a:xfrm>
          <a:prstGeom prst="rect">
            <a:avLst/>
          </a:prstGeom>
          <a:noFill/>
        </p:spPr>
        <p:txBody>
          <a:bodyPr wrap="square" rtlCol="0">
            <a:spAutoFit/>
          </a:bodyPr>
          <a:lstStyle/>
          <a:p>
            <a:r>
              <a:rPr kumimoji="1" lang="en-US" altLang="ja-JP" b="1" dirty="0">
                <a:solidFill>
                  <a:srgbClr val="00B050"/>
                </a:solidFill>
              </a:rPr>
              <a:t>Longitudinal Beam behavior: Adiabatic rf capture</a:t>
            </a:r>
          </a:p>
          <a:p>
            <a:r>
              <a:rPr kumimoji="1" lang="ja-JP" altLang="en-US" b="1" dirty="0">
                <a:solidFill>
                  <a:srgbClr val="00B050"/>
                </a:solidFill>
              </a:rPr>
              <a:t>（</a:t>
            </a:r>
            <a:r>
              <a:rPr kumimoji="1" lang="en-US" altLang="ja-JP" b="1" dirty="0">
                <a:solidFill>
                  <a:srgbClr val="00B050"/>
                </a:solidFill>
              </a:rPr>
              <a:t>DC</a:t>
            </a:r>
            <a:r>
              <a:rPr kumimoji="1" lang="ja-JP" altLang="en-US" b="1" dirty="0">
                <a:solidFill>
                  <a:srgbClr val="00B050"/>
                </a:solidFill>
              </a:rPr>
              <a:t>→</a:t>
            </a:r>
            <a:r>
              <a:rPr kumimoji="1" lang="en-US" altLang="ja-JP" b="1" dirty="0">
                <a:solidFill>
                  <a:srgbClr val="00B050"/>
                </a:solidFill>
              </a:rPr>
              <a:t>bunched beam</a:t>
            </a:r>
            <a:r>
              <a:rPr kumimoji="1" lang="ja-JP" altLang="en-US" b="1" dirty="0">
                <a:solidFill>
                  <a:srgbClr val="00B050"/>
                </a:solidFill>
              </a:rPr>
              <a:t>）</a:t>
            </a:r>
          </a:p>
        </p:txBody>
      </p:sp>
      <p:grpSp>
        <p:nvGrpSpPr>
          <p:cNvPr id="7" name="グループ化 6">
            <a:extLst>
              <a:ext uri="{FF2B5EF4-FFF2-40B4-BE49-F238E27FC236}">
                <a16:creationId xmlns:a16="http://schemas.microsoft.com/office/drawing/2014/main" id="{E53AEF26-D172-4D75-9146-2839FCA899D9}"/>
              </a:ext>
            </a:extLst>
          </p:cNvPr>
          <p:cNvGrpSpPr/>
          <p:nvPr/>
        </p:nvGrpSpPr>
        <p:grpSpPr>
          <a:xfrm>
            <a:off x="1232572" y="983950"/>
            <a:ext cx="3888432" cy="2342574"/>
            <a:chOff x="127767" y="1085464"/>
            <a:chExt cx="3590404" cy="2232249"/>
          </a:xfrm>
        </p:grpSpPr>
        <p:grpSp>
          <p:nvGrpSpPr>
            <p:cNvPr id="4" name="グループ化 3">
              <a:extLst>
                <a:ext uri="{FF2B5EF4-FFF2-40B4-BE49-F238E27FC236}">
                  <a16:creationId xmlns:a16="http://schemas.microsoft.com/office/drawing/2014/main" id="{347733BB-F8C4-44EA-82FF-238B335D57F4}"/>
                </a:ext>
              </a:extLst>
            </p:cNvPr>
            <p:cNvGrpSpPr/>
            <p:nvPr/>
          </p:nvGrpSpPr>
          <p:grpSpPr>
            <a:xfrm>
              <a:off x="127767" y="1085464"/>
              <a:ext cx="3484750" cy="2232249"/>
              <a:chOff x="120636" y="1089926"/>
              <a:chExt cx="3484750" cy="2232249"/>
            </a:xfrm>
          </p:grpSpPr>
          <p:pic>
            <p:nvPicPr>
              <p:cNvPr id="15" name="図 14"/>
              <p:cNvPicPr>
                <a:picLocks noChangeAspect="1"/>
              </p:cNvPicPr>
              <p:nvPr/>
            </p:nvPicPr>
            <p:blipFill>
              <a:blip r:embed="rId3"/>
              <a:stretch>
                <a:fillRect/>
              </a:stretch>
            </p:blipFill>
            <p:spPr>
              <a:xfrm>
                <a:off x="120636" y="1089926"/>
                <a:ext cx="2171745" cy="2160240"/>
              </a:xfrm>
              <a:prstGeom prst="rect">
                <a:avLst/>
              </a:prstGeom>
            </p:spPr>
          </p:pic>
          <p:pic>
            <p:nvPicPr>
              <p:cNvPr id="3" name="図 2"/>
              <p:cNvPicPr>
                <a:picLocks noChangeAspect="1"/>
              </p:cNvPicPr>
              <p:nvPr/>
            </p:nvPicPr>
            <p:blipFill>
              <a:blip r:embed="rId4"/>
              <a:stretch>
                <a:fillRect/>
              </a:stretch>
            </p:blipFill>
            <p:spPr>
              <a:xfrm>
                <a:off x="1956332" y="1521974"/>
                <a:ext cx="1044675" cy="1599134"/>
              </a:xfrm>
              <a:prstGeom prst="rect">
                <a:avLst/>
              </a:prstGeom>
            </p:spPr>
          </p:pic>
          <p:sp>
            <p:nvSpPr>
              <p:cNvPr id="21" name="角丸四角形吹き出し 20">
                <a:extLst>
                  <a:ext uri="{FF2B5EF4-FFF2-40B4-BE49-F238E27FC236}">
                    <a16:creationId xmlns:a16="http://schemas.microsoft.com/office/drawing/2014/main" id="{371B7C92-05C8-A040-A941-18A3A8C22D52}"/>
                  </a:ext>
                </a:extLst>
              </p:cNvPr>
              <p:cNvSpPr/>
              <p:nvPr/>
            </p:nvSpPr>
            <p:spPr>
              <a:xfrm>
                <a:off x="1884324" y="1377959"/>
                <a:ext cx="1649739" cy="1944216"/>
              </a:xfrm>
              <a:custGeom>
                <a:avLst/>
                <a:gdLst>
                  <a:gd name="connsiteX0" fmla="*/ 0 w 1433715"/>
                  <a:gd name="connsiteY0" fmla="*/ 238957 h 2881147"/>
                  <a:gd name="connsiteX1" fmla="*/ 238957 w 1433715"/>
                  <a:gd name="connsiteY1" fmla="*/ 0 h 2881147"/>
                  <a:gd name="connsiteX2" fmla="*/ 238953 w 1433715"/>
                  <a:gd name="connsiteY2" fmla="*/ 0 h 2881147"/>
                  <a:gd name="connsiteX3" fmla="*/ 238953 w 1433715"/>
                  <a:gd name="connsiteY3" fmla="*/ 0 h 2881147"/>
                  <a:gd name="connsiteX4" fmla="*/ 597381 w 1433715"/>
                  <a:gd name="connsiteY4" fmla="*/ 0 h 2881147"/>
                  <a:gd name="connsiteX5" fmla="*/ 1194758 w 1433715"/>
                  <a:gd name="connsiteY5" fmla="*/ 0 h 2881147"/>
                  <a:gd name="connsiteX6" fmla="*/ 1433715 w 1433715"/>
                  <a:gd name="connsiteY6" fmla="*/ 238957 h 2881147"/>
                  <a:gd name="connsiteX7" fmla="*/ 1433715 w 1433715"/>
                  <a:gd name="connsiteY7" fmla="*/ 1680669 h 2881147"/>
                  <a:gd name="connsiteX8" fmla="*/ 1433715 w 1433715"/>
                  <a:gd name="connsiteY8" fmla="*/ 1680669 h 2881147"/>
                  <a:gd name="connsiteX9" fmla="*/ 1433715 w 1433715"/>
                  <a:gd name="connsiteY9" fmla="*/ 2400956 h 2881147"/>
                  <a:gd name="connsiteX10" fmla="*/ 1433715 w 1433715"/>
                  <a:gd name="connsiteY10" fmla="*/ 2642190 h 2881147"/>
                  <a:gd name="connsiteX11" fmla="*/ 1194758 w 1433715"/>
                  <a:gd name="connsiteY11" fmla="*/ 2881147 h 2881147"/>
                  <a:gd name="connsiteX12" fmla="*/ 597381 w 1433715"/>
                  <a:gd name="connsiteY12" fmla="*/ 2881147 h 2881147"/>
                  <a:gd name="connsiteX13" fmla="*/ 238953 w 1433715"/>
                  <a:gd name="connsiteY13" fmla="*/ 2881147 h 2881147"/>
                  <a:gd name="connsiteX14" fmla="*/ 238953 w 1433715"/>
                  <a:gd name="connsiteY14" fmla="*/ 2881147 h 2881147"/>
                  <a:gd name="connsiteX15" fmla="*/ 238957 w 1433715"/>
                  <a:gd name="connsiteY15" fmla="*/ 2881147 h 2881147"/>
                  <a:gd name="connsiteX16" fmla="*/ 0 w 1433715"/>
                  <a:gd name="connsiteY16" fmla="*/ 2642190 h 2881147"/>
                  <a:gd name="connsiteX17" fmla="*/ 0 w 1433715"/>
                  <a:gd name="connsiteY17" fmla="*/ 2400956 h 2881147"/>
                  <a:gd name="connsiteX18" fmla="*/ -228477 w 1433715"/>
                  <a:gd name="connsiteY18" fmla="*/ 1555906 h 2881147"/>
                  <a:gd name="connsiteX19" fmla="*/ 0 w 1433715"/>
                  <a:gd name="connsiteY19" fmla="*/ 1680669 h 2881147"/>
                  <a:gd name="connsiteX20" fmla="*/ 0 w 1433715"/>
                  <a:gd name="connsiteY20" fmla="*/ 238957 h 2881147"/>
                  <a:gd name="connsiteX0" fmla="*/ 228477 w 1662192"/>
                  <a:gd name="connsiteY0" fmla="*/ 238957 h 2881147"/>
                  <a:gd name="connsiteX1" fmla="*/ 467434 w 1662192"/>
                  <a:gd name="connsiteY1" fmla="*/ 0 h 2881147"/>
                  <a:gd name="connsiteX2" fmla="*/ 467430 w 1662192"/>
                  <a:gd name="connsiteY2" fmla="*/ 0 h 2881147"/>
                  <a:gd name="connsiteX3" fmla="*/ 467430 w 1662192"/>
                  <a:gd name="connsiteY3" fmla="*/ 0 h 2881147"/>
                  <a:gd name="connsiteX4" fmla="*/ 825858 w 1662192"/>
                  <a:gd name="connsiteY4" fmla="*/ 0 h 2881147"/>
                  <a:gd name="connsiteX5" fmla="*/ 1423235 w 1662192"/>
                  <a:gd name="connsiteY5" fmla="*/ 0 h 2881147"/>
                  <a:gd name="connsiteX6" fmla="*/ 1662192 w 1662192"/>
                  <a:gd name="connsiteY6" fmla="*/ 238957 h 2881147"/>
                  <a:gd name="connsiteX7" fmla="*/ 1662192 w 1662192"/>
                  <a:gd name="connsiteY7" fmla="*/ 1680669 h 2881147"/>
                  <a:gd name="connsiteX8" fmla="*/ 1662192 w 1662192"/>
                  <a:gd name="connsiteY8" fmla="*/ 1680669 h 2881147"/>
                  <a:gd name="connsiteX9" fmla="*/ 1662192 w 1662192"/>
                  <a:gd name="connsiteY9" fmla="*/ 2400956 h 2881147"/>
                  <a:gd name="connsiteX10" fmla="*/ 1662192 w 1662192"/>
                  <a:gd name="connsiteY10" fmla="*/ 2642190 h 2881147"/>
                  <a:gd name="connsiteX11" fmla="*/ 1423235 w 1662192"/>
                  <a:gd name="connsiteY11" fmla="*/ 2881147 h 2881147"/>
                  <a:gd name="connsiteX12" fmla="*/ 825858 w 1662192"/>
                  <a:gd name="connsiteY12" fmla="*/ 2881147 h 2881147"/>
                  <a:gd name="connsiteX13" fmla="*/ 467430 w 1662192"/>
                  <a:gd name="connsiteY13" fmla="*/ 2881147 h 2881147"/>
                  <a:gd name="connsiteX14" fmla="*/ 467430 w 1662192"/>
                  <a:gd name="connsiteY14" fmla="*/ 2881147 h 2881147"/>
                  <a:gd name="connsiteX15" fmla="*/ 467434 w 1662192"/>
                  <a:gd name="connsiteY15" fmla="*/ 2881147 h 2881147"/>
                  <a:gd name="connsiteX16" fmla="*/ 228477 w 1662192"/>
                  <a:gd name="connsiteY16" fmla="*/ 2642190 h 2881147"/>
                  <a:gd name="connsiteX17" fmla="*/ 228477 w 1662192"/>
                  <a:gd name="connsiteY17" fmla="*/ 2400956 h 2881147"/>
                  <a:gd name="connsiteX18" fmla="*/ 0 w 1662192"/>
                  <a:gd name="connsiteY18" fmla="*/ 1555906 h 2881147"/>
                  <a:gd name="connsiteX19" fmla="*/ 237903 w 1662192"/>
                  <a:gd name="connsiteY19" fmla="*/ 822830 h 2881147"/>
                  <a:gd name="connsiteX20" fmla="*/ 228477 w 1662192"/>
                  <a:gd name="connsiteY20" fmla="*/ 238957 h 2881147"/>
                  <a:gd name="connsiteX0" fmla="*/ 228477 w 1662192"/>
                  <a:gd name="connsiteY0" fmla="*/ 238957 h 2881147"/>
                  <a:gd name="connsiteX1" fmla="*/ 467434 w 1662192"/>
                  <a:gd name="connsiteY1" fmla="*/ 0 h 2881147"/>
                  <a:gd name="connsiteX2" fmla="*/ 467430 w 1662192"/>
                  <a:gd name="connsiteY2" fmla="*/ 0 h 2881147"/>
                  <a:gd name="connsiteX3" fmla="*/ 467430 w 1662192"/>
                  <a:gd name="connsiteY3" fmla="*/ 0 h 2881147"/>
                  <a:gd name="connsiteX4" fmla="*/ 825858 w 1662192"/>
                  <a:gd name="connsiteY4" fmla="*/ 0 h 2881147"/>
                  <a:gd name="connsiteX5" fmla="*/ 1423235 w 1662192"/>
                  <a:gd name="connsiteY5" fmla="*/ 0 h 2881147"/>
                  <a:gd name="connsiteX6" fmla="*/ 1662192 w 1662192"/>
                  <a:gd name="connsiteY6" fmla="*/ 238957 h 2881147"/>
                  <a:gd name="connsiteX7" fmla="*/ 1662192 w 1662192"/>
                  <a:gd name="connsiteY7" fmla="*/ 1680669 h 2881147"/>
                  <a:gd name="connsiteX8" fmla="*/ 1662192 w 1662192"/>
                  <a:gd name="connsiteY8" fmla="*/ 1680669 h 2881147"/>
                  <a:gd name="connsiteX9" fmla="*/ 1662192 w 1662192"/>
                  <a:gd name="connsiteY9" fmla="*/ 2400956 h 2881147"/>
                  <a:gd name="connsiteX10" fmla="*/ 1662192 w 1662192"/>
                  <a:gd name="connsiteY10" fmla="*/ 2642190 h 2881147"/>
                  <a:gd name="connsiteX11" fmla="*/ 1423235 w 1662192"/>
                  <a:gd name="connsiteY11" fmla="*/ 2881147 h 2881147"/>
                  <a:gd name="connsiteX12" fmla="*/ 825858 w 1662192"/>
                  <a:gd name="connsiteY12" fmla="*/ 2881147 h 2881147"/>
                  <a:gd name="connsiteX13" fmla="*/ 467430 w 1662192"/>
                  <a:gd name="connsiteY13" fmla="*/ 2881147 h 2881147"/>
                  <a:gd name="connsiteX14" fmla="*/ 467430 w 1662192"/>
                  <a:gd name="connsiteY14" fmla="*/ 2881147 h 2881147"/>
                  <a:gd name="connsiteX15" fmla="*/ 467434 w 1662192"/>
                  <a:gd name="connsiteY15" fmla="*/ 2881147 h 2881147"/>
                  <a:gd name="connsiteX16" fmla="*/ 228477 w 1662192"/>
                  <a:gd name="connsiteY16" fmla="*/ 2642190 h 2881147"/>
                  <a:gd name="connsiteX17" fmla="*/ 228477 w 1662192"/>
                  <a:gd name="connsiteY17" fmla="*/ 1675092 h 2881147"/>
                  <a:gd name="connsiteX18" fmla="*/ 0 w 1662192"/>
                  <a:gd name="connsiteY18" fmla="*/ 1555906 h 2881147"/>
                  <a:gd name="connsiteX19" fmla="*/ 237903 w 1662192"/>
                  <a:gd name="connsiteY19" fmla="*/ 822830 h 2881147"/>
                  <a:gd name="connsiteX20" fmla="*/ 228477 w 1662192"/>
                  <a:gd name="connsiteY20" fmla="*/ 238957 h 2881147"/>
                  <a:gd name="connsiteX0" fmla="*/ 171916 w 1605631"/>
                  <a:gd name="connsiteY0" fmla="*/ 238957 h 2881147"/>
                  <a:gd name="connsiteX1" fmla="*/ 410873 w 1605631"/>
                  <a:gd name="connsiteY1" fmla="*/ 0 h 2881147"/>
                  <a:gd name="connsiteX2" fmla="*/ 410869 w 1605631"/>
                  <a:gd name="connsiteY2" fmla="*/ 0 h 2881147"/>
                  <a:gd name="connsiteX3" fmla="*/ 410869 w 1605631"/>
                  <a:gd name="connsiteY3" fmla="*/ 0 h 2881147"/>
                  <a:gd name="connsiteX4" fmla="*/ 769297 w 1605631"/>
                  <a:gd name="connsiteY4" fmla="*/ 0 h 2881147"/>
                  <a:gd name="connsiteX5" fmla="*/ 1366674 w 1605631"/>
                  <a:gd name="connsiteY5" fmla="*/ 0 h 2881147"/>
                  <a:gd name="connsiteX6" fmla="*/ 1605631 w 1605631"/>
                  <a:gd name="connsiteY6" fmla="*/ 238957 h 2881147"/>
                  <a:gd name="connsiteX7" fmla="*/ 1605631 w 1605631"/>
                  <a:gd name="connsiteY7" fmla="*/ 1680669 h 2881147"/>
                  <a:gd name="connsiteX8" fmla="*/ 1605631 w 1605631"/>
                  <a:gd name="connsiteY8" fmla="*/ 1680669 h 2881147"/>
                  <a:gd name="connsiteX9" fmla="*/ 1605631 w 1605631"/>
                  <a:gd name="connsiteY9" fmla="*/ 2400956 h 2881147"/>
                  <a:gd name="connsiteX10" fmla="*/ 1605631 w 1605631"/>
                  <a:gd name="connsiteY10" fmla="*/ 2642190 h 2881147"/>
                  <a:gd name="connsiteX11" fmla="*/ 1366674 w 1605631"/>
                  <a:gd name="connsiteY11" fmla="*/ 2881147 h 2881147"/>
                  <a:gd name="connsiteX12" fmla="*/ 769297 w 1605631"/>
                  <a:gd name="connsiteY12" fmla="*/ 2881147 h 2881147"/>
                  <a:gd name="connsiteX13" fmla="*/ 410869 w 1605631"/>
                  <a:gd name="connsiteY13" fmla="*/ 2881147 h 2881147"/>
                  <a:gd name="connsiteX14" fmla="*/ 410869 w 1605631"/>
                  <a:gd name="connsiteY14" fmla="*/ 2881147 h 2881147"/>
                  <a:gd name="connsiteX15" fmla="*/ 410873 w 1605631"/>
                  <a:gd name="connsiteY15" fmla="*/ 2881147 h 2881147"/>
                  <a:gd name="connsiteX16" fmla="*/ 171916 w 1605631"/>
                  <a:gd name="connsiteY16" fmla="*/ 2642190 h 2881147"/>
                  <a:gd name="connsiteX17" fmla="*/ 171916 w 1605631"/>
                  <a:gd name="connsiteY17" fmla="*/ 1675092 h 2881147"/>
                  <a:gd name="connsiteX18" fmla="*/ 0 w 1605631"/>
                  <a:gd name="connsiteY18" fmla="*/ 1527626 h 2881147"/>
                  <a:gd name="connsiteX19" fmla="*/ 181342 w 1605631"/>
                  <a:gd name="connsiteY19" fmla="*/ 822830 h 2881147"/>
                  <a:gd name="connsiteX20" fmla="*/ 171916 w 1605631"/>
                  <a:gd name="connsiteY20" fmla="*/ 238957 h 2881147"/>
                  <a:gd name="connsiteX0" fmla="*/ 171916 w 1605631"/>
                  <a:gd name="connsiteY0" fmla="*/ 238957 h 2881147"/>
                  <a:gd name="connsiteX1" fmla="*/ 410873 w 1605631"/>
                  <a:gd name="connsiteY1" fmla="*/ 0 h 2881147"/>
                  <a:gd name="connsiteX2" fmla="*/ 410869 w 1605631"/>
                  <a:gd name="connsiteY2" fmla="*/ 0 h 2881147"/>
                  <a:gd name="connsiteX3" fmla="*/ 410869 w 1605631"/>
                  <a:gd name="connsiteY3" fmla="*/ 0 h 2881147"/>
                  <a:gd name="connsiteX4" fmla="*/ 769297 w 1605631"/>
                  <a:gd name="connsiteY4" fmla="*/ 0 h 2881147"/>
                  <a:gd name="connsiteX5" fmla="*/ 1366674 w 1605631"/>
                  <a:gd name="connsiteY5" fmla="*/ 0 h 2881147"/>
                  <a:gd name="connsiteX6" fmla="*/ 1605631 w 1605631"/>
                  <a:gd name="connsiteY6" fmla="*/ 238957 h 2881147"/>
                  <a:gd name="connsiteX7" fmla="*/ 1605631 w 1605631"/>
                  <a:gd name="connsiteY7" fmla="*/ 1680669 h 2881147"/>
                  <a:gd name="connsiteX8" fmla="*/ 1605631 w 1605631"/>
                  <a:gd name="connsiteY8" fmla="*/ 1680669 h 2881147"/>
                  <a:gd name="connsiteX9" fmla="*/ 1605631 w 1605631"/>
                  <a:gd name="connsiteY9" fmla="*/ 2400956 h 2881147"/>
                  <a:gd name="connsiteX10" fmla="*/ 1605631 w 1605631"/>
                  <a:gd name="connsiteY10" fmla="*/ 2642190 h 2881147"/>
                  <a:gd name="connsiteX11" fmla="*/ 1366674 w 1605631"/>
                  <a:gd name="connsiteY11" fmla="*/ 2881147 h 2881147"/>
                  <a:gd name="connsiteX12" fmla="*/ 769297 w 1605631"/>
                  <a:gd name="connsiteY12" fmla="*/ 2881147 h 2881147"/>
                  <a:gd name="connsiteX13" fmla="*/ 410869 w 1605631"/>
                  <a:gd name="connsiteY13" fmla="*/ 2881147 h 2881147"/>
                  <a:gd name="connsiteX14" fmla="*/ 410869 w 1605631"/>
                  <a:gd name="connsiteY14" fmla="*/ 2881147 h 2881147"/>
                  <a:gd name="connsiteX15" fmla="*/ 410873 w 1605631"/>
                  <a:gd name="connsiteY15" fmla="*/ 2881147 h 2881147"/>
                  <a:gd name="connsiteX16" fmla="*/ 171916 w 1605631"/>
                  <a:gd name="connsiteY16" fmla="*/ 2642190 h 2881147"/>
                  <a:gd name="connsiteX17" fmla="*/ 171916 w 1605631"/>
                  <a:gd name="connsiteY17" fmla="*/ 1675092 h 2881147"/>
                  <a:gd name="connsiteX18" fmla="*/ 0 w 1605631"/>
                  <a:gd name="connsiteY18" fmla="*/ 1527626 h 2881147"/>
                  <a:gd name="connsiteX19" fmla="*/ 190769 w 1605631"/>
                  <a:gd name="connsiteY19" fmla="*/ 1341304 h 2881147"/>
                  <a:gd name="connsiteX20" fmla="*/ 171916 w 1605631"/>
                  <a:gd name="connsiteY20" fmla="*/ 238957 h 288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05631" h="2881147">
                    <a:moveTo>
                      <a:pt x="171916" y="238957"/>
                    </a:moveTo>
                    <a:cubicBezTo>
                      <a:pt x="171916" y="106985"/>
                      <a:pt x="278901" y="0"/>
                      <a:pt x="410873" y="0"/>
                    </a:cubicBezTo>
                    <a:lnTo>
                      <a:pt x="410869" y="0"/>
                    </a:lnTo>
                    <a:lnTo>
                      <a:pt x="410869" y="0"/>
                    </a:lnTo>
                    <a:lnTo>
                      <a:pt x="769297" y="0"/>
                    </a:lnTo>
                    <a:lnTo>
                      <a:pt x="1366674" y="0"/>
                    </a:lnTo>
                    <a:cubicBezTo>
                      <a:pt x="1498646" y="0"/>
                      <a:pt x="1605631" y="106985"/>
                      <a:pt x="1605631" y="238957"/>
                    </a:cubicBezTo>
                    <a:lnTo>
                      <a:pt x="1605631" y="1680669"/>
                    </a:lnTo>
                    <a:lnTo>
                      <a:pt x="1605631" y="1680669"/>
                    </a:lnTo>
                    <a:lnTo>
                      <a:pt x="1605631" y="2400956"/>
                    </a:lnTo>
                    <a:lnTo>
                      <a:pt x="1605631" y="2642190"/>
                    </a:lnTo>
                    <a:cubicBezTo>
                      <a:pt x="1605631" y="2774162"/>
                      <a:pt x="1498646" y="2881147"/>
                      <a:pt x="1366674" y="2881147"/>
                    </a:cubicBezTo>
                    <a:lnTo>
                      <a:pt x="769297" y="2881147"/>
                    </a:lnTo>
                    <a:lnTo>
                      <a:pt x="410869" y="2881147"/>
                    </a:lnTo>
                    <a:lnTo>
                      <a:pt x="410869" y="2881147"/>
                    </a:lnTo>
                    <a:lnTo>
                      <a:pt x="410873" y="2881147"/>
                    </a:lnTo>
                    <a:cubicBezTo>
                      <a:pt x="278901" y="2881147"/>
                      <a:pt x="171916" y="2774162"/>
                      <a:pt x="171916" y="2642190"/>
                    </a:cubicBezTo>
                    <a:lnTo>
                      <a:pt x="171916" y="1675092"/>
                    </a:lnTo>
                    <a:lnTo>
                      <a:pt x="0" y="1527626"/>
                    </a:lnTo>
                    <a:lnTo>
                      <a:pt x="190769" y="1341304"/>
                    </a:lnTo>
                    <a:cubicBezTo>
                      <a:pt x="190769" y="860733"/>
                      <a:pt x="171916" y="719528"/>
                      <a:pt x="171916" y="238957"/>
                    </a:cubicBezTo>
                    <a:close/>
                  </a:path>
                </a:pathLst>
              </a:custGeom>
              <a:noFill/>
              <a:ln w="349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26" name="テキスト ボックス 25"/>
              <p:cNvSpPr txBox="1"/>
              <p:nvPr/>
            </p:nvSpPr>
            <p:spPr>
              <a:xfrm>
                <a:off x="2676412" y="1593981"/>
                <a:ext cx="928974" cy="261610"/>
              </a:xfrm>
              <a:prstGeom prst="rect">
                <a:avLst/>
              </a:prstGeom>
              <a:noFill/>
            </p:spPr>
            <p:txBody>
              <a:bodyPr wrap="square" rtlCol="0">
                <a:spAutoFit/>
              </a:bodyPr>
              <a:lstStyle/>
              <a:p>
                <a:r>
                  <a:rPr lang="en-US" altLang="ja-JP" sz="1100" dirty="0"/>
                  <a:t>rf </a:t>
                </a:r>
                <a:r>
                  <a:rPr lang="ja-JP" altLang="en-US" sz="1100" dirty="0"/>
                  <a:t>ギャップ</a:t>
                </a:r>
              </a:p>
            </p:txBody>
          </p:sp>
        </p:grpSp>
        <p:cxnSp>
          <p:nvCxnSpPr>
            <p:cNvPr id="8" name="直線矢印コネクタ 7">
              <a:extLst>
                <a:ext uri="{FF2B5EF4-FFF2-40B4-BE49-F238E27FC236}">
                  <a16:creationId xmlns:a16="http://schemas.microsoft.com/office/drawing/2014/main" id="{6EFC8BAF-11C6-4677-A7E1-072AB27189CA}"/>
                </a:ext>
              </a:extLst>
            </p:cNvPr>
            <p:cNvCxnSpPr>
              <a:cxnSpLocks/>
            </p:cNvCxnSpPr>
            <p:nvPr/>
          </p:nvCxnSpPr>
          <p:spPr>
            <a:xfrm>
              <a:off x="467544" y="1977711"/>
              <a:ext cx="1020627" cy="718339"/>
            </a:xfrm>
            <a:prstGeom prst="straightConnector1">
              <a:avLst/>
            </a:prstGeom>
            <a:ln w="190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テキスト ボックス 22">
              <a:extLst>
                <a:ext uri="{FF2B5EF4-FFF2-40B4-BE49-F238E27FC236}">
                  <a16:creationId xmlns:a16="http://schemas.microsoft.com/office/drawing/2014/main" id="{AC81D63E-D1B7-48D9-B203-8ADA60EF6070}"/>
                </a:ext>
              </a:extLst>
            </p:cNvPr>
            <p:cNvSpPr txBox="1"/>
            <p:nvPr/>
          </p:nvSpPr>
          <p:spPr>
            <a:xfrm rot="2124019">
              <a:off x="591819" y="1947146"/>
              <a:ext cx="507748" cy="276999"/>
            </a:xfrm>
            <a:prstGeom prst="rect">
              <a:avLst/>
            </a:prstGeom>
            <a:noFill/>
          </p:spPr>
          <p:txBody>
            <a:bodyPr wrap="square" rtlCol="0">
              <a:spAutoFit/>
            </a:bodyPr>
            <a:lstStyle/>
            <a:p>
              <a:r>
                <a:rPr lang="en-US" altLang="ja-JP" sz="1200" dirty="0"/>
                <a:t>2m</a:t>
              </a:r>
              <a:endParaRPr lang="ja-JP" altLang="en-US" sz="1200" dirty="0"/>
            </a:p>
          </p:txBody>
        </p:sp>
        <p:sp>
          <p:nvSpPr>
            <p:cNvPr id="5" name="正方形/長方形 4">
              <a:extLst>
                <a:ext uri="{FF2B5EF4-FFF2-40B4-BE49-F238E27FC236}">
                  <a16:creationId xmlns:a16="http://schemas.microsoft.com/office/drawing/2014/main" id="{A3E9DF17-9F6E-4338-A314-8CAA7F4F39C6}"/>
                </a:ext>
              </a:extLst>
            </p:cNvPr>
            <p:cNvSpPr/>
            <p:nvPr/>
          </p:nvSpPr>
          <p:spPr>
            <a:xfrm>
              <a:off x="2769053" y="2753582"/>
              <a:ext cx="421652" cy="407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w="0"/>
                <a:solidFill>
                  <a:schemeClr val="tx1"/>
                </a:solidFill>
                <a:effectLst>
                  <a:outerShdw blurRad="38100" dist="19050" dir="2700000" algn="tl" rotWithShape="0">
                    <a:schemeClr val="dk1">
                      <a:alpha val="40000"/>
                    </a:schemeClr>
                  </a:outerShdw>
                </a:effectLst>
              </a:endParaRPr>
            </a:p>
          </p:txBody>
        </p:sp>
        <p:sp>
          <p:nvSpPr>
            <p:cNvPr id="25" name="テキスト ボックス 24"/>
            <p:cNvSpPr txBox="1"/>
            <p:nvPr/>
          </p:nvSpPr>
          <p:spPr>
            <a:xfrm>
              <a:off x="2702796" y="2682178"/>
              <a:ext cx="1015375" cy="430887"/>
            </a:xfrm>
            <a:prstGeom prst="rect">
              <a:avLst/>
            </a:prstGeom>
            <a:noFill/>
          </p:spPr>
          <p:txBody>
            <a:bodyPr wrap="square" rtlCol="0">
              <a:spAutoFit/>
            </a:bodyPr>
            <a:lstStyle/>
            <a:p>
              <a:r>
                <a:rPr lang="ja-JP" altLang="en-US" sz="1100" dirty="0"/>
                <a:t>超伝導</a:t>
              </a:r>
              <a:endParaRPr lang="en-US" altLang="ja-JP" sz="1100" dirty="0"/>
            </a:p>
            <a:p>
              <a:r>
                <a:rPr lang="ja-JP" altLang="en-US" sz="1100" dirty="0"/>
                <a:t>ソレノイド</a:t>
              </a:r>
            </a:p>
          </p:txBody>
        </p:sp>
      </p:grpSp>
      <p:grpSp>
        <p:nvGrpSpPr>
          <p:cNvPr id="18" name="グループ化 17">
            <a:extLst>
              <a:ext uri="{FF2B5EF4-FFF2-40B4-BE49-F238E27FC236}">
                <a16:creationId xmlns:a16="http://schemas.microsoft.com/office/drawing/2014/main" id="{FC54900C-83EB-45F4-A0E3-937AF54F8888}"/>
              </a:ext>
            </a:extLst>
          </p:cNvPr>
          <p:cNvGrpSpPr/>
          <p:nvPr/>
        </p:nvGrpSpPr>
        <p:grpSpPr>
          <a:xfrm>
            <a:off x="335360" y="3995904"/>
            <a:ext cx="5615101" cy="2801598"/>
            <a:chOff x="-14263" y="3954700"/>
            <a:chExt cx="5958640" cy="2978021"/>
          </a:xfrm>
        </p:grpSpPr>
        <p:sp>
          <p:nvSpPr>
            <p:cNvPr id="13" name="テキスト ボックス 12"/>
            <p:cNvSpPr txBox="1"/>
            <p:nvPr/>
          </p:nvSpPr>
          <p:spPr>
            <a:xfrm>
              <a:off x="1285024" y="6651305"/>
              <a:ext cx="1046802" cy="276999"/>
            </a:xfrm>
            <a:prstGeom prst="rect">
              <a:avLst/>
            </a:prstGeom>
            <a:solidFill>
              <a:schemeClr val="bg1"/>
            </a:solidFill>
          </p:spPr>
          <p:txBody>
            <a:bodyPr wrap="square" rtlCol="0">
              <a:spAutoFit/>
            </a:bodyPr>
            <a:lstStyle/>
            <a:p>
              <a:r>
                <a:rPr lang="en-US" altLang="ja-JP" sz="1200" dirty="0"/>
                <a:t>Phase</a:t>
              </a:r>
              <a:r>
                <a:rPr lang="ja-JP" altLang="en-US" sz="1200" dirty="0"/>
                <a:t>（</a:t>
              </a:r>
              <a:r>
                <a:rPr lang="en-US" altLang="ja-JP" sz="1200" dirty="0"/>
                <a:t>rad)</a:t>
              </a:r>
              <a:endParaRPr lang="ja-JP" altLang="en-US" sz="1200" dirty="0"/>
            </a:p>
          </p:txBody>
        </p:sp>
        <p:sp>
          <p:nvSpPr>
            <p:cNvPr id="19" name="テキスト ボックス 18"/>
            <p:cNvSpPr txBox="1"/>
            <p:nvPr/>
          </p:nvSpPr>
          <p:spPr>
            <a:xfrm>
              <a:off x="4181845" y="6655722"/>
              <a:ext cx="1046802" cy="276999"/>
            </a:xfrm>
            <a:prstGeom prst="rect">
              <a:avLst/>
            </a:prstGeom>
            <a:solidFill>
              <a:schemeClr val="bg1"/>
            </a:solidFill>
          </p:spPr>
          <p:txBody>
            <a:bodyPr wrap="square" rtlCol="0">
              <a:spAutoFit/>
            </a:bodyPr>
            <a:lstStyle/>
            <a:p>
              <a:r>
                <a:rPr lang="en-US" altLang="ja-JP" sz="1200" dirty="0"/>
                <a:t>Phase</a:t>
              </a:r>
              <a:r>
                <a:rPr lang="ja-JP" altLang="en-US" sz="1200" dirty="0"/>
                <a:t>（</a:t>
              </a:r>
              <a:r>
                <a:rPr lang="en-US" altLang="ja-JP" sz="1200" dirty="0"/>
                <a:t>rad)</a:t>
              </a:r>
              <a:endParaRPr lang="ja-JP" altLang="en-US" sz="1200" dirty="0"/>
            </a:p>
          </p:txBody>
        </p:sp>
        <p:sp>
          <p:nvSpPr>
            <p:cNvPr id="20" name="テキスト ボックス 19"/>
            <p:cNvSpPr txBox="1"/>
            <p:nvPr/>
          </p:nvSpPr>
          <p:spPr>
            <a:xfrm rot="-5400000">
              <a:off x="2449911" y="5324031"/>
              <a:ext cx="1604272" cy="276999"/>
            </a:xfrm>
            <a:prstGeom prst="rect">
              <a:avLst/>
            </a:prstGeom>
            <a:solidFill>
              <a:schemeClr val="bg1"/>
            </a:solidFill>
          </p:spPr>
          <p:txBody>
            <a:bodyPr wrap="square" rtlCol="0">
              <a:spAutoFit/>
            </a:bodyPr>
            <a:lstStyle/>
            <a:p>
              <a:r>
                <a:rPr lang="en-US" altLang="ja-JP" sz="1200" dirty="0"/>
                <a:t>Energy </a:t>
              </a:r>
              <a:r>
                <a:rPr lang="ja-JP" altLang="en-US" sz="1200"/>
                <a:t>（</a:t>
              </a:r>
              <a:r>
                <a:rPr lang="en-US" altLang="ja-JP" sz="1200" dirty="0"/>
                <a:t>MeV/u)</a:t>
              </a:r>
              <a:endParaRPr lang="ja-JP" altLang="en-US" sz="1200" dirty="0"/>
            </a:p>
          </p:txBody>
        </p:sp>
        <p:grpSp>
          <p:nvGrpSpPr>
            <p:cNvPr id="11" name="グループ化 10">
              <a:extLst>
                <a:ext uri="{FF2B5EF4-FFF2-40B4-BE49-F238E27FC236}">
                  <a16:creationId xmlns:a16="http://schemas.microsoft.com/office/drawing/2014/main" id="{53ECB9EC-CF77-476E-A8E9-7CE6C6D437D8}"/>
                </a:ext>
              </a:extLst>
            </p:cNvPr>
            <p:cNvGrpSpPr/>
            <p:nvPr/>
          </p:nvGrpSpPr>
          <p:grpSpPr>
            <a:xfrm>
              <a:off x="-14263" y="3954700"/>
              <a:ext cx="5958640" cy="2973604"/>
              <a:chOff x="-14263" y="3954700"/>
              <a:chExt cx="5958640" cy="2973604"/>
            </a:xfrm>
          </p:grpSpPr>
          <p:pic>
            <p:nvPicPr>
              <p:cNvPr id="16" name="図 15"/>
              <p:cNvPicPr>
                <a:picLocks noChangeAspect="1"/>
              </p:cNvPicPr>
              <p:nvPr/>
            </p:nvPicPr>
            <p:blipFill>
              <a:blip r:embed="rId5"/>
              <a:stretch>
                <a:fillRect/>
              </a:stretch>
            </p:blipFill>
            <p:spPr>
              <a:xfrm>
                <a:off x="-14263" y="3954700"/>
                <a:ext cx="5958640" cy="2973604"/>
              </a:xfrm>
              <a:prstGeom prst="rect">
                <a:avLst/>
              </a:prstGeom>
            </p:spPr>
          </p:pic>
          <p:sp>
            <p:nvSpPr>
              <p:cNvPr id="24" name="角丸四角形吹き出し 23">
                <a:extLst>
                  <a:ext uri="{FF2B5EF4-FFF2-40B4-BE49-F238E27FC236}">
                    <a16:creationId xmlns:a16="http://schemas.microsoft.com/office/drawing/2014/main" id="{371B7C92-05C8-A040-A941-18A3A8C22D52}"/>
                  </a:ext>
                </a:extLst>
              </p:cNvPr>
              <p:cNvSpPr/>
              <p:nvPr/>
            </p:nvSpPr>
            <p:spPr>
              <a:xfrm>
                <a:off x="3001007" y="4100878"/>
                <a:ext cx="2801867" cy="2820754"/>
              </a:xfrm>
              <a:prstGeom prst="wedgeRoundRectCallout">
                <a:avLst>
                  <a:gd name="adj1" fmla="val -77771"/>
                  <a:gd name="adj2" fmla="val 26252"/>
                  <a:gd name="adj3" fmla="val 16667"/>
                </a:avLst>
              </a:prstGeom>
              <a:noFill/>
              <a:ln w="349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2" name="テキスト ボックス 11">
              <a:extLst>
                <a:ext uri="{FF2B5EF4-FFF2-40B4-BE49-F238E27FC236}">
                  <a16:creationId xmlns:a16="http://schemas.microsoft.com/office/drawing/2014/main" id="{663271F1-4E6B-43F1-BAAA-6B34BE48D0F3}"/>
                </a:ext>
              </a:extLst>
            </p:cNvPr>
            <p:cNvSpPr txBox="1"/>
            <p:nvPr/>
          </p:nvSpPr>
          <p:spPr>
            <a:xfrm>
              <a:off x="3635896" y="4160113"/>
              <a:ext cx="1841560" cy="276999"/>
            </a:xfrm>
            <a:prstGeom prst="rect">
              <a:avLst/>
            </a:prstGeom>
            <a:solidFill>
              <a:schemeClr val="bg1"/>
            </a:solidFill>
          </p:spPr>
          <p:txBody>
            <a:bodyPr wrap="square" rtlCol="0">
              <a:spAutoFit/>
            </a:bodyPr>
            <a:lstStyle/>
            <a:p>
              <a:r>
                <a:rPr lang="en-US" altLang="ja-JP" sz="1200" dirty="0"/>
                <a:t>All Phase Energy Zoom</a:t>
              </a:r>
              <a:endParaRPr lang="ja-JP" altLang="en-US" sz="1200" dirty="0"/>
            </a:p>
          </p:txBody>
        </p:sp>
        <p:sp>
          <p:nvSpPr>
            <p:cNvPr id="33" name="テキスト ボックス 32">
              <a:extLst>
                <a:ext uri="{FF2B5EF4-FFF2-40B4-BE49-F238E27FC236}">
                  <a16:creationId xmlns:a16="http://schemas.microsoft.com/office/drawing/2014/main" id="{DDA28C2D-C1F6-4050-80ED-C51D6701C344}"/>
                </a:ext>
              </a:extLst>
            </p:cNvPr>
            <p:cNvSpPr txBox="1"/>
            <p:nvPr/>
          </p:nvSpPr>
          <p:spPr>
            <a:xfrm>
              <a:off x="955966" y="4100878"/>
              <a:ext cx="1654994" cy="276999"/>
            </a:xfrm>
            <a:prstGeom prst="rect">
              <a:avLst/>
            </a:prstGeom>
            <a:solidFill>
              <a:schemeClr val="bg1"/>
            </a:solidFill>
          </p:spPr>
          <p:txBody>
            <a:bodyPr wrap="square" rtlCol="0">
              <a:spAutoFit/>
            </a:bodyPr>
            <a:lstStyle/>
            <a:p>
              <a:r>
                <a:rPr lang="en-US" altLang="ja-JP" sz="1200" dirty="0"/>
                <a:t>All Phase Energy</a:t>
              </a:r>
              <a:endParaRPr lang="ja-JP" altLang="en-US" sz="1200" dirty="0"/>
            </a:p>
          </p:txBody>
        </p:sp>
        <p:sp>
          <p:nvSpPr>
            <p:cNvPr id="34" name="テキスト ボックス 33">
              <a:extLst>
                <a:ext uri="{FF2B5EF4-FFF2-40B4-BE49-F238E27FC236}">
                  <a16:creationId xmlns:a16="http://schemas.microsoft.com/office/drawing/2014/main" id="{6825BA20-F2B7-44A3-8F0F-0C6DCF33A37A}"/>
                </a:ext>
              </a:extLst>
            </p:cNvPr>
            <p:cNvSpPr txBox="1"/>
            <p:nvPr/>
          </p:nvSpPr>
          <p:spPr>
            <a:xfrm rot="16200000">
              <a:off x="-342887" y="5298042"/>
              <a:ext cx="1162395" cy="261610"/>
            </a:xfrm>
            <a:prstGeom prst="rect">
              <a:avLst/>
            </a:prstGeom>
            <a:solidFill>
              <a:schemeClr val="bg1"/>
            </a:solidFill>
          </p:spPr>
          <p:txBody>
            <a:bodyPr wrap="square" rtlCol="0">
              <a:spAutoFit/>
            </a:bodyPr>
            <a:lstStyle/>
            <a:p>
              <a:r>
                <a:rPr lang="en-US" altLang="ja-JP" sz="1100" dirty="0"/>
                <a:t>Energy [MeV/u]</a:t>
              </a:r>
              <a:endParaRPr lang="ja-JP" altLang="en-US" sz="1100" dirty="0"/>
            </a:p>
          </p:txBody>
        </p:sp>
        <p:sp>
          <p:nvSpPr>
            <p:cNvPr id="35" name="テキスト ボックス 34">
              <a:extLst>
                <a:ext uri="{FF2B5EF4-FFF2-40B4-BE49-F238E27FC236}">
                  <a16:creationId xmlns:a16="http://schemas.microsoft.com/office/drawing/2014/main" id="{3A607B42-78D5-4D31-A7F5-B686DA1DFDDB}"/>
                </a:ext>
              </a:extLst>
            </p:cNvPr>
            <p:cNvSpPr txBox="1"/>
            <p:nvPr/>
          </p:nvSpPr>
          <p:spPr>
            <a:xfrm rot="16200000">
              <a:off x="2629287" y="5276033"/>
              <a:ext cx="1162395" cy="261610"/>
            </a:xfrm>
            <a:prstGeom prst="rect">
              <a:avLst/>
            </a:prstGeom>
            <a:solidFill>
              <a:schemeClr val="bg1"/>
            </a:solidFill>
          </p:spPr>
          <p:txBody>
            <a:bodyPr wrap="square" rtlCol="0">
              <a:spAutoFit/>
            </a:bodyPr>
            <a:lstStyle/>
            <a:p>
              <a:r>
                <a:rPr lang="en-US" altLang="ja-JP" sz="1100" dirty="0"/>
                <a:t>Energy [MeV/u]</a:t>
              </a:r>
              <a:endParaRPr lang="ja-JP" altLang="en-US" sz="1100" dirty="0"/>
            </a:p>
          </p:txBody>
        </p:sp>
        <p:sp>
          <p:nvSpPr>
            <p:cNvPr id="42" name="テキスト ボックス 41">
              <a:extLst>
                <a:ext uri="{FF2B5EF4-FFF2-40B4-BE49-F238E27FC236}">
                  <a16:creationId xmlns:a16="http://schemas.microsoft.com/office/drawing/2014/main" id="{B09B7A16-B30D-486B-A25D-F4195BE5A98D}"/>
                </a:ext>
              </a:extLst>
            </p:cNvPr>
            <p:cNvSpPr txBox="1"/>
            <p:nvPr/>
          </p:nvSpPr>
          <p:spPr>
            <a:xfrm>
              <a:off x="1212635" y="6646888"/>
              <a:ext cx="938046" cy="261610"/>
            </a:xfrm>
            <a:prstGeom prst="rect">
              <a:avLst/>
            </a:prstGeom>
            <a:solidFill>
              <a:schemeClr val="bg1"/>
            </a:solidFill>
          </p:spPr>
          <p:txBody>
            <a:bodyPr wrap="square" rtlCol="0">
              <a:spAutoFit/>
            </a:bodyPr>
            <a:lstStyle/>
            <a:p>
              <a:r>
                <a:rPr lang="en-US" altLang="ja-JP" sz="1100" dirty="0"/>
                <a:t>Phase [rad]</a:t>
              </a:r>
              <a:endParaRPr lang="ja-JP" altLang="en-US" sz="1100" dirty="0"/>
            </a:p>
          </p:txBody>
        </p:sp>
        <p:sp>
          <p:nvSpPr>
            <p:cNvPr id="43" name="テキスト ボックス 42">
              <a:extLst>
                <a:ext uri="{FF2B5EF4-FFF2-40B4-BE49-F238E27FC236}">
                  <a16:creationId xmlns:a16="http://schemas.microsoft.com/office/drawing/2014/main" id="{ADAB3109-2EE1-4566-AB1E-D5ACC9741DD6}"/>
                </a:ext>
              </a:extLst>
            </p:cNvPr>
            <p:cNvSpPr txBox="1"/>
            <p:nvPr/>
          </p:nvSpPr>
          <p:spPr>
            <a:xfrm>
              <a:off x="4262140" y="6646888"/>
              <a:ext cx="1084956" cy="261610"/>
            </a:xfrm>
            <a:prstGeom prst="rect">
              <a:avLst/>
            </a:prstGeom>
            <a:solidFill>
              <a:schemeClr val="bg1"/>
            </a:solidFill>
          </p:spPr>
          <p:txBody>
            <a:bodyPr wrap="square" rtlCol="0">
              <a:spAutoFit/>
            </a:bodyPr>
            <a:lstStyle/>
            <a:p>
              <a:r>
                <a:rPr lang="en-US" altLang="ja-JP" sz="1100" dirty="0"/>
                <a:t>Phase [rad]</a:t>
              </a:r>
              <a:endParaRPr lang="ja-JP" altLang="en-US" sz="1100" dirty="0"/>
            </a:p>
          </p:txBody>
        </p:sp>
      </p:grpSp>
      <p:sp>
        <p:nvSpPr>
          <p:cNvPr id="29" name="テキスト ボックス 28">
            <a:extLst>
              <a:ext uri="{FF2B5EF4-FFF2-40B4-BE49-F238E27FC236}">
                <a16:creationId xmlns:a16="http://schemas.microsoft.com/office/drawing/2014/main" id="{78D3103C-9CE3-E3D4-132C-BB3C74274478}"/>
              </a:ext>
            </a:extLst>
          </p:cNvPr>
          <p:cNvSpPr txBox="1"/>
          <p:nvPr/>
        </p:nvSpPr>
        <p:spPr>
          <a:xfrm>
            <a:off x="6026143" y="817843"/>
            <a:ext cx="5459862" cy="3170099"/>
          </a:xfrm>
          <a:prstGeom prst="rect">
            <a:avLst/>
          </a:prstGeom>
          <a:noFill/>
        </p:spPr>
        <p:txBody>
          <a:bodyPr wrap="square">
            <a:spAutoFit/>
          </a:bodyPr>
          <a:lstStyle/>
          <a:p>
            <a:r>
              <a:rPr lang="en-US" altLang="ja-JP" sz="2000" b="1" dirty="0">
                <a:solidFill>
                  <a:srgbClr val="00B050"/>
                </a:solidFill>
              </a:rPr>
              <a:t>Key issues</a:t>
            </a:r>
          </a:p>
          <a:p>
            <a:r>
              <a:rPr lang="en-US" altLang="ja-JP" b="1" dirty="0">
                <a:solidFill>
                  <a:srgbClr val="00B050"/>
                </a:solidFill>
              </a:rPr>
              <a:t>(1) Strong space charge forces</a:t>
            </a:r>
          </a:p>
          <a:p>
            <a:r>
              <a:rPr lang="en-US" altLang="ja-JP" dirty="0"/>
              <a:t>Make Tune depression small, placing the beam near resonance conditions.</a:t>
            </a:r>
          </a:p>
          <a:p>
            <a:r>
              <a:rPr lang="en-US" altLang="ja-JP" b="1" dirty="0">
                <a:solidFill>
                  <a:srgbClr val="00B050"/>
                </a:solidFill>
              </a:rPr>
              <a:t>(2) Transit time factor reduction</a:t>
            </a:r>
          </a:p>
          <a:p>
            <a:r>
              <a:rPr lang="en-US" altLang="ja-JP" dirty="0"/>
              <a:t>Large apertures broaden the energy distribution across the RF gap. Low RF frequency is required to maintain adequate TTF.</a:t>
            </a:r>
          </a:p>
          <a:p>
            <a:r>
              <a:rPr lang="en-US" altLang="ja-JP" b="1" dirty="0">
                <a:solidFill>
                  <a:srgbClr val="00B050"/>
                </a:solidFill>
              </a:rPr>
              <a:t>(3) Adiabatic capture</a:t>
            </a:r>
          </a:p>
          <a:p>
            <a:r>
              <a:rPr lang="en-US" altLang="ja-JP" dirty="0"/>
              <a:t>RF frequency, gap voltage, and synchronous phase must be carefully chosen.</a:t>
            </a:r>
          </a:p>
        </p:txBody>
      </p:sp>
      <p:grpSp>
        <p:nvGrpSpPr>
          <p:cNvPr id="6" name="グループ化 5">
            <a:extLst>
              <a:ext uri="{FF2B5EF4-FFF2-40B4-BE49-F238E27FC236}">
                <a16:creationId xmlns:a16="http://schemas.microsoft.com/office/drawing/2014/main" id="{1EDE8357-7152-67E9-BFED-38DE823E4CFC}"/>
              </a:ext>
            </a:extLst>
          </p:cNvPr>
          <p:cNvGrpSpPr/>
          <p:nvPr/>
        </p:nvGrpSpPr>
        <p:grpSpPr>
          <a:xfrm>
            <a:off x="10416480" y="123346"/>
            <a:ext cx="1460440" cy="836942"/>
            <a:chOff x="10244747" y="10214"/>
            <a:chExt cx="1947253" cy="1115922"/>
          </a:xfrm>
        </p:grpSpPr>
        <p:pic>
          <p:nvPicPr>
            <p:cNvPr id="14" name="図 13">
              <a:extLst>
                <a:ext uri="{FF2B5EF4-FFF2-40B4-BE49-F238E27FC236}">
                  <a16:creationId xmlns:a16="http://schemas.microsoft.com/office/drawing/2014/main" id="{42F602B2-0B65-1D4F-BAF8-C72D73E72A0E}"/>
                </a:ext>
              </a:extLst>
            </p:cNvPr>
            <p:cNvPicPr>
              <a:picLocks noChangeAspect="1"/>
            </p:cNvPicPr>
            <p:nvPr/>
          </p:nvPicPr>
          <p:blipFill>
            <a:blip r:embed="rId6"/>
            <a:stretch>
              <a:fillRect/>
            </a:stretch>
          </p:blipFill>
          <p:spPr>
            <a:xfrm>
              <a:off x="10244747" y="10214"/>
              <a:ext cx="976769" cy="978414"/>
            </a:xfrm>
            <a:prstGeom prst="rect">
              <a:avLst/>
            </a:prstGeom>
          </p:spPr>
        </p:pic>
        <p:pic>
          <p:nvPicPr>
            <p:cNvPr id="17" name="図 16">
              <a:extLst>
                <a:ext uri="{FF2B5EF4-FFF2-40B4-BE49-F238E27FC236}">
                  <a16:creationId xmlns:a16="http://schemas.microsoft.com/office/drawing/2014/main" id="{8CA6633B-DF9E-0098-82E9-B30FF99F0521}"/>
                </a:ext>
              </a:extLst>
            </p:cNvPr>
            <p:cNvPicPr>
              <a:picLocks noChangeAspect="1"/>
            </p:cNvPicPr>
            <p:nvPr/>
          </p:nvPicPr>
          <p:blipFill>
            <a:blip r:embed="rId7"/>
            <a:srcRect l="7116" r="70698"/>
            <a:stretch>
              <a:fillRect/>
            </a:stretch>
          </p:blipFill>
          <p:spPr>
            <a:xfrm>
              <a:off x="11149562" y="10214"/>
              <a:ext cx="1042438" cy="1115922"/>
            </a:xfrm>
            <a:prstGeom prst="rect">
              <a:avLst/>
            </a:prstGeom>
          </p:spPr>
        </p:pic>
      </p:grpSp>
      <p:sp>
        <p:nvSpPr>
          <p:cNvPr id="27" name="テキスト ボックス 26">
            <a:extLst>
              <a:ext uri="{FF2B5EF4-FFF2-40B4-BE49-F238E27FC236}">
                <a16:creationId xmlns:a16="http://schemas.microsoft.com/office/drawing/2014/main" id="{03FB8ACF-D328-A0A6-DA35-B4CB37693582}"/>
              </a:ext>
            </a:extLst>
          </p:cNvPr>
          <p:cNvSpPr txBox="1"/>
          <p:nvPr/>
        </p:nvSpPr>
        <p:spPr>
          <a:xfrm>
            <a:off x="195086" y="87179"/>
            <a:ext cx="301686" cy="369332"/>
          </a:xfrm>
          <a:prstGeom prst="rect">
            <a:avLst/>
          </a:prstGeom>
          <a:noFill/>
        </p:spPr>
        <p:txBody>
          <a:bodyPr wrap="none" rtlCol="0">
            <a:spAutoFit/>
          </a:bodyPr>
          <a:lstStyle/>
          <a:p>
            <a:r>
              <a:rPr kumimoji="1" lang="en-US" altLang="ja-JP" dirty="0"/>
              <a:t>9</a:t>
            </a:r>
            <a:endParaRPr kumimoji="1" lang="ja-JP" altLang="en-US" dirty="0"/>
          </a:p>
        </p:txBody>
      </p:sp>
      <p:sp>
        <p:nvSpPr>
          <p:cNvPr id="28" name="テキスト ボックス 27">
            <a:extLst>
              <a:ext uri="{FF2B5EF4-FFF2-40B4-BE49-F238E27FC236}">
                <a16:creationId xmlns:a16="http://schemas.microsoft.com/office/drawing/2014/main" id="{4EB82B42-3196-3DF9-7567-4C0A7C8A5227}"/>
              </a:ext>
            </a:extLst>
          </p:cNvPr>
          <p:cNvSpPr txBox="1"/>
          <p:nvPr/>
        </p:nvSpPr>
        <p:spPr>
          <a:xfrm>
            <a:off x="4013430" y="1465521"/>
            <a:ext cx="1217882" cy="369332"/>
          </a:xfrm>
          <a:prstGeom prst="rect">
            <a:avLst/>
          </a:prstGeom>
          <a:solidFill>
            <a:schemeClr val="bg1"/>
          </a:solidFill>
        </p:spPr>
        <p:txBody>
          <a:bodyPr wrap="square">
            <a:spAutoFit/>
          </a:bodyPr>
          <a:lstStyle/>
          <a:p>
            <a:r>
              <a:rPr kumimoji="1" lang="en-US" altLang="ja-JP" b="1" dirty="0">
                <a:solidFill>
                  <a:srgbClr val="00B050"/>
                </a:solidFill>
              </a:rPr>
              <a:t>Single gap </a:t>
            </a:r>
            <a:endParaRPr lang="ja-JP" altLang="en-US" dirty="0"/>
          </a:p>
        </p:txBody>
      </p:sp>
      <p:sp>
        <p:nvSpPr>
          <p:cNvPr id="31" name="テキスト ボックス 30">
            <a:extLst>
              <a:ext uri="{FF2B5EF4-FFF2-40B4-BE49-F238E27FC236}">
                <a16:creationId xmlns:a16="http://schemas.microsoft.com/office/drawing/2014/main" id="{344E27C2-0FC7-7B94-2FFC-7E94D85C9F37}"/>
              </a:ext>
            </a:extLst>
          </p:cNvPr>
          <p:cNvSpPr txBox="1"/>
          <p:nvPr/>
        </p:nvSpPr>
        <p:spPr>
          <a:xfrm>
            <a:off x="4117603" y="2713610"/>
            <a:ext cx="1440160" cy="369332"/>
          </a:xfrm>
          <a:prstGeom prst="rect">
            <a:avLst/>
          </a:prstGeom>
          <a:solidFill>
            <a:schemeClr val="bg1"/>
          </a:solidFill>
        </p:spPr>
        <p:txBody>
          <a:bodyPr wrap="square">
            <a:spAutoFit/>
          </a:bodyPr>
          <a:lstStyle/>
          <a:p>
            <a:r>
              <a:rPr kumimoji="1" lang="en-US" altLang="ja-JP" b="1" dirty="0">
                <a:solidFill>
                  <a:srgbClr val="00B050"/>
                </a:solidFill>
              </a:rPr>
              <a:t>S.C. solenoid</a:t>
            </a:r>
            <a:endParaRPr lang="ja-JP" altLang="en-US" dirty="0"/>
          </a:p>
        </p:txBody>
      </p:sp>
    </p:spTree>
    <p:extLst>
      <p:ext uri="{BB962C8B-B14F-4D97-AF65-F5344CB8AC3E}">
        <p14:creationId xmlns:p14="http://schemas.microsoft.com/office/powerpoint/2010/main" val="714041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75DDD-F8CD-AAC4-464B-9B251006DEC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94F6405-A1F6-E6BE-1A03-C85FEA383FC7}"/>
              </a:ext>
            </a:extLst>
          </p:cNvPr>
          <p:cNvSpPr>
            <a:spLocks noGrp="1"/>
          </p:cNvSpPr>
          <p:nvPr>
            <p:ph type="title"/>
          </p:nvPr>
        </p:nvSpPr>
        <p:spPr>
          <a:xfrm>
            <a:off x="2423592" y="332656"/>
            <a:ext cx="8229600" cy="535577"/>
          </a:xfrm>
        </p:spPr>
        <p:txBody>
          <a:bodyPr>
            <a:normAutofit fontScale="90000"/>
          </a:bodyPr>
          <a:lstStyle/>
          <a:p>
            <a:r>
              <a:rPr lang="en-US" altLang="ja-JP" sz="3600" b="1" dirty="0">
                <a:latin typeface="+mn-lt"/>
              </a:rPr>
              <a:t>Tune depression at injection energy</a:t>
            </a:r>
            <a:endParaRPr lang="ja-JP" altLang="en-US" sz="3600" b="1" dirty="0">
              <a:latin typeface="+mn-lt"/>
            </a:endParaRPr>
          </a:p>
        </p:txBody>
      </p:sp>
      <p:pic>
        <p:nvPicPr>
          <p:cNvPr id="30" name="図 29">
            <a:extLst>
              <a:ext uri="{FF2B5EF4-FFF2-40B4-BE49-F238E27FC236}">
                <a16:creationId xmlns:a16="http://schemas.microsoft.com/office/drawing/2014/main" id="{9928F032-2BCB-CA98-8971-6AEA388E0ACC}"/>
              </a:ext>
            </a:extLst>
          </p:cNvPr>
          <p:cNvPicPr>
            <a:picLocks noChangeAspect="1"/>
          </p:cNvPicPr>
          <p:nvPr/>
        </p:nvPicPr>
        <p:blipFill>
          <a:blip r:embed="rId3"/>
          <a:stretch>
            <a:fillRect/>
          </a:stretch>
        </p:blipFill>
        <p:spPr>
          <a:xfrm>
            <a:off x="335360" y="2427257"/>
            <a:ext cx="6589050" cy="3960440"/>
          </a:xfrm>
          <a:prstGeom prst="rect">
            <a:avLst/>
          </a:prstGeom>
        </p:spPr>
      </p:pic>
      <p:pic>
        <p:nvPicPr>
          <p:cNvPr id="4" name="図 3">
            <a:extLst>
              <a:ext uri="{FF2B5EF4-FFF2-40B4-BE49-F238E27FC236}">
                <a16:creationId xmlns:a16="http://schemas.microsoft.com/office/drawing/2014/main" id="{B50DF9C9-2B82-2FFB-96DC-0667E7064708}"/>
              </a:ext>
            </a:extLst>
          </p:cNvPr>
          <p:cNvPicPr>
            <a:picLocks noChangeAspect="1"/>
          </p:cNvPicPr>
          <p:nvPr/>
        </p:nvPicPr>
        <p:blipFill>
          <a:blip r:embed="rId4"/>
          <a:srcRect l="52094" t="25532"/>
          <a:stretch>
            <a:fillRect/>
          </a:stretch>
        </p:blipFill>
        <p:spPr>
          <a:xfrm>
            <a:off x="7739579" y="3717032"/>
            <a:ext cx="2913613" cy="2520280"/>
          </a:xfrm>
          <a:prstGeom prst="rect">
            <a:avLst/>
          </a:prstGeom>
        </p:spPr>
      </p:pic>
      <p:pic>
        <p:nvPicPr>
          <p:cNvPr id="5" name="図 4">
            <a:extLst>
              <a:ext uri="{FF2B5EF4-FFF2-40B4-BE49-F238E27FC236}">
                <a16:creationId xmlns:a16="http://schemas.microsoft.com/office/drawing/2014/main" id="{785AAFF2-EC8F-8D65-E4C8-06E8C363EDA2}"/>
              </a:ext>
            </a:extLst>
          </p:cNvPr>
          <p:cNvPicPr>
            <a:picLocks noChangeAspect="1"/>
          </p:cNvPicPr>
          <p:nvPr/>
        </p:nvPicPr>
        <p:blipFill>
          <a:blip r:embed="rId4"/>
          <a:srcRect l="1184" t="25532" r="47906"/>
          <a:stretch>
            <a:fillRect/>
          </a:stretch>
        </p:blipFill>
        <p:spPr>
          <a:xfrm>
            <a:off x="7742362" y="1001115"/>
            <a:ext cx="3096344" cy="2520280"/>
          </a:xfrm>
          <a:prstGeom prst="rect">
            <a:avLst/>
          </a:prstGeom>
        </p:spPr>
      </p:pic>
      <p:sp>
        <p:nvSpPr>
          <p:cNvPr id="6" name="テキスト ボックス 5">
            <a:extLst>
              <a:ext uri="{FF2B5EF4-FFF2-40B4-BE49-F238E27FC236}">
                <a16:creationId xmlns:a16="http://schemas.microsoft.com/office/drawing/2014/main" id="{3A4A8B92-9088-687F-0B36-FA04E800F751}"/>
              </a:ext>
            </a:extLst>
          </p:cNvPr>
          <p:cNvSpPr txBox="1"/>
          <p:nvPr/>
        </p:nvSpPr>
        <p:spPr>
          <a:xfrm>
            <a:off x="911424" y="960288"/>
            <a:ext cx="5724954" cy="1200329"/>
          </a:xfrm>
          <a:prstGeom prst="rect">
            <a:avLst/>
          </a:prstGeom>
          <a:noFill/>
        </p:spPr>
        <p:txBody>
          <a:bodyPr wrap="square" rtlCol="0">
            <a:spAutoFit/>
          </a:bodyPr>
          <a:lstStyle/>
          <a:p>
            <a:r>
              <a:rPr lang="en-US" altLang="ja-JP" sz="2400" b="1" dirty="0">
                <a:solidFill>
                  <a:srgbClr val="00B050"/>
                </a:solidFill>
              </a:rPr>
              <a:t>Tune depressions of 1A deuteron linac are large compare with those another high power linac because of large aperture.</a:t>
            </a:r>
            <a:endParaRPr kumimoji="1" lang="ja-JP" altLang="en-US" sz="2400" b="1" dirty="0">
              <a:solidFill>
                <a:srgbClr val="00B050"/>
              </a:solidFill>
            </a:endParaRPr>
          </a:p>
        </p:txBody>
      </p:sp>
      <p:grpSp>
        <p:nvGrpSpPr>
          <p:cNvPr id="3" name="グループ化 2">
            <a:extLst>
              <a:ext uri="{FF2B5EF4-FFF2-40B4-BE49-F238E27FC236}">
                <a16:creationId xmlns:a16="http://schemas.microsoft.com/office/drawing/2014/main" id="{0A1621E3-5E9B-0860-B57F-42FC18EE165E}"/>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6715B1FC-5337-ED6E-A0DB-28C65FF120C2}"/>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8" name="図 7">
              <a:extLst>
                <a:ext uri="{FF2B5EF4-FFF2-40B4-BE49-F238E27FC236}">
                  <a16:creationId xmlns:a16="http://schemas.microsoft.com/office/drawing/2014/main" id="{78202D9F-E3CF-9294-C8CC-F8608DE658C6}"/>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10" name="テキスト ボックス 9">
            <a:extLst>
              <a:ext uri="{FF2B5EF4-FFF2-40B4-BE49-F238E27FC236}">
                <a16:creationId xmlns:a16="http://schemas.microsoft.com/office/drawing/2014/main" id="{B92B365D-7794-C6C1-EE52-81479F7BA34D}"/>
              </a:ext>
            </a:extLst>
          </p:cNvPr>
          <p:cNvSpPr txBox="1"/>
          <p:nvPr/>
        </p:nvSpPr>
        <p:spPr>
          <a:xfrm>
            <a:off x="195086" y="87179"/>
            <a:ext cx="418704" cy="369332"/>
          </a:xfrm>
          <a:prstGeom prst="rect">
            <a:avLst/>
          </a:prstGeom>
          <a:noFill/>
        </p:spPr>
        <p:txBody>
          <a:bodyPr wrap="none" rtlCol="0">
            <a:spAutoFit/>
          </a:bodyPr>
          <a:lstStyle/>
          <a:p>
            <a:r>
              <a:rPr lang="en-US" altLang="ja-JP" dirty="0"/>
              <a:t>10</a:t>
            </a:r>
            <a:endParaRPr kumimoji="1" lang="ja-JP" altLang="en-US" dirty="0"/>
          </a:p>
        </p:txBody>
      </p:sp>
    </p:spTree>
    <p:extLst>
      <p:ext uri="{BB962C8B-B14F-4D97-AF65-F5344CB8AC3E}">
        <p14:creationId xmlns:p14="http://schemas.microsoft.com/office/powerpoint/2010/main" val="3683906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D0D23-E35E-B826-1BBF-DA7323376CEF}"/>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1" name="テキスト ボックス 40">
                <a:extLst>
                  <a:ext uri="{FF2B5EF4-FFF2-40B4-BE49-F238E27FC236}">
                    <a16:creationId xmlns:a16="http://schemas.microsoft.com/office/drawing/2014/main" id="{313203C8-0309-9F4B-83FF-A3C156399F2A}"/>
                  </a:ext>
                </a:extLst>
              </p:cNvPr>
              <p:cNvSpPr txBox="1"/>
              <p:nvPr/>
            </p:nvSpPr>
            <p:spPr>
              <a:xfrm>
                <a:off x="469778" y="1269711"/>
                <a:ext cx="4690118" cy="1200329"/>
              </a:xfrm>
              <a:prstGeom prst="rect">
                <a:avLst/>
              </a:prstGeom>
              <a:noFill/>
            </p:spPr>
            <p:txBody>
              <a:bodyPr wrap="square" rtlCol="0">
                <a:spAutoFit/>
              </a:bodyPr>
              <a:lstStyle/>
              <a:p>
                <a:pPr>
                  <a:defRPr/>
                </a:pPr>
                <a:r>
                  <a:rPr lang="en-US" altLang="ja-JP" sz="2400" b="1" dirty="0">
                    <a:solidFill>
                      <a:prstClr val="black"/>
                    </a:solidFill>
                  </a:rPr>
                  <a:t>Large bore </a:t>
                </a:r>
                <a14:m>
                  <m:oMath xmlns:m="http://schemas.openxmlformats.org/officeDocument/2006/math">
                    <m:r>
                      <a:rPr lang="en-US" altLang="ja-JP" sz="2400" b="1" i="1">
                        <a:solidFill>
                          <a:prstClr val="black"/>
                        </a:solidFill>
                        <a:latin typeface="Cambria Math" panose="02040503050406030204" pitchFamily="18" charset="0"/>
                        <a:ea typeface="Cambria Math" panose="02040503050406030204" pitchFamily="18" charset="0"/>
                      </a:rPr>
                      <m:t>→</m:t>
                    </m:r>
                  </m:oMath>
                </a14:m>
                <a:r>
                  <a:rPr lang="en-US" altLang="ja-JP" sz="2400" b="1" dirty="0">
                    <a:solidFill>
                      <a:prstClr val="black"/>
                    </a:solidFill>
                  </a:rPr>
                  <a:t> broad E distribution </a:t>
                </a:r>
                <a14:m>
                  <m:oMath xmlns:m="http://schemas.openxmlformats.org/officeDocument/2006/math">
                    <m:r>
                      <a:rPr lang="en-US" altLang="ja-JP" sz="2400" b="1" i="1">
                        <a:solidFill>
                          <a:srgbClr val="FF0000"/>
                        </a:solidFill>
                        <a:latin typeface="Cambria Math" panose="02040503050406030204" pitchFamily="18" charset="0"/>
                        <a:ea typeface="Cambria Math" panose="02040503050406030204" pitchFamily="18" charset="0"/>
                      </a:rPr>
                      <m:t>→</m:t>
                    </m:r>
                    <m:r>
                      <a:rPr lang="en-US" altLang="ja-JP" sz="2400" b="1">
                        <a:solidFill>
                          <a:srgbClr val="FF0000"/>
                        </a:solidFill>
                        <a:latin typeface="Cambria Math" panose="02040503050406030204" pitchFamily="18" charset="0"/>
                        <a:ea typeface="Cambria Math" panose="02040503050406030204" pitchFamily="18" charset="0"/>
                      </a:rPr>
                      <m:t> </m:t>
                    </m:r>
                  </m:oMath>
                </a14:m>
                <a:r>
                  <a:rPr lang="en-US" altLang="ja-JP" sz="2400" b="1" dirty="0">
                    <a:solidFill>
                      <a:srgbClr val="FF0000"/>
                    </a:solidFill>
                    <a:cs typeface="Calibri" panose="020F0502020204030204" pitchFamily="34" charset="0"/>
                  </a:rPr>
                  <a:t>Low rf frequency is required to </a:t>
                </a:r>
                <a14:m>
                  <m:oMath xmlns:m="http://schemas.openxmlformats.org/officeDocument/2006/math">
                    <m:r>
                      <a:rPr lang="en-US" altLang="ja-JP" sz="2400" b="1" i="1">
                        <a:solidFill>
                          <a:srgbClr val="FF0000"/>
                        </a:solidFill>
                        <a:latin typeface="Cambria Math" panose="02040503050406030204" pitchFamily="18" charset="0"/>
                        <a:ea typeface="Cambria Math" panose="02040503050406030204" pitchFamily="18" charset="0"/>
                      </a:rPr>
                      <m:t>→</m:t>
                    </m:r>
                    <m:r>
                      <a:rPr lang="en-US" altLang="ja-JP" sz="2400" b="1">
                        <a:solidFill>
                          <a:srgbClr val="FF0000"/>
                        </a:solidFill>
                        <a:latin typeface="Cambria Math" panose="02040503050406030204" pitchFamily="18" charset="0"/>
                        <a:ea typeface="Cambria Math" panose="02040503050406030204" pitchFamily="18" charset="0"/>
                      </a:rPr>
                      <m:t> </m:t>
                    </m:r>
                  </m:oMath>
                </a14:m>
                <a:r>
                  <a:rPr lang="en-US" altLang="ja-JP" sz="2400" b="1" dirty="0">
                    <a:solidFill>
                      <a:srgbClr val="FF0000"/>
                    </a:solidFill>
                    <a:cs typeface="Calibri" panose="020F0502020204030204" pitchFamily="34" charset="0"/>
                  </a:rPr>
                  <a:t>keep TTF larger</a:t>
                </a:r>
                <a:endParaRPr lang="ja-JP" altLang="en-US" sz="2400" b="1" dirty="0">
                  <a:solidFill>
                    <a:srgbClr val="FF0000"/>
                  </a:solidFill>
                  <a:cs typeface="Calibri" panose="020F0502020204030204" pitchFamily="34" charset="0"/>
                </a:endParaRPr>
              </a:p>
            </p:txBody>
          </p:sp>
        </mc:Choice>
        <mc:Fallback xmlns="">
          <p:sp>
            <p:nvSpPr>
              <p:cNvPr id="41" name="テキスト ボックス 40">
                <a:extLst>
                  <a:ext uri="{FF2B5EF4-FFF2-40B4-BE49-F238E27FC236}">
                    <a16:creationId xmlns:a16="http://schemas.microsoft.com/office/drawing/2014/main" id="{313203C8-0309-9F4B-83FF-A3C156399F2A}"/>
                  </a:ext>
                </a:extLst>
              </p:cNvPr>
              <p:cNvSpPr txBox="1">
                <a:spLocks noRot="1" noChangeAspect="1" noMove="1" noResize="1" noEditPoints="1" noAdjustHandles="1" noChangeArrowheads="1" noChangeShapeType="1" noTextEdit="1"/>
              </p:cNvSpPr>
              <p:nvPr/>
            </p:nvSpPr>
            <p:spPr>
              <a:xfrm>
                <a:off x="469778" y="1269711"/>
                <a:ext cx="4690118" cy="1200329"/>
              </a:xfrm>
              <a:prstGeom prst="rect">
                <a:avLst/>
              </a:prstGeom>
              <a:blipFill>
                <a:blip r:embed="rId4"/>
                <a:stretch>
                  <a:fillRect l="-1951" t="-4061" b="-10660"/>
                </a:stretch>
              </a:blipFill>
            </p:spPr>
            <p:txBody>
              <a:bodyPr/>
              <a:lstStyle/>
              <a:p>
                <a:r>
                  <a:rPr lang="ja-JP" altLang="en-US">
                    <a:noFill/>
                  </a:rPr>
                  <a:t> </a:t>
                </a:r>
              </a:p>
            </p:txBody>
          </p:sp>
        </mc:Fallback>
      </mc:AlternateContent>
      <p:sp>
        <p:nvSpPr>
          <p:cNvPr id="2" name="タイトル 1">
            <a:extLst>
              <a:ext uri="{FF2B5EF4-FFF2-40B4-BE49-F238E27FC236}">
                <a16:creationId xmlns:a16="http://schemas.microsoft.com/office/drawing/2014/main" id="{A4F205D7-D7CD-EE91-F8B8-AF02A31A3AD5}"/>
              </a:ext>
            </a:extLst>
          </p:cNvPr>
          <p:cNvSpPr>
            <a:spLocks noGrp="1"/>
          </p:cNvSpPr>
          <p:nvPr>
            <p:ph type="title"/>
          </p:nvPr>
        </p:nvSpPr>
        <p:spPr>
          <a:xfrm>
            <a:off x="1703512" y="169979"/>
            <a:ext cx="9021688" cy="535577"/>
          </a:xfrm>
        </p:spPr>
        <p:txBody>
          <a:bodyPr>
            <a:normAutofit fontScale="90000"/>
          </a:bodyPr>
          <a:lstStyle/>
          <a:p>
            <a:r>
              <a:rPr lang="en-US" altLang="ja-JP" sz="3600" b="1">
                <a:latin typeface="+mn-lt"/>
              </a:rPr>
              <a:t>Problem </a:t>
            </a:r>
            <a:r>
              <a:rPr lang="en-US" altLang="ja-JP" sz="3600" b="1" dirty="0">
                <a:latin typeface="+mn-lt"/>
              </a:rPr>
              <a:t>of TTF (Transit Time Factor) at injection</a:t>
            </a:r>
            <a:endParaRPr lang="ja-JP" altLang="en-US" sz="3600" b="1" dirty="0">
              <a:latin typeface="+mn-lt"/>
            </a:endParaRPr>
          </a:p>
        </p:txBody>
      </p:sp>
      <p:pic>
        <p:nvPicPr>
          <p:cNvPr id="4" name="図 3">
            <a:extLst>
              <a:ext uri="{FF2B5EF4-FFF2-40B4-BE49-F238E27FC236}">
                <a16:creationId xmlns:a16="http://schemas.microsoft.com/office/drawing/2014/main" id="{93278D71-CA0E-E1DF-90F1-3D0F152C682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368" y="3429001"/>
            <a:ext cx="4320480" cy="2338142"/>
          </a:xfrm>
          <a:prstGeom prst="rect">
            <a:avLst/>
          </a:prstGeom>
        </p:spPr>
      </p:pic>
      <p:pic>
        <p:nvPicPr>
          <p:cNvPr id="7" name="図 6">
            <a:extLst>
              <a:ext uri="{FF2B5EF4-FFF2-40B4-BE49-F238E27FC236}">
                <a16:creationId xmlns:a16="http://schemas.microsoft.com/office/drawing/2014/main" id="{749F0295-B257-5DD6-3051-6644AD0FD9AC}"/>
              </a:ext>
            </a:extLst>
          </p:cNvPr>
          <p:cNvPicPr>
            <a:picLocks noChangeAspect="1"/>
          </p:cNvPicPr>
          <p:nvPr/>
        </p:nvPicPr>
        <p:blipFill>
          <a:blip r:embed="rId6"/>
          <a:stretch>
            <a:fillRect/>
          </a:stretch>
        </p:blipFill>
        <p:spPr>
          <a:xfrm>
            <a:off x="5951984" y="3412336"/>
            <a:ext cx="5400600" cy="3257024"/>
          </a:xfrm>
          <a:prstGeom prst="rect">
            <a:avLst/>
          </a:prstGeom>
        </p:spPr>
      </p:pic>
      <p:grpSp>
        <p:nvGrpSpPr>
          <p:cNvPr id="3" name="グループ化 2">
            <a:extLst>
              <a:ext uri="{FF2B5EF4-FFF2-40B4-BE49-F238E27FC236}">
                <a16:creationId xmlns:a16="http://schemas.microsoft.com/office/drawing/2014/main" id="{E6C31CEE-2D68-509E-9384-D3D5D79553CF}"/>
              </a:ext>
            </a:extLst>
          </p:cNvPr>
          <p:cNvGrpSpPr/>
          <p:nvPr/>
        </p:nvGrpSpPr>
        <p:grpSpPr>
          <a:xfrm>
            <a:off x="10416480" y="123346"/>
            <a:ext cx="1460440" cy="836942"/>
            <a:chOff x="10244747" y="10214"/>
            <a:chExt cx="1947253" cy="1115922"/>
          </a:xfrm>
        </p:grpSpPr>
        <p:pic>
          <p:nvPicPr>
            <p:cNvPr id="5" name="図 4">
              <a:extLst>
                <a:ext uri="{FF2B5EF4-FFF2-40B4-BE49-F238E27FC236}">
                  <a16:creationId xmlns:a16="http://schemas.microsoft.com/office/drawing/2014/main" id="{BBBEB7FA-F931-A2FB-EE22-F72C7C5D0513}"/>
                </a:ext>
              </a:extLst>
            </p:cNvPr>
            <p:cNvPicPr>
              <a:picLocks noChangeAspect="1"/>
            </p:cNvPicPr>
            <p:nvPr/>
          </p:nvPicPr>
          <p:blipFill>
            <a:blip r:embed="rId7"/>
            <a:stretch>
              <a:fillRect/>
            </a:stretch>
          </p:blipFill>
          <p:spPr>
            <a:xfrm>
              <a:off x="10244747" y="10214"/>
              <a:ext cx="976769" cy="978414"/>
            </a:xfrm>
            <a:prstGeom prst="rect">
              <a:avLst/>
            </a:prstGeom>
          </p:spPr>
        </p:pic>
        <p:pic>
          <p:nvPicPr>
            <p:cNvPr id="8" name="図 7">
              <a:extLst>
                <a:ext uri="{FF2B5EF4-FFF2-40B4-BE49-F238E27FC236}">
                  <a16:creationId xmlns:a16="http://schemas.microsoft.com/office/drawing/2014/main" id="{22688FDE-814B-A554-6CA5-9B461D266206}"/>
                </a:ext>
              </a:extLst>
            </p:cNvPr>
            <p:cNvPicPr>
              <a:picLocks noChangeAspect="1"/>
            </p:cNvPicPr>
            <p:nvPr/>
          </p:nvPicPr>
          <p:blipFill>
            <a:blip r:embed="rId8"/>
            <a:srcRect l="7116" r="70698"/>
            <a:stretch>
              <a:fillRect/>
            </a:stretch>
          </p:blipFill>
          <p:spPr>
            <a:xfrm>
              <a:off x="11149562" y="10214"/>
              <a:ext cx="1042438" cy="1115922"/>
            </a:xfrm>
            <a:prstGeom prst="rect">
              <a:avLst/>
            </a:prstGeom>
          </p:spPr>
        </p:pic>
      </p:grpSp>
      <p:sp>
        <p:nvSpPr>
          <p:cNvPr id="10" name="テキスト ボックス 9">
            <a:extLst>
              <a:ext uri="{FF2B5EF4-FFF2-40B4-BE49-F238E27FC236}">
                <a16:creationId xmlns:a16="http://schemas.microsoft.com/office/drawing/2014/main" id="{0692127E-B8B1-AD8C-FC44-18917C53A50A}"/>
              </a:ext>
            </a:extLst>
          </p:cNvPr>
          <p:cNvSpPr txBox="1"/>
          <p:nvPr/>
        </p:nvSpPr>
        <p:spPr>
          <a:xfrm>
            <a:off x="195086" y="87179"/>
            <a:ext cx="418704" cy="369332"/>
          </a:xfrm>
          <a:prstGeom prst="rect">
            <a:avLst/>
          </a:prstGeom>
          <a:noFill/>
        </p:spPr>
        <p:txBody>
          <a:bodyPr wrap="none" rtlCol="0">
            <a:spAutoFit/>
          </a:bodyPr>
          <a:lstStyle/>
          <a:p>
            <a:r>
              <a:rPr kumimoji="1" lang="en-US" altLang="ja-JP" dirty="0"/>
              <a:t>11</a:t>
            </a:r>
            <a:endParaRPr kumimoji="1" lang="ja-JP" altLang="en-US" dirty="0"/>
          </a:p>
        </p:txBody>
      </p:sp>
      <p:pic>
        <p:nvPicPr>
          <p:cNvPr id="12" name="図 11">
            <a:extLst>
              <a:ext uri="{FF2B5EF4-FFF2-40B4-BE49-F238E27FC236}">
                <a16:creationId xmlns:a16="http://schemas.microsoft.com/office/drawing/2014/main" id="{CBBC5E36-39F6-E9EF-8EC9-DF796FAD0DF6}"/>
              </a:ext>
            </a:extLst>
          </p:cNvPr>
          <p:cNvPicPr>
            <a:picLocks noChangeAspect="1"/>
          </p:cNvPicPr>
          <p:nvPr/>
        </p:nvPicPr>
        <p:blipFill>
          <a:blip r:embed="rId9"/>
          <a:stretch>
            <a:fillRect/>
          </a:stretch>
        </p:blipFill>
        <p:spPr>
          <a:xfrm>
            <a:off x="5879976" y="829132"/>
            <a:ext cx="5400600" cy="2527860"/>
          </a:xfrm>
          <a:prstGeom prst="rect">
            <a:avLst/>
          </a:prstGeom>
        </p:spPr>
      </p:pic>
      <p:sp>
        <p:nvSpPr>
          <p:cNvPr id="13" name="楕円 12">
            <a:extLst>
              <a:ext uri="{FF2B5EF4-FFF2-40B4-BE49-F238E27FC236}">
                <a16:creationId xmlns:a16="http://schemas.microsoft.com/office/drawing/2014/main" id="{575F8744-8F90-DBF4-A7CD-27C0CA02EC69}"/>
              </a:ext>
            </a:extLst>
          </p:cNvPr>
          <p:cNvSpPr/>
          <p:nvPr/>
        </p:nvSpPr>
        <p:spPr>
          <a:xfrm>
            <a:off x="9696400" y="2338884"/>
            <a:ext cx="216024" cy="21602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a:extLst>
              <a:ext uri="{FF2B5EF4-FFF2-40B4-BE49-F238E27FC236}">
                <a16:creationId xmlns:a16="http://schemas.microsoft.com/office/drawing/2014/main" id="{0149036E-164D-4365-488E-301D44E122E5}"/>
              </a:ext>
            </a:extLst>
          </p:cNvPr>
          <p:cNvSpPr txBox="1"/>
          <p:nvPr/>
        </p:nvSpPr>
        <p:spPr>
          <a:xfrm>
            <a:off x="9351382" y="1902395"/>
            <a:ext cx="1080120" cy="369332"/>
          </a:xfrm>
          <a:prstGeom prst="rect">
            <a:avLst/>
          </a:prstGeom>
          <a:solidFill>
            <a:schemeClr val="bg1"/>
          </a:solidFill>
        </p:spPr>
        <p:txBody>
          <a:bodyPr wrap="square" rtlCol="0">
            <a:spAutoFit/>
          </a:bodyPr>
          <a:lstStyle/>
          <a:p>
            <a:r>
              <a:rPr kumimoji="1" lang="en-US" altLang="ja-JP" dirty="0"/>
              <a:t>36.5MHz</a:t>
            </a:r>
            <a:endParaRPr kumimoji="1" lang="ja-JP" altLang="en-US" dirty="0"/>
          </a:p>
        </p:txBody>
      </p:sp>
    </p:spTree>
    <p:extLst>
      <p:ext uri="{BB962C8B-B14F-4D97-AF65-F5344CB8AC3E}">
        <p14:creationId xmlns:p14="http://schemas.microsoft.com/office/powerpoint/2010/main" val="2067404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082292" y="131192"/>
            <a:ext cx="9143874" cy="601931"/>
          </a:xfrm>
        </p:spPr>
        <p:txBody>
          <a:bodyPr>
            <a:normAutofit/>
          </a:bodyPr>
          <a:lstStyle/>
          <a:p>
            <a:r>
              <a:rPr lang="en-US" altLang="ja-JP" sz="2800" b="1" dirty="0">
                <a:latin typeface="+mn-lt"/>
              </a:rPr>
              <a:t>3D beam envelope simulation in the low </a:t>
            </a:r>
            <a:r>
              <a:rPr lang="en-US" altLang="ja-JP" sz="2800" b="1" dirty="0">
                <a:latin typeface="Symbol" panose="05050102010706020507" pitchFamily="18" charset="2"/>
              </a:rPr>
              <a:t>b</a:t>
            </a:r>
            <a:r>
              <a:rPr lang="en-US" altLang="ja-JP" sz="2800" b="1" dirty="0">
                <a:latin typeface="+mn-lt"/>
              </a:rPr>
              <a:t> section</a:t>
            </a:r>
            <a:endParaRPr lang="ja-JP" altLang="en-US" sz="2800" b="1" dirty="0">
              <a:latin typeface="+mn-lt"/>
            </a:endParaRPr>
          </a:p>
        </p:txBody>
      </p:sp>
      <p:sp>
        <p:nvSpPr>
          <p:cNvPr id="34" name="テキスト ボックス 33"/>
          <p:cNvSpPr txBox="1"/>
          <p:nvPr/>
        </p:nvSpPr>
        <p:spPr>
          <a:xfrm>
            <a:off x="1847528" y="855312"/>
            <a:ext cx="9519608" cy="646331"/>
          </a:xfrm>
          <a:prstGeom prst="rect">
            <a:avLst/>
          </a:prstGeom>
          <a:noFill/>
        </p:spPr>
        <p:txBody>
          <a:bodyPr wrap="square" rtlCol="0">
            <a:spAutoFit/>
          </a:bodyPr>
          <a:lstStyle/>
          <a:p>
            <a:r>
              <a:rPr lang="en-US" altLang="ja-JP" dirty="0">
                <a:solidFill>
                  <a:srgbClr val="000000"/>
                </a:solidFill>
              </a:rPr>
              <a:t>TRACK code (developed by P. Ostroumov, et al.,):  </a:t>
            </a:r>
          </a:p>
          <a:p>
            <a:r>
              <a:rPr lang="en-US" altLang="ja-JP" dirty="0">
                <a:solidFill>
                  <a:srgbClr val="000000"/>
                </a:solidFill>
              </a:rPr>
              <a:t>that includes the space charge effect and non-linear phenomena owing to this effect</a:t>
            </a:r>
            <a:endParaRPr lang="ja-JP" altLang="en-US" dirty="0">
              <a:solidFill>
                <a:srgbClr val="000000"/>
              </a:solidFill>
            </a:endParaRPr>
          </a:p>
        </p:txBody>
      </p:sp>
      <p:grpSp>
        <p:nvGrpSpPr>
          <p:cNvPr id="3" name="グループ化 2">
            <a:extLst>
              <a:ext uri="{FF2B5EF4-FFF2-40B4-BE49-F238E27FC236}">
                <a16:creationId xmlns:a16="http://schemas.microsoft.com/office/drawing/2014/main" id="{65F76B3B-C661-4BE1-A026-0BA5B11F0E8D}"/>
              </a:ext>
            </a:extLst>
          </p:cNvPr>
          <p:cNvGrpSpPr/>
          <p:nvPr/>
        </p:nvGrpSpPr>
        <p:grpSpPr>
          <a:xfrm>
            <a:off x="2423592" y="1486355"/>
            <a:ext cx="7774886" cy="5317285"/>
            <a:chOff x="546146" y="1837839"/>
            <a:chExt cx="7774886" cy="5317285"/>
          </a:xfrm>
        </p:grpSpPr>
        <p:pic>
          <p:nvPicPr>
            <p:cNvPr id="15" name="図 14"/>
            <p:cNvPicPr>
              <a:picLocks noChangeAspect="1"/>
            </p:cNvPicPr>
            <p:nvPr/>
          </p:nvPicPr>
          <p:blipFill>
            <a:blip r:embed="rId3"/>
            <a:stretch>
              <a:fillRect/>
            </a:stretch>
          </p:blipFill>
          <p:spPr>
            <a:xfrm>
              <a:off x="546146" y="1837839"/>
              <a:ext cx="7774886" cy="5317285"/>
            </a:xfrm>
            <a:prstGeom prst="rect">
              <a:avLst/>
            </a:prstGeom>
          </p:spPr>
        </p:pic>
        <p:sp>
          <p:nvSpPr>
            <p:cNvPr id="5" name="テキスト ボックス 4"/>
            <p:cNvSpPr txBox="1"/>
            <p:nvPr/>
          </p:nvSpPr>
          <p:spPr>
            <a:xfrm>
              <a:off x="1286279" y="1969508"/>
              <a:ext cx="1077154"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3</a:t>
              </a:r>
              <a:r>
                <a:rPr lang="en-US" altLang="ja-JP" sz="1400" baseline="30000" dirty="0">
                  <a:solidFill>
                    <a:srgbClr val="000000"/>
                  </a:solidFill>
                </a:rPr>
                <a:t>rd</a:t>
              </a:r>
              <a:r>
                <a:rPr lang="en-US" altLang="ja-JP" sz="1400" dirty="0">
                  <a:solidFill>
                    <a:srgbClr val="000000"/>
                  </a:solidFill>
                </a:rPr>
                <a:t> cell</a:t>
              </a:r>
              <a:endParaRPr lang="ja-JP" altLang="en-US" sz="1400" dirty="0">
                <a:solidFill>
                  <a:srgbClr val="000000"/>
                </a:solidFill>
              </a:endParaRPr>
            </a:p>
          </p:txBody>
        </p:sp>
        <p:sp>
          <p:nvSpPr>
            <p:cNvPr id="8" name="テキスト ボックス 7"/>
            <p:cNvSpPr txBox="1"/>
            <p:nvPr/>
          </p:nvSpPr>
          <p:spPr>
            <a:xfrm>
              <a:off x="3015111" y="1969508"/>
              <a:ext cx="1077218"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6</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9" name="テキスト ボックス 8"/>
            <p:cNvSpPr txBox="1"/>
            <p:nvPr/>
          </p:nvSpPr>
          <p:spPr>
            <a:xfrm>
              <a:off x="4669331" y="1969508"/>
              <a:ext cx="1077218"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9</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10" name="テキスト ボックス 9"/>
            <p:cNvSpPr txBox="1"/>
            <p:nvPr/>
          </p:nvSpPr>
          <p:spPr>
            <a:xfrm>
              <a:off x="6321347" y="1969508"/>
              <a:ext cx="1168590"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12</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16" name="テキスト ボックス 15"/>
            <p:cNvSpPr txBox="1"/>
            <p:nvPr/>
          </p:nvSpPr>
          <p:spPr>
            <a:xfrm>
              <a:off x="3909829" y="5070849"/>
              <a:ext cx="932775" cy="276999"/>
            </a:xfrm>
            <a:prstGeom prst="rect">
              <a:avLst/>
            </a:prstGeom>
            <a:solidFill>
              <a:schemeClr val="bg1"/>
            </a:solidFill>
          </p:spPr>
          <p:txBody>
            <a:bodyPr wrap="square" rtlCol="0">
              <a:spAutoFit/>
            </a:bodyPr>
            <a:lstStyle/>
            <a:p>
              <a:r>
                <a:rPr lang="en-US" altLang="ja-JP" sz="1200" dirty="0">
                  <a:solidFill>
                    <a:srgbClr val="000000"/>
                  </a:solidFill>
                </a:rPr>
                <a:t>Phase (rad)</a:t>
              </a:r>
              <a:endParaRPr lang="ja-JP" altLang="en-US" sz="1200" dirty="0">
                <a:solidFill>
                  <a:srgbClr val="000000"/>
                </a:solidFill>
              </a:endParaRPr>
            </a:p>
          </p:txBody>
        </p:sp>
        <p:sp>
          <p:nvSpPr>
            <p:cNvPr id="17" name="テキスト ボックス 16"/>
            <p:cNvSpPr txBox="1"/>
            <p:nvPr/>
          </p:nvSpPr>
          <p:spPr>
            <a:xfrm>
              <a:off x="3873206" y="3414292"/>
              <a:ext cx="969399" cy="276999"/>
            </a:xfrm>
            <a:prstGeom prst="rect">
              <a:avLst/>
            </a:prstGeom>
            <a:solidFill>
              <a:schemeClr val="bg1"/>
            </a:solidFill>
          </p:spPr>
          <p:txBody>
            <a:bodyPr wrap="square" rtlCol="0">
              <a:spAutoFit/>
            </a:bodyPr>
            <a:lstStyle/>
            <a:p>
              <a:r>
                <a:rPr lang="en-US" altLang="ja-JP" sz="1200" dirty="0">
                  <a:solidFill>
                    <a:srgbClr val="000000"/>
                  </a:solidFill>
                </a:rPr>
                <a:t>Phase</a:t>
              </a:r>
              <a:r>
                <a:rPr lang="ja-JP" altLang="en-US" sz="1200" dirty="0">
                  <a:solidFill>
                    <a:srgbClr val="000000"/>
                  </a:solidFill>
                </a:rPr>
                <a:t>（</a:t>
              </a:r>
              <a:r>
                <a:rPr lang="en-US" altLang="ja-JP" sz="1200" dirty="0">
                  <a:solidFill>
                    <a:srgbClr val="000000"/>
                  </a:solidFill>
                </a:rPr>
                <a:t>rad)</a:t>
              </a:r>
              <a:endParaRPr lang="ja-JP" altLang="en-US" sz="1200" dirty="0">
                <a:solidFill>
                  <a:srgbClr val="000000"/>
                </a:solidFill>
              </a:endParaRPr>
            </a:p>
          </p:txBody>
        </p:sp>
        <p:sp>
          <p:nvSpPr>
            <p:cNvPr id="19" name="テキスト ボックス 18"/>
            <p:cNvSpPr txBox="1"/>
            <p:nvPr/>
          </p:nvSpPr>
          <p:spPr>
            <a:xfrm rot="-5400000">
              <a:off x="145028" y="2358954"/>
              <a:ext cx="1319229" cy="276999"/>
            </a:xfrm>
            <a:prstGeom prst="rect">
              <a:avLst/>
            </a:prstGeom>
            <a:solidFill>
              <a:schemeClr val="bg1"/>
            </a:solidFill>
          </p:spPr>
          <p:txBody>
            <a:bodyPr wrap="square" rtlCol="0">
              <a:spAutoFit/>
            </a:bodyPr>
            <a:lstStyle/>
            <a:p>
              <a:r>
                <a:rPr lang="en-US" altLang="ja-JP" sz="1200" dirty="0">
                  <a:solidFill>
                    <a:srgbClr val="000000"/>
                  </a:solidFill>
                </a:rPr>
                <a:t>Energy </a:t>
              </a:r>
              <a:r>
                <a:rPr lang="ja-JP" altLang="en-US" sz="1200" dirty="0">
                  <a:solidFill>
                    <a:srgbClr val="000000"/>
                  </a:solidFill>
                </a:rPr>
                <a:t>（</a:t>
              </a:r>
              <a:r>
                <a:rPr lang="en-US" altLang="ja-JP" sz="1200" dirty="0">
                  <a:solidFill>
                    <a:srgbClr val="000000"/>
                  </a:solidFill>
                </a:rPr>
                <a:t>DW/W)</a:t>
              </a:r>
              <a:endParaRPr lang="ja-JP" altLang="en-US" sz="1200" dirty="0">
                <a:solidFill>
                  <a:srgbClr val="000000"/>
                </a:solidFill>
              </a:endParaRPr>
            </a:p>
          </p:txBody>
        </p:sp>
        <p:sp>
          <p:nvSpPr>
            <p:cNvPr id="20" name="テキスト ボックス 19"/>
            <p:cNvSpPr txBox="1"/>
            <p:nvPr/>
          </p:nvSpPr>
          <p:spPr>
            <a:xfrm>
              <a:off x="1242206" y="3618295"/>
              <a:ext cx="1077154"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3</a:t>
              </a:r>
              <a:r>
                <a:rPr lang="en-US" altLang="ja-JP" sz="1400" baseline="30000" dirty="0">
                  <a:solidFill>
                    <a:srgbClr val="000000"/>
                  </a:solidFill>
                </a:rPr>
                <a:t>rd</a:t>
              </a:r>
              <a:r>
                <a:rPr lang="en-US" altLang="ja-JP" sz="1400" dirty="0">
                  <a:solidFill>
                    <a:srgbClr val="000000"/>
                  </a:solidFill>
                </a:rPr>
                <a:t> cell</a:t>
              </a:r>
              <a:endParaRPr lang="ja-JP" altLang="en-US" sz="1400" dirty="0">
                <a:solidFill>
                  <a:srgbClr val="000000"/>
                </a:solidFill>
              </a:endParaRPr>
            </a:p>
          </p:txBody>
        </p:sp>
        <p:sp>
          <p:nvSpPr>
            <p:cNvPr id="22" name="テキスト ボックス 21"/>
            <p:cNvSpPr txBox="1"/>
            <p:nvPr/>
          </p:nvSpPr>
          <p:spPr>
            <a:xfrm>
              <a:off x="2971038" y="3618295"/>
              <a:ext cx="1077218"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6</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23" name="テキスト ボックス 22"/>
            <p:cNvSpPr txBox="1"/>
            <p:nvPr/>
          </p:nvSpPr>
          <p:spPr>
            <a:xfrm>
              <a:off x="4625258" y="3618295"/>
              <a:ext cx="1077218"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9</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24" name="テキスト ボックス 23"/>
            <p:cNvSpPr txBox="1"/>
            <p:nvPr/>
          </p:nvSpPr>
          <p:spPr>
            <a:xfrm>
              <a:off x="6277274" y="3618295"/>
              <a:ext cx="1168590" cy="307777"/>
            </a:xfrm>
            <a:prstGeom prst="rect">
              <a:avLst/>
            </a:prstGeom>
            <a:solidFill>
              <a:schemeClr val="bg1">
                <a:lumMod val="85000"/>
              </a:schemeClr>
            </a:solidFill>
          </p:spPr>
          <p:txBody>
            <a:bodyPr wrap="none" rtlCol="0">
              <a:spAutoFit/>
            </a:bodyPr>
            <a:lstStyle/>
            <a:p>
              <a:r>
                <a:rPr lang="en-US" altLang="ja-JP" sz="1400" dirty="0">
                  <a:solidFill>
                    <a:srgbClr val="000000"/>
                  </a:solidFill>
                </a:rPr>
                <a:t>After 12</a:t>
              </a:r>
              <a:r>
                <a:rPr lang="en-US" altLang="ja-JP" sz="1400" baseline="30000" dirty="0">
                  <a:solidFill>
                    <a:srgbClr val="000000"/>
                  </a:solidFill>
                </a:rPr>
                <a:t>th</a:t>
              </a:r>
              <a:r>
                <a:rPr lang="en-US" altLang="ja-JP" sz="1400" dirty="0">
                  <a:solidFill>
                    <a:srgbClr val="000000"/>
                  </a:solidFill>
                </a:rPr>
                <a:t> cell</a:t>
              </a:r>
              <a:endParaRPr lang="ja-JP" altLang="en-US" sz="1400" dirty="0">
                <a:solidFill>
                  <a:srgbClr val="000000"/>
                </a:solidFill>
              </a:endParaRPr>
            </a:p>
          </p:txBody>
        </p:sp>
        <p:sp>
          <p:nvSpPr>
            <p:cNvPr id="25" name="テキスト ボックス 24"/>
            <p:cNvSpPr txBox="1"/>
            <p:nvPr/>
          </p:nvSpPr>
          <p:spPr>
            <a:xfrm rot="-5400000">
              <a:off x="145027" y="4015139"/>
              <a:ext cx="1319229" cy="276999"/>
            </a:xfrm>
            <a:prstGeom prst="rect">
              <a:avLst/>
            </a:prstGeom>
            <a:solidFill>
              <a:schemeClr val="bg1"/>
            </a:solidFill>
          </p:spPr>
          <p:txBody>
            <a:bodyPr wrap="square" rtlCol="0">
              <a:spAutoFit/>
            </a:bodyPr>
            <a:lstStyle/>
            <a:p>
              <a:r>
                <a:rPr lang="en-US" altLang="ja-JP" sz="1200" dirty="0">
                  <a:solidFill>
                    <a:srgbClr val="000000"/>
                  </a:solidFill>
                </a:rPr>
                <a:t>Energy </a:t>
              </a:r>
              <a:r>
                <a:rPr lang="ja-JP" altLang="en-US" sz="1200" dirty="0">
                  <a:solidFill>
                    <a:srgbClr val="000000"/>
                  </a:solidFill>
                </a:rPr>
                <a:t>（</a:t>
              </a:r>
              <a:r>
                <a:rPr lang="en-US" altLang="ja-JP" sz="1200" dirty="0">
                  <a:solidFill>
                    <a:srgbClr val="000000"/>
                  </a:solidFill>
                </a:rPr>
                <a:t>DW/W)</a:t>
              </a:r>
              <a:endParaRPr lang="ja-JP" altLang="en-US" sz="1200" dirty="0">
                <a:solidFill>
                  <a:srgbClr val="000000"/>
                </a:solidFill>
              </a:endParaRPr>
            </a:p>
          </p:txBody>
        </p:sp>
        <p:sp>
          <p:nvSpPr>
            <p:cNvPr id="26" name="タイトル 1"/>
            <p:cNvSpPr txBox="1">
              <a:spLocks/>
            </p:cNvSpPr>
            <p:nvPr/>
          </p:nvSpPr>
          <p:spPr bwMode="auto">
            <a:xfrm>
              <a:off x="1242206" y="5495170"/>
              <a:ext cx="3240360" cy="360040"/>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normAutofit fontScale="82500" lnSpcReduction="200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charset="-128"/>
                </a:defRPr>
              </a:lvl2pPr>
              <a:lvl3pPr algn="ctr" rtl="0" eaLnBrk="0" fontAlgn="base" hangingPunct="0">
                <a:spcBef>
                  <a:spcPct val="0"/>
                </a:spcBef>
                <a:spcAft>
                  <a:spcPct val="0"/>
                </a:spcAft>
                <a:defRPr kumimoji="1" sz="4400">
                  <a:solidFill>
                    <a:schemeClr val="tx2"/>
                  </a:solidFill>
                  <a:latin typeface="Arial" charset="0"/>
                  <a:ea typeface="ＭＳ Ｐゴシック" charset="-128"/>
                </a:defRPr>
              </a:lvl3pPr>
              <a:lvl4pPr algn="ctr" rtl="0" eaLnBrk="0" fontAlgn="base" hangingPunct="0">
                <a:spcBef>
                  <a:spcPct val="0"/>
                </a:spcBef>
                <a:spcAft>
                  <a:spcPct val="0"/>
                </a:spcAft>
                <a:defRPr kumimoji="1" sz="4400">
                  <a:solidFill>
                    <a:schemeClr val="tx2"/>
                  </a:solidFill>
                  <a:latin typeface="Arial" charset="0"/>
                  <a:ea typeface="ＭＳ Ｐゴシック" charset="-128"/>
                </a:defRPr>
              </a:lvl4pPr>
              <a:lvl5pPr algn="ctr" rtl="0" eaLnBrk="0" fontAlgn="base" hangingPunct="0">
                <a:spcBef>
                  <a:spcPct val="0"/>
                </a:spcBef>
                <a:spcAft>
                  <a:spcPct val="0"/>
                </a:spcAft>
                <a:defRPr kumimoji="1" sz="4400">
                  <a:solidFill>
                    <a:schemeClr val="tx2"/>
                  </a:solidFill>
                  <a:latin typeface="Arial" charset="0"/>
                  <a:ea typeface="ＭＳ Ｐゴシック" charset="-128"/>
                </a:defRPr>
              </a:lvl5pPr>
              <a:lvl6pPr marL="457200" algn="ctr" rtl="0" fontAlgn="base">
                <a:spcBef>
                  <a:spcPct val="0"/>
                </a:spcBef>
                <a:spcAft>
                  <a:spcPct val="0"/>
                </a:spcAft>
                <a:defRPr kumimoji="1" sz="4400">
                  <a:solidFill>
                    <a:schemeClr val="tx2"/>
                  </a:solidFill>
                  <a:latin typeface="Arial" charset="0"/>
                  <a:ea typeface="ＭＳ Ｐゴシック" charset="-128"/>
                </a:defRPr>
              </a:lvl6pPr>
              <a:lvl7pPr marL="914400" algn="ctr" rtl="0" fontAlgn="base">
                <a:spcBef>
                  <a:spcPct val="0"/>
                </a:spcBef>
                <a:spcAft>
                  <a:spcPct val="0"/>
                </a:spcAft>
                <a:defRPr kumimoji="1" sz="4400">
                  <a:solidFill>
                    <a:schemeClr val="tx2"/>
                  </a:solidFill>
                  <a:latin typeface="Arial" charset="0"/>
                  <a:ea typeface="ＭＳ Ｐゴシック" charset="-128"/>
                </a:defRPr>
              </a:lvl7pPr>
              <a:lvl8pPr marL="1371600" algn="ctr" rtl="0" fontAlgn="base">
                <a:spcBef>
                  <a:spcPct val="0"/>
                </a:spcBef>
                <a:spcAft>
                  <a:spcPct val="0"/>
                </a:spcAft>
                <a:defRPr kumimoji="1" sz="4400">
                  <a:solidFill>
                    <a:schemeClr val="tx2"/>
                  </a:solidFill>
                  <a:latin typeface="Arial" charset="0"/>
                  <a:ea typeface="ＭＳ Ｐゴシック" charset="-128"/>
                </a:defRPr>
              </a:lvl8pPr>
              <a:lvl9pPr marL="1828800" algn="ctr" rtl="0" fontAlgn="base">
                <a:spcBef>
                  <a:spcPct val="0"/>
                </a:spcBef>
                <a:spcAft>
                  <a:spcPct val="0"/>
                </a:spcAft>
                <a:defRPr kumimoji="1" sz="4400">
                  <a:solidFill>
                    <a:schemeClr val="tx2"/>
                  </a:solidFill>
                  <a:latin typeface="Arial" charset="0"/>
                  <a:ea typeface="ＭＳ Ｐゴシック" charset="-128"/>
                </a:defRPr>
              </a:lvl9pPr>
            </a:lstStyle>
            <a:p>
              <a:pPr algn="l"/>
              <a:r>
                <a:rPr lang="en-US" altLang="ja-JP" sz="2400" kern="0" dirty="0">
                  <a:solidFill>
                    <a:srgbClr val="000000"/>
                  </a:solidFill>
                  <a:latin typeface="Calibri" panose="020F0502020204030204" pitchFamily="34" charset="0"/>
                </a:rPr>
                <a:t>Transverse beam envelope</a:t>
              </a:r>
              <a:endParaRPr lang="ja-JP" altLang="en-US" sz="2400" kern="0" dirty="0">
                <a:solidFill>
                  <a:srgbClr val="000000"/>
                </a:solidFill>
                <a:latin typeface="Calibri" panose="020F0502020204030204" pitchFamily="34" charset="0"/>
              </a:endParaRPr>
            </a:p>
          </p:txBody>
        </p:sp>
        <p:sp>
          <p:nvSpPr>
            <p:cNvPr id="27" name="タイトル 1"/>
            <p:cNvSpPr txBox="1">
              <a:spLocks/>
            </p:cNvSpPr>
            <p:nvPr/>
          </p:nvSpPr>
          <p:spPr bwMode="auto">
            <a:xfrm>
              <a:off x="1242196" y="3018779"/>
              <a:ext cx="4337906" cy="402910"/>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charset="-128"/>
                </a:defRPr>
              </a:lvl2pPr>
              <a:lvl3pPr algn="ctr" rtl="0" eaLnBrk="0" fontAlgn="base" hangingPunct="0">
                <a:spcBef>
                  <a:spcPct val="0"/>
                </a:spcBef>
                <a:spcAft>
                  <a:spcPct val="0"/>
                </a:spcAft>
                <a:defRPr kumimoji="1" sz="4400">
                  <a:solidFill>
                    <a:schemeClr val="tx2"/>
                  </a:solidFill>
                  <a:latin typeface="Arial" charset="0"/>
                  <a:ea typeface="ＭＳ Ｐゴシック" charset="-128"/>
                </a:defRPr>
              </a:lvl3pPr>
              <a:lvl4pPr algn="ctr" rtl="0" eaLnBrk="0" fontAlgn="base" hangingPunct="0">
                <a:spcBef>
                  <a:spcPct val="0"/>
                </a:spcBef>
                <a:spcAft>
                  <a:spcPct val="0"/>
                </a:spcAft>
                <a:defRPr kumimoji="1" sz="4400">
                  <a:solidFill>
                    <a:schemeClr val="tx2"/>
                  </a:solidFill>
                  <a:latin typeface="Arial" charset="0"/>
                  <a:ea typeface="ＭＳ Ｐゴシック" charset="-128"/>
                </a:defRPr>
              </a:lvl4pPr>
              <a:lvl5pPr algn="ctr" rtl="0" eaLnBrk="0" fontAlgn="base" hangingPunct="0">
                <a:spcBef>
                  <a:spcPct val="0"/>
                </a:spcBef>
                <a:spcAft>
                  <a:spcPct val="0"/>
                </a:spcAft>
                <a:defRPr kumimoji="1" sz="4400">
                  <a:solidFill>
                    <a:schemeClr val="tx2"/>
                  </a:solidFill>
                  <a:latin typeface="Arial" charset="0"/>
                  <a:ea typeface="ＭＳ Ｐゴシック" charset="-128"/>
                </a:defRPr>
              </a:lvl5pPr>
              <a:lvl6pPr marL="457200" algn="ctr" rtl="0" fontAlgn="base">
                <a:spcBef>
                  <a:spcPct val="0"/>
                </a:spcBef>
                <a:spcAft>
                  <a:spcPct val="0"/>
                </a:spcAft>
                <a:defRPr kumimoji="1" sz="4400">
                  <a:solidFill>
                    <a:schemeClr val="tx2"/>
                  </a:solidFill>
                  <a:latin typeface="Arial" charset="0"/>
                  <a:ea typeface="ＭＳ Ｐゴシック" charset="-128"/>
                </a:defRPr>
              </a:lvl6pPr>
              <a:lvl7pPr marL="914400" algn="ctr" rtl="0" fontAlgn="base">
                <a:spcBef>
                  <a:spcPct val="0"/>
                </a:spcBef>
                <a:spcAft>
                  <a:spcPct val="0"/>
                </a:spcAft>
                <a:defRPr kumimoji="1" sz="4400">
                  <a:solidFill>
                    <a:schemeClr val="tx2"/>
                  </a:solidFill>
                  <a:latin typeface="Arial" charset="0"/>
                  <a:ea typeface="ＭＳ Ｐゴシック" charset="-128"/>
                </a:defRPr>
              </a:lvl7pPr>
              <a:lvl8pPr marL="1371600" algn="ctr" rtl="0" fontAlgn="base">
                <a:spcBef>
                  <a:spcPct val="0"/>
                </a:spcBef>
                <a:spcAft>
                  <a:spcPct val="0"/>
                </a:spcAft>
                <a:defRPr kumimoji="1" sz="4400">
                  <a:solidFill>
                    <a:schemeClr val="tx2"/>
                  </a:solidFill>
                  <a:latin typeface="Arial" charset="0"/>
                  <a:ea typeface="ＭＳ Ｐゴシック" charset="-128"/>
                </a:defRPr>
              </a:lvl8pPr>
              <a:lvl9pPr marL="1828800" algn="ctr" rtl="0" fontAlgn="base">
                <a:spcBef>
                  <a:spcPct val="0"/>
                </a:spcBef>
                <a:spcAft>
                  <a:spcPct val="0"/>
                </a:spcAft>
                <a:defRPr kumimoji="1" sz="4400">
                  <a:solidFill>
                    <a:schemeClr val="tx2"/>
                  </a:solidFill>
                  <a:latin typeface="Arial" charset="0"/>
                  <a:ea typeface="ＭＳ Ｐゴシック" charset="-128"/>
                </a:defRPr>
              </a:lvl9pPr>
            </a:lstStyle>
            <a:p>
              <a:pPr algn="l"/>
              <a:r>
                <a:rPr lang="en-US" altLang="ja-JP" sz="2400" kern="0" dirty="0">
                  <a:solidFill>
                    <a:srgbClr val="000000"/>
                  </a:solidFill>
                  <a:latin typeface="Calibri" panose="020F0502020204030204" pitchFamily="34" charset="0"/>
                </a:rPr>
                <a:t>without longitudinal </a:t>
              </a:r>
              <a:r>
                <a:rPr lang="en-US" altLang="ja-JP" sz="2400" kern="0" dirty="0" err="1">
                  <a:solidFill>
                    <a:srgbClr val="000000"/>
                  </a:solidFill>
                  <a:latin typeface="Calibri" panose="020F0502020204030204" pitchFamily="34" charset="0"/>
                </a:rPr>
                <a:t>s.c.</a:t>
              </a:r>
              <a:r>
                <a:rPr lang="en-US" altLang="ja-JP" sz="2400" kern="0" dirty="0">
                  <a:solidFill>
                    <a:srgbClr val="000000"/>
                  </a:solidFill>
                  <a:latin typeface="Calibri" panose="020F0502020204030204" pitchFamily="34" charset="0"/>
                </a:rPr>
                <a:t> forces</a:t>
              </a:r>
              <a:endParaRPr lang="ja-JP" altLang="en-US" sz="2400" kern="0" dirty="0">
                <a:solidFill>
                  <a:srgbClr val="000000"/>
                </a:solidFill>
                <a:latin typeface="Calibri" panose="020F0502020204030204" pitchFamily="34" charset="0"/>
              </a:endParaRPr>
            </a:p>
          </p:txBody>
        </p:sp>
        <p:sp>
          <p:nvSpPr>
            <p:cNvPr id="7" name="右矢印 6"/>
            <p:cNvSpPr/>
            <p:nvPr/>
          </p:nvSpPr>
          <p:spPr>
            <a:xfrm>
              <a:off x="2394334" y="1981856"/>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28" name="右矢印 27"/>
            <p:cNvSpPr/>
            <p:nvPr/>
          </p:nvSpPr>
          <p:spPr>
            <a:xfrm>
              <a:off x="4122526" y="1981856"/>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29" name="右矢印 28"/>
            <p:cNvSpPr/>
            <p:nvPr/>
          </p:nvSpPr>
          <p:spPr>
            <a:xfrm>
              <a:off x="5778710" y="1981856"/>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30" name="右矢印 29"/>
            <p:cNvSpPr/>
            <p:nvPr/>
          </p:nvSpPr>
          <p:spPr>
            <a:xfrm>
              <a:off x="2322326" y="3638040"/>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31" name="右矢印 30"/>
            <p:cNvSpPr/>
            <p:nvPr/>
          </p:nvSpPr>
          <p:spPr>
            <a:xfrm>
              <a:off x="4050518" y="3638040"/>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32" name="右矢印 31"/>
            <p:cNvSpPr/>
            <p:nvPr/>
          </p:nvSpPr>
          <p:spPr>
            <a:xfrm>
              <a:off x="5706702" y="3638040"/>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rgbClr val="FFFFFF"/>
                </a:solidFill>
              </a:endParaRPr>
            </a:p>
          </p:txBody>
        </p:sp>
        <p:sp>
          <p:nvSpPr>
            <p:cNvPr id="35" name="タイトル 1">
              <a:extLst>
                <a:ext uri="{FF2B5EF4-FFF2-40B4-BE49-F238E27FC236}">
                  <a16:creationId xmlns:a16="http://schemas.microsoft.com/office/drawing/2014/main" id="{7352174C-3926-49DB-A5BE-7BCAB23EDBE6}"/>
                </a:ext>
              </a:extLst>
            </p:cNvPr>
            <p:cNvSpPr txBox="1">
              <a:spLocks/>
            </p:cNvSpPr>
            <p:nvPr/>
          </p:nvSpPr>
          <p:spPr bwMode="auto">
            <a:xfrm>
              <a:off x="1286279" y="4552709"/>
              <a:ext cx="4337906" cy="402910"/>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charset="-128"/>
                </a:defRPr>
              </a:lvl2pPr>
              <a:lvl3pPr algn="ctr" rtl="0" eaLnBrk="0" fontAlgn="base" hangingPunct="0">
                <a:spcBef>
                  <a:spcPct val="0"/>
                </a:spcBef>
                <a:spcAft>
                  <a:spcPct val="0"/>
                </a:spcAft>
                <a:defRPr kumimoji="1" sz="4400">
                  <a:solidFill>
                    <a:schemeClr val="tx2"/>
                  </a:solidFill>
                  <a:latin typeface="Arial" charset="0"/>
                  <a:ea typeface="ＭＳ Ｐゴシック" charset="-128"/>
                </a:defRPr>
              </a:lvl3pPr>
              <a:lvl4pPr algn="ctr" rtl="0" eaLnBrk="0" fontAlgn="base" hangingPunct="0">
                <a:spcBef>
                  <a:spcPct val="0"/>
                </a:spcBef>
                <a:spcAft>
                  <a:spcPct val="0"/>
                </a:spcAft>
                <a:defRPr kumimoji="1" sz="4400">
                  <a:solidFill>
                    <a:schemeClr val="tx2"/>
                  </a:solidFill>
                  <a:latin typeface="Arial" charset="0"/>
                  <a:ea typeface="ＭＳ Ｐゴシック" charset="-128"/>
                </a:defRPr>
              </a:lvl4pPr>
              <a:lvl5pPr algn="ctr" rtl="0" eaLnBrk="0" fontAlgn="base" hangingPunct="0">
                <a:spcBef>
                  <a:spcPct val="0"/>
                </a:spcBef>
                <a:spcAft>
                  <a:spcPct val="0"/>
                </a:spcAft>
                <a:defRPr kumimoji="1" sz="4400">
                  <a:solidFill>
                    <a:schemeClr val="tx2"/>
                  </a:solidFill>
                  <a:latin typeface="Arial" charset="0"/>
                  <a:ea typeface="ＭＳ Ｐゴシック" charset="-128"/>
                </a:defRPr>
              </a:lvl5pPr>
              <a:lvl6pPr marL="457200" algn="ctr" rtl="0" fontAlgn="base">
                <a:spcBef>
                  <a:spcPct val="0"/>
                </a:spcBef>
                <a:spcAft>
                  <a:spcPct val="0"/>
                </a:spcAft>
                <a:defRPr kumimoji="1" sz="4400">
                  <a:solidFill>
                    <a:schemeClr val="tx2"/>
                  </a:solidFill>
                  <a:latin typeface="Arial" charset="0"/>
                  <a:ea typeface="ＭＳ Ｐゴシック" charset="-128"/>
                </a:defRPr>
              </a:lvl6pPr>
              <a:lvl7pPr marL="914400" algn="ctr" rtl="0" fontAlgn="base">
                <a:spcBef>
                  <a:spcPct val="0"/>
                </a:spcBef>
                <a:spcAft>
                  <a:spcPct val="0"/>
                </a:spcAft>
                <a:defRPr kumimoji="1" sz="4400">
                  <a:solidFill>
                    <a:schemeClr val="tx2"/>
                  </a:solidFill>
                  <a:latin typeface="Arial" charset="0"/>
                  <a:ea typeface="ＭＳ Ｐゴシック" charset="-128"/>
                </a:defRPr>
              </a:lvl7pPr>
              <a:lvl8pPr marL="1371600" algn="ctr" rtl="0" fontAlgn="base">
                <a:spcBef>
                  <a:spcPct val="0"/>
                </a:spcBef>
                <a:spcAft>
                  <a:spcPct val="0"/>
                </a:spcAft>
                <a:defRPr kumimoji="1" sz="4400">
                  <a:solidFill>
                    <a:schemeClr val="tx2"/>
                  </a:solidFill>
                  <a:latin typeface="Arial" charset="0"/>
                  <a:ea typeface="ＭＳ Ｐゴシック" charset="-128"/>
                </a:defRPr>
              </a:lvl8pPr>
              <a:lvl9pPr marL="1828800" algn="ctr" rtl="0" fontAlgn="base">
                <a:spcBef>
                  <a:spcPct val="0"/>
                </a:spcBef>
                <a:spcAft>
                  <a:spcPct val="0"/>
                </a:spcAft>
                <a:defRPr kumimoji="1" sz="4400">
                  <a:solidFill>
                    <a:schemeClr val="tx2"/>
                  </a:solidFill>
                  <a:latin typeface="Arial" charset="0"/>
                  <a:ea typeface="ＭＳ Ｐゴシック" charset="-128"/>
                </a:defRPr>
              </a:lvl9pPr>
            </a:lstStyle>
            <a:p>
              <a:pPr algn="l"/>
              <a:r>
                <a:rPr lang="en-US" altLang="ja-JP" sz="2400" kern="0" dirty="0">
                  <a:solidFill>
                    <a:srgbClr val="000000"/>
                  </a:solidFill>
                  <a:latin typeface="Calibri" panose="020F0502020204030204" pitchFamily="34" charset="0"/>
                </a:rPr>
                <a:t>with longitudinal </a:t>
              </a:r>
              <a:r>
                <a:rPr lang="en-US" altLang="ja-JP" sz="2400" kern="0" dirty="0" err="1">
                  <a:solidFill>
                    <a:srgbClr val="000000"/>
                  </a:solidFill>
                  <a:latin typeface="Calibri" panose="020F0502020204030204" pitchFamily="34" charset="0"/>
                </a:rPr>
                <a:t>s.c.</a:t>
              </a:r>
              <a:r>
                <a:rPr lang="en-US" altLang="ja-JP" sz="2400" kern="0" dirty="0">
                  <a:solidFill>
                    <a:srgbClr val="000000"/>
                  </a:solidFill>
                  <a:latin typeface="Calibri" panose="020F0502020204030204" pitchFamily="34" charset="0"/>
                </a:rPr>
                <a:t> forces</a:t>
              </a:r>
              <a:endParaRPr lang="ja-JP" altLang="en-US" sz="2400" kern="0" dirty="0">
                <a:solidFill>
                  <a:srgbClr val="000000"/>
                </a:solidFill>
                <a:latin typeface="Calibri" panose="020F0502020204030204" pitchFamily="34" charset="0"/>
              </a:endParaRPr>
            </a:p>
          </p:txBody>
        </p:sp>
      </p:grpSp>
      <p:grpSp>
        <p:nvGrpSpPr>
          <p:cNvPr id="4" name="グループ化 3">
            <a:extLst>
              <a:ext uri="{FF2B5EF4-FFF2-40B4-BE49-F238E27FC236}">
                <a16:creationId xmlns:a16="http://schemas.microsoft.com/office/drawing/2014/main" id="{69D42468-8880-E339-75CC-20C85617265F}"/>
              </a:ext>
            </a:extLst>
          </p:cNvPr>
          <p:cNvGrpSpPr/>
          <p:nvPr/>
        </p:nvGrpSpPr>
        <p:grpSpPr>
          <a:xfrm>
            <a:off x="10416480" y="123346"/>
            <a:ext cx="1460440" cy="836942"/>
            <a:chOff x="10244747" y="10214"/>
            <a:chExt cx="1947253" cy="1115922"/>
          </a:xfrm>
        </p:grpSpPr>
        <p:pic>
          <p:nvPicPr>
            <p:cNvPr id="6" name="図 5">
              <a:extLst>
                <a:ext uri="{FF2B5EF4-FFF2-40B4-BE49-F238E27FC236}">
                  <a16:creationId xmlns:a16="http://schemas.microsoft.com/office/drawing/2014/main" id="{396EEB3D-CCDE-61C0-E3B9-5D894C6BD75A}"/>
                </a:ext>
              </a:extLst>
            </p:cNvPr>
            <p:cNvPicPr>
              <a:picLocks noChangeAspect="1"/>
            </p:cNvPicPr>
            <p:nvPr/>
          </p:nvPicPr>
          <p:blipFill>
            <a:blip r:embed="rId4"/>
            <a:stretch>
              <a:fillRect/>
            </a:stretch>
          </p:blipFill>
          <p:spPr>
            <a:xfrm>
              <a:off x="10244747" y="10214"/>
              <a:ext cx="976769" cy="978414"/>
            </a:xfrm>
            <a:prstGeom prst="rect">
              <a:avLst/>
            </a:prstGeom>
          </p:spPr>
        </p:pic>
        <p:pic>
          <p:nvPicPr>
            <p:cNvPr id="11" name="図 10">
              <a:extLst>
                <a:ext uri="{FF2B5EF4-FFF2-40B4-BE49-F238E27FC236}">
                  <a16:creationId xmlns:a16="http://schemas.microsoft.com/office/drawing/2014/main" id="{8CD213DD-A401-982B-1697-0BF686783B0C}"/>
                </a:ext>
              </a:extLst>
            </p:cNvPr>
            <p:cNvPicPr>
              <a:picLocks noChangeAspect="1"/>
            </p:cNvPicPr>
            <p:nvPr/>
          </p:nvPicPr>
          <p:blipFill>
            <a:blip r:embed="rId5"/>
            <a:srcRect l="7116" r="70698"/>
            <a:stretch>
              <a:fillRect/>
            </a:stretch>
          </p:blipFill>
          <p:spPr>
            <a:xfrm>
              <a:off x="11149562" y="10214"/>
              <a:ext cx="1042438" cy="1115922"/>
            </a:xfrm>
            <a:prstGeom prst="rect">
              <a:avLst/>
            </a:prstGeom>
          </p:spPr>
        </p:pic>
      </p:grpSp>
      <p:sp>
        <p:nvSpPr>
          <p:cNvPr id="14" name="テキスト ボックス 13">
            <a:extLst>
              <a:ext uri="{FF2B5EF4-FFF2-40B4-BE49-F238E27FC236}">
                <a16:creationId xmlns:a16="http://schemas.microsoft.com/office/drawing/2014/main" id="{C86FF3BB-79CE-6513-0255-A0BC1DD5A3B9}"/>
              </a:ext>
            </a:extLst>
          </p:cNvPr>
          <p:cNvSpPr txBox="1"/>
          <p:nvPr/>
        </p:nvSpPr>
        <p:spPr>
          <a:xfrm>
            <a:off x="195086" y="87179"/>
            <a:ext cx="418704" cy="369332"/>
          </a:xfrm>
          <a:prstGeom prst="rect">
            <a:avLst/>
          </a:prstGeom>
          <a:noFill/>
        </p:spPr>
        <p:txBody>
          <a:bodyPr wrap="none" rtlCol="0">
            <a:spAutoFit/>
          </a:bodyPr>
          <a:lstStyle/>
          <a:p>
            <a:r>
              <a:rPr kumimoji="1" lang="en-US" altLang="ja-JP" dirty="0"/>
              <a:t>12</a:t>
            </a:r>
            <a:endParaRPr kumimoji="1" lang="ja-JP" altLang="en-US" dirty="0"/>
          </a:p>
        </p:txBody>
      </p:sp>
    </p:spTree>
    <p:extLst>
      <p:ext uri="{BB962C8B-B14F-4D97-AF65-F5344CB8AC3E}">
        <p14:creationId xmlns:p14="http://schemas.microsoft.com/office/powerpoint/2010/main" val="2494636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402A3E3D-036A-A415-61AF-2F46FBCCBCDD}"/>
              </a:ext>
            </a:extLst>
          </p:cNvPr>
          <p:cNvPicPr>
            <a:picLocks noChangeAspect="1"/>
          </p:cNvPicPr>
          <p:nvPr/>
        </p:nvPicPr>
        <p:blipFill>
          <a:blip r:embed="rId5"/>
          <a:stretch>
            <a:fillRect/>
          </a:stretch>
        </p:blipFill>
        <p:spPr>
          <a:xfrm>
            <a:off x="477520" y="806938"/>
            <a:ext cx="5024120" cy="3375235"/>
          </a:xfrm>
          <a:prstGeom prst="rect">
            <a:avLst/>
          </a:prstGeom>
        </p:spPr>
      </p:pic>
      <p:pic>
        <p:nvPicPr>
          <p:cNvPr id="5" name="1B97FD0C">
            <a:hlinkClick r:id="" action="ppaction://media"/>
            <a:extLst>
              <a:ext uri="{FF2B5EF4-FFF2-40B4-BE49-F238E27FC236}">
                <a16:creationId xmlns:a16="http://schemas.microsoft.com/office/drawing/2014/main" id="{9744BD61-9DC8-5F8F-3A82-DC36D82FF61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334168" y="736875"/>
            <a:ext cx="5258392" cy="3515360"/>
          </a:xfrm>
          <a:prstGeom prst="rect">
            <a:avLst/>
          </a:prstGeom>
        </p:spPr>
      </p:pic>
      <p:pic>
        <p:nvPicPr>
          <p:cNvPr id="3" name="図 2">
            <a:extLst>
              <a:ext uri="{FF2B5EF4-FFF2-40B4-BE49-F238E27FC236}">
                <a16:creationId xmlns:a16="http://schemas.microsoft.com/office/drawing/2014/main" id="{FC48E9E8-3BA9-AD6A-0102-DCD036B9BCA2}"/>
              </a:ext>
            </a:extLst>
          </p:cNvPr>
          <p:cNvPicPr>
            <a:picLocks noChangeAspect="1"/>
          </p:cNvPicPr>
          <p:nvPr/>
        </p:nvPicPr>
        <p:blipFill>
          <a:blip r:embed="rId7"/>
          <a:stretch>
            <a:fillRect/>
          </a:stretch>
        </p:blipFill>
        <p:spPr>
          <a:xfrm>
            <a:off x="6640945" y="4581128"/>
            <a:ext cx="3808550" cy="2047861"/>
          </a:xfrm>
          <a:prstGeom prst="rect">
            <a:avLst/>
          </a:prstGeom>
        </p:spPr>
      </p:pic>
      <p:sp>
        <p:nvSpPr>
          <p:cNvPr id="6" name="テキスト ボックス 5">
            <a:extLst>
              <a:ext uri="{FF2B5EF4-FFF2-40B4-BE49-F238E27FC236}">
                <a16:creationId xmlns:a16="http://schemas.microsoft.com/office/drawing/2014/main" id="{2B96C6DB-D5A6-58FB-F2CC-F785B258B633}"/>
              </a:ext>
            </a:extLst>
          </p:cNvPr>
          <p:cNvSpPr txBox="1"/>
          <p:nvPr/>
        </p:nvSpPr>
        <p:spPr>
          <a:xfrm>
            <a:off x="839416" y="5723305"/>
            <a:ext cx="477467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2800" b="1" dirty="0">
                <a:solidFill>
                  <a:srgbClr val="00B050"/>
                </a:solidFill>
                <a:latin typeface="Calibri" panose="020F0502020204030204"/>
              </a:rPr>
              <a:t>Acceleration</a:t>
            </a:r>
            <a:r>
              <a:rPr lang="ja-JP" altLang="en-US" sz="2800" b="1" dirty="0">
                <a:solidFill>
                  <a:srgbClr val="00B050"/>
                </a:solidFill>
                <a:latin typeface="Calibri" panose="020F0502020204030204"/>
              </a:rPr>
              <a:t> </a:t>
            </a:r>
            <a:r>
              <a:rPr lang="en-US" altLang="ja-JP" sz="2800" b="1" dirty="0">
                <a:solidFill>
                  <a:srgbClr val="00B050"/>
                </a:solidFill>
                <a:latin typeface="Calibri" panose="020F0502020204030204"/>
              </a:rPr>
              <a:t>efficiency</a:t>
            </a:r>
            <a:r>
              <a:rPr kumimoji="1" lang="ja-JP" altLang="en-US" sz="2800" b="1" i="0" u="none" strike="noStrike" kern="1200" cap="none" spc="0" normalizeH="0" baseline="0" noProof="0" dirty="0">
                <a:ln>
                  <a:noFill/>
                </a:ln>
                <a:solidFill>
                  <a:srgbClr val="00B050"/>
                </a:solidFill>
                <a:effectLst/>
                <a:uLnTx/>
                <a:uFillTx/>
                <a:latin typeface="Calibri" panose="020F0502020204030204"/>
                <a:ea typeface="ＭＳ Ｐゴシック" panose="020B0600070205080204" pitchFamily="50" charset="-128"/>
                <a:cs typeface="+mn-cs"/>
              </a:rPr>
              <a:t> </a:t>
            </a:r>
            <a:r>
              <a:rPr kumimoji="1" lang="en-US" altLang="ja-JP" sz="2800" b="1" i="0" u="none" strike="noStrike" kern="1200" cap="none" spc="0" normalizeH="0" baseline="0" noProof="0" dirty="0">
                <a:ln>
                  <a:noFill/>
                </a:ln>
                <a:solidFill>
                  <a:srgbClr val="00B050"/>
                </a:solidFill>
                <a:effectLst/>
                <a:uLnTx/>
                <a:uFillTx/>
                <a:latin typeface="Calibri" panose="020F0502020204030204"/>
                <a:ea typeface="ＭＳ Ｐゴシック" panose="020B0600070205080204" pitchFamily="50" charset="-128"/>
                <a:cs typeface="+mn-cs"/>
              </a:rPr>
              <a:t>82.4%</a:t>
            </a:r>
            <a:endParaRPr kumimoji="1" lang="ja-JP" altLang="en-US" sz="2800" b="1" i="0" u="none" strike="noStrike" kern="1200" cap="none" spc="0" normalizeH="0" baseline="0" noProof="0" dirty="0">
              <a:ln>
                <a:noFill/>
              </a:ln>
              <a:solidFill>
                <a:srgbClr val="00B050"/>
              </a:solidFill>
              <a:effectLst/>
              <a:uLnTx/>
              <a:uFillTx/>
              <a:latin typeface="Calibri" panose="020F0502020204030204"/>
              <a:ea typeface="ＭＳ Ｐゴシック" panose="020B0600070205080204" pitchFamily="50" charset="-128"/>
              <a:cs typeface="+mn-cs"/>
            </a:endParaRPr>
          </a:p>
        </p:txBody>
      </p:sp>
      <p:sp>
        <p:nvSpPr>
          <p:cNvPr id="8" name="テキスト ボックス 7">
            <a:extLst>
              <a:ext uri="{FF2B5EF4-FFF2-40B4-BE49-F238E27FC236}">
                <a16:creationId xmlns:a16="http://schemas.microsoft.com/office/drawing/2014/main" id="{3AFA858C-C082-8179-D34F-5DEB21D944AF}"/>
              </a:ext>
            </a:extLst>
          </p:cNvPr>
          <p:cNvSpPr txBox="1"/>
          <p:nvPr/>
        </p:nvSpPr>
        <p:spPr>
          <a:xfrm>
            <a:off x="524516" y="4778310"/>
            <a:ext cx="378097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Injection Energy 1MeV</a:t>
            </a:r>
            <a:endParaRPr kumimoji="1" lang="ja-JP" altLang="en-US"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9" name="テキスト ボックス 8">
            <a:extLst>
              <a:ext uri="{FF2B5EF4-FFF2-40B4-BE49-F238E27FC236}">
                <a16:creationId xmlns:a16="http://schemas.microsoft.com/office/drawing/2014/main" id="{B2A623E4-8805-0F98-EC7F-0D2CB8E6D6CF}"/>
              </a:ext>
            </a:extLst>
          </p:cNvPr>
          <p:cNvSpPr txBox="1"/>
          <p:nvPr/>
        </p:nvSpPr>
        <p:spPr>
          <a:xfrm>
            <a:off x="524516" y="4293036"/>
            <a:ext cx="51791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Normalized RMS</a:t>
            </a:r>
            <a:r>
              <a:rPr kumimoji="1" lang="ja-JP" altLang="en-US"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 </a:t>
            </a:r>
            <a:r>
              <a:rPr kumimoji="1" lang="en-US" altLang="ja-JP"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emittance</a:t>
            </a:r>
            <a:r>
              <a:rPr kumimoji="1" lang="ja-JP" altLang="en-US"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　</a:t>
            </a:r>
            <a:r>
              <a:rPr kumimoji="1" lang="en-US" altLang="ja-JP"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rPr>
              <a:t>25π</a:t>
            </a:r>
            <a:r>
              <a:rPr kumimoji="1" lang="en-US" altLang="ja-JP" sz="1800" b="0" i="0" u="none" strike="noStrike" kern="1200" cap="none" spc="0" normalizeH="0" baseline="0" noProof="0" dirty="0" err="1">
                <a:ln>
                  <a:noFill/>
                </a:ln>
                <a:solidFill>
                  <a:prstClr val="black"/>
                </a:solidFill>
                <a:effectLst/>
                <a:uLnTx/>
                <a:uFillTx/>
                <a:latin typeface="Calibri" panose="020F0502020204030204"/>
                <a:ea typeface="ＭＳ Ｐゴシック" panose="020B0600070205080204" pitchFamily="50" charset="-128"/>
                <a:cs typeface="+mn-cs"/>
              </a:rPr>
              <a:t>mmmrad</a:t>
            </a:r>
            <a:endParaRPr kumimoji="1" lang="ja-JP" altLang="en-US" sz="1800"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10" name="スライド番号プレースホルダー 9">
            <a:extLst>
              <a:ext uri="{FF2B5EF4-FFF2-40B4-BE49-F238E27FC236}">
                <a16:creationId xmlns:a16="http://schemas.microsoft.com/office/drawing/2014/main" id="{C2A62ECE-25CE-3420-C1C4-3CC88F1320D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DF576D3-9ECB-45A3-8D62-56DB5EAEA9D1}" type="slidenum">
              <a:rPr kumimoji="1" lang="ja-JP" altLang="en-US" sz="1200" b="0" i="0" u="none" strike="noStrike" kern="1200" cap="none" spc="0" normalizeH="0" baseline="0" noProof="0" smtClean="0">
                <a:ln>
                  <a:noFill/>
                </a:ln>
                <a:solidFill>
                  <a:prstClr val="black">
                    <a:tint val="75000"/>
                  </a:prstClr>
                </a:solidFill>
                <a:effectLst/>
                <a:uLnTx/>
                <a:uFillTx/>
                <a:latin typeface="Calibri" panose="020F0502020204030204"/>
                <a:ea typeface="ＭＳ Ｐゴシック" panose="020B0600070205080204"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1" lang="ja-JP" altLang="en-US" sz="1200" b="0" i="0" u="none" strike="noStrike" kern="1200" cap="none" spc="0" normalizeH="0" baseline="0" noProof="0">
              <a:ln>
                <a:noFill/>
              </a:ln>
              <a:solidFill>
                <a:prstClr val="black">
                  <a:tint val="75000"/>
                </a:prstClr>
              </a:solidFill>
              <a:effectLst/>
              <a:uLnTx/>
              <a:uFillTx/>
              <a:latin typeface="Calibri" panose="020F0502020204030204"/>
              <a:ea typeface="ＭＳ Ｐゴシック" panose="020B0600070205080204" pitchFamily="50" charset="-128"/>
              <a:cs typeface="+mn-cs"/>
            </a:endParaRPr>
          </a:p>
        </p:txBody>
      </p:sp>
      <p:sp>
        <p:nvSpPr>
          <p:cNvPr id="2" name="タイトル 1">
            <a:extLst>
              <a:ext uri="{FF2B5EF4-FFF2-40B4-BE49-F238E27FC236}">
                <a16:creationId xmlns:a16="http://schemas.microsoft.com/office/drawing/2014/main" id="{BB8AFE15-AFC9-3E30-F658-59BB89DEF4CB}"/>
              </a:ext>
            </a:extLst>
          </p:cNvPr>
          <p:cNvSpPr txBox="1">
            <a:spLocks/>
          </p:cNvSpPr>
          <p:nvPr/>
        </p:nvSpPr>
        <p:spPr>
          <a:xfrm>
            <a:off x="1632646" y="131192"/>
            <a:ext cx="9143874" cy="601931"/>
          </a:xfrm>
          <a:prstGeom prst="rect">
            <a:avLst/>
          </a:prstGeom>
        </p:spPr>
        <p:txBody>
          <a:bodyP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fontAlgn="auto">
              <a:spcAft>
                <a:spcPts val="0"/>
              </a:spcAft>
            </a:pPr>
            <a:r>
              <a:rPr lang="en-US" altLang="ja-JP" sz="3200" b="1" dirty="0">
                <a:latin typeface="+mn-lt"/>
              </a:rPr>
              <a:t>3D beam envelope simulation in the low </a:t>
            </a:r>
            <a:r>
              <a:rPr lang="en-US" altLang="ja-JP" sz="3200" b="1" dirty="0">
                <a:latin typeface="Symbol" panose="05050102010706020507" pitchFamily="18" charset="2"/>
              </a:rPr>
              <a:t>b</a:t>
            </a:r>
            <a:r>
              <a:rPr lang="en-US" altLang="ja-JP" sz="3200" b="1" dirty="0">
                <a:latin typeface="+mn-lt"/>
              </a:rPr>
              <a:t> section</a:t>
            </a:r>
            <a:endParaRPr lang="ja-JP" altLang="en-US" sz="3200" b="1" dirty="0">
              <a:latin typeface="+mn-lt"/>
            </a:endParaRPr>
          </a:p>
        </p:txBody>
      </p:sp>
      <p:grpSp>
        <p:nvGrpSpPr>
          <p:cNvPr id="7" name="グループ化 6">
            <a:extLst>
              <a:ext uri="{FF2B5EF4-FFF2-40B4-BE49-F238E27FC236}">
                <a16:creationId xmlns:a16="http://schemas.microsoft.com/office/drawing/2014/main" id="{F1CEB4E2-F333-744C-87E9-7A19596BA65F}"/>
              </a:ext>
            </a:extLst>
          </p:cNvPr>
          <p:cNvGrpSpPr/>
          <p:nvPr/>
        </p:nvGrpSpPr>
        <p:grpSpPr>
          <a:xfrm>
            <a:off x="10416480" y="123346"/>
            <a:ext cx="1460440" cy="836942"/>
            <a:chOff x="10244747" y="10214"/>
            <a:chExt cx="1947253" cy="1115922"/>
          </a:xfrm>
        </p:grpSpPr>
        <p:pic>
          <p:nvPicPr>
            <p:cNvPr id="11" name="図 10">
              <a:extLst>
                <a:ext uri="{FF2B5EF4-FFF2-40B4-BE49-F238E27FC236}">
                  <a16:creationId xmlns:a16="http://schemas.microsoft.com/office/drawing/2014/main" id="{33629D9A-2DF5-B5DE-3031-1BB18D6D14F6}"/>
                </a:ext>
              </a:extLst>
            </p:cNvPr>
            <p:cNvPicPr>
              <a:picLocks noChangeAspect="1"/>
            </p:cNvPicPr>
            <p:nvPr/>
          </p:nvPicPr>
          <p:blipFill>
            <a:blip r:embed="rId8"/>
            <a:stretch>
              <a:fillRect/>
            </a:stretch>
          </p:blipFill>
          <p:spPr>
            <a:xfrm>
              <a:off x="10244747" y="10214"/>
              <a:ext cx="976769" cy="978414"/>
            </a:xfrm>
            <a:prstGeom prst="rect">
              <a:avLst/>
            </a:prstGeom>
          </p:spPr>
        </p:pic>
        <p:pic>
          <p:nvPicPr>
            <p:cNvPr id="12" name="図 11">
              <a:extLst>
                <a:ext uri="{FF2B5EF4-FFF2-40B4-BE49-F238E27FC236}">
                  <a16:creationId xmlns:a16="http://schemas.microsoft.com/office/drawing/2014/main" id="{2731A89F-FF80-8CFE-B43A-CDFFE82BF943}"/>
                </a:ext>
              </a:extLst>
            </p:cNvPr>
            <p:cNvPicPr>
              <a:picLocks noChangeAspect="1"/>
            </p:cNvPicPr>
            <p:nvPr/>
          </p:nvPicPr>
          <p:blipFill>
            <a:blip r:embed="rId9"/>
            <a:srcRect l="7116" r="70698"/>
            <a:stretch>
              <a:fillRect/>
            </a:stretch>
          </p:blipFill>
          <p:spPr>
            <a:xfrm>
              <a:off x="11149562" y="10214"/>
              <a:ext cx="1042438" cy="1115922"/>
            </a:xfrm>
            <a:prstGeom prst="rect">
              <a:avLst/>
            </a:prstGeom>
          </p:spPr>
        </p:pic>
      </p:grpSp>
      <p:sp>
        <p:nvSpPr>
          <p:cNvPr id="14" name="テキスト ボックス 13">
            <a:extLst>
              <a:ext uri="{FF2B5EF4-FFF2-40B4-BE49-F238E27FC236}">
                <a16:creationId xmlns:a16="http://schemas.microsoft.com/office/drawing/2014/main" id="{25D076C4-0FF9-B257-4BAE-4F04E4D5A743}"/>
              </a:ext>
            </a:extLst>
          </p:cNvPr>
          <p:cNvSpPr txBox="1"/>
          <p:nvPr/>
        </p:nvSpPr>
        <p:spPr>
          <a:xfrm>
            <a:off x="195086" y="87179"/>
            <a:ext cx="418704" cy="369332"/>
          </a:xfrm>
          <a:prstGeom prst="rect">
            <a:avLst/>
          </a:prstGeom>
          <a:noFill/>
        </p:spPr>
        <p:txBody>
          <a:bodyPr wrap="none" rtlCol="0">
            <a:spAutoFit/>
          </a:bodyPr>
          <a:lstStyle/>
          <a:p>
            <a:r>
              <a:rPr kumimoji="1" lang="en-US" altLang="ja-JP" dirty="0"/>
              <a:t>13</a:t>
            </a:r>
            <a:endParaRPr kumimoji="1" lang="ja-JP" altLang="en-US" dirty="0"/>
          </a:p>
        </p:txBody>
      </p:sp>
    </p:spTree>
    <p:extLst>
      <p:ext uri="{BB962C8B-B14F-4D97-AF65-F5344CB8AC3E}">
        <p14:creationId xmlns:p14="http://schemas.microsoft.com/office/powerpoint/2010/main" val="298988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683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FE4FFE8-31D7-D79E-BA04-D287ED8DAA17}"/>
              </a:ext>
            </a:extLst>
          </p:cNvPr>
          <p:cNvSpPr>
            <a:spLocks noGrp="1"/>
          </p:cNvSpPr>
          <p:nvPr>
            <p:ph type="title"/>
          </p:nvPr>
        </p:nvSpPr>
        <p:spPr/>
        <p:txBody>
          <a:bodyPr vert="horz" lIns="91440" tIns="45720" rIns="91440" bIns="45720" rtlCol="0" anchor="ctr">
            <a:normAutofit/>
          </a:bodyPr>
          <a:lstStyle/>
          <a:p>
            <a:r>
              <a:rPr lang="ja-JP" altLang="ja-JP" sz="3200" b="1" dirty="0">
                <a:latin typeface="+mn-lt"/>
              </a:rPr>
              <a:t>To reduce the length of the low-beta section.</a:t>
            </a:r>
            <a:br>
              <a:rPr lang="ja-JP" altLang="ja-JP" sz="3200" b="1" dirty="0">
                <a:latin typeface="+mn-lt"/>
              </a:rPr>
            </a:br>
            <a:endParaRPr lang="ja-JP" altLang="en-US" sz="3200" b="1" dirty="0">
              <a:latin typeface="+mn-lt"/>
            </a:endParaRPr>
          </a:p>
        </p:txBody>
      </p:sp>
      <p:sp>
        <p:nvSpPr>
          <p:cNvPr id="3" name="コンテンツ プレースホルダー 2">
            <a:extLst>
              <a:ext uri="{FF2B5EF4-FFF2-40B4-BE49-F238E27FC236}">
                <a16:creationId xmlns:a16="http://schemas.microsoft.com/office/drawing/2014/main" id="{DD157047-B506-4CE6-1C27-BE802B762715}"/>
              </a:ext>
            </a:extLst>
          </p:cNvPr>
          <p:cNvSpPr>
            <a:spLocks noGrp="1"/>
          </p:cNvSpPr>
          <p:nvPr>
            <p:ph idx="1"/>
          </p:nvPr>
        </p:nvSpPr>
        <p:spPr>
          <a:xfrm>
            <a:off x="838200" y="1412776"/>
            <a:ext cx="10515600" cy="4351338"/>
          </a:xfrm>
        </p:spPr>
        <p:txBody>
          <a:bodyPr/>
          <a:lstStyle/>
          <a:p>
            <a:r>
              <a:rPr kumimoji="1" lang="en-US" altLang="ja-JP" b="1" dirty="0">
                <a:solidFill>
                  <a:srgbClr val="00B050"/>
                </a:solidFill>
              </a:rPr>
              <a:t>Increase Injection (200keV </a:t>
            </a:r>
            <a:r>
              <a:rPr kumimoji="1" lang="ja-JP" altLang="en-US" b="1" dirty="0">
                <a:solidFill>
                  <a:srgbClr val="00B050"/>
                </a:solidFill>
              </a:rPr>
              <a:t>→</a:t>
            </a:r>
            <a:r>
              <a:rPr kumimoji="1" lang="en-US" altLang="ja-JP" b="1" dirty="0">
                <a:solidFill>
                  <a:srgbClr val="00B050"/>
                </a:solidFill>
              </a:rPr>
              <a:t>400keV, 1000keV)</a:t>
            </a:r>
          </a:p>
          <a:p>
            <a:pPr lvl="1"/>
            <a:r>
              <a:rPr lang="en-US" altLang="ja-JP" dirty="0"/>
              <a:t>Improve small TTFs</a:t>
            </a:r>
            <a:endParaRPr kumimoji="1" lang="en-US" altLang="ja-JP" dirty="0"/>
          </a:p>
          <a:p>
            <a:pPr lvl="1"/>
            <a:r>
              <a:rPr lang="en-US" altLang="ja-JP" dirty="0"/>
              <a:t>Improve efficiency (Cell length (40cm)  &gt; βλ/2 (~8cm) at 200keV injection)</a:t>
            </a:r>
          </a:p>
          <a:p>
            <a:r>
              <a:rPr kumimoji="1" lang="en-US" altLang="ja-JP" b="1" dirty="0">
                <a:solidFill>
                  <a:srgbClr val="00B050"/>
                </a:solidFill>
              </a:rPr>
              <a:t>IH linac in solenoid or giant RFQ will be study</a:t>
            </a:r>
          </a:p>
          <a:p>
            <a:endParaRPr lang="en-US" altLang="ja-JP" b="1" dirty="0">
              <a:solidFill>
                <a:srgbClr val="00B050"/>
              </a:solidFill>
            </a:endParaRPr>
          </a:p>
          <a:p>
            <a:r>
              <a:rPr kumimoji="1" lang="en-US" altLang="ja-JP" b="1" dirty="0">
                <a:solidFill>
                  <a:srgbClr val="00B050"/>
                </a:solidFill>
              </a:rPr>
              <a:t>These studies are going</a:t>
            </a:r>
          </a:p>
        </p:txBody>
      </p:sp>
      <p:grpSp>
        <p:nvGrpSpPr>
          <p:cNvPr id="4" name="グループ化 3">
            <a:extLst>
              <a:ext uri="{FF2B5EF4-FFF2-40B4-BE49-F238E27FC236}">
                <a16:creationId xmlns:a16="http://schemas.microsoft.com/office/drawing/2014/main" id="{F3380491-830B-A2C2-8EA0-E4E5C05D745C}"/>
              </a:ext>
            </a:extLst>
          </p:cNvPr>
          <p:cNvGrpSpPr/>
          <p:nvPr/>
        </p:nvGrpSpPr>
        <p:grpSpPr>
          <a:xfrm>
            <a:off x="10416480" y="123346"/>
            <a:ext cx="1460440" cy="836942"/>
            <a:chOff x="10244747" y="10214"/>
            <a:chExt cx="1947253" cy="1115922"/>
          </a:xfrm>
        </p:grpSpPr>
        <p:pic>
          <p:nvPicPr>
            <p:cNvPr id="5" name="図 4">
              <a:extLst>
                <a:ext uri="{FF2B5EF4-FFF2-40B4-BE49-F238E27FC236}">
                  <a16:creationId xmlns:a16="http://schemas.microsoft.com/office/drawing/2014/main" id="{E700772C-E510-AC20-9820-04BAAD8BA37B}"/>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6" name="図 5">
              <a:extLst>
                <a:ext uri="{FF2B5EF4-FFF2-40B4-BE49-F238E27FC236}">
                  <a16:creationId xmlns:a16="http://schemas.microsoft.com/office/drawing/2014/main" id="{15CBEE95-D2D4-715D-7F0E-D2EA1CA7D5F0}"/>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8" name="テキスト ボックス 7">
            <a:extLst>
              <a:ext uri="{FF2B5EF4-FFF2-40B4-BE49-F238E27FC236}">
                <a16:creationId xmlns:a16="http://schemas.microsoft.com/office/drawing/2014/main" id="{FBAE6F51-E586-0A30-39D8-CA067EE3B94D}"/>
              </a:ext>
            </a:extLst>
          </p:cNvPr>
          <p:cNvSpPr txBox="1"/>
          <p:nvPr/>
        </p:nvSpPr>
        <p:spPr>
          <a:xfrm>
            <a:off x="195086" y="87179"/>
            <a:ext cx="418704" cy="369332"/>
          </a:xfrm>
          <a:prstGeom prst="rect">
            <a:avLst/>
          </a:prstGeom>
          <a:noFill/>
        </p:spPr>
        <p:txBody>
          <a:bodyPr wrap="none" rtlCol="0">
            <a:spAutoFit/>
          </a:bodyPr>
          <a:lstStyle/>
          <a:p>
            <a:r>
              <a:rPr kumimoji="1" lang="en-US" altLang="ja-JP" dirty="0"/>
              <a:t>14</a:t>
            </a:r>
            <a:endParaRPr kumimoji="1" lang="ja-JP" altLang="en-US" dirty="0"/>
          </a:p>
        </p:txBody>
      </p:sp>
    </p:spTree>
    <p:extLst>
      <p:ext uri="{BB962C8B-B14F-4D97-AF65-F5344CB8AC3E}">
        <p14:creationId xmlns:p14="http://schemas.microsoft.com/office/powerpoint/2010/main" val="763462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15679" y="34612"/>
            <a:ext cx="8229600" cy="535577"/>
          </a:xfrm>
        </p:spPr>
        <p:txBody>
          <a:bodyPr>
            <a:normAutofit fontScale="90000"/>
          </a:bodyPr>
          <a:lstStyle/>
          <a:p>
            <a:r>
              <a:rPr lang="en-US" altLang="ja-JP" sz="3600" b="1" dirty="0">
                <a:latin typeface="+mn-lt"/>
              </a:rPr>
              <a:t>Medium </a:t>
            </a:r>
            <a:r>
              <a:rPr lang="en-US" altLang="ja-JP" sz="3600" b="1" dirty="0">
                <a:latin typeface="Symbol" panose="05050102010706020507" pitchFamily="18" charset="2"/>
              </a:rPr>
              <a:t>b</a:t>
            </a:r>
            <a:r>
              <a:rPr lang="en-US" altLang="ja-JP" sz="3600" b="1" dirty="0">
                <a:latin typeface="+mn-lt"/>
              </a:rPr>
              <a:t> section (10-40 MeV)</a:t>
            </a:r>
            <a:endParaRPr lang="ja-JP" altLang="en-US" sz="3600" b="1" dirty="0">
              <a:latin typeface="+mn-lt"/>
            </a:endParaRPr>
          </a:p>
        </p:txBody>
      </p:sp>
      <p:sp>
        <p:nvSpPr>
          <p:cNvPr id="6" name="テキスト ボックス 5"/>
          <p:cNvSpPr txBox="1"/>
          <p:nvPr/>
        </p:nvSpPr>
        <p:spPr>
          <a:xfrm>
            <a:off x="83332" y="657848"/>
            <a:ext cx="6264695" cy="369332"/>
          </a:xfrm>
          <a:prstGeom prst="rect">
            <a:avLst/>
          </a:prstGeom>
          <a:solidFill>
            <a:schemeClr val="bg1"/>
          </a:solidFill>
        </p:spPr>
        <p:txBody>
          <a:bodyPr wrap="square" rtlCol="0">
            <a:spAutoFit/>
          </a:bodyPr>
          <a:lstStyle/>
          <a:p>
            <a:r>
              <a:rPr lang="en-US" altLang="ja-JP" dirty="0">
                <a:solidFill>
                  <a:srgbClr val="000000"/>
                </a:solidFill>
              </a:rPr>
              <a:t>Structure of the cavity (30 quarter-wave resonator until 40MeV)</a:t>
            </a:r>
            <a:endParaRPr lang="ja-JP" altLang="en-US" dirty="0">
              <a:solidFill>
                <a:srgbClr val="000000"/>
              </a:solidFill>
            </a:endParaRPr>
          </a:p>
        </p:txBody>
      </p:sp>
      <p:pic>
        <p:nvPicPr>
          <p:cNvPr id="4" name="図 3">
            <a:extLst>
              <a:ext uri="{FF2B5EF4-FFF2-40B4-BE49-F238E27FC236}">
                <a16:creationId xmlns:a16="http://schemas.microsoft.com/office/drawing/2014/main" id="{3CB840DF-C7D7-796C-82C7-DDFD5E4E8A4A}"/>
              </a:ext>
            </a:extLst>
          </p:cNvPr>
          <p:cNvPicPr>
            <a:picLocks noChangeAspect="1"/>
          </p:cNvPicPr>
          <p:nvPr/>
        </p:nvPicPr>
        <p:blipFill>
          <a:blip r:embed="rId3"/>
          <a:stretch>
            <a:fillRect/>
          </a:stretch>
        </p:blipFill>
        <p:spPr>
          <a:xfrm>
            <a:off x="4439816" y="1176835"/>
            <a:ext cx="6948771" cy="4821823"/>
          </a:xfrm>
          <a:prstGeom prst="rect">
            <a:avLst/>
          </a:prstGeom>
        </p:spPr>
      </p:pic>
      <p:pic>
        <p:nvPicPr>
          <p:cNvPr id="10" name="図 9">
            <a:extLst>
              <a:ext uri="{FF2B5EF4-FFF2-40B4-BE49-F238E27FC236}">
                <a16:creationId xmlns:a16="http://schemas.microsoft.com/office/drawing/2014/main" id="{BDD4D111-8EBD-33E6-ECA8-0774515AE851}"/>
              </a:ext>
            </a:extLst>
          </p:cNvPr>
          <p:cNvPicPr>
            <a:picLocks noChangeAspect="1"/>
          </p:cNvPicPr>
          <p:nvPr/>
        </p:nvPicPr>
        <p:blipFill>
          <a:blip r:embed="rId4"/>
          <a:stretch>
            <a:fillRect/>
          </a:stretch>
        </p:blipFill>
        <p:spPr>
          <a:xfrm>
            <a:off x="585328" y="1340768"/>
            <a:ext cx="2826378" cy="3085679"/>
          </a:xfrm>
          <a:prstGeom prst="rect">
            <a:avLst/>
          </a:prstGeom>
        </p:spPr>
      </p:pic>
      <p:grpSp>
        <p:nvGrpSpPr>
          <p:cNvPr id="3" name="グループ化 2">
            <a:extLst>
              <a:ext uri="{FF2B5EF4-FFF2-40B4-BE49-F238E27FC236}">
                <a16:creationId xmlns:a16="http://schemas.microsoft.com/office/drawing/2014/main" id="{7AB76573-CBDC-5C3C-08FF-450391C2E22B}"/>
              </a:ext>
            </a:extLst>
          </p:cNvPr>
          <p:cNvGrpSpPr/>
          <p:nvPr/>
        </p:nvGrpSpPr>
        <p:grpSpPr>
          <a:xfrm>
            <a:off x="10416480" y="123346"/>
            <a:ext cx="1460440" cy="836942"/>
            <a:chOff x="10244747" y="10214"/>
            <a:chExt cx="1947253" cy="1115922"/>
          </a:xfrm>
        </p:grpSpPr>
        <p:pic>
          <p:nvPicPr>
            <p:cNvPr id="5" name="図 4">
              <a:extLst>
                <a:ext uri="{FF2B5EF4-FFF2-40B4-BE49-F238E27FC236}">
                  <a16:creationId xmlns:a16="http://schemas.microsoft.com/office/drawing/2014/main" id="{E5F523D9-2C61-81C9-E0A7-CB9505E12E6D}"/>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8" name="図 7">
              <a:extLst>
                <a:ext uri="{FF2B5EF4-FFF2-40B4-BE49-F238E27FC236}">
                  <a16:creationId xmlns:a16="http://schemas.microsoft.com/office/drawing/2014/main" id="{E6A9B37A-1041-9B6A-DF47-EB8FDCBEE3B4}"/>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9" name="テキスト ボックス 8">
            <a:extLst>
              <a:ext uri="{FF2B5EF4-FFF2-40B4-BE49-F238E27FC236}">
                <a16:creationId xmlns:a16="http://schemas.microsoft.com/office/drawing/2014/main" id="{DE1EF0D0-85E2-1A98-2853-326CA78B21E6}"/>
              </a:ext>
            </a:extLst>
          </p:cNvPr>
          <p:cNvSpPr txBox="1"/>
          <p:nvPr/>
        </p:nvSpPr>
        <p:spPr>
          <a:xfrm>
            <a:off x="551384" y="980728"/>
            <a:ext cx="1728192" cy="369332"/>
          </a:xfrm>
          <a:prstGeom prst="rect">
            <a:avLst/>
          </a:prstGeom>
          <a:noFill/>
        </p:spPr>
        <p:txBody>
          <a:bodyPr wrap="square" rtlCol="0">
            <a:spAutoFit/>
          </a:bodyPr>
          <a:lstStyle/>
          <a:p>
            <a:r>
              <a:rPr kumimoji="1" lang="en-US" altLang="ja-JP" dirty="0"/>
              <a:t>QWR 73MHa</a:t>
            </a:r>
            <a:endParaRPr kumimoji="1" lang="ja-JP" altLang="en-US" dirty="0"/>
          </a:p>
        </p:txBody>
      </p:sp>
      <p:sp>
        <p:nvSpPr>
          <p:cNvPr id="11" name="テキスト ボックス 10">
            <a:extLst>
              <a:ext uri="{FF2B5EF4-FFF2-40B4-BE49-F238E27FC236}">
                <a16:creationId xmlns:a16="http://schemas.microsoft.com/office/drawing/2014/main" id="{C22DD0AB-8A31-35F1-18DD-0095D3150F62}"/>
              </a:ext>
            </a:extLst>
          </p:cNvPr>
          <p:cNvSpPr txBox="1"/>
          <p:nvPr/>
        </p:nvSpPr>
        <p:spPr>
          <a:xfrm>
            <a:off x="4341501" y="1399610"/>
            <a:ext cx="1111110" cy="369332"/>
          </a:xfrm>
          <a:prstGeom prst="rect">
            <a:avLst/>
          </a:prstGeom>
          <a:solidFill>
            <a:schemeClr val="bg1"/>
          </a:solidFill>
        </p:spPr>
        <p:txBody>
          <a:bodyPr wrap="square" rtlCol="0">
            <a:spAutoFit/>
          </a:bodyPr>
          <a:lstStyle/>
          <a:p>
            <a:r>
              <a:rPr kumimoji="1" lang="en-US" altLang="ja-JP" dirty="0"/>
              <a:t>QF or Sol.</a:t>
            </a:r>
            <a:endParaRPr kumimoji="1" lang="ja-JP" altLang="en-US" dirty="0"/>
          </a:p>
        </p:txBody>
      </p:sp>
      <p:sp>
        <p:nvSpPr>
          <p:cNvPr id="13" name="テキスト ボックス 12">
            <a:extLst>
              <a:ext uri="{FF2B5EF4-FFF2-40B4-BE49-F238E27FC236}">
                <a16:creationId xmlns:a16="http://schemas.microsoft.com/office/drawing/2014/main" id="{6729F279-7060-9E1D-14AD-2D412E9B0899}"/>
              </a:ext>
            </a:extLst>
          </p:cNvPr>
          <p:cNvSpPr txBox="1"/>
          <p:nvPr/>
        </p:nvSpPr>
        <p:spPr>
          <a:xfrm>
            <a:off x="9983644" y="1399610"/>
            <a:ext cx="1111110" cy="369332"/>
          </a:xfrm>
          <a:prstGeom prst="rect">
            <a:avLst/>
          </a:prstGeom>
          <a:solidFill>
            <a:schemeClr val="bg1"/>
          </a:solidFill>
        </p:spPr>
        <p:txBody>
          <a:bodyPr wrap="square" rtlCol="0">
            <a:spAutoFit/>
          </a:bodyPr>
          <a:lstStyle/>
          <a:p>
            <a:r>
              <a:rPr kumimoji="1" lang="en-US" altLang="ja-JP" dirty="0"/>
              <a:t>Q</a:t>
            </a:r>
            <a:r>
              <a:rPr lang="en-US" altLang="ja-JP" dirty="0"/>
              <a:t>F</a:t>
            </a:r>
            <a:r>
              <a:rPr kumimoji="1" lang="en-US" altLang="ja-JP" dirty="0"/>
              <a:t> or Sol.</a:t>
            </a:r>
            <a:endParaRPr kumimoji="1" lang="ja-JP" altLang="en-US" dirty="0"/>
          </a:p>
        </p:txBody>
      </p:sp>
      <p:sp>
        <p:nvSpPr>
          <p:cNvPr id="15" name="テキスト ボックス 14">
            <a:extLst>
              <a:ext uri="{FF2B5EF4-FFF2-40B4-BE49-F238E27FC236}">
                <a16:creationId xmlns:a16="http://schemas.microsoft.com/office/drawing/2014/main" id="{A8CD661A-4525-8157-F0A0-98D26959B6F4}"/>
              </a:ext>
            </a:extLst>
          </p:cNvPr>
          <p:cNvSpPr txBox="1"/>
          <p:nvPr/>
        </p:nvSpPr>
        <p:spPr>
          <a:xfrm>
            <a:off x="7057296" y="1399610"/>
            <a:ext cx="1111110" cy="369332"/>
          </a:xfrm>
          <a:prstGeom prst="rect">
            <a:avLst/>
          </a:prstGeom>
          <a:solidFill>
            <a:schemeClr val="bg1"/>
          </a:solidFill>
        </p:spPr>
        <p:txBody>
          <a:bodyPr wrap="square" rtlCol="0">
            <a:spAutoFit/>
          </a:bodyPr>
          <a:lstStyle/>
          <a:p>
            <a:r>
              <a:rPr kumimoji="1" lang="en-US" altLang="ja-JP" dirty="0"/>
              <a:t>QD or Sol.</a:t>
            </a:r>
            <a:endParaRPr kumimoji="1" lang="ja-JP" altLang="en-US" dirty="0"/>
          </a:p>
        </p:txBody>
      </p:sp>
      <p:sp>
        <p:nvSpPr>
          <p:cNvPr id="14" name="テキスト ボックス 13">
            <a:extLst>
              <a:ext uri="{FF2B5EF4-FFF2-40B4-BE49-F238E27FC236}">
                <a16:creationId xmlns:a16="http://schemas.microsoft.com/office/drawing/2014/main" id="{BCE066D8-8647-76BA-8667-971623E637FD}"/>
              </a:ext>
            </a:extLst>
          </p:cNvPr>
          <p:cNvSpPr txBox="1"/>
          <p:nvPr/>
        </p:nvSpPr>
        <p:spPr>
          <a:xfrm>
            <a:off x="195086" y="87179"/>
            <a:ext cx="418704" cy="369332"/>
          </a:xfrm>
          <a:prstGeom prst="rect">
            <a:avLst/>
          </a:prstGeom>
          <a:noFill/>
        </p:spPr>
        <p:txBody>
          <a:bodyPr wrap="none" rtlCol="0">
            <a:spAutoFit/>
          </a:bodyPr>
          <a:lstStyle/>
          <a:p>
            <a:r>
              <a:rPr kumimoji="1" lang="en-US" altLang="ja-JP" dirty="0"/>
              <a:t>15</a:t>
            </a:r>
            <a:endParaRPr kumimoji="1" lang="ja-JP" altLang="en-US" dirty="0"/>
          </a:p>
        </p:txBody>
      </p:sp>
      <p:sp>
        <p:nvSpPr>
          <p:cNvPr id="16" name="テキスト ボックス 15">
            <a:extLst>
              <a:ext uri="{FF2B5EF4-FFF2-40B4-BE49-F238E27FC236}">
                <a16:creationId xmlns:a16="http://schemas.microsoft.com/office/drawing/2014/main" id="{64D3CB9B-FFBC-5A31-7BA8-37AA589F88CF}"/>
              </a:ext>
            </a:extLst>
          </p:cNvPr>
          <p:cNvSpPr txBox="1"/>
          <p:nvPr/>
        </p:nvSpPr>
        <p:spPr>
          <a:xfrm>
            <a:off x="704434" y="4555369"/>
            <a:ext cx="2448271" cy="369332"/>
          </a:xfrm>
          <a:prstGeom prst="rect">
            <a:avLst/>
          </a:prstGeom>
          <a:noFill/>
        </p:spPr>
        <p:txBody>
          <a:bodyPr wrap="square">
            <a:spAutoFit/>
          </a:bodyPr>
          <a:lstStyle/>
          <a:p>
            <a:r>
              <a:rPr lang="en-US" altLang="ja-JP" dirty="0"/>
              <a:t>Beam bore 200mmφ</a:t>
            </a:r>
            <a:endParaRPr lang="ja-JP" altLang="en-US" dirty="0"/>
          </a:p>
        </p:txBody>
      </p:sp>
    </p:spTree>
    <p:extLst>
      <p:ext uri="{BB962C8B-B14F-4D97-AF65-F5344CB8AC3E}">
        <p14:creationId xmlns:p14="http://schemas.microsoft.com/office/powerpoint/2010/main" val="2097877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3B60F-04AC-77EE-CBDD-485217F9204E}"/>
            </a:ext>
          </a:extLst>
        </p:cNvPr>
        <p:cNvGrpSpPr/>
        <p:nvPr/>
      </p:nvGrpSpPr>
      <p:grpSpPr>
        <a:xfrm>
          <a:off x="0" y="0"/>
          <a:ext cx="0" cy="0"/>
          <a:chOff x="0" y="0"/>
          <a:chExt cx="0" cy="0"/>
        </a:xfrm>
      </p:grpSpPr>
      <p:pic>
        <p:nvPicPr>
          <p:cNvPr id="4" name="図 3">
            <a:extLst>
              <a:ext uri="{FF2B5EF4-FFF2-40B4-BE49-F238E27FC236}">
                <a16:creationId xmlns:a16="http://schemas.microsoft.com/office/drawing/2014/main" id="{5047515A-E1F3-A2D1-1A1D-98D9A5C53BD6}"/>
              </a:ext>
            </a:extLst>
          </p:cNvPr>
          <p:cNvPicPr>
            <a:picLocks noChangeAspect="1"/>
          </p:cNvPicPr>
          <p:nvPr/>
        </p:nvPicPr>
        <p:blipFill>
          <a:blip r:embed="rId3"/>
          <a:stretch>
            <a:fillRect/>
          </a:stretch>
        </p:blipFill>
        <p:spPr>
          <a:xfrm>
            <a:off x="-37216" y="836712"/>
            <a:ext cx="5904656" cy="4432771"/>
          </a:xfrm>
          <a:prstGeom prst="rect">
            <a:avLst/>
          </a:prstGeom>
        </p:spPr>
      </p:pic>
      <p:pic>
        <p:nvPicPr>
          <p:cNvPr id="10" name="図 9">
            <a:extLst>
              <a:ext uri="{FF2B5EF4-FFF2-40B4-BE49-F238E27FC236}">
                <a16:creationId xmlns:a16="http://schemas.microsoft.com/office/drawing/2014/main" id="{1B5334A9-41BF-70AA-8FAE-C52EAEF1A410}"/>
              </a:ext>
            </a:extLst>
          </p:cNvPr>
          <p:cNvPicPr>
            <a:picLocks noChangeAspect="1"/>
          </p:cNvPicPr>
          <p:nvPr/>
        </p:nvPicPr>
        <p:blipFill>
          <a:blip r:embed="rId4"/>
          <a:stretch>
            <a:fillRect/>
          </a:stretch>
        </p:blipFill>
        <p:spPr>
          <a:xfrm>
            <a:off x="5291376" y="865108"/>
            <a:ext cx="5904656" cy="4426813"/>
          </a:xfrm>
          <a:prstGeom prst="rect">
            <a:avLst/>
          </a:prstGeom>
        </p:spPr>
      </p:pic>
      <p:sp>
        <p:nvSpPr>
          <p:cNvPr id="12" name="テキスト ボックス 11">
            <a:extLst>
              <a:ext uri="{FF2B5EF4-FFF2-40B4-BE49-F238E27FC236}">
                <a16:creationId xmlns:a16="http://schemas.microsoft.com/office/drawing/2014/main" id="{3D53D95B-9649-8D5D-FA4B-1D9D5A550E9B}"/>
              </a:ext>
            </a:extLst>
          </p:cNvPr>
          <p:cNvSpPr txBox="1"/>
          <p:nvPr/>
        </p:nvSpPr>
        <p:spPr>
          <a:xfrm>
            <a:off x="1127448" y="5396707"/>
            <a:ext cx="4320480" cy="461665"/>
          </a:xfrm>
          <a:prstGeom prst="rect">
            <a:avLst/>
          </a:prstGeom>
          <a:noFill/>
        </p:spPr>
        <p:txBody>
          <a:bodyPr wrap="square" rtlCol="0">
            <a:spAutoFit/>
          </a:bodyPr>
          <a:lstStyle/>
          <a:p>
            <a:r>
              <a:rPr kumimoji="1" lang="en-US" altLang="ja-JP" sz="2400" dirty="0"/>
              <a:t>Beam pipe</a:t>
            </a:r>
            <a:r>
              <a:rPr lang="en-US" altLang="ja-JP" sz="2400" dirty="0"/>
              <a:t>=</a:t>
            </a:r>
            <a:r>
              <a:rPr lang="ja-JP" altLang="en-US" sz="2400" dirty="0"/>
              <a:t> </a:t>
            </a:r>
            <a:r>
              <a:rPr kumimoji="1" lang="en-US" altLang="ja-JP" sz="2400" dirty="0"/>
              <a:t>5</a:t>
            </a:r>
            <a:r>
              <a:rPr lang="en-US" altLang="ja-JP" sz="2400" dirty="0"/>
              <a:t> x </a:t>
            </a:r>
            <a:r>
              <a:rPr lang="en-US" altLang="ja-JP" sz="2400" dirty="0" err="1"/>
              <a:t>σ</a:t>
            </a:r>
            <a:r>
              <a:rPr kumimoji="1" lang="en-US" altLang="ja-JP" sz="2400" baseline="-25000" dirty="0" err="1"/>
              <a:t>rms</a:t>
            </a:r>
            <a:r>
              <a:rPr kumimoji="1" lang="en-US" altLang="ja-JP" sz="2400" dirty="0"/>
              <a:t> ~300mm</a:t>
            </a:r>
            <a:endParaRPr kumimoji="1" lang="ja-JP" altLang="en-US" sz="2400" dirty="0"/>
          </a:p>
        </p:txBody>
      </p:sp>
      <p:sp>
        <p:nvSpPr>
          <p:cNvPr id="16" name="テキスト ボックス 15">
            <a:extLst>
              <a:ext uri="{FF2B5EF4-FFF2-40B4-BE49-F238E27FC236}">
                <a16:creationId xmlns:a16="http://schemas.microsoft.com/office/drawing/2014/main" id="{D34FF2AB-413C-45E8-CC47-158F27CAD9CD}"/>
              </a:ext>
            </a:extLst>
          </p:cNvPr>
          <p:cNvSpPr txBox="1"/>
          <p:nvPr/>
        </p:nvSpPr>
        <p:spPr>
          <a:xfrm>
            <a:off x="2495600" y="5881866"/>
            <a:ext cx="7200800" cy="830997"/>
          </a:xfrm>
          <a:prstGeom prst="rect">
            <a:avLst/>
          </a:prstGeom>
          <a:noFill/>
        </p:spPr>
        <p:txBody>
          <a:bodyPr wrap="square" rtlCol="0">
            <a:spAutoFit/>
          </a:bodyPr>
          <a:lstStyle/>
          <a:p>
            <a:r>
              <a:rPr lang="en-US" altLang="ja-JP" sz="2400" b="1" dirty="0"/>
              <a:t>Design study of Superconducting Cavity started with the bore from the </a:t>
            </a:r>
            <a:r>
              <a:rPr lang="en-US" altLang="ja-JP" sz="2400" b="1" dirty="0">
                <a:solidFill>
                  <a:srgbClr val="00B050"/>
                </a:solidFill>
              </a:rPr>
              <a:t>solenoid based lattice</a:t>
            </a:r>
            <a:endParaRPr kumimoji="1" lang="ja-JP" altLang="en-US" sz="2400" b="1" dirty="0">
              <a:solidFill>
                <a:srgbClr val="00B050"/>
              </a:solidFill>
            </a:endParaRPr>
          </a:p>
        </p:txBody>
      </p:sp>
      <p:sp>
        <p:nvSpPr>
          <p:cNvPr id="2" name="タイトル 1">
            <a:extLst>
              <a:ext uri="{FF2B5EF4-FFF2-40B4-BE49-F238E27FC236}">
                <a16:creationId xmlns:a16="http://schemas.microsoft.com/office/drawing/2014/main" id="{EB0F7A74-E141-16EE-8E2E-40EBDDE74C4C}"/>
              </a:ext>
            </a:extLst>
          </p:cNvPr>
          <p:cNvSpPr txBox="1">
            <a:spLocks/>
          </p:cNvSpPr>
          <p:nvPr/>
        </p:nvSpPr>
        <p:spPr>
          <a:xfrm>
            <a:off x="1981200" y="173911"/>
            <a:ext cx="8229600" cy="535577"/>
          </a:xfrm>
          <a:prstGeom prst="rect">
            <a:avLst/>
          </a:prstGeom>
        </p:spPr>
        <p:txBody>
          <a:bodyPr>
            <a:normAutofit fontScale="90000"/>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fontAlgn="auto">
              <a:spcAft>
                <a:spcPts val="0"/>
              </a:spcAft>
            </a:pPr>
            <a:r>
              <a:rPr lang="en-US" altLang="ja-JP" sz="3200" b="1" dirty="0">
                <a:latin typeface="+mn-lt"/>
              </a:rPr>
              <a:t>FODO lattice vs Solenoid based lattice (IMPACT-X)</a:t>
            </a:r>
            <a:endParaRPr lang="ja-JP" altLang="en-US" sz="3200" b="1" dirty="0">
              <a:latin typeface="+mn-lt"/>
            </a:endParaRPr>
          </a:p>
        </p:txBody>
      </p:sp>
      <p:sp>
        <p:nvSpPr>
          <p:cNvPr id="5" name="テキスト ボックス 4">
            <a:extLst>
              <a:ext uri="{FF2B5EF4-FFF2-40B4-BE49-F238E27FC236}">
                <a16:creationId xmlns:a16="http://schemas.microsoft.com/office/drawing/2014/main" id="{B845D41A-9569-2A62-98EA-AD52EB1D5A36}"/>
              </a:ext>
            </a:extLst>
          </p:cNvPr>
          <p:cNvSpPr txBox="1"/>
          <p:nvPr/>
        </p:nvSpPr>
        <p:spPr>
          <a:xfrm>
            <a:off x="6460108" y="5396708"/>
            <a:ext cx="3960440" cy="461665"/>
          </a:xfrm>
          <a:prstGeom prst="rect">
            <a:avLst/>
          </a:prstGeom>
          <a:noFill/>
        </p:spPr>
        <p:txBody>
          <a:bodyPr wrap="square" rtlCol="0">
            <a:spAutoFit/>
          </a:bodyPr>
          <a:lstStyle/>
          <a:p>
            <a:r>
              <a:rPr kumimoji="1" lang="en-US" altLang="ja-JP" sz="2400" dirty="0"/>
              <a:t>Beam pipe</a:t>
            </a:r>
            <a:r>
              <a:rPr lang="en-US" altLang="ja-JP" sz="2400" dirty="0"/>
              <a:t>= 5 x </a:t>
            </a:r>
            <a:r>
              <a:rPr lang="en-US" altLang="ja-JP" sz="2400" dirty="0" err="1"/>
              <a:t>σ</a:t>
            </a:r>
            <a:r>
              <a:rPr lang="en-US" altLang="ja-JP" sz="2400" baseline="-25000" dirty="0" err="1"/>
              <a:t>rms</a:t>
            </a:r>
            <a:r>
              <a:rPr lang="en-US" altLang="ja-JP" sz="2400" baseline="-25000" dirty="0"/>
              <a:t> </a:t>
            </a:r>
            <a:r>
              <a:rPr kumimoji="1" lang="en-US" altLang="ja-JP" sz="2400" dirty="0"/>
              <a:t>~</a:t>
            </a:r>
            <a:r>
              <a:rPr lang="en-US" altLang="ja-JP" sz="2400" dirty="0"/>
              <a:t>120</a:t>
            </a:r>
            <a:r>
              <a:rPr kumimoji="1" lang="en-US" altLang="ja-JP" sz="2400" dirty="0"/>
              <a:t>mm</a:t>
            </a:r>
            <a:endParaRPr kumimoji="1" lang="ja-JP" altLang="en-US" sz="2400" dirty="0"/>
          </a:p>
        </p:txBody>
      </p:sp>
      <p:grpSp>
        <p:nvGrpSpPr>
          <p:cNvPr id="3" name="グループ化 2">
            <a:extLst>
              <a:ext uri="{FF2B5EF4-FFF2-40B4-BE49-F238E27FC236}">
                <a16:creationId xmlns:a16="http://schemas.microsoft.com/office/drawing/2014/main" id="{63C74484-7804-33D4-663D-AF07A9613C15}"/>
              </a:ext>
            </a:extLst>
          </p:cNvPr>
          <p:cNvGrpSpPr/>
          <p:nvPr/>
        </p:nvGrpSpPr>
        <p:grpSpPr>
          <a:xfrm>
            <a:off x="10416480" y="123346"/>
            <a:ext cx="1460440" cy="836942"/>
            <a:chOff x="10244747" y="10214"/>
            <a:chExt cx="1947253" cy="1115922"/>
          </a:xfrm>
        </p:grpSpPr>
        <p:pic>
          <p:nvPicPr>
            <p:cNvPr id="6" name="図 5">
              <a:extLst>
                <a:ext uri="{FF2B5EF4-FFF2-40B4-BE49-F238E27FC236}">
                  <a16:creationId xmlns:a16="http://schemas.microsoft.com/office/drawing/2014/main" id="{545559D0-2816-9EFD-CA14-E64CF79AB67B}"/>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BD67F2E2-89F1-E4DF-01BF-817A98199F0E}"/>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8" name="テキスト ボックス 7">
            <a:extLst>
              <a:ext uri="{FF2B5EF4-FFF2-40B4-BE49-F238E27FC236}">
                <a16:creationId xmlns:a16="http://schemas.microsoft.com/office/drawing/2014/main" id="{49199344-E344-53B1-AA44-BDA1363DAEB4}"/>
              </a:ext>
            </a:extLst>
          </p:cNvPr>
          <p:cNvSpPr txBox="1"/>
          <p:nvPr/>
        </p:nvSpPr>
        <p:spPr>
          <a:xfrm>
            <a:off x="8976320" y="2492896"/>
            <a:ext cx="1944216" cy="369332"/>
          </a:xfrm>
          <a:prstGeom prst="rect">
            <a:avLst/>
          </a:prstGeom>
          <a:noFill/>
        </p:spPr>
        <p:txBody>
          <a:bodyPr wrap="square" rtlCol="0">
            <a:spAutoFit/>
          </a:bodyPr>
          <a:lstStyle/>
          <a:p>
            <a:r>
              <a:rPr kumimoji="1" lang="en-US" altLang="ja-JP" dirty="0"/>
              <a:t>Solenoid field ~ 3T</a:t>
            </a:r>
            <a:endParaRPr kumimoji="1" lang="ja-JP" altLang="en-US" dirty="0"/>
          </a:p>
        </p:txBody>
      </p:sp>
      <p:sp>
        <p:nvSpPr>
          <p:cNvPr id="11" name="テキスト ボックス 10">
            <a:extLst>
              <a:ext uri="{FF2B5EF4-FFF2-40B4-BE49-F238E27FC236}">
                <a16:creationId xmlns:a16="http://schemas.microsoft.com/office/drawing/2014/main" id="{A03992D6-BFD6-6CC4-B77C-EF87EC80387F}"/>
              </a:ext>
            </a:extLst>
          </p:cNvPr>
          <p:cNvSpPr txBox="1"/>
          <p:nvPr/>
        </p:nvSpPr>
        <p:spPr>
          <a:xfrm>
            <a:off x="195086" y="87179"/>
            <a:ext cx="418704" cy="369332"/>
          </a:xfrm>
          <a:prstGeom prst="rect">
            <a:avLst/>
          </a:prstGeom>
          <a:noFill/>
        </p:spPr>
        <p:txBody>
          <a:bodyPr wrap="none" rtlCol="0">
            <a:spAutoFit/>
          </a:bodyPr>
          <a:lstStyle/>
          <a:p>
            <a:r>
              <a:rPr kumimoji="1" lang="en-US" altLang="ja-JP" dirty="0"/>
              <a:t>16</a:t>
            </a:r>
            <a:endParaRPr kumimoji="1" lang="ja-JP" altLang="en-US" dirty="0"/>
          </a:p>
        </p:txBody>
      </p:sp>
      <p:sp>
        <p:nvSpPr>
          <p:cNvPr id="13" name="テキスト ボックス 12">
            <a:extLst>
              <a:ext uri="{FF2B5EF4-FFF2-40B4-BE49-F238E27FC236}">
                <a16:creationId xmlns:a16="http://schemas.microsoft.com/office/drawing/2014/main" id="{57B858B9-F595-27E7-78CC-6D38A249E38A}"/>
              </a:ext>
            </a:extLst>
          </p:cNvPr>
          <p:cNvSpPr txBox="1"/>
          <p:nvPr/>
        </p:nvSpPr>
        <p:spPr>
          <a:xfrm>
            <a:off x="718653" y="456511"/>
            <a:ext cx="1347181" cy="584775"/>
          </a:xfrm>
          <a:prstGeom prst="rect">
            <a:avLst/>
          </a:prstGeom>
          <a:noFill/>
        </p:spPr>
        <p:txBody>
          <a:bodyPr wrap="square">
            <a:spAutoFit/>
          </a:bodyPr>
          <a:lstStyle/>
          <a:p>
            <a:r>
              <a:rPr lang="en-US" altLang="ja-JP" sz="3200" b="1" dirty="0">
                <a:latin typeface="+mn-lt"/>
              </a:rPr>
              <a:t>FODO</a:t>
            </a:r>
            <a:endParaRPr lang="ja-JP" altLang="en-US" dirty="0"/>
          </a:p>
        </p:txBody>
      </p:sp>
      <p:sp>
        <p:nvSpPr>
          <p:cNvPr id="15" name="テキスト ボックス 14">
            <a:extLst>
              <a:ext uri="{FF2B5EF4-FFF2-40B4-BE49-F238E27FC236}">
                <a16:creationId xmlns:a16="http://schemas.microsoft.com/office/drawing/2014/main" id="{8196327C-8E6F-CAF5-1D29-621247797F94}"/>
              </a:ext>
            </a:extLst>
          </p:cNvPr>
          <p:cNvSpPr txBox="1"/>
          <p:nvPr/>
        </p:nvSpPr>
        <p:spPr>
          <a:xfrm>
            <a:off x="6061021" y="480713"/>
            <a:ext cx="1707221" cy="584775"/>
          </a:xfrm>
          <a:prstGeom prst="rect">
            <a:avLst/>
          </a:prstGeom>
          <a:noFill/>
        </p:spPr>
        <p:txBody>
          <a:bodyPr wrap="square">
            <a:spAutoFit/>
          </a:bodyPr>
          <a:lstStyle/>
          <a:p>
            <a:r>
              <a:rPr lang="en-US" altLang="ja-JP" sz="3200" b="1" dirty="0">
                <a:latin typeface="+mn-lt"/>
              </a:rPr>
              <a:t>Solenoid</a:t>
            </a:r>
            <a:endParaRPr lang="ja-JP" altLang="en-US" dirty="0"/>
          </a:p>
        </p:txBody>
      </p:sp>
    </p:spTree>
    <p:extLst>
      <p:ext uri="{BB962C8B-B14F-4D97-AF65-F5344CB8AC3E}">
        <p14:creationId xmlns:p14="http://schemas.microsoft.com/office/powerpoint/2010/main" val="867308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D328497-FEF2-74FD-3FD7-20F3311FB1A9}"/>
              </a:ext>
            </a:extLst>
          </p:cNvPr>
          <p:cNvSpPr>
            <a:spLocks noGrp="1"/>
          </p:cNvSpPr>
          <p:nvPr>
            <p:ph type="title"/>
          </p:nvPr>
        </p:nvSpPr>
        <p:spPr>
          <a:xfrm>
            <a:off x="119336" y="679242"/>
            <a:ext cx="12720736" cy="471587"/>
          </a:xfrm>
        </p:spPr>
        <p:txBody>
          <a:bodyPr>
            <a:noAutofit/>
          </a:bodyPr>
          <a:lstStyle/>
          <a:p>
            <a:r>
              <a:rPr lang="en-US" altLang="ja-JP" sz="3200" b="1" dirty="0">
                <a:latin typeface="+mn-lt"/>
              </a:rPr>
              <a:t>H</a:t>
            </a:r>
            <a:r>
              <a:rPr lang="ja-JP" altLang="ja-JP" sz="3200" b="1" dirty="0">
                <a:latin typeface="+mn-lt"/>
              </a:rPr>
              <a:t>alo Analysis and Suppression </a:t>
            </a:r>
            <a:br>
              <a:rPr lang="en-US" altLang="ja-JP" sz="3200" b="1" dirty="0">
                <a:latin typeface="+mn-lt"/>
              </a:rPr>
            </a:br>
            <a:r>
              <a:rPr lang="ja-JP" altLang="ja-JP" sz="3200" b="1" dirty="0">
                <a:latin typeface="+mn-lt"/>
              </a:rPr>
              <a:t>Toward Completion of the </a:t>
            </a:r>
            <a:r>
              <a:rPr lang="en-US" altLang="ja-JP" sz="3200" b="1" dirty="0">
                <a:latin typeface="+mn-lt"/>
              </a:rPr>
              <a:t>1A </a:t>
            </a:r>
            <a:r>
              <a:rPr lang="ja-JP" altLang="ja-JP" sz="3200" b="1" dirty="0">
                <a:latin typeface="+mn-lt"/>
              </a:rPr>
              <a:t>Linac Design</a:t>
            </a:r>
            <a:br>
              <a:rPr lang="ja-JP" altLang="ja-JP" sz="3200" b="1" dirty="0">
                <a:latin typeface="+mn-lt"/>
              </a:rPr>
            </a:br>
            <a:r>
              <a:rPr lang="en-US" altLang="ja-JP" sz="3200" b="1" dirty="0">
                <a:latin typeface="+mn-lt"/>
              </a:rPr>
              <a:t> </a:t>
            </a:r>
            <a:endParaRPr lang="ja-JP" altLang="en-US" sz="3200" b="1" dirty="0">
              <a:latin typeface="+mn-lt"/>
            </a:endParaRPr>
          </a:p>
        </p:txBody>
      </p:sp>
      <p:sp>
        <p:nvSpPr>
          <p:cNvPr id="3" name="コンテンツ プレースホルダー 2">
            <a:extLst>
              <a:ext uri="{FF2B5EF4-FFF2-40B4-BE49-F238E27FC236}">
                <a16:creationId xmlns:a16="http://schemas.microsoft.com/office/drawing/2014/main" id="{8592721B-5FAA-B834-D967-42D5FDD07648}"/>
              </a:ext>
            </a:extLst>
          </p:cNvPr>
          <p:cNvSpPr>
            <a:spLocks noGrp="1"/>
          </p:cNvSpPr>
          <p:nvPr>
            <p:ph sz="half" idx="1"/>
          </p:nvPr>
        </p:nvSpPr>
        <p:spPr>
          <a:xfrm>
            <a:off x="226116" y="1214220"/>
            <a:ext cx="5653860" cy="5475783"/>
          </a:xfrm>
        </p:spPr>
        <p:txBody>
          <a:bodyPr>
            <a:normAutofit fontScale="62500" lnSpcReduction="20000"/>
          </a:bodyPr>
          <a:lstStyle/>
          <a:p>
            <a:pPr fontAlgn="t">
              <a:buNone/>
            </a:pPr>
            <a:r>
              <a:rPr lang="ja-JP" altLang="ja-JP" b="1" dirty="0"/>
              <a:t>Objective</a:t>
            </a:r>
          </a:p>
          <a:p>
            <a:pPr marL="342900" lvl="0" indent="-342900" fontAlgn="t"/>
            <a:r>
              <a:rPr lang="ja-JP" altLang="ja-JP" dirty="0"/>
              <a:t>Halo analysis and suppression for both </a:t>
            </a:r>
            <a:r>
              <a:rPr lang="ja-JP" altLang="ja-JP" b="1" dirty="0"/>
              <a:t>low-beta</a:t>
            </a:r>
            <a:r>
              <a:rPr lang="ja-JP" altLang="ja-JP" dirty="0"/>
              <a:t> and </a:t>
            </a:r>
            <a:r>
              <a:rPr lang="ja-JP" altLang="ja-JP" b="1" dirty="0"/>
              <a:t>medium-beta</a:t>
            </a:r>
            <a:r>
              <a:rPr lang="ja-JP" altLang="ja-JP" dirty="0"/>
              <a:t> sections</a:t>
            </a:r>
          </a:p>
          <a:p>
            <a:pPr marL="342900" lvl="0" indent="-342900" fontAlgn="t"/>
            <a:r>
              <a:rPr lang="ja-JP" altLang="ja-JP" dirty="0"/>
              <a:t>Beam dynamics simulation with approximately </a:t>
            </a:r>
            <a:r>
              <a:rPr lang="ja-JP" altLang="ja-JP" b="1" dirty="0"/>
              <a:t>10⁸ macro-particles</a:t>
            </a:r>
            <a:endParaRPr lang="ja-JP" altLang="ja-JP" dirty="0"/>
          </a:p>
          <a:p>
            <a:pPr marL="342900" lvl="0" indent="-342900" fontAlgn="t"/>
            <a:r>
              <a:rPr lang="ja-JP" altLang="ja-JP" dirty="0"/>
              <a:t>Support the </a:t>
            </a:r>
            <a:r>
              <a:rPr lang="ja-JP" altLang="ja-JP" b="1" dirty="0"/>
              <a:t>completion of the 1 A linac design</a:t>
            </a:r>
            <a:endParaRPr lang="ja-JP" altLang="ja-JP" dirty="0"/>
          </a:p>
          <a:p>
            <a:pPr fontAlgn="t">
              <a:buNone/>
            </a:pPr>
            <a:r>
              <a:rPr lang="ja-JP" altLang="ja-JP" b="1" dirty="0"/>
              <a:t>Physics Issues to be Studied</a:t>
            </a:r>
          </a:p>
          <a:p>
            <a:pPr fontAlgn="t">
              <a:buNone/>
            </a:pPr>
            <a:r>
              <a:rPr lang="ja-JP" altLang="ja-JP" b="1" dirty="0"/>
              <a:t>1. Coherent Resonance</a:t>
            </a:r>
          </a:p>
          <a:p>
            <a:pPr marL="342900" lvl="0" indent="-342900" fontAlgn="t"/>
            <a:r>
              <a:rPr lang="ja-JP" altLang="ja-JP" dirty="0"/>
              <a:t>Check coherent resonance using </a:t>
            </a:r>
            <a:r>
              <a:rPr lang="en-US" altLang="ja-JP" dirty="0"/>
              <a:t> Stop Band Diagram</a:t>
            </a:r>
            <a:endParaRPr lang="ja-JP" altLang="ja-JP" dirty="0"/>
          </a:p>
          <a:p>
            <a:pPr marL="342900" lvl="0" indent="-342900" fontAlgn="t"/>
            <a:r>
              <a:rPr lang="ja-JP" altLang="ja-JP" dirty="0"/>
              <a:t>Identify mechanisms of halo formation</a:t>
            </a:r>
          </a:p>
          <a:p>
            <a:pPr marL="342900" lvl="0" indent="-342900" fontAlgn="t"/>
            <a:r>
              <a:rPr lang="ja-JP" altLang="ja-JP" dirty="0"/>
              <a:t>Evaluate impact on beam loss and emittance growth</a:t>
            </a:r>
          </a:p>
          <a:p>
            <a:pPr fontAlgn="t">
              <a:buNone/>
            </a:pPr>
            <a:r>
              <a:rPr lang="ja-JP" altLang="ja-JP" b="1" dirty="0"/>
              <a:t>2. LEBT and Mismatch Effects</a:t>
            </a:r>
          </a:p>
          <a:p>
            <a:pPr marL="342900" lvl="0" indent="-342900" fontAlgn="t"/>
            <a:r>
              <a:rPr lang="ja-JP" altLang="ja-JP" dirty="0"/>
              <a:t>Investigate halo generation due to </a:t>
            </a:r>
            <a:r>
              <a:rPr lang="ja-JP" altLang="ja-JP" b="1" dirty="0"/>
              <a:t>Multi-hole LEBT</a:t>
            </a:r>
            <a:endParaRPr lang="ja-JP" altLang="ja-JP" dirty="0"/>
          </a:p>
          <a:p>
            <a:pPr marL="342900" lvl="0" indent="-342900" fontAlgn="t"/>
            <a:r>
              <a:rPr lang="ja-JP" altLang="ja-JP" dirty="0"/>
              <a:t>Study beam mismatch at section transitions</a:t>
            </a:r>
          </a:p>
          <a:p>
            <a:pPr marL="342900" lvl="0" indent="-342900" fontAlgn="t"/>
            <a:r>
              <a:rPr lang="ja-JP" altLang="ja-JP" dirty="0"/>
              <a:t>Quantify contributions to halo growth and beam degradation</a:t>
            </a:r>
          </a:p>
          <a:p>
            <a:pPr marL="0" indent="0">
              <a:buNone/>
            </a:pPr>
            <a:endParaRPr kumimoji="1" lang="ja-JP" altLang="en-US" dirty="0"/>
          </a:p>
        </p:txBody>
      </p:sp>
      <p:sp>
        <p:nvSpPr>
          <p:cNvPr id="6" name="コンテンツ プレースホルダー 5">
            <a:extLst>
              <a:ext uri="{FF2B5EF4-FFF2-40B4-BE49-F238E27FC236}">
                <a16:creationId xmlns:a16="http://schemas.microsoft.com/office/drawing/2014/main" id="{A4EB4DD9-171D-57D9-7E19-E8405FD081F5}"/>
              </a:ext>
            </a:extLst>
          </p:cNvPr>
          <p:cNvSpPr>
            <a:spLocks noGrp="1"/>
          </p:cNvSpPr>
          <p:nvPr>
            <p:ph sz="half" idx="2"/>
          </p:nvPr>
        </p:nvSpPr>
        <p:spPr>
          <a:xfrm>
            <a:off x="6029290" y="1214220"/>
            <a:ext cx="5181600" cy="5259760"/>
          </a:xfrm>
        </p:spPr>
        <p:txBody>
          <a:bodyPr>
            <a:normAutofit fontScale="62500" lnSpcReduction="20000"/>
          </a:bodyPr>
          <a:lstStyle/>
          <a:p>
            <a:pPr fontAlgn="t">
              <a:buNone/>
            </a:pPr>
            <a:r>
              <a:rPr lang="ja-JP" altLang="ja-JP" b="1" dirty="0"/>
              <a:t>Expected Outcome</a:t>
            </a:r>
          </a:p>
          <a:p>
            <a:pPr marL="342900" lvl="0" indent="-342900" fontAlgn="t"/>
            <a:r>
              <a:rPr lang="ja-JP" altLang="ja-JP" dirty="0"/>
              <a:t>Understanding of dominant halo formation mechanisms</a:t>
            </a:r>
          </a:p>
          <a:p>
            <a:pPr marL="342900" lvl="0" indent="-342900" fontAlgn="t"/>
            <a:r>
              <a:rPr lang="ja-JP" altLang="ja-JP" dirty="0"/>
              <a:t>Validation of beam dynamics design with large-scale simulations</a:t>
            </a:r>
          </a:p>
          <a:p>
            <a:pPr marL="342900" lvl="0" indent="-342900" fontAlgn="t"/>
            <a:r>
              <a:rPr lang="ja-JP" altLang="ja-JP" dirty="0"/>
              <a:t>Establishment of halo suppression strategy for the 1 A linac</a:t>
            </a:r>
          </a:p>
          <a:p>
            <a:endParaRPr lang="ja-JP" altLang="en-US" dirty="0"/>
          </a:p>
        </p:txBody>
      </p:sp>
      <p:pic>
        <p:nvPicPr>
          <p:cNvPr id="8" name="図 7">
            <a:extLst>
              <a:ext uri="{FF2B5EF4-FFF2-40B4-BE49-F238E27FC236}">
                <a16:creationId xmlns:a16="http://schemas.microsoft.com/office/drawing/2014/main" id="{1A27C69F-8860-D175-71BA-44F1FD881EEB}"/>
              </a:ext>
            </a:extLst>
          </p:cNvPr>
          <p:cNvPicPr>
            <a:picLocks noChangeAspect="1"/>
          </p:cNvPicPr>
          <p:nvPr/>
        </p:nvPicPr>
        <p:blipFill>
          <a:blip r:embed="rId3"/>
          <a:stretch>
            <a:fillRect/>
          </a:stretch>
        </p:blipFill>
        <p:spPr>
          <a:xfrm>
            <a:off x="5914748" y="3017596"/>
            <a:ext cx="5599565" cy="2134534"/>
          </a:xfrm>
          <a:prstGeom prst="rect">
            <a:avLst/>
          </a:prstGeom>
        </p:spPr>
      </p:pic>
      <p:pic>
        <p:nvPicPr>
          <p:cNvPr id="10" name="図 9">
            <a:extLst>
              <a:ext uri="{FF2B5EF4-FFF2-40B4-BE49-F238E27FC236}">
                <a16:creationId xmlns:a16="http://schemas.microsoft.com/office/drawing/2014/main" id="{05294B1C-2A2C-4857-5034-5BE6D3BD02A0}"/>
              </a:ext>
            </a:extLst>
          </p:cNvPr>
          <p:cNvPicPr>
            <a:picLocks noChangeAspect="1"/>
          </p:cNvPicPr>
          <p:nvPr/>
        </p:nvPicPr>
        <p:blipFill>
          <a:blip r:embed="rId4"/>
          <a:stretch>
            <a:fillRect/>
          </a:stretch>
        </p:blipFill>
        <p:spPr>
          <a:xfrm>
            <a:off x="6691216" y="5152130"/>
            <a:ext cx="4046627" cy="1805262"/>
          </a:xfrm>
          <a:prstGeom prst="rect">
            <a:avLst/>
          </a:prstGeom>
        </p:spPr>
      </p:pic>
      <p:grpSp>
        <p:nvGrpSpPr>
          <p:cNvPr id="4" name="グループ化 3">
            <a:extLst>
              <a:ext uri="{FF2B5EF4-FFF2-40B4-BE49-F238E27FC236}">
                <a16:creationId xmlns:a16="http://schemas.microsoft.com/office/drawing/2014/main" id="{34C00D3C-CF88-9E74-97C5-278597DE65BB}"/>
              </a:ext>
            </a:extLst>
          </p:cNvPr>
          <p:cNvGrpSpPr/>
          <p:nvPr/>
        </p:nvGrpSpPr>
        <p:grpSpPr>
          <a:xfrm>
            <a:off x="10480670" y="312337"/>
            <a:ext cx="1460440" cy="836942"/>
            <a:chOff x="10244747" y="10214"/>
            <a:chExt cx="1947253" cy="1115922"/>
          </a:xfrm>
        </p:grpSpPr>
        <p:pic>
          <p:nvPicPr>
            <p:cNvPr id="5" name="図 4">
              <a:extLst>
                <a:ext uri="{FF2B5EF4-FFF2-40B4-BE49-F238E27FC236}">
                  <a16:creationId xmlns:a16="http://schemas.microsoft.com/office/drawing/2014/main" id="{D8831F18-5B9E-B818-A6C9-E8A07AD66491}"/>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09E54E55-BA45-2BDC-597C-88F43BA45510}"/>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11" name="テキスト ボックス 10">
            <a:extLst>
              <a:ext uri="{FF2B5EF4-FFF2-40B4-BE49-F238E27FC236}">
                <a16:creationId xmlns:a16="http://schemas.microsoft.com/office/drawing/2014/main" id="{67DD0788-BC6D-97C8-4817-89B60F30279A}"/>
              </a:ext>
            </a:extLst>
          </p:cNvPr>
          <p:cNvSpPr txBox="1"/>
          <p:nvPr/>
        </p:nvSpPr>
        <p:spPr>
          <a:xfrm>
            <a:off x="195086" y="87179"/>
            <a:ext cx="418704" cy="369332"/>
          </a:xfrm>
          <a:prstGeom prst="rect">
            <a:avLst/>
          </a:prstGeom>
          <a:noFill/>
        </p:spPr>
        <p:txBody>
          <a:bodyPr wrap="none" rtlCol="0">
            <a:spAutoFit/>
          </a:bodyPr>
          <a:lstStyle/>
          <a:p>
            <a:r>
              <a:rPr kumimoji="1" lang="en-US" altLang="ja-JP" dirty="0"/>
              <a:t>17</a:t>
            </a:r>
            <a:endParaRPr kumimoji="1" lang="ja-JP" altLang="en-US" dirty="0"/>
          </a:p>
        </p:txBody>
      </p:sp>
    </p:spTree>
    <p:extLst>
      <p:ext uri="{BB962C8B-B14F-4D97-AF65-F5344CB8AC3E}">
        <p14:creationId xmlns:p14="http://schemas.microsoft.com/office/powerpoint/2010/main" val="3887393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E89194D4-79A3-35B8-E18D-07A02E244B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227" y="1462217"/>
            <a:ext cx="1544497" cy="1493499"/>
          </a:xfrm>
          <a:prstGeom prst="rect">
            <a:avLst/>
          </a:prstGeom>
        </p:spPr>
      </p:pic>
      <p:sp>
        <p:nvSpPr>
          <p:cNvPr id="3" name="テキスト ボックス 2">
            <a:extLst>
              <a:ext uri="{FF2B5EF4-FFF2-40B4-BE49-F238E27FC236}">
                <a16:creationId xmlns:a16="http://schemas.microsoft.com/office/drawing/2014/main" id="{C255A9EE-B1B8-A170-2A56-B54EF4CAF78B}"/>
              </a:ext>
            </a:extLst>
          </p:cNvPr>
          <p:cNvSpPr txBox="1"/>
          <p:nvPr/>
        </p:nvSpPr>
        <p:spPr>
          <a:xfrm>
            <a:off x="4367809" y="2955716"/>
            <a:ext cx="7560840" cy="4108817"/>
          </a:xfrm>
          <a:prstGeom prst="rect">
            <a:avLst/>
          </a:prstGeom>
          <a:noFill/>
        </p:spPr>
        <p:txBody>
          <a:bodyPr wrap="square" rtlCol="0">
            <a:spAutoFit/>
          </a:bodyPr>
          <a:lstStyle/>
          <a:p>
            <a:pPr defTabSz="342900" fontAlgn="auto">
              <a:spcBef>
                <a:spcPts val="0"/>
              </a:spcBef>
              <a:spcAft>
                <a:spcPts val="0"/>
              </a:spcAft>
              <a:defRPr/>
            </a:pPr>
            <a:r>
              <a:rPr lang="en-US" altLang="ja-JP" b="1" dirty="0">
                <a:solidFill>
                  <a:srgbClr val="00B050"/>
                </a:solidFill>
                <a:latin typeface="Calibri" panose="020F0502020204030204"/>
                <a:ea typeface="游ゴシック" panose="020B0400000000000000" pitchFamily="50" charset="-128"/>
              </a:rPr>
              <a:t>Background</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1. This acceleration concept was proposed in the 2000s by Hirshfield and colleagues at Yale University.</a:t>
            </a:r>
            <a:r>
              <a:rPr lang="ja-JP" altLang="en-US" sz="1500" b="1" dirty="0">
                <a:solidFill>
                  <a:prstClr val="black"/>
                </a:solidFill>
                <a:latin typeface="Calibri" panose="020F0502020204030204"/>
                <a:ea typeface="游ゴシック" panose="020B0400000000000000" pitchFamily="50" charset="-128"/>
              </a:rPr>
              <a:t> </a:t>
            </a:r>
            <a:r>
              <a:rPr lang="en-US" altLang="ja-JP" sz="1500" b="1" dirty="0">
                <a:solidFill>
                  <a:prstClr val="black"/>
                </a:solidFill>
                <a:latin typeface="Calibri" panose="020F0502020204030204"/>
                <a:ea typeface="游ゴシック" panose="020B0400000000000000" pitchFamily="50" charset="-128"/>
              </a:rPr>
              <a:t>The original concept targeted beam energies of approximately 1 GeV.</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2. Its realization has been hindered by the requirement for a large-aperture, high-field solenoid magnet. Although the concept has been experimentally demonstrated with electron beams, it has not yet been realized for high-current ion beams.</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In the present </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3. project, the goal is to demonstrate the concept in the non-relativistic energy regime up to approximately 1 MeV (40MeV deuteron).</a:t>
            </a:r>
          </a:p>
          <a:p>
            <a:pPr defTabSz="342900" fontAlgn="auto">
              <a:spcBef>
                <a:spcPts val="0"/>
              </a:spcBef>
              <a:spcAft>
                <a:spcPts val="0"/>
              </a:spcAft>
              <a:defRPr/>
            </a:pPr>
            <a:r>
              <a:rPr lang="en-US" altLang="ja-JP" b="1" dirty="0">
                <a:solidFill>
                  <a:srgbClr val="00B050"/>
                </a:solidFill>
                <a:latin typeface="Calibri" panose="020F0502020204030204"/>
                <a:ea typeface="游ゴシック" panose="020B0400000000000000" pitchFamily="50" charset="-128"/>
              </a:rPr>
              <a:t>Key Features</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1. Mitigates space-charge concentration in the low-energy section of the accelerator.</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2. Enables acceleration of a continuous-wave (CW) beam without bunching, thereby alleviating space-charge effects.</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3.Beam extraction without disperse is difficult</a:t>
            </a:r>
          </a:p>
          <a:p>
            <a:pPr defTabSz="342900" fontAlgn="auto">
              <a:spcBef>
                <a:spcPts val="0"/>
              </a:spcBef>
              <a:spcAft>
                <a:spcPts val="0"/>
              </a:spcAft>
              <a:defRPr/>
            </a:pPr>
            <a:r>
              <a:rPr lang="en-US" altLang="ja-JP" sz="1500" b="1" dirty="0">
                <a:solidFill>
                  <a:prstClr val="black"/>
                </a:solidFill>
                <a:latin typeface="Calibri" panose="020F0502020204030204"/>
                <a:ea typeface="游ゴシック" panose="020B0400000000000000" pitchFamily="50" charset="-128"/>
              </a:rPr>
              <a:t>4.Provides a compact beam trajectory, with the kinetic energy imparted in the direction tangential to the circular orbit. </a:t>
            </a:r>
          </a:p>
          <a:p>
            <a:pPr defTabSz="342900" fontAlgn="auto">
              <a:spcBef>
                <a:spcPts val="0"/>
              </a:spcBef>
              <a:spcAft>
                <a:spcPts val="0"/>
              </a:spcAft>
              <a:defRPr/>
            </a:pPr>
            <a:endParaRPr lang="en-US" altLang="ja-JP" sz="1500" b="1" dirty="0">
              <a:solidFill>
                <a:prstClr val="black"/>
              </a:solidFill>
              <a:latin typeface="Calibri" panose="020F0502020204030204"/>
              <a:ea typeface="游ゴシック" panose="020B0400000000000000" pitchFamily="50" charset="-128"/>
            </a:endParaRPr>
          </a:p>
        </p:txBody>
      </p:sp>
      <p:pic>
        <p:nvPicPr>
          <p:cNvPr id="8" name="図 7">
            <a:extLst>
              <a:ext uri="{FF2B5EF4-FFF2-40B4-BE49-F238E27FC236}">
                <a16:creationId xmlns:a16="http://schemas.microsoft.com/office/drawing/2014/main" id="{B538F320-BEDD-AEE3-CF87-CCBEDB6ED378}"/>
              </a:ext>
            </a:extLst>
          </p:cNvPr>
          <p:cNvPicPr>
            <a:picLocks noChangeAspect="1"/>
          </p:cNvPicPr>
          <p:nvPr/>
        </p:nvPicPr>
        <p:blipFill>
          <a:blip r:embed="rId4"/>
          <a:stretch>
            <a:fillRect/>
          </a:stretch>
        </p:blipFill>
        <p:spPr>
          <a:xfrm>
            <a:off x="1376256" y="3214301"/>
            <a:ext cx="2840960" cy="1926548"/>
          </a:xfrm>
          <a:prstGeom prst="rect">
            <a:avLst/>
          </a:prstGeom>
        </p:spPr>
      </p:pic>
      <p:sp>
        <p:nvSpPr>
          <p:cNvPr id="7" name="矢印: 右 6">
            <a:extLst>
              <a:ext uri="{FF2B5EF4-FFF2-40B4-BE49-F238E27FC236}">
                <a16:creationId xmlns:a16="http://schemas.microsoft.com/office/drawing/2014/main" id="{EF35552A-47FB-41AC-EDAE-C1B3973BB398}"/>
              </a:ext>
            </a:extLst>
          </p:cNvPr>
          <p:cNvSpPr/>
          <p:nvPr/>
        </p:nvSpPr>
        <p:spPr>
          <a:xfrm>
            <a:off x="1624488" y="3987763"/>
            <a:ext cx="364603" cy="37962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fontAlgn="auto">
              <a:spcBef>
                <a:spcPts val="0"/>
              </a:spcBef>
              <a:spcAft>
                <a:spcPts val="0"/>
              </a:spcAft>
              <a:defRPr/>
            </a:pPr>
            <a:endParaRPr lang="ja-JP" altLang="en-US" sz="1350" dirty="0">
              <a:solidFill>
                <a:prstClr val="white"/>
              </a:solidFill>
              <a:latin typeface="Calibri" panose="020F0502020204030204"/>
              <a:ea typeface="游ゴシック" panose="020B0400000000000000" pitchFamily="50" charset="-128"/>
            </a:endParaRPr>
          </a:p>
        </p:txBody>
      </p:sp>
      <p:sp>
        <p:nvSpPr>
          <p:cNvPr id="6" name="正方形/長方形 5">
            <a:extLst>
              <a:ext uri="{FF2B5EF4-FFF2-40B4-BE49-F238E27FC236}">
                <a16:creationId xmlns:a16="http://schemas.microsoft.com/office/drawing/2014/main" id="{73097547-258A-9608-D67A-88AD187D3DA9}"/>
              </a:ext>
            </a:extLst>
          </p:cNvPr>
          <p:cNvSpPr/>
          <p:nvPr/>
        </p:nvSpPr>
        <p:spPr>
          <a:xfrm>
            <a:off x="755427" y="3930165"/>
            <a:ext cx="869060" cy="4948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fontAlgn="auto">
              <a:spcBef>
                <a:spcPts val="0"/>
              </a:spcBef>
              <a:spcAft>
                <a:spcPts val="0"/>
              </a:spcAft>
              <a:defRPr/>
            </a:pPr>
            <a:r>
              <a:rPr lang="ja-JP" altLang="en-US" sz="1350" b="1" dirty="0">
                <a:solidFill>
                  <a:prstClr val="white"/>
                </a:solidFill>
                <a:latin typeface="Calibri" panose="020F0502020204030204"/>
                <a:ea typeface="游ゴシック" panose="020B0400000000000000" pitchFamily="50" charset="-128"/>
              </a:rPr>
              <a:t>イオン源</a:t>
            </a:r>
          </a:p>
        </p:txBody>
      </p:sp>
      <p:sp>
        <p:nvSpPr>
          <p:cNvPr id="4" name="テキスト ボックス 3">
            <a:extLst>
              <a:ext uri="{FF2B5EF4-FFF2-40B4-BE49-F238E27FC236}">
                <a16:creationId xmlns:a16="http://schemas.microsoft.com/office/drawing/2014/main" id="{326CBC44-9923-B938-83F1-E0EDD04E3F1C}"/>
              </a:ext>
            </a:extLst>
          </p:cNvPr>
          <p:cNvSpPr txBox="1"/>
          <p:nvPr/>
        </p:nvSpPr>
        <p:spPr>
          <a:xfrm>
            <a:off x="0" y="480720"/>
            <a:ext cx="12192000" cy="387486"/>
          </a:xfrm>
          <a:prstGeom prst="rect">
            <a:avLst/>
          </a:prstGeom>
        </p:spPr>
        <p:txBody>
          <a:bodyPr vert="horz" lIns="68580" tIns="34290" rIns="68580" bIns="34290" rtlCol="0" anchor="ctr">
            <a:noAutofit/>
          </a:bodyPr>
          <a:lstStyle>
            <a:defPPr>
              <a:defRPr lang="en-US"/>
            </a:defPPr>
            <a:lvl1pPr marR="0" lvl="0" indent="0" algn="ctr" defTabSz="914400" fontAlgn="auto">
              <a:lnSpc>
                <a:spcPct val="90000"/>
              </a:lnSpc>
              <a:spcBef>
                <a:spcPct val="0"/>
              </a:spcBef>
              <a:spcAft>
                <a:spcPts val="0"/>
              </a:spcAft>
              <a:buClrTx/>
              <a:buSzTx/>
              <a:buFontTx/>
              <a:buNone/>
              <a:tabLst/>
              <a:defRPr kumimoji="1" sz="2400" b="1" i="0" u="none" strike="noStrike" cap="none" spc="0" normalizeH="0" baseline="0">
                <a:ln>
                  <a:noFill/>
                </a:ln>
                <a:solidFill>
                  <a:srgbClr val="ED7D31">
                    <a:lumMod val="50000"/>
                  </a:srgbClr>
                </a:solidFill>
                <a:effectLst/>
                <a:uLnTx/>
                <a:uFillTx/>
                <a:latin typeface="Meiryo UI"/>
                <a:ea typeface="メイリオ"/>
                <a:cs typeface="+mj-cs"/>
              </a:defRPr>
            </a:lvl1pPr>
          </a:lstStyle>
          <a:p>
            <a:pPr defTabSz="685800">
              <a:defRPr/>
            </a:pPr>
            <a:r>
              <a:rPr lang="en-US" altLang="ja-JP" sz="3200" dirty="0">
                <a:solidFill>
                  <a:schemeClr val="tx1"/>
                </a:solidFill>
                <a:latin typeface="+mn-lt"/>
              </a:rPr>
              <a:t>CARA (cyclotron auto-resonance Accelerator)</a:t>
            </a:r>
          </a:p>
          <a:p>
            <a:pPr defTabSz="685800">
              <a:defRPr/>
            </a:pPr>
            <a:r>
              <a:rPr lang="en-US" altLang="ja-JP" sz="3200" dirty="0">
                <a:solidFill>
                  <a:schemeClr val="tx1"/>
                </a:solidFill>
                <a:latin typeface="+mn-lt"/>
              </a:rPr>
              <a:t>sorry for not linac but cyclotron</a:t>
            </a:r>
            <a:endParaRPr lang="ja-JP" altLang="en-US" sz="3200" dirty="0">
              <a:solidFill>
                <a:schemeClr val="tx1"/>
              </a:solidFill>
              <a:latin typeface="+mn-lt"/>
            </a:endParaRPr>
          </a:p>
        </p:txBody>
      </p:sp>
      <p:pic>
        <p:nvPicPr>
          <p:cNvPr id="11" name="Picture 3">
            <a:extLst>
              <a:ext uri="{FF2B5EF4-FFF2-40B4-BE49-F238E27FC236}">
                <a16:creationId xmlns:a16="http://schemas.microsoft.com/office/drawing/2014/main" id="{4CC2B64E-8E17-996A-B805-9B7FCD08702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60801" y="1970601"/>
            <a:ext cx="1583874" cy="779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テキスト ボックス 1">
            <a:extLst>
              <a:ext uri="{FF2B5EF4-FFF2-40B4-BE49-F238E27FC236}">
                <a16:creationId xmlns:a16="http://schemas.microsoft.com/office/drawing/2014/main" id="{8FF809AB-967B-DF01-170A-8DDE4B5A60B6}"/>
              </a:ext>
            </a:extLst>
          </p:cNvPr>
          <p:cNvSpPr txBox="1"/>
          <p:nvPr/>
        </p:nvSpPr>
        <p:spPr>
          <a:xfrm>
            <a:off x="5015880" y="1110837"/>
            <a:ext cx="6912768" cy="1708160"/>
          </a:xfrm>
          <a:prstGeom prst="rect">
            <a:avLst/>
          </a:prstGeom>
          <a:noFill/>
        </p:spPr>
        <p:txBody>
          <a:bodyPr wrap="square" rtlCol="0">
            <a:spAutoFit/>
          </a:bodyPr>
          <a:lstStyle/>
          <a:p>
            <a:pPr defTabSz="342900" fontAlgn="auto">
              <a:spcBef>
                <a:spcPts val="0"/>
              </a:spcBef>
              <a:spcAft>
                <a:spcPts val="0"/>
              </a:spcAft>
              <a:defRPr/>
            </a:pPr>
            <a:r>
              <a:rPr lang="ja-JP" altLang="en-US" sz="2100" b="1" dirty="0">
                <a:solidFill>
                  <a:srgbClr val="00B050"/>
                </a:solidFill>
                <a:latin typeface="Calibri" panose="020F0502020204030204"/>
                <a:ea typeface="游ゴシック" panose="020B0400000000000000" pitchFamily="50" charset="-128"/>
              </a:rPr>
              <a:t>・</a:t>
            </a:r>
            <a:r>
              <a:rPr lang="en-US" altLang="ja-JP" sz="2100" b="1" dirty="0">
                <a:solidFill>
                  <a:srgbClr val="00B050"/>
                </a:solidFill>
                <a:latin typeface="Calibri" panose="020F0502020204030204"/>
                <a:ea typeface="游ゴシック" panose="020B0400000000000000" pitchFamily="50" charset="-128"/>
              </a:rPr>
              <a:t>Cyclotron frequency = Resonance frequency</a:t>
            </a:r>
          </a:p>
          <a:p>
            <a:pPr defTabSz="342900" fontAlgn="auto">
              <a:spcBef>
                <a:spcPts val="0"/>
              </a:spcBef>
              <a:spcAft>
                <a:spcPts val="0"/>
              </a:spcAft>
              <a:defRPr/>
            </a:pPr>
            <a:r>
              <a:rPr lang="en-US" altLang="ja-JP" sz="2100" b="1" dirty="0">
                <a:solidFill>
                  <a:srgbClr val="00B050"/>
                </a:solidFill>
                <a:latin typeface="Calibri" panose="020F0502020204030204"/>
                <a:ea typeface="游ゴシック" panose="020B0400000000000000" pitchFamily="50" charset="-128"/>
              </a:rPr>
              <a:t>    → Resonant acceleration is achieved</a:t>
            </a:r>
          </a:p>
          <a:p>
            <a:pPr defTabSz="342900" fontAlgn="auto">
              <a:spcBef>
                <a:spcPts val="0"/>
              </a:spcBef>
              <a:spcAft>
                <a:spcPts val="0"/>
              </a:spcAft>
              <a:defRPr/>
            </a:pPr>
            <a:r>
              <a:rPr lang="ja-JP" altLang="en-US" sz="2100" b="1" dirty="0">
                <a:solidFill>
                  <a:srgbClr val="00B050"/>
                </a:solidFill>
                <a:latin typeface="Calibri" panose="020F0502020204030204"/>
                <a:ea typeface="游ゴシック" panose="020B0400000000000000" pitchFamily="50" charset="-128"/>
              </a:rPr>
              <a:t>・</a:t>
            </a:r>
            <a:r>
              <a:rPr lang="en-US" altLang="ja-JP" sz="2100" b="1" dirty="0">
                <a:solidFill>
                  <a:srgbClr val="00B050"/>
                </a:solidFill>
                <a:latin typeface="Calibri" panose="020F0502020204030204"/>
                <a:ea typeface="游ゴシック" panose="020B0400000000000000" pitchFamily="50" charset="-128"/>
              </a:rPr>
              <a:t>By utilizing a helical beam trajectory, this concept enables compact CW-beam acceleration while mitigating space-charge effects in high-current, low-energy beams.</a:t>
            </a:r>
            <a:endParaRPr lang="ja-JP" altLang="en-US" sz="2100" b="1" dirty="0">
              <a:solidFill>
                <a:srgbClr val="00B050"/>
              </a:solidFill>
              <a:latin typeface="Calibri" panose="020F0502020204030204"/>
              <a:ea typeface="游ゴシック" panose="020B0400000000000000" pitchFamily="50" charset="-128"/>
            </a:endParaRPr>
          </a:p>
        </p:txBody>
      </p:sp>
      <p:sp>
        <p:nvSpPr>
          <p:cNvPr id="9" name="テキスト ボックス 8">
            <a:extLst>
              <a:ext uri="{FF2B5EF4-FFF2-40B4-BE49-F238E27FC236}">
                <a16:creationId xmlns:a16="http://schemas.microsoft.com/office/drawing/2014/main" id="{B1681AEE-1068-0F7A-D175-5DC5FED7A6DB}"/>
              </a:ext>
            </a:extLst>
          </p:cNvPr>
          <p:cNvSpPr txBox="1"/>
          <p:nvPr/>
        </p:nvSpPr>
        <p:spPr>
          <a:xfrm>
            <a:off x="335360" y="960796"/>
            <a:ext cx="3312368" cy="300082"/>
          </a:xfrm>
          <a:prstGeom prst="rect">
            <a:avLst/>
          </a:prstGeom>
          <a:noFill/>
        </p:spPr>
        <p:txBody>
          <a:bodyPr wrap="square" rtlCol="0">
            <a:spAutoFit/>
          </a:bodyPr>
          <a:lstStyle/>
          <a:p>
            <a:pPr defTabSz="342900" fontAlgn="auto">
              <a:spcBef>
                <a:spcPts val="0"/>
              </a:spcBef>
              <a:spcAft>
                <a:spcPts val="0"/>
              </a:spcAft>
              <a:defRPr/>
            </a:pPr>
            <a:r>
              <a:rPr lang="en-US" altLang="ja-JP" sz="1350" b="1" dirty="0">
                <a:solidFill>
                  <a:prstClr val="black"/>
                </a:solidFill>
                <a:latin typeface="Calibri" panose="020F0502020204030204"/>
                <a:ea typeface="游ゴシック" panose="020B0400000000000000" pitchFamily="50" charset="-128"/>
              </a:rPr>
              <a:t>TE111 in the </a:t>
            </a:r>
            <a:r>
              <a:rPr lang="en-US" altLang="ja-JP" sz="1350" b="1" dirty="0" err="1">
                <a:solidFill>
                  <a:prstClr val="black"/>
                </a:solidFill>
                <a:latin typeface="Calibri" panose="020F0502020204030204"/>
                <a:ea typeface="游ゴシック" panose="020B0400000000000000" pitchFamily="50" charset="-128"/>
              </a:rPr>
              <a:t>resonactor</a:t>
            </a:r>
            <a:endParaRPr lang="ja-JP" altLang="en-US" sz="1350" b="1" dirty="0">
              <a:solidFill>
                <a:prstClr val="black"/>
              </a:solidFill>
              <a:latin typeface="Calibri" panose="020F0502020204030204"/>
              <a:ea typeface="游ゴシック" panose="020B0400000000000000" pitchFamily="50" charset="-128"/>
            </a:endParaRPr>
          </a:p>
        </p:txBody>
      </p:sp>
      <p:sp>
        <p:nvSpPr>
          <p:cNvPr id="10" name="テキスト ボックス 9">
            <a:extLst>
              <a:ext uri="{FF2B5EF4-FFF2-40B4-BE49-F238E27FC236}">
                <a16:creationId xmlns:a16="http://schemas.microsoft.com/office/drawing/2014/main" id="{EBE4DF9E-A4C9-74A9-3451-D98A540F2E39}"/>
              </a:ext>
            </a:extLst>
          </p:cNvPr>
          <p:cNvSpPr txBox="1"/>
          <p:nvPr/>
        </p:nvSpPr>
        <p:spPr>
          <a:xfrm>
            <a:off x="2412570" y="1079043"/>
            <a:ext cx="2524390" cy="300082"/>
          </a:xfrm>
          <a:prstGeom prst="rect">
            <a:avLst/>
          </a:prstGeom>
          <a:noFill/>
        </p:spPr>
        <p:txBody>
          <a:bodyPr wrap="square" rtlCol="0">
            <a:spAutoFit/>
          </a:bodyPr>
          <a:lstStyle/>
          <a:p>
            <a:pPr defTabSz="342900" fontAlgn="auto">
              <a:spcBef>
                <a:spcPts val="0"/>
              </a:spcBef>
              <a:spcAft>
                <a:spcPts val="0"/>
              </a:spcAft>
              <a:defRPr/>
            </a:pPr>
            <a:r>
              <a:rPr lang="en-US" altLang="ja-JP" sz="1350" b="1" dirty="0">
                <a:solidFill>
                  <a:prstClr val="black"/>
                </a:solidFill>
                <a:latin typeface="Calibri" panose="020F0502020204030204"/>
                <a:ea typeface="游ゴシック" panose="020B0400000000000000" pitchFamily="50" charset="-128"/>
              </a:rPr>
              <a:t>Cyclotron</a:t>
            </a:r>
            <a:r>
              <a:rPr lang="ja-JP" altLang="en-US" sz="1350" b="1" dirty="0">
                <a:solidFill>
                  <a:prstClr val="black"/>
                </a:solidFill>
                <a:latin typeface="Calibri" panose="020F0502020204030204"/>
                <a:ea typeface="游ゴシック" panose="020B0400000000000000" pitchFamily="50" charset="-128"/>
              </a:rPr>
              <a:t> </a:t>
            </a:r>
            <a:r>
              <a:rPr lang="en-US" altLang="ja-JP" sz="1350" b="1" dirty="0">
                <a:solidFill>
                  <a:prstClr val="black"/>
                </a:solidFill>
                <a:latin typeface="Calibri" panose="020F0502020204030204"/>
                <a:ea typeface="游ゴシック" panose="020B0400000000000000" pitchFamily="50" charset="-128"/>
              </a:rPr>
              <a:t>resonance</a:t>
            </a:r>
            <a:r>
              <a:rPr lang="ja-JP" altLang="en-US" sz="1350" b="1" dirty="0">
                <a:solidFill>
                  <a:prstClr val="black"/>
                </a:solidFill>
                <a:latin typeface="Calibri" panose="020F0502020204030204"/>
                <a:ea typeface="游ゴシック" panose="020B0400000000000000" pitchFamily="50" charset="-128"/>
              </a:rPr>
              <a:t> </a:t>
            </a:r>
            <a:r>
              <a:rPr lang="en-US" altLang="ja-JP" sz="1350" b="1" dirty="0">
                <a:solidFill>
                  <a:prstClr val="black"/>
                </a:solidFill>
                <a:latin typeface="Calibri" panose="020F0502020204030204"/>
                <a:ea typeface="游ゴシック" panose="020B0400000000000000" pitchFamily="50" charset="-128"/>
              </a:rPr>
              <a:t>frequency</a:t>
            </a:r>
            <a:endParaRPr lang="ja-JP" altLang="en-US" sz="1350" b="1" dirty="0">
              <a:solidFill>
                <a:prstClr val="black"/>
              </a:solidFill>
              <a:latin typeface="Calibri" panose="020F0502020204030204"/>
              <a:ea typeface="游ゴシック" panose="020B0400000000000000" pitchFamily="50" charset="-128"/>
            </a:endParaRPr>
          </a:p>
        </p:txBody>
      </p:sp>
      <p:sp>
        <p:nvSpPr>
          <p:cNvPr id="12" name="楕円 11">
            <a:extLst>
              <a:ext uri="{FF2B5EF4-FFF2-40B4-BE49-F238E27FC236}">
                <a16:creationId xmlns:a16="http://schemas.microsoft.com/office/drawing/2014/main" id="{694222FE-92A9-E581-EB52-A67D31AC4098}"/>
              </a:ext>
            </a:extLst>
          </p:cNvPr>
          <p:cNvSpPr/>
          <p:nvPr/>
        </p:nvSpPr>
        <p:spPr>
          <a:xfrm>
            <a:off x="3822376" y="1987153"/>
            <a:ext cx="313757" cy="293549"/>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fontAlgn="auto">
              <a:spcBef>
                <a:spcPts val="0"/>
              </a:spcBef>
              <a:spcAft>
                <a:spcPts val="0"/>
              </a:spcAft>
              <a:defRPr/>
            </a:pPr>
            <a:endParaRPr lang="ja-JP" altLang="en-US" sz="1350">
              <a:solidFill>
                <a:prstClr val="white"/>
              </a:solidFill>
              <a:latin typeface="Calibri" panose="020F0502020204030204"/>
              <a:ea typeface="游ゴシック" panose="020B0400000000000000" pitchFamily="50" charset="-128"/>
            </a:endParaRPr>
          </a:p>
        </p:txBody>
      </p:sp>
      <p:pic>
        <p:nvPicPr>
          <p:cNvPr id="13" name="図 12">
            <a:extLst>
              <a:ext uri="{FF2B5EF4-FFF2-40B4-BE49-F238E27FC236}">
                <a16:creationId xmlns:a16="http://schemas.microsoft.com/office/drawing/2014/main" id="{5F40FBDC-B6AE-115F-AF31-3E2EDCA45E6A}"/>
              </a:ext>
            </a:extLst>
          </p:cNvPr>
          <p:cNvPicPr>
            <a:picLocks noChangeAspect="1"/>
          </p:cNvPicPr>
          <p:nvPr/>
        </p:nvPicPr>
        <p:blipFill>
          <a:blip r:embed="rId6"/>
          <a:srcRect l="42441" t="23426" b="22046"/>
          <a:stretch/>
        </p:blipFill>
        <p:spPr>
          <a:xfrm>
            <a:off x="755427" y="5108904"/>
            <a:ext cx="3429104" cy="779059"/>
          </a:xfrm>
          <a:prstGeom prst="rect">
            <a:avLst/>
          </a:prstGeom>
        </p:spPr>
      </p:pic>
      <p:sp>
        <p:nvSpPr>
          <p:cNvPr id="14" name="テキスト ボックス 13">
            <a:extLst>
              <a:ext uri="{FF2B5EF4-FFF2-40B4-BE49-F238E27FC236}">
                <a16:creationId xmlns:a16="http://schemas.microsoft.com/office/drawing/2014/main" id="{1D19E9C5-6536-70E3-FD0D-273E781FFB7B}"/>
              </a:ext>
            </a:extLst>
          </p:cNvPr>
          <p:cNvSpPr txBox="1"/>
          <p:nvPr/>
        </p:nvSpPr>
        <p:spPr>
          <a:xfrm>
            <a:off x="722742" y="5656752"/>
            <a:ext cx="1715086" cy="300082"/>
          </a:xfrm>
          <a:prstGeom prst="rect">
            <a:avLst/>
          </a:prstGeom>
          <a:noFill/>
        </p:spPr>
        <p:txBody>
          <a:bodyPr wrap="square" rtlCol="0">
            <a:spAutoFit/>
          </a:bodyPr>
          <a:lstStyle/>
          <a:p>
            <a:pPr defTabSz="342900" fontAlgn="auto">
              <a:spcBef>
                <a:spcPts val="0"/>
              </a:spcBef>
              <a:spcAft>
                <a:spcPts val="0"/>
              </a:spcAft>
              <a:defRPr/>
            </a:pPr>
            <a:r>
              <a:rPr lang="en-US" altLang="ja-JP" sz="1350" dirty="0">
                <a:solidFill>
                  <a:prstClr val="black"/>
                </a:solidFill>
                <a:latin typeface="Calibri" panose="020F0502020204030204"/>
                <a:ea typeface="游ゴシック" panose="020B0400000000000000" pitchFamily="50" charset="-128"/>
              </a:rPr>
              <a:t>CARA</a:t>
            </a:r>
            <a:r>
              <a:rPr lang="ja-JP" altLang="en-US" sz="1350" dirty="0">
                <a:solidFill>
                  <a:prstClr val="black"/>
                </a:solidFill>
                <a:latin typeface="Calibri" panose="020F0502020204030204"/>
                <a:ea typeface="游ゴシック" panose="020B0400000000000000" pitchFamily="50" charset="-128"/>
              </a:rPr>
              <a:t>中の軌道</a:t>
            </a:r>
            <a:r>
              <a:rPr lang="en-US" altLang="ja-JP" sz="1350" dirty="0">
                <a:solidFill>
                  <a:prstClr val="black"/>
                </a:solidFill>
                <a:latin typeface="Calibri" panose="020F0502020204030204"/>
                <a:ea typeface="游ゴシック" panose="020B0400000000000000" pitchFamily="50" charset="-128"/>
              </a:rPr>
              <a:t>(1</a:t>
            </a:r>
            <a:r>
              <a:rPr lang="ja-JP" altLang="en-US" sz="1350" dirty="0">
                <a:solidFill>
                  <a:prstClr val="black"/>
                </a:solidFill>
                <a:latin typeface="Calibri" panose="020F0502020204030204"/>
                <a:ea typeface="游ゴシック" panose="020B0400000000000000" pitchFamily="50" charset="-128"/>
              </a:rPr>
              <a:t>例</a:t>
            </a:r>
            <a:r>
              <a:rPr lang="en-US" altLang="ja-JP" sz="1350" dirty="0">
                <a:solidFill>
                  <a:prstClr val="black"/>
                </a:solidFill>
                <a:latin typeface="Calibri" panose="020F0502020204030204"/>
                <a:ea typeface="游ゴシック" panose="020B0400000000000000" pitchFamily="50" charset="-128"/>
              </a:rPr>
              <a:t>)</a:t>
            </a:r>
            <a:endParaRPr lang="ja-JP" altLang="en-US" sz="1350" dirty="0">
              <a:solidFill>
                <a:prstClr val="black"/>
              </a:solidFill>
              <a:latin typeface="Calibri" panose="020F0502020204030204"/>
              <a:ea typeface="游ゴシック" panose="020B0400000000000000" pitchFamily="50" charset="-128"/>
            </a:endParaRPr>
          </a:p>
        </p:txBody>
      </p:sp>
      <p:grpSp>
        <p:nvGrpSpPr>
          <p:cNvPr id="15" name="グループ化 14">
            <a:extLst>
              <a:ext uri="{FF2B5EF4-FFF2-40B4-BE49-F238E27FC236}">
                <a16:creationId xmlns:a16="http://schemas.microsoft.com/office/drawing/2014/main" id="{19D47465-2022-9566-7B56-809BB8F0554B}"/>
              </a:ext>
            </a:extLst>
          </p:cNvPr>
          <p:cNvGrpSpPr/>
          <p:nvPr/>
        </p:nvGrpSpPr>
        <p:grpSpPr>
          <a:xfrm>
            <a:off x="10416480" y="260648"/>
            <a:ext cx="1460440" cy="836942"/>
            <a:chOff x="10244747" y="10214"/>
            <a:chExt cx="1947253" cy="1115922"/>
          </a:xfrm>
        </p:grpSpPr>
        <p:pic>
          <p:nvPicPr>
            <p:cNvPr id="16" name="図 15">
              <a:extLst>
                <a:ext uri="{FF2B5EF4-FFF2-40B4-BE49-F238E27FC236}">
                  <a16:creationId xmlns:a16="http://schemas.microsoft.com/office/drawing/2014/main" id="{29CF7648-94C2-ECE4-86BB-5836038EFB86}"/>
                </a:ext>
              </a:extLst>
            </p:cNvPr>
            <p:cNvPicPr>
              <a:picLocks noChangeAspect="1"/>
            </p:cNvPicPr>
            <p:nvPr/>
          </p:nvPicPr>
          <p:blipFill>
            <a:blip r:embed="rId7"/>
            <a:stretch>
              <a:fillRect/>
            </a:stretch>
          </p:blipFill>
          <p:spPr>
            <a:xfrm>
              <a:off x="10244747" y="10214"/>
              <a:ext cx="976769" cy="978414"/>
            </a:xfrm>
            <a:prstGeom prst="rect">
              <a:avLst/>
            </a:prstGeom>
          </p:spPr>
        </p:pic>
        <p:pic>
          <p:nvPicPr>
            <p:cNvPr id="17" name="図 16">
              <a:extLst>
                <a:ext uri="{FF2B5EF4-FFF2-40B4-BE49-F238E27FC236}">
                  <a16:creationId xmlns:a16="http://schemas.microsoft.com/office/drawing/2014/main" id="{B7DAD403-CDEC-E504-9549-8CACA13E9E62}"/>
                </a:ext>
              </a:extLst>
            </p:cNvPr>
            <p:cNvPicPr>
              <a:picLocks noChangeAspect="1"/>
            </p:cNvPicPr>
            <p:nvPr/>
          </p:nvPicPr>
          <p:blipFill>
            <a:blip r:embed="rId8"/>
            <a:srcRect l="7116" r="70698"/>
            <a:stretch>
              <a:fillRect/>
            </a:stretch>
          </p:blipFill>
          <p:spPr>
            <a:xfrm>
              <a:off x="11149562" y="10214"/>
              <a:ext cx="1042438" cy="1115922"/>
            </a:xfrm>
            <a:prstGeom prst="rect">
              <a:avLst/>
            </a:prstGeom>
          </p:spPr>
        </p:pic>
      </p:grpSp>
      <p:sp>
        <p:nvSpPr>
          <p:cNvPr id="20" name="テキスト ボックス 19">
            <a:extLst>
              <a:ext uri="{FF2B5EF4-FFF2-40B4-BE49-F238E27FC236}">
                <a16:creationId xmlns:a16="http://schemas.microsoft.com/office/drawing/2014/main" id="{AD85122F-FD22-2A30-931C-F2A5B0FE3C90}"/>
              </a:ext>
            </a:extLst>
          </p:cNvPr>
          <p:cNvSpPr txBox="1"/>
          <p:nvPr/>
        </p:nvSpPr>
        <p:spPr>
          <a:xfrm>
            <a:off x="195086" y="87179"/>
            <a:ext cx="418704" cy="369332"/>
          </a:xfrm>
          <a:prstGeom prst="rect">
            <a:avLst/>
          </a:prstGeom>
          <a:noFill/>
        </p:spPr>
        <p:txBody>
          <a:bodyPr wrap="none" rtlCol="0">
            <a:spAutoFit/>
          </a:bodyPr>
          <a:lstStyle/>
          <a:p>
            <a:r>
              <a:rPr kumimoji="1" lang="en-US" altLang="ja-JP" dirty="0"/>
              <a:t>18</a:t>
            </a:r>
            <a:endParaRPr kumimoji="1" lang="ja-JP" altLang="en-US" dirty="0"/>
          </a:p>
        </p:txBody>
      </p:sp>
    </p:spTree>
    <p:extLst>
      <p:ext uri="{BB962C8B-B14F-4D97-AF65-F5344CB8AC3E}">
        <p14:creationId xmlns:p14="http://schemas.microsoft.com/office/powerpoint/2010/main" val="2518972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図 18">
            <a:extLst>
              <a:ext uri="{FF2B5EF4-FFF2-40B4-BE49-F238E27FC236}">
                <a16:creationId xmlns:a16="http://schemas.microsoft.com/office/drawing/2014/main" id="{0741ACFC-6284-08FA-8F96-D1A41073995B}"/>
              </a:ext>
            </a:extLst>
          </p:cNvPr>
          <p:cNvPicPr>
            <a:picLocks noChangeAspect="1"/>
          </p:cNvPicPr>
          <p:nvPr/>
        </p:nvPicPr>
        <p:blipFill>
          <a:blip r:embed="rId3"/>
          <a:stretch>
            <a:fillRect/>
          </a:stretch>
        </p:blipFill>
        <p:spPr>
          <a:xfrm>
            <a:off x="3014150" y="2847300"/>
            <a:ext cx="4580045" cy="1274056"/>
          </a:xfrm>
          <a:prstGeom prst="rect">
            <a:avLst/>
          </a:prstGeom>
        </p:spPr>
      </p:pic>
      <p:sp>
        <p:nvSpPr>
          <p:cNvPr id="5" name="四角形: 角を丸くする 4">
            <a:extLst>
              <a:ext uri="{FF2B5EF4-FFF2-40B4-BE49-F238E27FC236}">
                <a16:creationId xmlns:a16="http://schemas.microsoft.com/office/drawing/2014/main" id="{10010FA7-7C6C-BC97-C449-47AACC8D7730}"/>
              </a:ext>
            </a:extLst>
          </p:cNvPr>
          <p:cNvSpPr/>
          <p:nvPr/>
        </p:nvSpPr>
        <p:spPr>
          <a:xfrm>
            <a:off x="5077239" y="4195919"/>
            <a:ext cx="4064261" cy="1796088"/>
          </a:xfrm>
          <a:prstGeom prst="roundRect">
            <a:avLst>
              <a:gd name="adj" fmla="val 613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ja-JP" altLang="en-US" sz="1350">
              <a:solidFill>
                <a:prstClr val="white"/>
              </a:solidFill>
              <a:latin typeface="游ゴシック" panose="02110004020202020204"/>
              <a:ea typeface="游ゴシック" panose="020B0400000000000000" pitchFamily="50" charset="-128"/>
            </a:endParaRPr>
          </a:p>
        </p:txBody>
      </p:sp>
      <p:sp>
        <p:nvSpPr>
          <p:cNvPr id="2" name="タイトル 1">
            <a:extLst>
              <a:ext uri="{FF2B5EF4-FFF2-40B4-BE49-F238E27FC236}">
                <a16:creationId xmlns:a16="http://schemas.microsoft.com/office/drawing/2014/main" id="{CA2EA2BD-F232-6CE6-FE21-28B60047FA36}"/>
              </a:ext>
            </a:extLst>
          </p:cNvPr>
          <p:cNvSpPr>
            <a:spLocks noGrp="1"/>
          </p:cNvSpPr>
          <p:nvPr>
            <p:ph type="title"/>
          </p:nvPr>
        </p:nvSpPr>
        <p:spPr>
          <a:xfrm>
            <a:off x="739640" y="160277"/>
            <a:ext cx="8051808" cy="994172"/>
          </a:xfrm>
        </p:spPr>
        <p:txBody>
          <a:bodyPr vert="horz" lIns="68580" tIns="34290" rIns="68580" bIns="34290" rtlCol="0" anchor="ctr">
            <a:noAutofit/>
          </a:bodyPr>
          <a:lstStyle/>
          <a:p>
            <a:pPr algn="ctr"/>
            <a:r>
              <a:rPr lang="en-US" altLang="ja-JP" sz="3000" b="1" dirty="0">
                <a:latin typeface="Calibri" panose="020F0502020204030204" pitchFamily="34" charset="0"/>
                <a:ea typeface="Calibri" panose="020F0502020204030204" pitchFamily="34" charset="0"/>
                <a:cs typeface="Calibri" panose="020F0502020204030204" pitchFamily="34" charset="0"/>
              </a:rPr>
              <a:t>Beam Extraction Method from CARA</a:t>
            </a:r>
            <a:endParaRPr lang="ja-JP" altLang="en-US" sz="3000" b="1" dirty="0">
              <a:latin typeface="Calibri" panose="020F0502020204030204" pitchFamily="34" charset="0"/>
              <a:ea typeface="メイリオ"/>
              <a:cs typeface="Calibri" panose="020F0502020204030204" pitchFamily="34" charset="0"/>
            </a:endParaRPr>
          </a:p>
        </p:txBody>
      </p:sp>
      <p:sp>
        <p:nvSpPr>
          <p:cNvPr id="6" name="テキスト ボックス 5">
            <a:extLst>
              <a:ext uri="{FF2B5EF4-FFF2-40B4-BE49-F238E27FC236}">
                <a16:creationId xmlns:a16="http://schemas.microsoft.com/office/drawing/2014/main" id="{1CDAA068-13BC-5FE1-DCD3-E354C54AECA7}"/>
              </a:ext>
            </a:extLst>
          </p:cNvPr>
          <p:cNvSpPr txBox="1"/>
          <p:nvPr/>
        </p:nvSpPr>
        <p:spPr>
          <a:xfrm>
            <a:off x="3213062" y="2096444"/>
            <a:ext cx="2409186" cy="715581"/>
          </a:xfrm>
          <a:prstGeom prst="rect">
            <a:avLst/>
          </a:prstGeom>
          <a:noFill/>
        </p:spPr>
        <p:txBody>
          <a:bodyPr wrap="square" rtlCol="0">
            <a:spAutoFit/>
          </a:bodyPr>
          <a:lstStyle/>
          <a:p>
            <a:pPr defTabSz="685800" fontAlgn="auto">
              <a:spcBef>
                <a:spcPts val="0"/>
              </a:spcBef>
              <a:spcAft>
                <a:spcPts val="0"/>
              </a:spcAft>
              <a:defRPr/>
            </a:pPr>
            <a:r>
              <a:rPr lang="en-US" altLang="ja-JP" sz="1350" b="1" dirty="0">
                <a:solidFill>
                  <a:prstClr val="black"/>
                </a:solidFill>
                <a:latin typeface="游ゴシック" panose="02110004020202020204"/>
                <a:ea typeface="游ゴシック" panose="020B0400000000000000" pitchFamily="50" charset="-128"/>
              </a:rPr>
              <a:t>Acceleration in CARA</a:t>
            </a:r>
          </a:p>
          <a:p>
            <a:pPr defTabSz="685800" fontAlgn="auto">
              <a:spcBef>
                <a:spcPts val="0"/>
              </a:spcBef>
              <a:spcAft>
                <a:spcPts val="0"/>
              </a:spcAft>
              <a:defRPr/>
            </a:pPr>
            <a:r>
              <a:rPr lang="en-US" altLang="ja-JP" sz="1350" b="1" dirty="0">
                <a:solidFill>
                  <a:srgbClr val="FF0000"/>
                </a:solidFill>
                <a:latin typeface="游ゴシック" panose="02110004020202020204"/>
                <a:ea typeface="游ゴシック" panose="020B0400000000000000" pitchFamily="50" charset="-128"/>
              </a:rPr>
              <a:t>(DC Acceleration, Continuous Acceleration</a:t>
            </a:r>
            <a:r>
              <a:rPr lang="ja-JP" altLang="en-US" sz="1350" b="1" dirty="0">
                <a:solidFill>
                  <a:srgbClr val="FF0000"/>
                </a:solidFill>
                <a:latin typeface="游ゴシック" panose="02110004020202020204"/>
                <a:ea typeface="游ゴシック" panose="020B0400000000000000" pitchFamily="50" charset="-128"/>
              </a:rPr>
              <a:t>）</a:t>
            </a:r>
          </a:p>
        </p:txBody>
      </p:sp>
      <p:cxnSp>
        <p:nvCxnSpPr>
          <p:cNvPr id="8" name="直線矢印コネクタ 7">
            <a:extLst>
              <a:ext uri="{FF2B5EF4-FFF2-40B4-BE49-F238E27FC236}">
                <a16:creationId xmlns:a16="http://schemas.microsoft.com/office/drawing/2014/main" id="{61D33643-77E3-061A-BD81-348D2B1A6379}"/>
              </a:ext>
            </a:extLst>
          </p:cNvPr>
          <p:cNvCxnSpPr>
            <a:cxnSpLocks/>
          </p:cNvCxnSpPr>
          <p:nvPr/>
        </p:nvCxnSpPr>
        <p:spPr>
          <a:xfrm flipH="1">
            <a:off x="4645468" y="2801812"/>
            <a:ext cx="1" cy="287863"/>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9" name="直線矢印コネクタ 8">
            <a:extLst>
              <a:ext uri="{FF2B5EF4-FFF2-40B4-BE49-F238E27FC236}">
                <a16:creationId xmlns:a16="http://schemas.microsoft.com/office/drawing/2014/main" id="{0038A6BA-BC52-6633-7415-EAAFA6088C28}"/>
              </a:ext>
            </a:extLst>
          </p:cNvPr>
          <p:cNvCxnSpPr>
            <a:cxnSpLocks/>
          </p:cNvCxnSpPr>
          <p:nvPr/>
        </p:nvCxnSpPr>
        <p:spPr>
          <a:xfrm>
            <a:off x="5850166" y="2290838"/>
            <a:ext cx="0" cy="679196"/>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1" name="テキスト ボックス 10">
            <a:extLst>
              <a:ext uri="{FF2B5EF4-FFF2-40B4-BE49-F238E27FC236}">
                <a16:creationId xmlns:a16="http://schemas.microsoft.com/office/drawing/2014/main" id="{78FC03F4-43BD-B415-B77B-01197AB476DC}"/>
              </a:ext>
            </a:extLst>
          </p:cNvPr>
          <p:cNvSpPr txBox="1"/>
          <p:nvPr/>
        </p:nvSpPr>
        <p:spPr>
          <a:xfrm>
            <a:off x="5304172" y="1178345"/>
            <a:ext cx="1846632" cy="1077218"/>
          </a:xfrm>
          <a:prstGeom prst="rect">
            <a:avLst/>
          </a:prstGeom>
          <a:noFill/>
        </p:spPr>
        <p:txBody>
          <a:bodyPr wrap="square" rtlCol="0">
            <a:spAutoFit/>
          </a:bodyPr>
          <a:lstStyle/>
          <a:p>
            <a:pPr defTabSz="685800" fontAlgn="auto">
              <a:spcBef>
                <a:spcPts val="0"/>
              </a:spcBef>
              <a:spcAft>
                <a:spcPts val="0"/>
              </a:spcAft>
              <a:defRPr/>
            </a:pPr>
            <a:r>
              <a:rPr lang="en-US" altLang="ja-JP" sz="1600" b="1" dirty="0">
                <a:solidFill>
                  <a:srgbClr val="FF0000"/>
                </a:solidFill>
                <a:latin typeface="游ゴシック" panose="02110004020202020204"/>
                <a:ea typeface="游ゴシック" panose="020B0400000000000000" pitchFamily="50" charset="-128"/>
              </a:rPr>
              <a:t>Cusp Magnetic Field (Rotational Motion → Linear Motion)</a:t>
            </a:r>
            <a:endParaRPr lang="ja-JP" altLang="en-US" sz="1600" b="1" dirty="0">
              <a:solidFill>
                <a:srgbClr val="FF0000"/>
              </a:solidFill>
              <a:latin typeface="游ゴシック" panose="02110004020202020204"/>
              <a:ea typeface="游ゴシック" panose="020B0400000000000000" pitchFamily="50" charset="-128"/>
            </a:endParaRPr>
          </a:p>
        </p:txBody>
      </p:sp>
      <p:sp>
        <p:nvSpPr>
          <p:cNvPr id="12" name="テキスト ボックス 11">
            <a:extLst>
              <a:ext uri="{FF2B5EF4-FFF2-40B4-BE49-F238E27FC236}">
                <a16:creationId xmlns:a16="http://schemas.microsoft.com/office/drawing/2014/main" id="{FE2E99C2-4068-4101-B9F2-316881EFB88E}"/>
              </a:ext>
            </a:extLst>
          </p:cNvPr>
          <p:cNvSpPr txBox="1"/>
          <p:nvPr/>
        </p:nvSpPr>
        <p:spPr>
          <a:xfrm>
            <a:off x="6058246" y="2430728"/>
            <a:ext cx="2300227" cy="507831"/>
          </a:xfrm>
          <a:prstGeom prst="rect">
            <a:avLst/>
          </a:prstGeom>
          <a:noFill/>
        </p:spPr>
        <p:txBody>
          <a:bodyPr wrap="square" rtlCol="0">
            <a:spAutoFit/>
          </a:bodyPr>
          <a:lstStyle/>
          <a:p>
            <a:pPr defTabSz="685800" fontAlgn="auto">
              <a:spcBef>
                <a:spcPts val="0"/>
              </a:spcBef>
              <a:spcAft>
                <a:spcPts val="0"/>
              </a:spcAft>
              <a:defRPr/>
            </a:pPr>
            <a:r>
              <a:rPr lang="en-US" altLang="ja-JP" sz="1350" b="1" dirty="0">
                <a:solidFill>
                  <a:prstClr val="black"/>
                </a:solidFill>
                <a:latin typeface="游ゴシック" panose="02110004020202020204"/>
                <a:ea typeface="游ゴシック" panose="020B0400000000000000" pitchFamily="50" charset="-128"/>
              </a:rPr>
              <a:t>Extraction of a Ring-Shaped Beam</a:t>
            </a:r>
            <a:endParaRPr lang="ja-JP" altLang="en-US" sz="1350" b="1" dirty="0">
              <a:solidFill>
                <a:prstClr val="black"/>
              </a:solidFill>
              <a:latin typeface="游ゴシック" panose="02110004020202020204"/>
              <a:ea typeface="游ゴシック" panose="020B0400000000000000" pitchFamily="50" charset="-128"/>
            </a:endParaRPr>
          </a:p>
        </p:txBody>
      </p:sp>
      <p:cxnSp>
        <p:nvCxnSpPr>
          <p:cNvPr id="13" name="直線矢印コネクタ 12">
            <a:extLst>
              <a:ext uri="{FF2B5EF4-FFF2-40B4-BE49-F238E27FC236}">
                <a16:creationId xmlns:a16="http://schemas.microsoft.com/office/drawing/2014/main" id="{8B0E68E1-6051-69B9-41E9-171982745012}"/>
              </a:ext>
            </a:extLst>
          </p:cNvPr>
          <p:cNvCxnSpPr/>
          <p:nvPr/>
        </p:nvCxnSpPr>
        <p:spPr>
          <a:xfrm flipH="1">
            <a:off x="6780352" y="2962874"/>
            <a:ext cx="1" cy="287863"/>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4" name="テキスト ボックス 13">
            <a:extLst>
              <a:ext uri="{FF2B5EF4-FFF2-40B4-BE49-F238E27FC236}">
                <a16:creationId xmlns:a16="http://schemas.microsoft.com/office/drawing/2014/main" id="{2C32520E-D200-1869-2DA1-CE50FA5E2BEE}"/>
              </a:ext>
            </a:extLst>
          </p:cNvPr>
          <p:cNvSpPr txBox="1"/>
          <p:nvPr/>
        </p:nvSpPr>
        <p:spPr>
          <a:xfrm>
            <a:off x="1818981" y="4702553"/>
            <a:ext cx="2232483" cy="715581"/>
          </a:xfrm>
          <a:prstGeom prst="rect">
            <a:avLst/>
          </a:prstGeom>
          <a:noFill/>
        </p:spPr>
        <p:txBody>
          <a:bodyPr wrap="square" rtlCol="0">
            <a:spAutoFit/>
          </a:bodyPr>
          <a:lstStyle/>
          <a:p>
            <a:pPr defTabSz="685800" fontAlgn="auto">
              <a:spcBef>
                <a:spcPts val="0"/>
              </a:spcBef>
              <a:spcAft>
                <a:spcPts val="0"/>
              </a:spcAft>
              <a:defRPr/>
            </a:pPr>
            <a:r>
              <a:rPr lang="en-US" altLang="ja-JP" sz="1350" b="1" dirty="0">
                <a:solidFill>
                  <a:srgbClr val="FF0000"/>
                </a:solidFill>
                <a:latin typeface="游ゴシック" panose="02110004020202020204"/>
                <a:ea typeface="游ゴシック" panose="020B0400000000000000" pitchFamily="50" charset="-128"/>
              </a:rPr>
              <a:t>Extraction without an Electrostatic Deflector or Stripping Foil</a:t>
            </a:r>
            <a:endParaRPr lang="ja-JP" altLang="en-US" sz="1350" b="1" dirty="0">
              <a:solidFill>
                <a:srgbClr val="FF0000"/>
              </a:solidFill>
              <a:latin typeface="游ゴシック" panose="02110004020202020204"/>
              <a:ea typeface="游ゴシック" panose="020B0400000000000000" pitchFamily="50" charset="-128"/>
            </a:endParaRPr>
          </a:p>
        </p:txBody>
      </p:sp>
      <p:sp>
        <p:nvSpPr>
          <p:cNvPr id="15" name="テキスト ボックス 14">
            <a:extLst>
              <a:ext uri="{FF2B5EF4-FFF2-40B4-BE49-F238E27FC236}">
                <a16:creationId xmlns:a16="http://schemas.microsoft.com/office/drawing/2014/main" id="{F2EE20CD-530B-8EC2-9149-309D0557B0E0}"/>
              </a:ext>
            </a:extLst>
          </p:cNvPr>
          <p:cNvSpPr txBox="1"/>
          <p:nvPr/>
        </p:nvSpPr>
        <p:spPr>
          <a:xfrm>
            <a:off x="1252766" y="2216993"/>
            <a:ext cx="2147230" cy="507831"/>
          </a:xfrm>
          <a:prstGeom prst="rect">
            <a:avLst/>
          </a:prstGeom>
          <a:noFill/>
        </p:spPr>
        <p:txBody>
          <a:bodyPr wrap="square" rtlCol="0">
            <a:spAutoFit/>
          </a:bodyPr>
          <a:lstStyle/>
          <a:p>
            <a:pPr defTabSz="685800" fontAlgn="auto">
              <a:spcBef>
                <a:spcPts val="0"/>
              </a:spcBef>
              <a:spcAft>
                <a:spcPts val="0"/>
              </a:spcAft>
              <a:defRPr/>
            </a:pPr>
            <a:r>
              <a:rPr lang="en-US" altLang="ja-JP" sz="1350" b="1" dirty="0">
                <a:solidFill>
                  <a:srgbClr val="FF0000"/>
                </a:solidFill>
                <a:latin typeface="游ゴシック" panose="02110004020202020204"/>
                <a:ea typeface="游ゴシック" panose="020B0400000000000000" pitchFamily="50" charset="-128"/>
              </a:rPr>
              <a:t>Injection without an Electrostatic Inflector</a:t>
            </a:r>
            <a:endParaRPr lang="ja-JP" altLang="en-US" sz="1350" b="1" dirty="0">
              <a:solidFill>
                <a:srgbClr val="FF0000"/>
              </a:solidFill>
              <a:latin typeface="游ゴシック" panose="02110004020202020204"/>
              <a:ea typeface="游ゴシック" panose="020B0400000000000000" pitchFamily="50" charset="-128"/>
            </a:endParaRPr>
          </a:p>
        </p:txBody>
      </p:sp>
      <p:cxnSp>
        <p:nvCxnSpPr>
          <p:cNvPr id="17" name="直線矢印コネクタ 16">
            <a:extLst>
              <a:ext uri="{FF2B5EF4-FFF2-40B4-BE49-F238E27FC236}">
                <a16:creationId xmlns:a16="http://schemas.microsoft.com/office/drawing/2014/main" id="{4CA7B1B0-524C-4CD9-85DD-6952E00C51A3}"/>
              </a:ext>
            </a:extLst>
          </p:cNvPr>
          <p:cNvCxnSpPr>
            <a:cxnSpLocks/>
          </p:cNvCxnSpPr>
          <p:nvPr/>
        </p:nvCxnSpPr>
        <p:spPr>
          <a:xfrm>
            <a:off x="3056349" y="2738783"/>
            <a:ext cx="105826" cy="368023"/>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8" name="直線矢印コネクタ 17">
            <a:extLst>
              <a:ext uri="{FF2B5EF4-FFF2-40B4-BE49-F238E27FC236}">
                <a16:creationId xmlns:a16="http://schemas.microsoft.com/office/drawing/2014/main" id="{6EEEAD6B-93B7-C608-4D8C-BB674A8E0116}"/>
              </a:ext>
            </a:extLst>
          </p:cNvPr>
          <p:cNvCxnSpPr>
            <a:cxnSpLocks/>
          </p:cNvCxnSpPr>
          <p:nvPr/>
        </p:nvCxnSpPr>
        <p:spPr>
          <a:xfrm flipV="1">
            <a:off x="3908193" y="3856146"/>
            <a:ext cx="1698710" cy="846406"/>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21" name="テキスト ボックス 20">
            <a:extLst>
              <a:ext uri="{FF2B5EF4-FFF2-40B4-BE49-F238E27FC236}">
                <a16:creationId xmlns:a16="http://schemas.microsoft.com/office/drawing/2014/main" id="{30608F56-B8D9-0CBD-0B8B-B1B48A5B4C24}"/>
              </a:ext>
            </a:extLst>
          </p:cNvPr>
          <p:cNvSpPr txBox="1"/>
          <p:nvPr/>
        </p:nvSpPr>
        <p:spPr>
          <a:xfrm>
            <a:off x="899033" y="3446926"/>
            <a:ext cx="2906155" cy="923330"/>
          </a:xfrm>
          <a:prstGeom prst="rect">
            <a:avLst/>
          </a:prstGeom>
          <a:noFill/>
        </p:spPr>
        <p:txBody>
          <a:bodyPr wrap="square" rtlCol="0">
            <a:spAutoFit/>
          </a:bodyPr>
          <a:lstStyle/>
          <a:p>
            <a:pPr defTabSz="685800" fontAlgn="auto">
              <a:spcBef>
                <a:spcPts val="0"/>
              </a:spcBef>
              <a:spcAft>
                <a:spcPts val="0"/>
              </a:spcAft>
              <a:defRPr/>
            </a:pPr>
            <a:r>
              <a:rPr lang="en-US" altLang="ja-JP" b="1" dirty="0">
                <a:solidFill>
                  <a:srgbClr val="00B050"/>
                </a:solidFill>
                <a:latin typeface="游ゴシック" panose="02110004020202020204"/>
                <a:ea typeface="游ゴシック" panose="020B0400000000000000" pitchFamily="50" charset="-128"/>
              </a:rPr>
              <a:t>Beam Intensity Can Be Increased by Orders of Magnitude!</a:t>
            </a:r>
            <a:endParaRPr lang="ja-JP" altLang="en-US" b="1" dirty="0">
              <a:solidFill>
                <a:srgbClr val="00B050"/>
              </a:solidFill>
              <a:latin typeface="游ゴシック" panose="02110004020202020204"/>
              <a:ea typeface="游ゴシック" panose="020B0400000000000000" pitchFamily="50" charset="-128"/>
            </a:endParaRPr>
          </a:p>
        </p:txBody>
      </p:sp>
      <p:sp>
        <p:nvSpPr>
          <p:cNvPr id="4" name="テキスト ボックス 3">
            <a:extLst>
              <a:ext uri="{FF2B5EF4-FFF2-40B4-BE49-F238E27FC236}">
                <a16:creationId xmlns:a16="http://schemas.microsoft.com/office/drawing/2014/main" id="{03E8DC74-4410-F809-EE13-809D9EBE4A83}"/>
              </a:ext>
            </a:extLst>
          </p:cNvPr>
          <p:cNvSpPr txBox="1"/>
          <p:nvPr/>
        </p:nvSpPr>
        <p:spPr>
          <a:xfrm>
            <a:off x="191344" y="6103753"/>
            <a:ext cx="1929694" cy="577081"/>
          </a:xfrm>
          <a:prstGeom prst="rect">
            <a:avLst/>
          </a:prstGeom>
          <a:noFill/>
        </p:spPr>
        <p:txBody>
          <a:bodyPr wrap="square" rtlCol="0">
            <a:spAutoFit/>
          </a:bodyPr>
          <a:lstStyle/>
          <a:p>
            <a:pPr defTabSz="685800" fontAlgn="auto">
              <a:spcBef>
                <a:spcPts val="0"/>
              </a:spcBef>
              <a:spcAft>
                <a:spcPts val="0"/>
              </a:spcAft>
              <a:defRPr/>
            </a:pPr>
            <a:r>
              <a:rPr lang="zh-TW" altLang="en-US" sz="1050" dirty="0">
                <a:solidFill>
                  <a:prstClr val="black"/>
                </a:solidFill>
                <a:latin typeface="游ゴシック" panose="02110004020202020204"/>
                <a:ea typeface="新細明體" panose="02020500000000000000" pitchFamily="18" charset="-120"/>
              </a:rPr>
              <a:t>出願日：</a:t>
            </a:r>
            <a:r>
              <a:rPr lang="en-US" altLang="zh-TW" sz="1050" dirty="0">
                <a:solidFill>
                  <a:prstClr val="black"/>
                </a:solidFill>
                <a:latin typeface="游ゴシック" panose="02110004020202020204"/>
                <a:ea typeface="新細明體" panose="02020500000000000000" pitchFamily="18" charset="-120"/>
              </a:rPr>
              <a:t>2025</a:t>
            </a:r>
            <a:r>
              <a:rPr lang="zh-TW" altLang="en-US" sz="1050" dirty="0">
                <a:solidFill>
                  <a:prstClr val="black"/>
                </a:solidFill>
                <a:latin typeface="游ゴシック" panose="02110004020202020204"/>
                <a:ea typeface="新細明體" panose="02020500000000000000" pitchFamily="18" charset="-120"/>
              </a:rPr>
              <a:t>年</a:t>
            </a:r>
            <a:r>
              <a:rPr lang="en-US" altLang="zh-TW" sz="1050" dirty="0">
                <a:solidFill>
                  <a:prstClr val="black"/>
                </a:solidFill>
                <a:latin typeface="游ゴシック" panose="02110004020202020204"/>
                <a:ea typeface="新細明體" panose="02020500000000000000" pitchFamily="18" charset="-120"/>
              </a:rPr>
              <a:t>4</a:t>
            </a:r>
            <a:r>
              <a:rPr lang="zh-TW" altLang="en-US" sz="1050" dirty="0">
                <a:solidFill>
                  <a:prstClr val="black"/>
                </a:solidFill>
                <a:latin typeface="游ゴシック" panose="02110004020202020204"/>
                <a:ea typeface="新細明體" panose="02020500000000000000" pitchFamily="18" charset="-120"/>
              </a:rPr>
              <a:t>月</a:t>
            </a:r>
            <a:r>
              <a:rPr lang="en-US" altLang="zh-TW" sz="1050" dirty="0">
                <a:solidFill>
                  <a:prstClr val="black"/>
                </a:solidFill>
                <a:latin typeface="游ゴシック" panose="02110004020202020204"/>
                <a:ea typeface="新細明體" panose="02020500000000000000" pitchFamily="18" charset="-120"/>
              </a:rPr>
              <a:t>16</a:t>
            </a:r>
            <a:r>
              <a:rPr lang="zh-TW" altLang="en-US" sz="1050" dirty="0">
                <a:solidFill>
                  <a:prstClr val="black"/>
                </a:solidFill>
                <a:latin typeface="游ゴシック" panose="02110004020202020204"/>
                <a:ea typeface="新細明體" panose="02020500000000000000" pitchFamily="18" charset="-120"/>
              </a:rPr>
              <a:t>日</a:t>
            </a:r>
            <a:endParaRPr lang="en-US" altLang="zh-TW" sz="1050" dirty="0">
              <a:solidFill>
                <a:prstClr val="black"/>
              </a:solidFill>
              <a:latin typeface="游ゴシック" panose="02110004020202020204"/>
              <a:ea typeface="新細明體" panose="02020500000000000000" pitchFamily="18" charset="-120"/>
            </a:endParaRPr>
          </a:p>
          <a:p>
            <a:pPr defTabSz="685800" fontAlgn="auto">
              <a:spcBef>
                <a:spcPts val="0"/>
              </a:spcBef>
              <a:spcAft>
                <a:spcPts val="0"/>
              </a:spcAft>
              <a:defRPr/>
            </a:pPr>
            <a:r>
              <a:rPr lang="zh-TW" altLang="en-US" sz="1050" dirty="0">
                <a:solidFill>
                  <a:prstClr val="black"/>
                </a:solidFill>
                <a:latin typeface="游ゴシック" panose="02110004020202020204"/>
                <a:ea typeface="新細明體" panose="02020500000000000000" pitchFamily="18" charset="-120"/>
              </a:rPr>
              <a:t>出願番号：特願</a:t>
            </a:r>
            <a:r>
              <a:rPr lang="en-US" altLang="zh-TW" sz="1050" dirty="0">
                <a:solidFill>
                  <a:prstClr val="black"/>
                </a:solidFill>
                <a:latin typeface="游ゴシック" panose="02110004020202020204"/>
                <a:ea typeface="新細明體" panose="02020500000000000000" pitchFamily="18" charset="-120"/>
              </a:rPr>
              <a:t>2025-67406</a:t>
            </a:r>
          </a:p>
          <a:p>
            <a:pPr defTabSz="685800" fontAlgn="auto">
              <a:spcBef>
                <a:spcPts val="0"/>
              </a:spcBef>
              <a:spcAft>
                <a:spcPts val="0"/>
              </a:spcAft>
              <a:defRPr/>
            </a:pPr>
            <a:r>
              <a:rPr lang="ja-JP" altLang="en-US" sz="1050" dirty="0">
                <a:solidFill>
                  <a:prstClr val="black"/>
                </a:solidFill>
                <a:latin typeface="游ゴシック" panose="02110004020202020204"/>
                <a:ea typeface="游ゴシック" panose="020B0400000000000000" pitchFamily="50" charset="-128"/>
              </a:rPr>
              <a:t>発明者：奥野広樹、三宅泰斗</a:t>
            </a:r>
          </a:p>
        </p:txBody>
      </p:sp>
      <p:sp>
        <p:nvSpPr>
          <p:cNvPr id="10" name="矢印: 下 9">
            <a:extLst>
              <a:ext uri="{FF2B5EF4-FFF2-40B4-BE49-F238E27FC236}">
                <a16:creationId xmlns:a16="http://schemas.microsoft.com/office/drawing/2014/main" id="{448335DA-EA4D-823A-90D7-924A9E5E5F2A}"/>
              </a:ext>
            </a:extLst>
          </p:cNvPr>
          <p:cNvSpPr/>
          <p:nvPr/>
        </p:nvSpPr>
        <p:spPr>
          <a:xfrm>
            <a:off x="2408434" y="2763361"/>
            <a:ext cx="365648" cy="57168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ja-JP" altLang="en-US" sz="1350">
              <a:solidFill>
                <a:prstClr val="white"/>
              </a:solidFill>
              <a:latin typeface="游ゴシック" panose="02110004020202020204"/>
              <a:ea typeface="游ゴシック" panose="020B0400000000000000" pitchFamily="50" charset="-128"/>
            </a:endParaRPr>
          </a:p>
        </p:txBody>
      </p:sp>
      <p:sp>
        <p:nvSpPr>
          <p:cNvPr id="16" name="矢印: 下 15">
            <a:extLst>
              <a:ext uri="{FF2B5EF4-FFF2-40B4-BE49-F238E27FC236}">
                <a16:creationId xmlns:a16="http://schemas.microsoft.com/office/drawing/2014/main" id="{5032B864-03F6-434C-FF06-823103AE75A8}"/>
              </a:ext>
            </a:extLst>
          </p:cNvPr>
          <p:cNvSpPr/>
          <p:nvPr/>
        </p:nvSpPr>
        <p:spPr>
          <a:xfrm rot="10800000">
            <a:off x="2436107" y="4057280"/>
            <a:ext cx="365648" cy="64527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ja-JP" altLang="en-US" sz="1350">
              <a:solidFill>
                <a:prstClr val="white"/>
              </a:solidFill>
              <a:latin typeface="游ゴシック" panose="02110004020202020204"/>
              <a:ea typeface="游ゴシック" panose="020B0400000000000000" pitchFamily="50" charset="-128"/>
            </a:endParaRPr>
          </a:p>
        </p:txBody>
      </p:sp>
      <p:pic>
        <p:nvPicPr>
          <p:cNvPr id="23" name="図 22">
            <a:extLst>
              <a:ext uri="{FF2B5EF4-FFF2-40B4-BE49-F238E27FC236}">
                <a16:creationId xmlns:a16="http://schemas.microsoft.com/office/drawing/2014/main" id="{2CF2FC8D-DD08-2771-4003-C1356A360134}"/>
              </a:ext>
            </a:extLst>
          </p:cNvPr>
          <p:cNvPicPr>
            <a:picLocks noChangeAspect="1"/>
          </p:cNvPicPr>
          <p:nvPr/>
        </p:nvPicPr>
        <p:blipFill>
          <a:blip r:embed="rId4"/>
          <a:stretch>
            <a:fillRect/>
          </a:stretch>
        </p:blipFill>
        <p:spPr>
          <a:xfrm>
            <a:off x="5133485" y="4337663"/>
            <a:ext cx="3633293" cy="1499855"/>
          </a:xfrm>
          <a:prstGeom prst="rect">
            <a:avLst/>
          </a:prstGeom>
        </p:spPr>
      </p:pic>
      <p:sp>
        <p:nvSpPr>
          <p:cNvPr id="30" name="テキスト ボックス 29">
            <a:extLst>
              <a:ext uri="{FF2B5EF4-FFF2-40B4-BE49-F238E27FC236}">
                <a16:creationId xmlns:a16="http://schemas.microsoft.com/office/drawing/2014/main" id="{5D9DED2B-A86A-FE74-8C0E-C33B56F61A81}"/>
              </a:ext>
            </a:extLst>
          </p:cNvPr>
          <p:cNvSpPr txBox="1"/>
          <p:nvPr/>
        </p:nvSpPr>
        <p:spPr>
          <a:xfrm>
            <a:off x="5092217" y="4249791"/>
            <a:ext cx="2371935" cy="715581"/>
          </a:xfrm>
          <a:prstGeom prst="rect">
            <a:avLst/>
          </a:prstGeom>
          <a:solidFill>
            <a:schemeClr val="bg1"/>
          </a:solidFill>
        </p:spPr>
        <p:txBody>
          <a:bodyPr wrap="square" rtlCol="0">
            <a:spAutoFit/>
          </a:bodyPr>
          <a:lstStyle/>
          <a:p>
            <a:pPr defTabSz="685800" fontAlgn="auto">
              <a:spcBef>
                <a:spcPts val="0"/>
              </a:spcBef>
              <a:spcAft>
                <a:spcPts val="0"/>
              </a:spcAft>
              <a:defRPr/>
            </a:pPr>
            <a:r>
              <a:rPr lang="en-US" altLang="ja-JP" sz="1350" b="1" dirty="0">
                <a:solidFill>
                  <a:srgbClr val="FF0000"/>
                </a:solidFill>
                <a:latin typeface="游ゴシック" panose="02110004020202020204"/>
                <a:ea typeface="游ゴシック" panose="020B0400000000000000" pitchFamily="50" charset="-128"/>
              </a:rPr>
              <a:t>Without the Cusp Magnetic Field (Beam Diverges and Is Lost)</a:t>
            </a:r>
            <a:endParaRPr lang="ja-JP" altLang="en-US" sz="1350" b="1" dirty="0">
              <a:solidFill>
                <a:srgbClr val="FF0000"/>
              </a:solidFill>
              <a:latin typeface="游ゴシック" panose="02110004020202020204"/>
              <a:ea typeface="游ゴシック" panose="020B0400000000000000" pitchFamily="50" charset="-128"/>
            </a:endParaRPr>
          </a:p>
        </p:txBody>
      </p:sp>
      <p:pic>
        <p:nvPicPr>
          <p:cNvPr id="20" name="図 19">
            <a:extLst>
              <a:ext uri="{FF2B5EF4-FFF2-40B4-BE49-F238E27FC236}">
                <a16:creationId xmlns:a16="http://schemas.microsoft.com/office/drawing/2014/main" id="{BBA2536A-7006-B651-1DA5-B603251732AA}"/>
              </a:ext>
            </a:extLst>
          </p:cNvPr>
          <p:cNvPicPr>
            <a:picLocks noChangeAspect="1"/>
          </p:cNvPicPr>
          <p:nvPr/>
        </p:nvPicPr>
        <p:blipFill>
          <a:blip r:embed="rId5"/>
          <a:stretch>
            <a:fillRect/>
          </a:stretch>
        </p:blipFill>
        <p:spPr>
          <a:xfrm>
            <a:off x="8103865" y="1693041"/>
            <a:ext cx="2414987" cy="1753885"/>
          </a:xfrm>
          <a:prstGeom prst="rect">
            <a:avLst/>
          </a:prstGeom>
        </p:spPr>
      </p:pic>
      <p:sp>
        <p:nvSpPr>
          <p:cNvPr id="26" name="テキスト ボックス 25">
            <a:extLst>
              <a:ext uri="{FF2B5EF4-FFF2-40B4-BE49-F238E27FC236}">
                <a16:creationId xmlns:a16="http://schemas.microsoft.com/office/drawing/2014/main" id="{9515AC99-CCA2-9C70-292B-D46C0C69A8A3}"/>
              </a:ext>
            </a:extLst>
          </p:cNvPr>
          <p:cNvSpPr txBox="1"/>
          <p:nvPr/>
        </p:nvSpPr>
        <p:spPr>
          <a:xfrm>
            <a:off x="7960170" y="3574825"/>
            <a:ext cx="3633293" cy="507831"/>
          </a:xfrm>
          <a:prstGeom prst="rect">
            <a:avLst/>
          </a:prstGeom>
          <a:noFill/>
        </p:spPr>
        <p:txBody>
          <a:bodyPr wrap="square">
            <a:spAutoFit/>
          </a:bodyPr>
          <a:lstStyle/>
          <a:p>
            <a:pPr defTabSz="685800" fontAlgn="auto">
              <a:spcBef>
                <a:spcPts val="0"/>
              </a:spcBef>
              <a:spcAft>
                <a:spcPts val="0"/>
              </a:spcAft>
              <a:defRPr/>
            </a:pPr>
            <a:r>
              <a:rPr lang="en-US" altLang="ja-JP" sz="1350" b="1" dirty="0">
                <a:solidFill>
                  <a:prstClr val="black"/>
                </a:solidFill>
                <a:latin typeface="游ゴシック" panose="02110004020202020204"/>
                <a:ea typeface="游ゴシック" panose="020B0400000000000000" pitchFamily="50" charset="-128"/>
              </a:rPr>
              <a:t>RIKEN SRC (Superconducting Ring Cyclotron) Beam Extraction Port: 12 mm</a:t>
            </a:r>
            <a:endParaRPr lang="ja-JP" altLang="en-US" sz="1350" b="1" dirty="0">
              <a:solidFill>
                <a:prstClr val="black"/>
              </a:solidFill>
              <a:latin typeface="游ゴシック" panose="02110004020202020204"/>
              <a:ea typeface="游ゴシック" panose="020B0400000000000000" pitchFamily="50" charset="-128"/>
            </a:endParaRPr>
          </a:p>
        </p:txBody>
      </p:sp>
      <p:grpSp>
        <p:nvGrpSpPr>
          <p:cNvPr id="3" name="グループ化 2">
            <a:extLst>
              <a:ext uri="{FF2B5EF4-FFF2-40B4-BE49-F238E27FC236}">
                <a16:creationId xmlns:a16="http://schemas.microsoft.com/office/drawing/2014/main" id="{421E97B8-CF5A-E9E4-F5F3-BEA02BE8F63D}"/>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0B9B9DB0-1DE4-2980-DCF9-F71ADCFFDC76}"/>
                </a:ext>
              </a:extLst>
            </p:cNvPr>
            <p:cNvPicPr>
              <a:picLocks noChangeAspect="1"/>
            </p:cNvPicPr>
            <p:nvPr/>
          </p:nvPicPr>
          <p:blipFill>
            <a:blip r:embed="rId6"/>
            <a:stretch>
              <a:fillRect/>
            </a:stretch>
          </p:blipFill>
          <p:spPr>
            <a:xfrm>
              <a:off x="10244747" y="10214"/>
              <a:ext cx="976769" cy="978414"/>
            </a:xfrm>
            <a:prstGeom prst="rect">
              <a:avLst/>
            </a:prstGeom>
          </p:spPr>
        </p:pic>
        <p:pic>
          <p:nvPicPr>
            <p:cNvPr id="22" name="図 21">
              <a:extLst>
                <a:ext uri="{FF2B5EF4-FFF2-40B4-BE49-F238E27FC236}">
                  <a16:creationId xmlns:a16="http://schemas.microsoft.com/office/drawing/2014/main" id="{5DE1AB54-B763-E16E-DFAA-694C12D3A922}"/>
                </a:ext>
              </a:extLst>
            </p:cNvPr>
            <p:cNvPicPr>
              <a:picLocks noChangeAspect="1"/>
            </p:cNvPicPr>
            <p:nvPr/>
          </p:nvPicPr>
          <p:blipFill>
            <a:blip r:embed="rId7"/>
            <a:srcRect l="7116" r="70698"/>
            <a:stretch>
              <a:fillRect/>
            </a:stretch>
          </p:blipFill>
          <p:spPr>
            <a:xfrm>
              <a:off x="11149562" y="10214"/>
              <a:ext cx="1042438" cy="1115922"/>
            </a:xfrm>
            <a:prstGeom prst="rect">
              <a:avLst/>
            </a:prstGeom>
          </p:spPr>
        </p:pic>
      </p:grpSp>
      <p:sp>
        <p:nvSpPr>
          <p:cNvPr id="27" name="テキスト ボックス 26">
            <a:extLst>
              <a:ext uri="{FF2B5EF4-FFF2-40B4-BE49-F238E27FC236}">
                <a16:creationId xmlns:a16="http://schemas.microsoft.com/office/drawing/2014/main" id="{F8695EAA-F5A1-C804-EC0A-8733A7E0375D}"/>
              </a:ext>
            </a:extLst>
          </p:cNvPr>
          <p:cNvSpPr txBox="1"/>
          <p:nvPr/>
        </p:nvSpPr>
        <p:spPr>
          <a:xfrm>
            <a:off x="195086" y="87179"/>
            <a:ext cx="418704" cy="369332"/>
          </a:xfrm>
          <a:prstGeom prst="rect">
            <a:avLst/>
          </a:prstGeom>
          <a:noFill/>
        </p:spPr>
        <p:txBody>
          <a:bodyPr wrap="none" rtlCol="0">
            <a:spAutoFit/>
          </a:bodyPr>
          <a:lstStyle/>
          <a:p>
            <a:r>
              <a:rPr kumimoji="1" lang="en-US" altLang="ja-JP" dirty="0"/>
              <a:t>19</a:t>
            </a:r>
            <a:endParaRPr kumimoji="1" lang="ja-JP" altLang="en-US" dirty="0"/>
          </a:p>
        </p:txBody>
      </p:sp>
    </p:spTree>
    <p:extLst>
      <p:ext uri="{BB962C8B-B14F-4D97-AF65-F5344CB8AC3E}">
        <p14:creationId xmlns:p14="http://schemas.microsoft.com/office/powerpoint/2010/main" val="3198200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CAA33-DCC1-B9AC-A0AE-9508654DDEF4}"/>
            </a:ext>
          </a:extLst>
        </p:cNvPr>
        <p:cNvGrpSpPr/>
        <p:nvPr/>
      </p:nvGrpSpPr>
      <p:grpSpPr>
        <a:xfrm>
          <a:off x="0" y="0"/>
          <a:ext cx="0" cy="0"/>
          <a:chOff x="0" y="0"/>
          <a:chExt cx="0" cy="0"/>
        </a:xfrm>
      </p:grpSpPr>
      <p:sp>
        <p:nvSpPr>
          <p:cNvPr id="6" name="文本框 5">
            <a:extLst>
              <a:ext uri="{FF2B5EF4-FFF2-40B4-BE49-F238E27FC236}">
                <a16:creationId xmlns:a16="http://schemas.microsoft.com/office/drawing/2014/main" id="{13A25CA1-F6CA-8ADB-DBCB-8DCA93926A03}"/>
              </a:ext>
            </a:extLst>
          </p:cNvPr>
          <p:cNvSpPr txBox="1"/>
          <p:nvPr/>
        </p:nvSpPr>
        <p:spPr>
          <a:xfrm>
            <a:off x="-1352550" y="4057650"/>
            <a:ext cx="0" cy="0"/>
          </a:xfrm>
          <a:prstGeom prst="rect">
            <a:avLst/>
          </a:prstGeom>
        </p:spPr>
        <p:txBody>
          <a:bodyPr vert="horz" wrap="none" lIns="91440" tIns="45720" rIns="91440" bIns="45720" rtlCol="0">
            <a:normAutofit fontScale="25000" lnSpcReduction="20000"/>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1" lang="zh-CN" altLang="en-US" sz="1600" b="0" i="0" u="none" strike="noStrike" kern="1200" cap="none" spc="0" normalizeH="0" baseline="0" noProof="0" dirty="0">
              <a:ln>
                <a:noFill/>
              </a:ln>
              <a:solidFill>
                <a:sysClr val="windowText" lastClr="000000"/>
              </a:solidFill>
              <a:effectLst/>
              <a:uLnTx/>
              <a:uFillTx/>
              <a:latin typeface="Hind" panose="02000000000000000000" pitchFamily="2" charset="0"/>
              <a:ea typeface="Noto Sans JP" panose="020B0200000000000000" pitchFamily="34" charset="-128"/>
              <a:cs typeface="+mn-cs"/>
            </a:endParaRPr>
          </a:p>
        </p:txBody>
      </p:sp>
      <p:sp>
        <p:nvSpPr>
          <p:cNvPr id="4" name="内容占位符 2">
            <a:extLst>
              <a:ext uri="{FF2B5EF4-FFF2-40B4-BE49-F238E27FC236}">
                <a16:creationId xmlns:a16="http://schemas.microsoft.com/office/drawing/2014/main" id="{1E47B905-5A7B-4536-ACFB-09272F9FF74E}"/>
              </a:ext>
            </a:extLst>
          </p:cNvPr>
          <p:cNvSpPr txBox="1">
            <a:spLocks/>
          </p:cNvSpPr>
          <p:nvPr/>
        </p:nvSpPr>
        <p:spPr>
          <a:xfrm>
            <a:off x="192318" y="910798"/>
            <a:ext cx="11930108" cy="52565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1" lang="en-US" altLang="zh-CN" sz="3200" b="0" i="0" u="none" strike="noStrike" kern="1200" cap="none" spc="0" normalizeH="0" baseline="0" noProof="0" dirty="0">
              <a:ln>
                <a:noFill/>
              </a:ln>
              <a:solidFill>
                <a:srgbClr val="000000"/>
              </a:solidFill>
              <a:effectLst/>
              <a:uLnTx/>
              <a:uFillTx/>
              <a:latin typeface="Yu Gothic" panose="020B0400000000000000" pitchFamily="34" charset="-128"/>
              <a:ea typeface="Yu Gothic" panose="020B0400000000000000" pitchFamily="34" charset="-128"/>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1" lang="en-US" altLang="zh-CN" sz="3600" b="0" i="0" u="none" strike="noStrike" kern="1200" cap="none" spc="0" normalizeH="0" baseline="0" noProof="0" dirty="0">
              <a:ln>
                <a:noFill/>
              </a:ln>
              <a:solidFill>
                <a:srgbClr val="000000"/>
              </a:solidFill>
              <a:effectLst/>
              <a:uLnTx/>
              <a:uFillTx/>
              <a:latin typeface="Yu Gothic" panose="020B0400000000000000" pitchFamily="34" charset="-128"/>
              <a:ea typeface="Yu Gothic" panose="020B0400000000000000" pitchFamily="34" charset="-128"/>
              <a:cs typeface="+mn-cs"/>
            </a:endParaRPr>
          </a:p>
        </p:txBody>
      </p:sp>
      <p:sp>
        <p:nvSpPr>
          <p:cNvPr id="7" name="文本框 6">
            <a:extLst>
              <a:ext uri="{FF2B5EF4-FFF2-40B4-BE49-F238E27FC236}">
                <a16:creationId xmlns:a16="http://schemas.microsoft.com/office/drawing/2014/main" id="{E5C3F435-33C7-8B2F-F1B5-7D4866F15948}"/>
              </a:ext>
            </a:extLst>
          </p:cNvPr>
          <p:cNvSpPr txBox="1"/>
          <p:nvPr/>
        </p:nvSpPr>
        <p:spPr>
          <a:xfrm>
            <a:off x="-877824" y="2852928"/>
            <a:ext cx="0" cy="0"/>
          </a:xfrm>
          <a:prstGeom prst="rect">
            <a:avLst/>
          </a:prstGeom>
        </p:spPr>
        <p:txBody>
          <a:bodyPr vert="horz" wrap="none" lIns="91440" tIns="45720" rIns="91440" bIns="45720" rtlCol="0">
            <a:normAutofit fontScale="25000" lnSpcReduction="20000"/>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1" lang="zh-CN" altLang="en-US" sz="1600" b="0" i="0" u="none" strike="noStrike" kern="1200" cap="none" spc="0" normalizeH="0" baseline="0" noProof="0" dirty="0">
              <a:ln>
                <a:noFill/>
              </a:ln>
              <a:solidFill>
                <a:sysClr val="windowText" lastClr="000000"/>
              </a:solidFill>
              <a:effectLst/>
              <a:uLnTx/>
              <a:uFillTx/>
              <a:latin typeface="Hind" panose="02000000000000000000" pitchFamily="2" charset="0"/>
              <a:ea typeface="Noto Sans JP" panose="020B0200000000000000" pitchFamily="34" charset="-128"/>
              <a:cs typeface="+mn-cs"/>
            </a:endParaRPr>
          </a:p>
        </p:txBody>
      </p:sp>
      <p:sp>
        <p:nvSpPr>
          <p:cNvPr id="15" name="タイトル 2">
            <a:extLst>
              <a:ext uri="{FF2B5EF4-FFF2-40B4-BE49-F238E27FC236}">
                <a16:creationId xmlns:a16="http://schemas.microsoft.com/office/drawing/2014/main" id="{B2754FFC-884E-B21D-4061-2B7E0FFAB9EF}"/>
              </a:ext>
            </a:extLst>
          </p:cNvPr>
          <p:cNvSpPr>
            <a:spLocks noGrp="1"/>
          </p:cNvSpPr>
          <p:nvPr>
            <p:ph type="title"/>
          </p:nvPr>
        </p:nvSpPr>
        <p:spPr>
          <a:xfrm>
            <a:off x="2270217" y="331586"/>
            <a:ext cx="10052694" cy="718061"/>
          </a:xfrm>
        </p:spPr>
        <p:txBody>
          <a:bodyPr/>
          <a:lstStyle/>
          <a:p>
            <a:r>
              <a:rPr lang="en-US" altLang="ja-JP" sz="3200" dirty="0" err="1">
                <a:solidFill>
                  <a:schemeClr val="tx1"/>
                </a:solidFill>
                <a:latin typeface="Calibri" panose="020F0502020204030204" pitchFamily="34" charset="0"/>
                <a:ea typeface="Calibri" panose="020F0502020204030204" pitchFamily="34" charset="0"/>
                <a:cs typeface="Calibri" panose="020F0502020204030204" pitchFamily="34" charset="0"/>
              </a:rPr>
              <a:t>dCARA</a:t>
            </a:r>
            <a:r>
              <a:rPr lang="en-US" altLang="ja-JP" sz="3200" dirty="0">
                <a:solidFill>
                  <a:schemeClr val="tx1"/>
                </a:solidFill>
                <a:latin typeface="Calibri" panose="020F0502020204030204" pitchFamily="34" charset="0"/>
                <a:ea typeface="Calibri" panose="020F0502020204030204" pitchFamily="34" charset="0"/>
                <a:cs typeface="Calibri" panose="020F0502020204030204" pitchFamily="34" charset="0"/>
              </a:rPr>
              <a:t> (40MeV,</a:t>
            </a:r>
            <a:r>
              <a:rPr lang="ja-JP" altLang="en-US" sz="3200" dirty="0">
                <a:solidFill>
                  <a:schemeClr val="tx1"/>
                </a:solidFill>
                <a:latin typeface="Calibri" panose="020F0502020204030204" pitchFamily="34" charset="0"/>
                <a:cs typeface="Calibri" panose="020F0502020204030204" pitchFamily="34" charset="0"/>
              </a:rPr>
              <a:t> </a:t>
            </a:r>
            <a:r>
              <a:rPr lang="en-US" altLang="ja-JP" sz="3200" dirty="0">
                <a:solidFill>
                  <a:schemeClr val="tx1"/>
                </a:solidFill>
                <a:latin typeface="Calibri" panose="020F0502020204030204" pitchFamily="34" charset="0"/>
                <a:ea typeface="Calibri" panose="020F0502020204030204" pitchFamily="34" charset="0"/>
                <a:cs typeface="Calibri" panose="020F0502020204030204" pitchFamily="34" charset="0"/>
              </a:rPr>
              <a:t>100</a:t>
            </a:r>
            <a:r>
              <a:rPr lang="ja-JP" altLang="en-US" sz="3200" dirty="0">
                <a:solidFill>
                  <a:schemeClr val="tx1"/>
                </a:solidFill>
                <a:latin typeface="Calibri" panose="020F0502020204030204" pitchFamily="34" charset="0"/>
                <a:cs typeface="Calibri" panose="020F0502020204030204" pitchFamily="34" charset="0"/>
              </a:rPr>
              <a:t>ｍ</a:t>
            </a:r>
            <a:r>
              <a:rPr lang="en-US" altLang="ja-JP" sz="3200" dirty="0">
                <a:solidFill>
                  <a:schemeClr val="tx1"/>
                </a:solidFill>
                <a:latin typeface="Calibri" panose="020F0502020204030204" pitchFamily="34" charset="0"/>
                <a:ea typeface="Calibri" panose="020F0502020204030204" pitchFamily="34" charset="0"/>
                <a:cs typeface="Calibri" panose="020F0502020204030204" pitchFamily="34" charset="0"/>
              </a:rPr>
              <a:t>A!!, deuteron</a:t>
            </a:r>
            <a:r>
              <a:rPr lang="ja-JP" altLang="en-US" sz="3200" dirty="0">
                <a:solidFill>
                  <a:schemeClr val="tx1"/>
                </a:solidFill>
                <a:latin typeface="Calibri" panose="020F0502020204030204" pitchFamily="34" charset="0"/>
                <a:cs typeface="Calibri" panose="020F0502020204030204" pitchFamily="34" charset="0"/>
              </a:rPr>
              <a:t>）</a:t>
            </a:r>
            <a:endParaRPr lang="en-US" altLang="zh-CN" sz="32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8" name="内容占位符 3">
            <a:extLst>
              <a:ext uri="{FF2B5EF4-FFF2-40B4-BE49-F238E27FC236}">
                <a16:creationId xmlns:a16="http://schemas.microsoft.com/office/drawing/2014/main" id="{FE5132BC-3DDB-6887-1C66-E7612DB0845F}"/>
              </a:ext>
            </a:extLst>
          </p:cNvPr>
          <p:cNvSpPr>
            <a:spLocks noGrp="1"/>
          </p:cNvSpPr>
          <p:nvPr>
            <p:ph sz="quarter" idx="10"/>
          </p:nvPr>
        </p:nvSpPr>
        <p:spPr>
          <a:xfrm>
            <a:off x="151190" y="1124228"/>
            <a:ext cx="11668194" cy="546506"/>
          </a:xfrm>
        </p:spPr>
        <p:txBody>
          <a:bodyPr/>
          <a:lstStyle/>
          <a:p>
            <a:pPr marL="0" indent="0">
              <a:lnSpc>
                <a:spcPct val="100000"/>
              </a:lnSpc>
              <a:buNone/>
            </a:pPr>
            <a:r>
              <a:rPr lang="en-US" altLang="ja-JP" sz="2800" b="1" dirty="0">
                <a:solidFill>
                  <a:srgbClr val="C00000"/>
                </a:solidFill>
              </a:rPr>
              <a:t>7T, 53.4 MHz</a:t>
            </a:r>
            <a:r>
              <a:rPr lang="ja-JP" altLang="en-US" sz="2800" b="1" dirty="0">
                <a:solidFill>
                  <a:srgbClr val="C00000"/>
                </a:solidFill>
              </a:rPr>
              <a:t> </a:t>
            </a:r>
            <a:r>
              <a:rPr lang="en-US" altLang="ja-JP" sz="2800" b="1" dirty="0">
                <a:solidFill>
                  <a:srgbClr val="C00000"/>
                </a:solidFill>
              </a:rPr>
              <a:t>(CST studio</a:t>
            </a:r>
            <a:r>
              <a:rPr lang="ja-JP" altLang="en-US" sz="2800" b="1" dirty="0">
                <a:solidFill>
                  <a:srgbClr val="C00000"/>
                </a:solidFill>
              </a:rPr>
              <a:t>）</a:t>
            </a:r>
          </a:p>
        </p:txBody>
      </p:sp>
      <p:sp>
        <p:nvSpPr>
          <p:cNvPr id="5" name="内容占位符 3">
            <a:extLst>
              <a:ext uri="{FF2B5EF4-FFF2-40B4-BE49-F238E27FC236}">
                <a16:creationId xmlns:a16="http://schemas.microsoft.com/office/drawing/2014/main" id="{EF54D25D-D0FA-4169-8537-DB042B39CE19}"/>
              </a:ext>
            </a:extLst>
          </p:cNvPr>
          <p:cNvSpPr txBox="1">
            <a:spLocks/>
          </p:cNvSpPr>
          <p:nvPr/>
        </p:nvSpPr>
        <p:spPr>
          <a:xfrm>
            <a:off x="151190" y="4788168"/>
            <a:ext cx="6926694" cy="1914783"/>
          </a:xfrm>
          <a:prstGeom prst="rect">
            <a:avLst/>
          </a:prstGeom>
        </p:spPr>
        <p:txBody>
          <a:bodyPr/>
          <a:lstStyle>
            <a:lvl1pPr marL="285750" indent="-285750" algn="l" defTabSz="914400" rtl="0" eaLnBrk="1" latinLnBrk="0" hangingPunct="1">
              <a:lnSpc>
                <a:spcPct val="120000"/>
              </a:lnSpc>
              <a:spcBef>
                <a:spcPts val="0"/>
              </a:spcBef>
              <a:spcAft>
                <a:spcPts val="0"/>
              </a:spcAft>
              <a:buFont typeface="Arial" panose="020B0604020202020204" pitchFamily="34" charset="0"/>
              <a:buChar char="•"/>
              <a:defRPr kumimoji="1" sz="1800" b="0" i="0" kern="1200">
                <a:solidFill>
                  <a:schemeClr val="tx1"/>
                </a:solidFill>
                <a:latin typeface="Yu Gothic Medium" panose="020B0400000000000000" pitchFamily="34" charset="-128"/>
                <a:ea typeface="Yu Gothic Medium" panose="020B0400000000000000" pitchFamily="34" charset="-128"/>
                <a:cs typeface="+mn-cs"/>
              </a:defRPr>
            </a:lvl1pPr>
            <a:lvl2pPr marL="742950" indent="-285750" algn="l" defTabSz="914400" rtl="0" eaLnBrk="1" latinLnBrk="0" hangingPunct="1">
              <a:lnSpc>
                <a:spcPct val="120000"/>
              </a:lnSpc>
              <a:spcBef>
                <a:spcPts val="600"/>
              </a:spcBef>
              <a:spcAft>
                <a:spcPts val="600"/>
              </a:spcAft>
              <a:buFont typeface="Arial" panose="020B0604020202020204" pitchFamily="34" charset="0"/>
              <a:buChar char="•"/>
              <a:defRPr kumimoji="1" sz="1800" b="0" kern="1200">
                <a:solidFill>
                  <a:schemeClr val="tx1"/>
                </a:solidFill>
                <a:latin typeface="游ゴシック Medium" panose="020B0500000000000000" pitchFamily="50" charset="-128"/>
                <a:ea typeface="游ゴシック Medium" panose="020B0500000000000000" pitchFamily="50" charset="-128"/>
                <a:cs typeface="+mn-cs"/>
              </a:defRPr>
            </a:lvl2pPr>
            <a:lvl3pPr marL="1200150" indent="-285750" algn="l" defTabSz="914400" rtl="0" eaLnBrk="1" latinLnBrk="0" hangingPunct="1">
              <a:lnSpc>
                <a:spcPct val="12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3pPr>
            <a:lvl4pPr marL="1714500" indent="-342900" algn="l" defTabSz="914400" rtl="0" eaLnBrk="1" latinLnBrk="0" hangingPunct="1">
              <a:lnSpc>
                <a:spcPct val="12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4pPr>
            <a:lvl5pPr marL="2171700" indent="-342900" algn="l" defTabSz="914400" rtl="0" eaLnBrk="1" latinLnBrk="0" hangingPunct="1">
              <a:lnSpc>
                <a:spcPct val="12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游ゴシック Medium" panose="020B0500000000000000" pitchFamily="50" charset="-128"/>
                <a:ea typeface="游ゴシック Medium" panose="020B0500000000000000" pitchFamily="50" charset="-128"/>
                <a:cs typeface="+mn-cs"/>
              </a:defRPr>
            </a:lvl9p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fr-FR" altLang="ja-JP" sz="2800" b="1" dirty="0">
                <a:solidFill>
                  <a:srgbClr val="C00000"/>
                </a:solidFill>
              </a:rPr>
              <a:t>DONES length </a:t>
            </a:r>
            <a:r>
              <a:rPr kumimoji="1" lang="fr-FR" altLang="ja-JP" sz="2800" b="1" i="0" u="none" strike="noStrike" kern="1200" cap="none" spc="0" normalizeH="0" baseline="0" noProof="0" dirty="0">
                <a:ln>
                  <a:noFill/>
                </a:ln>
                <a:solidFill>
                  <a:srgbClr val="C00000"/>
                </a:solidFill>
                <a:effectLst/>
                <a:uLnTx/>
                <a:uFillTx/>
                <a:latin typeface="Yu Gothic Medium" panose="020B0400000000000000" pitchFamily="34" charset="-128"/>
                <a:ea typeface="Yu Gothic Medium" panose="020B0400000000000000" pitchFamily="34" charset="-128"/>
                <a:cs typeface="+mn-cs"/>
              </a:rPr>
              <a:t>40m</a:t>
            </a:r>
            <a:r>
              <a:rPr kumimoji="1" lang="ja-JP" altLang="en-US" sz="2800" b="1" i="0" u="none" strike="noStrike" kern="1200" cap="none" spc="0" normalizeH="0" baseline="0" noProof="0" dirty="0">
                <a:ln>
                  <a:noFill/>
                </a:ln>
                <a:solidFill>
                  <a:srgbClr val="C00000"/>
                </a:solidFill>
                <a:effectLst/>
                <a:uLnTx/>
                <a:uFillTx/>
                <a:latin typeface="Yu Gothic Medium" panose="020B0400000000000000" pitchFamily="34" charset="-128"/>
                <a:ea typeface="Yu Gothic Medium" panose="020B0400000000000000" pitchFamily="34" charset="-128"/>
                <a:cs typeface="+mn-cs"/>
              </a:rPr>
              <a:t>、</a:t>
            </a:r>
            <a:r>
              <a:rPr lang="en-US" altLang="ja-JP" sz="2800" b="1" dirty="0">
                <a:solidFill>
                  <a:srgbClr val="C00000"/>
                </a:solidFill>
              </a:rPr>
              <a:t>d</a:t>
            </a:r>
            <a:r>
              <a:rPr kumimoji="1" lang="en-US" altLang="ja-JP" sz="2800" b="1" i="0" u="none" strike="noStrike" kern="1200" cap="none" spc="0" normalizeH="0" baseline="0" noProof="0" dirty="0">
                <a:ln>
                  <a:noFill/>
                </a:ln>
                <a:solidFill>
                  <a:srgbClr val="C00000"/>
                </a:solidFill>
                <a:effectLst/>
                <a:uLnTx/>
                <a:uFillTx/>
                <a:latin typeface="Yu Gothic Medium" panose="020B0400000000000000" pitchFamily="34" charset="-128"/>
                <a:ea typeface="Yu Gothic Medium" panose="020B0400000000000000" pitchFamily="34" charset="-128"/>
                <a:cs typeface="+mn-cs"/>
              </a:rPr>
              <a:t>CARA</a:t>
            </a:r>
            <a:r>
              <a:rPr lang="ja-JP" altLang="en-US" sz="2800" b="1" dirty="0">
                <a:solidFill>
                  <a:srgbClr val="C00000"/>
                </a:solidFill>
              </a:rPr>
              <a:t> </a:t>
            </a:r>
            <a:r>
              <a:rPr lang="en-US" altLang="ja-JP" sz="2800" b="1" dirty="0">
                <a:solidFill>
                  <a:srgbClr val="C00000"/>
                </a:solidFill>
              </a:rPr>
              <a:t>length</a:t>
            </a:r>
            <a:r>
              <a:rPr lang="ja-JP" altLang="en-US" sz="2800" b="1" dirty="0">
                <a:solidFill>
                  <a:srgbClr val="C00000"/>
                </a:solidFill>
              </a:rPr>
              <a:t> </a:t>
            </a:r>
            <a:r>
              <a:rPr kumimoji="1" lang="fr-FR" altLang="ja-JP" sz="2800" b="1" i="0" u="none" strike="noStrike" kern="1200" cap="none" spc="0" normalizeH="0" baseline="0" noProof="0" dirty="0">
                <a:ln>
                  <a:noFill/>
                </a:ln>
                <a:solidFill>
                  <a:srgbClr val="C00000"/>
                </a:solidFill>
                <a:effectLst/>
                <a:uLnTx/>
                <a:uFillTx/>
                <a:latin typeface="Yu Gothic Medium" panose="020B0400000000000000" pitchFamily="34" charset="-128"/>
                <a:ea typeface="Yu Gothic Medium" panose="020B0400000000000000" pitchFamily="34" charset="-128"/>
                <a:cs typeface="+mn-cs"/>
              </a:rPr>
              <a:t>1.8m</a:t>
            </a:r>
          </a:p>
          <a:p>
            <a:pPr marL="0" indent="0" fontAlgn="auto">
              <a:buNone/>
              <a:defRPr/>
            </a:pPr>
            <a:r>
              <a:rPr lang="ja-JP" altLang="ja-JP" sz="2400" b="1" dirty="0">
                <a:solidFill>
                  <a:srgbClr val="00B050"/>
                </a:solidFill>
              </a:rPr>
              <a:t>We are investigating why CARA is capable of accelerating such high-intensity beams and evaluating its beam stability.</a:t>
            </a:r>
            <a:r>
              <a:rPr lang="en-US" altLang="ja-JP" sz="2400" b="1" dirty="0">
                <a:solidFill>
                  <a:srgbClr val="00B050"/>
                </a:solidFill>
              </a:rPr>
              <a:t> </a:t>
            </a:r>
            <a:endParaRPr lang="ja-JP" altLang="ja-JP" sz="2400" b="1" dirty="0">
              <a:solidFill>
                <a:srgbClr val="00B050"/>
              </a:solidFill>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fr-FR"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srgbClr val="203864"/>
              </a:solidFill>
              <a:effectLst/>
              <a:uLnTx/>
              <a:uFillTx/>
              <a:latin typeface="Yu Gothic Medium" panose="020B0400000000000000" pitchFamily="34" charset="-128"/>
              <a:ea typeface="Yu Gothic Medium" panose="020B0400000000000000" pitchFamily="34" charset="-128"/>
              <a:cs typeface="+mn-cs"/>
            </a:endParaRPr>
          </a:p>
        </p:txBody>
      </p:sp>
      <p:cxnSp>
        <p:nvCxnSpPr>
          <p:cNvPr id="8" name="Straight Connector 7">
            <a:extLst>
              <a:ext uri="{FF2B5EF4-FFF2-40B4-BE49-F238E27FC236}">
                <a16:creationId xmlns:a16="http://schemas.microsoft.com/office/drawing/2014/main" id="{9CEAE668-BF8E-24EA-8003-CA6D9A238982}"/>
              </a:ext>
            </a:extLst>
          </p:cNvPr>
          <p:cNvCxnSpPr/>
          <p:nvPr/>
        </p:nvCxnSpPr>
        <p:spPr>
          <a:xfrm flipV="1">
            <a:off x="6155531" y="3860006"/>
            <a:ext cx="0" cy="60325"/>
          </a:xfrm>
          <a:prstGeom prst="line">
            <a:avLst/>
          </a:prstGeom>
          <a:ln w="9525"/>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41079E7F-1904-01DB-000B-F44DA502C617}"/>
              </a:ext>
            </a:extLst>
          </p:cNvPr>
          <p:cNvPicPr>
            <a:picLocks noChangeAspect="1"/>
          </p:cNvPicPr>
          <p:nvPr/>
        </p:nvPicPr>
        <p:blipFill>
          <a:blip r:embed="rId3"/>
          <a:stretch>
            <a:fillRect/>
          </a:stretch>
        </p:blipFill>
        <p:spPr>
          <a:xfrm>
            <a:off x="83997" y="1705916"/>
            <a:ext cx="7280984" cy="2887136"/>
          </a:xfrm>
          <a:prstGeom prst="rect">
            <a:avLst/>
          </a:prstGeom>
        </p:spPr>
      </p:pic>
      <p:grpSp>
        <p:nvGrpSpPr>
          <p:cNvPr id="10" name="Group 9">
            <a:extLst>
              <a:ext uri="{FF2B5EF4-FFF2-40B4-BE49-F238E27FC236}">
                <a16:creationId xmlns:a16="http://schemas.microsoft.com/office/drawing/2014/main" id="{E0E8E4E4-DFDC-20A8-3AE0-C67F2FF62131}"/>
              </a:ext>
            </a:extLst>
          </p:cNvPr>
          <p:cNvGrpSpPr/>
          <p:nvPr/>
        </p:nvGrpSpPr>
        <p:grpSpPr>
          <a:xfrm>
            <a:off x="3225980" y="3532864"/>
            <a:ext cx="1552098" cy="75183"/>
            <a:chOff x="6155531" y="3860006"/>
            <a:chExt cx="2109791" cy="61912"/>
          </a:xfrm>
        </p:grpSpPr>
        <p:cxnSp>
          <p:nvCxnSpPr>
            <p:cNvPr id="11" name="Straight Connector 10">
              <a:extLst>
                <a:ext uri="{FF2B5EF4-FFF2-40B4-BE49-F238E27FC236}">
                  <a16:creationId xmlns:a16="http://schemas.microsoft.com/office/drawing/2014/main" id="{1441EE44-15D3-6F0B-746B-8F95F5C4DBFD}"/>
                </a:ext>
              </a:extLst>
            </p:cNvPr>
            <p:cNvCxnSpPr>
              <a:cxnSpLocks/>
            </p:cNvCxnSpPr>
            <p:nvPr/>
          </p:nvCxnSpPr>
          <p:spPr>
            <a:xfrm>
              <a:off x="6155531" y="3917950"/>
              <a:ext cx="2108994" cy="0"/>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FB850D95-68F4-97A8-C37E-7F1548F9CCD9}"/>
                </a:ext>
              </a:extLst>
            </p:cNvPr>
            <p:cNvCxnSpPr/>
            <p:nvPr/>
          </p:nvCxnSpPr>
          <p:spPr>
            <a:xfrm flipV="1">
              <a:off x="6155531" y="3861593"/>
              <a:ext cx="0" cy="60325"/>
            </a:xfrm>
            <a:prstGeom prst="line">
              <a:avLst/>
            </a:prstGeom>
            <a:ln w="9525"/>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6009E6DF-69CF-F668-43FD-C40420BDBF14}"/>
                </a:ext>
              </a:extLst>
            </p:cNvPr>
            <p:cNvCxnSpPr/>
            <p:nvPr/>
          </p:nvCxnSpPr>
          <p:spPr>
            <a:xfrm flipV="1">
              <a:off x="8265322" y="3860006"/>
              <a:ext cx="0" cy="60325"/>
            </a:xfrm>
            <a:prstGeom prst="line">
              <a:avLst/>
            </a:prstGeom>
            <a:ln w="9525"/>
          </p:spPr>
          <p:style>
            <a:lnRef idx="1">
              <a:schemeClr val="dk1"/>
            </a:lnRef>
            <a:fillRef idx="0">
              <a:schemeClr val="dk1"/>
            </a:fillRef>
            <a:effectRef idx="0">
              <a:schemeClr val="dk1"/>
            </a:effectRef>
            <a:fontRef idx="minor">
              <a:schemeClr val="tx1"/>
            </a:fontRef>
          </p:style>
        </p:cxnSp>
      </p:grpSp>
      <p:sp>
        <p:nvSpPr>
          <p:cNvPr id="14" name="TextBox 13">
            <a:extLst>
              <a:ext uri="{FF2B5EF4-FFF2-40B4-BE49-F238E27FC236}">
                <a16:creationId xmlns:a16="http://schemas.microsoft.com/office/drawing/2014/main" id="{5259AA65-B3E6-A16E-1EB3-B4EDD6D844F5}"/>
              </a:ext>
            </a:extLst>
          </p:cNvPr>
          <p:cNvSpPr txBox="1"/>
          <p:nvPr/>
        </p:nvSpPr>
        <p:spPr>
          <a:xfrm>
            <a:off x="2269001" y="3649487"/>
            <a:ext cx="3466056"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ja-JP" b="1" dirty="0">
                <a:solidFill>
                  <a:srgbClr val="000000"/>
                </a:solidFill>
                <a:latin typeface="Yu Gothic Medium" panose="020B0500000000000000" pitchFamily="34" charset="-128"/>
                <a:ea typeface="Yu Gothic Medium" panose="020B0500000000000000" pitchFamily="34" charset="-128"/>
              </a:rPr>
              <a:t>Cavity</a:t>
            </a:r>
            <a:r>
              <a:rPr kumimoji="0" lang="fr-FR" altLang="ja-JP" sz="1800" b="1" i="0" u="none" strike="noStrike" kern="1200" cap="none" spc="0" normalizeH="0" baseline="0" noProof="0" dirty="0">
                <a:ln>
                  <a:noFill/>
                </a:ln>
                <a:solidFill>
                  <a:srgbClr val="000000"/>
                </a:solidFill>
                <a:effectLst/>
                <a:uLnTx/>
                <a:uFillTx/>
                <a:latin typeface="Yu Gothic Medium" panose="020B0500000000000000" pitchFamily="34" charset="-128"/>
                <a:ea typeface="Yu Gothic Medium" panose="020B0500000000000000" pitchFamily="34" charset="-128"/>
                <a:cs typeface="+mn-cs"/>
              </a:rPr>
              <a:t>(1.8m)</a:t>
            </a:r>
            <a:endParaRPr kumimoji="0" lang="en-US" sz="1800" b="1" i="0" u="none" strike="noStrike" kern="1200" cap="none" spc="0" normalizeH="0" baseline="0" noProof="0" dirty="0">
              <a:ln>
                <a:noFill/>
              </a:ln>
              <a:solidFill>
                <a:srgbClr val="000000"/>
              </a:solidFill>
              <a:effectLst/>
              <a:uLnTx/>
              <a:uFillTx/>
              <a:latin typeface="Yu Gothic Medium" panose="020B0500000000000000" pitchFamily="34" charset="-128"/>
              <a:ea typeface="Yu Gothic Medium" panose="020B0500000000000000" pitchFamily="34" charset="-128"/>
              <a:cs typeface="+mn-cs"/>
            </a:endParaRPr>
          </a:p>
        </p:txBody>
      </p:sp>
      <p:sp>
        <p:nvSpPr>
          <p:cNvPr id="16" name="TextBox 15">
            <a:extLst>
              <a:ext uri="{FF2B5EF4-FFF2-40B4-BE49-F238E27FC236}">
                <a16:creationId xmlns:a16="http://schemas.microsoft.com/office/drawing/2014/main" id="{64DB1317-06B4-3335-5AA6-CC0F1B747B9A}"/>
              </a:ext>
            </a:extLst>
          </p:cNvPr>
          <p:cNvSpPr txBox="1"/>
          <p:nvPr/>
        </p:nvSpPr>
        <p:spPr>
          <a:xfrm>
            <a:off x="282886" y="2635087"/>
            <a:ext cx="2802784"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ja-JP" sz="1800" b="1" i="0" u="none" strike="noStrike" kern="1200" cap="none" spc="0" normalizeH="0" baseline="0" noProof="0" dirty="0">
                <a:ln>
                  <a:noFill/>
                </a:ln>
                <a:solidFill>
                  <a:srgbClr val="203864"/>
                </a:solidFill>
                <a:effectLst/>
                <a:uLnTx/>
                <a:uFillTx/>
                <a:latin typeface="Yu Gothic Medium" panose="020B0500000000000000" pitchFamily="34" charset="-128"/>
                <a:ea typeface="Yu Gothic Medium" panose="020B0500000000000000" pitchFamily="34" charset="-128"/>
                <a:cs typeface="+mn-cs"/>
              </a:rPr>
              <a:t>Injection energy 80</a:t>
            </a:r>
            <a:r>
              <a:rPr kumimoji="0" lang="fr-FR" altLang="ja-JP" b="1" dirty="0">
                <a:solidFill>
                  <a:srgbClr val="203864"/>
                </a:solidFill>
                <a:latin typeface="Yu Gothic Medium" panose="020B0500000000000000" pitchFamily="34" charset="-128"/>
                <a:ea typeface="Yu Gothic Medium" panose="020B0500000000000000" pitchFamily="34" charset="-128"/>
              </a:rPr>
              <a:t>k</a:t>
            </a:r>
            <a:r>
              <a:rPr kumimoji="0" lang="fr-FR" altLang="ja-JP" sz="1800" b="1" i="0" u="none" strike="noStrike" kern="1200" cap="none" spc="0" normalizeH="0" baseline="0" noProof="0" dirty="0">
                <a:ln>
                  <a:noFill/>
                </a:ln>
                <a:solidFill>
                  <a:srgbClr val="203864"/>
                </a:solidFill>
                <a:effectLst/>
                <a:uLnTx/>
                <a:uFillTx/>
                <a:latin typeface="Yu Gothic Medium" panose="020B0500000000000000" pitchFamily="34" charset="-128"/>
                <a:ea typeface="Yu Gothic Medium" panose="020B0500000000000000" pitchFamily="34" charset="-128"/>
                <a:cs typeface="+mn-cs"/>
              </a:rPr>
              <a:t>eV</a:t>
            </a:r>
            <a:endParaRPr kumimoji="0" lang="en-US" sz="1800" b="1" i="0" u="none" strike="noStrike" kern="1200" cap="none" spc="0" normalizeH="0" baseline="0" noProof="0" dirty="0">
              <a:ln>
                <a:noFill/>
              </a:ln>
              <a:solidFill>
                <a:srgbClr val="203864"/>
              </a:solidFill>
              <a:effectLst/>
              <a:uLnTx/>
              <a:uFillTx/>
              <a:latin typeface="Yu Gothic Medium" panose="020B0500000000000000" pitchFamily="34" charset="-128"/>
              <a:ea typeface="Yu Gothic Medium" panose="020B0500000000000000" pitchFamily="34" charset="-128"/>
              <a:cs typeface="+mn-cs"/>
            </a:endParaRPr>
          </a:p>
        </p:txBody>
      </p:sp>
      <p:sp>
        <p:nvSpPr>
          <p:cNvPr id="17" name="TextBox 16">
            <a:extLst>
              <a:ext uri="{FF2B5EF4-FFF2-40B4-BE49-F238E27FC236}">
                <a16:creationId xmlns:a16="http://schemas.microsoft.com/office/drawing/2014/main" id="{FF895FB7-2044-C1A8-552B-B791D2834467}"/>
              </a:ext>
            </a:extLst>
          </p:cNvPr>
          <p:cNvSpPr txBox="1"/>
          <p:nvPr/>
        </p:nvSpPr>
        <p:spPr>
          <a:xfrm>
            <a:off x="4772136" y="2467588"/>
            <a:ext cx="1986471" cy="64633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ja-JP" b="1" dirty="0">
                <a:solidFill>
                  <a:srgbClr val="C00000"/>
                </a:solidFill>
                <a:latin typeface="Yu Gothic Medium" panose="020B0500000000000000" pitchFamily="34" charset="-128"/>
                <a:ea typeface="Yu Gothic Medium" panose="020B0500000000000000" pitchFamily="34" charset="-128"/>
              </a:rPr>
              <a:t>Final energy </a:t>
            </a:r>
            <a:r>
              <a:rPr kumimoji="0" lang="en-US" altLang="ja-JP" sz="1800" b="1" i="0" u="none" strike="noStrike" kern="1200" cap="none" spc="0" normalizeH="0" baseline="0" noProof="0" dirty="0">
                <a:ln>
                  <a:noFill/>
                </a:ln>
                <a:solidFill>
                  <a:srgbClr val="C00000"/>
                </a:solidFill>
                <a:effectLst/>
                <a:uLnTx/>
                <a:uFillTx/>
                <a:latin typeface="Yu Gothic Medium" panose="020B0500000000000000" pitchFamily="34" charset="-128"/>
                <a:ea typeface="Yu Gothic Medium" panose="020B0500000000000000" pitchFamily="34" charset="-128"/>
                <a:cs typeface="+mn-cs"/>
              </a:rPr>
              <a:t>40</a:t>
            </a:r>
            <a:r>
              <a:rPr kumimoji="0" lang="fr-FR" altLang="ja-JP" sz="1800" b="1" i="0" u="none" strike="noStrike" kern="1200" cap="none" spc="0" normalizeH="0" baseline="0" noProof="0" dirty="0">
                <a:ln>
                  <a:noFill/>
                </a:ln>
                <a:solidFill>
                  <a:srgbClr val="C00000"/>
                </a:solidFill>
                <a:effectLst/>
                <a:uLnTx/>
                <a:uFillTx/>
                <a:latin typeface="Yu Gothic Medium" panose="020B0500000000000000" pitchFamily="34" charset="-128"/>
                <a:ea typeface="Yu Gothic Medium" panose="020B0500000000000000" pitchFamily="34" charset="-128"/>
                <a:cs typeface="+mn-cs"/>
              </a:rPr>
              <a:t>MeV</a:t>
            </a:r>
            <a:endParaRPr kumimoji="0" lang="en-US" sz="1800" b="1" i="0" u="none" strike="noStrike" kern="1200" cap="none" spc="0" normalizeH="0" baseline="0" noProof="0" dirty="0">
              <a:ln>
                <a:noFill/>
              </a:ln>
              <a:solidFill>
                <a:srgbClr val="C00000"/>
              </a:solidFill>
              <a:effectLst/>
              <a:uLnTx/>
              <a:uFillTx/>
              <a:latin typeface="Yu Gothic Medium" panose="020B0500000000000000" pitchFamily="34" charset="-128"/>
              <a:ea typeface="Yu Gothic Medium" panose="020B0500000000000000" pitchFamily="34" charset="-128"/>
              <a:cs typeface="+mn-cs"/>
            </a:endParaRPr>
          </a:p>
        </p:txBody>
      </p:sp>
      <p:pic>
        <p:nvPicPr>
          <p:cNvPr id="19" name="Picture 18">
            <a:extLst>
              <a:ext uri="{FF2B5EF4-FFF2-40B4-BE49-F238E27FC236}">
                <a16:creationId xmlns:a16="http://schemas.microsoft.com/office/drawing/2014/main" id="{B6805E0A-DD05-37FD-5EEE-C6E3416C9434}"/>
              </a:ext>
            </a:extLst>
          </p:cNvPr>
          <p:cNvPicPr>
            <a:picLocks noChangeAspect="1"/>
          </p:cNvPicPr>
          <p:nvPr/>
        </p:nvPicPr>
        <p:blipFill>
          <a:blip r:embed="rId4"/>
          <a:stretch>
            <a:fillRect/>
          </a:stretch>
        </p:blipFill>
        <p:spPr>
          <a:xfrm>
            <a:off x="7685597" y="1290261"/>
            <a:ext cx="3813551" cy="2886212"/>
          </a:xfrm>
          <a:prstGeom prst="rect">
            <a:avLst/>
          </a:prstGeom>
        </p:spPr>
      </p:pic>
      <p:sp>
        <p:nvSpPr>
          <p:cNvPr id="21" name="正方形/長方形 20">
            <a:extLst>
              <a:ext uri="{FF2B5EF4-FFF2-40B4-BE49-F238E27FC236}">
                <a16:creationId xmlns:a16="http://schemas.microsoft.com/office/drawing/2014/main" id="{BB6E71B2-5563-4776-678C-292B0420873C}"/>
              </a:ext>
            </a:extLst>
          </p:cNvPr>
          <p:cNvSpPr/>
          <p:nvPr/>
        </p:nvSpPr>
        <p:spPr>
          <a:xfrm>
            <a:off x="9336360" y="0"/>
            <a:ext cx="2687162" cy="104964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 name="グループ化 1">
            <a:extLst>
              <a:ext uri="{FF2B5EF4-FFF2-40B4-BE49-F238E27FC236}">
                <a16:creationId xmlns:a16="http://schemas.microsoft.com/office/drawing/2014/main" id="{F5475FEE-45A3-0090-12C1-D15DF3569E88}"/>
              </a:ext>
            </a:extLst>
          </p:cNvPr>
          <p:cNvGrpSpPr/>
          <p:nvPr/>
        </p:nvGrpSpPr>
        <p:grpSpPr>
          <a:xfrm>
            <a:off x="10081461" y="170189"/>
            <a:ext cx="1460440" cy="836942"/>
            <a:chOff x="10244747" y="10214"/>
            <a:chExt cx="1947253" cy="1115922"/>
          </a:xfrm>
        </p:grpSpPr>
        <p:pic>
          <p:nvPicPr>
            <p:cNvPr id="3" name="図 2">
              <a:extLst>
                <a:ext uri="{FF2B5EF4-FFF2-40B4-BE49-F238E27FC236}">
                  <a16:creationId xmlns:a16="http://schemas.microsoft.com/office/drawing/2014/main" id="{F1E4428B-9A23-F6AD-5EC4-17F14AE3D840}"/>
                </a:ext>
              </a:extLst>
            </p:cNvPr>
            <p:cNvPicPr>
              <a:picLocks noChangeAspect="1"/>
            </p:cNvPicPr>
            <p:nvPr/>
          </p:nvPicPr>
          <p:blipFill>
            <a:blip r:embed="rId5"/>
            <a:stretch>
              <a:fillRect/>
            </a:stretch>
          </p:blipFill>
          <p:spPr>
            <a:xfrm>
              <a:off x="10244747" y="10214"/>
              <a:ext cx="976769" cy="978414"/>
            </a:xfrm>
            <a:prstGeom prst="rect">
              <a:avLst/>
            </a:prstGeom>
          </p:spPr>
        </p:pic>
        <p:pic>
          <p:nvPicPr>
            <p:cNvPr id="20" name="図 19">
              <a:extLst>
                <a:ext uri="{FF2B5EF4-FFF2-40B4-BE49-F238E27FC236}">
                  <a16:creationId xmlns:a16="http://schemas.microsoft.com/office/drawing/2014/main" id="{C1B4EB7C-95DB-6FC7-BFC9-FD1D760FAABF}"/>
                </a:ext>
              </a:extLst>
            </p:cNvPr>
            <p:cNvPicPr>
              <a:picLocks noChangeAspect="1"/>
            </p:cNvPicPr>
            <p:nvPr/>
          </p:nvPicPr>
          <p:blipFill>
            <a:blip r:embed="rId6"/>
            <a:srcRect l="7116" r="70698"/>
            <a:stretch>
              <a:fillRect/>
            </a:stretch>
          </p:blipFill>
          <p:spPr>
            <a:xfrm>
              <a:off x="11149562" y="10214"/>
              <a:ext cx="1042438" cy="1115922"/>
            </a:xfrm>
            <a:prstGeom prst="rect">
              <a:avLst/>
            </a:prstGeom>
          </p:spPr>
        </p:pic>
      </p:grpSp>
      <p:sp>
        <p:nvSpPr>
          <p:cNvPr id="22" name="テキスト ボックス 21">
            <a:extLst>
              <a:ext uri="{FF2B5EF4-FFF2-40B4-BE49-F238E27FC236}">
                <a16:creationId xmlns:a16="http://schemas.microsoft.com/office/drawing/2014/main" id="{F2CF6F9A-2F69-BB64-81C6-50568A46BD8A}"/>
              </a:ext>
            </a:extLst>
          </p:cNvPr>
          <p:cNvSpPr txBox="1"/>
          <p:nvPr/>
        </p:nvSpPr>
        <p:spPr>
          <a:xfrm>
            <a:off x="952500" y="552450"/>
            <a:ext cx="0" cy="0"/>
          </a:xfrm>
          <a:prstGeom prst="rect">
            <a:avLst/>
          </a:prstGeom>
        </p:spPr>
        <p:txBody>
          <a:bodyPr vert="horz" wrap="none" lIns="91440" tIns="45720" rIns="91440" bIns="45720" rtlCol="0">
            <a:normAutofit fontScale="25000" lnSpcReduction="20000"/>
          </a:bodyPr>
          <a:lstStyle/>
          <a:p>
            <a:pPr marL="0" marR="0" indent="0" algn="l" defTabSz="914400" rtl="0" eaLnBrk="1" fontAlgn="auto" latinLnBrk="0" hangingPunct="1">
              <a:lnSpc>
                <a:spcPct val="110000"/>
              </a:lnSpc>
              <a:spcBef>
                <a:spcPts val="1000"/>
              </a:spcBef>
              <a:spcAft>
                <a:spcPts val="0"/>
              </a:spcAft>
              <a:buClrTx/>
              <a:buSzTx/>
              <a:buFontTx/>
              <a:buNone/>
              <a:tabLst/>
            </a:pPr>
            <a:endParaRPr kumimoji="1" lang="ja-JP" altLang="en-US" sz="1600" b="0" i="0" u="none" strike="noStrike" kern="1200" cap="none" spc="0" normalizeH="0" noProof="0" dirty="0">
              <a:ln>
                <a:noFill/>
              </a:ln>
              <a:solidFill>
                <a:sysClr val="windowText" lastClr="000000"/>
              </a:solidFill>
              <a:effectLst/>
              <a:uLnTx/>
              <a:uFillTx/>
              <a:latin typeface="Hind" panose="02000000000000000000" pitchFamily="2" charset="0"/>
              <a:ea typeface="Noto Sans JP" panose="020B0200000000000000" pitchFamily="34" charset="-128"/>
              <a:cs typeface="+mn-cs"/>
            </a:endParaRPr>
          </a:p>
        </p:txBody>
      </p:sp>
      <p:sp>
        <p:nvSpPr>
          <p:cNvPr id="24" name="テキスト ボックス 23">
            <a:extLst>
              <a:ext uri="{FF2B5EF4-FFF2-40B4-BE49-F238E27FC236}">
                <a16:creationId xmlns:a16="http://schemas.microsoft.com/office/drawing/2014/main" id="{8E632382-4074-69E5-8E10-E7F7573D3392}"/>
              </a:ext>
            </a:extLst>
          </p:cNvPr>
          <p:cNvSpPr txBox="1"/>
          <p:nvPr/>
        </p:nvSpPr>
        <p:spPr>
          <a:xfrm>
            <a:off x="195086" y="87179"/>
            <a:ext cx="418704" cy="369332"/>
          </a:xfrm>
          <a:prstGeom prst="rect">
            <a:avLst/>
          </a:prstGeom>
          <a:noFill/>
        </p:spPr>
        <p:txBody>
          <a:bodyPr wrap="none" rtlCol="0">
            <a:spAutoFit/>
          </a:bodyPr>
          <a:lstStyle/>
          <a:p>
            <a:r>
              <a:rPr kumimoji="1" lang="en-US" altLang="ja-JP" dirty="0"/>
              <a:t>20</a:t>
            </a:r>
            <a:endParaRPr kumimoji="1" lang="ja-JP" altLang="en-US" dirty="0"/>
          </a:p>
        </p:txBody>
      </p:sp>
      <p:pic>
        <p:nvPicPr>
          <p:cNvPr id="25" name="図 24">
            <a:extLst>
              <a:ext uri="{FF2B5EF4-FFF2-40B4-BE49-F238E27FC236}">
                <a16:creationId xmlns:a16="http://schemas.microsoft.com/office/drawing/2014/main" id="{E2B78EDC-8F68-2DD1-3852-CE60DB8D9AD5}"/>
              </a:ext>
            </a:extLst>
          </p:cNvPr>
          <p:cNvPicPr>
            <a:picLocks noChangeAspect="1"/>
          </p:cNvPicPr>
          <p:nvPr/>
        </p:nvPicPr>
        <p:blipFill>
          <a:blip r:embed="rId7"/>
          <a:stretch>
            <a:fillRect/>
          </a:stretch>
        </p:blipFill>
        <p:spPr>
          <a:xfrm>
            <a:off x="6987028" y="4681080"/>
            <a:ext cx="5072568" cy="2176920"/>
          </a:xfrm>
          <a:prstGeom prst="rect">
            <a:avLst/>
          </a:prstGeom>
        </p:spPr>
      </p:pic>
      <p:sp>
        <p:nvSpPr>
          <p:cNvPr id="26" name="テキスト ボックス 25">
            <a:extLst>
              <a:ext uri="{FF2B5EF4-FFF2-40B4-BE49-F238E27FC236}">
                <a16:creationId xmlns:a16="http://schemas.microsoft.com/office/drawing/2014/main" id="{726E4291-2A0E-4103-4AF6-F0E22D88033F}"/>
              </a:ext>
            </a:extLst>
          </p:cNvPr>
          <p:cNvSpPr txBox="1"/>
          <p:nvPr/>
        </p:nvSpPr>
        <p:spPr>
          <a:xfrm>
            <a:off x="7199314" y="4384085"/>
            <a:ext cx="3951672" cy="386261"/>
          </a:xfrm>
          <a:prstGeom prst="rect">
            <a:avLst/>
          </a:prstGeom>
        </p:spPr>
        <p:txBody>
          <a:bodyPr vert="horz" wrap="square" lIns="91440" tIns="45720" rIns="91440" bIns="45720" rtlCol="0">
            <a:noAutofit/>
          </a:bodyPr>
          <a:lstStyle/>
          <a:p>
            <a:pPr marL="0" marR="0" indent="0" algn="l" defTabSz="914400" rtl="0" eaLnBrk="1" fontAlgn="auto" latinLnBrk="0" hangingPunct="1">
              <a:lnSpc>
                <a:spcPct val="110000"/>
              </a:lnSpc>
              <a:spcBef>
                <a:spcPts val="1000"/>
              </a:spcBef>
              <a:spcAft>
                <a:spcPts val="0"/>
              </a:spcAft>
              <a:buClrTx/>
              <a:buSzTx/>
              <a:buFontTx/>
              <a:buNone/>
              <a:tabLst/>
            </a:pPr>
            <a:r>
              <a:rPr lang="en-US" altLang="ja-JP" sz="1600" b="1" dirty="0">
                <a:solidFill>
                  <a:srgbClr val="FF0000"/>
                </a:solidFill>
                <a:latin typeface="Hind" panose="02000000000000000000" pitchFamily="2" charset="0"/>
                <a:ea typeface="Noto Sans JP" panose="020B0200000000000000" pitchFamily="34" charset="-128"/>
              </a:rPr>
              <a:t>Round beam in PSI injector 2 cyclotron</a:t>
            </a:r>
            <a:endParaRPr kumimoji="1" lang="ja-JP" altLang="en-US" sz="1600" b="1" i="0" u="none" strike="noStrike" kern="1200" cap="none" spc="0" normalizeH="0" noProof="0" dirty="0">
              <a:ln>
                <a:noFill/>
              </a:ln>
              <a:solidFill>
                <a:srgbClr val="FF0000"/>
              </a:solidFill>
              <a:effectLst/>
              <a:uLnTx/>
              <a:uFillTx/>
              <a:latin typeface="Hind" panose="02000000000000000000" pitchFamily="2" charset="0"/>
              <a:ea typeface="Noto Sans JP" panose="020B0200000000000000" pitchFamily="34" charset="-128"/>
              <a:cs typeface="+mn-cs"/>
            </a:endParaRPr>
          </a:p>
        </p:txBody>
      </p:sp>
    </p:spTree>
    <p:extLst>
      <p:ext uri="{BB962C8B-B14F-4D97-AF65-F5344CB8AC3E}">
        <p14:creationId xmlns:p14="http://schemas.microsoft.com/office/powerpoint/2010/main" val="3124516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85C5A-33A1-BBC7-361D-F86105CB921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09C54915-7943-6746-4F01-A2FB2299DA0C}"/>
              </a:ext>
            </a:extLst>
          </p:cNvPr>
          <p:cNvSpPr>
            <a:spLocks noGrp="1"/>
          </p:cNvSpPr>
          <p:nvPr>
            <p:ph type="title"/>
          </p:nvPr>
        </p:nvSpPr>
        <p:spPr>
          <a:xfrm>
            <a:off x="1991544" y="6648"/>
            <a:ext cx="8229600" cy="542032"/>
          </a:xfrm>
        </p:spPr>
        <p:txBody>
          <a:bodyPr>
            <a:normAutofit fontScale="90000"/>
          </a:bodyPr>
          <a:lstStyle/>
          <a:p>
            <a:r>
              <a:rPr lang="en-US" altLang="ja-JP" sz="3600" b="1" dirty="0">
                <a:latin typeface="Calibri" panose="020F0502020204030204" pitchFamily="34" charset="0"/>
              </a:rPr>
              <a:t>Ion CARA verification test (World’s first)</a:t>
            </a:r>
            <a:endParaRPr lang="ja-JP" altLang="en-US" sz="3600" b="1" dirty="0">
              <a:latin typeface="Calibri" panose="020F0502020204030204" pitchFamily="34" charset="0"/>
            </a:endParaRPr>
          </a:p>
        </p:txBody>
      </p:sp>
      <p:sp>
        <p:nvSpPr>
          <p:cNvPr id="4" name="スライド番号プレースホルダー 3">
            <a:extLst>
              <a:ext uri="{FF2B5EF4-FFF2-40B4-BE49-F238E27FC236}">
                <a16:creationId xmlns:a16="http://schemas.microsoft.com/office/drawing/2014/main" id="{C23D5FCC-0CD2-AE51-CFAA-F5F50ACEC44A}"/>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1" lang="en-US" altLang="ja-JP" sz="1200" b="0" i="0" u="none" strike="noStrike" kern="1200" cap="none" spc="0" normalizeH="0" baseline="0" noProof="0">
              <a:ln>
                <a:noFill/>
              </a:ln>
              <a:solidFill>
                <a:prstClr val="black">
                  <a:tint val="75000"/>
                </a:prstClr>
              </a:solidFill>
              <a:effectLst/>
              <a:uLnTx/>
              <a:uFillTx/>
              <a:latin typeface="Calibri" pitchFamily="34" charset="0"/>
              <a:ea typeface="ＭＳ Ｐゴシック" pitchFamily="50" charset="-128"/>
              <a:cs typeface="+mn-cs"/>
            </a:endParaRPr>
          </a:p>
          <a:p>
            <a:pPr marL="0" marR="0" lvl="0" indent="0" algn="r" defTabSz="914400" rtl="0" eaLnBrk="1" fontAlgn="base" latinLnBrk="0" hangingPunct="1">
              <a:lnSpc>
                <a:spcPct val="100000"/>
              </a:lnSpc>
              <a:spcBef>
                <a:spcPct val="0"/>
              </a:spcBef>
              <a:spcAft>
                <a:spcPct val="0"/>
              </a:spcAft>
              <a:buClrTx/>
              <a:buSzTx/>
              <a:buFontTx/>
              <a:buNone/>
              <a:tabLst/>
              <a:defRPr/>
            </a:pPr>
            <a:fld id="{B080A65D-CDCA-48EB-AEC5-C130BED6BF1C}" type="slidenum">
              <a:rPr kumimoji="1" lang="en-US" altLang="ja-JP" sz="1200" b="0" i="0" u="none" strike="noStrike" kern="1200" cap="none" spc="0" normalizeH="0" baseline="0" noProof="0">
                <a:ln>
                  <a:noFill/>
                </a:ln>
                <a:solidFill>
                  <a:prstClr val="black">
                    <a:tint val="75000"/>
                  </a:prstClr>
                </a:solidFill>
                <a:effectLst/>
                <a:uLnTx/>
                <a:uFillTx/>
                <a:latin typeface="ＭＳ Ｐゴシック"/>
                <a:ea typeface="ＭＳ Ｐゴシック"/>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1" lang="en-US" altLang="ja-JP" sz="1200" b="0" i="0" u="none" strike="noStrike" kern="1200" cap="none" spc="0" normalizeH="0" baseline="0" noProof="0" dirty="0">
              <a:ln>
                <a:noFill/>
              </a:ln>
              <a:solidFill>
                <a:prstClr val="black">
                  <a:tint val="75000"/>
                </a:prstClr>
              </a:solidFill>
              <a:effectLst/>
              <a:uLnTx/>
              <a:uFillTx/>
              <a:latin typeface="ＭＳ Ｐゴシック"/>
              <a:ea typeface="ＭＳ Ｐゴシック"/>
              <a:cs typeface="+mn-cs"/>
            </a:endParaRPr>
          </a:p>
        </p:txBody>
      </p:sp>
      <p:grpSp>
        <p:nvGrpSpPr>
          <p:cNvPr id="5" name="グループ化 4">
            <a:extLst>
              <a:ext uri="{FF2B5EF4-FFF2-40B4-BE49-F238E27FC236}">
                <a16:creationId xmlns:a16="http://schemas.microsoft.com/office/drawing/2014/main" id="{63711B87-7404-38DC-6EC8-DB92473F9CC7}"/>
              </a:ext>
            </a:extLst>
          </p:cNvPr>
          <p:cNvGrpSpPr/>
          <p:nvPr/>
        </p:nvGrpSpPr>
        <p:grpSpPr>
          <a:xfrm>
            <a:off x="10416480" y="123346"/>
            <a:ext cx="1460440" cy="836942"/>
            <a:chOff x="10244747" y="10214"/>
            <a:chExt cx="1947253" cy="1115922"/>
          </a:xfrm>
        </p:grpSpPr>
        <p:pic>
          <p:nvPicPr>
            <p:cNvPr id="6" name="図 5">
              <a:extLst>
                <a:ext uri="{FF2B5EF4-FFF2-40B4-BE49-F238E27FC236}">
                  <a16:creationId xmlns:a16="http://schemas.microsoft.com/office/drawing/2014/main" id="{CD5AAF51-C08B-C594-08C7-8EE8261E2DF2}"/>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7" name="図 6">
              <a:extLst>
                <a:ext uri="{FF2B5EF4-FFF2-40B4-BE49-F238E27FC236}">
                  <a16:creationId xmlns:a16="http://schemas.microsoft.com/office/drawing/2014/main" id="{AF9B6F0B-4801-E46E-148A-0A58BBFA3DF4}"/>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9" name="テキスト ボックス 8">
            <a:extLst>
              <a:ext uri="{FF2B5EF4-FFF2-40B4-BE49-F238E27FC236}">
                <a16:creationId xmlns:a16="http://schemas.microsoft.com/office/drawing/2014/main" id="{FA309A45-EFFA-CA59-592B-F91BB2995A5F}"/>
              </a:ext>
            </a:extLst>
          </p:cNvPr>
          <p:cNvSpPr txBox="1"/>
          <p:nvPr/>
        </p:nvSpPr>
        <p:spPr>
          <a:xfrm>
            <a:off x="195086" y="87179"/>
            <a:ext cx="418704"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Calibri" pitchFamily="34" charset="0"/>
                <a:ea typeface="ＭＳ Ｐゴシック" pitchFamily="50" charset="-128"/>
                <a:cs typeface="+mn-cs"/>
              </a:rPr>
              <a:t>21</a:t>
            </a:r>
          </a:p>
        </p:txBody>
      </p:sp>
      <p:pic>
        <p:nvPicPr>
          <p:cNvPr id="12" name="Content Placeholder 5">
            <a:extLst>
              <a:ext uri="{FF2B5EF4-FFF2-40B4-BE49-F238E27FC236}">
                <a16:creationId xmlns:a16="http://schemas.microsoft.com/office/drawing/2014/main" id="{636C5B35-BB31-9AD5-8287-5BB8212E57AD}"/>
              </a:ext>
            </a:extLst>
          </p:cNvPr>
          <p:cNvPicPr>
            <a:picLocks noChangeAspect="1"/>
          </p:cNvPicPr>
          <p:nvPr/>
        </p:nvPicPr>
        <p:blipFill>
          <a:blip r:embed="rId5" cstate="print">
            <a:extLst>
              <a:ext uri="{28A0092B-C50C-407E-A947-70E740481C1C}">
                <a14:useLocalDpi xmlns:a14="http://schemas.microsoft.com/office/drawing/2010/main"/>
              </a:ext>
            </a:extLst>
          </a:blip>
          <a:srcRect l="8208"/>
          <a:stretch>
            <a:fillRect/>
          </a:stretch>
        </p:blipFill>
        <p:spPr>
          <a:xfrm>
            <a:off x="3695830" y="2780928"/>
            <a:ext cx="5322912" cy="4501962"/>
          </a:xfrm>
          <a:prstGeom prst="rect">
            <a:avLst/>
          </a:prstGeom>
        </p:spPr>
      </p:pic>
      <p:pic>
        <p:nvPicPr>
          <p:cNvPr id="14" name="Picture 3">
            <a:extLst>
              <a:ext uri="{FF2B5EF4-FFF2-40B4-BE49-F238E27FC236}">
                <a16:creationId xmlns:a16="http://schemas.microsoft.com/office/drawing/2014/main" id="{9238B5D5-E970-AD6F-53BB-DA70F18857CC}"/>
              </a:ext>
            </a:extLst>
          </p:cNvPr>
          <p:cNvPicPr>
            <a:picLocks noChangeAspect="1"/>
          </p:cNvPicPr>
          <p:nvPr/>
        </p:nvPicPr>
        <p:blipFill>
          <a:blip r:embed="rId6"/>
          <a:stretch>
            <a:fillRect/>
          </a:stretch>
        </p:blipFill>
        <p:spPr>
          <a:xfrm>
            <a:off x="6549120" y="404664"/>
            <a:ext cx="5617783" cy="3907451"/>
          </a:xfrm>
          <a:prstGeom prst="rect">
            <a:avLst/>
          </a:prstGeom>
        </p:spPr>
      </p:pic>
      <p:pic>
        <p:nvPicPr>
          <p:cNvPr id="17" name="図 16">
            <a:extLst>
              <a:ext uri="{FF2B5EF4-FFF2-40B4-BE49-F238E27FC236}">
                <a16:creationId xmlns:a16="http://schemas.microsoft.com/office/drawing/2014/main" id="{42A7CED9-71EA-F22F-EFFF-D826C2B62CBD}"/>
              </a:ext>
            </a:extLst>
          </p:cNvPr>
          <p:cNvPicPr>
            <a:picLocks noChangeAspect="1"/>
          </p:cNvPicPr>
          <p:nvPr/>
        </p:nvPicPr>
        <p:blipFill>
          <a:blip r:embed="rId7"/>
          <a:stretch>
            <a:fillRect/>
          </a:stretch>
        </p:blipFill>
        <p:spPr>
          <a:xfrm>
            <a:off x="315080" y="743479"/>
            <a:ext cx="3578662" cy="2685521"/>
          </a:xfrm>
          <a:prstGeom prst="rect">
            <a:avLst/>
          </a:prstGeom>
        </p:spPr>
      </p:pic>
      <p:sp>
        <p:nvSpPr>
          <p:cNvPr id="18" name="矢印: 右 17">
            <a:extLst>
              <a:ext uri="{FF2B5EF4-FFF2-40B4-BE49-F238E27FC236}">
                <a16:creationId xmlns:a16="http://schemas.microsoft.com/office/drawing/2014/main" id="{274AD94A-8B51-4977-7B85-DA3D92FD611D}"/>
              </a:ext>
            </a:extLst>
          </p:cNvPr>
          <p:cNvSpPr/>
          <p:nvPr/>
        </p:nvSpPr>
        <p:spPr>
          <a:xfrm rot="1273090">
            <a:off x="3237836" y="3789039"/>
            <a:ext cx="1152128" cy="6480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Beam</a:t>
            </a:r>
            <a:endParaRPr kumimoji="1" lang="ja-JP" altLang="en-US" dirty="0"/>
          </a:p>
        </p:txBody>
      </p:sp>
      <p:sp>
        <p:nvSpPr>
          <p:cNvPr id="19" name="テキスト ボックス 18">
            <a:extLst>
              <a:ext uri="{FF2B5EF4-FFF2-40B4-BE49-F238E27FC236}">
                <a16:creationId xmlns:a16="http://schemas.microsoft.com/office/drawing/2014/main" id="{5F95F9DD-3907-EEF9-BD29-A477AB074583}"/>
              </a:ext>
            </a:extLst>
          </p:cNvPr>
          <p:cNvSpPr txBox="1"/>
          <p:nvPr/>
        </p:nvSpPr>
        <p:spPr>
          <a:xfrm>
            <a:off x="16541" y="3580329"/>
            <a:ext cx="3683083" cy="461665"/>
          </a:xfrm>
          <a:prstGeom prst="rect">
            <a:avLst/>
          </a:prstGeom>
          <a:noFill/>
        </p:spPr>
        <p:txBody>
          <a:bodyPr wrap="square" rtlCol="0">
            <a:spAutoFit/>
          </a:bodyPr>
          <a:lstStyle/>
          <a:p>
            <a:r>
              <a:rPr kumimoji="1" lang="en-US" altLang="ja-JP" sz="2400" dirty="0"/>
              <a:t>Recycled 3T MRI magnet</a:t>
            </a:r>
            <a:endParaRPr kumimoji="1" lang="ja-JP" altLang="en-US" sz="2400" dirty="0"/>
          </a:p>
        </p:txBody>
      </p:sp>
      <p:sp>
        <p:nvSpPr>
          <p:cNvPr id="21" name="テキスト ボックス 20">
            <a:extLst>
              <a:ext uri="{FF2B5EF4-FFF2-40B4-BE49-F238E27FC236}">
                <a16:creationId xmlns:a16="http://schemas.microsoft.com/office/drawing/2014/main" id="{2A9F9F83-7D91-0F19-A056-5F7FEB7F4C52}"/>
              </a:ext>
            </a:extLst>
          </p:cNvPr>
          <p:cNvSpPr txBox="1"/>
          <p:nvPr/>
        </p:nvSpPr>
        <p:spPr>
          <a:xfrm>
            <a:off x="8870446" y="4568030"/>
            <a:ext cx="3400589" cy="830997"/>
          </a:xfrm>
          <a:prstGeom prst="rect">
            <a:avLst/>
          </a:prstGeom>
          <a:noFill/>
        </p:spPr>
        <p:txBody>
          <a:bodyPr wrap="square" rtlCol="0">
            <a:spAutoFit/>
          </a:bodyPr>
          <a:lstStyle/>
          <a:p>
            <a:r>
              <a:rPr kumimoji="1" lang="en-US" altLang="ja-JP" sz="2400" dirty="0"/>
              <a:t>Resonator with </a:t>
            </a:r>
            <a:r>
              <a:rPr lang="en-US" altLang="ja-JP" sz="2400" dirty="0"/>
              <a:t>a pair of </a:t>
            </a:r>
            <a:r>
              <a:rPr kumimoji="1" lang="en-US" altLang="ja-JP" sz="2400" dirty="0"/>
              <a:t>electrodes</a:t>
            </a:r>
            <a:endParaRPr kumimoji="1" lang="ja-JP" altLang="en-US" sz="2400" dirty="0"/>
          </a:p>
        </p:txBody>
      </p:sp>
      <p:cxnSp>
        <p:nvCxnSpPr>
          <p:cNvPr id="23" name="コネクタ: カギ線 22">
            <a:extLst>
              <a:ext uri="{FF2B5EF4-FFF2-40B4-BE49-F238E27FC236}">
                <a16:creationId xmlns:a16="http://schemas.microsoft.com/office/drawing/2014/main" id="{ACE32929-E542-6063-6F22-69AD10F66190}"/>
              </a:ext>
            </a:extLst>
          </p:cNvPr>
          <p:cNvCxnSpPr>
            <a:stCxn id="17" idx="3"/>
          </p:cNvCxnSpPr>
          <p:nvPr/>
        </p:nvCxnSpPr>
        <p:spPr>
          <a:xfrm>
            <a:off x="3893742" y="2086240"/>
            <a:ext cx="574446" cy="1003165"/>
          </a:xfrm>
          <a:prstGeom prst="bent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コネクタ: カギ線 23">
            <a:extLst>
              <a:ext uri="{FF2B5EF4-FFF2-40B4-BE49-F238E27FC236}">
                <a16:creationId xmlns:a16="http://schemas.microsoft.com/office/drawing/2014/main" id="{C261FB03-A1F7-154A-CFD6-423FBFFEA22C}"/>
              </a:ext>
            </a:extLst>
          </p:cNvPr>
          <p:cNvCxnSpPr>
            <a:cxnSpLocks/>
          </p:cNvCxnSpPr>
          <p:nvPr/>
        </p:nvCxnSpPr>
        <p:spPr>
          <a:xfrm rot="10800000" flipV="1">
            <a:off x="6549120" y="2586128"/>
            <a:ext cx="843024" cy="698855"/>
          </a:xfrm>
          <a:prstGeom prst="bentConnector3">
            <a:avLst>
              <a:gd name="adj1" fmla="val 50000"/>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テキスト ボックス 28">
            <a:extLst>
              <a:ext uri="{FF2B5EF4-FFF2-40B4-BE49-F238E27FC236}">
                <a16:creationId xmlns:a16="http://schemas.microsoft.com/office/drawing/2014/main" id="{99FE24FC-4665-4CFE-8E20-4934E3C58733}"/>
              </a:ext>
            </a:extLst>
          </p:cNvPr>
          <p:cNvSpPr txBox="1"/>
          <p:nvPr/>
        </p:nvSpPr>
        <p:spPr>
          <a:xfrm>
            <a:off x="164655" y="4983528"/>
            <a:ext cx="3681600" cy="830997"/>
          </a:xfrm>
          <a:prstGeom prst="rect">
            <a:avLst/>
          </a:prstGeom>
          <a:noFill/>
        </p:spPr>
        <p:txBody>
          <a:bodyPr wrap="square" rtlCol="0">
            <a:spAutoFit/>
          </a:bodyPr>
          <a:lstStyle/>
          <a:p>
            <a:r>
              <a:rPr kumimoji="1" lang="en-US" altLang="ja-JP" sz="2400" b="1" dirty="0">
                <a:solidFill>
                  <a:srgbClr val="00B050"/>
                </a:solidFill>
              </a:rPr>
              <a:t>We will have the first beam in the autumn of 2027.</a:t>
            </a:r>
            <a:endParaRPr kumimoji="1" lang="ja-JP" altLang="en-US" sz="2400" b="1" dirty="0">
              <a:solidFill>
                <a:srgbClr val="00B050"/>
              </a:solidFill>
            </a:endParaRPr>
          </a:p>
        </p:txBody>
      </p:sp>
      <p:sp>
        <p:nvSpPr>
          <p:cNvPr id="8" name="テキスト ボックス 7">
            <a:extLst>
              <a:ext uri="{FF2B5EF4-FFF2-40B4-BE49-F238E27FC236}">
                <a16:creationId xmlns:a16="http://schemas.microsoft.com/office/drawing/2014/main" id="{628FA333-F807-1EB0-8BA8-4D284F35E7C6}"/>
              </a:ext>
            </a:extLst>
          </p:cNvPr>
          <p:cNvSpPr txBox="1"/>
          <p:nvPr/>
        </p:nvSpPr>
        <p:spPr>
          <a:xfrm>
            <a:off x="4367077" y="828275"/>
            <a:ext cx="2551607" cy="461665"/>
          </a:xfrm>
          <a:prstGeom prst="rect">
            <a:avLst/>
          </a:prstGeom>
          <a:noFill/>
        </p:spPr>
        <p:txBody>
          <a:bodyPr wrap="square" rtlCol="0">
            <a:spAutoFit/>
          </a:bodyPr>
          <a:lstStyle/>
          <a:p>
            <a:r>
              <a:rPr kumimoji="1" lang="en-US" altLang="ja-JP" sz="2400" b="1" dirty="0">
                <a:solidFill>
                  <a:srgbClr val="00B050"/>
                </a:solidFill>
              </a:rPr>
              <a:t>1MeV 1mA proton</a:t>
            </a:r>
            <a:endParaRPr kumimoji="1" lang="ja-JP" altLang="en-US" sz="2400" b="1" dirty="0">
              <a:solidFill>
                <a:srgbClr val="00B050"/>
              </a:solidFill>
            </a:endParaRPr>
          </a:p>
        </p:txBody>
      </p:sp>
    </p:spTree>
    <p:extLst>
      <p:ext uri="{BB962C8B-B14F-4D97-AF65-F5344CB8AC3E}">
        <p14:creationId xmlns:p14="http://schemas.microsoft.com/office/powerpoint/2010/main" val="3122655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A43F6-8D34-86F0-ACEC-47B86E59F2C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0766876-2693-165E-C3EF-3E32C44F7246}"/>
              </a:ext>
            </a:extLst>
          </p:cNvPr>
          <p:cNvSpPr>
            <a:spLocks noGrp="1"/>
          </p:cNvSpPr>
          <p:nvPr>
            <p:ph type="title"/>
          </p:nvPr>
        </p:nvSpPr>
        <p:spPr>
          <a:xfrm>
            <a:off x="739640" y="160277"/>
            <a:ext cx="8051808" cy="532419"/>
          </a:xfrm>
        </p:spPr>
        <p:txBody>
          <a:bodyPr vert="horz" lIns="68580" tIns="34290" rIns="68580" bIns="34290" rtlCol="0" anchor="ctr">
            <a:noAutofit/>
          </a:bodyPr>
          <a:lstStyle/>
          <a:p>
            <a:pPr algn="ctr"/>
            <a:r>
              <a:rPr lang="en-US" altLang="ja-JP" sz="3000" b="1" dirty="0">
                <a:latin typeface="Calibri" panose="020F0502020204030204" pitchFamily="34" charset="0"/>
                <a:ea typeface="Calibri" panose="020F0502020204030204" pitchFamily="34" charset="0"/>
                <a:cs typeface="Calibri" panose="020F0502020204030204" pitchFamily="34" charset="0"/>
              </a:rPr>
              <a:t>Summary 1</a:t>
            </a:r>
            <a:endParaRPr lang="ja-JP" altLang="en-US" sz="3000" b="1" dirty="0">
              <a:latin typeface="Calibri" panose="020F0502020204030204" pitchFamily="34" charset="0"/>
              <a:ea typeface="メイリオ"/>
              <a:cs typeface="Calibri" panose="020F0502020204030204" pitchFamily="34" charset="0"/>
            </a:endParaRPr>
          </a:p>
        </p:txBody>
      </p:sp>
      <p:grpSp>
        <p:nvGrpSpPr>
          <p:cNvPr id="3" name="グループ化 2">
            <a:extLst>
              <a:ext uri="{FF2B5EF4-FFF2-40B4-BE49-F238E27FC236}">
                <a16:creationId xmlns:a16="http://schemas.microsoft.com/office/drawing/2014/main" id="{D4213294-78B1-E8A6-7F1C-99C22BC7CB66}"/>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43AC5C70-3387-CA13-EF0D-8DE5D32B574B}"/>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22" name="図 21">
              <a:extLst>
                <a:ext uri="{FF2B5EF4-FFF2-40B4-BE49-F238E27FC236}">
                  <a16:creationId xmlns:a16="http://schemas.microsoft.com/office/drawing/2014/main" id="{C8F7BAA8-6370-2EF8-727B-A20845B7113A}"/>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24" name="テキスト ボックス 23">
            <a:extLst>
              <a:ext uri="{FF2B5EF4-FFF2-40B4-BE49-F238E27FC236}">
                <a16:creationId xmlns:a16="http://schemas.microsoft.com/office/drawing/2014/main" id="{FE6DC679-79DD-6FAE-5982-050E1DF4173F}"/>
              </a:ext>
            </a:extLst>
          </p:cNvPr>
          <p:cNvSpPr txBox="1"/>
          <p:nvPr/>
        </p:nvSpPr>
        <p:spPr>
          <a:xfrm>
            <a:off x="335360" y="857157"/>
            <a:ext cx="11665296" cy="2308324"/>
          </a:xfrm>
          <a:prstGeom prst="rect">
            <a:avLst/>
          </a:prstGeom>
          <a:noFill/>
        </p:spPr>
        <p:txBody>
          <a:bodyPr wrap="square" rtlCol="0">
            <a:spAutoFit/>
          </a:bodyPr>
          <a:lstStyle/>
          <a:p>
            <a:r>
              <a:rPr kumimoji="1" lang="en-US" altLang="ja-JP" sz="2400" b="1" dirty="0"/>
              <a:t>Fusion materials science requires 1 ampere class deuteron beams. </a:t>
            </a:r>
          </a:p>
          <a:p>
            <a:r>
              <a:rPr kumimoji="1" lang="en-US" altLang="ja-JP" sz="2400" b="1" dirty="0"/>
              <a:t>RFQs cannot handle such large apertures. </a:t>
            </a:r>
          </a:p>
          <a:p>
            <a:r>
              <a:rPr kumimoji="1" lang="en-US" altLang="ja-JP" sz="2400" b="1" dirty="0"/>
              <a:t>The single cell linac provides a scalable solution. </a:t>
            </a:r>
          </a:p>
          <a:p>
            <a:r>
              <a:rPr kumimoji="1" lang="en-US" altLang="ja-JP" sz="2400" b="1" dirty="0"/>
              <a:t>High tune depression ensures stability. </a:t>
            </a:r>
          </a:p>
          <a:p>
            <a:r>
              <a:rPr kumimoji="1" lang="en-US" altLang="ja-JP" sz="2400" b="1" dirty="0"/>
              <a:t>Halo suppression is a key research direction. </a:t>
            </a:r>
          </a:p>
          <a:p>
            <a:r>
              <a:rPr kumimoji="1" lang="en-US" altLang="ja-JP" sz="2400" b="1" dirty="0"/>
              <a:t>And CARA offers a complementary high intensity concept.</a:t>
            </a:r>
          </a:p>
        </p:txBody>
      </p:sp>
      <p:sp>
        <p:nvSpPr>
          <p:cNvPr id="5" name="テキスト ボックス 4">
            <a:extLst>
              <a:ext uri="{FF2B5EF4-FFF2-40B4-BE49-F238E27FC236}">
                <a16:creationId xmlns:a16="http://schemas.microsoft.com/office/drawing/2014/main" id="{EFC8547F-9AB9-144D-FBB4-A744FC17E251}"/>
              </a:ext>
            </a:extLst>
          </p:cNvPr>
          <p:cNvSpPr txBox="1"/>
          <p:nvPr/>
        </p:nvSpPr>
        <p:spPr>
          <a:xfrm>
            <a:off x="195086" y="87179"/>
            <a:ext cx="418704" cy="369332"/>
          </a:xfrm>
          <a:prstGeom prst="rect">
            <a:avLst/>
          </a:prstGeom>
          <a:noFill/>
        </p:spPr>
        <p:txBody>
          <a:bodyPr wrap="none" rtlCol="0">
            <a:spAutoFit/>
          </a:bodyPr>
          <a:lstStyle/>
          <a:p>
            <a:r>
              <a:rPr kumimoji="1" lang="en-US" altLang="ja-JP" dirty="0"/>
              <a:t>22</a:t>
            </a:r>
            <a:endParaRPr kumimoji="1" lang="ja-JP" altLang="en-US" dirty="0"/>
          </a:p>
        </p:txBody>
      </p:sp>
    </p:spTree>
    <p:extLst>
      <p:ext uri="{BB962C8B-B14F-4D97-AF65-F5344CB8AC3E}">
        <p14:creationId xmlns:p14="http://schemas.microsoft.com/office/powerpoint/2010/main" val="32314168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0B9F5-B61B-5F24-70F4-5F8250E495C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29CD996-3FAA-C3AA-DF0F-03759B741CBD}"/>
              </a:ext>
            </a:extLst>
          </p:cNvPr>
          <p:cNvSpPr>
            <a:spLocks noGrp="1"/>
          </p:cNvSpPr>
          <p:nvPr>
            <p:ph type="title"/>
          </p:nvPr>
        </p:nvSpPr>
        <p:spPr>
          <a:xfrm>
            <a:off x="1042943" y="87179"/>
            <a:ext cx="8051808" cy="994172"/>
          </a:xfrm>
        </p:spPr>
        <p:txBody>
          <a:bodyPr vert="horz" lIns="68580" tIns="34290" rIns="68580" bIns="34290" rtlCol="0" anchor="ctr">
            <a:noAutofit/>
          </a:bodyPr>
          <a:lstStyle/>
          <a:p>
            <a:pPr algn="ctr"/>
            <a:r>
              <a:rPr lang="en-US" altLang="ja-JP" sz="3000" b="1" dirty="0">
                <a:latin typeface="Meiryo UI"/>
                <a:ea typeface="メイリオ"/>
              </a:rPr>
              <a:t>Summary 2</a:t>
            </a:r>
            <a:endParaRPr lang="ja-JP" altLang="en-US" sz="3000" b="1" dirty="0">
              <a:latin typeface="Meiryo UI"/>
              <a:ea typeface="メイリオ"/>
            </a:endParaRPr>
          </a:p>
        </p:txBody>
      </p:sp>
      <p:grpSp>
        <p:nvGrpSpPr>
          <p:cNvPr id="3" name="グループ化 2">
            <a:extLst>
              <a:ext uri="{FF2B5EF4-FFF2-40B4-BE49-F238E27FC236}">
                <a16:creationId xmlns:a16="http://schemas.microsoft.com/office/drawing/2014/main" id="{24167C81-4690-2941-C7A4-4BABC80B4467}"/>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2AA2E6E8-7D45-5949-9243-9BEA2E0756E3}"/>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22" name="図 21">
              <a:extLst>
                <a:ext uri="{FF2B5EF4-FFF2-40B4-BE49-F238E27FC236}">
                  <a16:creationId xmlns:a16="http://schemas.microsoft.com/office/drawing/2014/main" id="{DED8419F-B056-ABF5-09B0-ED5E47BB7854}"/>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25" name="テキスト ボックス 24">
            <a:extLst>
              <a:ext uri="{FF2B5EF4-FFF2-40B4-BE49-F238E27FC236}">
                <a16:creationId xmlns:a16="http://schemas.microsoft.com/office/drawing/2014/main" id="{FB4B84F7-8DF5-661D-104D-B0BAFF05A60A}"/>
              </a:ext>
            </a:extLst>
          </p:cNvPr>
          <p:cNvSpPr txBox="1"/>
          <p:nvPr/>
        </p:nvSpPr>
        <p:spPr>
          <a:xfrm>
            <a:off x="613790" y="857157"/>
            <a:ext cx="10585176" cy="6555641"/>
          </a:xfrm>
          <a:prstGeom prst="rect">
            <a:avLst/>
          </a:prstGeom>
          <a:noFill/>
        </p:spPr>
        <p:txBody>
          <a:bodyPr wrap="square">
            <a:spAutoFit/>
          </a:bodyPr>
          <a:lstStyle/>
          <a:p>
            <a:pPr marR="0" indent="0" algn="l">
              <a:buNone/>
            </a:pPr>
            <a:r>
              <a:rPr lang="en-US" altLang="ja-JP" sz="2400" b="0" i="0" dirty="0">
                <a:solidFill>
                  <a:schemeClr val="tx1"/>
                </a:solidFill>
                <a:effectLst/>
                <a:latin typeface="Calibri" pitchFamily="34" charset="0"/>
              </a:rPr>
              <a:t>Three talks in this session.</a:t>
            </a:r>
          </a:p>
          <a:p>
            <a:pPr marR="0" indent="0" algn="l">
              <a:buNone/>
            </a:pPr>
            <a:endParaRPr lang="en-US" altLang="ja-JP" sz="2400" b="0" i="0" dirty="0">
              <a:solidFill>
                <a:schemeClr val="tx1"/>
              </a:solidFill>
              <a:effectLst/>
              <a:latin typeface="Calibri" pitchFamily="34" charset="0"/>
            </a:endParaRPr>
          </a:p>
          <a:p>
            <a:pPr marL="342900" marR="0" indent="-342900" algn="l">
              <a:buFont typeface="Arial" panose="020B0604020202020204" pitchFamily="34" charset="0"/>
              <a:buChar char="•"/>
            </a:pPr>
            <a:r>
              <a:rPr lang="en-US" altLang="ja-JP" sz="2400" b="1" i="0" dirty="0" err="1">
                <a:solidFill>
                  <a:schemeClr val="tx1"/>
                </a:solidFill>
                <a:effectLst/>
                <a:latin typeface="Calibri" pitchFamily="34" charset="0"/>
              </a:rPr>
              <a:t>Jibong</a:t>
            </a:r>
            <a:r>
              <a:rPr lang="en-US" altLang="ja-JP" sz="2400" b="1" i="0" dirty="0">
                <a:solidFill>
                  <a:schemeClr val="tx1"/>
                </a:solidFill>
                <a:effectLst/>
                <a:latin typeface="Calibri" pitchFamily="34" charset="0"/>
              </a:rPr>
              <a:t> Hyun (QST): </a:t>
            </a:r>
          </a:p>
          <a:p>
            <a:pPr marR="0" algn="l"/>
            <a:r>
              <a:rPr lang="en-US" altLang="ja-JP" sz="2400" b="0" i="0" dirty="0">
                <a:solidFill>
                  <a:schemeClr val="tx1"/>
                </a:solidFill>
                <a:effectLst/>
                <a:latin typeface="Calibri" pitchFamily="34" charset="0"/>
              </a:rPr>
              <a:t>     </a:t>
            </a:r>
            <a:r>
              <a:rPr lang="ja-JP" altLang="ja-JP" sz="2400" b="0" i="0" dirty="0">
                <a:solidFill>
                  <a:schemeClr val="tx1"/>
                </a:solidFill>
                <a:effectLst/>
                <a:latin typeface="Calibri" pitchFamily="34" charset="0"/>
              </a:rPr>
              <a:t>Reduction of longitudinal rms emittance through </a:t>
            </a:r>
            <a:r>
              <a:rPr lang="ja-JP" altLang="ja-JP" sz="2400" b="1" i="0" dirty="0">
                <a:solidFill>
                  <a:srgbClr val="00B050"/>
                </a:solidFill>
                <a:effectLst/>
                <a:latin typeface="Calibri" pitchFamily="34" charset="0"/>
              </a:rPr>
              <a:t>nonlinear space-charge forces</a:t>
            </a:r>
            <a:endParaRPr lang="en-US" altLang="ja-JP" sz="2400" b="1" dirty="0">
              <a:solidFill>
                <a:srgbClr val="00B050"/>
              </a:solidFill>
            </a:endParaRPr>
          </a:p>
          <a:p>
            <a:pPr marL="342900" indent="-342900">
              <a:buFont typeface="Arial" panose="020B0604020202020204" pitchFamily="34" charset="0"/>
              <a:buChar char="•"/>
            </a:pPr>
            <a:r>
              <a:rPr lang="ja-JP" altLang="ja-JP" sz="2400" b="1" dirty="0"/>
              <a:t>Abhishek Pathak (Fermi National Accelerator Laboratory)</a:t>
            </a:r>
            <a:r>
              <a:rPr lang="en-US" altLang="ja-JP" sz="2400" b="1" dirty="0"/>
              <a:t>:</a:t>
            </a:r>
          </a:p>
          <a:p>
            <a:r>
              <a:rPr lang="en-US" altLang="ja-JP" sz="2400" dirty="0"/>
              <a:t>     </a:t>
            </a:r>
            <a:r>
              <a:rPr lang="ja-JP" altLang="ja-JP" sz="2400" b="1" dirty="0">
                <a:solidFill>
                  <a:srgbClr val="00B050"/>
                </a:solidFill>
              </a:rPr>
              <a:t>Space-Charge Stability and Beam-Loss Margins</a:t>
            </a:r>
            <a:r>
              <a:rPr lang="ja-JP" altLang="ja-JP" sz="2400" dirty="0"/>
              <a:t> in the PIP-II Linac</a:t>
            </a:r>
            <a:endParaRPr lang="en-US" altLang="ja-JP" sz="2400" dirty="0"/>
          </a:p>
          <a:p>
            <a:pPr marL="342900" indent="-342900">
              <a:buFont typeface="Arial" panose="020B0604020202020204" pitchFamily="34" charset="0"/>
              <a:buChar char="•"/>
            </a:pPr>
            <a:r>
              <a:rPr lang="en-US" altLang="ja-JP" sz="2400" b="1" dirty="0"/>
              <a:t>Dong-O Jeon (Institute for Basic Science):</a:t>
            </a:r>
          </a:p>
          <a:p>
            <a:r>
              <a:rPr lang="en-US" altLang="ja-JP" sz="2400" dirty="0"/>
              <a:t>     </a:t>
            </a:r>
            <a:r>
              <a:rPr lang="ja-JP" altLang="ja-JP" sz="2400" b="1" dirty="0">
                <a:solidFill>
                  <a:srgbClr val="00B050"/>
                </a:solidFill>
              </a:rPr>
              <a:t>Parametric instabilities </a:t>
            </a:r>
            <a:r>
              <a:rPr lang="ja-JP" altLang="ja-JP" sz="2400" dirty="0"/>
              <a:t>in actual high-intensity linear accelerators</a:t>
            </a:r>
            <a:endParaRPr lang="en-US" altLang="ja-JP" sz="2400" dirty="0"/>
          </a:p>
          <a:p>
            <a:endParaRPr lang="en-US" altLang="ja-JP" sz="2400" dirty="0"/>
          </a:p>
          <a:p>
            <a:r>
              <a:rPr lang="ja-JP" altLang="ja-JP" sz="2800" b="1" dirty="0">
                <a:solidFill>
                  <a:srgbClr val="00B050"/>
                </a:solidFill>
              </a:rPr>
              <a:t>These three presentations focus on instabilities in space-charge-dominated beams, which are regarded as critically important research topics for advancing toward even higher beam intensities.</a:t>
            </a:r>
          </a:p>
          <a:p>
            <a:endParaRPr lang="ja-JP" altLang="ja-JP" sz="2400" dirty="0"/>
          </a:p>
          <a:p>
            <a:endParaRPr lang="en-US" altLang="ja-JP" sz="2400" dirty="0"/>
          </a:p>
          <a:p>
            <a:endParaRPr lang="ja-JP" altLang="ja-JP" sz="2400" dirty="0"/>
          </a:p>
          <a:p>
            <a:br>
              <a:rPr lang="ja-JP" altLang="ja-JP" sz="2400" dirty="0"/>
            </a:br>
            <a:endParaRPr lang="ja-JP" altLang="ja-JP" sz="2400" b="0" i="0" dirty="0">
              <a:solidFill>
                <a:srgbClr val="CB6D04"/>
              </a:solidFill>
              <a:effectLst/>
              <a:latin typeface="Roboto Light" panose="020F0502020204030204" pitchFamily="2" charset="0"/>
            </a:endParaRPr>
          </a:p>
        </p:txBody>
      </p:sp>
      <p:sp>
        <p:nvSpPr>
          <p:cNvPr id="5" name="テキスト ボックス 4">
            <a:extLst>
              <a:ext uri="{FF2B5EF4-FFF2-40B4-BE49-F238E27FC236}">
                <a16:creationId xmlns:a16="http://schemas.microsoft.com/office/drawing/2014/main" id="{67089960-4814-BFF5-D0D2-91E54CAA691D}"/>
              </a:ext>
            </a:extLst>
          </p:cNvPr>
          <p:cNvSpPr txBox="1"/>
          <p:nvPr/>
        </p:nvSpPr>
        <p:spPr>
          <a:xfrm>
            <a:off x="195086" y="87179"/>
            <a:ext cx="418704" cy="369332"/>
          </a:xfrm>
          <a:prstGeom prst="rect">
            <a:avLst/>
          </a:prstGeom>
          <a:noFill/>
        </p:spPr>
        <p:txBody>
          <a:bodyPr wrap="none" rtlCol="0">
            <a:spAutoFit/>
          </a:bodyPr>
          <a:lstStyle/>
          <a:p>
            <a:r>
              <a:rPr lang="en-US" altLang="ja-JP" dirty="0"/>
              <a:t>22</a:t>
            </a:r>
            <a:endParaRPr kumimoji="1" lang="ja-JP" altLang="en-US" dirty="0"/>
          </a:p>
        </p:txBody>
      </p:sp>
    </p:spTree>
    <p:extLst>
      <p:ext uri="{BB962C8B-B14F-4D97-AF65-F5344CB8AC3E}">
        <p14:creationId xmlns:p14="http://schemas.microsoft.com/office/powerpoint/2010/main" val="2760062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EAEC5-8984-932D-CDC9-997F1F58B8C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771A82FE-2764-3518-D538-41BB0DA6E97D}"/>
              </a:ext>
            </a:extLst>
          </p:cNvPr>
          <p:cNvSpPr>
            <a:spLocks noGrp="1"/>
          </p:cNvSpPr>
          <p:nvPr>
            <p:ph type="title"/>
          </p:nvPr>
        </p:nvSpPr>
        <p:spPr>
          <a:xfrm>
            <a:off x="1703512" y="87179"/>
            <a:ext cx="8051808" cy="532419"/>
          </a:xfrm>
        </p:spPr>
        <p:txBody>
          <a:bodyPr vert="horz" lIns="68580" tIns="34290" rIns="68580" bIns="34290" rtlCol="0" anchor="ctr">
            <a:noAutofit/>
          </a:bodyPr>
          <a:lstStyle/>
          <a:p>
            <a:pPr algn="ctr"/>
            <a:r>
              <a:rPr lang="en-US" altLang="ja-JP" sz="3000" b="1" dirty="0">
                <a:latin typeface="Calibri" panose="020F0502020204030204" pitchFamily="34" charset="0"/>
                <a:ea typeface="メイリオ"/>
                <a:cs typeface="Calibri" panose="020F0502020204030204" pitchFamily="34" charset="0"/>
              </a:rPr>
              <a:t>Questions for discussions from authors</a:t>
            </a:r>
            <a:endParaRPr lang="ja-JP" altLang="en-US" sz="3000" b="1" dirty="0">
              <a:latin typeface="Calibri" panose="020F0502020204030204" pitchFamily="34" charset="0"/>
              <a:ea typeface="メイリオ"/>
              <a:cs typeface="Calibri" panose="020F0502020204030204" pitchFamily="34" charset="0"/>
            </a:endParaRPr>
          </a:p>
        </p:txBody>
      </p:sp>
      <p:grpSp>
        <p:nvGrpSpPr>
          <p:cNvPr id="3" name="グループ化 2">
            <a:extLst>
              <a:ext uri="{FF2B5EF4-FFF2-40B4-BE49-F238E27FC236}">
                <a16:creationId xmlns:a16="http://schemas.microsoft.com/office/drawing/2014/main" id="{6306620D-C194-E624-5FA3-B3FEF7F3FBA8}"/>
              </a:ext>
            </a:extLst>
          </p:cNvPr>
          <p:cNvGrpSpPr/>
          <p:nvPr/>
        </p:nvGrpSpPr>
        <p:grpSpPr>
          <a:xfrm>
            <a:off x="10416480" y="123346"/>
            <a:ext cx="1460440" cy="836942"/>
            <a:chOff x="10244747" y="10214"/>
            <a:chExt cx="1947253" cy="1115922"/>
          </a:xfrm>
        </p:grpSpPr>
        <p:pic>
          <p:nvPicPr>
            <p:cNvPr id="7" name="図 6">
              <a:extLst>
                <a:ext uri="{FF2B5EF4-FFF2-40B4-BE49-F238E27FC236}">
                  <a16:creationId xmlns:a16="http://schemas.microsoft.com/office/drawing/2014/main" id="{618F823B-F432-A3CA-2D31-94E1A0C464E4}"/>
                </a:ext>
              </a:extLst>
            </p:cNvPr>
            <p:cNvPicPr>
              <a:picLocks noChangeAspect="1"/>
            </p:cNvPicPr>
            <p:nvPr/>
          </p:nvPicPr>
          <p:blipFill>
            <a:blip r:embed="rId3"/>
            <a:stretch>
              <a:fillRect/>
            </a:stretch>
          </p:blipFill>
          <p:spPr>
            <a:xfrm>
              <a:off x="10244747" y="10214"/>
              <a:ext cx="976769" cy="978414"/>
            </a:xfrm>
            <a:prstGeom prst="rect">
              <a:avLst/>
            </a:prstGeom>
          </p:spPr>
        </p:pic>
        <p:pic>
          <p:nvPicPr>
            <p:cNvPr id="22" name="図 21">
              <a:extLst>
                <a:ext uri="{FF2B5EF4-FFF2-40B4-BE49-F238E27FC236}">
                  <a16:creationId xmlns:a16="http://schemas.microsoft.com/office/drawing/2014/main" id="{F51A29BA-2B0B-E5F4-FCFE-734A6E2B30BF}"/>
                </a:ext>
              </a:extLst>
            </p:cNvPr>
            <p:cNvPicPr>
              <a:picLocks noChangeAspect="1"/>
            </p:cNvPicPr>
            <p:nvPr/>
          </p:nvPicPr>
          <p:blipFill>
            <a:blip r:embed="rId4"/>
            <a:srcRect l="7116" r="70698"/>
            <a:stretch>
              <a:fillRect/>
            </a:stretch>
          </p:blipFill>
          <p:spPr>
            <a:xfrm>
              <a:off x="11149562" y="10214"/>
              <a:ext cx="1042438" cy="1115922"/>
            </a:xfrm>
            <a:prstGeom prst="rect">
              <a:avLst/>
            </a:prstGeom>
          </p:spPr>
        </p:pic>
      </p:grpSp>
      <p:sp>
        <p:nvSpPr>
          <p:cNvPr id="24" name="テキスト ボックス 23">
            <a:extLst>
              <a:ext uri="{FF2B5EF4-FFF2-40B4-BE49-F238E27FC236}">
                <a16:creationId xmlns:a16="http://schemas.microsoft.com/office/drawing/2014/main" id="{262FC249-E062-84FD-8C16-DFA665336BA3}"/>
              </a:ext>
            </a:extLst>
          </p:cNvPr>
          <p:cNvSpPr txBox="1"/>
          <p:nvPr/>
        </p:nvSpPr>
        <p:spPr>
          <a:xfrm>
            <a:off x="195086" y="332656"/>
            <a:ext cx="11805570" cy="6740307"/>
          </a:xfrm>
          <a:prstGeom prst="rect">
            <a:avLst/>
          </a:prstGeom>
          <a:noFill/>
        </p:spPr>
        <p:txBody>
          <a:bodyPr wrap="square" rtlCol="0">
            <a:spAutoFit/>
          </a:bodyPr>
          <a:lstStyle/>
          <a:p>
            <a:r>
              <a:rPr kumimoji="1" lang="en-US" altLang="ja-JP" sz="2400" b="1" dirty="0" err="1">
                <a:solidFill>
                  <a:srgbClr val="00B050"/>
                </a:solidFill>
              </a:rPr>
              <a:t>Hirokii</a:t>
            </a:r>
            <a:r>
              <a:rPr kumimoji="1" lang="en-US" altLang="ja-JP" sz="2400" b="1" dirty="0">
                <a:solidFill>
                  <a:srgbClr val="00B050"/>
                </a:solidFill>
              </a:rPr>
              <a:t> Okuno </a:t>
            </a:r>
          </a:p>
          <a:p>
            <a:r>
              <a:rPr kumimoji="1" lang="en-US" altLang="ja-JP" sz="2400" b="1" dirty="0"/>
              <a:t>1:  What is the current limit for RFQ for deuteron? (deuteron 500mA?)</a:t>
            </a:r>
          </a:p>
          <a:p>
            <a:r>
              <a:rPr lang="en-US" altLang="ja-JP" sz="2400" b="1" dirty="0"/>
              <a:t>2: Solenoid lattice or FODO lattice?</a:t>
            </a:r>
          </a:p>
          <a:p>
            <a:r>
              <a:rPr kumimoji="1" lang="en-US" altLang="ja-JP" sz="2400" b="1" dirty="0"/>
              <a:t>3: </a:t>
            </a:r>
            <a:r>
              <a:rPr lang="en-US" altLang="ja-JP" sz="2400" b="1" dirty="0"/>
              <a:t>Polarity of Solenoid (+++++++ or +-+-+-+- which is better?)</a:t>
            </a:r>
          </a:p>
          <a:p>
            <a:r>
              <a:rPr lang="en-US" altLang="ja-JP" sz="2400" b="1" dirty="0"/>
              <a:t>4: Why is the beam from CARA so stable? </a:t>
            </a:r>
          </a:p>
          <a:p>
            <a:r>
              <a:rPr lang="en-US" altLang="ja-JP" sz="2400" b="1" dirty="0">
                <a:solidFill>
                  <a:srgbClr val="00B050"/>
                </a:solidFill>
              </a:rPr>
              <a:t>Hyun </a:t>
            </a:r>
            <a:r>
              <a:rPr lang="en-US" altLang="ja-JP" sz="2400" b="1" dirty="0" err="1">
                <a:solidFill>
                  <a:srgbClr val="00B050"/>
                </a:solidFill>
              </a:rPr>
              <a:t>Jibong</a:t>
            </a:r>
            <a:endParaRPr lang="en-US" altLang="ja-JP" sz="2400" b="1" dirty="0">
              <a:solidFill>
                <a:srgbClr val="00B050"/>
              </a:solidFill>
            </a:endParaRPr>
          </a:p>
          <a:p>
            <a:r>
              <a:rPr lang="en-US" altLang="ja-JP" sz="2400" b="1" dirty="0"/>
              <a:t>1: Can the predicted emittance reduction be confirmed experimentally?</a:t>
            </a:r>
          </a:p>
          <a:p>
            <a:r>
              <a:rPr lang="en-US" altLang="ja-JP" sz="2400" b="1" dirty="0"/>
              <a:t>2: Can this mechanism be applied for beam-quality control?</a:t>
            </a:r>
          </a:p>
          <a:p>
            <a:r>
              <a:rPr lang="en-US" altLang="ja-JP" sz="2400" b="1" dirty="0"/>
              <a:t>3: Can the concept of the force nonlinearity parameter be extended to predict beam halo formation?</a:t>
            </a:r>
          </a:p>
          <a:p>
            <a:r>
              <a:rPr lang="en-US" altLang="ja-JP" sz="2400" b="1" dirty="0">
                <a:solidFill>
                  <a:srgbClr val="00B050"/>
                </a:solidFill>
              </a:rPr>
              <a:t>Abhishek Pathak</a:t>
            </a:r>
          </a:p>
          <a:p>
            <a:r>
              <a:rPr lang="en-US" altLang="ja-JP" sz="2400" dirty="0"/>
              <a:t> </a:t>
            </a:r>
          </a:p>
          <a:p>
            <a:r>
              <a:rPr lang="en-US" altLang="ja-JP" sz="2400" b="1" dirty="0">
                <a:solidFill>
                  <a:srgbClr val="00B050"/>
                </a:solidFill>
              </a:rPr>
              <a:t>Dong-O Jeon</a:t>
            </a:r>
          </a:p>
          <a:p>
            <a:r>
              <a:rPr lang="en-US" altLang="ja-JP" sz="2400" b="1" dirty="0"/>
              <a:t>My question is whether parametric instabilities are observable in actual circular accelerators, especially high order ones. As I shall present tomorrow, high order parametric instabilities are not observable in actual linear accelerators. </a:t>
            </a:r>
            <a:endParaRPr lang="ja-JP" altLang="ja-JP" sz="2400" b="1" dirty="0"/>
          </a:p>
          <a:p>
            <a:endParaRPr lang="en-US" altLang="ja-JP" sz="2400" b="1" dirty="0"/>
          </a:p>
          <a:p>
            <a:endParaRPr kumimoji="1" lang="en-US" altLang="ja-JP" sz="2400" b="1" dirty="0"/>
          </a:p>
        </p:txBody>
      </p:sp>
      <p:sp>
        <p:nvSpPr>
          <p:cNvPr id="5" name="テキスト ボックス 4">
            <a:extLst>
              <a:ext uri="{FF2B5EF4-FFF2-40B4-BE49-F238E27FC236}">
                <a16:creationId xmlns:a16="http://schemas.microsoft.com/office/drawing/2014/main" id="{ED15EF4C-F6EA-5F69-2302-8045AAA4C560}"/>
              </a:ext>
            </a:extLst>
          </p:cNvPr>
          <p:cNvSpPr txBox="1"/>
          <p:nvPr/>
        </p:nvSpPr>
        <p:spPr>
          <a:xfrm>
            <a:off x="195086" y="87179"/>
            <a:ext cx="418704" cy="369332"/>
          </a:xfrm>
          <a:prstGeom prst="rect">
            <a:avLst/>
          </a:prstGeom>
          <a:noFill/>
        </p:spPr>
        <p:txBody>
          <a:bodyPr wrap="none" rtlCol="0">
            <a:spAutoFit/>
          </a:bodyPr>
          <a:lstStyle/>
          <a:p>
            <a:r>
              <a:rPr kumimoji="1" lang="en-US" altLang="ja-JP" dirty="0"/>
              <a:t>24</a:t>
            </a:r>
            <a:endParaRPr kumimoji="1" lang="ja-JP" altLang="en-US" dirty="0"/>
          </a:p>
        </p:txBody>
      </p:sp>
    </p:spTree>
    <p:extLst>
      <p:ext uri="{BB962C8B-B14F-4D97-AF65-F5344CB8AC3E}">
        <p14:creationId xmlns:p14="http://schemas.microsoft.com/office/powerpoint/2010/main" val="2383081597"/>
      </p:ext>
    </p:extLst>
  </p:cSld>
  <p:clrMapOvr>
    <a:masterClrMapping/>
  </p:clrMapOvr>
</p:sld>
</file>

<file path=ppt/theme/theme1.xml><?xml version="1.0" encoding="utf-8"?>
<a:theme xmlns:a="http://schemas.openxmlformats.org/drawingml/2006/main" name="1_デザインの設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デザインの設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RIKEN HU">
  <a:themeElements>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RIKEN HU">
      <a:majorFont>
        <a:latin typeface="Arial Unicode MS"/>
        <a:ea typeface="Arial Unicode MS"/>
        <a:cs typeface="Arial Unicode MS"/>
      </a:majorFont>
      <a:minorFont>
        <a:latin typeface="Arial Unicode MS"/>
        <a:ea typeface="Arial Unicode MS"/>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rotWithShape="1">
          <a:gsLst>
            <a:gs pos="0">
              <a:srgbClr val="FFFFFF"/>
            </a:gs>
            <a:gs pos="100000">
              <a:srgbClr val="CCFFFF"/>
            </a:gs>
          </a:gsLst>
          <a:path path="shape">
            <a:fillToRect l="50000" t="50000" r="50000" b="50000"/>
          </a:path>
        </a:gradFill>
        <a:ln w="9525">
          <a:noFill/>
          <a:miter lim="800000"/>
          <a:headEnd/>
          <a:tailEnd/>
        </a:ln>
      </a:spPr>
      <a:bodyPr wrap="none" anchor="ctr"/>
      <a:lstStyle>
        <a:defPPr>
          <a:defRPr/>
        </a:defPPr>
      </a:lstStyle>
    </a:spDef>
  </a:objectDefaults>
  <a:extraClrSchemeLst>
    <a:extraClrScheme>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RIKEN H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RIKEN H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RIKEN H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RIKEN H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RIKEN H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RIKEN H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RIKEN H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RIKEN H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RIKEN H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RIKEN H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RIKEN H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RIKEN HU">
  <a:themeElements>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RIKEN HU">
      <a:majorFont>
        <a:latin typeface="Arial Unicode MS"/>
        <a:ea typeface="Arial Unicode MS"/>
        <a:cs typeface="Arial Unicode MS"/>
      </a:majorFont>
      <a:minorFont>
        <a:latin typeface="Arial Unicode MS"/>
        <a:ea typeface="Arial Unicode MS"/>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rotWithShape="1">
          <a:gsLst>
            <a:gs pos="0">
              <a:srgbClr val="FFFFFF"/>
            </a:gs>
            <a:gs pos="100000">
              <a:srgbClr val="CCFFFF"/>
            </a:gs>
          </a:gsLst>
          <a:path path="shape">
            <a:fillToRect l="50000" t="50000" r="50000" b="50000"/>
          </a:path>
        </a:gradFill>
        <a:ln w="9525">
          <a:noFill/>
          <a:miter lim="800000"/>
          <a:headEnd/>
          <a:tailEnd/>
        </a:ln>
      </a:spPr>
      <a:bodyPr wrap="none" anchor="ctr"/>
      <a:lstStyle>
        <a:defPPr>
          <a:defRPr/>
        </a:defPPr>
      </a:lstStyle>
    </a:spDef>
  </a:objectDefaults>
  <a:extraClrSchemeLst>
    <a:extraClrScheme>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RIKEN H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RIKEN H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RIKEN H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RIKEN H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RIKEN H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RIKEN H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RIKEN H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RIKEN H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RIKEN H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RIKEN H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RIKEN H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RIKEN HU">
  <a:themeElements>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RIKEN HU">
      <a:majorFont>
        <a:latin typeface="Arial Unicode MS"/>
        <a:ea typeface="Arial Unicode MS"/>
        <a:cs typeface="Arial Unicode MS"/>
      </a:majorFont>
      <a:minorFont>
        <a:latin typeface="Arial Unicode MS"/>
        <a:ea typeface="Arial Unicode MS"/>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rotWithShape="1">
          <a:gsLst>
            <a:gs pos="0">
              <a:srgbClr val="FFFFFF"/>
            </a:gs>
            <a:gs pos="100000">
              <a:srgbClr val="CCFFFF"/>
            </a:gs>
          </a:gsLst>
          <a:path path="shape">
            <a:fillToRect l="50000" t="50000" r="50000" b="50000"/>
          </a:path>
        </a:gradFill>
        <a:ln w="9525">
          <a:noFill/>
          <a:miter lim="800000"/>
          <a:headEnd/>
          <a:tailEnd/>
        </a:ln>
      </a:spPr>
      <a:bodyPr wrap="none" anchor="ctr"/>
      <a:lstStyle>
        <a:defPPr>
          <a:defRPr/>
        </a:defPPr>
      </a:lstStyle>
    </a:spDef>
  </a:objectDefaults>
  <a:extraClrSchemeLst>
    <a:extraClrScheme>
      <a:clrScheme name="1_RIKEN H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RIKEN H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RIKEN H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RIKEN H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RIKEN H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RIKEN H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RIKEN H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RIKEN H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RIKEN H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RIKEN H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RIKEN H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RIKEN H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2013 - 2022 テーマ">
  <a:themeElements>
    <a:clrScheme name="Office 2013 - 2022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7.xml><?xml version="1.0" encoding="utf-8"?>
<a:theme xmlns:a="http://schemas.openxmlformats.org/drawingml/2006/main" name="Office テーマ">
  <a:themeElements>
    <a:clrScheme name="Office テーマ">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テーマ">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2_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9.xml><?xml version="1.0" encoding="utf-8"?>
<a:theme xmlns:a="http://schemas.openxmlformats.org/drawingml/2006/main" name="1_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プレゼンテーション1" id="{7B84EBDF-B67E-4C66-91FF-56597A6707C6}" vid="{1E872F42-5119-4C9A-9BA2-5A204B2EAF79}"/>
    </a:ext>
  </a:extLst>
</a:theme>
</file>

<file path=ppt/theme/theme10.xml><?xml version="1.0" encoding="utf-8"?>
<a:theme xmlns:a="http://schemas.openxmlformats.org/drawingml/2006/main" name="3_Office テーマ">
  <a:themeElements>
    <a:clrScheme name="ユーザー定義 1">
      <a:dk1>
        <a:srgbClr val="000000"/>
      </a:dk1>
      <a:lt1>
        <a:srgbClr val="FFFFFF"/>
      </a:lt1>
      <a:dk2>
        <a:srgbClr val="1C3077"/>
      </a:dk2>
      <a:lt2>
        <a:srgbClr val="7F96C2"/>
      </a:lt2>
      <a:accent1>
        <a:srgbClr val="E97979"/>
      </a:accent1>
      <a:accent2>
        <a:srgbClr val="F8A088"/>
      </a:accent2>
      <a:accent3>
        <a:srgbClr val="EDC669"/>
      </a:accent3>
      <a:accent4>
        <a:srgbClr val="81BD5F"/>
      </a:accent4>
      <a:accent5>
        <a:srgbClr val="59A36C"/>
      </a:accent5>
      <a:accent6>
        <a:srgbClr val="999999"/>
      </a:accent6>
      <a:hlink>
        <a:srgbClr val="707070"/>
      </a:hlink>
      <a:folHlink>
        <a:srgbClr val="999999"/>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ormAutofit/>
      </a:bodyPr>
      <a:lstStyle>
        <a:defPPr marL="0" marR="0" indent="0" algn="l" defTabSz="914400" rtl="0" eaLnBrk="1" fontAlgn="auto" latinLnBrk="0" hangingPunct="1">
          <a:lnSpc>
            <a:spcPct val="110000"/>
          </a:lnSpc>
          <a:spcBef>
            <a:spcPts val="1000"/>
          </a:spcBef>
          <a:spcAft>
            <a:spcPts val="0"/>
          </a:spcAft>
          <a:buClrTx/>
          <a:buSzTx/>
          <a:buFontTx/>
          <a:buNone/>
          <a:tabLst/>
          <a:defRPr kumimoji="1" sz="1600" b="0" i="0" u="none" strike="noStrike" kern="1200" cap="none" spc="0" normalizeH="0" noProof="0" dirty="0">
            <a:ln>
              <a:noFill/>
            </a:ln>
            <a:solidFill>
              <a:sysClr val="windowText" lastClr="000000"/>
            </a:solidFill>
            <a:effectLst/>
            <a:uLnTx/>
            <a:uFillTx/>
            <a:latin typeface="Hind" panose="02000000000000000000" pitchFamily="2" charset="0"/>
            <a:ea typeface="Noto Sans JP" panose="020B0200000000000000" pitchFamily="34" charset="-128"/>
            <a:cs typeface="+mn-cs"/>
          </a:defRPr>
        </a:defPPr>
      </a:lstStyle>
    </a:txDef>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1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13072</TotalTime>
  <Words>3930</Words>
  <Application>Microsoft Office PowerPoint</Application>
  <PresentationFormat>ワイド画面</PresentationFormat>
  <Paragraphs>448</Paragraphs>
  <Slides>24</Slides>
  <Notes>24</Notes>
  <HiddenSlides>0</HiddenSlides>
  <MMClips>1</MMClips>
  <ScaleCrop>false</ScaleCrop>
  <HeadingPairs>
    <vt:vector size="6" baseType="variant">
      <vt:variant>
        <vt:lpstr>使用されているフォント</vt:lpstr>
      </vt:variant>
      <vt:variant>
        <vt:i4>22</vt:i4>
      </vt:variant>
      <vt:variant>
        <vt:lpstr>テーマ</vt:lpstr>
      </vt:variant>
      <vt:variant>
        <vt:i4>10</vt:i4>
      </vt:variant>
      <vt:variant>
        <vt:lpstr>スライド タイトル</vt:lpstr>
      </vt:variant>
      <vt:variant>
        <vt:i4>24</vt:i4>
      </vt:variant>
    </vt:vector>
  </HeadingPairs>
  <TitlesOfParts>
    <vt:vector size="56" baseType="lpstr">
      <vt:lpstr>Arial Unicode MS</vt:lpstr>
      <vt:lpstr>DengXian</vt:lpstr>
      <vt:lpstr>HGP創英角ｺﾞｼｯｸUB</vt:lpstr>
      <vt:lpstr>Meiryo UI</vt:lpstr>
      <vt:lpstr>ＭＳ Ｐゴシック</vt:lpstr>
      <vt:lpstr>Noto Sans JP</vt:lpstr>
      <vt:lpstr>游ゴシック</vt:lpstr>
      <vt:lpstr>游ゴシック</vt:lpstr>
      <vt:lpstr>游ゴシック Light</vt:lpstr>
      <vt:lpstr>游ゴシック Medium</vt:lpstr>
      <vt:lpstr>游ゴシック Medium</vt:lpstr>
      <vt:lpstr>游明朝</vt:lpstr>
      <vt:lpstr>Aptos</vt:lpstr>
      <vt:lpstr>Aptos Display</vt:lpstr>
      <vt:lpstr>Arial</vt:lpstr>
      <vt:lpstr>Calibri</vt:lpstr>
      <vt:lpstr>Calibri Light</vt:lpstr>
      <vt:lpstr>Cambria</vt:lpstr>
      <vt:lpstr>Cambria Math</vt:lpstr>
      <vt:lpstr>Hind</vt:lpstr>
      <vt:lpstr>Roboto Light</vt:lpstr>
      <vt:lpstr>Symbol</vt:lpstr>
      <vt:lpstr>1_デザインの設定</vt:lpstr>
      <vt:lpstr>デザインの設定</vt:lpstr>
      <vt:lpstr>2_RIKEN HU</vt:lpstr>
      <vt:lpstr>3_RIKEN HU</vt:lpstr>
      <vt:lpstr>4_RIKEN HU</vt:lpstr>
      <vt:lpstr>Office 2013 - 2022 テーマ</vt:lpstr>
      <vt:lpstr>Office テーマ</vt:lpstr>
      <vt:lpstr>2_Office テーマ</vt:lpstr>
      <vt:lpstr>1_Office テーマ</vt:lpstr>
      <vt:lpstr>3_Office テーマ</vt:lpstr>
      <vt:lpstr>PowerPoint プレゼンテーション</vt:lpstr>
      <vt:lpstr>Contents</vt:lpstr>
      <vt:lpstr>Motivation: Fusion Materials Science </vt:lpstr>
      <vt:lpstr>Comparison of Accelerator Performance Worldwide</vt:lpstr>
      <vt:lpstr>PowerPoint プレゼンテーション</vt:lpstr>
      <vt:lpstr>PowerPoint プレゼンテーション</vt:lpstr>
      <vt:lpstr>PowerPoint プレゼンテーション</vt:lpstr>
      <vt:lpstr>Ion source + LEBT(low energy beam transport)</vt:lpstr>
      <vt:lpstr>Low b section (adiabatic rf capture)</vt:lpstr>
      <vt:lpstr>Tune depression at injection energy</vt:lpstr>
      <vt:lpstr>Problem of TTF (Transit Time Factor) at injection</vt:lpstr>
      <vt:lpstr>3D beam envelope simulation in the low b section</vt:lpstr>
      <vt:lpstr>PowerPoint プレゼンテーション</vt:lpstr>
      <vt:lpstr>To reduce the length of the low-beta section. </vt:lpstr>
      <vt:lpstr>Medium b section (10-40 MeV)</vt:lpstr>
      <vt:lpstr>PowerPoint プレゼンテーション</vt:lpstr>
      <vt:lpstr>Halo Analysis and Suppression  Toward Completion of the 1A Linac Design  </vt:lpstr>
      <vt:lpstr>PowerPoint プレゼンテーション</vt:lpstr>
      <vt:lpstr>Beam Extraction Method from CARA</vt:lpstr>
      <vt:lpstr>dCARA (40MeV, 100ｍA!!, deuteron）</vt:lpstr>
      <vt:lpstr>Ion CARA verification test (World’s first)</vt:lpstr>
      <vt:lpstr>Summary 1</vt:lpstr>
      <vt:lpstr>Summary 2</vt:lpstr>
      <vt:lpstr>Questions for discussions from authors</vt:lpstr>
    </vt:vector>
  </TitlesOfParts>
  <Company>JST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岡田 晋輔</dc:creator>
  <cp:lastModifiedBy>Hiroki Okuno</cp:lastModifiedBy>
  <cp:revision>1198</cp:revision>
  <cp:lastPrinted>2019-06-17T00:32:14Z</cp:lastPrinted>
  <dcterms:created xsi:type="dcterms:W3CDTF">2014-05-03T03:32:20Z</dcterms:created>
  <dcterms:modified xsi:type="dcterms:W3CDTF">2026-10-01T06:24:49Z</dcterms:modified>
</cp:coreProperties>
</file>