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27" r:id="rId4"/>
    <p:sldMasterId id="2147483719" r:id="rId5"/>
    <p:sldMasterId id="2147483663" r:id="rId6"/>
    <p:sldMasterId id="2147483734" r:id="rId7"/>
  </p:sldMasterIdLst>
  <p:notesMasterIdLst>
    <p:notesMasterId r:id="rId9"/>
  </p:notesMasterIdLst>
  <p:handoutMasterIdLst>
    <p:handoutMasterId r:id="rId10"/>
  </p:handoutMasterIdLst>
  <p:sldIdLst>
    <p:sldId id="258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FF"/>
    <a:srgbClr val="676767"/>
    <a:srgbClr val="003088"/>
    <a:srgbClr val="FFFFFF"/>
    <a:srgbClr val="FF9D1B"/>
    <a:srgbClr val="1688C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675"/>
  </p:normalViewPr>
  <p:slideViewPr>
    <p:cSldViewPr snapToGrid="0">
      <p:cViewPr varScale="1">
        <p:scale>
          <a:sx n="102" d="100"/>
          <a:sy n="102" d="100"/>
        </p:scale>
        <p:origin x="192" y="4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Master" Target="slideMasters/slideMaster4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10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81C82ED0-7452-4354-A24E-35FB24BF9AE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D6969E9-2182-2FF9-A02F-A1842CE2A4F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D66A77-BC89-4E24-A414-B6543411FF58}" type="datetimeFigureOut">
              <a:rPr lang="en-GB" smtClean="0"/>
              <a:t>28/09/2026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3E84D48-5E89-47EA-5EE7-5780CF041D6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169F5C8-55D8-4294-92FA-96C28702B9F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24A80C6-5E9B-493C-B5B8-6FAC8DE86E5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078357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29C920-139C-4109-BBA3-875948CF5D82}" type="datetimeFigureOut">
              <a:rPr lang="en-GB" smtClean="0"/>
              <a:t>28/09/2026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3BD0C85-09EC-4EC5-A6A3-A945868405C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22629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25D46A-4F53-F706-E005-3B7F94B067A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03200" y="2557461"/>
            <a:ext cx="9144000" cy="1138240"/>
          </a:xfrm>
        </p:spPr>
        <p:txBody>
          <a:bodyPr anchor="t" anchorCtr="0">
            <a:normAutofit/>
          </a:bodyPr>
          <a:lstStyle>
            <a:lvl1pPr algn="l">
              <a:defRPr sz="3600" b="0">
                <a:latin typeface="+mj-lt"/>
              </a:defRPr>
            </a:lvl1pPr>
          </a:lstStyle>
          <a:p>
            <a:r>
              <a:rPr lang="en-US"/>
              <a:t>Click to edit title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2C7060A-4567-A74A-3AF0-E66CB6AC334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03200" y="3929062"/>
            <a:ext cx="9144000" cy="43134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speaker name</a:t>
            </a:r>
            <a:endParaRPr lang="en-GB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77C9208F-2B17-BF13-15F3-C2942141E56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03200" y="4610100"/>
            <a:ext cx="8648700" cy="263975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tx2"/>
                </a:solidFill>
                <a:latin typeface="+mn-lt"/>
              </a:defRPr>
            </a:lvl1pPr>
            <a:lvl3pPr marL="914400" indent="0">
              <a:buNone/>
              <a:defRPr/>
            </a:lvl3pPr>
          </a:lstStyle>
          <a:p>
            <a:pPr lvl="0"/>
            <a:r>
              <a:rPr lang="en-US"/>
              <a:t>Click to edit location </a:t>
            </a:r>
          </a:p>
        </p:txBody>
      </p:sp>
      <p:sp>
        <p:nvSpPr>
          <p:cNvPr id="18" name="Text Placeholder 13">
            <a:extLst>
              <a:ext uri="{FF2B5EF4-FFF2-40B4-BE49-F238E27FC236}">
                <a16:creationId xmlns:a16="http://schemas.microsoft.com/office/drawing/2014/main" id="{633D74CF-0634-649D-508B-5F74DC1A060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03200" y="4930325"/>
            <a:ext cx="8648700" cy="263975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tx2"/>
                </a:solidFill>
                <a:latin typeface="+mn-lt"/>
              </a:defRPr>
            </a:lvl1pPr>
            <a:lvl3pPr marL="914400" indent="0">
              <a:buNone/>
              <a:defRPr/>
            </a:lvl3pPr>
          </a:lstStyle>
          <a:p>
            <a:pPr lvl="0"/>
            <a:r>
              <a:rPr lang="en-US"/>
              <a:t>Click to edit date </a:t>
            </a:r>
          </a:p>
        </p:txBody>
      </p:sp>
    </p:spTree>
    <p:extLst>
      <p:ext uri="{BB962C8B-B14F-4D97-AF65-F5344CB8AC3E}">
        <p14:creationId xmlns:p14="http://schemas.microsoft.com/office/powerpoint/2010/main" val="13614559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3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3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▪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▪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▪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▪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3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3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3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C8C9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C8C9C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C8C9C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C8C9C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C8C9C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C8C9C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C8C9C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C8C9C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C8C9C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159799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967808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ing, text,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Placeholder 8">
            <a:extLst>
              <a:ext uri="{FF2B5EF4-FFF2-40B4-BE49-F238E27FC236}">
                <a16:creationId xmlns:a16="http://schemas.microsoft.com/office/drawing/2014/main" id="{BCE196B2-446B-C638-E24B-42F7A659B1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6700" y="365125"/>
            <a:ext cx="5829300" cy="574675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>
              <a:defRPr/>
            </a:lvl1pPr>
          </a:lstStyle>
          <a:p>
            <a:r>
              <a:rPr lang="en-US"/>
              <a:t>Click to edit title</a:t>
            </a:r>
            <a:endParaRPr lang="en-GB"/>
          </a:p>
        </p:txBody>
      </p:sp>
      <p:sp>
        <p:nvSpPr>
          <p:cNvPr id="6" name="Picture Placeholder 8">
            <a:extLst>
              <a:ext uri="{FF2B5EF4-FFF2-40B4-BE49-F238E27FC236}">
                <a16:creationId xmlns:a16="http://schemas.microsoft.com/office/drawing/2014/main" id="{9E2D15B4-3C1F-6E32-114C-0E3C063437E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388100" y="1304922"/>
            <a:ext cx="4025900" cy="4351339"/>
          </a:xfrm>
        </p:spPr>
        <p:txBody>
          <a:bodyPr/>
          <a:lstStyle/>
          <a:p>
            <a:endParaRPr lang="en-GB"/>
          </a:p>
        </p:txBody>
      </p:sp>
      <p:sp>
        <p:nvSpPr>
          <p:cNvPr id="7" name="Text Placeholder 9">
            <a:extLst>
              <a:ext uri="{FF2B5EF4-FFF2-40B4-BE49-F238E27FC236}">
                <a16:creationId xmlns:a16="http://schemas.microsoft.com/office/drawing/2014/main" id="{6D58FB62-6305-D775-94D1-00380F2AC3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6700" y="1304925"/>
            <a:ext cx="58293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body text</a:t>
            </a:r>
          </a:p>
        </p:txBody>
      </p:sp>
    </p:spTree>
    <p:extLst>
      <p:ext uri="{BB962C8B-B14F-4D97-AF65-F5344CB8AC3E}">
        <p14:creationId xmlns:p14="http://schemas.microsoft.com/office/powerpoint/2010/main" val="16759497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ing, text, three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Placeholder 8">
            <a:extLst>
              <a:ext uri="{FF2B5EF4-FFF2-40B4-BE49-F238E27FC236}">
                <a16:creationId xmlns:a16="http://schemas.microsoft.com/office/drawing/2014/main" id="{BCE196B2-446B-C638-E24B-42F7A659B1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6700" y="365125"/>
            <a:ext cx="5829300" cy="574675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>
              <a:defRPr/>
            </a:lvl1pPr>
          </a:lstStyle>
          <a:p>
            <a:r>
              <a:rPr lang="en-US"/>
              <a:t>Click to edit title</a:t>
            </a:r>
            <a:endParaRPr lang="en-GB"/>
          </a:p>
        </p:txBody>
      </p:sp>
      <p:sp>
        <p:nvSpPr>
          <p:cNvPr id="6" name="Picture Placeholder 8">
            <a:extLst>
              <a:ext uri="{FF2B5EF4-FFF2-40B4-BE49-F238E27FC236}">
                <a16:creationId xmlns:a16="http://schemas.microsoft.com/office/drawing/2014/main" id="{9E2D15B4-3C1F-6E32-114C-0E3C063437E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289801" y="2286000"/>
            <a:ext cx="3201066" cy="3213102"/>
          </a:xfrm>
        </p:spPr>
        <p:txBody>
          <a:bodyPr/>
          <a:lstStyle/>
          <a:p>
            <a:endParaRPr lang="en-GB"/>
          </a:p>
        </p:txBody>
      </p:sp>
      <p:sp>
        <p:nvSpPr>
          <p:cNvPr id="2" name="Picture Placeholder 8">
            <a:extLst>
              <a:ext uri="{FF2B5EF4-FFF2-40B4-BE49-F238E27FC236}">
                <a16:creationId xmlns:a16="http://schemas.microsoft.com/office/drawing/2014/main" id="{39A72C94-07DD-E2CA-345A-A35125CE44A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266701" y="2286000"/>
            <a:ext cx="3201066" cy="3213102"/>
          </a:xfrm>
        </p:spPr>
        <p:txBody>
          <a:bodyPr/>
          <a:lstStyle/>
          <a:p>
            <a:endParaRPr lang="en-GB"/>
          </a:p>
        </p:txBody>
      </p:sp>
      <p:sp>
        <p:nvSpPr>
          <p:cNvPr id="3" name="Picture Placeholder 8">
            <a:extLst>
              <a:ext uri="{FF2B5EF4-FFF2-40B4-BE49-F238E27FC236}">
                <a16:creationId xmlns:a16="http://schemas.microsoft.com/office/drawing/2014/main" id="{1BFA7CDF-E186-FDDF-CF2E-0B3F10DB84D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778251" y="2286000"/>
            <a:ext cx="3201066" cy="3213102"/>
          </a:xfrm>
        </p:spPr>
        <p:txBody>
          <a:bodyPr/>
          <a:lstStyle/>
          <a:p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A93167B-5805-9EBB-6E54-360D545AFA1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66700" y="1117600"/>
            <a:ext cx="10223500" cy="8382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body text</a:t>
            </a:r>
          </a:p>
        </p:txBody>
      </p:sp>
    </p:spTree>
    <p:extLst>
      <p:ext uri="{BB962C8B-B14F-4D97-AF65-F5344CB8AC3E}">
        <p14:creationId xmlns:p14="http://schemas.microsoft.com/office/powerpoint/2010/main" val="36236092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ing,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Placeholder 8">
            <a:extLst>
              <a:ext uri="{FF2B5EF4-FFF2-40B4-BE49-F238E27FC236}">
                <a16:creationId xmlns:a16="http://schemas.microsoft.com/office/drawing/2014/main" id="{3BF16C2F-A1C7-9D4A-331C-5D46DAAB20B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6700" y="365125"/>
            <a:ext cx="6324600" cy="574675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>
              <a:defRPr/>
            </a:lvl1pPr>
          </a:lstStyle>
          <a:p>
            <a:r>
              <a:rPr lang="en-US"/>
              <a:t>Click to edit title</a:t>
            </a:r>
            <a:endParaRPr lang="en-GB"/>
          </a:p>
        </p:txBody>
      </p:sp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D3A8A21F-2C7D-3EED-D3DE-935B34DCFB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6700" y="1304925"/>
            <a:ext cx="10261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body text</a:t>
            </a:r>
          </a:p>
        </p:txBody>
      </p:sp>
    </p:spTree>
    <p:extLst>
      <p:ext uri="{BB962C8B-B14F-4D97-AF65-F5344CB8AC3E}">
        <p14:creationId xmlns:p14="http://schemas.microsoft.com/office/powerpoint/2010/main" val="17478153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25D46A-4F53-F706-E005-3B7F94B067A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03200" y="2557461"/>
            <a:ext cx="9144000" cy="1138240"/>
          </a:xfrm>
        </p:spPr>
        <p:txBody>
          <a:bodyPr anchor="t" anchorCtr="0">
            <a:normAutofit/>
          </a:bodyPr>
          <a:lstStyle>
            <a:lvl1pPr algn="l">
              <a:defRPr sz="3600" b="0">
                <a:latin typeface="+mj-lt"/>
              </a:defRPr>
            </a:lvl1pPr>
          </a:lstStyle>
          <a:p>
            <a:r>
              <a:rPr lang="en-US"/>
              <a:t>Click to edit title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2C7060A-4567-A74A-3AF0-E66CB6AC334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03200" y="3929062"/>
            <a:ext cx="9144000" cy="43134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speaker name</a:t>
            </a:r>
            <a:endParaRPr lang="en-GB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77C9208F-2B17-BF13-15F3-C2942141E56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03200" y="4610100"/>
            <a:ext cx="8648700" cy="263975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tx2"/>
                </a:solidFill>
                <a:latin typeface="+mn-lt"/>
              </a:defRPr>
            </a:lvl1pPr>
            <a:lvl3pPr marL="914400" indent="0">
              <a:buNone/>
              <a:defRPr/>
            </a:lvl3pPr>
          </a:lstStyle>
          <a:p>
            <a:pPr lvl="0"/>
            <a:r>
              <a:rPr lang="en-US"/>
              <a:t>Click to edit location </a:t>
            </a:r>
          </a:p>
        </p:txBody>
      </p:sp>
      <p:sp>
        <p:nvSpPr>
          <p:cNvPr id="18" name="Text Placeholder 13">
            <a:extLst>
              <a:ext uri="{FF2B5EF4-FFF2-40B4-BE49-F238E27FC236}">
                <a16:creationId xmlns:a16="http://schemas.microsoft.com/office/drawing/2014/main" id="{633D74CF-0634-649D-508B-5F74DC1A060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03200" y="4930325"/>
            <a:ext cx="8648700" cy="263975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tx2"/>
                </a:solidFill>
                <a:latin typeface="+mn-lt"/>
              </a:defRPr>
            </a:lvl1pPr>
            <a:lvl3pPr marL="914400" indent="0">
              <a:buNone/>
              <a:defRPr/>
            </a:lvl3pPr>
          </a:lstStyle>
          <a:p>
            <a:pPr lvl="0"/>
            <a:r>
              <a:rPr lang="en-US"/>
              <a:t>Click to edit date </a:t>
            </a:r>
          </a:p>
        </p:txBody>
      </p:sp>
    </p:spTree>
    <p:extLst>
      <p:ext uri="{BB962C8B-B14F-4D97-AF65-F5344CB8AC3E}">
        <p14:creationId xmlns:p14="http://schemas.microsoft.com/office/powerpoint/2010/main" val="39100291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8B4CB8-F44D-BEE4-6DCA-1B2662AB00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6699" y="1122363"/>
            <a:ext cx="11654683" cy="23876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3BCF0F3-44B5-9EF2-3A88-E4424DDC895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6700" y="3602038"/>
            <a:ext cx="11654682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783C9B-D14B-899C-B084-D233E5CF9D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66700" y="536713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2C38EF-93AE-9214-FDFE-009AE71CD7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6642" y="5367135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881CBA-3EB3-43A7-D2FA-2410CF2BAE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78183" y="536713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4601B8E-4C5D-4D9E-8821-9696CA0E0E3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22645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74E776-F347-2357-03E5-35C58A7364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" y="365125"/>
            <a:ext cx="11654682" cy="4723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132FCD-286F-104A-BCF2-B9138BD0B6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6699" y="1304925"/>
            <a:ext cx="11654683" cy="386559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11ECD2-7228-FC6F-D057-E1D381721D2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66700" y="536713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501347-B148-1746-115D-B3672939A7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6642" y="5367135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74C7FE-56F7-317A-6A29-7F808D2B3C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78183" y="536713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4601B8E-4C5D-4D9E-8821-9696CA0E0E3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311217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941C41-E6F8-8CDB-15CB-AFE023C130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" y="1709738"/>
            <a:ext cx="11654682" cy="2852737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9976CA-B5E0-87F5-9BB8-567EA6D050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66699" y="4700187"/>
            <a:ext cx="11654683" cy="4480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61FB1F-7BDA-DC86-9EF3-DB36350C8D2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66700" y="536713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7E4339-5CB2-7EDB-C9AA-C007FA14F6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6642" y="5367135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47BCC8-EC59-1A12-7C24-DEA423BC7F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78183" y="536713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4601B8E-4C5D-4D9E-8821-9696CA0E0E3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21876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673409-495B-2752-6BF2-B1848FDE66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" y="365125"/>
            <a:ext cx="11087100" cy="4723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F4D184-1DF7-03BD-F6A8-1290E291CFC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66700" y="1304925"/>
            <a:ext cx="5580000" cy="38520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7F207A8-6978-C1D1-B0D6-FDA0CC1F42B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41383" y="1304925"/>
            <a:ext cx="5580000" cy="38520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400EE24-2BFB-8E46-2E66-3BA36D59A1C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66700" y="536713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5F2556D-B5E1-EF44-908B-500C8837B6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6642" y="5367135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B4910F-1642-C042-4D26-BC4F3A55A6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78183" y="536713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4601B8E-4C5D-4D9E-8821-9696CA0E0E3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68975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238E961-1532-85E1-EF19-CD6FD29F8D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66701" y="1304925"/>
            <a:ext cx="5580000" cy="74572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252AB67-467B-B4C7-6EEB-C8D144E364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66700" y="2330075"/>
            <a:ext cx="5580000" cy="284676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4F16626-4911-CA49-90C2-CE3262F728D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41380" y="1304925"/>
            <a:ext cx="5580001" cy="74572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C2FF839-783C-36FF-2F59-B33FD00F2E4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41379" y="2330075"/>
            <a:ext cx="5580003" cy="284676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F70523E-13BC-6AF4-F44B-1E81F507804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66700" y="536713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2ACC21D-81ED-0C7F-2CF7-CFDE23016E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6642" y="5367135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75BA4D1-1395-871F-083F-CCC3ADAA76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78183" y="536713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4601B8E-4C5D-4D9E-8821-9696CA0E0E3F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86479E40-CA8C-9DEB-E10E-9B0E9423E3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" y="365125"/>
            <a:ext cx="11087100" cy="4723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567292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CA4210A-8AD6-DB76-6435-6F1565CF23B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66700" y="536713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65DFFE2-973C-8808-2027-0A0826D067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6642" y="5367135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827C7D8-7501-4918-C3A4-210FC2D1AD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78183" y="536713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4601B8E-4C5D-4D9E-8821-9696CA0E0E3F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153C41D6-330E-7D22-3BA7-5AD129D230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" y="365125"/>
            <a:ext cx="11087100" cy="4723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84199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882BAE-96E7-8067-F384-6C81451D56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365125"/>
            <a:ext cx="5825382" cy="4814280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1E5DF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Click to edit Master text styles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676767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Second level</a:t>
            </a:r>
          </a:p>
          <a:p>
            <a:pPr marL="1143000" marR="0" lvl="2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676767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Third level</a:t>
            </a:r>
          </a:p>
          <a:p>
            <a:pPr marL="1600200" marR="0" lvl="3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676767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Fourth level</a:t>
            </a:r>
          </a:p>
          <a:p>
            <a:pPr marL="2057400" marR="0" lvl="4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676767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Fifth level</a:t>
            </a:r>
            <a:endParaRPr kumimoji="0" lang="en-GB" sz="1600" b="0" i="0" u="none" strike="noStrike" kern="1200" cap="none" spc="0" normalizeH="0" baseline="0" noProof="0">
              <a:ln>
                <a:noFill/>
              </a:ln>
              <a:solidFill>
                <a:srgbClr val="676767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17ED95-2655-DA64-A0CC-0DB50CEC6D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66700" y="1418324"/>
            <a:ext cx="5588000" cy="376108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BF7D06-9178-0519-324E-D3FAE1553A1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66700" y="536713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DED0C21-14CC-0A4D-09D2-207115B3D4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6642" y="5367135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94D343D-82C5-3AAA-AADD-2197F991E6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78183" y="536713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4601B8E-4C5D-4D9E-8821-9696CA0E0E3F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57006FAE-DBD1-BA77-7F74-11A8DCE9D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" y="365125"/>
            <a:ext cx="5588000" cy="865469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845859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403EE30-E243-DD16-09E0-8B68AEC324F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7" y="365125"/>
            <a:ext cx="6738195" cy="478812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87748DA-A10C-6B03-FEDA-D99AE6E85A9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66700" y="536713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009BA5F-3B12-9A62-2D70-80CF77B995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6642" y="5367135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1A75CB-A493-E2D5-0C56-6C9F25C86C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78183" y="536713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4601B8E-4C5D-4D9E-8821-9696CA0E0E3F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DEDEF678-90EE-1594-AB80-39E97C15D7D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66700" y="1418324"/>
            <a:ext cx="4638586" cy="376108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DBA06E30-B013-E2B6-FBD1-5AB600612D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" y="365125"/>
            <a:ext cx="4638586" cy="865469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45495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3896746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ing, text,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Placeholder 8">
            <a:extLst>
              <a:ext uri="{FF2B5EF4-FFF2-40B4-BE49-F238E27FC236}">
                <a16:creationId xmlns:a16="http://schemas.microsoft.com/office/drawing/2014/main" id="{BCE196B2-446B-C638-E24B-42F7A659B1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6700" y="365125"/>
            <a:ext cx="5829300" cy="574675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>
              <a:defRPr/>
            </a:lvl1pPr>
          </a:lstStyle>
          <a:p>
            <a:r>
              <a:rPr lang="en-US"/>
              <a:t>Click to edit title</a:t>
            </a:r>
            <a:endParaRPr lang="en-GB"/>
          </a:p>
        </p:txBody>
      </p:sp>
      <p:sp>
        <p:nvSpPr>
          <p:cNvPr id="6" name="Picture Placeholder 8">
            <a:extLst>
              <a:ext uri="{FF2B5EF4-FFF2-40B4-BE49-F238E27FC236}">
                <a16:creationId xmlns:a16="http://schemas.microsoft.com/office/drawing/2014/main" id="{9E2D15B4-3C1F-6E32-114C-0E3C063437E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388100" y="1304922"/>
            <a:ext cx="4025900" cy="4351339"/>
          </a:xfrm>
        </p:spPr>
        <p:txBody>
          <a:bodyPr/>
          <a:lstStyle/>
          <a:p>
            <a:endParaRPr lang="en-GB"/>
          </a:p>
        </p:txBody>
      </p:sp>
      <p:sp>
        <p:nvSpPr>
          <p:cNvPr id="7" name="Text Placeholder 9">
            <a:extLst>
              <a:ext uri="{FF2B5EF4-FFF2-40B4-BE49-F238E27FC236}">
                <a16:creationId xmlns:a16="http://schemas.microsoft.com/office/drawing/2014/main" id="{6D58FB62-6305-D775-94D1-00380F2AC3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6700" y="1304925"/>
            <a:ext cx="58293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body text</a:t>
            </a:r>
          </a:p>
        </p:txBody>
      </p:sp>
    </p:spTree>
    <p:extLst>
      <p:ext uri="{BB962C8B-B14F-4D97-AF65-F5344CB8AC3E}">
        <p14:creationId xmlns:p14="http://schemas.microsoft.com/office/powerpoint/2010/main" val="195305481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ing, text, three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Placeholder 8">
            <a:extLst>
              <a:ext uri="{FF2B5EF4-FFF2-40B4-BE49-F238E27FC236}">
                <a16:creationId xmlns:a16="http://schemas.microsoft.com/office/drawing/2014/main" id="{BCE196B2-446B-C638-E24B-42F7A659B1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6700" y="365125"/>
            <a:ext cx="5829300" cy="574675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>
              <a:defRPr/>
            </a:lvl1pPr>
          </a:lstStyle>
          <a:p>
            <a:r>
              <a:rPr lang="en-US"/>
              <a:t>Click to edit title</a:t>
            </a:r>
            <a:endParaRPr lang="en-GB"/>
          </a:p>
        </p:txBody>
      </p:sp>
      <p:sp>
        <p:nvSpPr>
          <p:cNvPr id="6" name="Picture Placeholder 8">
            <a:extLst>
              <a:ext uri="{FF2B5EF4-FFF2-40B4-BE49-F238E27FC236}">
                <a16:creationId xmlns:a16="http://schemas.microsoft.com/office/drawing/2014/main" id="{9E2D15B4-3C1F-6E32-114C-0E3C063437E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289801" y="2286000"/>
            <a:ext cx="3201066" cy="3213102"/>
          </a:xfrm>
        </p:spPr>
        <p:txBody>
          <a:bodyPr/>
          <a:lstStyle/>
          <a:p>
            <a:endParaRPr lang="en-GB"/>
          </a:p>
        </p:txBody>
      </p:sp>
      <p:sp>
        <p:nvSpPr>
          <p:cNvPr id="2" name="Picture Placeholder 8">
            <a:extLst>
              <a:ext uri="{FF2B5EF4-FFF2-40B4-BE49-F238E27FC236}">
                <a16:creationId xmlns:a16="http://schemas.microsoft.com/office/drawing/2014/main" id="{39A72C94-07DD-E2CA-345A-A35125CE44A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266701" y="2286000"/>
            <a:ext cx="3201066" cy="3213102"/>
          </a:xfrm>
        </p:spPr>
        <p:txBody>
          <a:bodyPr/>
          <a:lstStyle/>
          <a:p>
            <a:endParaRPr lang="en-GB"/>
          </a:p>
        </p:txBody>
      </p:sp>
      <p:sp>
        <p:nvSpPr>
          <p:cNvPr id="3" name="Picture Placeholder 8">
            <a:extLst>
              <a:ext uri="{FF2B5EF4-FFF2-40B4-BE49-F238E27FC236}">
                <a16:creationId xmlns:a16="http://schemas.microsoft.com/office/drawing/2014/main" id="{1BFA7CDF-E186-FDDF-CF2E-0B3F10DB84D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778251" y="2286000"/>
            <a:ext cx="3201066" cy="3213102"/>
          </a:xfrm>
        </p:spPr>
        <p:txBody>
          <a:bodyPr/>
          <a:lstStyle/>
          <a:p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A93167B-5805-9EBB-6E54-360D545AFA1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66700" y="1117600"/>
            <a:ext cx="10223500" cy="8382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body text</a:t>
            </a:r>
          </a:p>
        </p:txBody>
      </p:sp>
    </p:spTree>
    <p:extLst>
      <p:ext uri="{BB962C8B-B14F-4D97-AF65-F5344CB8AC3E}">
        <p14:creationId xmlns:p14="http://schemas.microsoft.com/office/powerpoint/2010/main" val="393287634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ing,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Placeholder 8">
            <a:extLst>
              <a:ext uri="{FF2B5EF4-FFF2-40B4-BE49-F238E27FC236}">
                <a16:creationId xmlns:a16="http://schemas.microsoft.com/office/drawing/2014/main" id="{3BF16C2F-A1C7-9D4A-331C-5D46DAAB20B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6700" y="365125"/>
            <a:ext cx="6324600" cy="574675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>
              <a:defRPr/>
            </a:lvl1pPr>
          </a:lstStyle>
          <a:p>
            <a:r>
              <a:rPr lang="en-US"/>
              <a:t>Click to edit title</a:t>
            </a:r>
            <a:endParaRPr lang="en-GB"/>
          </a:p>
        </p:txBody>
      </p:sp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D3A8A21F-2C7D-3EED-D3DE-935B34DCFB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6700" y="1304925"/>
            <a:ext cx="10261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body text</a:t>
            </a:r>
          </a:p>
        </p:txBody>
      </p:sp>
    </p:spTree>
    <p:extLst>
      <p:ext uri="{BB962C8B-B14F-4D97-AF65-F5344CB8AC3E}">
        <p14:creationId xmlns:p14="http://schemas.microsoft.com/office/powerpoint/2010/main" val="19222521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25D46A-4F53-F706-E005-3B7F94B067A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03200" y="2557461"/>
            <a:ext cx="9144000" cy="1138240"/>
          </a:xfrm>
        </p:spPr>
        <p:txBody>
          <a:bodyPr anchor="t" anchorCtr="0">
            <a:normAutofit/>
          </a:bodyPr>
          <a:lstStyle>
            <a:lvl1pPr algn="l">
              <a:defRPr sz="3600" b="0">
                <a:latin typeface="+mj-lt"/>
              </a:defRPr>
            </a:lvl1pPr>
          </a:lstStyle>
          <a:p>
            <a:r>
              <a:rPr lang="en-US"/>
              <a:t>Click to edit title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2C7060A-4567-A74A-3AF0-E66CB6AC334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03200" y="3929062"/>
            <a:ext cx="9144000" cy="43134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speaker name</a:t>
            </a:r>
            <a:endParaRPr lang="en-GB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77C9208F-2B17-BF13-15F3-C2942141E56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03200" y="4610100"/>
            <a:ext cx="8648700" cy="263975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tx2"/>
                </a:solidFill>
                <a:latin typeface="+mn-lt"/>
              </a:defRPr>
            </a:lvl1pPr>
            <a:lvl3pPr marL="914400" indent="0">
              <a:buNone/>
              <a:defRPr/>
            </a:lvl3pPr>
          </a:lstStyle>
          <a:p>
            <a:pPr lvl="0"/>
            <a:r>
              <a:rPr lang="en-US"/>
              <a:t>Click to edit location </a:t>
            </a:r>
          </a:p>
        </p:txBody>
      </p:sp>
      <p:sp>
        <p:nvSpPr>
          <p:cNvPr id="18" name="Text Placeholder 13">
            <a:extLst>
              <a:ext uri="{FF2B5EF4-FFF2-40B4-BE49-F238E27FC236}">
                <a16:creationId xmlns:a16="http://schemas.microsoft.com/office/drawing/2014/main" id="{633D74CF-0634-649D-508B-5F74DC1A060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03200" y="4930325"/>
            <a:ext cx="8648700" cy="263975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tx2"/>
                </a:solidFill>
                <a:latin typeface="+mn-lt"/>
              </a:defRPr>
            </a:lvl1pPr>
            <a:lvl3pPr marL="914400" indent="0">
              <a:buNone/>
              <a:defRPr/>
            </a:lvl3pPr>
          </a:lstStyle>
          <a:p>
            <a:pPr lvl="0"/>
            <a:r>
              <a:rPr lang="en-US"/>
              <a:t>Click to edit date </a:t>
            </a:r>
          </a:p>
        </p:txBody>
      </p:sp>
    </p:spTree>
    <p:extLst>
      <p:ext uri="{BB962C8B-B14F-4D97-AF65-F5344CB8AC3E}">
        <p14:creationId xmlns:p14="http://schemas.microsoft.com/office/powerpoint/2010/main" val="72777830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8B4CB8-F44D-BEE4-6DCA-1B2662AB00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6699" y="1122363"/>
            <a:ext cx="11654683" cy="23876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3BCF0F3-44B5-9EF2-3A88-E4424DDC895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6700" y="3602038"/>
            <a:ext cx="11654682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783C9B-D14B-899C-B084-D233E5CF9D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2C38EF-93AE-9214-FDFE-009AE71CD7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881CBA-3EB3-43A7-D2FA-2410CF2BAE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01B8E-4C5D-4D9E-8821-9696CA0E0E3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067073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74E776-F347-2357-03E5-35C58A7364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" y="365125"/>
            <a:ext cx="11654682" cy="4723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132FCD-286F-104A-BCF2-B9138BD0B6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6699" y="1304925"/>
            <a:ext cx="11654683" cy="386559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11ECD2-7228-FC6F-D057-E1D381721D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501347-B148-1746-115D-B3672939A7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74C7FE-56F7-317A-6A29-7F808D2B3C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01B8E-4C5D-4D9E-8821-9696CA0E0E3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590000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941C41-E6F8-8CDB-15CB-AFE023C130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" y="1709738"/>
            <a:ext cx="11654682" cy="2852737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9976CA-B5E0-87F5-9BB8-567EA6D050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66699" y="4700187"/>
            <a:ext cx="11654683" cy="4480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61FB1F-7BDA-DC86-9EF3-DB36350C8D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7E4339-5CB2-7EDB-C9AA-C007FA14F6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47BCC8-EC59-1A12-7C24-DEA423BC7F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01B8E-4C5D-4D9E-8821-9696CA0E0E3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8313434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673409-495B-2752-6BF2-B1848FDE66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" y="365125"/>
            <a:ext cx="11087100" cy="4723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F4D184-1DF7-03BD-F6A8-1290E291CFC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66700" y="1304925"/>
            <a:ext cx="5580000" cy="38520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7F207A8-6978-C1D1-B0D6-FDA0CC1F42B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41383" y="1304925"/>
            <a:ext cx="5580000" cy="38520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400EE24-2BFB-8E46-2E66-3BA36D59A1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5F2556D-B5E1-EF44-908B-500C8837B6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B4910F-1642-C042-4D26-BC4F3A55A6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78183" y="5367135"/>
            <a:ext cx="2743200" cy="365125"/>
          </a:xfrm>
        </p:spPr>
        <p:txBody>
          <a:bodyPr/>
          <a:lstStyle/>
          <a:p>
            <a:fld id="{94601B8E-4C5D-4D9E-8821-9696CA0E0E3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497945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238E961-1532-85E1-EF19-CD6FD29F8D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66701" y="1304925"/>
            <a:ext cx="5580000" cy="74572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252AB67-467B-B4C7-6EEB-C8D144E364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66700" y="2330075"/>
            <a:ext cx="5580000" cy="284676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4F16626-4911-CA49-90C2-CE3262F728D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41380" y="1304925"/>
            <a:ext cx="5580001" cy="74572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C2FF839-783C-36FF-2F59-B33FD00F2E4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41379" y="2330075"/>
            <a:ext cx="5580003" cy="284676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F70523E-13BC-6AF4-F44B-1E81F50780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2ACC21D-81ED-0C7F-2CF7-CFDE23016E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75BA4D1-1395-871F-083F-CCC3ADAA76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01B8E-4C5D-4D9E-8821-9696CA0E0E3F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86479E40-CA8C-9DEB-E10E-9B0E9423E3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" y="365125"/>
            <a:ext cx="11087100" cy="4723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7631575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CA4210A-8AD6-DB76-6435-6F1565CF23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65DFFE2-973C-8808-2027-0A0826D067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827C7D8-7501-4918-C3A4-210FC2D1AD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01B8E-4C5D-4D9E-8821-9696CA0E0E3F}" type="slidenum">
              <a:rPr lang="en-GB" smtClean="0"/>
              <a:t>‹#›</a:t>
            </a:fld>
            <a:endParaRPr lang="en-GB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153C41D6-330E-7D22-3BA7-5AD129D230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" y="365125"/>
            <a:ext cx="11087100" cy="4723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015038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882BAE-96E7-8067-F384-6C81451D56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365125"/>
            <a:ext cx="5825382" cy="4814280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1E5DF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Click to edit Master text styles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676767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Second level</a:t>
            </a:r>
          </a:p>
          <a:p>
            <a:pPr marL="1143000" marR="0" lvl="2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676767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Third level</a:t>
            </a:r>
          </a:p>
          <a:p>
            <a:pPr marL="1600200" marR="0" lvl="3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676767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Fourth level</a:t>
            </a:r>
          </a:p>
          <a:p>
            <a:pPr marL="2057400" marR="0" lvl="4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676767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Fifth level</a:t>
            </a:r>
            <a:endParaRPr kumimoji="0" lang="en-GB" sz="1600" b="0" i="0" u="none" strike="noStrike" kern="1200" cap="none" spc="0" normalizeH="0" baseline="0" noProof="0">
              <a:ln>
                <a:noFill/>
              </a:ln>
              <a:solidFill>
                <a:srgbClr val="676767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17ED95-2655-DA64-A0CC-0DB50CEC6D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66700" y="1418324"/>
            <a:ext cx="5588000" cy="376108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BF7D06-9178-0519-324E-D3FAE1553A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DED0C21-14CC-0A4D-09D2-207115B3D4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94D343D-82C5-3AAA-AADD-2197F991E6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01B8E-4C5D-4D9E-8821-9696CA0E0E3F}" type="slidenum">
              <a:rPr lang="en-GB" smtClean="0"/>
              <a:t>‹#›</a:t>
            </a:fld>
            <a:endParaRPr lang="en-GB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57006FAE-DBD1-BA77-7F74-11A8DCE9D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" y="365125"/>
            <a:ext cx="5588000" cy="865469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0907119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403EE30-E243-DD16-09E0-8B68AEC324F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7" y="365125"/>
            <a:ext cx="6738195" cy="478812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87748DA-A10C-6B03-FEDA-D99AE6E85A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009BA5F-3B12-9A62-2D70-80CF77B995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1A75CB-A493-E2D5-0C56-6C9F25C86C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01B8E-4C5D-4D9E-8821-9696CA0E0E3F}" type="slidenum">
              <a:rPr lang="en-GB" smtClean="0"/>
              <a:t>‹#›</a:t>
            </a:fld>
            <a:endParaRPr lang="en-GB"/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DEDEF678-90EE-1594-AB80-39E97C15D7D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66700" y="1418324"/>
            <a:ext cx="4638586" cy="376108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DBA06E30-B013-E2B6-FBD1-5AB600612D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" y="365125"/>
            <a:ext cx="4638586" cy="865469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619910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4">
            <a:extLst>
              <a:ext uri="{FF2B5EF4-FFF2-40B4-BE49-F238E27FC236}">
                <a16:creationId xmlns:a16="http://schemas.microsoft.com/office/drawing/2014/main" id="{253EB4B6-ECAF-E5D5-8A04-CBA9A51129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71853" y="6321680"/>
            <a:ext cx="2743200" cy="365125"/>
          </a:xfrm>
        </p:spPr>
        <p:txBody>
          <a:bodyPr/>
          <a:lstStyle/>
          <a:p>
            <a:fld id="{94601B8E-4C5D-4D9E-8821-9696CA0E0E3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4062700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ing, text,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Placeholder 8">
            <a:extLst>
              <a:ext uri="{FF2B5EF4-FFF2-40B4-BE49-F238E27FC236}">
                <a16:creationId xmlns:a16="http://schemas.microsoft.com/office/drawing/2014/main" id="{BCE196B2-446B-C638-E24B-42F7A659B1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6700" y="365125"/>
            <a:ext cx="5829300" cy="574675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>
              <a:defRPr/>
            </a:lvl1pPr>
          </a:lstStyle>
          <a:p>
            <a:r>
              <a:rPr lang="en-US"/>
              <a:t>Click to edit title</a:t>
            </a:r>
            <a:endParaRPr lang="en-GB"/>
          </a:p>
        </p:txBody>
      </p:sp>
      <p:sp>
        <p:nvSpPr>
          <p:cNvPr id="6" name="Picture Placeholder 8">
            <a:extLst>
              <a:ext uri="{FF2B5EF4-FFF2-40B4-BE49-F238E27FC236}">
                <a16:creationId xmlns:a16="http://schemas.microsoft.com/office/drawing/2014/main" id="{9E2D15B4-3C1F-6E32-114C-0E3C063437E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388100" y="1304922"/>
            <a:ext cx="4025900" cy="4351339"/>
          </a:xfrm>
        </p:spPr>
        <p:txBody>
          <a:bodyPr/>
          <a:lstStyle/>
          <a:p>
            <a:endParaRPr lang="en-GB"/>
          </a:p>
        </p:txBody>
      </p:sp>
      <p:sp>
        <p:nvSpPr>
          <p:cNvPr id="7" name="Text Placeholder 9">
            <a:extLst>
              <a:ext uri="{FF2B5EF4-FFF2-40B4-BE49-F238E27FC236}">
                <a16:creationId xmlns:a16="http://schemas.microsoft.com/office/drawing/2014/main" id="{6D58FB62-6305-D775-94D1-00380F2AC3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6700" y="1304925"/>
            <a:ext cx="58293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body text</a:t>
            </a:r>
          </a:p>
        </p:txBody>
      </p:sp>
      <p:sp>
        <p:nvSpPr>
          <p:cNvPr id="2" name="Slide Number Placeholder 4">
            <a:extLst>
              <a:ext uri="{FF2B5EF4-FFF2-40B4-BE49-F238E27FC236}">
                <a16:creationId xmlns:a16="http://schemas.microsoft.com/office/drawing/2014/main" id="{D8D7C8A6-7D02-6628-F93E-A41F5BBB2B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71853" y="6321680"/>
            <a:ext cx="2743200" cy="365125"/>
          </a:xfrm>
        </p:spPr>
        <p:txBody>
          <a:bodyPr/>
          <a:lstStyle/>
          <a:p>
            <a:fld id="{94601B8E-4C5D-4D9E-8821-9696CA0E0E3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8347996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ing, text, three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Placeholder 8">
            <a:extLst>
              <a:ext uri="{FF2B5EF4-FFF2-40B4-BE49-F238E27FC236}">
                <a16:creationId xmlns:a16="http://schemas.microsoft.com/office/drawing/2014/main" id="{BCE196B2-446B-C638-E24B-42F7A659B1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6700" y="365125"/>
            <a:ext cx="5829300" cy="574675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>
              <a:defRPr/>
            </a:lvl1pPr>
          </a:lstStyle>
          <a:p>
            <a:r>
              <a:rPr lang="en-US"/>
              <a:t>Click to edit title</a:t>
            </a:r>
            <a:endParaRPr lang="en-GB"/>
          </a:p>
        </p:txBody>
      </p:sp>
      <p:sp>
        <p:nvSpPr>
          <p:cNvPr id="6" name="Picture Placeholder 8">
            <a:extLst>
              <a:ext uri="{FF2B5EF4-FFF2-40B4-BE49-F238E27FC236}">
                <a16:creationId xmlns:a16="http://schemas.microsoft.com/office/drawing/2014/main" id="{9E2D15B4-3C1F-6E32-114C-0E3C063437E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289801" y="2286000"/>
            <a:ext cx="3201066" cy="3213102"/>
          </a:xfrm>
        </p:spPr>
        <p:txBody>
          <a:bodyPr/>
          <a:lstStyle/>
          <a:p>
            <a:endParaRPr lang="en-GB"/>
          </a:p>
        </p:txBody>
      </p:sp>
      <p:sp>
        <p:nvSpPr>
          <p:cNvPr id="2" name="Picture Placeholder 8">
            <a:extLst>
              <a:ext uri="{FF2B5EF4-FFF2-40B4-BE49-F238E27FC236}">
                <a16:creationId xmlns:a16="http://schemas.microsoft.com/office/drawing/2014/main" id="{39A72C94-07DD-E2CA-345A-A35125CE44A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266701" y="2286000"/>
            <a:ext cx="3201066" cy="3213102"/>
          </a:xfrm>
        </p:spPr>
        <p:txBody>
          <a:bodyPr/>
          <a:lstStyle/>
          <a:p>
            <a:endParaRPr lang="en-GB"/>
          </a:p>
        </p:txBody>
      </p:sp>
      <p:sp>
        <p:nvSpPr>
          <p:cNvPr id="3" name="Picture Placeholder 8">
            <a:extLst>
              <a:ext uri="{FF2B5EF4-FFF2-40B4-BE49-F238E27FC236}">
                <a16:creationId xmlns:a16="http://schemas.microsoft.com/office/drawing/2014/main" id="{1BFA7CDF-E186-FDDF-CF2E-0B3F10DB84D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778251" y="2286000"/>
            <a:ext cx="3201066" cy="3213102"/>
          </a:xfrm>
        </p:spPr>
        <p:txBody>
          <a:bodyPr/>
          <a:lstStyle/>
          <a:p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A93167B-5805-9EBB-6E54-360D545AFA1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66700" y="1117600"/>
            <a:ext cx="10223500" cy="8382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body text</a:t>
            </a:r>
          </a:p>
        </p:txBody>
      </p:sp>
      <p:sp>
        <p:nvSpPr>
          <p:cNvPr id="4" name="Slide Number Placeholder 4">
            <a:extLst>
              <a:ext uri="{FF2B5EF4-FFF2-40B4-BE49-F238E27FC236}">
                <a16:creationId xmlns:a16="http://schemas.microsoft.com/office/drawing/2014/main" id="{80411190-A452-D16D-936C-B61DA9B9C3AA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9271853" y="6321680"/>
            <a:ext cx="2743200" cy="365125"/>
          </a:xfrm>
        </p:spPr>
        <p:txBody>
          <a:bodyPr/>
          <a:lstStyle/>
          <a:p>
            <a:fld id="{94601B8E-4C5D-4D9E-8821-9696CA0E0E3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547079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ing,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Placeholder 8">
            <a:extLst>
              <a:ext uri="{FF2B5EF4-FFF2-40B4-BE49-F238E27FC236}">
                <a16:creationId xmlns:a16="http://schemas.microsoft.com/office/drawing/2014/main" id="{3BF16C2F-A1C7-9D4A-331C-5D46DAAB20B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6700" y="365125"/>
            <a:ext cx="6324600" cy="574675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>
              <a:defRPr/>
            </a:lvl1pPr>
          </a:lstStyle>
          <a:p>
            <a:r>
              <a:rPr lang="en-US"/>
              <a:t>Click to edit title</a:t>
            </a:r>
            <a:endParaRPr lang="en-GB"/>
          </a:p>
        </p:txBody>
      </p:sp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D3A8A21F-2C7D-3EED-D3DE-935B34DCFB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6700" y="1304925"/>
            <a:ext cx="10261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body text</a:t>
            </a:r>
          </a:p>
        </p:txBody>
      </p:sp>
      <p:sp>
        <p:nvSpPr>
          <p:cNvPr id="2" name="Slide Number Placeholder 4">
            <a:extLst>
              <a:ext uri="{FF2B5EF4-FFF2-40B4-BE49-F238E27FC236}">
                <a16:creationId xmlns:a16="http://schemas.microsoft.com/office/drawing/2014/main" id="{9CD2286C-4241-54A0-0ED5-EB1BF52D40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71853" y="6321680"/>
            <a:ext cx="2743200" cy="365125"/>
          </a:xfrm>
        </p:spPr>
        <p:txBody>
          <a:bodyPr/>
          <a:lstStyle/>
          <a:p>
            <a:fld id="{94601B8E-4C5D-4D9E-8821-9696CA0E0E3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630272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25D46A-4F53-F706-E005-3B7F94B067A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03200" y="2557461"/>
            <a:ext cx="9144000" cy="1138240"/>
          </a:xfrm>
        </p:spPr>
        <p:txBody>
          <a:bodyPr anchor="t" anchorCtr="0">
            <a:normAutofit/>
          </a:bodyPr>
          <a:lstStyle>
            <a:lvl1pPr algn="l">
              <a:defRPr sz="3600" b="0">
                <a:latin typeface="+mj-lt"/>
              </a:defRPr>
            </a:lvl1pPr>
          </a:lstStyle>
          <a:p>
            <a:r>
              <a:rPr lang="en-US"/>
              <a:t>Click to edit title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2C7060A-4567-A74A-3AF0-E66CB6AC334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03200" y="3929062"/>
            <a:ext cx="9144000" cy="43134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speaker name</a:t>
            </a:r>
            <a:endParaRPr lang="en-GB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77C9208F-2B17-BF13-15F3-C2942141E56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03200" y="4610100"/>
            <a:ext cx="8648700" cy="263975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tx2"/>
                </a:solidFill>
                <a:latin typeface="+mn-lt"/>
              </a:defRPr>
            </a:lvl1pPr>
            <a:lvl3pPr marL="914400" indent="0">
              <a:buNone/>
              <a:defRPr/>
            </a:lvl3pPr>
          </a:lstStyle>
          <a:p>
            <a:pPr lvl="0"/>
            <a:r>
              <a:rPr lang="en-US"/>
              <a:t>Click to edit location </a:t>
            </a:r>
          </a:p>
        </p:txBody>
      </p:sp>
      <p:sp>
        <p:nvSpPr>
          <p:cNvPr id="18" name="Text Placeholder 13">
            <a:extLst>
              <a:ext uri="{FF2B5EF4-FFF2-40B4-BE49-F238E27FC236}">
                <a16:creationId xmlns:a16="http://schemas.microsoft.com/office/drawing/2014/main" id="{633D74CF-0634-649D-508B-5F74DC1A060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03200" y="4930325"/>
            <a:ext cx="8648700" cy="263975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tx2"/>
                </a:solidFill>
                <a:latin typeface="+mn-lt"/>
              </a:defRPr>
            </a:lvl1pPr>
            <a:lvl3pPr marL="914400" indent="0">
              <a:buNone/>
              <a:defRPr/>
            </a:lvl3pPr>
          </a:lstStyle>
          <a:p>
            <a:pPr lvl="0"/>
            <a:r>
              <a:rPr lang="en-US"/>
              <a:t>Click to edit date </a:t>
            </a:r>
          </a:p>
        </p:txBody>
      </p:sp>
      <p:sp>
        <p:nvSpPr>
          <p:cNvPr id="4" name="Slide Number Placeholder 4">
            <a:extLst>
              <a:ext uri="{FF2B5EF4-FFF2-40B4-BE49-F238E27FC236}">
                <a16:creationId xmlns:a16="http://schemas.microsoft.com/office/drawing/2014/main" id="{DECE5023-A596-9A43-54FB-8833187D81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71853" y="6321680"/>
            <a:ext cx="2743200" cy="365125"/>
          </a:xfrm>
        </p:spPr>
        <p:txBody>
          <a:bodyPr/>
          <a:lstStyle/>
          <a:p>
            <a:fld id="{94601B8E-4C5D-4D9E-8821-9696CA0E0E3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431079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8B4CB8-F44D-BEE4-6DCA-1B2662AB00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6699" y="1122363"/>
            <a:ext cx="11654683" cy="23876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3BCF0F3-44B5-9EF2-3A88-E4424DDC895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6700" y="3602038"/>
            <a:ext cx="11654682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783C9B-D14B-899C-B084-D233E5CF9D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2C38EF-93AE-9214-FDFE-009AE71CD7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881CBA-3EB3-43A7-D2FA-2410CF2BAE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01B8E-4C5D-4D9E-8821-9696CA0E0E3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74736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74E776-F347-2357-03E5-35C58A7364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" y="365125"/>
            <a:ext cx="11654682" cy="4723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132FCD-286F-104A-BCF2-B9138BD0B6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6699" y="1304925"/>
            <a:ext cx="11654683" cy="386559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11ECD2-7228-FC6F-D057-E1D381721D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501347-B148-1746-115D-B3672939A7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74C7FE-56F7-317A-6A29-7F808D2B3C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01B8E-4C5D-4D9E-8821-9696CA0E0E3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95047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941C41-E6F8-8CDB-15CB-AFE023C130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" y="1709738"/>
            <a:ext cx="11654682" cy="2852737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9976CA-B5E0-87F5-9BB8-567EA6D050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66699" y="4700187"/>
            <a:ext cx="11654683" cy="4480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61FB1F-7BDA-DC86-9EF3-DB36350C8D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7E4339-5CB2-7EDB-C9AA-C007FA14F6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47BCC8-EC59-1A12-7C24-DEA423BC7F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01B8E-4C5D-4D9E-8821-9696CA0E0E3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705303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673409-495B-2752-6BF2-B1848FDE66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" y="365125"/>
            <a:ext cx="11087100" cy="4723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F4D184-1DF7-03BD-F6A8-1290E291CFC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66700" y="1304925"/>
            <a:ext cx="5580000" cy="38520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7F207A8-6978-C1D1-B0D6-FDA0CC1F42B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41383" y="1304925"/>
            <a:ext cx="5580000" cy="38520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400EE24-2BFB-8E46-2E66-3BA36D59A1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5F2556D-B5E1-EF44-908B-500C8837B6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B4910F-1642-C042-4D26-BC4F3A55A6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78183" y="5367135"/>
            <a:ext cx="2743200" cy="365125"/>
          </a:xfrm>
        </p:spPr>
        <p:txBody>
          <a:bodyPr/>
          <a:lstStyle/>
          <a:p>
            <a:fld id="{94601B8E-4C5D-4D9E-8821-9696CA0E0E3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0516197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238E961-1532-85E1-EF19-CD6FD29F8D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66701" y="1304925"/>
            <a:ext cx="5580000" cy="74572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252AB67-467B-B4C7-6EEB-C8D144E364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66700" y="2330075"/>
            <a:ext cx="5580000" cy="284676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4F16626-4911-CA49-90C2-CE3262F728D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41380" y="1304925"/>
            <a:ext cx="5580001" cy="74572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C2FF839-783C-36FF-2F59-B33FD00F2E4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41379" y="2330075"/>
            <a:ext cx="5580003" cy="284676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F70523E-13BC-6AF4-F44B-1E81F50780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2ACC21D-81ED-0C7F-2CF7-CFDE23016E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75BA4D1-1395-871F-083F-CCC3ADAA76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01B8E-4C5D-4D9E-8821-9696CA0E0E3F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86479E40-CA8C-9DEB-E10E-9B0E9423E3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" y="365125"/>
            <a:ext cx="11087100" cy="4723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862415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CA4210A-8AD6-DB76-6435-6F1565CF23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65DFFE2-973C-8808-2027-0A0826D067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827C7D8-7501-4918-C3A4-210FC2D1AD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01B8E-4C5D-4D9E-8821-9696CA0E0E3F}" type="slidenum">
              <a:rPr lang="en-GB" smtClean="0"/>
              <a:t>‹#›</a:t>
            </a:fld>
            <a:endParaRPr lang="en-GB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153C41D6-330E-7D22-3BA7-5AD129D230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" y="365125"/>
            <a:ext cx="11087100" cy="4723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171096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882BAE-96E7-8067-F384-6C81451D56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365125"/>
            <a:ext cx="5825382" cy="4814280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1E5DF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Click to edit Master text styles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676767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Second level</a:t>
            </a:r>
          </a:p>
          <a:p>
            <a:pPr marL="1143000" marR="0" lvl="2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676767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Third level</a:t>
            </a:r>
          </a:p>
          <a:p>
            <a:pPr marL="1600200" marR="0" lvl="3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676767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Fourth level</a:t>
            </a:r>
          </a:p>
          <a:p>
            <a:pPr marL="2057400" marR="0" lvl="4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676767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Fifth level</a:t>
            </a:r>
            <a:endParaRPr kumimoji="0" lang="en-GB" sz="1600" b="0" i="0" u="none" strike="noStrike" kern="1200" cap="none" spc="0" normalizeH="0" baseline="0" noProof="0">
              <a:ln>
                <a:noFill/>
              </a:ln>
              <a:solidFill>
                <a:srgbClr val="676767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17ED95-2655-DA64-A0CC-0DB50CEC6D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66700" y="1418324"/>
            <a:ext cx="5588000" cy="376108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BF7D06-9178-0519-324E-D3FAE1553A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DED0C21-14CC-0A4D-09D2-207115B3D4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94D343D-82C5-3AAA-AADD-2197F991E6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01B8E-4C5D-4D9E-8821-9696CA0E0E3F}" type="slidenum">
              <a:rPr lang="en-GB" smtClean="0"/>
              <a:t>‹#›</a:t>
            </a:fld>
            <a:endParaRPr lang="en-GB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57006FAE-DBD1-BA77-7F74-11A8DCE9D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" y="365125"/>
            <a:ext cx="5588000" cy="865469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977432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403EE30-E243-DD16-09E0-8B68AEC324F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7" y="365125"/>
            <a:ext cx="6738195" cy="478812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87748DA-A10C-6B03-FEDA-D99AE6E85A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009BA5F-3B12-9A62-2D70-80CF77B995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1A75CB-A493-E2D5-0C56-6C9F25C86C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01B8E-4C5D-4D9E-8821-9696CA0E0E3F}" type="slidenum">
              <a:rPr lang="en-GB" smtClean="0"/>
              <a:t>‹#›</a:t>
            </a:fld>
            <a:endParaRPr lang="en-GB"/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DEDEF678-90EE-1594-AB80-39E97C15D7D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66700" y="1418324"/>
            <a:ext cx="4638586" cy="376108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DBA06E30-B013-E2B6-FBD1-5AB600612D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" y="365125"/>
            <a:ext cx="4638586" cy="865469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194803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5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4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8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7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.xml"/><Relationship Id="rId13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1.xml"/><Relationship Id="rId7" Type="http://schemas.openxmlformats.org/officeDocument/2006/relationships/slideLayout" Target="../slideLayouts/slideLayout35.xml"/><Relationship Id="rId12" Type="http://schemas.openxmlformats.org/officeDocument/2006/relationships/slideLayout" Target="../slideLayouts/slideLayout40.xml"/><Relationship Id="rId2" Type="http://schemas.openxmlformats.org/officeDocument/2006/relationships/slideLayout" Target="../slideLayouts/slideLayout30.xml"/><Relationship Id="rId1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4.xml"/><Relationship Id="rId11" Type="http://schemas.openxmlformats.org/officeDocument/2006/relationships/slideLayout" Target="../slideLayouts/slideLayout39.xml"/><Relationship Id="rId5" Type="http://schemas.openxmlformats.org/officeDocument/2006/relationships/slideLayout" Target="../slideLayouts/slideLayout33.xml"/><Relationship Id="rId15" Type="http://schemas.openxmlformats.org/officeDocument/2006/relationships/image" Target="../media/image4.png"/><Relationship Id="rId10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2.xml"/><Relationship Id="rId9" Type="http://schemas.openxmlformats.org/officeDocument/2006/relationships/slideLayout" Target="../slideLayouts/slideLayout37.xml"/><Relationship Id="rId14" Type="http://schemas.openxmlformats.org/officeDocument/2006/relationships/theme" Target="../theme/theme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5EE97D3-004E-241C-1F4D-DA2001CE042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4" y="0"/>
            <a:ext cx="12190811" cy="6857998"/>
          </a:xfrm>
          <a:prstGeom prst="rect">
            <a:avLst/>
          </a:prstGeom>
        </p:spPr>
      </p:pic>
      <p:sp>
        <p:nvSpPr>
          <p:cNvPr id="9" name="Title Placeholder 8">
            <a:extLst>
              <a:ext uri="{FF2B5EF4-FFF2-40B4-BE49-F238E27FC236}">
                <a16:creationId xmlns:a16="http://schemas.microsoft.com/office/drawing/2014/main" id="{D0781EEC-C938-86FA-B882-0B112DC0D0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" y="365125"/>
            <a:ext cx="7086600" cy="574675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16BCFD7A-BAD1-80E9-241B-1E0D4B057C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68659" y="1304925"/>
            <a:ext cx="11654683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body text</a:t>
            </a:r>
          </a:p>
        </p:txBody>
      </p:sp>
    </p:spTree>
    <p:extLst>
      <p:ext uri="{BB962C8B-B14F-4D97-AF65-F5344CB8AC3E}">
        <p14:creationId xmlns:p14="http://schemas.microsoft.com/office/powerpoint/2010/main" val="37968297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62" r:id="rId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0" kern="1200">
          <a:solidFill>
            <a:schemeClr val="accent3"/>
          </a:solidFill>
          <a:latin typeface="Arial" panose="020B0604020202020204" pitchFamily="34" charset="0"/>
          <a:ea typeface="Verdana" panose="020B0604030504040204" pitchFamily="34" charset="0"/>
          <a:cs typeface="Arial" panose="020B0604020202020204" pitchFamily="34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1600" kern="1200">
          <a:solidFill>
            <a:schemeClr val="tx2"/>
          </a:solidFill>
          <a:latin typeface="Arial" panose="020B0604020202020204" pitchFamily="34" charset="0"/>
          <a:ea typeface="Verdana" panose="020B0604030504040204" pitchFamily="34" charset="0"/>
          <a:cs typeface="Arial" panose="020B0604020202020204" pitchFamily="34" charset="0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5EE97D3-004E-241C-1F4D-DA2001CE0425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3" y="0"/>
            <a:ext cx="12190813" cy="6857998"/>
          </a:xfrm>
          <a:prstGeom prst="rect">
            <a:avLst/>
          </a:prstGeom>
        </p:spPr>
      </p:pic>
      <p:sp>
        <p:nvSpPr>
          <p:cNvPr id="9" name="Title Placeholder 8">
            <a:extLst>
              <a:ext uri="{FF2B5EF4-FFF2-40B4-BE49-F238E27FC236}">
                <a16:creationId xmlns:a16="http://schemas.microsoft.com/office/drawing/2014/main" id="{D0781EEC-C938-86FA-B882-0B112DC0D0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" y="365125"/>
            <a:ext cx="7086600" cy="574675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16BCFD7A-BAD1-80E9-241B-1E0D4B057C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68659" y="1304925"/>
            <a:ext cx="11654683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body text</a:t>
            </a:r>
          </a:p>
        </p:txBody>
      </p:sp>
    </p:spTree>
    <p:extLst>
      <p:ext uri="{BB962C8B-B14F-4D97-AF65-F5344CB8AC3E}">
        <p14:creationId xmlns:p14="http://schemas.microsoft.com/office/powerpoint/2010/main" val="22325570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0" r:id="rId1"/>
    <p:sldLayoutId id="2147483721" r:id="rId2"/>
    <p:sldLayoutId id="2147483726" r:id="rId3"/>
    <p:sldLayoutId id="2147483724" r:id="rId4"/>
    <p:sldLayoutId id="2147483725" r:id="rId5"/>
    <p:sldLayoutId id="2147483754" r:id="rId6"/>
    <p:sldLayoutId id="2147483755" r:id="rId7"/>
    <p:sldLayoutId id="2147483756" r:id="rId8"/>
    <p:sldLayoutId id="2147483757" r:id="rId9"/>
    <p:sldLayoutId id="2147483758" r:id="rId10"/>
    <p:sldLayoutId id="2147483759" r:id="rId11"/>
    <p:sldLayoutId id="2147483760" r:id="rId12"/>
    <p:sldLayoutId id="2147483761" r:id="rId1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0" kern="1200">
          <a:solidFill>
            <a:schemeClr val="accent3"/>
          </a:solidFill>
          <a:latin typeface="Arial" panose="020B0604020202020204" pitchFamily="34" charset="0"/>
          <a:ea typeface="Verdana" panose="020B0604030504040204" pitchFamily="34" charset="0"/>
          <a:cs typeface="Arial" panose="020B0604020202020204" pitchFamily="34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1600" kern="1200">
          <a:solidFill>
            <a:schemeClr val="tx2"/>
          </a:solidFill>
          <a:latin typeface="Arial" panose="020B0604020202020204" pitchFamily="34" charset="0"/>
          <a:ea typeface="Verdana" panose="020B0604030504040204" pitchFamily="34" charset="0"/>
          <a:cs typeface="Arial" panose="020B0604020202020204" pitchFamily="34" charset="0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52AB5F44-508E-D5E3-9686-E5DB5331D657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55" y="0"/>
            <a:ext cx="12189289" cy="6857998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3592D61-4A60-6946-D1E3-5AC93DE86E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" y="365125"/>
            <a:ext cx="11654682" cy="4723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1C4AB4-12A7-2444-B999-E190C2D007E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66700" y="536713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C43241-55FA-000D-E911-88A86A203DC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6642" y="5367135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F6D9DA-6B18-0AEA-604C-ADB3F8C6415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78183" y="536713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94601B8E-4C5D-4D9E-8821-9696CA0E0E3F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7E71A0C6-6FDD-31C0-2DA4-598F590530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66700" y="1304925"/>
            <a:ext cx="11654683" cy="3865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373747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1" r:id="rId12"/>
    <p:sldLayoutId id="2147483672" r:id="rId1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rgbClr val="003088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accent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676767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rgbClr val="676767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rgbClr val="676767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rgbClr val="676767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3592D61-4A60-6946-D1E3-5AC93DE86E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" y="365125"/>
            <a:ext cx="11654682" cy="4723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1C4AB4-12A7-2444-B999-E190C2D007E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66700" y="536713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C43241-55FA-000D-E911-88A86A203DC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6642" y="5367135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F6D9DA-6B18-0AEA-604C-ADB3F8C6415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78183" y="536713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94601B8E-4C5D-4D9E-8821-9696CA0E0E3F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7E71A0C6-6FDD-31C0-2DA4-598F590530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66700" y="1304925"/>
            <a:ext cx="11654683" cy="3865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30DD760-19DC-F978-C868-C4BAE5CD08E1}"/>
              </a:ext>
            </a:extLst>
          </p:cNvPr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23873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9" r:id="rId1"/>
    <p:sldLayoutId id="2147483750" r:id="rId2"/>
    <p:sldLayoutId id="2147483751" r:id="rId3"/>
    <p:sldLayoutId id="2147483752" r:id="rId4"/>
    <p:sldLayoutId id="2147483753" r:id="rId5"/>
    <p:sldLayoutId id="2147483735" r:id="rId6"/>
    <p:sldLayoutId id="2147483736" r:id="rId7"/>
    <p:sldLayoutId id="2147483737" r:id="rId8"/>
    <p:sldLayoutId id="2147483738" r:id="rId9"/>
    <p:sldLayoutId id="2147483739" r:id="rId10"/>
    <p:sldLayoutId id="2147483740" r:id="rId11"/>
    <p:sldLayoutId id="2147483742" r:id="rId12"/>
    <p:sldLayoutId id="2147483743" r:id="rId1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rgbClr val="003088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accent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676767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rgbClr val="676767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rgbClr val="676767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rgbClr val="676767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08628417-F2C6-D150-90B1-A84D224494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8203" y="278657"/>
            <a:ext cx="11676850" cy="574675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Landau damping from octupolar tune spread and space charge in scaling FFAs</a:t>
            </a:r>
            <a:endParaRPr lang="en-US" b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DED017-A9CC-EB7B-2E90-EF2D1D0835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mtClean="0"/>
              <a:t>1</a:t>
            </a:fld>
            <a:endParaRPr lang="en-GB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70A134A-E82F-0371-ADDF-3552E3C32B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281" y="1282888"/>
            <a:ext cx="2911587" cy="218369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1337AC4F-EC04-ACBA-CD2E-A4063532BE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8385" y="1275666"/>
            <a:ext cx="2911588" cy="2183691"/>
          </a:xfrm>
          <a:prstGeom prst="rect">
            <a:avLst/>
          </a:prstGeom>
        </p:spPr>
      </p:pic>
      <p:pic>
        <p:nvPicPr>
          <p:cNvPr id="3" name="Content Placeholder 5">
            <a:extLst>
              <a:ext uri="{FF2B5EF4-FFF2-40B4-BE49-F238E27FC236}">
                <a16:creationId xmlns:a16="http://schemas.microsoft.com/office/drawing/2014/main" id="{7D4F59EC-4EE0-61D5-7790-0A9A86CCEC2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31144" y="3434322"/>
            <a:ext cx="3481417" cy="261106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24E45B7-90BB-0E1B-5BB4-7D11E53B6BD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5490" y="1327834"/>
            <a:ext cx="2927718" cy="219578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3A43D52-6E81-46F6-50C4-25E2B77BFB17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9179594" y="1286833"/>
            <a:ext cx="2927718" cy="2195788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FDDD532-115E-9837-4BD1-4408FF4B2406}"/>
              </a:ext>
            </a:extLst>
          </p:cNvPr>
          <p:cNvSpPr txBox="1"/>
          <p:nvPr/>
        </p:nvSpPr>
        <p:spPr>
          <a:xfrm>
            <a:off x="7079129" y="832755"/>
            <a:ext cx="15440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w/o octupole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95AD38E-1B1F-B16E-806A-A8ED2D292A34}"/>
              </a:ext>
            </a:extLst>
          </p:cNvPr>
          <p:cNvSpPr txBox="1"/>
          <p:nvPr/>
        </p:nvSpPr>
        <p:spPr>
          <a:xfrm>
            <a:off x="10134410" y="812616"/>
            <a:ext cx="14157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w/ octupole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CD1CC4C-137C-7190-3720-9084F276C4FD}"/>
              </a:ext>
            </a:extLst>
          </p:cNvPr>
          <p:cNvSpPr txBox="1"/>
          <p:nvPr/>
        </p:nvSpPr>
        <p:spPr>
          <a:xfrm>
            <a:off x="6813340" y="1078657"/>
            <a:ext cx="19351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Rigid mode, m=0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9CCB9F5-F102-E189-4288-9343401357C3}"/>
              </a:ext>
            </a:extLst>
          </p:cNvPr>
          <p:cNvSpPr txBox="1"/>
          <p:nvPr/>
        </p:nvSpPr>
        <p:spPr>
          <a:xfrm>
            <a:off x="9669539" y="1060644"/>
            <a:ext cx="23455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Non-rigid mode, m=0</a:t>
            </a:r>
          </a:p>
        </p:txBody>
      </p:sp>
      <p:pic>
        <p:nvPicPr>
          <p:cNvPr id="17" name="Content Placeholder 5">
            <a:extLst>
              <a:ext uri="{FF2B5EF4-FFF2-40B4-BE49-F238E27FC236}">
                <a16:creationId xmlns:a16="http://schemas.microsoft.com/office/drawing/2014/main" id="{456AFF6A-08B3-08FE-6526-C1AC79AE88E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718" y="3429000"/>
            <a:ext cx="3211924" cy="2408943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A037BE40-7E13-D85A-690A-F3E3C6403AA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357420" y="5238191"/>
            <a:ext cx="705448" cy="171323"/>
          </a:xfrm>
          <a:prstGeom prst="rect">
            <a:avLst/>
          </a:prstGeom>
        </p:spPr>
      </p:pic>
      <p:pic>
        <p:nvPicPr>
          <p:cNvPr id="21" name="Content Placeholder 5">
            <a:extLst>
              <a:ext uri="{FF2B5EF4-FFF2-40B4-BE49-F238E27FC236}">
                <a16:creationId xmlns:a16="http://schemas.microsoft.com/office/drawing/2014/main" id="{BB1F8EA6-CCE4-CFF4-0245-D5BCB766974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506910" y="3496583"/>
            <a:ext cx="3211924" cy="2408943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77CA476E-FB3F-2F52-56CF-EC1E5347C9B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66333" y="5290230"/>
            <a:ext cx="705448" cy="171323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23ADE74C-A794-363B-5AA4-7B2BD4DC7454}"/>
              </a:ext>
            </a:extLst>
          </p:cNvPr>
          <p:cNvSpPr txBox="1"/>
          <p:nvPr/>
        </p:nvSpPr>
        <p:spPr>
          <a:xfrm>
            <a:off x="345690" y="5167568"/>
            <a:ext cx="14456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Turn-by-turn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D7E0F968-E798-8D77-2057-088895C2A0EC}"/>
              </a:ext>
            </a:extLst>
          </p:cNvPr>
          <p:cNvSpPr txBox="1"/>
          <p:nvPr/>
        </p:nvSpPr>
        <p:spPr>
          <a:xfrm>
            <a:off x="3819720" y="5238191"/>
            <a:ext cx="13260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Cell-by-cell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DDBDBE8-B0B0-1967-5339-9C48D6834C6C}"/>
              </a:ext>
            </a:extLst>
          </p:cNvPr>
          <p:cNvSpPr txBox="1"/>
          <p:nvPr/>
        </p:nvSpPr>
        <p:spPr>
          <a:xfrm>
            <a:off x="8259094" y="5925425"/>
            <a:ext cx="24715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(Turn-by-turn tracking)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D23A53CB-2B0A-F897-EA97-E76D89B21DFA}"/>
              </a:ext>
            </a:extLst>
          </p:cNvPr>
          <p:cNvSpPr txBox="1"/>
          <p:nvPr/>
        </p:nvSpPr>
        <p:spPr>
          <a:xfrm>
            <a:off x="8066285" y="4037594"/>
            <a:ext cx="14285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No damping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BB80A953-5CC7-B76C-0BB1-EBB8DAC5E24D}"/>
              </a:ext>
            </a:extLst>
          </p:cNvPr>
          <p:cNvCxnSpPr/>
          <p:nvPr/>
        </p:nvCxnSpPr>
        <p:spPr>
          <a:xfrm>
            <a:off x="8505478" y="4316897"/>
            <a:ext cx="318163" cy="435482"/>
          </a:xfrm>
          <a:prstGeom prst="line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39CA09F0-772F-AA8E-CDAF-F62AE7597C15}"/>
              </a:ext>
            </a:extLst>
          </p:cNvPr>
          <p:cNvSpPr txBox="1"/>
          <p:nvPr/>
        </p:nvSpPr>
        <p:spPr>
          <a:xfrm>
            <a:off x="7327914" y="6544451"/>
            <a:ext cx="493115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D. J. Kelliher (ISIS Neutron and Muon source, RAL) 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3FD08CC6-EFB2-CC1F-E673-9AF9888765B7}"/>
              </a:ext>
            </a:extLst>
          </p:cNvPr>
          <p:cNvSpPr txBox="1"/>
          <p:nvPr/>
        </p:nvSpPr>
        <p:spPr>
          <a:xfrm>
            <a:off x="804699" y="894644"/>
            <a:ext cx="247324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1400" dirty="0"/>
          </a:p>
          <a:p>
            <a:r>
              <a:rPr lang="en-US" sz="1400" dirty="0"/>
              <a:t>FETS-FFA tune vs amplitude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0EFEA14-F06C-FDCD-B268-02F3A81EB24B}"/>
              </a:ext>
            </a:extLst>
          </p:cNvPr>
          <p:cNvSpPr txBox="1"/>
          <p:nvPr/>
        </p:nvSpPr>
        <p:spPr>
          <a:xfrm>
            <a:off x="3953209" y="853332"/>
            <a:ext cx="142859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1400" dirty="0"/>
          </a:p>
          <a:p>
            <a:r>
              <a:rPr lang="en-US" sz="1400" dirty="0"/>
              <a:t>SC tune spread</a:t>
            </a:r>
          </a:p>
        </p:txBody>
      </p:sp>
    </p:spTree>
    <p:extLst>
      <p:ext uri="{BB962C8B-B14F-4D97-AF65-F5344CB8AC3E}">
        <p14:creationId xmlns:p14="http://schemas.microsoft.com/office/powerpoint/2010/main" val="1526883186"/>
      </p:ext>
    </p:extLst>
  </p:cSld>
  <p:clrMapOvr>
    <a:masterClrMapping/>
  </p:clrMapOvr>
</p:sld>
</file>

<file path=ppt/theme/theme1.xml><?xml version="1.0" encoding="utf-8"?>
<a:theme xmlns:a="http://schemas.openxmlformats.org/drawingml/2006/main" name="1_Title slide">
  <a:themeElements>
    <a:clrScheme name="STFC Colour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E5DF8"/>
      </a:accent1>
      <a:accent2>
        <a:srgbClr val="FF9D1B"/>
      </a:accent2>
      <a:accent3>
        <a:srgbClr val="003088"/>
      </a:accent3>
      <a:accent4>
        <a:srgbClr val="D77900"/>
      </a:accent4>
      <a:accent5>
        <a:srgbClr val="008AAD"/>
      </a:accent5>
      <a:accent6>
        <a:srgbClr val="3E863E"/>
      </a:accent6>
      <a:hlink>
        <a:srgbClr val="1E5DF8"/>
      </a:hlink>
      <a:folHlink>
        <a:srgbClr val="923D96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Triangles">
  <a:themeElements>
    <a:clrScheme name="STFC Colour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E5DF8"/>
      </a:accent1>
      <a:accent2>
        <a:srgbClr val="FF9D1B"/>
      </a:accent2>
      <a:accent3>
        <a:srgbClr val="003088"/>
      </a:accent3>
      <a:accent4>
        <a:srgbClr val="D77900"/>
      </a:accent4>
      <a:accent5>
        <a:srgbClr val="008AAD"/>
      </a:accent5>
      <a:accent6>
        <a:srgbClr val="3E863E"/>
      </a:accent6>
      <a:hlink>
        <a:srgbClr val="1E5DF8"/>
      </a:hlink>
      <a:folHlink>
        <a:srgbClr val="923D96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3_Pattern">
  <a:themeElements>
    <a:clrScheme name="STFC Colour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E5DF8"/>
      </a:accent1>
      <a:accent2>
        <a:srgbClr val="FF9D1B"/>
      </a:accent2>
      <a:accent3>
        <a:srgbClr val="003088"/>
      </a:accent3>
      <a:accent4>
        <a:srgbClr val="D77900"/>
      </a:accent4>
      <a:accent5>
        <a:srgbClr val="008AAD"/>
      </a:accent5>
      <a:accent6>
        <a:srgbClr val="3E863E"/>
      </a:accent6>
      <a:hlink>
        <a:srgbClr val="1E5DF8"/>
      </a:hlink>
      <a:folHlink>
        <a:srgbClr val="923D96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4_Blank Layouts">
  <a:themeElements>
    <a:clrScheme name="STFC Colour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E5DF8"/>
      </a:accent1>
      <a:accent2>
        <a:srgbClr val="FF9D1B"/>
      </a:accent2>
      <a:accent3>
        <a:srgbClr val="003088"/>
      </a:accent3>
      <a:accent4>
        <a:srgbClr val="D77900"/>
      </a:accent4>
      <a:accent5>
        <a:srgbClr val="008AAD"/>
      </a:accent5>
      <a:accent6>
        <a:srgbClr val="3E863E"/>
      </a:accent6>
      <a:hlink>
        <a:srgbClr val="1E5DF8"/>
      </a:hlink>
      <a:folHlink>
        <a:srgbClr val="923D96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1cf0fd2c-5b8a-4328-93ca-9b3487cc7594" xsi:nil="true"/>
    <lcf76f155ced4ddcb4097134ff3c332f xmlns="05955ea2-72f0-4590-831b-d7a5408ad737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D8DB3B9831E8349A03FE226DA0848BF" ma:contentTypeVersion="16" ma:contentTypeDescription="Create a new document." ma:contentTypeScope="" ma:versionID="8abbd27cb742173535acf769a85ef3c3">
  <xsd:schema xmlns:xsd="http://www.w3.org/2001/XMLSchema" xmlns:xs="http://www.w3.org/2001/XMLSchema" xmlns:p="http://schemas.microsoft.com/office/2006/metadata/properties" xmlns:ns2="05955ea2-72f0-4590-831b-d7a5408ad737" xmlns:ns3="1cf0fd2c-5b8a-4328-93ca-9b3487cc7594" targetNamespace="http://schemas.microsoft.com/office/2006/metadata/properties" ma:root="true" ma:fieldsID="181d29871055d7e7e922727bfc3faff2" ns2:_="" ns3:_="">
    <xsd:import namespace="05955ea2-72f0-4590-831b-d7a5408ad737"/>
    <xsd:import namespace="1cf0fd2c-5b8a-4328-93ca-9b3487cc759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BillingMetadata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5955ea2-72f0-4590-831b-d7a5408ad73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9" nillable="true" ma:taxonomy="true" ma:internalName="lcf76f155ced4ddcb4097134ff3c332f" ma:taxonomyFieldName="MediaServiceImageTags" ma:displayName="Image Tags" ma:readOnly="false" ma:fieldId="{5cf76f15-5ced-4ddc-b409-7134ff3c332f}" ma:taxonomyMulti="true" ma:sspId="fe07c91c-676c-4292-ab42-0332d43006d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BillingMetadata" ma:index="22" nillable="true" ma:displayName="MediaServiceBillingMetadata" ma:hidden="true" ma:internalName="MediaServiceBillingMetadata" ma:readOnly="true">
      <xsd:simpleType>
        <xsd:restriction base="dms:Note"/>
      </xsd:simpleType>
    </xsd:element>
    <xsd:element name="MediaServiceLocation" ma:index="23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cf0fd2c-5b8a-4328-93ca-9b3487cc7594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e8cee57a-9381-4fe1-abc0-639fdb1ed786}" ma:internalName="TaxCatchAll" ma:showField="CatchAllData" ma:web="1cf0fd2c-5b8a-4328-93ca-9b3487cc759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9DF670E-3DD2-40A0-8524-D0B4771A7312}">
  <ds:schemaRefs>
    <ds:schemaRef ds:uri="4367b676-3231-4229-b246-27e36f6a6ea0"/>
    <ds:schemaRef ds:uri="7a6c5452-7205-4e2c-a322-0d36e47a4095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  <ds:schemaRef ds:uri="1cf0fd2c-5b8a-4328-93ca-9b3487cc7594"/>
    <ds:schemaRef ds:uri="05955ea2-72f0-4590-831b-d7a5408ad737"/>
  </ds:schemaRefs>
</ds:datastoreItem>
</file>

<file path=customXml/itemProps2.xml><?xml version="1.0" encoding="utf-8"?>
<ds:datastoreItem xmlns:ds="http://schemas.openxmlformats.org/officeDocument/2006/customXml" ds:itemID="{D79237DF-6E98-4AFD-A1AD-E1C9D616A34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682F048-5E44-4E1D-AD01-75ECD555991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5955ea2-72f0-4590-831b-d7a5408ad737"/>
    <ds:schemaRef ds:uri="1cf0fd2c-5b8a-4328-93ca-9b3487cc759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2818</TotalTime>
  <Words>61</Words>
  <Application>Microsoft Macintosh PowerPoint</Application>
  <PresentationFormat>Widescreen</PresentationFormat>
  <Paragraphs>15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Aptos</vt:lpstr>
      <vt:lpstr>Calibri</vt:lpstr>
      <vt:lpstr>Arial</vt:lpstr>
      <vt:lpstr>1_Title slide</vt:lpstr>
      <vt:lpstr>2_Triangles</vt:lpstr>
      <vt:lpstr>3_Pattern</vt:lpstr>
      <vt:lpstr>4_Blank Layouts</vt:lpstr>
      <vt:lpstr>Landau damping from octupolar tune spread and space charge in scaling FFAs</vt:lpstr>
    </vt:vector>
  </TitlesOfParts>
  <Company>Science and Technology Facilities Council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Richardson, Stephanie (STFC,RAL,ISIS)</dc:creator>
  <cp:lastModifiedBy>Kelliher, David (STFC,RAL,ISIS)</cp:lastModifiedBy>
  <cp:revision>69</cp:revision>
  <dcterms:created xsi:type="dcterms:W3CDTF">2023-01-10T12:41:06Z</dcterms:created>
  <dcterms:modified xsi:type="dcterms:W3CDTF">2026-09-29T11:01:58Z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0x0101001D8DB3B9831E8349A03FE226DA0848BF</vt:lpwstr>
  </property>
  <property fmtid="{D5CDD505-2E9C-101B-9397-08002B2CF9AE}" pid="3" name="MediaServiceImageTags">
    <vt:lpwstr/>
  </property>
</Properties>
</file>