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27" r:id="rId4"/>
    <p:sldMasterId id="2147483719" r:id="rId5"/>
    <p:sldMasterId id="2147483663" r:id="rId6"/>
    <p:sldMasterId id="2147483734" r:id="rId7"/>
  </p:sldMasterIdLst>
  <p:notesMasterIdLst>
    <p:notesMasterId r:id="rId20"/>
  </p:notesMasterIdLst>
  <p:handoutMasterIdLst>
    <p:handoutMasterId r:id="rId21"/>
  </p:handoutMasterIdLst>
  <p:sldIdLst>
    <p:sldId id="256" r:id="rId8"/>
    <p:sldId id="276" r:id="rId9"/>
    <p:sldId id="277" r:id="rId10"/>
    <p:sldId id="282" r:id="rId11"/>
    <p:sldId id="283" r:id="rId12"/>
    <p:sldId id="284" r:id="rId13"/>
    <p:sldId id="285" r:id="rId14"/>
    <p:sldId id="279" r:id="rId15"/>
    <p:sldId id="286" r:id="rId16"/>
    <p:sldId id="272" r:id="rId17"/>
    <p:sldId id="287" r:id="rId18"/>
    <p:sldId id="288" r:id="rId19"/>
  </p:sldIdLst>
  <p:sldSz cx="12192000" cy="6858000"/>
  <p:notesSz cx="6858000" cy="9144000"/>
  <p:embeddedFontLst>
    <p:embeddedFont>
      <p:font typeface="Cambria Math" panose="02040503050406030204" pitchFamily="18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9D1B"/>
    <a:srgbClr val="676767"/>
    <a:srgbClr val="0030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C2B4A-486F-4F96-BA80-A77DEA667113}" v="3" dt="2023-08-11T19:17:55.75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8" autoAdjust="0"/>
    <p:restoredTop sz="77756"/>
  </p:normalViewPr>
  <p:slideViewPr>
    <p:cSldViewPr snapToGrid="0">
      <p:cViewPr>
        <p:scale>
          <a:sx n="106" d="100"/>
          <a:sy n="106" d="100"/>
        </p:scale>
        <p:origin x="7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1.fntdata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son, Stephanie (STFC,RAL,ISIS)" userId="fb9e1876-ffcf-45bf-abd9-b21078f88f3e" providerId="ADAL" clId="{425C2B4A-486F-4F96-BA80-A77DEA667113}"/>
    <pc:docChg chg="modMainMaster">
      <pc:chgData name="Richardson, Stephanie (STFC,RAL,ISIS)" userId="fb9e1876-ffcf-45bf-abd9-b21078f88f3e" providerId="ADAL" clId="{425C2B4A-486F-4F96-BA80-A77DEA667113}" dt="2023-08-11T19:17:55.756" v="2" actId="14826"/>
      <pc:docMkLst>
        <pc:docMk/>
      </pc:docMkLst>
      <pc:sldMasterChg chg="modSp">
        <pc:chgData name="Richardson, Stephanie (STFC,RAL,ISIS)" userId="fb9e1876-ffcf-45bf-abd9-b21078f88f3e" providerId="ADAL" clId="{425C2B4A-486F-4F96-BA80-A77DEA667113}" dt="2023-08-11T19:17:16.339" v="1" actId="14826"/>
        <pc:sldMasterMkLst>
          <pc:docMk/>
          <pc:sldMasterMk cId="3837374745" sldId="2147483663"/>
        </pc:sldMasterMkLst>
        <pc:picChg chg="mod">
          <ac:chgData name="Richardson, Stephanie (STFC,RAL,ISIS)" userId="fb9e1876-ffcf-45bf-abd9-b21078f88f3e" providerId="ADAL" clId="{425C2B4A-486F-4F96-BA80-A77DEA667113}" dt="2023-08-11T19:17:16.339" v="1" actId="14826"/>
          <ac:picMkLst>
            <pc:docMk/>
            <pc:sldMasterMk cId="3837374745" sldId="2147483663"/>
            <ac:picMk id="7" creationId="{52AB5F44-508E-D5E3-9686-E5DB5331D657}"/>
          </ac:picMkLst>
        </pc:picChg>
      </pc:sldMasterChg>
      <pc:sldMasterChg chg="modSp">
        <pc:chgData name="Richardson, Stephanie (STFC,RAL,ISIS)" userId="fb9e1876-ffcf-45bf-abd9-b21078f88f3e" providerId="ADAL" clId="{425C2B4A-486F-4F96-BA80-A77DEA667113}" dt="2023-08-11T19:17:04.472" v="0" actId="14826"/>
        <pc:sldMasterMkLst>
          <pc:docMk/>
          <pc:sldMasterMk cId="2232557041" sldId="2147483719"/>
        </pc:sldMasterMkLst>
        <pc:picChg chg="mod">
          <ac:chgData name="Richardson, Stephanie (STFC,RAL,ISIS)" userId="fb9e1876-ffcf-45bf-abd9-b21078f88f3e" providerId="ADAL" clId="{425C2B4A-486F-4F96-BA80-A77DEA667113}" dt="2023-08-11T19:17:04.472" v="0" actId="14826"/>
          <ac:picMkLst>
            <pc:docMk/>
            <pc:sldMasterMk cId="2232557041" sldId="2147483719"/>
            <ac:picMk id="4" creationId="{C5EE97D3-004E-241C-1F4D-DA2001CE0425}"/>
          </ac:picMkLst>
        </pc:picChg>
      </pc:sldMasterChg>
      <pc:sldMasterChg chg="modSp">
        <pc:chgData name="Richardson, Stephanie (STFC,RAL,ISIS)" userId="fb9e1876-ffcf-45bf-abd9-b21078f88f3e" providerId="ADAL" clId="{425C2B4A-486F-4F96-BA80-A77DEA667113}" dt="2023-08-11T19:17:55.756" v="2" actId="14826"/>
        <pc:sldMasterMkLst>
          <pc:docMk/>
          <pc:sldMasterMk cId="3562387349" sldId="2147483734"/>
        </pc:sldMasterMkLst>
        <pc:picChg chg="mod">
          <ac:chgData name="Richardson, Stephanie (STFC,RAL,ISIS)" userId="fb9e1876-ffcf-45bf-abd9-b21078f88f3e" providerId="ADAL" clId="{425C2B4A-486F-4F96-BA80-A77DEA667113}" dt="2023-08-11T19:17:55.756" v="2" actId="14826"/>
          <ac:picMkLst>
            <pc:docMk/>
            <pc:sldMasterMk cId="3562387349" sldId="2147483734"/>
            <ac:picMk id="7" creationId="{52AB5F44-508E-D5E3-9686-E5DB5331D657}"/>
          </ac:picMkLst>
        </pc:picChg>
      </pc:sldMasterChg>
    </pc:docChg>
  </pc:docChgLst>
  <pc:docChgLst>
    <pc:chgData name="Richardson, Stephanie (STFC,RAL,ISIS)" userId="fb9e1876-ffcf-45bf-abd9-b21078f88f3e" providerId="ADAL" clId="{9AD97143-98FB-4579-9750-783D5C12E4A2}"/>
    <pc:docChg chg="undo custSel addSld delSld modSld sldOrd addMainMaster delMainMaster modMainMaster">
      <pc:chgData name="Richardson, Stephanie (STFC,RAL,ISIS)" userId="fb9e1876-ffcf-45bf-abd9-b21078f88f3e" providerId="ADAL" clId="{9AD97143-98FB-4579-9750-783D5C12E4A2}" dt="2023-06-13T10:37:38.715" v="172" actId="14826"/>
      <pc:docMkLst>
        <pc:docMk/>
      </pc:docMkLst>
      <pc:sldChg chg="del">
        <pc:chgData name="Richardson, Stephanie (STFC,RAL,ISIS)" userId="fb9e1876-ffcf-45bf-abd9-b21078f88f3e" providerId="ADAL" clId="{9AD97143-98FB-4579-9750-783D5C12E4A2}" dt="2023-06-13T09:44:59.998" v="5" actId="47"/>
        <pc:sldMkLst>
          <pc:docMk/>
          <pc:sldMk cId="1229566265" sldId="256"/>
        </pc:sldMkLst>
      </pc:sldChg>
      <pc:sldChg chg="modSp new mod">
        <pc:chgData name="Richardson, Stephanie (STFC,RAL,ISIS)" userId="fb9e1876-ffcf-45bf-abd9-b21078f88f3e" providerId="ADAL" clId="{9AD97143-98FB-4579-9750-783D5C12E4A2}" dt="2023-06-13T09:57:56.830" v="159" actId="27636"/>
        <pc:sldMkLst>
          <pc:docMk/>
          <pc:sldMk cId="1481826788" sldId="256"/>
        </pc:sldMkLst>
        <pc:spChg chg="mod">
          <ac:chgData name="Richardson, Stephanie (STFC,RAL,ISIS)" userId="fb9e1876-ffcf-45bf-abd9-b21078f88f3e" providerId="ADAL" clId="{9AD97143-98FB-4579-9750-783D5C12E4A2}" dt="2023-06-13T09:57:56.830" v="159" actId="27636"/>
          <ac:spMkLst>
            <pc:docMk/>
            <pc:sldMk cId="1481826788" sldId="256"/>
            <ac:spMk id="4" creationId="{F317514D-CA92-5C28-8A6F-C434B7EF14DE}"/>
          </ac:spMkLst>
        </pc:spChg>
        <pc:spChg chg="mod">
          <ac:chgData name="Richardson, Stephanie (STFC,RAL,ISIS)" userId="fb9e1876-ffcf-45bf-abd9-b21078f88f3e" providerId="ADAL" clId="{9AD97143-98FB-4579-9750-783D5C12E4A2}" dt="2023-06-13T09:57:56.820" v="158" actId="27636"/>
          <ac:spMkLst>
            <pc:docMk/>
            <pc:sldMk cId="1481826788" sldId="256"/>
            <ac:spMk id="5" creationId="{F4CC80D5-0EB8-807C-B0E7-140CDCF28F4C}"/>
          </ac:spMkLst>
        </pc:spChg>
      </pc:sldChg>
      <pc:sldChg chg="new del">
        <pc:chgData name="Richardson, Stephanie (STFC,RAL,ISIS)" userId="fb9e1876-ffcf-45bf-abd9-b21078f88f3e" providerId="ADAL" clId="{9AD97143-98FB-4579-9750-783D5C12E4A2}" dt="2023-06-13T09:50:27.893" v="42" actId="47"/>
        <pc:sldMkLst>
          <pc:docMk/>
          <pc:sldMk cId="3957375093" sldId="256"/>
        </pc:sldMkLst>
      </pc:sldChg>
      <pc:sldChg chg="new del">
        <pc:chgData name="Richardson, Stephanie (STFC,RAL,ISIS)" userId="fb9e1876-ffcf-45bf-abd9-b21078f88f3e" providerId="ADAL" clId="{9AD97143-98FB-4579-9750-783D5C12E4A2}" dt="2023-06-13T09:58:26.490" v="161" actId="47"/>
        <pc:sldMkLst>
          <pc:docMk/>
          <pc:sldMk cId="487648230" sldId="257"/>
        </pc:sldMkLst>
      </pc:sldChg>
      <pc:sldChg chg="new">
        <pc:chgData name="Richardson, Stephanie (STFC,RAL,ISIS)" userId="fb9e1876-ffcf-45bf-abd9-b21078f88f3e" providerId="ADAL" clId="{9AD97143-98FB-4579-9750-783D5C12E4A2}" dt="2023-06-13T10:05:27.475" v="169" actId="680"/>
        <pc:sldMkLst>
          <pc:docMk/>
          <pc:sldMk cId="583982086" sldId="257"/>
        </pc:sldMkLst>
      </pc:sldChg>
      <pc:sldChg chg="new">
        <pc:chgData name="Richardson, Stephanie (STFC,RAL,ISIS)" userId="fb9e1876-ffcf-45bf-abd9-b21078f88f3e" providerId="ADAL" clId="{9AD97143-98FB-4579-9750-783D5C12E4A2}" dt="2023-06-13T10:05:34.385" v="170" actId="680"/>
        <pc:sldMkLst>
          <pc:docMk/>
          <pc:sldMk cId="3699373884" sldId="258"/>
        </pc:sldMkLst>
      </pc:sldChg>
      <pc:sldChg chg="new">
        <pc:chgData name="Richardson, Stephanie (STFC,RAL,ISIS)" userId="fb9e1876-ffcf-45bf-abd9-b21078f88f3e" providerId="ADAL" clId="{9AD97143-98FB-4579-9750-783D5C12E4A2}" dt="2023-06-13T10:05:37.535" v="171" actId="680"/>
        <pc:sldMkLst>
          <pc:docMk/>
          <pc:sldMk cId="67218123" sldId="259"/>
        </pc:sldMkLst>
      </pc:sldChg>
      <pc:sldChg chg="del">
        <pc:chgData name="Richardson, Stephanie (STFC,RAL,ISIS)" userId="fb9e1876-ffcf-45bf-abd9-b21078f88f3e" providerId="ADAL" clId="{9AD97143-98FB-4579-9750-783D5C12E4A2}" dt="2023-06-13T09:45:00.983" v="6" actId="47"/>
        <pc:sldMkLst>
          <pc:docMk/>
          <pc:sldMk cId="1187316113" sldId="263"/>
        </pc:sldMkLst>
      </pc:sldChg>
      <pc:sldChg chg="new del ord">
        <pc:chgData name="Richardson, Stephanie (STFC,RAL,ISIS)" userId="fb9e1876-ffcf-45bf-abd9-b21078f88f3e" providerId="ADAL" clId="{9AD97143-98FB-4579-9750-783D5C12E4A2}" dt="2023-06-13T09:46:03.793" v="18" actId="47"/>
        <pc:sldMkLst>
          <pc:docMk/>
          <pc:sldMk cId="2346451150" sldId="264"/>
        </pc:sldMkLst>
      </pc:sldChg>
      <pc:sldChg chg="new del ord">
        <pc:chgData name="Richardson, Stephanie (STFC,RAL,ISIS)" userId="fb9e1876-ffcf-45bf-abd9-b21078f88f3e" providerId="ADAL" clId="{9AD97143-98FB-4579-9750-783D5C12E4A2}" dt="2023-06-13T09:46:04.716" v="19" actId="47"/>
        <pc:sldMkLst>
          <pc:docMk/>
          <pc:sldMk cId="869075889" sldId="265"/>
        </pc:sldMkLst>
      </pc:sldChg>
      <pc:sldChg chg="new del ord">
        <pc:chgData name="Richardson, Stephanie (STFC,RAL,ISIS)" userId="fb9e1876-ffcf-45bf-abd9-b21078f88f3e" providerId="ADAL" clId="{9AD97143-98FB-4579-9750-783D5C12E4A2}" dt="2023-06-13T09:46:06.077" v="21" actId="47"/>
        <pc:sldMkLst>
          <pc:docMk/>
          <pc:sldMk cId="3532201644" sldId="266"/>
        </pc:sldMkLst>
      </pc:sldChg>
      <pc:sldChg chg="new del ord">
        <pc:chgData name="Richardson, Stephanie (STFC,RAL,ISIS)" userId="fb9e1876-ffcf-45bf-abd9-b21078f88f3e" providerId="ADAL" clId="{9AD97143-98FB-4579-9750-783D5C12E4A2}" dt="2023-06-13T09:46:05.263" v="20" actId="47"/>
        <pc:sldMkLst>
          <pc:docMk/>
          <pc:sldMk cId="1735777302" sldId="267"/>
        </pc:sldMkLst>
      </pc:sldChg>
      <pc:sldMasterChg chg="modSp mod addSldLayout delSldLayout modSldLayout">
        <pc:chgData name="Richardson, Stephanie (STFC,RAL,ISIS)" userId="fb9e1876-ffcf-45bf-abd9-b21078f88f3e" providerId="ADAL" clId="{9AD97143-98FB-4579-9750-783D5C12E4A2}" dt="2023-06-13T10:04:03.236" v="167" actId="6014"/>
        <pc:sldMasterMkLst>
          <pc:docMk/>
          <pc:sldMasterMk cId="3837374745" sldId="2147483663"/>
        </pc:sldMasterMkLst>
        <pc:picChg chg="mod">
          <ac:chgData name="Richardson, Stephanie (STFC,RAL,ISIS)" userId="fb9e1876-ffcf-45bf-abd9-b21078f88f3e" providerId="ADAL" clId="{9AD97143-98FB-4579-9750-783D5C12E4A2}" dt="2023-06-13T09:55:44.891" v="153" actId="14826"/>
          <ac:picMkLst>
            <pc:docMk/>
            <pc:sldMasterMk cId="3837374745" sldId="2147483663"/>
            <ac:picMk id="7" creationId="{52AB5F44-508E-D5E3-9686-E5DB5331D657}"/>
          </ac:picMkLst>
        </pc:picChg>
        <pc:sldLayoutChg chg="del">
          <pc:chgData name="Richardson, Stephanie (STFC,RAL,ISIS)" userId="fb9e1876-ffcf-45bf-abd9-b21078f88f3e" providerId="ADAL" clId="{9AD97143-98FB-4579-9750-783D5C12E4A2}" dt="2023-06-13T09:58:47.520" v="164" actId="2696"/>
          <pc:sldLayoutMkLst>
            <pc:docMk/>
            <pc:sldMasterMk cId="3837374745" sldId="2147483663"/>
            <pc:sldLayoutMk cId="1028419414" sldId="2147483670"/>
          </pc:sldLayoutMkLst>
        </pc:sldLayoutChg>
        <pc:sldLayoutChg chg="modSp mod">
          <pc:chgData name="Richardson, Stephanie (STFC,RAL,ISIS)" userId="fb9e1876-ffcf-45bf-abd9-b21078f88f3e" providerId="ADAL" clId="{9AD97143-98FB-4579-9750-783D5C12E4A2}" dt="2023-06-13T09:49:08.927" v="36" actId="14100"/>
          <pc:sldLayoutMkLst>
            <pc:docMk/>
            <pc:sldMasterMk cId="3837374745" sldId="2147483663"/>
            <pc:sldLayoutMk cId="1309071196" sldId="2147483671"/>
          </pc:sldLayoutMkLst>
          <pc:spChg chg="mod">
            <ac:chgData name="Richardson, Stephanie (STFC,RAL,ISIS)" userId="fb9e1876-ffcf-45bf-abd9-b21078f88f3e" providerId="ADAL" clId="{9AD97143-98FB-4579-9750-783D5C12E4A2}" dt="2023-06-13T09:49:02.437" v="34" actId="14100"/>
            <ac:spMkLst>
              <pc:docMk/>
              <pc:sldMasterMk cId="3837374745" sldId="2147483663"/>
              <pc:sldLayoutMk cId="1309071196" sldId="2147483671"/>
              <ac:spMk id="3" creationId="{D0882BAE-96E7-8067-F384-6C81451D56C7}"/>
            </ac:spMkLst>
          </pc:spChg>
          <pc:spChg chg="mod">
            <ac:chgData name="Richardson, Stephanie (STFC,RAL,ISIS)" userId="fb9e1876-ffcf-45bf-abd9-b21078f88f3e" providerId="ADAL" clId="{9AD97143-98FB-4579-9750-783D5C12E4A2}" dt="2023-06-13T09:49:05.097" v="35" actId="14100"/>
            <ac:spMkLst>
              <pc:docMk/>
              <pc:sldMasterMk cId="3837374745" sldId="2147483663"/>
              <pc:sldLayoutMk cId="1309071196" sldId="2147483671"/>
              <ac:spMk id="4" creationId="{F017ED95-2655-DA64-A0CC-0DB50CEC6D30}"/>
            </ac:spMkLst>
          </pc:spChg>
          <pc:spChg chg="mod">
            <ac:chgData name="Richardson, Stephanie (STFC,RAL,ISIS)" userId="fb9e1876-ffcf-45bf-abd9-b21078f88f3e" providerId="ADAL" clId="{9AD97143-98FB-4579-9750-783D5C12E4A2}" dt="2023-06-13T09:49:08.927" v="36" actId="14100"/>
            <ac:spMkLst>
              <pc:docMk/>
              <pc:sldMasterMk cId="3837374745" sldId="2147483663"/>
              <pc:sldLayoutMk cId="1309071196" sldId="2147483671"/>
              <ac:spMk id="8" creationId="{57006FAE-DBD1-BA77-7F74-11A8DCE9D304}"/>
            </ac:spMkLst>
          </pc:spChg>
        </pc:sldLayoutChg>
        <pc:sldLayoutChg chg="modSp del mod">
          <pc:chgData name="Richardson, Stephanie (STFC,RAL,ISIS)" userId="fb9e1876-ffcf-45bf-abd9-b21078f88f3e" providerId="ADAL" clId="{9AD97143-98FB-4579-9750-783D5C12E4A2}" dt="2023-06-13T09:49:19.383" v="38" actId="2696"/>
          <pc:sldLayoutMkLst>
            <pc:docMk/>
            <pc:sldMasterMk cId="3837374745" sldId="2147483663"/>
            <pc:sldLayoutMk cId="131455711" sldId="2147483673"/>
          </pc:sldLayoutMkLst>
          <pc:spChg chg="mod">
            <ac:chgData name="Richardson, Stephanie (STFC,RAL,ISIS)" userId="fb9e1876-ffcf-45bf-abd9-b21078f88f3e" providerId="ADAL" clId="{9AD97143-98FB-4579-9750-783D5C12E4A2}" dt="2023-06-13T09:49:17.923" v="37" actId="14100"/>
            <ac:spMkLst>
              <pc:docMk/>
              <pc:sldMasterMk cId="3837374745" sldId="2147483663"/>
              <pc:sldLayoutMk cId="131455711" sldId="2147483673"/>
              <ac:spMk id="3" creationId="{4CC73CB0-95F2-D5D0-1F36-A5C150CB2F7E}"/>
            </ac:spMkLst>
          </pc:spChg>
        </pc:sldLayoutChg>
        <pc:sldLayoutChg chg="del">
          <pc:chgData name="Richardson, Stephanie (STFC,RAL,ISIS)" userId="fb9e1876-ffcf-45bf-abd9-b21078f88f3e" providerId="ADAL" clId="{9AD97143-98FB-4579-9750-783D5C12E4A2}" dt="2023-06-13T09:49:21.023" v="39" actId="2696"/>
          <pc:sldLayoutMkLst>
            <pc:docMk/>
            <pc:sldMasterMk cId="3837374745" sldId="2147483663"/>
            <pc:sldLayoutMk cId="3491272922" sldId="2147483674"/>
          </pc:sldLayoutMkLst>
        </pc:sldLayoutChg>
        <pc:sldLayoutChg chg="add del mod">
          <pc:chgData name="Richardson, Stephanie (STFC,RAL,ISIS)" userId="fb9e1876-ffcf-45bf-abd9-b21078f88f3e" providerId="ADAL" clId="{9AD97143-98FB-4579-9750-783D5C12E4A2}" dt="2023-06-13T10:04:03.236" v="167" actId="6014"/>
          <pc:sldLayoutMkLst>
            <pc:docMk/>
            <pc:sldMasterMk cId="3837374745" sldId="2147483663"/>
            <pc:sldLayoutMk cId="1238967463" sldId="2147483744"/>
          </pc:sldLayoutMkLst>
        </pc:sldLayoutChg>
      </pc:sldMasterChg>
      <pc:sldMasterChg chg="del addSldLayout delSldLayout modSldLayout sldLayoutOrd">
        <pc:chgData name="Richardson, Stephanie (STFC,RAL,ISIS)" userId="fb9e1876-ffcf-45bf-abd9-b21078f88f3e" providerId="ADAL" clId="{9AD97143-98FB-4579-9750-783D5C12E4A2}" dt="2023-06-13T09:55:33.113" v="151" actId="2696"/>
        <pc:sldMasterMkLst>
          <pc:docMk/>
          <pc:sldMasterMk cId="1988553359" sldId="2147483712"/>
        </pc:sldMasterMkLst>
        <pc:sldLayoutChg chg="del">
          <pc:chgData name="Richardson, Stephanie (STFC,RAL,ISIS)" userId="fb9e1876-ffcf-45bf-abd9-b21078f88f3e" providerId="ADAL" clId="{9AD97143-98FB-4579-9750-783D5C12E4A2}" dt="2023-06-13T09:55:33.102" v="148" actId="2696"/>
          <pc:sldLayoutMkLst>
            <pc:docMk/>
            <pc:sldMasterMk cId="1988553359" sldId="2147483712"/>
            <pc:sldLayoutMk cId="3192206052" sldId="2147483713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47:34.623" v="27" actId="2696"/>
          <pc:sldLayoutMkLst>
            <pc:docMk/>
            <pc:sldMasterMk cId="1988553359" sldId="2147483712"/>
            <pc:sldLayoutMk cId="2853269508" sldId="2147483714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55:33.102" v="149" actId="2696"/>
          <pc:sldLayoutMkLst>
            <pc:docMk/>
            <pc:sldMasterMk cId="1988553359" sldId="2147483712"/>
            <pc:sldLayoutMk cId="4126579370" sldId="2147483715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47:35.553" v="28" actId="2696"/>
          <pc:sldLayoutMkLst>
            <pc:docMk/>
            <pc:sldMasterMk cId="1988553359" sldId="2147483712"/>
            <pc:sldLayoutMk cId="2480453323" sldId="2147483716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55:33.102" v="150" actId="2696"/>
          <pc:sldLayoutMkLst>
            <pc:docMk/>
            <pc:sldMasterMk cId="1988553359" sldId="2147483712"/>
            <pc:sldLayoutMk cId="2368600610" sldId="2147483717"/>
          </pc:sldLayoutMkLst>
        </pc:sldLayoutChg>
        <pc:sldLayoutChg chg="del ord">
          <pc:chgData name="Richardson, Stephanie (STFC,RAL,ISIS)" userId="fb9e1876-ffcf-45bf-abd9-b21078f88f3e" providerId="ADAL" clId="{9AD97143-98FB-4579-9750-783D5C12E4A2}" dt="2023-06-13T09:48:14.183" v="32" actId="2696"/>
          <pc:sldLayoutMkLst>
            <pc:docMk/>
            <pc:sldMasterMk cId="1988553359" sldId="2147483712"/>
            <pc:sldLayoutMk cId="1429509868" sldId="2147483718"/>
          </pc:sldLayoutMkLst>
        </pc:sldLayoutChg>
        <pc:sldLayoutChg chg="new del mod replId">
          <pc:chgData name="Richardson, Stephanie (STFC,RAL,ISIS)" userId="fb9e1876-ffcf-45bf-abd9-b21078f88f3e" providerId="ADAL" clId="{9AD97143-98FB-4579-9750-783D5C12E4A2}" dt="2023-06-13T09:47:51.505" v="31" actId="2696"/>
          <pc:sldLayoutMkLst>
            <pc:docMk/>
            <pc:sldMasterMk cId="1988553359" sldId="2147483712"/>
            <pc:sldLayoutMk cId="2225168723" sldId="2147483734"/>
          </pc:sldLayoutMkLst>
        </pc:sldLayoutChg>
      </pc:sldMasterChg>
      <pc:sldMasterChg chg="mod addSldLayout delSldLayout modSldLayout">
        <pc:chgData name="Richardson, Stephanie (STFC,RAL,ISIS)" userId="fb9e1876-ffcf-45bf-abd9-b21078f88f3e" providerId="ADAL" clId="{9AD97143-98FB-4579-9750-783D5C12E4A2}" dt="2023-06-13T10:00:01.010" v="166"/>
        <pc:sldMasterMkLst>
          <pc:docMk/>
          <pc:sldMasterMk cId="2232557041" sldId="2147483719"/>
        </pc:sldMasterMkLst>
        <pc:sldLayoutChg chg="modSp mod">
          <pc:chgData name="Richardson, Stephanie (STFC,RAL,ISIS)" userId="fb9e1876-ffcf-45bf-abd9-b21078f88f3e" providerId="ADAL" clId="{9AD97143-98FB-4579-9750-783D5C12E4A2}" dt="2023-06-13T09:53:08.643" v="53" actId="14100"/>
          <pc:sldLayoutMkLst>
            <pc:docMk/>
            <pc:sldMasterMk cId="2232557041" sldId="2147483719"/>
            <pc:sldLayoutMk cId="1675949791" sldId="2147483721"/>
          </pc:sldLayoutMkLst>
          <pc:spChg chg="mod">
            <ac:chgData name="Richardson, Stephanie (STFC,RAL,ISIS)" userId="fb9e1876-ffcf-45bf-abd9-b21078f88f3e" providerId="ADAL" clId="{9AD97143-98FB-4579-9750-783D5C12E4A2}" dt="2023-06-13T09:53:02.219" v="51" actId="14100"/>
            <ac:spMkLst>
              <pc:docMk/>
              <pc:sldMasterMk cId="2232557041" sldId="2147483719"/>
              <pc:sldLayoutMk cId="1675949791" sldId="2147483721"/>
              <ac:spMk id="5" creationId="{BCE196B2-446B-C638-E24B-42F7A659B1DC}"/>
            </ac:spMkLst>
          </pc:spChg>
          <pc:spChg chg="mod">
            <ac:chgData name="Richardson, Stephanie (STFC,RAL,ISIS)" userId="fb9e1876-ffcf-45bf-abd9-b21078f88f3e" providerId="ADAL" clId="{9AD97143-98FB-4579-9750-783D5C12E4A2}" dt="2023-06-13T09:53:08.643" v="53" actId="14100"/>
            <ac:spMkLst>
              <pc:docMk/>
              <pc:sldMasterMk cId="2232557041" sldId="2147483719"/>
              <pc:sldLayoutMk cId="1675949791" sldId="2147483721"/>
              <ac:spMk id="6" creationId="{9E2D15B4-3C1F-6E32-114C-0E3C063437E2}"/>
            </ac:spMkLst>
          </pc:spChg>
          <pc:spChg chg="mod">
            <ac:chgData name="Richardson, Stephanie (STFC,RAL,ISIS)" userId="fb9e1876-ffcf-45bf-abd9-b21078f88f3e" providerId="ADAL" clId="{9AD97143-98FB-4579-9750-783D5C12E4A2}" dt="2023-06-13T09:53:00.202" v="50" actId="14100"/>
            <ac:spMkLst>
              <pc:docMk/>
              <pc:sldMasterMk cId="2232557041" sldId="2147483719"/>
              <pc:sldLayoutMk cId="1675949791" sldId="2147483721"/>
              <ac:spMk id="7" creationId="{6D58FB62-6305-D775-94D1-00380F2AC31D}"/>
            </ac:spMkLst>
          </pc:spChg>
        </pc:sldLayoutChg>
        <pc:sldLayoutChg chg="del">
          <pc:chgData name="Richardson, Stephanie (STFC,RAL,ISIS)" userId="fb9e1876-ffcf-45bf-abd9-b21078f88f3e" providerId="ADAL" clId="{9AD97143-98FB-4579-9750-783D5C12E4A2}" dt="2023-06-13T09:47:24.373" v="26" actId="2696"/>
          <pc:sldLayoutMkLst>
            <pc:docMk/>
            <pc:sldMasterMk cId="2232557041" sldId="2147483719"/>
            <pc:sldLayoutMk cId="1922209044" sldId="2147483722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50:02.353" v="40" actId="2696"/>
          <pc:sldLayoutMkLst>
            <pc:docMk/>
            <pc:sldMasterMk cId="2232557041" sldId="2147483719"/>
            <pc:sldLayoutMk cId="1863908208" sldId="2147483723"/>
          </pc:sldLayoutMkLst>
        </pc:sldLayoutChg>
        <pc:sldLayoutChg chg="modSp mod">
          <pc:chgData name="Richardson, Stephanie (STFC,RAL,ISIS)" userId="fb9e1876-ffcf-45bf-abd9-b21078f88f3e" providerId="ADAL" clId="{9AD97143-98FB-4579-9750-783D5C12E4A2}" dt="2023-06-13T09:55:17.820" v="147" actId="14100"/>
          <pc:sldLayoutMkLst>
            <pc:docMk/>
            <pc:sldMasterMk cId="2232557041" sldId="2147483719"/>
            <pc:sldLayoutMk cId="1747815310" sldId="2147483724"/>
          </pc:sldLayoutMkLst>
          <pc:spChg chg="mod">
            <ac:chgData name="Richardson, Stephanie (STFC,RAL,ISIS)" userId="fb9e1876-ffcf-45bf-abd9-b21078f88f3e" providerId="ADAL" clId="{9AD97143-98FB-4579-9750-783D5C12E4A2}" dt="2023-06-13T09:55:17.820" v="147" actId="14100"/>
            <ac:spMkLst>
              <pc:docMk/>
              <pc:sldMasterMk cId="2232557041" sldId="2147483719"/>
              <pc:sldLayoutMk cId="1747815310" sldId="2147483724"/>
              <ac:spMk id="4" creationId="{D3A8A21F-2C7D-3EED-D3DE-935B34DCFB6C}"/>
            </ac:spMkLst>
          </pc:spChg>
        </pc:sldLayoutChg>
        <pc:sldLayoutChg chg="mod">
          <pc:chgData name="Richardson, Stephanie (STFC,RAL,ISIS)" userId="fb9e1876-ffcf-45bf-abd9-b21078f88f3e" providerId="ADAL" clId="{9AD97143-98FB-4579-9750-783D5C12E4A2}" dt="2023-06-13T09:52:36.938" v="49" actId="6014"/>
          <pc:sldLayoutMkLst>
            <pc:docMk/>
            <pc:sldMasterMk cId="2232557041" sldId="2147483719"/>
            <pc:sldLayoutMk cId="3910029188" sldId="2147483725"/>
          </pc:sldLayoutMkLst>
        </pc:sldLayoutChg>
        <pc:sldLayoutChg chg="del">
          <pc:chgData name="Richardson, Stephanie (STFC,RAL,ISIS)" userId="fb9e1876-ffcf-45bf-abd9-b21078f88f3e" providerId="ADAL" clId="{9AD97143-98FB-4579-9750-783D5C12E4A2}" dt="2023-06-13T09:44:59.998" v="5" actId="47"/>
          <pc:sldLayoutMkLst>
            <pc:docMk/>
            <pc:sldMasterMk cId="2232557041" sldId="2147483719"/>
            <pc:sldLayoutMk cId="963376447" sldId="2147483726"/>
          </pc:sldLayoutMkLst>
        </pc:sldLayoutChg>
        <pc:sldLayoutChg chg="new del mod">
          <pc:chgData name="Richardson, Stephanie (STFC,RAL,ISIS)" userId="fb9e1876-ffcf-45bf-abd9-b21078f88f3e" providerId="ADAL" clId="{9AD97143-98FB-4579-9750-783D5C12E4A2}" dt="2023-06-13T09:51:18.793" v="46" actId="2696"/>
          <pc:sldLayoutMkLst>
            <pc:docMk/>
            <pc:sldMasterMk cId="2232557041" sldId="2147483719"/>
            <pc:sldLayoutMk cId="2812007920" sldId="2147483726"/>
          </pc:sldLayoutMkLst>
        </pc:sldLayoutChg>
        <pc:sldLayoutChg chg="addSp delSp modSp add mod modTransition">
          <pc:chgData name="Richardson, Stephanie (STFC,RAL,ISIS)" userId="fb9e1876-ffcf-45bf-abd9-b21078f88f3e" providerId="ADAL" clId="{9AD97143-98FB-4579-9750-783D5C12E4A2}" dt="2023-06-13T09:55:09.755" v="146" actId="6014"/>
          <pc:sldLayoutMkLst>
            <pc:docMk/>
            <pc:sldMasterMk cId="2232557041" sldId="2147483719"/>
            <pc:sldLayoutMk cId="3623609204" sldId="2147483726"/>
          </pc:sldLayoutMkLst>
          <pc:spChg chg="add mod">
            <ac:chgData name="Richardson, Stephanie (STFC,RAL,ISIS)" userId="fb9e1876-ffcf-45bf-abd9-b21078f88f3e" providerId="ADAL" clId="{9AD97143-98FB-4579-9750-783D5C12E4A2}" dt="2023-06-13T09:54:20.608" v="129" actId="14100"/>
            <ac:spMkLst>
              <pc:docMk/>
              <pc:sldMasterMk cId="2232557041" sldId="2147483719"/>
              <pc:sldLayoutMk cId="3623609204" sldId="2147483726"/>
              <ac:spMk id="2" creationId="{39A72C94-07DD-E2CA-345A-A35125CE44A6}"/>
            </ac:spMkLst>
          </pc:spChg>
          <pc:spChg chg="add mod">
            <ac:chgData name="Richardson, Stephanie (STFC,RAL,ISIS)" userId="fb9e1876-ffcf-45bf-abd9-b21078f88f3e" providerId="ADAL" clId="{9AD97143-98FB-4579-9750-783D5C12E4A2}" dt="2023-06-13T09:54:25.892" v="133" actId="408"/>
            <ac:spMkLst>
              <pc:docMk/>
              <pc:sldMasterMk cId="2232557041" sldId="2147483719"/>
              <pc:sldLayoutMk cId="3623609204" sldId="2147483726"/>
              <ac:spMk id="3" creationId="{1BFA7CDF-E186-FDDF-CF2E-0B3F10DB84DD}"/>
            </ac:spMkLst>
          </pc:spChg>
          <pc:spChg chg="add del">
            <ac:chgData name="Richardson, Stephanie (STFC,RAL,ISIS)" userId="fb9e1876-ffcf-45bf-abd9-b21078f88f3e" providerId="ADAL" clId="{9AD97143-98FB-4579-9750-783D5C12E4A2}" dt="2023-06-13T09:54:32.809" v="134" actId="11529"/>
            <ac:spMkLst>
              <pc:docMk/>
              <pc:sldMasterMk cId="2232557041" sldId="2147483719"/>
              <pc:sldLayoutMk cId="3623609204" sldId="2147483726"/>
              <ac:spMk id="4" creationId="{97D7855A-65D1-22A7-5579-ACA2935602DA}"/>
            </ac:spMkLst>
          </pc:spChg>
          <pc:spChg chg="mod">
            <ac:chgData name="Richardson, Stephanie (STFC,RAL,ISIS)" userId="fb9e1876-ffcf-45bf-abd9-b21078f88f3e" providerId="ADAL" clId="{9AD97143-98FB-4579-9750-783D5C12E4A2}" dt="2023-06-13T09:54:22.662" v="132" actId="1038"/>
            <ac:spMkLst>
              <pc:docMk/>
              <pc:sldMasterMk cId="2232557041" sldId="2147483719"/>
              <pc:sldLayoutMk cId="3623609204" sldId="2147483726"/>
              <ac:spMk id="6" creationId="{9E2D15B4-3C1F-6E32-114C-0E3C063437E2}"/>
            </ac:spMkLst>
          </pc:spChg>
          <pc:spChg chg="del">
            <ac:chgData name="Richardson, Stephanie (STFC,RAL,ISIS)" userId="fb9e1876-ffcf-45bf-abd9-b21078f88f3e" providerId="ADAL" clId="{9AD97143-98FB-4579-9750-783D5C12E4A2}" dt="2023-06-13T09:53:29.553" v="56" actId="478"/>
            <ac:spMkLst>
              <pc:docMk/>
              <pc:sldMasterMk cId="2232557041" sldId="2147483719"/>
              <pc:sldLayoutMk cId="3623609204" sldId="2147483726"/>
              <ac:spMk id="7" creationId="{6D58FB62-6305-D775-94D1-00380F2AC31D}"/>
            </ac:spMkLst>
          </pc:spChg>
          <pc:spChg chg="add mod">
            <ac:chgData name="Richardson, Stephanie (STFC,RAL,ISIS)" userId="fb9e1876-ffcf-45bf-abd9-b21078f88f3e" providerId="ADAL" clId="{9AD97143-98FB-4579-9750-783D5C12E4A2}" dt="2023-06-13T09:54:56.659" v="145" actId="14100"/>
            <ac:spMkLst>
              <pc:docMk/>
              <pc:sldMasterMk cId="2232557041" sldId="2147483719"/>
              <pc:sldLayoutMk cId="3623609204" sldId="2147483726"/>
              <ac:spMk id="8" creationId="{4A93167B-5805-9EBB-6E54-360D545AFA15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2652264531" sldId="2147483754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2652264531" sldId="2147483754"/>
              <ac:spMk id="4" creationId="{B7783C9B-D14B-899C-B084-D233E5CF9D89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2652264531" sldId="2147483754"/>
              <ac:spMk id="5" creationId="{2E2C38EF-93AE-9214-FDFE-009AE71CD7A1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2652264531" sldId="2147483754"/>
              <ac:spMk id="6" creationId="{4E881CBA-3EB3-43A7-D2FA-2410CF2BAE2D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3831121784" sldId="2147483755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831121784" sldId="2147483755"/>
              <ac:spMk id="4" creationId="{0311ECD2-7228-FC6F-D057-E1D381721D2D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831121784" sldId="2147483755"/>
              <ac:spMk id="5" creationId="{A0501347-B148-1746-115D-B3672939A7E1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831121784" sldId="2147483755"/>
              <ac:spMk id="6" creationId="{E474C7FE-56F7-317A-6A29-7F808D2B3C8A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1672187643" sldId="2147483756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672187643" sldId="2147483756"/>
              <ac:spMk id="4" creationId="{DC61FB1F-7BDA-DC86-9EF3-DB36350C8D2F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672187643" sldId="2147483756"/>
              <ac:spMk id="5" creationId="{C77E4339-5CB2-7EDB-C9AA-C007FA14F698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672187643" sldId="2147483756"/>
              <ac:spMk id="6" creationId="{1B47BCC8-EC59-1A12-7C24-DEA423BC7F75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1546897535" sldId="2147483757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546897535" sldId="2147483757"/>
              <ac:spMk id="5" creationId="{C400EE24-2BFB-8E46-2E66-3BA36D59A1CA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546897535" sldId="2147483757"/>
              <ac:spMk id="6" creationId="{F5F2556D-B5E1-EF44-908B-500C8837B6D3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546897535" sldId="2147483757"/>
              <ac:spMk id="7" creationId="{36B4910F-1642-C042-4D26-BC4F3A55A63E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3075672927" sldId="2147483758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075672927" sldId="2147483758"/>
              <ac:spMk id="7" creationId="{CF70523E-13BC-6AF4-F44B-1E81F5078040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075672927" sldId="2147483758"/>
              <ac:spMk id="8" creationId="{22ACC21D-81ED-0C7F-2CF7-CFDE23016EBF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075672927" sldId="2147483758"/>
              <ac:spMk id="9" creationId="{A75BA4D1-1395-871F-083F-CCC3ADAA7675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107841998" sldId="2147483759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07841998" sldId="2147483759"/>
              <ac:spMk id="3" creationId="{ACA4210A-8AD6-DB76-6435-6F1565CF23B3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07841998" sldId="2147483759"/>
              <ac:spMk id="4" creationId="{E65DFFE2-973C-8808-2027-0A0826D0678B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107841998" sldId="2147483759"/>
              <ac:spMk id="5" creationId="{2827C7D8-7501-4918-C3A4-210FC2D1AD31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528458597" sldId="2147483760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528458597" sldId="2147483760"/>
              <ac:spMk id="5" creationId="{0BBF7D06-9178-0519-324E-D3FAE1553A1C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528458597" sldId="2147483760"/>
              <ac:spMk id="6" creationId="{DDED0C21-14CC-0A4D-09D2-207115B3D4DC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528458597" sldId="2147483760"/>
              <ac:spMk id="7" creationId="{094D343D-82C5-3AAA-AADD-2197F991E673}"/>
            </ac:spMkLst>
          </pc:spChg>
        </pc:sldLayoutChg>
        <pc:sldLayoutChg chg="modSp">
          <pc:chgData name="Richardson, Stephanie (STFC,RAL,ISIS)" userId="fb9e1876-ffcf-45bf-abd9-b21078f88f3e" providerId="ADAL" clId="{9AD97143-98FB-4579-9750-783D5C12E4A2}" dt="2023-06-13T10:00:01.010" v="166"/>
          <pc:sldLayoutMkLst>
            <pc:docMk/>
            <pc:sldMasterMk cId="2232557041" sldId="2147483719"/>
            <pc:sldLayoutMk cId="3264549565" sldId="2147483761"/>
          </pc:sldLayoutMkLst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264549565" sldId="2147483761"/>
              <ac:spMk id="5" creationId="{687748DA-A10C-6B03-FEDA-D99AE6E85A9B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264549565" sldId="2147483761"/>
              <ac:spMk id="6" creationId="{5009BA5F-3B12-9A62-2D70-80CF77B9951B}"/>
            </ac:spMkLst>
          </pc:spChg>
          <pc:spChg chg="mod">
            <ac:chgData name="Richardson, Stephanie (STFC,RAL,ISIS)" userId="fb9e1876-ffcf-45bf-abd9-b21078f88f3e" providerId="ADAL" clId="{9AD97143-98FB-4579-9750-783D5C12E4A2}" dt="2023-06-13T10:00:01.010" v="166"/>
            <ac:spMkLst>
              <pc:docMk/>
              <pc:sldMasterMk cId="2232557041" sldId="2147483719"/>
              <pc:sldLayoutMk cId="3264549565" sldId="2147483761"/>
              <ac:spMk id="7" creationId="{361A75CB-A493-E2D5-0C56-6C9F25C86CA4}"/>
            </ac:spMkLst>
          </pc:spChg>
        </pc:sldLayoutChg>
      </pc:sldMasterChg>
      <pc:sldMasterChg chg="modSp mod modSldLayout">
        <pc:chgData name="Richardson, Stephanie (STFC,RAL,ISIS)" userId="fb9e1876-ffcf-45bf-abd9-b21078f88f3e" providerId="ADAL" clId="{9AD97143-98FB-4579-9750-783D5C12E4A2}" dt="2023-06-13T10:37:38.715" v="172" actId="14826"/>
        <pc:sldMasterMkLst>
          <pc:docMk/>
          <pc:sldMasterMk cId="3796829732" sldId="2147483727"/>
        </pc:sldMasterMkLst>
        <pc:picChg chg="mod">
          <ac:chgData name="Richardson, Stephanie (STFC,RAL,ISIS)" userId="fb9e1876-ffcf-45bf-abd9-b21078f88f3e" providerId="ADAL" clId="{9AD97143-98FB-4579-9750-783D5C12E4A2}" dt="2023-06-13T10:37:38.715" v="172" actId="14826"/>
          <ac:picMkLst>
            <pc:docMk/>
            <pc:sldMasterMk cId="3796829732" sldId="2147483727"/>
            <ac:picMk id="4" creationId="{C5EE97D3-004E-241C-1F4D-DA2001CE0425}"/>
          </ac:picMkLst>
        </pc:picChg>
        <pc:sldLayoutChg chg="mod">
          <pc:chgData name="Richardson, Stephanie (STFC,RAL,ISIS)" userId="fb9e1876-ffcf-45bf-abd9-b21078f88f3e" providerId="ADAL" clId="{9AD97143-98FB-4579-9750-783D5C12E4A2}" dt="2023-06-13T09:47:07.019" v="25" actId="6014"/>
          <pc:sldLayoutMkLst>
            <pc:docMk/>
            <pc:sldMasterMk cId="3796829732" sldId="2147483727"/>
            <pc:sldLayoutMk cId="1361455900" sldId="2147483733"/>
          </pc:sldLayoutMkLst>
        </pc:sldLayoutChg>
      </pc:sldMasterChg>
      <pc:sldMasterChg chg="new del mod addSldLayout delSldLayout">
        <pc:chgData name="Richardson, Stephanie (STFC,RAL,ISIS)" userId="fb9e1876-ffcf-45bf-abd9-b21078f88f3e" providerId="ADAL" clId="{9AD97143-98FB-4579-9750-783D5C12E4A2}" dt="2023-06-13T09:50:58.333" v="44" actId="6938"/>
        <pc:sldMasterMkLst>
          <pc:docMk/>
          <pc:sldMasterMk cId="2547378874" sldId="2147483734"/>
        </pc:sldMasterMkLst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1173839450" sldId="2147483735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2467079635" sldId="2147483736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2881842932" sldId="2147483737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509497509" sldId="2147483738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1104118082" sldId="2147483739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3458179380" sldId="2147483740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2874716688" sldId="2147483741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1545531455" sldId="2147483742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3260352868" sldId="2147483743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325583450" sldId="2147483744"/>
          </pc:sldLayoutMkLst>
        </pc:sldLayoutChg>
        <pc:sldLayoutChg chg="new del replId">
          <pc:chgData name="Richardson, Stephanie (STFC,RAL,ISIS)" userId="fb9e1876-ffcf-45bf-abd9-b21078f88f3e" providerId="ADAL" clId="{9AD97143-98FB-4579-9750-783D5C12E4A2}" dt="2023-06-13T09:50:58.333" v="44" actId="6938"/>
          <pc:sldLayoutMkLst>
            <pc:docMk/>
            <pc:sldMasterMk cId="2547378874" sldId="2147483734"/>
            <pc:sldLayoutMk cId="2583740436" sldId="2147483745"/>
          </pc:sldLayoutMkLst>
        </pc:sldLayoutChg>
      </pc:sldMasterChg>
      <pc:sldMasterChg chg="add mod addSldLayout delSldLayout modSldLayout">
        <pc:chgData name="Richardson, Stephanie (STFC,RAL,ISIS)" userId="fb9e1876-ffcf-45bf-abd9-b21078f88f3e" providerId="ADAL" clId="{9AD97143-98FB-4579-9750-783D5C12E4A2}" dt="2023-06-13T10:04:22.250" v="168" actId="6014"/>
        <pc:sldMasterMkLst>
          <pc:docMk/>
          <pc:sldMasterMk cId="3562387349" sldId="2147483734"/>
        </pc:sldMasterMkLst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379747361" sldId="2147483735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180950474" sldId="2147483736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2187053031" sldId="2147483737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1905161976" sldId="2147483738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3538624153" sldId="2147483739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2831710968" sldId="2147483740"/>
          </pc:sldLayoutMkLst>
        </pc:sldLayoutChg>
        <pc:sldLayoutChg chg="add del mod replId">
          <pc:chgData name="Richardson, Stephanie (STFC,RAL,ISIS)" userId="fb9e1876-ffcf-45bf-abd9-b21078f88f3e" providerId="ADAL" clId="{9AD97143-98FB-4579-9750-783D5C12E4A2}" dt="2023-06-13T09:58:53.153" v="165" actId="2696"/>
          <pc:sldLayoutMkLst>
            <pc:docMk/>
            <pc:sldMasterMk cId="3562387349" sldId="2147483734"/>
            <pc:sldLayoutMk cId="532212873" sldId="2147483741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2539774327" sldId="2147483742"/>
          </pc:sldLayoutMkLst>
        </pc:sldLayoutChg>
        <pc:sldLayoutChg chg="add mod replId">
          <pc:chgData name="Richardson, Stephanie (STFC,RAL,ISIS)" userId="fb9e1876-ffcf-45bf-abd9-b21078f88f3e" providerId="ADAL" clId="{9AD97143-98FB-4579-9750-783D5C12E4A2}" dt="2023-06-13T09:55:35.765" v="152" actId="2890"/>
          <pc:sldLayoutMkLst>
            <pc:docMk/>
            <pc:sldMasterMk cId="3562387349" sldId="2147483734"/>
            <pc:sldLayoutMk cId="2219480384" sldId="2147483743"/>
          </pc:sldLayoutMkLst>
        </pc:sldLayoutChg>
        <pc:sldLayoutChg chg="mod">
          <pc:chgData name="Richardson, Stephanie (STFC,RAL,ISIS)" userId="fb9e1876-ffcf-45bf-abd9-b21078f88f3e" providerId="ADAL" clId="{9AD97143-98FB-4579-9750-783D5C12E4A2}" dt="2023-06-13T10:04:22.250" v="168" actId="6014"/>
          <pc:sldLayoutMkLst>
            <pc:docMk/>
            <pc:sldMasterMk cId="3562387349" sldId="2147483734"/>
            <pc:sldLayoutMk cId="3840627009" sldId="2147483749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1C82ED0-7452-4354-A24E-35FB24BF9A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6969E9-2182-2FF9-A02F-A1842CE2A4F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66A77-BC89-4E24-A414-B6543411FF58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84D48-5E89-47EA-5EE7-5780CF041D6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69F5C8-55D8-4294-92FA-96C28702B9F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4A80C6-5E9B-493C-B5B8-6FAC8DE86E5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07835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9CD9AB-73D2-0B44-B142-435E9C84406D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149AC7-55AC-5D4A-85DC-A5AA29ED32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352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Hello everyone, I’m Josh Appleby, a second-year DPhil student at Oxford University working at ISIS Neutron &amp; Muon Source.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I’m looking at whether the choice of transverse working point, in particular symmetric vs asymmetric tunes, can allow for an increase in intensity in the space-charge dominated regime.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94149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Many high intensity facilities such as J-PARC, CSNS &amp; PS currently operate with near equal tunes. ISIS notably has split tunes.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ISIS notably splits its tunes by half an integer as a part of the lattice optimisation, balancing the optics, the quadrupole pole profiles and resonance and resistive wall instability constraints.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Direct Space charge causes amplitude and distribution dependent incoherent detuning, creating a tune footprint.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This means different particles will have a different tune, with the potential to satisfy different resonance conditions, and as such must be considered when selecting a working point.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overall goal then, is to find an area in tune space where the number of resonances is minimised, and the destructive dynamics caused by unavoidable resonances are minimised.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But is confusing – many high intensity accelerators operate near equal tunes, which is where the Montague Resonance is.</a:t>
            </a:r>
          </a:p>
          <a:p>
            <a:pPr marL="171450" indent="-171450">
              <a:buFontTx/>
              <a:buChar char="-"/>
            </a:pPr>
            <a:r>
              <a:rPr lang="en-GB" dirty="0"/>
              <a:t>It is a strong 4</a:t>
            </a:r>
            <a:r>
              <a:rPr lang="en-GB" baseline="30000" dirty="0"/>
              <a:t>th</a:t>
            </a:r>
            <a:r>
              <a:rPr lang="en-GB" dirty="0"/>
              <a:t> order resonance, driven by space-charge along 2Qx – 2Qy = 0</a:t>
            </a:r>
          </a:p>
          <a:p>
            <a:pPr marL="171450" indent="-171450">
              <a:buFontTx/>
              <a:buChar char="-"/>
            </a:pPr>
            <a:r>
              <a:rPr lang="en-GB" dirty="0"/>
              <a:t>It causes exchange between transverse planes, driving emittance growth that can cause beam loss.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So the question is, how does the choice of tune impact the maximum reachable intensity?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1241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leads to several questions.</a:t>
            </a:r>
          </a:p>
          <a:p>
            <a:pPr marL="228600" indent="-228600">
              <a:buAutoNum type="arabicPeriod"/>
            </a:pPr>
            <a:r>
              <a:rPr lang="en-GB" dirty="0"/>
              <a:t>At the single particle level, does the choice of working point change the way that a particle interacts when a resonance condition is satisfied? </a:t>
            </a:r>
          </a:p>
          <a:p>
            <a:pPr marL="228600" indent="-228600">
              <a:buAutoNum type="arabicPeriod" startAt="2"/>
            </a:pPr>
            <a:r>
              <a:rPr lang="en-GB" dirty="0"/>
              <a:t>What effects does this cause when considering the collective beam? Do we see emittance growth or immediate beam loss?</a:t>
            </a:r>
          </a:p>
          <a:p>
            <a:pPr marL="228600" indent="-228600">
              <a:buAutoNum type="arabicPeriod" startAt="2"/>
            </a:pPr>
            <a:r>
              <a:rPr lang="en-GB" dirty="0"/>
              <a:t>Can these effects be understood and exploited to inform the choice of working point to increase the intensity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These lead naturally to a much longer-term question, whether different accelerator designs naturally favour configurations that are advantageous for high intensity operations? For example, synchrotron vs fixed field accelerator?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3890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If we compare horizontal tunes 3.66 and 4.66, the fractional tune is the same, and we therefore are looking at the 3Qx=n resonance condition, albeit with different harmonics.</a:t>
            </a:r>
          </a:p>
          <a:p>
            <a:pPr marL="171450" indent="-171450">
              <a:buFontTx/>
              <a:buChar char="-"/>
            </a:pPr>
            <a:r>
              <a:rPr lang="en-GB" dirty="0"/>
              <a:t>But physically they are very different working points, as to achieve such a different tune, the optics of the machine are altered significantly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This will result in a different betafunction and beam size which results in a different space charge force, incoherent tune spread and proximity to resonances.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Therefore, changing the integer tune should change the beam dynamics significantly, and if so, we should understand, characterise and utilise this to our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1510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For this investigation, I am driving the 3Qx = n resonances, driven by a single </a:t>
            </a:r>
            <a:r>
              <a:rPr lang="en-GB" dirty="0" err="1"/>
              <a:t>sextupole</a:t>
            </a:r>
            <a:r>
              <a:rPr lang="en-GB" dirty="0"/>
              <a:t> in the ISIS lattice.</a:t>
            </a:r>
          </a:p>
          <a:p>
            <a:r>
              <a:rPr lang="en-GB" dirty="0"/>
              <a:t>I choose working points that means that the tails of the tune footprint in the three quadrants will satisfy the resonance conditions 3QX=11 and 3QX=14.</a:t>
            </a:r>
          </a:p>
          <a:p>
            <a:r>
              <a:rPr lang="en-GB" dirty="0"/>
              <a:t>Note: The lower (3, 3) integer quadrant is unreachable with ISIS, so is not included here.</a:t>
            </a:r>
          </a:p>
          <a:p>
            <a:endParaRPr lang="en-GB" dirty="0"/>
          </a:p>
          <a:p>
            <a:r>
              <a:rPr lang="en-GB" dirty="0"/>
              <a:t>This enables us to compare the horizontal third order dynamics at both 3 and 4 integer working points. </a:t>
            </a:r>
          </a:p>
          <a:p>
            <a:endParaRPr lang="en-GB" dirty="0"/>
          </a:p>
          <a:p>
            <a:r>
              <a:rPr lang="en-GB" dirty="0"/>
              <a:t>Expectation: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Third order resonance typically shows 1 SFP and 3 UFPs, producing a stable area that particle should traverse; however, space charge detuning adds an additional three SFPs as resonance islands.</a:t>
            </a:r>
          </a:p>
          <a:p>
            <a:pPr marL="171450" indent="-171450">
              <a:buFontTx/>
              <a:buChar char="-"/>
            </a:pPr>
            <a:r>
              <a:rPr lang="en-GB" dirty="0"/>
              <a:t>We expect to see clear traces that outline a shape, but when near the Montague resonance, we expect that trace to get fuzzy because of coupling. This can be proven to be true if the total action is constant.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5452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In both of these split tune cases, three resonance islands are seen, as expected.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We however also see a strong second-order modulation in the vertical action, which is more prominent as Q increases.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 hypothesis is currently that this is a matching effect.</a:t>
            </a:r>
          </a:p>
          <a:p>
            <a:pPr marL="171450" indent="-171450">
              <a:buFontTx/>
              <a:buChar char="-"/>
            </a:pPr>
            <a:r>
              <a:rPr lang="en-GB" dirty="0"/>
              <a:t>At zero intensity, the beam is generated with the </a:t>
            </a:r>
            <a:r>
              <a:rPr lang="en-GB" dirty="0" err="1"/>
              <a:t>twiss</a:t>
            </a:r>
            <a:r>
              <a:rPr lang="en-GB" dirty="0"/>
              <a:t> parameters as found by the lattice optics at the location of initialisation.</a:t>
            </a:r>
          </a:p>
          <a:p>
            <a:pPr marL="171450" indent="-171450">
              <a:buFontTx/>
              <a:buChar char="-"/>
            </a:pPr>
            <a:r>
              <a:rPr lang="en-GB" dirty="0"/>
              <a:t>When space charge is included, the beam optics change, meaning they do not match the zero-intensity lattice optics.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The distribution therefore has a mismatch which manifests as a second order oscillation.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As ISIS has 10-fold symmetry, at high Q, we are nearing the systematic resonance condition 2Q=10 . As we approach this, the betafunction grows rapidly, and becomes increasingly sensitive to other perturbations.</a:t>
            </a:r>
          </a:p>
          <a:p>
            <a:pPr marL="171450" indent="-171450">
              <a:buFontTx/>
              <a:buChar char="-"/>
            </a:pPr>
            <a:r>
              <a:rPr lang="en-GB" dirty="0"/>
              <a:t>This ultimately exaggerates the strength of the quadrupolar oscillation caused by mismatch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 challenge is attempting to mitigate this, as it hides the subtlety of the single particle dynamics when this effect is so dominant.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00021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GB" dirty="0"/>
              <a:t>In the equal tunes case, the three resonance islands can be seen, but they don’t have distinct traces, but more of a “fuzzy” interior.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 theory is that this is transverse action exchange due to the Montague resonance.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If this is the explanation for this behaviour, then it should be clear to see with an anticorrelation in the horizontal and vertical actions as they exchange.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However, it is currently not clear if this is the case, which could be due to the dominant effects of the mismatch as discussed in the previous slide.</a:t>
            </a:r>
          </a:p>
          <a:p>
            <a:pPr marL="171450" indent="-171450">
              <a:buFontTx/>
              <a:buChar char="-"/>
            </a:pPr>
            <a:endParaRPr lang="en-GB" dirty="0"/>
          </a:p>
          <a:p>
            <a:pPr marL="171450" indent="-171450">
              <a:buFontTx/>
              <a:buChar char="-"/>
            </a:pPr>
            <a:r>
              <a:rPr lang="en-GB" dirty="0"/>
              <a:t>The immediate step is to control this mismatch, then to understand the mechanics shown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536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work is not yet at the stage where I can give definitive answers, but these initial studies have done is identify the physics that needs to be understood before that comparison is meaningful.</a:t>
            </a:r>
          </a:p>
          <a:p>
            <a:endParaRPr lang="en-GB" dirty="0"/>
          </a:p>
          <a:p>
            <a:r>
              <a:rPr lang="en-GB" dirty="0"/>
              <a:t>First, I need a clean description of the underlying single-particle motion, understanding where and how matching and structural resonances impact the results.</a:t>
            </a:r>
          </a:p>
          <a:p>
            <a:endParaRPr lang="en-GB" dirty="0"/>
          </a:p>
          <a:p>
            <a:r>
              <a:rPr lang="en-GB" dirty="0"/>
              <a:t>Second, I can establish an understand of how the Montague resonance manifests in these beams</a:t>
            </a:r>
          </a:p>
          <a:p>
            <a:endParaRPr lang="en-GB" dirty="0"/>
          </a:p>
          <a:p>
            <a:r>
              <a:rPr lang="en-GB" dirty="0"/>
              <a:t>Third, I can return to the main question; understanding the particle and beam dynamics that occur in these different tune regimes, and to build a better picture of the physics behind this.</a:t>
            </a:r>
          </a:p>
          <a:p>
            <a:endParaRPr lang="en-GB" dirty="0"/>
          </a:p>
          <a:p>
            <a:r>
              <a:rPr lang="en-GB" dirty="0"/>
              <a:t>Finally, this will answer if these differences translate into different intensity limits at different working points, and ultimately guide the design of future machines to be optimised for this purpose.</a:t>
            </a:r>
          </a:p>
          <a:p>
            <a:endParaRPr lang="en-GB" dirty="0"/>
          </a:p>
          <a:p>
            <a:r>
              <a:rPr lang="en-GB" dirty="0"/>
              <a:t>WANT TO DEVELOP THIS FOR A GENERAL CASE TO APPLY TO ANY ACCELERATOR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55253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149AC7-55AC-5D4A-85DC-A5AA29ED324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3736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361455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6780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675949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623609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747815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91002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264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1121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21876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89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56729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841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28458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45495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389674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530548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9328763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9222521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277783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067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590000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13434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9794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763157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01503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90711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61991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06270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2834799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1554707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9163027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 dirty="0"/>
              <a:t>Click to edit title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speaker name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78431079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4736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9504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705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1619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86241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17109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1143000" marR="0" lvl="2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1600200" marR="0" lvl="3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057400" marR="0" lvl="4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67676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97743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27/08/2026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94803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" y="0"/>
            <a:ext cx="12190811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3796829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0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232557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6" r:id="rId3"/>
    <p:sldLayoutId id="2147483724" r:id="rId4"/>
    <p:sldLayoutId id="2147483725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7374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46E3D24-6BCE-48F4-B6DB-AB007E8B5F8E}" type="datetimeFigureOut">
              <a:rPr lang="en-GB" smtClean="0"/>
              <a:pPr/>
              <a:t>27/08/2026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2387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  <p:sldLayoutId id="2147483742" r:id="rId12"/>
    <p:sldLayoutId id="214748374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9B5CD0-94BB-02A9-D0D6-755513A29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" y="2557461"/>
            <a:ext cx="5892800" cy="1138240"/>
          </a:xfrm>
        </p:spPr>
        <p:txBody>
          <a:bodyPr/>
          <a:lstStyle/>
          <a:p>
            <a:r>
              <a:rPr lang="en-GB" dirty="0"/>
              <a:t>Impacts of Tune Asymmetry on the Space Charge Limit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A80B9D-A009-468E-DD38-1C459E82E2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" y="3929062"/>
            <a:ext cx="7152640" cy="417063"/>
          </a:xfrm>
        </p:spPr>
        <p:txBody>
          <a:bodyPr>
            <a:normAutofit lnSpcReduction="10000"/>
          </a:bodyPr>
          <a:lstStyle/>
          <a:p>
            <a:r>
              <a:rPr lang="en-GB" b="1" dirty="0"/>
              <a:t>J Appleby</a:t>
            </a:r>
            <a:r>
              <a:rPr lang="en-GB" baseline="30000" dirty="0"/>
              <a:t>1,2</a:t>
            </a:r>
            <a:r>
              <a:rPr lang="en-GB" dirty="0"/>
              <a:t>, E. Ahmadi</a:t>
            </a:r>
            <a:r>
              <a:rPr lang="en-GB" baseline="30000" dirty="0"/>
              <a:t>1</a:t>
            </a:r>
            <a:r>
              <a:rPr lang="en-GB" dirty="0"/>
              <a:t>, S. Machida</a:t>
            </a:r>
            <a:r>
              <a:rPr lang="en-GB" baseline="30000" dirty="0"/>
              <a:t>1</a:t>
            </a:r>
            <a:r>
              <a:rPr lang="en-GB" dirty="0"/>
              <a:t>, A. Oeftiger</a:t>
            </a:r>
            <a:r>
              <a:rPr lang="en-GB" baseline="30000" dirty="0"/>
              <a:t>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17514D-CA92-5C28-8A6F-C434B7EF14D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48640" y="4333148"/>
            <a:ext cx="8648700" cy="746945"/>
          </a:xfrm>
        </p:spPr>
        <p:txBody>
          <a:bodyPr>
            <a:normAutofit/>
          </a:bodyPr>
          <a:lstStyle/>
          <a:p>
            <a:r>
              <a:rPr lang="en-GB" baseline="30000" dirty="0"/>
              <a:t>1</a:t>
            </a:r>
            <a:r>
              <a:rPr lang="en-GB" dirty="0"/>
              <a:t>ISIS Neutron and Muon Source, RAL, UK</a:t>
            </a:r>
          </a:p>
          <a:p>
            <a:r>
              <a:rPr lang="en-GB" baseline="30000" dirty="0"/>
              <a:t>2</a:t>
            </a:r>
            <a:r>
              <a:rPr lang="en-GB" dirty="0"/>
              <a:t>John Adams Institute, University of Oxford, UK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CC80D5-0EB8-807C-B0E7-140CDCF28F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03200" y="5352191"/>
            <a:ext cx="8648700" cy="263975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Space Charge 2026, 30</a:t>
            </a:r>
            <a:r>
              <a:rPr lang="en-GB" baseline="30000" dirty="0"/>
              <a:t>th</a:t>
            </a:r>
            <a:r>
              <a:rPr lang="en-GB" dirty="0"/>
              <a:t> September 2026, 11:50</a:t>
            </a:r>
          </a:p>
        </p:txBody>
      </p:sp>
      <p:pic>
        <p:nvPicPr>
          <p:cNvPr id="7" name="Picture 6" descr="A blue and white logo&#10;&#10;AI-generated content may be incorrect.">
            <a:extLst>
              <a:ext uri="{FF2B5EF4-FFF2-40B4-BE49-F238E27FC236}">
                <a16:creationId xmlns:a16="http://schemas.microsoft.com/office/drawing/2014/main" id="{84BFB55D-9D46-3641-62BF-468AEFE5C3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220" y="6058215"/>
            <a:ext cx="1559560" cy="481141"/>
          </a:xfrm>
          <a:prstGeom prst="rect">
            <a:avLst/>
          </a:prstGeom>
        </p:spPr>
      </p:pic>
      <p:pic>
        <p:nvPicPr>
          <p:cNvPr id="8" name="Picture 2" descr="John Adams Institute for Accelerator Science Education &amp; Training in  Accelerator Science Student Handbook and Programme S">
            <a:extLst>
              <a:ext uri="{FF2B5EF4-FFF2-40B4-BE49-F238E27FC236}">
                <a16:creationId xmlns:a16="http://schemas.microsoft.com/office/drawing/2014/main" id="{0047F56E-D9BD-7B88-72F1-566E2D6A6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95" y="5966797"/>
            <a:ext cx="2323917" cy="66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1826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5DEA-D1BB-4105-8EDB-9D6B77E28C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10848976" cy="574675"/>
          </a:xfrm>
        </p:spPr>
        <p:txBody>
          <a:bodyPr>
            <a:normAutofit/>
          </a:bodyPr>
          <a:lstStyle/>
          <a:p>
            <a:r>
              <a:rPr lang="en-GB" dirty="0"/>
              <a:t>High Intensity Machines Often Operate Near-Equal Tunes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B28BE7C-DE4A-17D9-BF27-32E55E9DDE62}"/>
              </a:ext>
            </a:extLst>
          </p:cNvPr>
          <p:cNvSpPr txBox="1"/>
          <p:nvPr/>
        </p:nvSpPr>
        <p:spPr>
          <a:xfrm>
            <a:off x="8389877" y="5566328"/>
            <a:ext cx="329247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Fractional working points for J-PARC MR, CSNS, PS &amp; ISIS, with up to 4</a:t>
            </a:r>
            <a:r>
              <a:rPr lang="en-GB" sz="1400" baseline="30000" dirty="0"/>
              <a:t>th</a:t>
            </a:r>
            <a:r>
              <a:rPr lang="en-GB" sz="1400" dirty="0"/>
              <a:t> order resonance lines.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D24B4F5-BF2E-27D8-A74C-78809682B9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729061"/>
              </p:ext>
            </p:extLst>
          </p:nvPr>
        </p:nvGraphicFramePr>
        <p:xfrm>
          <a:off x="1485634" y="1626704"/>
          <a:ext cx="500340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7803">
                  <a:extLst>
                    <a:ext uri="{9D8B030D-6E8A-4147-A177-3AD203B41FA5}">
                      <a16:colId xmlns:a16="http://schemas.microsoft.com/office/drawing/2014/main" val="1444349028"/>
                    </a:ext>
                  </a:extLst>
                </a:gridCol>
                <a:gridCol w="1667803">
                  <a:extLst>
                    <a:ext uri="{9D8B030D-6E8A-4147-A177-3AD203B41FA5}">
                      <a16:colId xmlns:a16="http://schemas.microsoft.com/office/drawing/2014/main" val="2138407435"/>
                    </a:ext>
                  </a:extLst>
                </a:gridCol>
                <a:gridCol w="1667803">
                  <a:extLst>
                    <a:ext uri="{9D8B030D-6E8A-4147-A177-3AD203B41FA5}">
                      <a16:colId xmlns:a16="http://schemas.microsoft.com/office/drawing/2014/main" val="1199782597"/>
                    </a:ext>
                  </a:extLst>
                </a:gridCol>
              </a:tblGrid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Facility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Intensity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Working Point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734392"/>
                  </a:ext>
                </a:extLst>
              </a:tr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J-PARC 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3.3e14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(21.35, 21.43)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247490"/>
                  </a:ext>
                </a:extLst>
              </a:tr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J-PARC RCS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8.3e13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(6.46, 6.36)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933971"/>
                  </a:ext>
                </a:extLst>
              </a:tr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ISIS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3e13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(4.316, 3.765)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041375"/>
                  </a:ext>
                </a:extLst>
              </a:tr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CSNS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1.5e13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(4.8, 4.86)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11361"/>
                  </a:ext>
                </a:extLst>
              </a:tr>
              <a:tr h="175860">
                <a:tc>
                  <a:txBody>
                    <a:bodyPr/>
                    <a:lstStyle/>
                    <a:p>
                      <a:pPr algn="l"/>
                      <a:r>
                        <a:rPr lang="en-GB" sz="1400" dirty="0"/>
                        <a:t>CERN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8e12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dirty="0"/>
                        <a:t>(6.252, 6.285)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373007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8B3C9F50-02CE-6F72-32D3-0D5B79BF8BA5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3BDE995-7006-0D6F-B5DF-7EBFAA7630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6399" y="1101297"/>
            <a:ext cx="4516950" cy="446503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2C54C850-53B4-27F9-775B-8DB1D089950D}"/>
              </a:ext>
            </a:extLst>
          </p:cNvPr>
          <p:cNvGrpSpPr/>
          <p:nvPr/>
        </p:nvGrpSpPr>
        <p:grpSpPr>
          <a:xfrm>
            <a:off x="7481980" y="1937496"/>
            <a:ext cx="1951412" cy="1627477"/>
            <a:chOff x="4898548" y="4040460"/>
            <a:chExt cx="957219" cy="695157"/>
          </a:xfrm>
          <a:solidFill>
            <a:schemeClr val="accent1">
              <a:lumMod val="40000"/>
              <a:lumOff val="60000"/>
              <a:alpha val="60000"/>
            </a:schemeClr>
          </a:solidFill>
        </p:grpSpPr>
        <p:sp>
          <p:nvSpPr>
            <p:cNvPr id="8" name="Triangle 7">
              <a:extLst>
                <a:ext uri="{FF2B5EF4-FFF2-40B4-BE49-F238E27FC236}">
                  <a16:creationId xmlns:a16="http://schemas.microsoft.com/office/drawing/2014/main" id="{64CD5FEB-1191-82EC-D1C2-D0FE464FCDD4}"/>
                </a:ext>
              </a:extLst>
            </p:cNvPr>
            <p:cNvSpPr/>
            <p:nvPr/>
          </p:nvSpPr>
          <p:spPr>
            <a:xfrm rot="13733092">
              <a:off x="5096806" y="4160297"/>
              <a:ext cx="377062" cy="77357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Triangle 8">
              <a:extLst>
                <a:ext uri="{FF2B5EF4-FFF2-40B4-BE49-F238E27FC236}">
                  <a16:creationId xmlns:a16="http://schemas.microsoft.com/office/drawing/2014/main" id="{8BAA190C-C15D-BBF4-6E53-66D00A69D72E}"/>
                </a:ext>
              </a:extLst>
            </p:cNvPr>
            <p:cNvSpPr/>
            <p:nvPr/>
          </p:nvSpPr>
          <p:spPr>
            <a:xfrm rot="2929421">
              <a:off x="5504567" y="4066322"/>
              <a:ext cx="377062" cy="325338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E968725-AE31-E24C-B759-F6285D2DDACC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298D1E-B02A-871F-7F23-5C04290291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699" y="1304924"/>
                <a:ext cx="7636004" cy="4652963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GB" dirty="0"/>
                  <a:t>High Intensity Working Points: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r>
                  <a:rPr lang="en-GB" dirty="0"/>
                  <a:t>Choice of Working Point</a:t>
                </a:r>
              </a:p>
              <a:p>
                <a:pPr lvl="1"/>
                <a:r>
                  <a:rPr lang="en-GB" dirty="0"/>
                  <a:t>Hardware limitations</a:t>
                </a:r>
              </a:p>
              <a:p>
                <a:pPr lvl="1"/>
                <a:r>
                  <a:rPr lang="en-GB" dirty="0"/>
                  <a:t>Location of resonances</a:t>
                </a:r>
              </a:p>
              <a:p>
                <a:pPr lvl="1"/>
                <a:r>
                  <a:rPr lang="en-GB" dirty="0"/>
                  <a:t>Tune Footprint</a:t>
                </a:r>
              </a:p>
              <a:p>
                <a:r>
                  <a:rPr lang="en-GB" dirty="0"/>
                  <a:t>Resonance Constraints</a:t>
                </a:r>
              </a:p>
              <a:p>
                <a:pPr lvl="1"/>
                <a:r>
                  <a:rPr lang="en-GB" dirty="0"/>
                  <a:t>Montague Resonance,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dirty="0"/>
                  <a:t>, 4</a:t>
                </a:r>
                <a:r>
                  <a:rPr lang="en-GB" baseline="30000" dirty="0"/>
                  <a:t>th</a:t>
                </a:r>
                <a:r>
                  <a:rPr lang="en-GB" dirty="0"/>
                  <a:t> order coupled resonance</a:t>
                </a:r>
              </a:p>
              <a:p>
                <a:pPr lvl="1"/>
                <a:r>
                  <a:rPr lang="en-GB" dirty="0"/>
                  <a:t>To avoid impact of the Montague resonance, beam types are constrained to be in equilibrium with the Montague resonance, </a:t>
                </a:r>
                <a:r>
                  <a:rPr lang="en-GB" dirty="0" err="1"/>
                  <a:t>ie</a:t>
                </a:r>
                <a:r>
                  <a:rPr lang="en-GB" dirty="0"/>
                  <a:t> round beams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6298D1E-B02A-871F-7F23-5C04290291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699" y="1304924"/>
                <a:ext cx="7636004" cy="4652963"/>
              </a:xfrm>
              <a:blipFill>
                <a:blip r:embed="rId4"/>
                <a:stretch>
                  <a:fillRect l="-664" t="-1635" b="-13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22797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668D0-B381-BEFF-3257-A73845013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63288" cy="574675"/>
          </a:xfrm>
        </p:spPr>
        <p:txBody>
          <a:bodyPr>
            <a:normAutofit/>
          </a:bodyPr>
          <a:lstStyle/>
          <a:p>
            <a:r>
              <a:rPr lang="en-GB" dirty="0"/>
              <a:t>Does Tune Asymmetry Change the High-Intensity Limit?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900A3-63F4-63DD-B1CC-7C056960B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6"/>
            <a:ext cx="9749497" cy="45317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Resonance Dynamics</a:t>
            </a:r>
          </a:p>
          <a:p>
            <a:pPr lvl="1"/>
            <a:r>
              <a:rPr lang="en-GB" dirty="0"/>
              <a:t>How does changing the integer or fractional working point change how a space-charge dominated beam interacts with a resonance?</a:t>
            </a:r>
          </a:p>
          <a:p>
            <a:pPr lvl="2"/>
            <a:r>
              <a:rPr lang="en-GB" dirty="0"/>
              <a:t>Resonance trapping, action exchange, tune modulation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Observable Consequences</a:t>
            </a:r>
          </a:p>
          <a:p>
            <a:pPr lvl="1"/>
            <a:r>
              <a:rPr lang="en-GB" dirty="0"/>
              <a:t>How does this dynamic appear and manifest?</a:t>
            </a:r>
          </a:p>
          <a:p>
            <a:pPr lvl="2"/>
            <a:r>
              <a:rPr lang="en-GB" dirty="0"/>
              <a:t>Emittance growth, emittance exchange, halo formation and beam loss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Intensity Limit</a:t>
            </a:r>
          </a:p>
          <a:p>
            <a:pPr lvl="1"/>
            <a:r>
              <a:rPr lang="en-GB" dirty="0"/>
              <a:t>Can tune asymmetry alter beam behaviour with resonances or increase the usable tune space, such that the beam intensity can be increased?</a:t>
            </a:r>
          </a:p>
          <a:p>
            <a:pPr lvl="2"/>
            <a:r>
              <a:rPr lang="en-GB" dirty="0"/>
              <a:t>Tune-space area and space-charge-driven tune spread</a:t>
            </a:r>
          </a:p>
          <a:p>
            <a:pPr marL="0" indent="0">
              <a:buNone/>
            </a:pPr>
            <a:r>
              <a:rPr lang="en-GB" dirty="0"/>
              <a:t>Are some accelerator types better suited for high intensity operations due to the tune space they naturally operate in?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4927ED-F3FB-EE06-68AD-00760135427A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B53100-CFCF-C099-3F67-F6A150D33D3D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BBF7CE-27AF-C76E-3003-061EA517DA40}"/>
              </a:ext>
            </a:extLst>
          </p:cNvPr>
          <p:cNvSpPr txBox="1"/>
          <p:nvPr/>
        </p:nvSpPr>
        <p:spPr>
          <a:xfrm>
            <a:off x="2175803" y="5527042"/>
            <a:ext cx="87969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Synchrotrons</a:t>
            </a:r>
            <a:r>
              <a:rPr lang="en-GB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Coupled transverse focusing favours similar tunes, so large tune separation can require more extreme optics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Fixed-Field Accelerators</a:t>
            </a:r>
            <a:r>
              <a:rPr lang="en-GB" dirty="0">
                <a:solidFill>
                  <a:srgbClr val="67676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Greater focusing flexibility allows lattices to be designed with strongly unequal tunes.</a:t>
            </a:r>
          </a:p>
        </p:txBody>
      </p:sp>
    </p:spTree>
    <p:extLst>
      <p:ext uri="{BB962C8B-B14F-4D97-AF65-F5344CB8AC3E}">
        <p14:creationId xmlns:p14="http://schemas.microsoft.com/office/powerpoint/2010/main" val="25070151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0AD70-DFBC-A7AD-B292-1DD9F139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Comparisons with an identical fractional tune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1A2089-88EC-394E-09E4-DCF416A4DF8B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266700" y="1304925"/>
                <a:ext cx="5022752" cy="30099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/>
                  <a:t>Fractionally Similar</a:t>
                </a:r>
              </a:p>
              <a:p>
                <a:pPr marL="457200" lvl="1" indent="0">
                  <a:buNone/>
                </a:pPr>
                <a:r>
                  <a:rPr lang="en-GB" dirty="0"/>
                  <a:t>For example,</a:t>
                </a:r>
              </a:p>
              <a:p>
                <a:pPr marL="457200" lvl="1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=3.66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=4.66</m:t>
                    </m:r>
                  </m:oMath>
                </a14:m>
                <a:endParaRPr lang="en-GB" dirty="0"/>
              </a:p>
              <a:p>
                <a:pPr marL="457200" lvl="1" indent="0">
                  <a:buNone/>
                </a:pPr>
                <a:endParaRPr lang="en-GB" dirty="0"/>
              </a:p>
              <a:p>
                <a:pPr marL="457200" lvl="1" indent="0">
                  <a:buNone/>
                </a:pPr>
                <a:r>
                  <a:rPr lang="en-GB" dirty="0"/>
                  <a:t>With analogous horizontal third-order resonance conditions,</a:t>
                </a:r>
              </a:p>
              <a:p>
                <a:pPr marL="457200" lvl="1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=11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=14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41A2089-88EC-394E-09E4-DCF416A4DF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266700" y="1304925"/>
                <a:ext cx="5022752" cy="3009900"/>
              </a:xfrm>
              <a:blipFill>
                <a:blip r:embed="rId3"/>
                <a:stretch>
                  <a:fillRect l="-1515" t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C90D795-D0C7-E99A-D1D1-B73AE973403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>
              <a:xfrm>
                <a:off x="6341383" y="1304925"/>
                <a:ext cx="4874305" cy="3009900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But not dynamically identical</a:t>
                </a:r>
              </a:p>
              <a:p>
                <a:pPr marL="457200" lvl="1" indent="0">
                  <a:buNone/>
                </a:pPr>
                <a:r>
                  <a:rPr lang="en-GB" dirty="0"/>
                  <a:t>Changing the integer tune changes the optics of the machine:</a:t>
                </a:r>
              </a:p>
              <a:p>
                <a:pPr marL="457200" lvl="1" indent="0">
                  <a:buNone/>
                </a:pPr>
                <a:r>
                  <a:rPr lang="en-GB" dirty="0"/>
                  <a:t>	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𝑑𝑠</m:t>
                            </m:r>
                          </m:num>
                          <m:den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𝛽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GB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Different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i="1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GB" dirty="0"/>
                  <a:t> and beam size</a:t>
                </a:r>
              </a:p>
              <a:p>
                <a:pPr lvl="1"/>
                <a:r>
                  <a:rPr lang="en-GB" dirty="0"/>
                  <a:t>Different space charge forces</a:t>
                </a:r>
              </a:p>
              <a:p>
                <a:pPr lvl="1"/>
                <a:r>
                  <a:rPr lang="en-GB" dirty="0"/>
                  <a:t>Different incoherent tune spreads</a:t>
                </a:r>
              </a:p>
              <a:p>
                <a:pPr lvl="1"/>
                <a:r>
                  <a:rPr lang="en-GB" dirty="0"/>
                  <a:t>Different proximity to resonances</a:t>
                </a:r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BC90D795-D0C7-E99A-D1D1-B73AE97340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6341383" y="1304925"/>
                <a:ext cx="4874305" cy="3009900"/>
              </a:xfrm>
              <a:blipFill>
                <a:blip r:embed="rId4"/>
                <a:stretch>
                  <a:fillRect l="-1299" t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6485579-8EEC-582D-6924-1F9E6D0A84D0}"/>
              </a:ext>
            </a:extLst>
          </p:cNvPr>
          <p:cNvSpPr txBox="1">
            <a:spLocks/>
          </p:cNvSpPr>
          <p:nvPr/>
        </p:nvSpPr>
        <p:spPr>
          <a:xfrm>
            <a:off x="516020" y="4167187"/>
            <a:ext cx="10837780" cy="472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Therefore, a different integer tune may not produce the same beam response to resonances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7FF566-B6FB-7F85-726A-7E821001380D}"/>
              </a:ext>
            </a:extLst>
          </p:cNvPr>
          <p:cNvSpPr txBox="1"/>
          <p:nvPr/>
        </p:nvSpPr>
        <p:spPr>
          <a:xfrm>
            <a:off x="2711816" y="4577755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(3.666, 4.666)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BD7D01-FB62-8707-D870-C0F28F83A8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652" y="4947087"/>
            <a:ext cx="3715310" cy="18412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25C89D3-AFC9-F590-32F3-E599A9A39C2A}"/>
              </a:ext>
            </a:extLst>
          </p:cNvPr>
          <p:cNvSpPr txBox="1"/>
          <p:nvPr/>
        </p:nvSpPr>
        <p:spPr>
          <a:xfrm>
            <a:off x="6970997" y="4577755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(4.666, 4.666)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F169A6-D894-5C04-BA74-0480A7732D6F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785F59-B694-400E-AE31-33F0869411D0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517A96-9F89-2C46-8294-8B1357AA12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2593" y="4947086"/>
            <a:ext cx="3715310" cy="1841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362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B1CC1-E3B0-EE00-91EC-0AF9C7E95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0377488" cy="574675"/>
          </a:xfrm>
        </p:spPr>
        <p:txBody>
          <a:bodyPr>
            <a:normAutofit/>
          </a:bodyPr>
          <a:lstStyle/>
          <a:p>
            <a:r>
              <a:rPr lang="en-GB" dirty="0"/>
              <a:t>Investigating Integer Tunes Using Third-Order Resonances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669806-BF5D-ED22-636F-A4BC13FA620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" y="1304925"/>
                <a:ext cx="7105650" cy="425291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/>
                  <a:t>Setup</a:t>
                </a:r>
              </a:p>
              <a:p>
                <a:pPr lvl="1"/>
                <a:r>
                  <a:rPr lang="en-GB" dirty="0"/>
                  <a:t>Simulated on the ISIS Lattice using Xsuite with space charge modelled with self-consistent Particle-in-Cell</a:t>
                </a:r>
              </a:p>
              <a:p>
                <a:pPr lvl="1"/>
                <a:r>
                  <a:rPr lang="en-GB" dirty="0"/>
                  <a:t>Using a single </a:t>
                </a:r>
                <a:r>
                  <a:rPr lang="en-GB" dirty="0" err="1"/>
                  <a:t>sextupole</a:t>
                </a:r>
                <a:r>
                  <a:rPr lang="en-GB" dirty="0"/>
                  <a:t> to drive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3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dirty="0"/>
                  <a:t> with resonance strength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b="0" i="0" smtClean="0">
                        <a:latin typeface="Cambria Math" panose="02040503050406030204" pitchFamily="18" charset="0"/>
                      </a:rPr>
                      <m:t>G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0.05</m:t>
                    </m:r>
                  </m:oMath>
                </a14:m>
                <a:r>
                  <a:rPr lang="en-GB" dirty="0"/>
                  <a:t> for a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/>
                  <a:t> gaussian beam with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𝑆𝐶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dirty="0"/>
              </a:p>
              <a:p>
                <a:pPr lvl="1"/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Expectation</a:t>
                </a:r>
              </a:p>
              <a:p>
                <a:pPr lvl="1"/>
                <a:r>
                  <a:rPr lang="en-GB" dirty="0"/>
                  <a:t>In normalised phase space, we expect to see three-fold bounded symmetric motion when inside the separatrix, with three resonance islands outside</a:t>
                </a:r>
              </a:p>
              <a:p>
                <a:pPr lvl="1"/>
                <a:r>
                  <a:rPr lang="en-GB" dirty="0"/>
                  <a:t>These should be clear traces that outline a shape</a:t>
                </a:r>
              </a:p>
              <a:p>
                <a:pPr lvl="1"/>
                <a:r>
                  <a:rPr lang="en-GB" dirty="0"/>
                  <a:t>When near the Montague resonance, we expect coupling between transverse planes, but the overall action should be constant in this case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F669806-BF5D-ED22-636F-A4BC13FA620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304925"/>
                <a:ext cx="7105650" cy="4252913"/>
              </a:xfrm>
              <a:blipFill>
                <a:blip r:embed="rId3"/>
                <a:stretch>
                  <a:fillRect l="-1071" t="-1488" r="-5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0EB516E-3BA5-DB7C-FE3B-3BAA152A8C3B}"/>
              </a:ext>
            </a:extLst>
          </p:cNvPr>
          <p:cNvSpPr txBox="1"/>
          <p:nvPr/>
        </p:nvSpPr>
        <p:spPr>
          <a:xfrm>
            <a:off x="8041629" y="3789825"/>
            <a:ext cx="3006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Target interactions for ISIS, with up to 4</a:t>
            </a:r>
            <a:r>
              <a:rPr lang="en-GB" sz="1400" baseline="30000" dirty="0"/>
              <a:t>th</a:t>
            </a:r>
            <a:r>
              <a:rPr lang="en-GB" sz="1400" dirty="0"/>
              <a:t> order resonance lines.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CA53A3-2418-E120-D5B5-601B00BECC3B}"/>
              </a:ext>
            </a:extLst>
          </p:cNvPr>
          <p:cNvSpPr txBox="1"/>
          <p:nvPr/>
        </p:nvSpPr>
        <p:spPr>
          <a:xfrm>
            <a:off x="8270230" y="6280217"/>
            <a:ext cx="3006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Third-Order Phase Space Portrait</a:t>
            </a:r>
          </a:p>
          <a:p>
            <a:pPr algn="ctr"/>
            <a:r>
              <a:rPr lang="en-GB" sz="1400" dirty="0"/>
              <a:t>Credit: G. Franchetti, at al.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E0A144-66DD-CAC9-A4CD-6B6980108F6A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DAB59-1817-DDD6-1A2C-EF19077DB1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3121" y="764327"/>
            <a:ext cx="3108685" cy="304980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047043FF-03A6-7FE9-F26E-2440F55C2DE5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C3A4F2A-3B62-70B2-0BE7-74F93AE833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1425" y="4271600"/>
            <a:ext cx="2227133" cy="207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61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FF5B8-F6F9-79A5-AB51-BEFD6DB11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6332884" cy="574675"/>
          </a:xfrm>
        </p:spPr>
        <p:txBody>
          <a:bodyPr>
            <a:normAutofit/>
          </a:bodyPr>
          <a:lstStyle/>
          <a:p>
            <a:r>
              <a:rPr lang="en-GB" dirty="0"/>
              <a:t>Initial Observations (Unequal Tunes)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2AE90A-8514-7BC6-C29C-7F608B543BF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" y="1304925"/>
                <a:ext cx="6906642" cy="4579040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GB" dirty="0"/>
                  <a:t>Observation:</a:t>
                </a:r>
              </a:p>
              <a:p>
                <a:pPr marL="457200" lvl="1" indent="0">
                  <a:buNone/>
                </a:pPr>
                <a:r>
                  <a:rPr lang="en-GB" dirty="0"/>
                  <a:t>A strong second order modulation is seen in the vertical action, most clearly at high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Hypothesis:</a:t>
                </a:r>
              </a:p>
              <a:p>
                <a:pPr marL="457200" lvl="1" indent="0">
                  <a:buNone/>
                </a:pPr>
                <a:r>
                  <a:rPr lang="en-GB" dirty="0"/>
                  <a:t>Beam-lattice mismatch with space charge at large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GB" dirty="0"/>
              </a:p>
              <a:p>
                <a:pPr marL="0" indent="0">
                  <a:buNone/>
                </a:pPr>
                <a:r>
                  <a:rPr lang="en-GB" dirty="0"/>
                  <a:t>Explanation: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Zero-Intensity Matching:</a:t>
                </a:r>
              </a:p>
              <a:p>
                <a:pPr lvl="1"/>
                <a:r>
                  <a:rPr lang="en-GB" dirty="0"/>
                  <a:t>	Match beam to the zero-intensity lattice optics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High-Intensity Matching:</a:t>
                </a:r>
              </a:p>
              <a:p>
                <a:pPr lvl="1"/>
                <a:r>
                  <a:rPr lang="en-GB" dirty="0"/>
                  <a:t>	Space charge adds defocusing to the beam optics</a:t>
                </a:r>
              </a:p>
              <a:p>
                <a:pPr lvl="1"/>
                <a:r>
                  <a:rPr lang="en-GB" dirty="0"/>
                  <a:t>	When mismatch occurs, second order oscillations are driven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Matching at Extreme Q:</a:t>
                </a:r>
              </a:p>
              <a:p>
                <a:pPr lvl="1"/>
                <a:r>
                  <a:rPr lang="en-GB" dirty="0"/>
                  <a:t>As ISIS has 10-fold periodicity, </a:t>
                </a:r>
                <a14:m>
                  <m:oMath xmlns:m="http://schemas.openxmlformats.org/officeDocument/2006/math">
                    <m:r>
                      <a:rPr lang="en-GB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=10</m:t>
                    </m:r>
                  </m:oMath>
                </a14:m>
                <a:r>
                  <a:rPr lang="en-GB" dirty="0"/>
                  <a:t> is a systematic half-integer resonance</a:t>
                </a:r>
              </a:p>
              <a:p>
                <a:pPr lvl="1"/>
                <a:r>
                  <a:rPr lang="en-GB" dirty="0"/>
                  <a:t>As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dirty="0"/>
                  <a:t> -&gt; 5, the lattice becomes increasingly sensitive to 2</a:t>
                </a:r>
                <a:r>
                  <a:rPr lang="en-GB" baseline="30000" dirty="0"/>
                  <a:t>nd</a:t>
                </a:r>
                <a:r>
                  <a:rPr lang="en-GB" dirty="0"/>
                  <a:t> order perturbations, magnifying any beam-lattice mismatch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F2AE90A-8514-7BC6-C29C-7F608B543BF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304925"/>
                <a:ext cx="6906642" cy="4579040"/>
              </a:xfrm>
              <a:blipFill>
                <a:blip r:embed="rId3"/>
                <a:stretch>
                  <a:fillRect l="-919" t="-16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BAAB96C-1281-2757-4B41-2E94E609D490}"/>
              </a:ext>
            </a:extLst>
          </p:cNvPr>
          <p:cNvSpPr txBox="1"/>
          <p:nvPr/>
        </p:nvSpPr>
        <p:spPr>
          <a:xfrm>
            <a:off x="8339824" y="37883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(3.666, 4.684)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C389CC-D115-B20C-2B42-387FE2DDDE30}"/>
              </a:ext>
            </a:extLst>
          </p:cNvPr>
          <p:cNvSpPr txBox="1"/>
          <p:nvPr/>
        </p:nvSpPr>
        <p:spPr>
          <a:xfrm>
            <a:off x="8339824" y="4504352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(4.666, 3.756)</a:t>
            </a:r>
          </a:p>
        </p:txBody>
      </p:sp>
      <p:sp>
        <p:nvSpPr>
          <p:cNvPr id="19" name="Bent Arrow 18">
            <a:extLst>
              <a:ext uri="{FF2B5EF4-FFF2-40B4-BE49-F238E27FC236}">
                <a16:creationId xmlns:a16="http://schemas.microsoft.com/office/drawing/2014/main" id="{136EA581-5575-ACEE-3BC3-84F5034B8684}"/>
              </a:ext>
            </a:extLst>
          </p:cNvPr>
          <p:cNvSpPr/>
          <p:nvPr/>
        </p:nvSpPr>
        <p:spPr>
          <a:xfrm rot="20831790" flipH="1" flipV="1">
            <a:off x="10315064" y="2437619"/>
            <a:ext cx="844610" cy="773499"/>
          </a:xfrm>
          <a:prstGeom prst="bentArrow">
            <a:avLst>
              <a:gd name="adj1" fmla="val 25000"/>
              <a:gd name="adj2" fmla="val 26789"/>
              <a:gd name="adj3" fmla="val 25000"/>
              <a:gd name="adj4" fmla="val 750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47A323-812A-C00C-26E5-B724BAB1E8AA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6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B69C681A-666A-7D92-18F8-FB0630FDBA8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50" r="14645" b="49412"/>
          <a:stretch>
            <a:fillRect/>
          </a:stretch>
        </p:blipFill>
        <p:spPr>
          <a:xfrm>
            <a:off x="7027748" y="358793"/>
            <a:ext cx="4390255" cy="204327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69EA3F2-3C2B-87BD-006A-884876B115D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218" t="6756" r="13643" b="48465"/>
          <a:stretch>
            <a:fillRect/>
          </a:stretch>
        </p:blipFill>
        <p:spPr>
          <a:xfrm>
            <a:off x="8254530" y="2379975"/>
            <a:ext cx="2083363" cy="212449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C3EDA30-A0AA-0495-036F-13E7A0D5300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9166" r="13793" b="50000"/>
          <a:stretch>
            <a:fillRect/>
          </a:stretch>
        </p:blipFill>
        <p:spPr>
          <a:xfrm>
            <a:off x="7173342" y="4814720"/>
            <a:ext cx="4390255" cy="204328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CC5B194-BB31-94D0-D00C-858601819434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7394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285D9-7DCA-6EFB-7AFD-5322534F4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Initial Observations (Equal Tunes)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833D79-7096-576F-2B81-8CD8ACE1A6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" y="1278421"/>
                <a:ext cx="6770204" cy="4698309"/>
              </a:xfrm>
            </p:spPr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:r>
                  <a:rPr lang="en-GB" dirty="0"/>
                  <a:t>Observation:</a:t>
                </a:r>
              </a:p>
              <a:p>
                <a:pPr marL="457200" lvl="1" indent="0">
                  <a:buNone/>
                </a:pPr>
                <a:r>
                  <a:rPr lang="en-GB" dirty="0"/>
                  <a:t>Resonance islands are “fuzzy” when near equal tunes.</a:t>
                </a:r>
              </a:p>
              <a:p>
                <a:pPr marL="0" indent="0">
                  <a:buNone/>
                </a:pPr>
                <a:r>
                  <a:rPr lang="en-GB" dirty="0"/>
                  <a:t>Hypothesis:</a:t>
                </a:r>
              </a:p>
              <a:p>
                <a:pPr marL="457200" lvl="1" indent="0">
                  <a:buNone/>
                </a:pPr>
                <a:r>
                  <a:rPr lang="en-GB" dirty="0"/>
                  <a:t>Transverse action exchange near the Montague resonance</a:t>
                </a:r>
              </a:p>
              <a:p>
                <a:pPr marL="0" indent="0">
                  <a:buNone/>
                </a:pPr>
                <a:r>
                  <a:rPr lang="en-GB" dirty="0"/>
                  <a:t>Explanation: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Montague Resonance:</a:t>
                </a:r>
              </a:p>
              <a:p>
                <a:pPr lvl="1"/>
                <a:r>
                  <a:rPr lang="en-GB" dirty="0"/>
                  <a:t>Approaching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  <m:r>
                      <a:rPr lang="en-GB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GB" dirty="0"/>
              </a:p>
              <a:p>
                <a:pPr lvl="1"/>
                <a:r>
                  <a:rPr lang="en-GB" dirty="0"/>
                  <a:t>Space charge couples transverse planes, so action can exchange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Expectation:</a:t>
                </a:r>
              </a:p>
              <a:p>
                <a:pPr lvl="1"/>
                <a:r>
                  <a:rPr lang="en-GB" dirty="0"/>
                  <a:t>Anti-correlated exchange between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GB" dirty="0"/>
                  <a:t>(blue)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𝐽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GB" dirty="0"/>
                  <a:t> (orange)</a:t>
                </a:r>
              </a:p>
              <a:p>
                <a:pPr lvl="1"/>
                <a:r>
                  <a:rPr lang="en-GB" dirty="0"/>
                  <a:t>Total action (green) remaining constant.</a:t>
                </a:r>
              </a:p>
              <a:p>
                <a:pPr marL="457200" lvl="1" indent="0">
                  <a:buNone/>
                </a:pPr>
                <a:r>
                  <a:rPr lang="en-GB" dirty="0">
                    <a:solidFill>
                      <a:schemeClr val="accent3">
                        <a:lumMod val="75000"/>
                      </a:schemeClr>
                    </a:solidFill>
                  </a:rPr>
                  <a:t>Observation:</a:t>
                </a:r>
              </a:p>
              <a:p>
                <a:pPr lvl="1"/>
                <a:r>
                  <a:rPr lang="en-GB" dirty="0"/>
                  <a:t>Action exchange cannot be isolated yet</a:t>
                </a:r>
              </a:p>
              <a:p>
                <a:pPr lvl="1"/>
                <a:r>
                  <a:rPr lang="en-GB" dirty="0"/>
                  <a:t>Action shows significant modulation</a:t>
                </a:r>
              </a:p>
              <a:p>
                <a:pPr lvl="1"/>
                <a:r>
                  <a:rPr lang="en-GB" dirty="0"/>
                  <a:t>May be masked by the mismatch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833D79-7096-576F-2B81-8CD8ACE1A6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278421"/>
                <a:ext cx="6770204" cy="4698309"/>
              </a:xfrm>
              <a:blipFill>
                <a:blip r:embed="rId3"/>
                <a:stretch>
                  <a:fillRect l="-938" t="-16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FC07803-47B6-6FC3-EA37-56AA481E04AE}"/>
              </a:ext>
            </a:extLst>
          </p:cNvPr>
          <p:cNvSpPr txBox="1"/>
          <p:nvPr/>
        </p:nvSpPr>
        <p:spPr>
          <a:xfrm>
            <a:off x="8464915" y="365125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(4.666, 4.666)</a:t>
            </a:r>
          </a:p>
        </p:txBody>
      </p:sp>
      <p:sp>
        <p:nvSpPr>
          <p:cNvPr id="9" name="Down Arrow 8">
            <a:extLst>
              <a:ext uri="{FF2B5EF4-FFF2-40B4-BE49-F238E27FC236}">
                <a16:creationId xmlns:a16="http://schemas.microsoft.com/office/drawing/2014/main" id="{A1DB19BA-9144-7A86-2C4A-1FD5A118C792}"/>
              </a:ext>
            </a:extLst>
          </p:cNvPr>
          <p:cNvSpPr/>
          <p:nvPr/>
        </p:nvSpPr>
        <p:spPr>
          <a:xfrm>
            <a:off x="9371515" y="2846754"/>
            <a:ext cx="370943" cy="879033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A4A401-5DD9-B2D9-3895-3F45E268F74F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7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9DDA8A8-4FB2-92B5-6E7B-7086E01EF0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44" t="8014" r="14584" b="50000"/>
          <a:stretch>
            <a:fillRect/>
          </a:stretch>
        </p:blipFill>
        <p:spPr>
          <a:xfrm>
            <a:off x="7010876" y="723201"/>
            <a:ext cx="4898571" cy="2362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9B6AE97-8687-F96A-10FF-4F43FDA18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70093" y="4016790"/>
            <a:ext cx="4898572" cy="251515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48DB24B-E038-D3C7-007E-686E4B80C886}"/>
              </a:ext>
            </a:extLst>
          </p:cNvPr>
          <p:cNvSpPr/>
          <p:nvPr/>
        </p:nvSpPr>
        <p:spPr>
          <a:xfrm>
            <a:off x="2242457" y="5769429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2988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F96BE-5E31-3FED-37FB-DD5305DAC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699" y="365125"/>
            <a:ext cx="10056743" cy="574675"/>
          </a:xfrm>
        </p:spPr>
        <p:txBody>
          <a:bodyPr>
            <a:normAutofit/>
          </a:bodyPr>
          <a:lstStyle/>
          <a:p>
            <a:r>
              <a:rPr lang="en-GB" dirty="0"/>
              <a:t>From Resonance Dynamics to the Space Charge Limit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6257B0-B8C6-5ED5-C7B4-461762870A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4"/>
            <a:ext cx="10261600" cy="4512779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Establishing the Underlying Motion</a:t>
            </a:r>
          </a:p>
          <a:p>
            <a:pPr lvl="1"/>
            <a:r>
              <a:rPr lang="en-GB" dirty="0"/>
              <a:t>Remove mismatch with beam matching</a:t>
            </a:r>
          </a:p>
          <a:p>
            <a:pPr lvl="1"/>
            <a:r>
              <a:rPr lang="en-GB" dirty="0"/>
              <a:t>Minimise structural optics contributions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Identify Coupling Mechanism</a:t>
            </a:r>
          </a:p>
          <a:p>
            <a:pPr lvl="1"/>
            <a:r>
              <a:rPr lang="en-GB" dirty="0"/>
              <a:t>Quantify action exchange near equal tunes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/>
              <a:t>Compare Resonance Response</a:t>
            </a:r>
          </a:p>
          <a:p>
            <a:pPr lvl="1"/>
            <a:r>
              <a:rPr lang="en-GB" dirty="0"/>
              <a:t>Trapping, emittance growth, halo formation, beam loss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Compare the Space Charge Limits at different tunes</a:t>
            </a:r>
          </a:p>
          <a:p>
            <a:pPr lvl="1"/>
            <a:r>
              <a:rPr lang="en-GB" dirty="0"/>
              <a:t>Equal vs Unequal tunes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Are near-equal tunes intrinsically favourable at high intensity?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ACF924-F1C6-4DDB-D2A0-5E9B6D8D5F27}"/>
              </a:ext>
            </a:extLst>
          </p:cNvPr>
          <p:cNvSpPr txBox="1"/>
          <p:nvPr/>
        </p:nvSpPr>
        <p:spPr>
          <a:xfrm>
            <a:off x="11844132" y="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8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1C8840-FEF9-E2E7-8CFB-8F46FDB532E3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807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47EA5-D443-8681-C142-906958C51F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 for listening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707414-6F15-20C8-A481-2F7647BF8B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ED2938-6875-4108-048A-3757978FBAF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EC9F51D-2F55-D48F-A487-544862BCCA6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20000"/>
          </a:bodyPr>
          <a:lstStyle/>
          <a:p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68970F-A80E-35A2-C386-9B14453EE443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55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E9DE5-B999-6B28-B765-4BE8D3E36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843954" cy="574675"/>
          </a:xfrm>
        </p:spPr>
        <p:txBody>
          <a:bodyPr>
            <a:normAutofit/>
          </a:bodyPr>
          <a:lstStyle/>
          <a:p>
            <a:r>
              <a:rPr lang="en-GB" dirty="0"/>
              <a:t>Appendix A: Xsuite Simulation Model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5B0C7-DA5A-D9D8-E563-E56587D71C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66700" y="1304925"/>
                <a:ext cx="5325718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GB" dirty="0"/>
                  <a:t>Particle Distribution: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/>
                  <a:t> truncated gaussian</a:t>
                </a:r>
              </a:p>
              <a:p>
                <a:pPr lvl="1"/>
                <a:r>
                  <a:rPr lang="en-GB" dirty="0"/>
                  <a:t>5e12 protons (1e6 macroparticles)</a:t>
                </a:r>
              </a:p>
              <a:p>
                <a:pPr lvl="1"/>
                <a:r>
                  <a:rPr lang="en-GB" dirty="0"/>
                  <a:t>Kinetic energy: 70.44e6 eV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𝑟𝑚𝑠</m:t>
                        </m:r>
                      </m:sup>
                    </m:sSubSup>
                  </m:oMath>
                </a14:m>
                <a:r>
                  <a:rPr lang="en-GB" dirty="0"/>
                  <a:t>= 7.19e6 m rad</a:t>
                </a:r>
              </a:p>
              <a:p>
                <a:pPr lvl="1"/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den>
                    </m:f>
                  </m:oMath>
                </a14:m>
                <a:r>
                  <a:rPr lang="en-GB" dirty="0"/>
                  <a:t> = 0 (uniform coasting, 4d beam)</a:t>
                </a:r>
              </a:p>
              <a:p>
                <a:pPr lvl="1"/>
                <a14:m>
                  <m:oMath xmlns:m="http://schemas.openxmlformats.org/officeDocument/2006/math">
                    <m:sSubSup>
                      <m:sSubSupPr>
                        <m:ctrlP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GB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𝑠𝑐</m:t>
                        </m:r>
                      </m:sup>
                    </m:sSubSup>
                    <m:r>
                      <a:rPr lang="en-GB" b="0" i="1" smtClean="0">
                        <a:latin typeface="Cambria Math" panose="02040503050406030204" pitchFamily="18" charset="0"/>
                      </a:rPr>
                      <m:t>=0.2</m:t>
                    </m:r>
                  </m:oMath>
                </a14:m>
                <a:endParaRPr lang="en-GB" dirty="0"/>
              </a:p>
            </p:txBody>
          </p:sp>
        </mc:Choice>
        <mc:Fallback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F2D5B0C7-DA5A-D9D8-E563-E56587D71C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6700" y="1304925"/>
                <a:ext cx="5325718" cy="4351338"/>
              </a:xfrm>
              <a:blipFill>
                <a:blip r:embed="rId2"/>
                <a:stretch>
                  <a:fillRect l="-1429" t="-14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009C9881-5A27-D655-C32B-F3BAAA2DA9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998265" y="1304925"/>
                <a:ext cx="5325718" cy="174307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accent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rgbClr val="67676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rgbClr val="67676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rgbClr val="67676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600" kern="1200">
                    <a:solidFill>
                      <a:srgbClr val="676767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GB" dirty="0"/>
                  <a:t>PIC Settings:</a:t>
                </a:r>
              </a:p>
              <a:p>
                <a:pPr lvl="1"/>
                <a:r>
                  <a:rPr lang="en-GB" dirty="0"/>
                  <a:t>Xsuite ”FFTSolver2p5D”</a:t>
                </a:r>
              </a:p>
              <a:p>
                <a:pPr lvl="1"/>
                <a:r>
                  <a:rPr lang="en-GB" dirty="0"/>
                  <a:t>Evaluated 250 / turn</a:t>
                </a:r>
              </a:p>
              <a:p>
                <a:pPr lvl="1"/>
                <a:r>
                  <a:rPr lang="en-GB" dirty="0"/>
                  <a:t>128 x 128 x 2 grids (9 grids)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en-GB" dirty="0"/>
                  <a:t> minimum extent + aperture</a:t>
                </a:r>
              </a:p>
              <a:p>
                <a:pPr lvl="1"/>
                <a:r>
                  <a:rPr lang="en-GB" dirty="0"/>
                  <a:t>(Custom: Uses next largest PIC grid)</a:t>
                </a:r>
              </a:p>
            </p:txBody>
          </p:sp>
        </mc:Choice>
        <mc:Fallback>
          <p:sp>
            <p:nvSpPr>
              <p:cNvPr id="5" name="Content Placeholder 3">
                <a:extLst>
                  <a:ext uri="{FF2B5EF4-FFF2-40B4-BE49-F238E27FC236}">
                    <a16:creationId xmlns:a16="http://schemas.microsoft.com/office/drawing/2014/main" id="{009C9881-5A27-D655-C32B-F3BAAA2DA9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8265" y="1304925"/>
                <a:ext cx="5325718" cy="1743074"/>
              </a:xfrm>
              <a:prstGeom prst="rect">
                <a:avLst/>
              </a:prstGeom>
              <a:blipFill>
                <a:blip r:embed="rId3"/>
                <a:stretch>
                  <a:fillRect l="-952" t="-4317" b="-7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9A0D465-D0B4-A362-5BAE-BAD329580474}"/>
              </a:ext>
            </a:extLst>
          </p:cNvPr>
          <p:cNvSpPr txBox="1">
            <a:spLocks/>
          </p:cNvSpPr>
          <p:nvPr/>
        </p:nvSpPr>
        <p:spPr>
          <a:xfrm>
            <a:off x="266700" y="3913189"/>
            <a:ext cx="5325718" cy="17430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676767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Simulation Settings:</a:t>
            </a:r>
          </a:p>
          <a:p>
            <a:pPr lvl="1"/>
            <a:r>
              <a:rPr lang="en-GB" dirty="0"/>
              <a:t>1024 Turns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6DBA90-4FB6-2239-F95C-4E5FB017454C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4F6FEA0-C7DB-8FA9-739B-1624AE91A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187" y="3047999"/>
            <a:ext cx="3722156" cy="3679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3520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88E7C-4503-41FF-7F2B-8D29101F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B: Equilibration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08106-26AB-B108-0644-3E73A61DB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GB" dirty="0"/>
              <a:t>Match the particle distribution from the zero-intensity lattice </a:t>
            </a:r>
            <a:r>
              <a:rPr lang="en-GB" dirty="0" err="1"/>
              <a:t>twiss</a:t>
            </a:r>
            <a:endParaRPr lang="en-GB" dirty="0"/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Track over 6n turns, recalculating the beam distribution </a:t>
            </a:r>
            <a:r>
              <a:rPr lang="en-GB" dirty="0" err="1"/>
              <a:t>twiss</a:t>
            </a:r>
            <a:r>
              <a:rPr lang="en-GB" dirty="0"/>
              <a:t> each turn.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Calculate the mean </a:t>
            </a:r>
            <a:r>
              <a:rPr lang="en-GB" dirty="0" err="1"/>
              <a:t>twiss</a:t>
            </a:r>
            <a:r>
              <a:rPr lang="en-GB" dirty="0"/>
              <a:t> in each n sample window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Estimate the residual variation from double the final 4 windows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Equilibrium is reached when 6 consecutive windows are stable in both transverse planes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If not stable, track another n turns and repeat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If stable, average the </a:t>
            </a:r>
            <a:r>
              <a:rPr lang="en-GB" dirty="0" err="1"/>
              <a:t>twiss</a:t>
            </a:r>
            <a:r>
              <a:rPr lang="en-GB" dirty="0"/>
              <a:t> parameters over the full stable region</a:t>
            </a:r>
          </a:p>
          <a:p>
            <a:pPr marL="457200" indent="-457200">
              <a:buFont typeface="+mj-lt"/>
              <a:buAutoNum type="arabicPeriod"/>
            </a:pPr>
            <a:r>
              <a:rPr lang="en-GB" dirty="0"/>
              <a:t>Match the particle distribution with these new high-intensity </a:t>
            </a:r>
            <a:r>
              <a:rPr lang="en-GB" dirty="0" err="1"/>
              <a:t>twiss</a:t>
            </a:r>
            <a:r>
              <a:rPr lang="en-GB" dirty="0"/>
              <a:t> values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611A86-6C8B-E7D4-AD79-BC43A8234A99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5216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66C36-5952-4BCC-2F71-91F2836B2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Appendix C: Additional Montague Coupling Examples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C60B38-8A4F-15D6-66CD-9B6A98C646F0}"/>
              </a:ext>
            </a:extLst>
          </p:cNvPr>
          <p:cNvSpPr txBox="1"/>
          <p:nvPr/>
        </p:nvSpPr>
        <p:spPr>
          <a:xfrm>
            <a:off x="1008263" y="1125061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(3.666, 4.713)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C839F8-9C65-0AA3-E87B-F4BA0A35C387}"/>
              </a:ext>
            </a:extLst>
          </p:cNvPr>
          <p:cNvSpPr txBox="1"/>
          <p:nvPr/>
        </p:nvSpPr>
        <p:spPr>
          <a:xfrm>
            <a:off x="266700" y="810475"/>
            <a:ext cx="8597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Additional examples as to show this isn’t numerical noise/clarify coupling evidence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5C6B1B-A805-171E-5C14-AD7A67E3FA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708" r="14870" b="50000"/>
          <a:stretch>
            <a:fillRect/>
          </a:stretch>
        </p:blipFill>
        <p:spPr>
          <a:xfrm>
            <a:off x="160344" y="1441385"/>
            <a:ext cx="3850470" cy="178608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991A1E0-6009-CE33-8411-84A17094FC57}"/>
              </a:ext>
            </a:extLst>
          </p:cNvPr>
          <p:cNvSpPr/>
          <p:nvPr/>
        </p:nvSpPr>
        <p:spPr>
          <a:xfrm>
            <a:off x="2242457" y="5736771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2B5DB5-470C-FDAA-F539-4B3901ACC86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32" r="14223" b="48315"/>
          <a:stretch>
            <a:fillRect/>
          </a:stretch>
        </p:blipFill>
        <p:spPr>
          <a:xfrm>
            <a:off x="266700" y="3209255"/>
            <a:ext cx="3738872" cy="192931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30FD6F7-44BD-6719-02CD-6B55BF4892C1}"/>
              </a:ext>
            </a:extLst>
          </p:cNvPr>
          <p:cNvSpPr/>
          <p:nvPr/>
        </p:nvSpPr>
        <p:spPr>
          <a:xfrm>
            <a:off x="0" y="5804688"/>
            <a:ext cx="3690257" cy="990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5772EE9-B618-035D-184C-F7165D696B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900" y="5118140"/>
            <a:ext cx="3398472" cy="175783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A0586B5-2BC0-28A1-AAAA-40C522AD0C5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0224" r="15952" b="49463"/>
          <a:stretch>
            <a:fillRect/>
          </a:stretch>
        </p:blipFill>
        <p:spPr>
          <a:xfrm>
            <a:off x="4179834" y="1494393"/>
            <a:ext cx="3738872" cy="17446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53C47F-3F21-5CA8-1EC4-D3EBC9591C38}"/>
              </a:ext>
            </a:extLst>
          </p:cNvPr>
          <p:cNvSpPr txBox="1"/>
          <p:nvPr/>
        </p:nvSpPr>
        <p:spPr>
          <a:xfrm>
            <a:off x="5062348" y="1125061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(4.666, 4.724)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A5B8617-B20A-A8A6-A83D-6DF900299D8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566" r="13915" b="50000"/>
          <a:stretch>
            <a:fillRect/>
          </a:stretch>
        </p:blipFill>
        <p:spPr>
          <a:xfrm>
            <a:off x="3943856" y="3209255"/>
            <a:ext cx="4210828" cy="190392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F675551-5199-2279-A248-4041D50EF5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0234" y="5113182"/>
            <a:ext cx="3398472" cy="17578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3516FE-B4C5-1719-C1A4-2CDC85FB7AE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8878" r="14200" b="49962"/>
          <a:stretch>
            <a:fillRect/>
          </a:stretch>
        </p:blipFill>
        <p:spPr>
          <a:xfrm>
            <a:off x="8311973" y="1441385"/>
            <a:ext cx="3880027" cy="179761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97AA241-FD36-7603-50B1-62DBA2CF1D65}"/>
              </a:ext>
            </a:extLst>
          </p:cNvPr>
          <p:cNvSpPr txBox="1"/>
          <p:nvPr/>
        </p:nvSpPr>
        <p:spPr>
          <a:xfrm>
            <a:off x="9360961" y="1072053"/>
            <a:ext cx="20633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Q = (4.663, 4.719)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1CA66E5-7155-0644-FF7C-F061757ED07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8107" r="13915" b="50000"/>
          <a:stretch>
            <a:fillRect/>
          </a:stretch>
        </p:blipFill>
        <p:spPr>
          <a:xfrm>
            <a:off x="8453128" y="3257381"/>
            <a:ext cx="3738872" cy="17715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B5659B-ACC8-FEC6-4E0C-953477452C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9346" y="5067352"/>
            <a:ext cx="3374669" cy="1745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616596"/>
      </p:ext>
    </p:extLst>
  </p:cSld>
  <p:clrMapOvr>
    <a:masterClrMapping/>
  </p:clrMapOvr>
</p:sld>
</file>

<file path=ppt/theme/theme1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2453390EE4BA43A5D6133E94472E90" ma:contentTypeVersion="17" ma:contentTypeDescription="Create a new document." ma:contentTypeScope="" ma:versionID="a3dd40fe961babd590db7e6ab2b6c3cc">
  <xsd:schema xmlns:xsd="http://www.w3.org/2001/XMLSchema" xmlns:xs="http://www.w3.org/2001/XMLSchema" xmlns:p="http://schemas.microsoft.com/office/2006/metadata/properties" xmlns:ns2="7a6c5452-7205-4e2c-a322-0d36e47a4095" xmlns:ns3="4367b676-3231-4229-b246-27e36f6a6ea0" targetNamespace="http://schemas.microsoft.com/office/2006/metadata/properties" ma:root="true" ma:fieldsID="9c9a1b7cbcb1e6780652342e7736d883" ns2:_="" ns3:_="">
    <xsd:import namespace="7a6c5452-7205-4e2c-a322-0d36e47a4095"/>
    <xsd:import namespace="4367b676-3231-4229-b246-27e36f6a6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6c5452-7205-4e2c-a322-0d36e47a409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e07c91c-676c-4292-ab42-0332d43006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67b676-3231-4229-b246-27e36f6a6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55bb8876-a7eb-42f8-850b-785a27f532ba}" ma:internalName="TaxCatchAll" ma:showField="CatchAllData" ma:web="4367b676-3231-4229-b246-27e36f6a6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367b676-3231-4229-b246-27e36f6a6ea0" xsi:nil="true"/>
    <lcf76f155ced4ddcb4097134ff3c332f xmlns="7a6c5452-7205-4e2c-a322-0d36e47a409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79237DF-6E98-4AFD-A1AD-E1C9D616A34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9CAF4C5-C546-4E53-8B48-77E78F83DE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a6c5452-7205-4e2c-a322-0d36e47a4095"/>
    <ds:schemaRef ds:uri="4367b676-3231-4229-b246-27e36f6a6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9DF670E-3DD2-40A0-8524-D0B4771A7312}">
  <ds:schemaRefs>
    <ds:schemaRef ds:uri="http://schemas.microsoft.com/office/2006/metadata/properties"/>
    <ds:schemaRef ds:uri="http://schemas.microsoft.com/office/infopath/2007/PartnerControls"/>
    <ds:schemaRef ds:uri="4367b676-3231-4229-b246-27e36f6a6ea0"/>
    <ds:schemaRef ds:uri="7a6c5452-7205-4e2c-a322-0d36e47a409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48028</TotalTime>
  <Words>2193</Words>
  <Application>Microsoft Macintosh PowerPoint</Application>
  <PresentationFormat>Widescreen</PresentationFormat>
  <Paragraphs>241</Paragraphs>
  <Slides>12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Calibri</vt:lpstr>
      <vt:lpstr>Cambria Math</vt:lpstr>
      <vt:lpstr>Aptos</vt:lpstr>
      <vt:lpstr>Arial</vt:lpstr>
      <vt:lpstr>1_Title slide</vt:lpstr>
      <vt:lpstr>2_Triangles</vt:lpstr>
      <vt:lpstr>3_Pattern</vt:lpstr>
      <vt:lpstr>4_Blank Layouts</vt:lpstr>
      <vt:lpstr>Impacts of Tune Asymmetry on the Space Charge Limit</vt:lpstr>
      <vt:lpstr>High Intensity Machines Often Operate Near-Equal Tunes</vt:lpstr>
      <vt:lpstr>Does Tune Asymmetry Change the High-Intensity Limit?</vt:lpstr>
      <vt:lpstr>Comparisons with an identical fractional tune</vt:lpstr>
      <vt:lpstr>Investigating Integer Tunes Using Third-Order Resonances</vt:lpstr>
      <vt:lpstr>Initial Observations (Unequal Tunes)</vt:lpstr>
      <vt:lpstr>Initial Observations (Equal Tunes)</vt:lpstr>
      <vt:lpstr>From Resonance Dynamics to the Space Charge Limit</vt:lpstr>
      <vt:lpstr>Thank you for listening</vt:lpstr>
      <vt:lpstr>Appendix A: Xsuite Simulation Model</vt:lpstr>
      <vt:lpstr>Appendix B: Equilibration Process</vt:lpstr>
      <vt:lpstr>Appendix C: Additional Montague Coupling Examples</vt:lpstr>
    </vt:vector>
  </TitlesOfParts>
  <Company>Science and Technology Facilities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Richardson, Stephanie (STFC,RAL,ISIS)</dc:creator>
  <cp:lastModifiedBy>Joshua Appleby</cp:lastModifiedBy>
  <cp:revision>74</cp:revision>
  <dcterms:created xsi:type="dcterms:W3CDTF">2023-01-10T12:41:06Z</dcterms:created>
  <dcterms:modified xsi:type="dcterms:W3CDTF">2026-09-29T14:30:39Z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0x010100FC2453390EE4BA43A5D6133E94472E90</vt:lpwstr>
  </property>
  <property fmtid="{D5CDD505-2E9C-101B-9397-08002B2CF9AE}" pid="3" name="MediaServiceImageTags">
    <vt:lpwstr/>
  </property>
</Properties>
</file>