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791" r:id="rId4"/>
  </p:sldMasterIdLst>
  <p:notesMasterIdLst>
    <p:notesMasterId r:id="rId8"/>
  </p:notesMasterIdLst>
  <p:handoutMasterIdLst>
    <p:handoutMasterId r:id="rId9"/>
  </p:handoutMasterIdLst>
  <p:sldIdLst>
    <p:sldId id="256" r:id="rId5"/>
    <p:sldId id="257" r:id="rId6"/>
    <p:sldId id="258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0C476F3E-2B2C-D02E-A927-755D46376812}" name="Elicia Ferrer" initials="EF" userId="ac7d01b8666ae590" providerId="Windows Live"/>
  <p188:author id="{BEF8CA72-6AE8-8AD8-5B9A-8F576BAC3FD5}" name="Janiga, Jaimee" initials="JJ" userId="S::7nj@ornl.gov::c06abe94-9752-4f8c-96a2-49efdf1f6368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DBA00"/>
    <a:srgbClr val="FF9E1B"/>
    <a:srgbClr val="7DC397"/>
    <a:srgbClr val="ECECEC"/>
    <a:srgbClr val="4E008E"/>
    <a:srgbClr val="B50094"/>
    <a:srgbClr val="FE5000"/>
    <a:srgbClr val="ED9634"/>
    <a:srgbClr val="005776"/>
    <a:srgbClr val="006BA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7DC411A-79FC-3E41-B151-1ED0B68DDBC5}" v="4" dt="2026-10-01T10:11:52.587"/>
  </p1510:revLst>
</p1510:revInfo>
</file>

<file path=ppt/tableStyles.xml><?xml version="1.0" encoding="utf-8"?>
<a:tblStyleLst xmlns:a="http://schemas.openxmlformats.org/drawingml/2006/main" def="{5C22544A-7EE6-4342-B048-85BDC9FD1C3A}">
  <a:tblStyle styleId="{D27102A9-8310-4765-A935-A1911B00CA55}" styleName="Light Style 1 - Accent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5FD0F851-EC5A-4D38-B0AD-8093EC10F338}" styleName="Light Style 1 - Accent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7E9639D4-E3E2-4D34-9284-5A2195B3D0D7}" styleName="Light Style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  <a:tblStyle styleId="{793D81CF-94F2-401A-BA57-92F5A7B2D0C5}" styleName="Medium Styl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2DE63D5-997A-4646-A377-4702673A728D}" styleName="Light Style 2 - Accent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912C8C85-51F0-491E-9774-3900AFEF0FD7}" styleName="Light Style 2 - Accent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5A111915-BE36-4E01-A7E5-04B1672EAD32}" styleName="Light Style 2 - Accent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17292A2E-F333-43FB-9621-5CBBE7FDCDCB}" styleName="Light Style 2 - Accent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72833802-FEF1-4C79-8D5D-14CF1EAF98D9}" styleName="Light Style 2 - Accent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263"/>
    <p:restoredTop sz="80890"/>
  </p:normalViewPr>
  <p:slideViewPr>
    <p:cSldViewPr snapToGrid="0">
      <p:cViewPr varScale="1">
        <p:scale>
          <a:sx n="101" d="100"/>
          <a:sy n="101" d="100"/>
        </p:scale>
        <p:origin x="2584" y="200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notesViewPr>
    <p:cSldViewPr snapToGrid="0">
      <p:cViewPr>
        <p:scale>
          <a:sx n="105" d="100"/>
          <a:sy n="105" d="100"/>
        </p:scale>
        <p:origin x="4152" y="-56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microsoft.com/office/2018/10/relationships/authors" Target="author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microsoft.com/office/2015/10/relationships/revisionInfo" Target="revisionInfo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handoutMaster" Target="handoutMasters/handoutMaster1.xml"/><Relationship Id="rId14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Hoover, Austin" userId="f3770b42-2904-4699-81a3-0f507db7be13" providerId="ADAL" clId="{DD8677C0-37CA-5D8A-81FC-9F3CB71CAA9F}"/>
    <pc:docChg chg="custSel addSld modSld modMainMaster">
      <pc:chgData name="Hoover, Austin" userId="f3770b42-2904-4699-81a3-0f507db7be13" providerId="ADAL" clId="{DD8677C0-37CA-5D8A-81FC-9F3CB71CAA9F}" dt="2026-10-01T10:11:53.214" v="61" actId="20577"/>
      <pc:docMkLst>
        <pc:docMk/>
      </pc:docMkLst>
      <pc:sldChg chg="addSp delSp modSp new mod">
        <pc:chgData name="Hoover, Austin" userId="f3770b42-2904-4699-81a3-0f507db7be13" providerId="ADAL" clId="{DD8677C0-37CA-5D8A-81FC-9F3CB71CAA9F}" dt="2026-10-01T10:11:26.334" v="7" actId="14100"/>
        <pc:sldMkLst>
          <pc:docMk/>
          <pc:sldMk cId="2357162138" sldId="256"/>
        </pc:sldMkLst>
        <pc:spChg chg="del">
          <ac:chgData name="Hoover, Austin" userId="f3770b42-2904-4699-81a3-0f507db7be13" providerId="ADAL" clId="{DD8677C0-37CA-5D8A-81FC-9F3CB71CAA9F}" dt="2026-10-01T10:11:04.773" v="3" actId="478"/>
          <ac:spMkLst>
            <pc:docMk/>
            <pc:sldMk cId="2357162138" sldId="256"/>
            <ac:spMk id="2" creationId="{8801F6DE-3F29-992A-65FD-A92F49F94D68}"/>
          </ac:spMkLst>
        </pc:spChg>
        <pc:spChg chg="del">
          <ac:chgData name="Hoover, Austin" userId="f3770b42-2904-4699-81a3-0f507db7be13" providerId="ADAL" clId="{DD8677C0-37CA-5D8A-81FC-9F3CB71CAA9F}" dt="2026-10-01T10:11:04.773" v="3" actId="478"/>
          <ac:spMkLst>
            <pc:docMk/>
            <pc:sldMk cId="2357162138" sldId="256"/>
            <ac:spMk id="3" creationId="{CAA8057D-D304-50E7-473B-AACDE77414AF}"/>
          </ac:spMkLst>
        </pc:spChg>
        <pc:spChg chg="add mod">
          <ac:chgData name="Hoover, Austin" userId="f3770b42-2904-4699-81a3-0f507db7be13" providerId="ADAL" clId="{DD8677C0-37CA-5D8A-81FC-9F3CB71CAA9F}" dt="2026-10-01T10:11:21.493" v="6" actId="242"/>
          <ac:spMkLst>
            <pc:docMk/>
            <pc:sldMk cId="2357162138" sldId="256"/>
            <ac:spMk id="4" creationId="{6DF1765B-C06F-8EDF-811D-5E52760E2DDA}"/>
          </ac:spMkLst>
        </pc:spChg>
        <pc:spChg chg="add mod">
          <ac:chgData name="Hoover, Austin" userId="f3770b42-2904-4699-81a3-0f507db7be13" providerId="ADAL" clId="{DD8677C0-37CA-5D8A-81FC-9F3CB71CAA9F}" dt="2026-10-01T10:11:26.334" v="7" actId="14100"/>
          <ac:spMkLst>
            <pc:docMk/>
            <pc:sldMk cId="2357162138" sldId="256"/>
            <ac:spMk id="5" creationId="{BC9D481D-226F-F9E5-E837-B841B4221E22}"/>
          </ac:spMkLst>
        </pc:spChg>
      </pc:sldChg>
      <pc:sldChg chg="modSp new mod">
        <pc:chgData name="Hoover, Austin" userId="f3770b42-2904-4699-81a3-0f507db7be13" providerId="ADAL" clId="{DD8677C0-37CA-5D8A-81FC-9F3CB71CAA9F}" dt="2026-10-01T10:11:41.460" v="37" actId="5793"/>
        <pc:sldMkLst>
          <pc:docMk/>
          <pc:sldMk cId="3792369668" sldId="257"/>
        </pc:sldMkLst>
        <pc:spChg chg="mod">
          <ac:chgData name="Hoover, Austin" userId="f3770b42-2904-4699-81a3-0f507db7be13" providerId="ADAL" clId="{DD8677C0-37CA-5D8A-81FC-9F3CB71CAA9F}" dt="2026-10-01T10:11:39.386" v="34" actId="20577"/>
          <ac:spMkLst>
            <pc:docMk/>
            <pc:sldMk cId="3792369668" sldId="257"/>
            <ac:spMk id="2" creationId="{033D1572-4F41-6B1C-896E-DCBDEB946F48}"/>
          </ac:spMkLst>
        </pc:spChg>
        <pc:spChg chg="mod">
          <ac:chgData name="Hoover, Austin" userId="f3770b42-2904-4699-81a3-0f507db7be13" providerId="ADAL" clId="{DD8677C0-37CA-5D8A-81FC-9F3CB71CAA9F}" dt="2026-10-01T10:11:41.460" v="37" actId="5793"/>
          <ac:spMkLst>
            <pc:docMk/>
            <pc:sldMk cId="3792369668" sldId="257"/>
            <ac:spMk id="3" creationId="{219DE4CC-7F8E-9E58-D29B-C6981528221E}"/>
          </ac:spMkLst>
        </pc:spChg>
      </pc:sldChg>
      <pc:sldChg chg="modSp new mod">
        <pc:chgData name="Hoover, Austin" userId="f3770b42-2904-4699-81a3-0f507db7be13" providerId="ADAL" clId="{DD8677C0-37CA-5D8A-81FC-9F3CB71CAA9F}" dt="2026-10-01T10:11:53.214" v="61" actId="20577"/>
        <pc:sldMkLst>
          <pc:docMk/>
          <pc:sldMk cId="3439972267" sldId="258"/>
        </pc:sldMkLst>
        <pc:spChg chg="mod">
          <ac:chgData name="Hoover, Austin" userId="f3770b42-2904-4699-81a3-0f507db7be13" providerId="ADAL" clId="{DD8677C0-37CA-5D8A-81FC-9F3CB71CAA9F}" dt="2026-10-01T10:11:45.733" v="59" actId="20577"/>
          <ac:spMkLst>
            <pc:docMk/>
            <pc:sldMk cId="3439972267" sldId="258"/>
            <ac:spMk id="2" creationId="{455295E3-C7AA-8F40-33A8-5EB499C670BF}"/>
          </ac:spMkLst>
        </pc:spChg>
        <pc:spChg chg="mod">
          <ac:chgData name="Hoover, Austin" userId="f3770b42-2904-4699-81a3-0f507db7be13" providerId="ADAL" clId="{DD8677C0-37CA-5D8A-81FC-9F3CB71CAA9F}" dt="2026-10-01T10:11:53.214" v="61" actId="20577"/>
          <ac:spMkLst>
            <pc:docMk/>
            <pc:sldMk cId="3439972267" sldId="258"/>
            <ac:spMk id="3" creationId="{65C9D174-D343-1088-4982-5AA2D58C07F6}"/>
          </ac:spMkLst>
        </pc:spChg>
      </pc:sldChg>
      <pc:sldMasterChg chg="delSp mod">
        <pc:chgData name="Hoover, Austin" userId="f3770b42-2904-4699-81a3-0f507db7be13" providerId="ADAL" clId="{DD8677C0-37CA-5D8A-81FC-9F3CB71CAA9F}" dt="2026-10-01T10:10:49.596" v="1" actId="478"/>
        <pc:sldMasterMkLst>
          <pc:docMk/>
          <pc:sldMasterMk cId="2196214776" sldId="2147483791"/>
        </pc:sldMasterMkLst>
        <pc:spChg chg="del">
          <ac:chgData name="Hoover, Austin" userId="f3770b42-2904-4699-81a3-0f507db7be13" providerId="ADAL" clId="{DD8677C0-37CA-5D8A-81FC-9F3CB71CAA9F}" dt="2026-10-01T10:10:49.596" v="1" actId="478"/>
          <ac:spMkLst>
            <pc:docMk/>
            <pc:sldMasterMk cId="2196214776" sldId="2147483791"/>
            <ac:spMk id="40" creationId="{25FC33D5-6A3D-626E-929B-EDEF84A7F09B}"/>
          </ac:spMkLst>
        </pc:spChg>
        <pc:picChg chg="del">
          <ac:chgData name="Hoover, Austin" userId="f3770b42-2904-4699-81a3-0f507db7be13" providerId="ADAL" clId="{DD8677C0-37CA-5D8A-81FC-9F3CB71CAA9F}" dt="2026-10-01T10:10:43.183" v="0" actId="478"/>
          <ac:picMkLst>
            <pc:docMk/>
            <pc:sldMasterMk cId="2196214776" sldId="2147483791"/>
            <ac:picMk id="5" creationId="{EF955172-D148-304E-F8B7-5FF05C4C1A1B}"/>
          </ac:picMkLst>
        </pc:picChg>
      </pc:sldMaster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B12F454D-A2FB-E28F-62C2-050A837E17C3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>
              <a:latin typeface="Aptos" panose="020B0004020202020204" pitchFamily="34" charset="0"/>
            </a:endParaRP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A896BDF-7ADA-716C-F5CA-D157A094BBBB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A614C3F-0AF5-DA4C-84F9-3990FF0B58A5}" type="datetimeFigureOut">
              <a:rPr lang="en-US" smtClean="0">
                <a:latin typeface="Aptos" panose="020B0004020202020204" pitchFamily="34" charset="0"/>
              </a:rPr>
              <a:t>10/1/26</a:t>
            </a:fld>
            <a:endParaRPr lang="en-US" dirty="0">
              <a:latin typeface="Aptos" panose="020B0004020202020204" pitchFamily="34" charset="0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2677AF2-C6EF-69B3-EBC0-F3BECE6632A2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>
              <a:latin typeface="Aptos" panose="020B0004020202020204" pitchFamily="34" charset="0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24AEBCA-6ABE-1DFD-7AA8-A3B2F1B635FB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67AB913-EDAA-C746-870D-9B7877FA5A85}" type="slidenum">
              <a:rPr lang="en-US" smtClean="0">
                <a:latin typeface="Aptos" panose="020B0004020202020204" pitchFamily="34" charset="0"/>
              </a:rPr>
              <a:t>‹#›</a:t>
            </a:fld>
            <a:endParaRPr lang="en-US" dirty="0">
              <a:latin typeface="Aptos" panose="020B00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0569051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ptos" panose="020B00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ptos" panose="020B0004020202020204" pitchFamily="34" charset="0"/>
              </a:defRPr>
            </a:lvl1pPr>
          </a:lstStyle>
          <a:p>
            <a:fld id="{9F2D4C33-E834-184F-A85B-4B1A7D742F82}" type="datetimeFigureOut">
              <a:rPr lang="en-US" smtClean="0"/>
              <a:pPr/>
              <a:t>10/1/26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ptos" panose="020B00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ptos" panose="020B0004020202020204" pitchFamily="34" charset="0"/>
              </a:defRPr>
            </a:lvl1pPr>
          </a:lstStyle>
          <a:p>
            <a:fld id="{CEEA2CD3-FB95-D94F-9F04-F9F995EAB82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183317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Aptos" panose="020B0004020202020204" pitchFamily="34" charset="0"/>
        <a:ea typeface="+mn-ea"/>
        <a:cs typeface="+mn-cs"/>
      </a:defRPr>
    </a:lvl1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sv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6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6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.svg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sv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sv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sv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sv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sv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sv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svg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6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| Stand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2025-P07743_Edited by Laddy Fields">
            <a:extLst>
              <a:ext uri="{FF2B5EF4-FFF2-40B4-BE49-F238E27FC236}">
                <a16:creationId xmlns:a16="http://schemas.microsoft.com/office/drawing/2014/main" id="{67A9F7CF-46EE-7A3A-582A-AF06B679270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8B6E5A5E-2C67-D407-ED55-56457B6A5BC0}"/>
              </a:ext>
            </a:extLst>
          </p:cNvPr>
          <p:cNvSpPr/>
          <p:nvPr userDrawn="1"/>
        </p:nvSpPr>
        <p:spPr>
          <a:xfrm>
            <a:off x="585216" y="841248"/>
            <a:ext cx="5202936" cy="5202936"/>
          </a:xfrm>
          <a:prstGeom prst="rect">
            <a:avLst/>
          </a:prstGeom>
          <a:solidFill>
            <a:schemeClr val="bg1">
              <a:alpha val="88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89" name="Title 1">
            <a:extLst>
              <a:ext uri="{FF2B5EF4-FFF2-40B4-BE49-F238E27FC236}">
                <a16:creationId xmlns:a16="http://schemas.microsoft.com/office/drawing/2014/main" id="{4E63AC8A-1BE4-CC0D-A87D-57B11478230B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911588" y="2254309"/>
            <a:ext cx="4626864" cy="997196"/>
          </a:xfrm>
        </p:spPr>
        <p:txBody>
          <a:bodyPr wrap="square" anchor="t" anchorCtr="0">
            <a:noAutofit/>
          </a:bodyPr>
          <a:lstStyle>
            <a:lvl1pPr algn="l">
              <a:spcBef>
                <a:spcPts val="900"/>
              </a:spcBef>
              <a:spcAft>
                <a:spcPts val="45"/>
              </a:spcAft>
              <a:defRPr sz="3600" b="1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n-US" dirty="0"/>
              <a:t>Presentation Title (Text size no larger than 36pt)</a:t>
            </a:r>
          </a:p>
        </p:txBody>
      </p:sp>
      <p:sp>
        <p:nvSpPr>
          <p:cNvPr id="1990" name="Subtitle 2">
            <a:extLst>
              <a:ext uri="{FF2B5EF4-FFF2-40B4-BE49-F238E27FC236}">
                <a16:creationId xmlns:a16="http://schemas.microsoft.com/office/drawing/2014/main" id="{2FDEC7A3-8D58-3E27-DFCC-68F1F758C82C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911588" y="4031053"/>
            <a:ext cx="4626864" cy="193899"/>
          </a:xfrm>
        </p:spPr>
        <p:txBody>
          <a:bodyPr wrap="square" anchor="t" anchorCtr="0">
            <a:noAutofit/>
          </a:bodyPr>
          <a:lstStyle>
            <a:lvl1pPr marL="0" indent="0" algn="l">
              <a:spcBef>
                <a:spcPts val="900"/>
              </a:spcBef>
              <a:spcAft>
                <a:spcPts val="45"/>
              </a:spcAft>
              <a:buNone/>
              <a:defRPr sz="1400" b="1" spc="113" baseline="0">
                <a:solidFill>
                  <a:schemeClr val="tx1"/>
                </a:solidFill>
                <a:latin typeface="+mj-lt"/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dirty="0"/>
              <a:t>PRESENTED BY</a:t>
            </a:r>
          </a:p>
        </p:txBody>
      </p:sp>
      <p:sp>
        <p:nvSpPr>
          <p:cNvPr id="1991" name="Text Placeholder 1961">
            <a:extLst>
              <a:ext uri="{FF2B5EF4-FFF2-40B4-BE49-F238E27FC236}">
                <a16:creationId xmlns:a16="http://schemas.microsoft.com/office/drawing/2014/main" id="{F290C317-5693-2190-DC6C-B1FBB50E65B2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911588" y="1934671"/>
            <a:ext cx="4626864" cy="193899"/>
          </a:xfrm>
        </p:spPr>
        <p:txBody>
          <a:bodyPr wrap="square" anchor="t" anchorCtr="0">
            <a:noAutofit/>
          </a:bodyPr>
          <a:lstStyle>
            <a:lvl1pPr marL="0" indent="0" algn="l">
              <a:spcBef>
                <a:spcPts val="900"/>
              </a:spcBef>
              <a:spcAft>
                <a:spcPts val="45"/>
              </a:spcAft>
              <a:buNone/>
              <a:defRPr sz="1400" b="0" i="0" spc="113" baseline="0">
                <a:solidFill>
                  <a:schemeClr val="tx1"/>
                </a:solidFill>
                <a:latin typeface="+mn-lt"/>
                <a:ea typeface="Aptos Light" panose="02000000000000000000" pitchFamily="2" charset="0"/>
              </a:defRPr>
            </a:lvl1pPr>
            <a:lvl2pPr marL="342900" indent="0" algn="ctr">
              <a:buNone/>
              <a:defRPr sz="1050">
                <a:solidFill>
                  <a:schemeClr val="bg1"/>
                </a:solidFill>
              </a:defRPr>
            </a:lvl2pPr>
            <a:lvl3pPr marL="685800" indent="0" algn="ctr">
              <a:buNone/>
              <a:defRPr sz="1050">
                <a:solidFill>
                  <a:schemeClr val="bg1"/>
                </a:solidFill>
              </a:defRPr>
            </a:lvl3pPr>
            <a:lvl4pPr marL="1028700" indent="0" algn="ctr">
              <a:buNone/>
              <a:defRPr sz="1050">
                <a:solidFill>
                  <a:schemeClr val="bg1"/>
                </a:solidFill>
              </a:defRPr>
            </a:lvl4pPr>
            <a:lvl5pPr marL="1371600" indent="0" algn="ctr">
              <a:buNone/>
              <a:defRPr sz="105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MONTH XX, XXXX | LOCATION</a:t>
            </a:r>
          </a:p>
        </p:txBody>
      </p:sp>
      <p:sp>
        <p:nvSpPr>
          <p:cNvPr id="1993" name="Rectangle 1992">
            <a:extLst>
              <a:ext uri="{FF2B5EF4-FFF2-40B4-BE49-F238E27FC236}">
                <a16:creationId xmlns:a16="http://schemas.microsoft.com/office/drawing/2014/main" id="{75F67FD0-9510-D988-3837-38FD99E6DD28}"/>
              </a:ext>
            </a:extLst>
          </p:cNvPr>
          <p:cNvSpPr/>
          <p:nvPr userDrawn="1"/>
        </p:nvSpPr>
        <p:spPr>
          <a:xfrm>
            <a:off x="914400" y="3776472"/>
            <a:ext cx="850392" cy="71915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 dirty="0">
              <a:solidFill>
                <a:srgbClr val="274748"/>
              </a:solidFill>
              <a:latin typeface="Aptos Light" panose="020B0004020202020204" pitchFamily="34" charset="0"/>
            </a:endParaRPr>
          </a:p>
        </p:txBody>
      </p:sp>
      <p:sp>
        <p:nvSpPr>
          <p:cNvPr id="1994" name="Text Placeholder 47">
            <a:extLst>
              <a:ext uri="{FF2B5EF4-FFF2-40B4-BE49-F238E27FC236}">
                <a16:creationId xmlns:a16="http://schemas.microsoft.com/office/drawing/2014/main" id="{CE691B96-E32E-F7AA-D0A1-ACAFF2C96FA9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911588" y="4798919"/>
            <a:ext cx="4626864" cy="246221"/>
          </a:xfrm>
        </p:spPr>
        <p:txBody>
          <a:bodyPr wrap="square" anchor="t" anchorCtr="0">
            <a:noAutofit/>
          </a:bodyPr>
          <a:lstStyle>
            <a:lvl1pPr marL="0" indent="0" algn="l">
              <a:lnSpc>
                <a:spcPct val="100000"/>
              </a:lnSpc>
              <a:spcBef>
                <a:spcPts val="900"/>
              </a:spcBef>
              <a:spcAft>
                <a:spcPts val="45"/>
              </a:spcAft>
              <a:buNone/>
              <a:defRPr sz="1600" b="0" i="0">
                <a:solidFill>
                  <a:schemeClr val="tx1"/>
                </a:solidFill>
                <a:latin typeface="+mn-lt"/>
                <a:ea typeface="Aptos Light" panose="02000000000000000000" pitchFamily="2" charset="0"/>
              </a:defRPr>
            </a:lvl1pPr>
            <a:lvl2pPr marL="342900" indent="0" algn="ctr">
              <a:buNone/>
              <a:defRPr sz="1200" b="0" i="0">
                <a:solidFill>
                  <a:schemeClr val="bg1"/>
                </a:solidFill>
                <a:latin typeface="Aptos Light" panose="02000000000000000000" pitchFamily="2" charset="0"/>
                <a:ea typeface="Aptos Light" panose="02000000000000000000" pitchFamily="2" charset="0"/>
              </a:defRPr>
            </a:lvl2pPr>
            <a:lvl3pPr marL="685800" indent="0" algn="ctr">
              <a:buNone/>
              <a:defRPr sz="1200" b="0" i="0">
                <a:solidFill>
                  <a:schemeClr val="bg1"/>
                </a:solidFill>
                <a:latin typeface="Aptos Light" panose="02000000000000000000" pitchFamily="2" charset="0"/>
                <a:ea typeface="Aptos Light" panose="02000000000000000000" pitchFamily="2" charset="0"/>
              </a:defRPr>
            </a:lvl3pPr>
            <a:lvl4pPr marL="1028700" indent="0" algn="ctr">
              <a:buNone/>
              <a:defRPr sz="1200" b="0" i="0">
                <a:solidFill>
                  <a:schemeClr val="bg1"/>
                </a:solidFill>
                <a:latin typeface="Aptos Light" panose="02000000000000000000" pitchFamily="2" charset="0"/>
                <a:ea typeface="Aptos Light" panose="02000000000000000000" pitchFamily="2" charset="0"/>
              </a:defRPr>
            </a:lvl4pPr>
            <a:lvl5pPr marL="1371600" indent="0" algn="ctr">
              <a:buNone/>
              <a:defRPr sz="1200" b="0" i="0">
                <a:solidFill>
                  <a:schemeClr val="bg1"/>
                </a:solidFill>
                <a:latin typeface="Aptos Light" panose="02000000000000000000" pitchFamily="2" charset="0"/>
                <a:ea typeface="Aptos Light" panose="02000000000000000000" pitchFamily="2" charset="0"/>
              </a:defRPr>
            </a:lvl5pPr>
          </a:lstStyle>
          <a:p>
            <a:pPr lvl="0"/>
            <a:r>
              <a:rPr lang="en-US" dirty="0"/>
              <a:t>Presenter Affiliation</a:t>
            </a:r>
          </a:p>
        </p:txBody>
      </p:sp>
      <p:pic>
        <p:nvPicPr>
          <p:cNvPr id="8" name="Graphic 7">
            <a:extLst>
              <a:ext uri="{FF2B5EF4-FFF2-40B4-BE49-F238E27FC236}">
                <a16:creationId xmlns:a16="http://schemas.microsoft.com/office/drawing/2014/main" id="{9C0DE8B0-00F7-8DAF-901A-A1000D757C15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18827" y="1141396"/>
            <a:ext cx="1780479" cy="428014"/>
          </a:xfrm>
          <a:prstGeom prst="rect">
            <a:avLst/>
          </a:prstGeom>
        </p:spPr>
      </p:pic>
      <p:grpSp>
        <p:nvGrpSpPr>
          <p:cNvPr id="12" name="Group 11">
            <a:extLst>
              <a:ext uri="{FF2B5EF4-FFF2-40B4-BE49-F238E27FC236}">
                <a16:creationId xmlns:a16="http://schemas.microsoft.com/office/drawing/2014/main" id="{6D78D00F-D9AE-E1AF-0E47-34A8189E2E62}"/>
              </a:ext>
            </a:extLst>
          </p:cNvPr>
          <p:cNvGrpSpPr/>
          <p:nvPr userDrawn="1"/>
        </p:nvGrpSpPr>
        <p:grpSpPr>
          <a:xfrm>
            <a:off x="859581" y="5358242"/>
            <a:ext cx="4553667" cy="438406"/>
            <a:chOff x="859581" y="5358242"/>
            <a:chExt cx="4553667" cy="438406"/>
          </a:xfrm>
        </p:grpSpPr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18CD3442-F157-B130-4C8C-C1C6563CA624}"/>
                </a:ext>
              </a:extLst>
            </p:cNvPr>
            <p:cNvSpPr txBox="1"/>
            <p:nvPr userDrawn="1"/>
          </p:nvSpPr>
          <p:spPr>
            <a:xfrm>
              <a:off x="2368296" y="5404104"/>
              <a:ext cx="3044952" cy="369332"/>
            </a:xfrm>
            <a:prstGeom prst="rect">
              <a:avLst/>
            </a:prstGeom>
            <a:noFill/>
          </p:spPr>
          <p:txBody>
            <a:bodyPr wrap="square" lIns="182880" rtlCol="0">
              <a:spAutoFit/>
            </a:bodyPr>
            <a:lstStyle/>
            <a:p>
              <a:r>
                <a:rPr lang="en-US" sz="900" b="0" i="0" dirty="0">
                  <a:solidFill>
                    <a:schemeClr val="tx1"/>
                  </a:solidFill>
                  <a:latin typeface="+mn-lt"/>
                  <a:ea typeface="Aptos" panose="02000000000000000000" pitchFamily="2" charset="0"/>
                </a:rPr>
                <a:t>ORNL IS MANAGED BY UT-BATTELLE LLC </a:t>
              </a:r>
              <a:br>
                <a:rPr lang="en-US" sz="900" b="0" i="0" dirty="0">
                  <a:solidFill>
                    <a:schemeClr val="tx1"/>
                  </a:solidFill>
                  <a:latin typeface="+mn-lt"/>
                  <a:ea typeface="Aptos" panose="02000000000000000000" pitchFamily="2" charset="0"/>
                </a:rPr>
              </a:br>
              <a:r>
                <a:rPr lang="en-US" sz="900" b="0" i="0" dirty="0">
                  <a:solidFill>
                    <a:schemeClr val="tx1"/>
                  </a:solidFill>
                  <a:latin typeface="+mn-lt"/>
                  <a:ea typeface="Aptos" panose="02000000000000000000" pitchFamily="2" charset="0"/>
                </a:rPr>
                <a:t>FOR THE US DEPARTMENT OF ENERGY</a:t>
              </a:r>
            </a:p>
          </p:txBody>
        </p:sp>
        <p:pic>
          <p:nvPicPr>
            <p:cNvPr id="5" name="Picture 4" descr="Shape&#10;&#10;AI-generated content may be incorrect.">
              <a:extLst>
                <a:ext uri="{FF2B5EF4-FFF2-40B4-BE49-F238E27FC236}">
                  <a16:creationId xmlns:a16="http://schemas.microsoft.com/office/drawing/2014/main" id="{D47D5A10-ED5E-F8B2-A87C-B355D63D2FA3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/>
            <a:stretch>
              <a:fillRect/>
            </a:stretch>
          </p:blipFill>
          <p:spPr>
            <a:xfrm>
              <a:off x="859581" y="5358242"/>
              <a:ext cx="1526303" cy="438406"/>
            </a:xfrm>
            <a:prstGeom prst="rect">
              <a:avLst/>
            </a:prstGeom>
          </p:spPr>
        </p:pic>
      </p:grp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0248C0B-0CA2-3215-034A-F3F7983ABD3A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914400" y="4379976"/>
            <a:ext cx="4626864" cy="329184"/>
          </a:xfrm>
        </p:spPr>
        <p:txBody>
          <a:bodyPr/>
          <a:lstStyle>
            <a:lvl1pPr>
              <a:defRPr sz="2400"/>
            </a:lvl1pPr>
          </a:lstStyle>
          <a:p>
            <a:pPr lvl="0"/>
            <a:r>
              <a:rPr lang="en-US" dirty="0"/>
              <a:t>First Name, Last Name</a:t>
            </a:r>
          </a:p>
        </p:txBody>
      </p:sp>
    </p:spTree>
    <p:extLst>
      <p:ext uri="{BB962C8B-B14F-4D97-AF65-F5344CB8AC3E}">
        <p14:creationId xmlns:p14="http://schemas.microsoft.com/office/powerpoint/2010/main" val="17207548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| Custom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26">
            <a:extLst>
              <a:ext uri="{FF2B5EF4-FFF2-40B4-BE49-F238E27FC236}">
                <a16:creationId xmlns:a16="http://schemas.microsoft.com/office/drawing/2014/main" id="{E25B3089-0A48-0AC4-08EB-C9D35463AC28}"/>
              </a:ext>
            </a:extLst>
          </p:cNvPr>
          <p:cNvSpPr/>
          <p:nvPr userDrawn="1"/>
        </p:nvSpPr>
        <p:spPr>
          <a:xfrm>
            <a:off x="289322" y="6015039"/>
            <a:ext cx="5174715" cy="57592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 dirty="0">
              <a:latin typeface="Aptos Light" panose="020B0004020202020204" pitchFamily="34" charset="0"/>
            </a:endParaRPr>
          </a:p>
        </p:txBody>
      </p:sp>
      <p:sp>
        <p:nvSpPr>
          <p:cNvPr id="12" name="Picture Placeholder 25">
            <a:extLst>
              <a:ext uri="{FF2B5EF4-FFF2-40B4-BE49-F238E27FC236}">
                <a16:creationId xmlns:a16="http://schemas.microsoft.com/office/drawing/2014/main" id="{4C945081-2E41-8958-47F9-766913401263}"/>
              </a:ext>
            </a:extLst>
          </p:cNvPr>
          <p:cNvSpPr>
            <a:spLocks noGrp="1"/>
          </p:cNvSpPr>
          <p:nvPr>
            <p:ph type="pic" sz="quarter" idx="21"/>
          </p:nvPr>
        </p:nvSpPr>
        <p:spPr>
          <a:xfrm>
            <a:off x="-27432" y="0"/>
            <a:ext cx="9166412" cy="6898341"/>
          </a:xfrm>
          <a:custGeom>
            <a:avLst/>
            <a:gdLst>
              <a:gd name="connsiteX0" fmla="*/ 896615 w 12192000"/>
              <a:gd name="connsiteY0" fmla="*/ 829307 h 6858000"/>
              <a:gd name="connsiteX1" fmla="*/ 896615 w 12192000"/>
              <a:gd name="connsiteY1" fmla="*/ 6028692 h 6858000"/>
              <a:gd name="connsiteX2" fmla="*/ 6096000 w 12192000"/>
              <a:gd name="connsiteY2" fmla="*/ 6028692 h 6858000"/>
              <a:gd name="connsiteX3" fmla="*/ 6096000 w 12192000"/>
              <a:gd name="connsiteY3" fmla="*/ 829307 h 6858000"/>
              <a:gd name="connsiteX4" fmla="*/ 0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8000 h 6858000"/>
              <a:gd name="connsiteX0" fmla="*/ 896615 w 12192000"/>
              <a:gd name="connsiteY0" fmla="*/ 829307 h 6858000"/>
              <a:gd name="connsiteX1" fmla="*/ 896615 w 12192000"/>
              <a:gd name="connsiteY1" fmla="*/ 6028692 h 6858000"/>
              <a:gd name="connsiteX2" fmla="*/ 6096000 w 12192000"/>
              <a:gd name="connsiteY2" fmla="*/ 6028692 h 6858000"/>
              <a:gd name="connsiteX3" fmla="*/ 6096000 w 12192000"/>
              <a:gd name="connsiteY3" fmla="*/ 829307 h 6858000"/>
              <a:gd name="connsiteX4" fmla="*/ 896615 w 12192000"/>
              <a:gd name="connsiteY4" fmla="*/ 829307 h 6858000"/>
              <a:gd name="connsiteX5" fmla="*/ 0 w 12192000"/>
              <a:gd name="connsiteY5" fmla="*/ 0 h 6858000"/>
              <a:gd name="connsiteX6" fmla="*/ 8413377 w 12192000"/>
              <a:gd name="connsiteY6" fmla="*/ 0 h 6858000"/>
              <a:gd name="connsiteX7" fmla="*/ 12192000 w 12192000"/>
              <a:gd name="connsiteY7" fmla="*/ 6858000 h 6858000"/>
              <a:gd name="connsiteX8" fmla="*/ 0 w 12192000"/>
              <a:gd name="connsiteY8" fmla="*/ 6858000 h 6858000"/>
              <a:gd name="connsiteX9" fmla="*/ 0 w 12192000"/>
              <a:gd name="connsiteY9" fmla="*/ 0 h 6858000"/>
              <a:gd name="connsiteX0" fmla="*/ 896615 w 12192000"/>
              <a:gd name="connsiteY0" fmla="*/ 842754 h 6871447"/>
              <a:gd name="connsiteX1" fmla="*/ 896615 w 12192000"/>
              <a:gd name="connsiteY1" fmla="*/ 6042139 h 6871447"/>
              <a:gd name="connsiteX2" fmla="*/ 6096000 w 12192000"/>
              <a:gd name="connsiteY2" fmla="*/ 6042139 h 6871447"/>
              <a:gd name="connsiteX3" fmla="*/ 6096000 w 12192000"/>
              <a:gd name="connsiteY3" fmla="*/ 842754 h 6871447"/>
              <a:gd name="connsiteX4" fmla="*/ 896615 w 12192000"/>
              <a:gd name="connsiteY4" fmla="*/ 842754 h 6871447"/>
              <a:gd name="connsiteX5" fmla="*/ 0 w 12192000"/>
              <a:gd name="connsiteY5" fmla="*/ 13447 h 6871447"/>
              <a:gd name="connsiteX6" fmla="*/ 9825318 w 12192000"/>
              <a:gd name="connsiteY6" fmla="*/ 0 h 6871447"/>
              <a:gd name="connsiteX7" fmla="*/ 12192000 w 12192000"/>
              <a:gd name="connsiteY7" fmla="*/ 6871447 h 6871447"/>
              <a:gd name="connsiteX8" fmla="*/ 0 w 12192000"/>
              <a:gd name="connsiteY8" fmla="*/ 6871447 h 6871447"/>
              <a:gd name="connsiteX9" fmla="*/ 0 w 12192000"/>
              <a:gd name="connsiteY9" fmla="*/ 13447 h 6871447"/>
              <a:gd name="connsiteX0" fmla="*/ 896615 w 9825318"/>
              <a:gd name="connsiteY0" fmla="*/ 842754 h 6871447"/>
              <a:gd name="connsiteX1" fmla="*/ 896615 w 9825318"/>
              <a:gd name="connsiteY1" fmla="*/ 6042139 h 6871447"/>
              <a:gd name="connsiteX2" fmla="*/ 6096000 w 9825318"/>
              <a:gd name="connsiteY2" fmla="*/ 6042139 h 6871447"/>
              <a:gd name="connsiteX3" fmla="*/ 6096000 w 9825318"/>
              <a:gd name="connsiteY3" fmla="*/ 842754 h 6871447"/>
              <a:gd name="connsiteX4" fmla="*/ 896615 w 9825318"/>
              <a:gd name="connsiteY4" fmla="*/ 842754 h 6871447"/>
              <a:gd name="connsiteX5" fmla="*/ 0 w 9825318"/>
              <a:gd name="connsiteY5" fmla="*/ 13447 h 6871447"/>
              <a:gd name="connsiteX6" fmla="*/ 9825318 w 9825318"/>
              <a:gd name="connsiteY6" fmla="*/ 0 h 6871447"/>
              <a:gd name="connsiteX7" fmla="*/ 8346141 w 9825318"/>
              <a:gd name="connsiteY7" fmla="*/ 6858000 h 6871447"/>
              <a:gd name="connsiteX8" fmla="*/ 0 w 9825318"/>
              <a:gd name="connsiteY8" fmla="*/ 6871447 h 6871447"/>
              <a:gd name="connsiteX9" fmla="*/ 0 w 9825318"/>
              <a:gd name="connsiteY9" fmla="*/ 13447 h 6871447"/>
              <a:gd name="connsiteX0" fmla="*/ 896615 w 9879106"/>
              <a:gd name="connsiteY0" fmla="*/ 842754 h 6871447"/>
              <a:gd name="connsiteX1" fmla="*/ 896615 w 9879106"/>
              <a:gd name="connsiteY1" fmla="*/ 6042139 h 6871447"/>
              <a:gd name="connsiteX2" fmla="*/ 6096000 w 9879106"/>
              <a:gd name="connsiteY2" fmla="*/ 6042139 h 6871447"/>
              <a:gd name="connsiteX3" fmla="*/ 6096000 w 9879106"/>
              <a:gd name="connsiteY3" fmla="*/ 842754 h 6871447"/>
              <a:gd name="connsiteX4" fmla="*/ 896615 w 9879106"/>
              <a:gd name="connsiteY4" fmla="*/ 842754 h 6871447"/>
              <a:gd name="connsiteX5" fmla="*/ 0 w 9879106"/>
              <a:gd name="connsiteY5" fmla="*/ 13447 h 6871447"/>
              <a:gd name="connsiteX6" fmla="*/ 9825318 w 9879106"/>
              <a:gd name="connsiteY6" fmla="*/ 0 h 6871447"/>
              <a:gd name="connsiteX7" fmla="*/ 9879106 w 9879106"/>
              <a:gd name="connsiteY7" fmla="*/ 6844553 h 6871447"/>
              <a:gd name="connsiteX8" fmla="*/ 0 w 9879106"/>
              <a:gd name="connsiteY8" fmla="*/ 6871447 h 6871447"/>
              <a:gd name="connsiteX9" fmla="*/ 0 w 9879106"/>
              <a:gd name="connsiteY9" fmla="*/ 13447 h 6871447"/>
              <a:gd name="connsiteX0" fmla="*/ 896615 w 9879106"/>
              <a:gd name="connsiteY0" fmla="*/ 842754 h 6871447"/>
              <a:gd name="connsiteX1" fmla="*/ 896615 w 9879106"/>
              <a:gd name="connsiteY1" fmla="*/ 6042139 h 6871447"/>
              <a:gd name="connsiteX2" fmla="*/ 6096000 w 9879106"/>
              <a:gd name="connsiteY2" fmla="*/ 6042139 h 6871447"/>
              <a:gd name="connsiteX3" fmla="*/ 6096000 w 9879106"/>
              <a:gd name="connsiteY3" fmla="*/ 842754 h 6871447"/>
              <a:gd name="connsiteX4" fmla="*/ 896615 w 9879106"/>
              <a:gd name="connsiteY4" fmla="*/ 842754 h 6871447"/>
              <a:gd name="connsiteX5" fmla="*/ 0 w 9879106"/>
              <a:gd name="connsiteY5" fmla="*/ 13447 h 6871447"/>
              <a:gd name="connsiteX6" fmla="*/ 9865659 w 9879106"/>
              <a:gd name="connsiteY6" fmla="*/ 0 h 6871447"/>
              <a:gd name="connsiteX7" fmla="*/ 9879106 w 9879106"/>
              <a:gd name="connsiteY7" fmla="*/ 6844553 h 6871447"/>
              <a:gd name="connsiteX8" fmla="*/ 0 w 9879106"/>
              <a:gd name="connsiteY8" fmla="*/ 6871447 h 6871447"/>
              <a:gd name="connsiteX9" fmla="*/ 0 w 9879106"/>
              <a:gd name="connsiteY9" fmla="*/ 13447 h 6871447"/>
              <a:gd name="connsiteX0" fmla="*/ 896615 w 9879106"/>
              <a:gd name="connsiteY0" fmla="*/ 842754 h 6871447"/>
              <a:gd name="connsiteX1" fmla="*/ 896615 w 9879106"/>
              <a:gd name="connsiteY1" fmla="*/ 6042139 h 6871447"/>
              <a:gd name="connsiteX2" fmla="*/ 6096000 w 9879106"/>
              <a:gd name="connsiteY2" fmla="*/ 6042139 h 6871447"/>
              <a:gd name="connsiteX3" fmla="*/ 6096000 w 9879106"/>
              <a:gd name="connsiteY3" fmla="*/ 842754 h 6871447"/>
              <a:gd name="connsiteX4" fmla="*/ 896615 w 9879106"/>
              <a:gd name="connsiteY4" fmla="*/ 842754 h 6871447"/>
              <a:gd name="connsiteX5" fmla="*/ 0 w 9879106"/>
              <a:gd name="connsiteY5" fmla="*/ 13447 h 6871447"/>
              <a:gd name="connsiteX6" fmla="*/ 9865659 w 9879106"/>
              <a:gd name="connsiteY6" fmla="*/ 0 h 6871447"/>
              <a:gd name="connsiteX7" fmla="*/ 9879106 w 9879106"/>
              <a:gd name="connsiteY7" fmla="*/ 6871447 h 6871447"/>
              <a:gd name="connsiteX8" fmla="*/ 0 w 9879106"/>
              <a:gd name="connsiteY8" fmla="*/ 6871447 h 6871447"/>
              <a:gd name="connsiteX9" fmla="*/ 0 w 9879106"/>
              <a:gd name="connsiteY9" fmla="*/ 13447 h 6871447"/>
              <a:gd name="connsiteX0" fmla="*/ 896615 w 9879106"/>
              <a:gd name="connsiteY0" fmla="*/ 842754 h 6871447"/>
              <a:gd name="connsiteX1" fmla="*/ 896615 w 9879106"/>
              <a:gd name="connsiteY1" fmla="*/ 6042139 h 6871447"/>
              <a:gd name="connsiteX2" fmla="*/ 6096000 w 9879106"/>
              <a:gd name="connsiteY2" fmla="*/ 6042139 h 6871447"/>
              <a:gd name="connsiteX3" fmla="*/ 6096000 w 9879106"/>
              <a:gd name="connsiteY3" fmla="*/ 842754 h 6871447"/>
              <a:gd name="connsiteX4" fmla="*/ 896615 w 9879106"/>
              <a:gd name="connsiteY4" fmla="*/ 842754 h 6871447"/>
              <a:gd name="connsiteX5" fmla="*/ 1331258 w 9879106"/>
              <a:gd name="connsiteY5" fmla="*/ 309282 h 6871447"/>
              <a:gd name="connsiteX6" fmla="*/ 9865659 w 9879106"/>
              <a:gd name="connsiteY6" fmla="*/ 0 h 6871447"/>
              <a:gd name="connsiteX7" fmla="*/ 9879106 w 9879106"/>
              <a:gd name="connsiteY7" fmla="*/ 6871447 h 6871447"/>
              <a:gd name="connsiteX8" fmla="*/ 0 w 9879106"/>
              <a:gd name="connsiteY8" fmla="*/ 6871447 h 6871447"/>
              <a:gd name="connsiteX9" fmla="*/ 1331258 w 9879106"/>
              <a:gd name="connsiteY9" fmla="*/ 309282 h 6871447"/>
              <a:gd name="connsiteX0" fmla="*/ 896615 w 9879106"/>
              <a:gd name="connsiteY0" fmla="*/ 842754 h 6871447"/>
              <a:gd name="connsiteX1" fmla="*/ 896615 w 9879106"/>
              <a:gd name="connsiteY1" fmla="*/ 6042139 h 6871447"/>
              <a:gd name="connsiteX2" fmla="*/ 6096000 w 9879106"/>
              <a:gd name="connsiteY2" fmla="*/ 6042139 h 6871447"/>
              <a:gd name="connsiteX3" fmla="*/ 6096000 w 9879106"/>
              <a:gd name="connsiteY3" fmla="*/ 842754 h 6871447"/>
              <a:gd name="connsiteX4" fmla="*/ 896615 w 9879106"/>
              <a:gd name="connsiteY4" fmla="*/ 842754 h 6871447"/>
              <a:gd name="connsiteX5" fmla="*/ 255494 w 9879106"/>
              <a:gd name="connsiteY5" fmla="*/ 0 h 6871447"/>
              <a:gd name="connsiteX6" fmla="*/ 9865659 w 9879106"/>
              <a:gd name="connsiteY6" fmla="*/ 0 h 6871447"/>
              <a:gd name="connsiteX7" fmla="*/ 9879106 w 9879106"/>
              <a:gd name="connsiteY7" fmla="*/ 6871447 h 6871447"/>
              <a:gd name="connsiteX8" fmla="*/ 0 w 9879106"/>
              <a:gd name="connsiteY8" fmla="*/ 6871447 h 6871447"/>
              <a:gd name="connsiteX9" fmla="*/ 255494 w 9879106"/>
              <a:gd name="connsiteY9" fmla="*/ 0 h 6871447"/>
              <a:gd name="connsiteX0" fmla="*/ 641121 w 9623612"/>
              <a:gd name="connsiteY0" fmla="*/ 842754 h 6871447"/>
              <a:gd name="connsiteX1" fmla="*/ 641121 w 9623612"/>
              <a:gd name="connsiteY1" fmla="*/ 6042139 h 6871447"/>
              <a:gd name="connsiteX2" fmla="*/ 5840506 w 9623612"/>
              <a:gd name="connsiteY2" fmla="*/ 6042139 h 6871447"/>
              <a:gd name="connsiteX3" fmla="*/ 5840506 w 9623612"/>
              <a:gd name="connsiteY3" fmla="*/ 842754 h 6871447"/>
              <a:gd name="connsiteX4" fmla="*/ 641121 w 9623612"/>
              <a:gd name="connsiteY4" fmla="*/ 842754 h 6871447"/>
              <a:gd name="connsiteX5" fmla="*/ 0 w 9623612"/>
              <a:gd name="connsiteY5" fmla="*/ 0 h 6871447"/>
              <a:gd name="connsiteX6" fmla="*/ 9610165 w 9623612"/>
              <a:gd name="connsiteY6" fmla="*/ 0 h 6871447"/>
              <a:gd name="connsiteX7" fmla="*/ 9623612 w 9623612"/>
              <a:gd name="connsiteY7" fmla="*/ 6871447 h 6871447"/>
              <a:gd name="connsiteX8" fmla="*/ 524435 w 9623612"/>
              <a:gd name="connsiteY8" fmla="*/ 6535270 h 6871447"/>
              <a:gd name="connsiteX9" fmla="*/ 0 w 9623612"/>
              <a:gd name="connsiteY9" fmla="*/ 0 h 6871447"/>
              <a:gd name="connsiteX0" fmla="*/ 641121 w 9623612"/>
              <a:gd name="connsiteY0" fmla="*/ 842754 h 6871447"/>
              <a:gd name="connsiteX1" fmla="*/ 641121 w 9623612"/>
              <a:gd name="connsiteY1" fmla="*/ 6042139 h 6871447"/>
              <a:gd name="connsiteX2" fmla="*/ 5840506 w 9623612"/>
              <a:gd name="connsiteY2" fmla="*/ 6042139 h 6871447"/>
              <a:gd name="connsiteX3" fmla="*/ 5840506 w 9623612"/>
              <a:gd name="connsiteY3" fmla="*/ 842754 h 6871447"/>
              <a:gd name="connsiteX4" fmla="*/ 641121 w 9623612"/>
              <a:gd name="connsiteY4" fmla="*/ 842754 h 6871447"/>
              <a:gd name="connsiteX5" fmla="*/ 0 w 9623612"/>
              <a:gd name="connsiteY5" fmla="*/ 0 h 6871447"/>
              <a:gd name="connsiteX6" fmla="*/ 9610165 w 9623612"/>
              <a:gd name="connsiteY6" fmla="*/ 0 h 6871447"/>
              <a:gd name="connsiteX7" fmla="*/ 9623612 w 9623612"/>
              <a:gd name="connsiteY7" fmla="*/ 6871447 h 6871447"/>
              <a:gd name="connsiteX8" fmla="*/ 67235 w 9623612"/>
              <a:gd name="connsiteY8" fmla="*/ 6831105 h 6871447"/>
              <a:gd name="connsiteX9" fmla="*/ 0 w 9623612"/>
              <a:gd name="connsiteY9" fmla="*/ 0 h 6871447"/>
              <a:gd name="connsiteX0" fmla="*/ 641121 w 9623612"/>
              <a:gd name="connsiteY0" fmla="*/ 842754 h 6871447"/>
              <a:gd name="connsiteX1" fmla="*/ 641121 w 9623612"/>
              <a:gd name="connsiteY1" fmla="*/ 6042139 h 6871447"/>
              <a:gd name="connsiteX2" fmla="*/ 5840506 w 9623612"/>
              <a:gd name="connsiteY2" fmla="*/ 6042139 h 6871447"/>
              <a:gd name="connsiteX3" fmla="*/ 5840506 w 9623612"/>
              <a:gd name="connsiteY3" fmla="*/ 842754 h 6871447"/>
              <a:gd name="connsiteX4" fmla="*/ 641121 w 9623612"/>
              <a:gd name="connsiteY4" fmla="*/ 842754 h 6871447"/>
              <a:gd name="connsiteX5" fmla="*/ 0 w 9623612"/>
              <a:gd name="connsiteY5" fmla="*/ 0 h 6871447"/>
              <a:gd name="connsiteX6" fmla="*/ 9610165 w 9623612"/>
              <a:gd name="connsiteY6" fmla="*/ 0 h 6871447"/>
              <a:gd name="connsiteX7" fmla="*/ 9623612 w 9623612"/>
              <a:gd name="connsiteY7" fmla="*/ 6871447 h 6871447"/>
              <a:gd name="connsiteX8" fmla="*/ 53788 w 9623612"/>
              <a:gd name="connsiteY8" fmla="*/ 6615952 h 6871447"/>
              <a:gd name="connsiteX9" fmla="*/ 0 w 9623612"/>
              <a:gd name="connsiteY9" fmla="*/ 0 h 6871447"/>
              <a:gd name="connsiteX0" fmla="*/ 641121 w 9623612"/>
              <a:gd name="connsiteY0" fmla="*/ 842754 h 6871447"/>
              <a:gd name="connsiteX1" fmla="*/ 641121 w 9623612"/>
              <a:gd name="connsiteY1" fmla="*/ 6042139 h 6871447"/>
              <a:gd name="connsiteX2" fmla="*/ 5840506 w 9623612"/>
              <a:gd name="connsiteY2" fmla="*/ 6042139 h 6871447"/>
              <a:gd name="connsiteX3" fmla="*/ 5840506 w 9623612"/>
              <a:gd name="connsiteY3" fmla="*/ 842754 h 6871447"/>
              <a:gd name="connsiteX4" fmla="*/ 641121 w 9623612"/>
              <a:gd name="connsiteY4" fmla="*/ 842754 h 6871447"/>
              <a:gd name="connsiteX5" fmla="*/ 0 w 9623612"/>
              <a:gd name="connsiteY5" fmla="*/ 0 h 6871447"/>
              <a:gd name="connsiteX6" fmla="*/ 9610165 w 9623612"/>
              <a:gd name="connsiteY6" fmla="*/ 0 h 6871447"/>
              <a:gd name="connsiteX7" fmla="*/ 9623612 w 9623612"/>
              <a:gd name="connsiteY7" fmla="*/ 6871447 h 6871447"/>
              <a:gd name="connsiteX8" fmla="*/ 26894 w 9623612"/>
              <a:gd name="connsiteY8" fmla="*/ 6871446 h 6871447"/>
              <a:gd name="connsiteX9" fmla="*/ 0 w 9623612"/>
              <a:gd name="connsiteY9" fmla="*/ 0 h 6871447"/>
              <a:gd name="connsiteX0" fmla="*/ 614227 w 9596718"/>
              <a:gd name="connsiteY0" fmla="*/ 842754 h 6871447"/>
              <a:gd name="connsiteX1" fmla="*/ 614227 w 9596718"/>
              <a:gd name="connsiteY1" fmla="*/ 6042139 h 6871447"/>
              <a:gd name="connsiteX2" fmla="*/ 5813612 w 9596718"/>
              <a:gd name="connsiteY2" fmla="*/ 6042139 h 6871447"/>
              <a:gd name="connsiteX3" fmla="*/ 5813612 w 9596718"/>
              <a:gd name="connsiteY3" fmla="*/ 842754 h 6871447"/>
              <a:gd name="connsiteX4" fmla="*/ 614227 w 9596718"/>
              <a:gd name="connsiteY4" fmla="*/ 842754 h 6871447"/>
              <a:gd name="connsiteX5" fmla="*/ 537882 w 9596718"/>
              <a:gd name="connsiteY5" fmla="*/ 26894 h 6871447"/>
              <a:gd name="connsiteX6" fmla="*/ 9583271 w 9596718"/>
              <a:gd name="connsiteY6" fmla="*/ 0 h 6871447"/>
              <a:gd name="connsiteX7" fmla="*/ 9596718 w 9596718"/>
              <a:gd name="connsiteY7" fmla="*/ 6871447 h 6871447"/>
              <a:gd name="connsiteX8" fmla="*/ 0 w 9596718"/>
              <a:gd name="connsiteY8" fmla="*/ 6871446 h 6871447"/>
              <a:gd name="connsiteX9" fmla="*/ 537882 w 9596718"/>
              <a:gd name="connsiteY9" fmla="*/ 26894 h 6871447"/>
              <a:gd name="connsiteX0" fmla="*/ 614227 w 9596718"/>
              <a:gd name="connsiteY0" fmla="*/ 842754 h 6871447"/>
              <a:gd name="connsiteX1" fmla="*/ 614227 w 9596718"/>
              <a:gd name="connsiteY1" fmla="*/ 6042139 h 6871447"/>
              <a:gd name="connsiteX2" fmla="*/ 5813612 w 9596718"/>
              <a:gd name="connsiteY2" fmla="*/ 6042139 h 6871447"/>
              <a:gd name="connsiteX3" fmla="*/ 5813612 w 9596718"/>
              <a:gd name="connsiteY3" fmla="*/ 842754 h 6871447"/>
              <a:gd name="connsiteX4" fmla="*/ 614227 w 9596718"/>
              <a:gd name="connsiteY4" fmla="*/ 842754 h 6871447"/>
              <a:gd name="connsiteX5" fmla="*/ 40341 w 9596718"/>
              <a:gd name="connsiteY5" fmla="*/ 0 h 6871447"/>
              <a:gd name="connsiteX6" fmla="*/ 9583271 w 9596718"/>
              <a:gd name="connsiteY6" fmla="*/ 0 h 6871447"/>
              <a:gd name="connsiteX7" fmla="*/ 9596718 w 9596718"/>
              <a:gd name="connsiteY7" fmla="*/ 6871447 h 6871447"/>
              <a:gd name="connsiteX8" fmla="*/ 0 w 9596718"/>
              <a:gd name="connsiteY8" fmla="*/ 6871446 h 6871447"/>
              <a:gd name="connsiteX9" fmla="*/ 40341 w 9596718"/>
              <a:gd name="connsiteY9" fmla="*/ 0 h 6871447"/>
              <a:gd name="connsiteX0" fmla="*/ 614227 w 9583285"/>
              <a:gd name="connsiteY0" fmla="*/ 842754 h 6884894"/>
              <a:gd name="connsiteX1" fmla="*/ 614227 w 9583285"/>
              <a:gd name="connsiteY1" fmla="*/ 6042139 h 6884894"/>
              <a:gd name="connsiteX2" fmla="*/ 5813612 w 9583285"/>
              <a:gd name="connsiteY2" fmla="*/ 6042139 h 6884894"/>
              <a:gd name="connsiteX3" fmla="*/ 5813612 w 9583285"/>
              <a:gd name="connsiteY3" fmla="*/ 842754 h 6884894"/>
              <a:gd name="connsiteX4" fmla="*/ 614227 w 9583285"/>
              <a:gd name="connsiteY4" fmla="*/ 842754 h 6884894"/>
              <a:gd name="connsiteX5" fmla="*/ 40341 w 9583285"/>
              <a:gd name="connsiteY5" fmla="*/ 0 h 6884894"/>
              <a:gd name="connsiteX6" fmla="*/ 9583271 w 9583285"/>
              <a:gd name="connsiteY6" fmla="*/ 0 h 6884894"/>
              <a:gd name="connsiteX7" fmla="*/ 8588188 w 9583285"/>
              <a:gd name="connsiteY7" fmla="*/ 6884894 h 6884894"/>
              <a:gd name="connsiteX8" fmla="*/ 0 w 9583285"/>
              <a:gd name="connsiteY8" fmla="*/ 6871446 h 6884894"/>
              <a:gd name="connsiteX9" fmla="*/ 40341 w 9583285"/>
              <a:gd name="connsiteY9" fmla="*/ 0 h 6884894"/>
              <a:gd name="connsiteX0" fmla="*/ 614227 w 9583304"/>
              <a:gd name="connsiteY0" fmla="*/ 842754 h 6871447"/>
              <a:gd name="connsiteX1" fmla="*/ 614227 w 9583304"/>
              <a:gd name="connsiteY1" fmla="*/ 6042139 h 6871447"/>
              <a:gd name="connsiteX2" fmla="*/ 5813612 w 9583304"/>
              <a:gd name="connsiteY2" fmla="*/ 6042139 h 6871447"/>
              <a:gd name="connsiteX3" fmla="*/ 5813612 w 9583304"/>
              <a:gd name="connsiteY3" fmla="*/ 842754 h 6871447"/>
              <a:gd name="connsiteX4" fmla="*/ 614227 w 9583304"/>
              <a:gd name="connsiteY4" fmla="*/ 842754 h 6871447"/>
              <a:gd name="connsiteX5" fmla="*/ 40341 w 9583304"/>
              <a:gd name="connsiteY5" fmla="*/ 0 h 6871447"/>
              <a:gd name="connsiteX6" fmla="*/ 9583271 w 9583304"/>
              <a:gd name="connsiteY6" fmla="*/ 0 h 6871447"/>
              <a:gd name="connsiteX7" fmla="*/ 9139518 w 9583304"/>
              <a:gd name="connsiteY7" fmla="*/ 6871447 h 6871447"/>
              <a:gd name="connsiteX8" fmla="*/ 0 w 9583304"/>
              <a:gd name="connsiteY8" fmla="*/ 6871446 h 6871447"/>
              <a:gd name="connsiteX9" fmla="*/ 40341 w 9583304"/>
              <a:gd name="connsiteY9" fmla="*/ 0 h 6871447"/>
              <a:gd name="connsiteX0" fmla="*/ 614227 w 9139518"/>
              <a:gd name="connsiteY0" fmla="*/ 842754 h 6871447"/>
              <a:gd name="connsiteX1" fmla="*/ 614227 w 9139518"/>
              <a:gd name="connsiteY1" fmla="*/ 6042139 h 6871447"/>
              <a:gd name="connsiteX2" fmla="*/ 5813612 w 9139518"/>
              <a:gd name="connsiteY2" fmla="*/ 6042139 h 6871447"/>
              <a:gd name="connsiteX3" fmla="*/ 5813612 w 9139518"/>
              <a:gd name="connsiteY3" fmla="*/ 842754 h 6871447"/>
              <a:gd name="connsiteX4" fmla="*/ 614227 w 9139518"/>
              <a:gd name="connsiteY4" fmla="*/ 842754 h 6871447"/>
              <a:gd name="connsiteX5" fmla="*/ 40341 w 9139518"/>
              <a:gd name="connsiteY5" fmla="*/ 0 h 6871447"/>
              <a:gd name="connsiteX6" fmla="*/ 8373035 w 9139518"/>
              <a:gd name="connsiteY6" fmla="*/ 40341 h 6871447"/>
              <a:gd name="connsiteX7" fmla="*/ 9139518 w 9139518"/>
              <a:gd name="connsiteY7" fmla="*/ 6871447 h 6871447"/>
              <a:gd name="connsiteX8" fmla="*/ 0 w 9139518"/>
              <a:gd name="connsiteY8" fmla="*/ 6871446 h 6871447"/>
              <a:gd name="connsiteX9" fmla="*/ 40341 w 9139518"/>
              <a:gd name="connsiteY9" fmla="*/ 0 h 6871447"/>
              <a:gd name="connsiteX0" fmla="*/ 614227 w 9153561"/>
              <a:gd name="connsiteY0" fmla="*/ 842754 h 6871447"/>
              <a:gd name="connsiteX1" fmla="*/ 614227 w 9153561"/>
              <a:gd name="connsiteY1" fmla="*/ 6042139 h 6871447"/>
              <a:gd name="connsiteX2" fmla="*/ 5813612 w 9153561"/>
              <a:gd name="connsiteY2" fmla="*/ 6042139 h 6871447"/>
              <a:gd name="connsiteX3" fmla="*/ 5813612 w 9153561"/>
              <a:gd name="connsiteY3" fmla="*/ 842754 h 6871447"/>
              <a:gd name="connsiteX4" fmla="*/ 614227 w 9153561"/>
              <a:gd name="connsiteY4" fmla="*/ 842754 h 6871447"/>
              <a:gd name="connsiteX5" fmla="*/ 40341 w 9153561"/>
              <a:gd name="connsiteY5" fmla="*/ 0 h 6871447"/>
              <a:gd name="connsiteX6" fmla="*/ 9152965 w 9153561"/>
              <a:gd name="connsiteY6" fmla="*/ 13447 h 6871447"/>
              <a:gd name="connsiteX7" fmla="*/ 9139518 w 9153561"/>
              <a:gd name="connsiteY7" fmla="*/ 6871447 h 6871447"/>
              <a:gd name="connsiteX8" fmla="*/ 0 w 9153561"/>
              <a:gd name="connsiteY8" fmla="*/ 6871446 h 6871447"/>
              <a:gd name="connsiteX9" fmla="*/ 40341 w 9153561"/>
              <a:gd name="connsiteY9" fmla="*/ 0 h 6871447"/>
              <a:gd name="connsiteX0" fmla="*/ 614227 w 9166412"/>
              <a:gd name="connsiteY0" fmla="*/ 842754 h 6898341"/>
              <a:gd name="connsiteX1" fmla="*/ 614227 w 9166412"/>
              <a:gd name="connsiteY1" fmla="*/ 6042139 h 6898341"/>
              <a:gd name="connsiteX2" fmla="*/ 5813612 w 9166412"/>
              <a:gd name="connsiteY2" fmla="*/ 6042139 h 6898341"/>
              <a:gd name="connsiteX3" fmla="*/ 5813612 w 9166412"/>
              <a:gd name="connsiteY3" fmla="*/ 842754 h 6898341"/>
              <a:gd name="connsiteX4" fmla="*/ 614227 w 9166412"/>
              <a:gd name="connsiteY4" fmla="*/ 842754 h 6898341"/>
              <a:gd name="connsiteX5" fmla="*/ 40341 w 9166412"/>
              <a:gd name="connsiteY5" fmla="*/ 0 h 6898341"/>
              <a:gd name="connsiteX6" fmla="*/ 9152965 w 9166412"/>
              <a:gd name="connsiteY6" fmla="*/ 13447 h 6898341"/>
              <a:gd name="connsiteX7" fmla="*/ 9166412 w 9166412"/>
              <a:gd name="connsiteY7" fmla="*/ 6898341 h 6898341"/>
              <a:gd name="connsiteX8" fmla="*/ 0 w 9166412"/>
              <a:gd name="connsiteY8" fmla="*/ 6871446 h 6898341"/>
              <a:gd name="connsiteX9" fmla="*/ 40341 w 9166412"/>
              <a:gd name="connsiteY9" fmla="*/ 0 h 68983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166412" h="6898341">
                <a:moveTo>
                  <a:pt x="614227" y="842754"/>
                </a:moveTo>
                <a:lnTo>
                  <a:pt x="614227" y="6042139"/>
                </a:lnTo>
                <a:lnTo>
                  <a:pt x="5813612" y="6042139"/>
                </a:lnTo>
                <a:lnTo>
                  <a:pt x="5813612" y="842754"/>
                </a:lnTo>
                <a:lnTo>
                  <a:pt x="614227" y="842754"/>
                </a:lnTo>
                <a:close/>
                <a:moveTo>
                  <a:pt x="40341" y="0"/>
                </a:moveTo>
                <a:lnTo>
                  <a:pt x="9152965" y="13447"/>
                </a:lnTo>
                <a:cubicBezTo>
                  <a:pt x="9157447" y="2294965"/>
                  <a:pt x="9161930" y="4616823"/>
                  <a:pt x="9166412" y="6898341"/>
                </a:cubicBezTo>
                <a:lnTo>
                  <a:pt x="0" y="6871446"/>
                </a:lnTo>
                <a:lnTo>
                  <a:pt x="40341" y="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>
                <a:latin typeface="+mn-lt"/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1" name="Title 1">
            <a:extLst>
              <a:ext uri="{FF2B5EF4-FFF2-40B4-BE49-F238E27FC236}">
                <a16:creationId xmlns:a16="http://schemas.microsoft.com/office/drawing/2014/main" id="{2B6A4265-6FDC-7301-BD87-6CE0C2335A99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911588" y="2254309"/>
            <a:ext cx="4626864" cy="997196"/>
          </a:xfrm>
        </p:spPr>
        <p:txBody>
          <a:bodyPr wrap="square" anchor="t" anchorCtr="0">
            <a:noAutofit/>
          </a:bodyPr>
          <a:lstStyle>
            <a:lvl1pPr algn="l">
              <a:spcBef>
                <a:spcPts val="900"/>
              </a:spcBef>
              <a:spcAft>
                <a:spcPts val="45"/>
              </a:spcAft>
              <a:defRPr sz="3600" b="1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n-US" dirty="0"/>
              <a:t>Presentation Title (Text size no larger than 36pt)</a:t>
            </a:r>
          </a:p>
        </p:txBody>
      </p:sp>
      <p:sp>
        <p:nvSpPr>
          <p:cNvPr id="43" name="Text Placeholder 1961">
            <a:extLst>
              <a:ext uri="{FF2B5EF4-FFF2-40B4-BE49-F238E27FC236}">
                <a16:creationId xmlns:a16="http://schemas.microsoft.com/office/drawing/2014/main" id="{1061D354-0A2B-B951-F1BE-22D610DF35A9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911588" y="1934671"/>
            <a:ext cx="4626864" cy="193899"/>
          </a:xfrm>
        </p:spPr>
        <p:txBody>
          <a:bodyPr wrap="square" anchor="t" anchorCtr="0">
            <a:noAutofit/>
          </a:bodyPr>
          <a:lstStyle>
            <a:lvl1pPr marL="0" indent="0" algn="l">
              <a:spcBef>
                <a:spcPts val="900"/>
              </a:spcBef>
              <a:spcAft>
                <a:spcPts val="45"/>
              </a:spcAft>
              <a:buNone/>
              <a:defRPr sz="1400" b="0" i="0" spc="113" baseline="0">
                <a:solidFill>
                  <a:schemeClr val="tx1"/>
                </a:solidFill>
                <a:latin typeface="+mn-lt"/>
                <a:ea typeface="Aptos Light" panose="02000000000000000000" pitchFamily="2" charset="0"/>
              </a:defRPr>
            </a:lvl1pPr>
            <a:lvl2pPr marL="342900" indent="0" algn="ctr">
              <a:buNone/>
              <a:defRPr sz="1050">
                <a:solidFill>
                  <a:schemeClr val="bg1"/>
                </a:solidFill>
              </a:defRPr>
            </a:lvl2pPr>
            <a:lvl3pPr marL="685800" indent="0" algn="ctr">
              <a:buNone/>
              <a:defRPr sz="1050">
                <a:solidFill>
                  <a:schemeClr val="bg1"/>
                </a:solidFill>
              </a:defRPr>
            </a:lvl3pPr>
            <a:lvl4pPr marL="1028700" indent="0" algn="ctr">
              <a:buNone/>
              <a:defRPr sz="1050">
                <a:solidFill>
                  <a:schemeClr val="bg1"/>
                </a:solidFill>
              </a:defRPr>
            </a:lvl4pPr>
            <a:lvl5pPr marL="1371600" indent="0" algn="ctr">
              <a:buNone/>
              <a:defRPr sz="105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MONTH XX, XXXX | LOCATION</a:t>
            </a:r>
          </a:p>
        </p:txBody>
      </p:sp>
      <p:sp>
        <p:nvSpPr>
          <p:cNvPr id="7" name="Text Placeholder 1963">
            <a:extLst>
              <a:ext uri="{FF2B5EF4-FFF2-40B4-BE49-F238E27FC236}">
                <a16:creationId xmlns:a16="http://schemas.microsoft.com/office/drawing/2014/main" id="{3B1CF4E8-BDC8-B225-DB1D-63D508EC3889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911588" y="4383196"/>
            <a:ext cx="4626864" cy="332399"/>
          </a:xfrm>
        </p:spPr>
        <p:txBody>
          <a:bodyPr wrap="square" anchor="t" anchorCtr="0">
            <a:noAutofit/>
          </a:bodyPr>
          <a:lstStyle>
            <a:lvl1pPr marL="0" indent="0" algn="l">
              <a:spcBef>
                <a:spcPts val="900"/>
              </a:spcBef>
              <a:spcAft>
                <a:spcPts val="45"/>
              </a:spcAft>
              <a:buNone/>
              <a:defRPr sz="2400" b="0" i="0">
                <a:solidFill>
                  <a:schemeClr val="tx1"/>
                </a:solidFill>
                <a:latin typeface="+mn-lt"/>
                <a:ea typeface="Aptos Light" panose="02000000000000000000" pitchFamily="2" charset="0"/>
              </a:defRPr>
            </a:lvl1pPr>
            <a:lvl2pPr marL="342900" indent="0" algn="ctr">
              <a:buNone/>
              <a:defRPr sz="1800">
                <a:solidFill>
                  <a:schemeClr val="bg1"/>
                </a:solidFill>
              </a:defRPr>
            </a:lvl2pPr>
            <a:lvl3pPr marL="685800" indent="0" algn="ctr">
              <a:buNone/>
              <a:defRPr sz="1800">
                <a:solidFill>
                  <a:schemeClr val="bg1"/>
                </a:solidFill>
              </a:defRPr>
            </a:lvl3pPr>
            <a:lvl4pPr marL="1028700" indent="0" algn="ctr">
              <a:buNone/>
              <a:defRPr sz="1800">
                <a:solidFill>
                  <a:schemeClr val="bg1"/>
                </a:solidFill>
              </a:defRPr>
            </a:lvl4pPr>
            <a:lvl5pPr marL="1371600" indent="0" algn="ctr">
              <a:buNone/>
              <a:defRPr sz="18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First Name, Last Name</a:t>
            </a:r>
          </a:p>
        </p:txBody>
      </p:sp>
      <p:sp>
        <p:nvSpPr>
          <p:cNvPr id="10" name="Text Placeholder 47">
            <a:extLst>
              <a:ext uri="{FF2B5EF4-FFF2-40B4-BE49-F238E27FC236}">
                <a16:creationId xmlns:a16="http://schemas.microsoft.com/office/drawing/2014/main" id="{67FCB669-B9C0-1E9C-516B-D8A804C4C36C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911588" y="4798919"/>
            <a:ext cx="4626864" cy="246221"/>
          </a:xfrm>
        </p:spPr>
        <p:txBody>
          <a:bodyPr wrap="square" anchor="t" anchorCtr="0">
            <a:noAutofit/>
          </a:bodyPr>
          <a:lstStyle>
            <a:lvl1pPr marL="0" indent="0" algn="l">
              <a:lnSpc>
                <a:spcPct val="100000"/>
              </a:lnSpc>
              <a:spcBef>
                <a:spcPts val="900"/>
              </a:spcBef>
              <a:spcAft>
                <a:spcPts val="45"/>
              </a:spcAft>
              <a:buNone/>
              <a:defRPr sz="1600" b="0" i="0">
                <a:solidFill>
                  <a:schemeClr val="tx1"/>
                </a:solidFill>
                <a:latin typeface="+mn-lt"/>
                <a:ea typeface="Aptos Light" panose="02000000000000000000" pitchFamily="2" charset="0"/>
              </a:defRPr>
            </a:lvl1pPr>
            <a:lvl2pPr marL="342900" indent="0" algn="ctr">
              <a:buNone/>
              <a:defRPr sz="1200" b="0" i="0">
                <a:solidFill>
                  <a:schemeClr val="bg1"/>
                </a:solidFill>
                <a:latin typeface="Aptos Light" panose="02000000000000000000" pitchFamily="2" charset="0"/>
                <a:ea typeface="Aptos Light" panose="02000000000000000000" pitchFamily="2" charset="0"/>
              </a:defRPr>
            </a:lvl2pPr>
            <a:lvl3pPr marL="685800" indent="0" algn="ctr">
              <a:buNone/>
              <a:defRPr sz="1200" b="0" i="0">
                <a:solidFill>
                  <a:schemeClr val="bg1"/>
                </a:solidFill>
                <a:latin typeface="Aptos Light" panose="02000000000000000000" pitchFamily="2" charset="0"/>
                <a:ea typeface="Aptos Light" panose="02000000000000000000" pitchFamily="2" charset="0"/>
              </a:defRPr>
            </a:lvl3pPr>
            <a:lvl4pPr marL="1028700" indent="0" algn="ctr">
              <a:buNone/>
              <a:defRPr sz="1200" b="0" i="0">
                <a:solidFill>
                  <a:schemeClr val="bg1"/>
                </a:solidFill>
                <a:latin typeface="Aptos Light" panose="02000000000000000000" pitchFamily="2" charset="0"/>
                <a:ea typeface="Aptos Light" panose="02000000000000000000" pitchFamily="2" charset="0"/>
              </a:defRPr>
            </a:lvl4pPr>
            <a:lvl5pPr marL="1371600" indent="0" algn="ctr">
              <a:buNone/>
              <a:defRPr sz="1200" b="0" i="0">
                <a:solidFill>
                  <a:schemeClr val="bg1"/>
                </a:solidFill>
                <a:latin typeface="Aptos Light" panose="02000000000000000000" pitchFamily="2" charset="0"/>
                <a:ea typeface="Aptos Light" panose="02000000000000000000" pitchFamily="2" charset="0"/>
              </a:defRPr>
            </a:lvl5pPr>
          </a:lstStyle>
          <a:p>
            <a:pPr lvl="0"/>
            <a:r>
              <a:rPr lang="en-US" dirty="0"/>
              <a:t>Presenter Affiliation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8D17B51F-DF85-E9E0-712B-297B83E802F9}"/>
              </a:ext>
            </a:extLst>
          </p:cNvPr>
          <p:cNvSpPr/>
          <p:nvPr userDrawn="1"/>
        </p:nvSpPr>
        <p:spPr>
          <a:xfrm>
            <a:off x="911587" y="3780793"/>
            <a:ext cx="850392" cy="71915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 dirty="0">
              <a:solidFill>
                <a:srgbClr val="274748"/>
              </a:solidFill>
              <a:latin typeface="Aptos Light" panose="020B0004020202020204" pitchFamily="34" charset="0"/>
            </a:endParaRPr>
          </a:p>
        </p:txBody>
      </p:sp>
      <p:sp>
        <p:nvSpPr>
          <p:cNvPr id="5" name="Subtitle 2">
            <a:extLst>
              <a:ext uri="{FF2B5EF4-FFF2-40B4-BE49-F238E27FC236}">
                <a16:creationId xmlns:a16="http://schemas.microsoft.com/office/drawing/2014/main" id="{9461967E-4A3D-99FD-12D2-D204FBEBAFB5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911588" y="4031053"/>
            <a:ext cx="4626864" cy="193899"/>
          </a:xfrm>
        </p:spPr>
        <p:txBody>
          <a:bodyPr wrap="square" anchor="t" anchorCtr="0">
            <a:noAutofit/>
          </a:bodyPr>
          <a:lstStyle>
            <a:lvl1pPr marL="0" indent="0" algn="l">
              <a:spcBef>
                <a:spcPts val="900"/>
              </a:spcBef>
              <a:spcAft>
                <a:spcPts val="45"/>
              </a:spcAft>
              <a:buNone/>
              <a:defRPr sz="1400" b="1" spc="113" baseline="0">
                <a:solidFill>
                  <a:schemeClr val="tx1"/>
                </a:solidFill>
                <a:latin typeface="+mj-lt"/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dirty="0"/>
              <a:t>PRESENTED BY</a:t>
            </a:r>
          </a:p>
        </p:txBody>
      </p:sp>
      <p:pic>
        <p:nvPicPr>
          <p:cNvPr id="6" name="Graphic 5">
            <a:extLst>
              <a:ext uri="{FF2B5EF4-FFF2-40B4-BE49-F238E27FC236}">
                <a16:creationId xmlns:a16="http://schemas.microsoft.com/office/drawing/2014/main" id="{440122A2-F85B-52C3-58C8-CD4C29B67379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918828" y="1143000"/>
            <a:ext cx="1780479" cy="428014"/>
          </a:xfrm>
          <a:prstGeom prst="rect">
            <a:avLst/>
          </a:prstGeom>
        </p:spPr>
      </p:pic>
      <p:grpSp>
        <p:nvGrpSpPr>
          <p:cNvPr id="14" name="Group 13">
            <a:extLst>
              <a:ext uri="{FF2B5EF4-FFF2-40B4-BE49-F238E27FC236}">
                <a16:creationId xmlns:a16="http://schemas.microsoft.com/office/drawing/2014/main" id="{7907DE83-962E-2709-40E7-EEF3C0A01EF0}"/>
              </a:ext>
            </a:extLst>
          </p:cNvPr>
          <p:cNvGrpSpPr/>
          <p:nvPr userDrawn="1"/>
        </p:nvGrpSpPr>
        <p:grpSpPr>
          <a:xfrm>
            <a:off x="859581" y="5358242"/>
            <a:ext cx="4553667" cy="438406"/>
            <a:chOff x="859581" y="5358242"/>
            <a:chExt cx="4553667" cy="438406"/>
          </a:xfrm>
        </p:grpSpPr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66CEAC16-9074-4C00-ED52-587DFD8E880C}"/>
                </a:ext>
              </a:extLst>
            </p:cNvPr>
            <p:cNvSpPr txBox="1"/>
            <p:nvPr userDrawn="1"/>
          </p:nvSpPr>
          <p:spPr>
            <a:xfrm>
              <a:off x="2368296" y="5404104"/>
              <a:ext cx="3044952" cy="369332"/>
            </a:xfrm>
            <a:prstGeom prst="rect">
              <a:avLst/>
            </a:prstGeom>
            <a:noFill/>
          </p:spPr>
          <p:txBody>
            <a:bodyPr wrap="square" lIns="182880" rtlCol="0">
              <a:spAutoFit/>
            </a:bodyPr>
            <a:lstStyle/>
            <a:p>
              <a:r>
                <a:rPr lang="en-US" sz="900" b="0" i="0" dirty="0">
                  <a:solidFill>
                    <a:schemeClr val="tx1"/>
                  </a:solidFill>
                  <a:latin typeface="+mn-lt"/>
                  <a:ea typeface="Aptos" panose="02000000000000000000" pitchFamily="2" charset="0"/>
                </a:rPr>
                <a:t>ORNL IS MANAGED BY UT-BATTELLE LLC </a:t>
              </a:r>
              <a:br>
                <a:rPr lang="en-US" sz="900" b="0" i="0" dirty="0">
                  <a:solidFill>
                    <a:schemeClr val="tx1"/>
                  </a:solidFill>
                  <a:latin typeface="+mn-lt"/>
                  <a:ea typeface="Aptos" panose="02000000000000000000" pitchFamily="2" charset="0"/>
                </a:rPr>
              </a:br>
              <a:r>
                <a:rPr lang="en-US" sz="900" b="0" i="0" dirty="0">
                  <a:solidFill>
                    <a:schemeClr val="tx1"/>
                  </a:solidFill>
                  <a:latin typeface="+mn-lt"/>
                  <a:ea typeface="Aptos" panose="02000000000000000000" pitchFamily="2" charset="0"/>
                </a:rPr>
                <a:t>FOR THE US DEPARTMENT OF ENERGY</a:t>
              </a:r>
            </a:p>
          </p:txBody>
        </p:sp>
        <p:pic>
          <p:nvPicPr>
            <p:cNvPr id="11" name="Picture 10" descr="Shape&#10;&#10;AI-generated content may be incorrect.">
              <a:extLst>
                <a:ext uri="{FF2B5EF4-FFF2-40B4-BE49-F238E27FC236}">
                  <a16:creationId xmlns:a16="http://schemas.microsoft.com/office/drawing/2014/main" id="{93CC2986-A9BB-981F-987F-7A1D45462E80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3"/>
            <a:stretch>
              <a:fillRect/>
            </a:stretch>
          </p:blipFill>
          <p:spPr>
            <a:xfrm>
              <a:off x="859581" y="5358242"/>
              <a:ext cx="1526303" cy="43840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6203042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| Custom Portrait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phic 285">
            <a:extLst>
              <a:ext uri="{FF2B5EF4-FFF2-40B4-BE49-F238E27FC236}">
                <a16:creationId xmlns:a16="http://schemas.microsoft.com/office/drawing/2014/main" id="{86093AA1-AE09-DC4C-8D75-DFCAFD70C255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0800000">
            <a:off x="-2" y="0"/>
            <a:ext cx="5145208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627FB722-2E40-971C-7B7A-5663B28FCDB7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896112" y="2292076"/>
            <a:ext cx="3877056" cy="997196"/>
          </a:xfrm>
        </p:spPr>
        <p:txBody>
          <a:bodyPr wrap="square" anchor="t" anchorCtr="0">
            <a:noAutofit/>
          </a:bodyPr>
          <a:lstStyle>
            <a:lvl1pPr algn="l">
              <a:spcBef>
                <a:spcPts val="900"/>
              </a:spcBef>
              <a:spcAft>
                <a:spcPts val="45"/>
              </a:spcAft>
              <a:defRPr sz="3600" b="1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US" dirty="0"/>
              <a:t>Presentation Title (Text size no larger than 36pt)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4CCE055-46B1-6279-21B5-27B8352AB9EC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896112" y="4019392"/>
            <a:ext cx="3877056" cy="193899"/>
          </a:xfrm>
        </p:spPr>
        <p:txBody>
          <a:bodyPr wrap="square" anchor="t" anchorCtr="0">
            <a:noAutofit/>
          </a:bodyPr>
          <a:lstStyle>
            <a:lvl1pPr marL="0" indent="0" algn="l">
              <a:spcBef>
                <a:spcPts val="900"/>
              </a:spcBef>
              <a:spcAft>
                <a:spcPts val="45"/>
              </a:spcAft>
              <a:buNone/>
              <a:defRPr sz="1400" b="1" spc="113" baseline="0">
                <a:solidFill>
                  <a:schemeClr val="bg1"/>
                </a:solidFill>
                <a:latin typeface="+mj-lt"/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dirty="0"/>
              <a:t>PRESENTED BY</a:t>
            </a:r>
          </a:p>
        </p:txBody>
      </p:sp>
      <p:sp>
        <p:nvSpPr>
          <p:cNvPr id="1962" name="Text Placeholder 1961">
            <a:extLst>
              <a:ext uri="{FF2B5EF4-FFF2-40B4-BE49-F238E27FC236}">
                <a16:creationId xmlns:a16="http://schemas.microsoft.com/office/drawing/2014/main" id="{05A0F360-5E2B-1313-55AF-9056EF7E8BC2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96112" y="1880998"/>
            <a:ext cx="3877056" cy="193899"/>
          </a:xfrm>
        </p:spPr>
        <p:txBody>
          <a:bodyPr wrap="square" anchor="t" anchorCtr="0">
            <a:noAutofit/>
          </a:bodyPr>
          <a:lstStyle>
            <a:lvl1pPr marL="0" indent="0" algn="l">
              <a:spcBef>
                <a:spcPts val="900"/>
              </a:spcBef>
              <a:spcAft>
                <a:spcPts val="45"/>
              </a:spcAft>
              <a:buNone/>
              <a:defRPr sz="1400" b="0" i="0" spc="113" baseline="0">
                <a:solidFill>
                  <a:schemeClr val="bg1"/>
                </a:solidFill>
                <a:latin typeface="+mn-lt"/>
                <a:ea typeface="Aptos Light" panose="02000000000000000000" pitchFamily="2" charset="0"/>
              </a:defRPr>
            </a:lvl1pPr>
            <a:lvl2pPr marL="342900" indent="0" algn="ctr">
              <a:buNone/>
              <a:defRPr sz="1050">
                <a:solidFill>
                  <a:schemeClr val="bg1"/>
                </a:solidFill>
              </a:defRPr>
            </a:lvl2pPr>
            <a:lvl3pPr marL="685800" indent="0" algn="ctr">
              <a:buNone/>
              <a:defRPr sz="1050">
                <a:solidFill>
                  <a:schemeClr val="bg1"/>
                </a:solidFill>
              </a:defRPr>
            </a:lvl3pPr>
            <a:lvl4pPr marL="1028700" indent="0" algn="ctr">
              <a:buNone/>
              <a:defRPr sz="1050">
                <a:solidFill>
                  <a:schemeClr val="bg1"/>
                </a:solidFill>
              </a:defRPr>
            </a:lvl4pPr>
            <a:lvl5pPr marL="1371600" indent="0" algn="ctr">
              <a:buNone/>
              <a:defRPr sz="105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MONTH XX, XXXX | LOCATION</a:t>
            </a:r>
          </a:p>
        </p:txBody>
      </p:sp>
      <p:sp>
        <p:nvSpPr>
          <p:cNvPr id="1964" name="Text Placeholder 1963">
            <a:extLst>
              <a:ext uri="{FF2B5EF4-FFF2-40B4-BE49-F238E27FC236}">
                <a16:creationId xmlns:a16="http://schemas.microsoft.com/office/drawing/2014/main" id="{D8874D39-76D3-2E6D-F8DD-E0676BF138C5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896112" y="4371535"/>
            <a:ext cx="3877056" cy="332399"/>
          </a:xfrm>
        </p:spPr>
        <p:txBody>
          <a:bodyPr wrap="square" anchor="t" anchorCtr="0">
            <a:noAutofit/>
          </a:bodyPr>
          <a:lstStyle>
            <a:lvl1pPr marL="0" indent="0" algn="l">
              <a:spcBef>
                <a:spcPts val="900"/>
              </a:spcBef>
              <a:spcAft>
                <a:spcPts val="45"/>
              </a:spcAft>
              <a:buNone/>
              <a:defRPr sz="2400" b="0" i="0">
                <a:solidFill>
                  <a:schemeClr val="bg1"/>
                </a:solidFill>
                <a:latin typeface="+mn-lt"/>
                <a:ea typeface="Aptos Light" panose="02000000000000000000" pitchFamily="2" charset="0"/>
              </a:defRPr>
            </a:lvl1pPr>
            <a:lvl2pPr marL="342900" indent="0" algn="ctr">
              <a:buNone/>
              <a:defRPr sz="1800">
                <a:solidFill>
                  <a:schemeClr val="bg1"/>
                </a:solidFill>
              </a:defRPr>
            </a:lvl2pPr>
            <a:lvl3pPr marL="685800" indent="0" algn="ctr">
              <a:buNone/>
              <a:defRPr sz="1800">
                <a:solidFill>
                  <a:schemeClr val="bg1"/>
                </a:solidFill>
              </a:defRPr>
            </a:lvl3pPr>
            <a:lvl4pPr marL="1028700" indent="0" algn="ctr">
              <a:buNone/>
              <a:defRPr sz="1800">
                <a:solidFill>
                  <a:schemeClr val="bg1"/>
                </a:solidFill>
              </a:defRPr>
            </a:lvl4pPr>
            <a:lvl5pPr marL="1371600" indent="0" algn="ctr">
              <a:buNone/>
              <a:defRPr sz="18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First Name, Last Name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C565AA18-2C89-EB56-1919-13EF35EFFBC8}"/>
              </a:ext>
            </a:extLst>
          </p:cNvPr>
          <p:cNvSpPr/>
          <p:nvPr userDrawn="1"/>
        </p:nvSpPr>
        <p:spPr>
          <a:xfrm>
            <a:off x="896111" y="3793882"/>
            <a:ext cx="850392" cy="71915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 dirty="0">
              <a:latin typeface="Aptos Light" panose="020B0004020202020204" pitchFamily="34" charset="0"/>
            </a:endParaRPr>
          </a:p>
        </p:txBody>
      </p:sp>
      <p:sp>
        <p:nvSpPr>
          <p:cNvPr id="48" name="Text Placeholder 47">
            <a:extLst>
              <a:ext uri="{FF2B5EF4-FFF2-40B4-BE49-F238E27FC236}">
                <a16:creationId xmlns:a16="http://schemas.microsoft.com/office/drawing/2014/main" id="{894AF511-2F91-5CEA-AAAB-75308FF6C4DB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896112" y="4881014"/>
            <a:ext cx="3877056" cy="246221"/>
          </a:xfrm>
        </p:spPr>
        <p:txBody>
          <a:bodyPr wrap="square" anchor="t" anchorCtr="0">
            <a:noAutofit/>
          </a:bodyPr>
          <a:lstStyle>
            <a:lvl1pPr marL="0" indent="0" algn="l">
              <a:lnSpc>
                <a:spcPct val="100000"/>
              </a:lnSpc>
              <a:spcBef>
                <a:spcPts val="900"/>
              </a:spcBef>
              <a:spcAft>
                <a:spcPts val="45"/>
              </a:spcAft>
              <a:buNone/>
              <a:defRPr sz="1600" b="0" i="0">
                <a:solidFill>
                  <a:schemeClr val="bg1"/>
                </a:solidFill>
                <a:latin typeface="+mn-lt"/>
                <a:ea typeface="Aptos Light" panose="02000000000000000000" pitchFamily="2" charset="0"/>
              </a:defRPr>
            </a:lvl1pPr>
            <a:lvl2pPr marL="342900" indent="0" algn="ctr">
              <a:buNone/>
              <a:defRPr sz="1200" b="0" i="0">
                <a:solidFill>
                  <a:schemeClr val="bg1"/>
                </a:solidFill>
                <a:latin typeface="Aptos Light" panose="02000000000000000000" pitchFamily="2" charset="0"/>
                <a:ea typeface="Aptos Light" panose="02000000000000000000" pitchFamily="2" charset="0"/>
              </a:defRPr>
            </a:lvl2pPr>
            <a:lvl3pPr marL="685800" indent="0" algn="ctr">
              <a:buNone/>
              <a:defRPr sz="1200" b="0" i="0">
                <a:solidFill>
                  <a:schemeClr val="bg1"/>
                </a:solidFill>
                <a:latin typeface="Aptos Light" panose="02000000000000000000" pitchFamily="2" charset="0"/>
                <a:ea typeface="Aptos Light" panose="02000000000000000000" pitchFamily="2" charset="0"/>
              </a:defRPr>
            </a:lvl3pPr>
            <a:lvl4pPr marL="1028700" indent="0" algn="ctr">
              <a:buNone/>
              <a:defRPr sz="1200" b="0" i="0">
                <a:solidFill>
                  <a:schemeClr val="bg1"/>
                </a:solidFill>
                <a:latin typeface="Aptos Light" panose="02000000000000000000" pitchFamily="2" charset="0"/>
                <a:ea typeface="Aptos Light" panose="02000000000000000000" pitchFamily="2" charset="0"/>
              </a:defRPr>
            </a:lvl4pPr>
            <a:lvl5pPr marL="1371600" indent="0" algn="ctr">
              <a:buNone/>
              <a:defRPr sz="1200" b="0" i="0">
                <a:solidFill>
                  <a:schemeClr val="bg1"/>
                </a:solidFill>
                <a:latin typeface="Aptos Light" panose="02000000000000000000" pitchFamily="2" charset="0"/>
                <a:ea typeface="Aptos Light" panose="02000000000000000000" pitchFamily="2" charset="0"/>
              </a:defRPr>
            </a:lvl5pPr>
          </a:lstStyle>
          <a:p>
            <a:pPr lvl="0"/>
            <a:r>
              <a:rPr lang="en-US" dirty="0"/>
              <a:t>Presenter Affiliation</a:t>
            </a:r>
          </a:p>
        </p:txBody>
      </p:sp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63D2D23A-F403-7E2C-7D24-BA0C3B867C3E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5129784" y="0"/>
            <a:ext cx="4014215" cy="6858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pic>
        <p:nvPicPr>
          <p:cNvPr id="11" name="Graphic 10">
            <a:extLst>
              <a:ext uri="{FF2B5EF4-FFF2-40B4-BE49-F238E27FC236}">
                <a16:creationId xmlns:a16="http://schemas.microsoft.com/office/drawing/2014/main" id="{3B2A75EE-2060-2B81-10CC-3592A134BAD5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28070" y="783630"/>
            <a:ext cx="1780479" cy="428014"/>
          </a:xfrm>
          <a:prstGeom prst="rect">
            <a:avLst/>
          </a:prstGeom>
        </p:spPr>
      </p:pic>
      <p:grpSp>
        <p:nvGrpSpPr>
          <p:cNvPr id="4" name="Group 3">
            <a:extLst>
              <a:ext uri="{FF2B5EF4-FFF2-40B4-BE49-F238E27FC236}">
                <a16:creationId xmlns:a16="http://schemas.microsoft.com/office/drawing/2014/main" id="{98F8FCF1-FC55-9B7A-79E9-CDAE719BFF49}"/>
              </a:ext>
            </a:extLst>
          </p:cNvPr>
          <p:cNvGrpSpPr/>
          <p:nvPr userDrawn="1"/>
        </p:nvGrpSpPr>
        <p:grpSpPr>
          <a:xfrm>
            <a:off x="859536" y="6108192"/>
            <a:ext cx="3913632" cy="438912"/>
            <a:chOff x="859536" y="6108192"/>
            <a:chExt cx="3913632" cy="438912"/>
          </a:xfrm>
        </p:grpSpPr>
        <p:pic>
          <p:nvPicPr>
            <p:cNvPr id="12" name="Picture 11" descr="Text&#10;&#10;AI-generated content may be incorrect.">
              <a:extLst>
                <a:ext uri="{FF2B5EF4-FFF2-40B4-BE49-F238E27FC236}">
                  <a16:creationId xmlns:a16="http://schemas.microsoft.com/office/drawing/2014/main" id="{AF705930-3E3C-0226-6A9B-913C58FB5261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/>
            <a:stretch>
              <a:fillRect/>
            </a:stretch>
          </p:blipFill>
          <p:spPr>
            <a:xfrm>
              <a:off x="859536" y="6108192"/>
              <a:ext cx="1528065" cy="438912"/>
            </a:xfrm>
            <a:prstGeom prst="rect">
              <a:avLst/>
            </a:prstGeom>
          </p:spPr>
        </p:pic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6A6364E2-59F3-6CEA-9389-61A9390C7B34}"/>
                </a:ext>
              </a:extLst>
            </p:cNvPr>
            <p:cNvSpPr txBox="1"/>
            <p:nvPr userDrawn="1"/>
          </p:nvSpPr>
          <p:spPr>
            <a:xfrm>
              <a:off x="2368296" y="6153912"/>
              <a:ext cx="2404872" cy="369332"/>
            </a:xfrm>
            <a:prstGeom prst="rect">
              <a:avLst/>
            </a:prstGeom>
            <a:noFill/>
          </p:spPr>
          <p:txBody>
            <a:bodyPr wrap="square" lIns="182880" rtlCol="0">
              <a:spAutoFit/>
            </a:bodyPr>
            <a:lstStyle/>
            <a:p>
              <a:r>
                <a:rPr lang="en-US" sz="900" b="0" i="0" dirty="0">
                  <a:solidFill>
                    <a:schemeClr val="bg1"/>
                  </a:solidFill>
                  <a:latin typeface="+mn-lt"/>
                  <a:ea typeface="Aptos" panose="02000000000000000000" pitchFamily="2" charset="0"/>
                </a:rPr>
                <a:t>ORNL IS MANAGED BY UT-BATTELLE LLC </a:t>
              </a:r>
              <a:br>
                <a:rPr lang="en-US" sz="900" b="0" i="0" dirty="0">
                  <a:solidFill>
                    <a:schemeClr val="bg1"/>
                  </a:solidFill>
                  <a:latin typeface="+mn-lt"/>
                  <a:ea typeface="Aptos" panose="02000000000000000000" pitchFamily="2" charset="0"/>
                </a:rPr>
              </a:br>
              <a:r>
                <a:rPr lang="en-US" sz="900" b="0" i="0" dirty="0">
                  <a:solidFill>
                    <a:schemeClr val="bg1"/>
                  </a:solidFill>
                  <a:latin typeface="+mn-lt"/>
                  <a:ea typeface="Aptos" panose="02000000000000000000" pitchFamily="2" charset="0"/>
                </a:rPr>
                <a:t>FOR THE US DEPARTMENT OF ENERGY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5401339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| Custom Landscape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9">
            <a:extLst>
              <a:ext uri="{FF2B5EF4-FFF2-40B4-BE49-F238E27FC236}">
                <a16:creationId xmlns:a16="http://schemas.microsoft.com/office/drawing/2014/main" id="{182205C2-BBCB-B1DC-D60B-1F699D3CF6B8}"/>
              </a:ext>
            </a:extLst>
          </p:cNvPr>
          <p:cNvSpPr/>
          <p:nvPr userDrawn="1"/>
        </p:nvSpPr>
        <p:spPr>
          <a:xfrm>
            <a:off x="-1" y="0"/>
            <a:ext cx="9144000" cy="6858000"/>
          </a:xfrm>
          <a:custGeom>
            <a:avLst/>
            <a:gdLst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5011000 w 9144000"/>
              <a:gd name="connsiteY5" fmla="*/ 2027365 h 6858000"/>
              <a:gd name="connsiteX6" fmla="*/ 5011000 w 9144000"/>
              <a:gd name="connsiteY6" fmla="*/ 4830635 h 6858000"/>
              <a:gd name="connsiteX7" fmla="*/ 8748693 w 9144000"/>
              <a:gd name="connsiteY7" fmla="*/ 4830635 h 6858000"/>
              <a:gd name="connsiteX8" fmla="*/ 8748693 w 9144000"/>
              <a:gd name="connsiteY8" fmla="*/ 2027365 h 6858000"/>
              <a:gd name="connsiteX9" fmla="*/ 5011000 w 9144000"/>
              <a:gd name="connsiteY9" fmla="*/ 2027365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144000" h="6858000">
                <a:moveTo>
                  <a:pt x="0" y="0"/>
                </a:moveTo>
                <a:lnTo>
                  <a:pt x="9144000" y="0"/>
                </a:lnTo>
                <a:lnTo>
                  <a:pt x="9144000" y="6858000"/>
                </a:lnTo>
                <a:lnTo>
                  <a:pt x="0" y="6858000"/>
                </a:lnTo>
                <a:lnTo>
                  <a:pt x="0" y="0"/>
                </a:lnTo>
                <a:close/>
                <a:moveTo>
                  <a:pt x="5011000" y="2027365"/>
                </a:moveTo>
                <a:lnTo>
                  <a:pt x="5011000" y="4830635"/>
                </a:lnTo>
                <a:lnTo>
                  <a:pt x="8748693" y="4830635"/>
                </a:lnTo>
                <a:lnTo>
                  <a:pt x="8748693" y="2027365"/>
                </a:lnTo>
                <a:lnTo>
                  <a:pt x="5011000" y="2027365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27FB722-2E40-971C-7B7A-5663B28FCDB7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896112" y="2292076"/>
            <a:ext cx="3877056" cy="997196"/>
          </a:xfrm>
        </p:spPr>
        <p:txBody>
          <a:bodyPr wrap="square" anchor="t" anchorCtr="0">
            <a:noAutofit/>
          </a:bodyPr>
          <a:lstStyle>
            <a:lvl1pPr algn="l">
              <a:spcBef>
                <a:spcPts val="900"/>
              </a:spcBef>
              <a:spcAft>
                <a:spcPts val="45"/>
              </a:spcAft>
              <a:defRPr sz="3600" b="1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US" dirty="0"/>
              <a:t>Presentation Title (Text size no larger than 36pt)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4CCE055-46B1-6279-21B5-27B8352AB9EC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896112" y="4019392"/>
            <a:ext cx="3877056" cy="193899"/>
          </a:xfrm>
        </p:spPr>
        <p:txBody>
          <a:bodyPr wrap="square" anchor="t" anchorCtr="0">
            <a:noAutofit/>
          </a:bodyPr>
          <a:lstStyle>
            <a:lvl1pPr marL="0" indent="0" algn="l">
              <a:spcBef>
                <a:spcPts val="900"/>
              </a:spcBef>
              <a:spcAft>
                <a:spcPts val="45"/>
              </a:spcAft>
              <a:buNone/>
              <a:defRPr sz="1400" b="1" spc="113" baseline="0">
                <a:solidFill>
                  <a:schemeClr val="bg1"/>
                </a:solidFill>
                <a:latin typeface="+mj-lt"/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dirty="0"/>
              <a:t>PRESENTED BY</a:t>
            </a:r>
          </a:p>
        </p:txBody>
      </p:sp>
      <p:sp>
        <p:nvSpPr>
          <p:cNvPr id="1962" name="Text Placeholder 1961">
            <a:extLst>
              <a:ext uri="{FF2B5EF4-FFF2-40B4-BE49-F238E27FC236}">
                <a16:creationId xmlns:a16="http://schemas.microsoft.com/office/drawing/2014/main" id="{05A0F360-5E2B-1313-55AF-9056EF7E8BC2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96112" y="1880998"/>
            <a:ext cx="3877056" cy="193899"/>
          </a:xfrm>
        </p:spPr>
        <p:txBody>
          <a:bodyPr wrap="square" anchor="t" anchorCtr="0">
            <a:noAutofit/>
          </a:bodyPr>
          <a:lstStyle>
            <a:lvl1pPr marL="0" indent="0" algn="l">
              <a:spcBef>
                <a:spcPts val="900"/>
              </a:spcBef>
              <a:spcAft>
                <a:spcPts val="45"/>
              </a:spcAft>
              <a:buNone/>
              <a:defRPr sz="1400" b="0" i="0" spc="113" baseline="0">
                <a:solidFill>
                  <a:schemeClr val="bg1"/>
                </a:solidFill>
                <a:latin typeface="+mn-lt"/>
                <a:ea typeface="Aptos Light" panose="02000000000000000000" pitchFamily="2" charset="0"/>
              </a:defRPr>
            </a:lvl1pPr>
            <a:lvl2pPr marL="342900" indent="0" algn="ctr">
              <a:buNone/>
              <a:defRPr sz="1050">
                <a:solidFill>
                  <a:schemeClr val="bg1"/>
                </a:solidFill>
              </a:defRPr>
            </a:lvl2pPr>
            <a:lvl3pPr marL="685800" indent="0" algn="ctr">
              <a:buNone/>
              <a:defRPr sz="1050">
                <a:solidFill>
                  <a:schemeClr val="bg1"/>
                </a:solidFill>
              </a:defRPr>
            </a:lvl3pPr>
            <a:lvl4pPr marL="1028700" indent="0" algn="ctr">
              <a:buNone/>
              <a:defRPr sz="1050">
                <a:solidFill>
                  <a:schemeClr val="bg1"/>
                </a:solidFill>
              </a:defRPr>
            </a:lvl4pPr>
            <a:lvl5pPr marL="1371600" indent="0" algn="ctr">
              <a:buNone/>
              <a:defRPr sz="105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MONTH XX, XXXX | LOCATION</a:t>
            </a:r>
          </a:p>
        </p:txBody>
      </p:sp>
      <p:sp>
        <p:nvSpPr>
          <p:cNvPr id="1964" name="Text Placeholder 1963">
            <a:extLst>
              <a:ext uri="{FF2B5EF4-FFF2-40B4-BE49-F238E27FC236}">
                <a16:creationId xmlns:a16="http://schemas.microsoft.com/office/drawing/2014/main" id="{D8874D39-76D3-2E6D-F8DD-E0676BF138C5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896112" y="4371535"/>
            <a:ext cx="3877056" cy="332399"/>
          </a:xfrm>
        </p:spPr>
        <p:txBody>
          <a:bodyPr wrap="square" anchor="t" anchorCtr="0">
            <a:noAutofit/>
          </a:bodyPr>
          <a:lstStyle>
            <a:lvl1pPr marL="0" indent="0" algn="l">
              <a:spcBef>
                <a:spcPts val="900"/>
              </a:spcBef>
              <a:spcAft>
                <a:spcPts val="45"/>
              </a:spcAft>
              <a:buNone/>
              <a:defRPr sz="2400" b="0" i="0">
                <a:solidFill>
                  <a:schemeClr val="bg1"/>
                </a:solidFill>
                <a:latin typeface="+mn-lt"/>
                <a:ea typeface="Aptos Light" panose="02000000000000000000" pitchFamily="2" charset="0"/>
              </a:defRPr>
            </a:lvl1pPr>
            <a:lvl2pPr marL="342900" indent="0" algn="ctr">
              <a:buNone/>
              <a:defRPr sz="1800">
                <a:solidFill>
                  <a:schemeClr val="bg1"/>
                </a:solidFill>
              </a:defRPr>
            </a:lvl2pPr>
            <a:lvl3pPr marL="685800" indent="0" algn="ctr">
              <a:buNone/>
              <a:defRPr sz="1800">
                <a:solidFill>
                  <a:schemeClr val="bg1"/>
                </a:solidFill>
              </a:defRPr>
            </a:lvl3pPr>
            <a:lvl4pPr marL="1028700" indent="0" algn="ctr">
              <a:buNone/>
              <a:defRPr sz="1800">
                <a:solidFill>
                  <a:schemeClr val="bg1"/>
                </a:solidFill>
              </a:defRPr>
            </a:lvl4pPr>
            <a:lvl5pPr marL="1371600" indent="0" algn="ctr">
              <a:buNone/>
              <a:defRPr sz="18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First Name, Last Name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C565AA18-2C89-EB56-1919-13EF35EFFBC8}"/>
              </a:ext>
            </a:extLst>
          </p:cNvPr>
          <p:cNvSpPr/>
          <p:nvPr userDrawn="1"/>
        </p:nvSpPr>
        <p:spPr>
          <a:xfrm>
            <a:off x="896111" y="3793882"/>
            <a:ext cx="850392" cy="71915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 dirty="0">
              <a:latin typeface="Aptos Light" panose="020B0004020202020204" pitchFamily="34" charset="0"/>
            </a:endParaRPr>
          </a:p>
        </p:txBody>
      </p:sp>
      <p:sp>
        <p:nvSpPr>
          <p:cNvPr id="48" name="Text Placeholder 47">
            <a:extLst>
              <a:ext uri="{FF2B5EF4-FFF2-40B4-BE49-F238E27FC236}">
                <a16:creationId xmlns:a16="http://schemas.microsoft.com/office/drawing/2014/main" id="{894AF511-2F91-5CEA-AAAB-75308FF6C4DB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896112" y="4881014"/>
            <a:ext cx="3877056" cy="246221"/>
          </a:xfrm>
        </p:spPr>
        <p:txBody>
          <a:bodyPr wrap="square" anchor="t" anchorCtr="0">
            <a:noAutofit/>
          </a:bodyPr>
          <a:lstStyle>
            <a:lvl1pPr marL="0" indent="0" algn="l">
              <a:lnSpc>
                <a:spcPct val="100000"/>
              </a:lnSpc>
              <a:spcBef>
                <a:spcPts val="900"/>
              </a:spcBef>
              <a:spcAft>
                <a:spcPts val="45"/>
              </a:spcAft>
              <a:buNone/>
              <a:defRPr sz="1600" b="0" i="0">
                <a:solidFill>
                  <a:schemeClr val="bg1"/>
                </a:solidFill>
                <a:latin typeface="+mn-lt"/>
                <a:ea typeface="Aptos Light" panose="02000000000000000000" pitchFamily="2" charset="0"/>
              </a:defRPr>
            </a:lvl1pPr>
            <a:lvl2pPr marL="342900" indent="0" algn="ctr">
              <a:buNone/>
              <a:defRPr sz="1200" b="0" i="0">
                <a:solidFill>
                  <a:schemeClr val="bg1"/>
                </a:solidFill>
                <a:latin typeface="Aptos Light" panose="02000000000000000000" pitchFamily="2" charset="0"/>
                <a:ea typeface="Aptos Light" panose="02000000000000000000" pitchFamily="2" charset="0"/>
              </a:defRPr>
            </a:lvl2pPr>
            <a:lvl3pPr marL="685800" indent="0" algn="ctr">
              <a:buNone/>
              <a:defRPr sz="1200" b="0" i="0">
                <a:solidFill>
                  <a:schemeClr val="bg1"/>
                </a:solidFill>
                <a:latin typeface="Aptos Light" panose="02000000000000000000" pitchFamily="2" charset="0"/>
                <a:ea typeface="Aptos Light" panose="02000000000000000000" pitchFamily="2" charset="0"/>
              </a:defRPr>
            </a:lvl3pPr>
            <a:lvl4pPr marL="1028700" indent="0" algn="ctr">
              <a:buNone/>
              <a:defRPr sz="1200" b="0" i="0">
                <a:solidFill>
                  <a:schemeClr val="bg1"/>
                </a:solidFill>
                <a:latin typeface="Aptos Light" panose="02000000000000000000" pitchFamily="2" charset="0"/>
                <a:ea typeface="Aptos Light" panose="02000000000000000000" pitchFamily="2" charset="0"/>
              </a:defRPr>
            </a:lvl4pPr>
            <a:lvl5pPr marL="1371600" indent="0" algn="ctr">
              <a:buNone/>
              <a:defRPr sz="1200" b="0" i="0">
                <a:solidFill>
                  <a:schemeClr val="bg1"/>
                </a:solidFill>
                <a:latin typeface="Aptos Light" panose="02000000000000000000" pitchFamily="2" charset="0"/>
                <a:ea typeface="Aptos Light" panose="02000000000000000000" pitchFamily="2" charset="0"/>
              </a:defRPr>
            </a:lvl5pPr>
          </a:lstStyle>
          <a:p>
            <a:pPr lvl="0"/>
            <a:r>
              <a:rPr lang="en-US" dirty="0"/>
              <a:t>Presenter Affiliation</a:t>
            </a:r>
          </a:p>
        </p:txBody>
      </p:sp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63D2D23A-F403-7E2C-7D24-BA0C3B867C3E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4983480" y="1984248"/>
            <a:ext cx="3767328" cy="2898648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pic>
        <p:nvPicPr>
          <p:cNvPr id="11" name="Graphic 10">
            <a:extLst>
              <a:ext uri="{FF2B5EF4-FFF2-40B4-BE49-F238E27FC236}">
                <a16:creationId xmlns:a16="http://schemas.microsoft.com/office/drawing/2014/main" id="{D25A1CEB-C7FF-9665-1C04-924FD6255D77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28070" y="783630"/>
            <a:ext cx="1780479" cy="428014"/>
          </a:xfrm>
          <a:prstGeom prst="rect">
            <a:avLst/>
          </a:prstGeom>
        </p:spPr>
      </p:pic>
      <p:grpSp>
        <p:nvGrpSpPr>
          <p:cNvPr id="13" name="Group 12">
            <a:extLst>
              <a:ext uri="{FF2B5EF4-FFF2-40B4-BE49-F238E27FC236}">
                <a16:creationId xmlns:a16="http://schemas.microsoft.com/office/drawing/2014/main" id="{C63FAF96-2ABF-702F-C975-AAFA373CA9B1}"/>
              </a:ext>
            </a:extLst>
          </p:cNvPr>
          <p:cNvGrpSpPr/>
          <p:nvPr userDrawn="1"/>
        </p:nvGrpSpPr>
        <p:grpSpPr>
          <a:xfrm>
            <a:off x="859536" y="6108192"/>
            <a:ext cx="3913632" cy="438912"/>
            <a:chOff x="859536" y="6108192"/>
            <a:chExt cx="3913632" cy="438912"/>
          </a:xfrm>
        </p:grpSpPr>
        <p:pic>
          <p:nvPicPr>
            <p:cNvPr id="14" name="Picture 13" descr="Text&#10;&#10;AI-generated content may be incorrect.">
              <a:extLst>
                <a:ext uri="{FF2B5EF4-FFF2-40B4-BE49-F238E27FC236}">
                  <a16:creationId xmlns:a16="http://schemas.microsoft.com/office/drawing/2014/main" id="{026DBDC8-8438-B461-1958-F9B97F4DB28E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/>
            <a:stretch>
              <a:fillRect/>
            </a:stretch>
          </p:blipFill>
          <p:spPr>
            <a:xfrm>
              <a:off x="859536" y="6108192"/>
              <a:ext cx="1528065" cy="438912"/>
            </a:xfrm>
            <a:prstGeom prst="rect">
              <a:avLst/>
            </a:prstGeom>
          </p:spPr>
        </p:pic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06CAFA4A-6862-70F5-C130-21CD5EA20EFB}"/>
                </a:ext>
              </a:extLst>
            </p:cNvPr>
            <p:cNvSpPr txBox="1"/>
            <p:nvPr userDrawn="1"/>
          </p:nvSpPr>
          <p:spPr>
            <a:xfrm>
              <a:off x="2368296" y="6153912"/>
              <a:ext cx="2404872" cy="369332"/>
            </a:xfrm>
            <a:prstGeom prst="rect">
              <a:avLst/>
            </a:prstGeom>
            <a:noFill/>
          </p:spPr>
          <p:txBody>
            <a:bodyPr wrap="square" lIns="182880" rtlCol="0">
              <a:spAutoFit/>
            </a:bodyPr>
            <a:lstStyle/>
            <a:p>
              <a:r>
                <a:rPr lang="en-US" sz="900" b="0" i="0" dirty="0">
                  <a:solidFill>
                    <a:schemeClr val="bg1"/>
                  </a:solidFill>
                  <a:latin typeface="+mn-lt"/>
                  <a:ea typeface="Aptos" panose="02000000000000000000" pitchFamily="2" charset="0"/>
                </a:rPr>
                <a:t>ORNL IS MANAGED BY UT-BATTELLE LLC </a:t>
              </a:r>
              <a:br>
                <a:rPr lang="en-US" sz="900" b="0" i="0" dirty="0">
                  <a:solidFill>
                    <a:schemeClr val="bg1"/>
                  </a:solidFill>
                  <a:latin typeface="+mn-lt"/>
                  <a:ea typeface="Aptos" panose="02000000000000000000" pitchFamily="2" charset="0"/>
                </a:rPr>
              </a:br>
              <a:r>
                <a:rPr lang="en-US" sz="900" b="0" i="0" dirty="0">
                  <a:solidFill>
                    <a:schemeClr val="bg1"/>
                  </a:solidFill>
                  <a:latin typeface="+mn-lt"/>
                  <a:ea typeface="Aptos" panose="02000000000000000000" pitchFamily="2" charset="0"/>
                </a:rPr>
                <a:t>FOR THE US DEPARTMENT OF ENERGY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7688142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| Standard Text-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Graphic 285">
            <a:extLst>
              <a:ext uri="{FF2B5EF4-FFF2-40B4-BE49-F238E27FC236}">
                <a16:creationId xmlns:a16="http://schemas.microsoft.com/office/drawing/2014/main" id="{3253FF91-2D17-B3DD-D1A4-312EC58F33D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 l="6162" r="18837"/>
          <a:stretch>
            <a:fillRect/>
          </a:stretch>
        </p:blipFill>
        <p:spPr>
          <a:xfrm rot="10800000">
            <a:off x="-1" y="0"/>
            <a:ext cx="9144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627FB722-2E40-971C-7B7A-5663B28FCDB7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896112" y="2292076"/>
            <a:ext cx="7370064" cy="997196"/>
          </a:xfrm>
        </p:spPr>
        <p:txBody>
          <a:bodyPr wrap="square" anchor="t" anchorCtr="0">
            <a:noAutofit/>
          </a:bodyPr>
          <a:lstStyle>
            <a:lvl1pPr algn="l">
              <a:spcBef>
                <a:spcPts val="900"/>
              </a:spcBef>
              <a:spcAft>
                <a:spcPts val="45"/>
              </a:spcAft>
              <a:defRPr sz="3600" b="1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US" dirty="0"/>
              <a:t>Presentation Title: Best Title Option for Longer Presentation Titles (Text Size no larger than 36pt)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4CCE055-46B1-6279-21B5-27B8352AB9EC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896112" y="4019392"/>
            <a:ext cx="7370064" cy="193899"/>
          </a:xfrm>
        </p:spPr>
        <p:txBody>
          <a:bodyPr wrap="square" anchor="t" anchorCtr="0">
            <a:noAutofit/>
          </a:bodyPr>
          <a:lstStyle>
            <a:lvl1pPr marL="0" indent="0" algn="l">
              <a:spcBef>
                <a:spcPts val="900"/>
              </a:spcBef>
              <a:spcAft>
                <a:spcPts val="45"/>
              </a:spcAft>
              <a:buNone/>
              <a:defRPr sz="1400" b="1" spc="113" baseline="0">
                <a:solidFill>
                  <a:schemeClr val="bg1"/>
                </a:solidFill>
                <a:latin typeface="+mj-lt"/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dirty="0"/>
              <a:t>PRESENTED BY</a:t>
            </a:r>
          </a:p>
        </p:txBody>
      </p:sp>
      <p:sp>
        <p:nvSpPr>
          <p:cNvPr id="1962" name="Text Placeholder 1961">
            <a:extLst>
              <a:ext uri="{FF2B5EF4-FFF2-40B4-BE49-F238E27FC236}">
                <a16:creationId xmlns:a16="http://schemas.microsoft.com/office/drawing/2014/main" id="{05A0F360-5E2B-1313-55AF-9056EF7E8BC2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96112" y="1880998"/>
            <a:ext cx="7370064" cy="193899"/>
          </a:xfrm>
        </p:spPr>
        <p:txBody>
          <a:bodyPr wrap="square" anchor="t" anchorCtr="0">
            <a:noAutofit/>
          </a:bodyPr>
          <a:lstStyle>
            <a:lvl1pPr marL="0" indent="0" algn="l">
              <a:spcBef>
                <a:spcPts val="900"/>
              </a:spcBef>
              <a:spcAft>
                <a:spcPts val="45"/>
              </a:spcAft>
              <a:buNone/>
              <a:defRPr sz="1400" b="0" i="0" spc="113" baseline="0">
                <a:solidFill>
                  <a:schemeClr val="bg1"/>
                </a:solidFill>
                <a:latin typeface="+mn-lt"/>
                <a:ea typeface="Aptos Light" panose="02000000000000000000" pitchFamily="2" charset="0"/>
              </a:defRPr>
            </a:lvl1pPr>
            <a:lvl2pPr marL="342900" indent="0" algn="ctr">
              <a:buNone/>
              <a:defRPr sz="1050">
                <a:solidFill>
                  <a:schemeClr val="bg1"/>
                </a:solidFill>
              </a:defRPr>
            </a:lvl2pPr>
            <a:lvl3pPr marL="685800" indent="0" algn="ctr">
              <a:buNone/>
              <a:defRPr sz="1050">
                <a:solidFill>
                  <a:schemeClr val="bg1"/>
                </a:solidFill>
              </a:defRPr>
            </a:lvl3pPr>
            <a:lvl4pPr marL="1028700" indent="0" algn="ctr">
              <a:buNone/>
              <a:defRPr sz="1050">
                <a:solidFill>
                  <a:schemeClr val="bg1"/>
                </a:solidFill>
              </a:defRPr>
            </a:lvl4pPr>
            <a:lvl5pPr marL="1371600" indent="0" algn="ctr">
              <a:buNone/>
              <a:defRPr sz="105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MONTH XX, XXXX | LOCATION</a:t>
            </a:r>
          </a:p>
        </p:txBody>
      </p:sp>
      <p:sp>
        <p:nvSpPr>
          <p:cNvPr id="1964" name="Text Placeholder 1963">
            <a:extLst>
              <a:ext uri="{FF2B5EF4-FFF2-40B4-BE49-F238E27FC236}">
                <a16:creationId xmlns:a16="http://schemas.microsoft.com/office/drawing/2014/main" id="{D8874D39-76D3-2E6D-F8DD-E0676BF138C5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896112" y="4371535"/>
            <a:ext cx="7370064" cy="332399"/>
          </a:xfrm>
        </p:spPr>
        <p:txBody>
          <a:bodyPr wrap="square" anchor="t" anchorCtr="0">
            <a:noAutofit/>
          </a:bodyPr>
          <a:lstStyle>
            <a:lvl1pPr marL="0" indent="0" algn="l">
              <a:spcBef>
                <a:spcPts val="900"/>
              </a:spcBef>
              <a:spcAft>
                <a:spcPts val="45"/>
              </a:spcAft>
              <a:buNone/>
              <a:defRPr sz="2400" b="0" i="0">
                <a:solidFill>
                  <a:schemeClr val="bg1"/>
                </a:solidFill>
                <a:latin typeface="+mn-lt"/>
                <a:ea typeface="Aptos Light" panose="02000000000000000000" pitchFamily="2" charset="0"/>
              </a:defRPr>
            </a:lvl1pPr>
            <a:lvl2pPr marL="342900" indent="0" algn="ctr">
              <a:buNone/>
              <a:defRPr sz="1800">
                <a:solidFill>
                  <a:schemeClr val="bg1"/>
                </a:solidFill>
              </a:defRPr>
            </a:lvl2pPr>
            <a:lvl3pPr marL="685800" indent="0" algn="ctr">
              <a:buNone/>
              <a:defRPr sz="1800">
                <a:solidFill>
                  <a:schemeClr val="bg1"/>
                </a:solidFill>
              </a:defRPr>
            </a:lvl3pPr>
            <a:lvl4pPr marL="1028700" indent="0" algn="ctr">
              <a:buNone/>
              <a:defRPr sz="1800">
                <a:solidFill>
                  <a:schemeClr val="bg1"/>
                </a:solidFill>
              </a:defRPr>
            </a:lvl4pPr>
            <a:lvl5pPr marL="1371600" indent="0" algn="ctr">
              <a:buNone/>
              <a:defRPr sz="18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First Name, Last Name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C565AA18-2C89-EB56-1919-13EF35EFFBC8}"/>
              </a:ext>
            </a:extLst>
          </p:cNvPr>
          <p:cNvSpPr/>
          <p:nvPr userDrawn="1"/>
        </p:nvSpPr>
        <p:spPr>
          <a:xfrm>
            <a:off x="896112" y="3793882"/>
            <a:ext cx="850392" cy="71915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 dirty="0">
              <a:latin typeface="Aptos Light" panose="020B0004020202020204" pitchFamily="34" charset="0"/>
            </a:endParaRPr>
          </a:p>
        </p:txBody>
      </p:sp>
      <p:sp>
        <p:nvSpPr>
          <p:cNvPr id="48" name="Text Placeholder 47">
            <a:extLst>
              <a:ext uri="{FF2B5EF4-FFF2-40B4-BE49-F238E27FC236}">
                <a16:creationId xmlns:a16="http://schemas.microsoft.com/office/drawing/2014/main" id="{894AF511-2F91-5CEA-AAAB-75308FF6C4DB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896112" y="4881014"/>
            <a:ext cx="7370064" cy="246221"/>
          </a:xfrm>
        </p:spPr>
        <p:txBody>
          <a:bodyPr wrap="square" anchor="t" anchorCtr="0">
            <a:noAutofit/>
          </a:bodyPr>
          <a:lstStyle>
            <a:lvl1pPr marL="0" indent="0" algn="l">
              <a:lnSpc>
                <a:spcPct val="100000"/>
              </a:lnSpc>
              <a:spcBef>
                <a:spcPts val="900"/>
              </a:spcBef>
              <a:spcAft>
                <a:spcPts val="45"/>
              </a:spcAft>
              <a:buNone/>
              <a:defRPr sz="1600" b="0" i="0">
                <a:solidFill>
                  <a:schemeClr val="bg1"/>
                </a:solidFill>
                <a:latin typeface="+mn-lt"/>
                <a:ea typeface="Aptos Light" panose="02000000000000000000" pitchFamily="2" charset="0"/>
              </a:defRPr>
            </a:lvl1pPr>
            <a:lvl2pPr marL="342900" indent="0" algn="ctr">
              <a:buNone/>
              <a:defRPr sz="1200" b="0" i="0">
                <a:solidFill>
                  <a:schemeClr val="bg1"/>
                </a:solidFill>
                <a:latin typeface="Aptos Light" panose="02000000000000000000" pitchFamily="2" charset="0"/>
                <a:ea typeface="Aptos Light" panose="02000000000000000000" pitchFamily="2" charset="0"/>
              </a:defRPr>
            </a:lvl2pPr>
            <a:lvl3pPr marL="685800" indent="0" algn="ctr">
              <a:buNone/>
              <a:defRPr sz="1200" b="0" i="0">
                <a:solidFill>
                  <a:schemeClr val="bg1"/>
                </a:solidFill>
                <a:latin typeface="Aptos Light" panose="02000000000000000000" pitchFamily="2" charset="0"/>
                <a:ea typeface="Aptos Light" panose="02000000000000000000" pitchFamily="2" charset="0"/>
              </a:defRPr>
            </a:lvl3pPr>
            <a:lvl4pPr marL="1028700" indent="0" algn="ctr">
              <a:buNone/>
              <a:defRPr sz="1200" b="0" i="0">
                <a:solidFill>
                  <a:schemeClr val="bg1"/>
                </a:solidFill>
                <a:latin typeface="Aptos Light" panose="02000000000000000000" pitchFamily="2" charset="0"/>
                <a:ea typeface="Aptos Light" panose="02000000000000000000" pitchFamily="2" charset="0"/>
              </a:defRPr>
            </a:lvl4pPr>
            <a:lvl5pPr marL="1371600" indent="0" algn="ctr">
              <a:buNone/>
              <a:defRPr sz="1200" b="0" i="0">
                <a:solidFill>
                  <a:schemeClr val="bg1"/>
                </a:solidFill>
                <a:latin typeface="Aptos Light" panose="02000000000000000000" pitchFamily="2" charset="0"/>
                <a:ea typeface="Aptos Light" panose="02000000000000000000" pitchFamily="2" charset="0"/>
              </a:defRPr>
            </a:lvl5pPr>
          </a:lstStyle>
          <a:p>
            <a:pPr lvl="0"/>
            <a:r>
              <a:rPr lang="en-US" dirty="0"/>
              <a:t>Presenter Affiliation</a:t>
            </a: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5BC58F74-3A5E-F620-420D-5EEAB9AB74E1}"/>
              </a:ext>
            </a:extLst>
          </p:cNvPr>
          <p:cNvGrpSpPr/>
          <p:nvPr userDrawn="1"/>
        </p:nvGrpSpPr>
        <p:grpSpPr>
          <a:xfrm>
            <a:off x="859536" y="6108192"/>
            <a:ext cx="3913632" cy="438912"/>
            <a:chOff x="859536" y="6108192"/>
            <a:chExt cx="3913632" cy="438912"/>
          </a:xfrm>
        </p:grpSpPr>
        <p:pic>
          <p:nvPicPr>
            <p:cNvPr id="11" name="Picture 10" descr="Text&#10;&#10;AI-generated content may be incorrect.">
              <a:extLst>
                <a:ext uri="{FF2B5EF4-FFF2-40B4-BE49-F238E27FC236}">
                  <a16:creationId xmlns:a16="http://schemas.microsoft.com/office/drawing/2014/main" id="{FAED7F04-4018-37AD-1413-4F12AD3538C8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3"/>
            <a:stretch>
              <a:fillRect/>
            </a:stretch>
          </p:blipFill>
          <p:spPr>
            <a:xfrm>
              <a:off x="859536" y="6108192"/>
              <a:ext cx="1528065" cy="438912"/>
            </a:xfrm>
            <a:prstGeom prst="rect">
              <a:avLst/>
            </a:prstGeom>
          </p:spPr>
        </p:pic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DBE73836-5008-E549-FB3A-1E42A69C5E63}"/>
                </a:ext>
              </a:extLst>
            </p:cNvPr>
            <p:cNvSpPr txBox="1"/>
            <p:nvPr userDrawn="1"/>
          </p:nvSpPr>
          <p:spPr>
            <a:xfrm>
              <a:off x="2368296" y="6153912"/>
              <a:ext cx="2404872" cy="369332"/>
            </a:xfrm>
            <a:prstGeom prst="rect">
              <a:avLst/>
            </a:prstGeom>
            <a:noFill/>
          </p:spPr>
          <p:txBody>
            <a:bodyPr wrap="square" lIns="182880" rtlCol="0">
              <a:spAutoFit/>
            </a:bodyPr>
            <a:lstStyle/>
            <a:p>
              <a:r>
                <a:rPr lang="en-US" sz="900" b="0" i="0" dirty="0">
                  <a:solidFill>
                    <a:schemeClr val="bg1"/>
                  </a:solidFill>
                  <a:latin typeface="+mn-lt"/>
                  <a:ea typeface="Aptos" panose="02000000000000000000" pitchFamily="2" charset="0"/>
                </a:rPr>
                <a:t>ORNL IS MANAGED BY UT-BATTELLE LLC </a:t>
              </a:r>
              <a:br>
                <a:rPr lang="en-US" sz="900" b="0" i="0" dirty="0">
                  <a:solidFill>
                    <a:schemeClr val="bg1"/>
                  </a:solidFill>
                  <a:latin typeface="+mn-lt"/>
                  <a:ea typeface="Aptos" panose="02000000000000000000" pitchFamily="2" charset="0"/>
                </a:rPr>
              </a:br>
              <a:r>
                <a:rPr lang="en-US" sz="900" b="0" i="0" dirty="0">
                  <a:solidFill>
                    <a:schemeClr val="bg1"/>
                  </a:solidFill>
                  <a:latin typeface="+mn-lt"/>
                  <a:ea typeface="Aptos" panose="02000000000000000000" pitchFamily="2" charset="0"/>
                </a:rPr>
                <a:t>FOR THE US DEPARTMENT OF ENERGY</a:t>
              </a:r>
            </a:p>
          </p:txBody>
        </p:sp>
      </p:grpSp>
      <p:pic>
        <p:nvPicPr>
          <p:cNvPr id="13" name="Graphic 12">
            <a:extLst>
              <a:ext uri="{FF2B5EF4-FFF2-40B4-BE49-F238E27FC236}">
                <a16:creationId xmlns:a16="http://schemas.microsoft.com/office/drawing/2014/main" id="{AFDA9FEF-5F92-48E1-218B-AD1470B7E1C1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28070" y="783630"/>
            <a:ext cx="1780479" cy="4280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6942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-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305791-4F91-34B2-5F77-014A7A421E1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36019" y="365125"/>
            <a:ext cx="8619324" cy="886397"/>
          </a:xfrm>
        </p:spPr>
        <p:txBody>
          <a:bodyPr/>
          <a:lstStyle>
            <a:lvl1pPr>
              <a:defRPr>
                <a:latin typeface="+mj-lt"/>
              </a:defRPr>
            </a:lvl1pPr>
          </a:lstStyle>
          <a:p>
            <a:r>
              <a:rPr lang="en-US" dirty="0"/>
              <a:t>One-sentence headline stating the main takeaway message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268E7B4-2380-B18C-C8C1-09BD437D6B16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236019" y="1825626"/>
            <a:ext cx="8619324" cy="4061829"/>
          </a:xfrm>
        </p:spPr>
        <p:txBody>
          <a:bodyPr/>
          <a:lstStyle>
            <a:lvl1pPr marL="0" indent="0">
              <a:spcBef>
                <a:spcPts val="900"/>
              </a:spcBef>
              <a:buNone/>
              <a:defRPr sz="1800"/>
            </a:lvl1pPr>
          </a:lstStyle>
          <a:p>
            <a:r>
              <a:rPr lang="en-US" dirty="0"/>
              <a:t>Place content here</a:t>
            </a:r>
          </a:p>
        </p:txBody>
      </p:sp>
    </p:spTree>
    <p:extLst>
      <p:ext uri="{BB962C8B-B14F-4D97-AF65-F5344CB8AC3E}">
        <p14:creationId xmlns:p14="http://schemas.microsoft.com/office/powerpoint/2010/main" val="9002390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-Column Key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655F232B-0EDE-9AF7-8505-73A82A1D984A}"/>
              </a:ext>
            </a:extLst>
          </p:cNvPr>
          <p:cNvSpPr/>
          <p:nvPr userDrawn="1"/>
        </p:nvSpPr>
        <p:spPr>
          <a:xfrm>
            <a:off x="0" y="0"/>
            <a:ext cx="3509138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 dirty="0">
              <a:latin typeface="Aptos Light" panose="020B0004020202020204" pitchFamily="34" charset="0"/>
            </a:endParaRPr>
          </a:p>
        </p:txBody>
      </p:sp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A40400C1-7283-FABD-80B9-45AEE1D1F5D9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508773" y="0"/>
            <a:ext cx="5635228" cy="6858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pic>
        <p:nvPicPr>
          <p:cNvPr id="7" name="Graphic 6">
            <a:extLst>
              <a:ext uri="{FF2B5EF4-FFF2-40B4-BE49-F238E27FC236}">
                <a16:creationId xmlns:a16="http://schemas.microsoft.com/office/drawing/2014/main" id="{13670E88-C0FF-E8E8-AD64-9E26061BCD9D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236019" y="6431818"/>
            <a:ext cx="1188988" cy="285824"/>
          </a:xfrm>
          <a:prstGeom prst="rect">
            <a:avLst/>
          </a:prstGeom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3DC8E763-21B1-B59C-D466-C13089A563A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29184" y="365125"/>
            <a:ext cx="2862072" cy="2212848"/>
          </a:xfrm>
        </p:spPr>
        <p:txBody>
          <a:bodyPr anchor="t" anchorCtr="0">
            <a:noAutofit/>
          </a:bodyPr>
          <a:lstStyle>
            <a:lvl1pPr>
              <a:defRPr>
                <a:latin typeface="+mj-lt"/>
              </a:defRPr>
            </a:lvl1pPr>
          </a:lstStyle>
          <a:p>
            <a:r>
              <a:rPr lang="en-US" dirty="0"/>
              <a:t>One-sentence headline stating the main takeaway message</a:t>
            </a: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7A40420D-FFBC-8FFA-1946-3EE8DA32A923}"/>
              </a:ext>
            </a:extLst>
          </p:cNvPr>
          <p:cNvSpPr>
            <a:spLocks noGrp="1"/>
          </p:cNvSpPr>
          <p:nvPr>
            <p:ph sz="half" idx="1" hasCustomPrompt="1"/>
          </p:nvPr>
        </p:nvSpPr>
        <p:spPr>
          <a:xfrm>
            <a:off x="329184" y="2871216"/>
            <a:ext cx="2862072" cy="3008376"/>
          </a:xfrm>
        </p:spPr>
        <p:txBody>
          <a:bodyPr anchor="t" anchorCtr="0">
            <a:noAutofit/>
          </a:bodyPr>
          <a:lstStyle>
            <a:lvl1pPr marL="0" indent="0">
              <a:buNone/>
              <a:defRPr sz="1800"/>
            </a:lvl1pPr>
          </a:lstStyle>
          <a:p>
            <a:r>
              <a:rPr lang="en-US" dirty="0"/>
              <a:t>Place content here</a:t>
            </a:r>
          </a:p>
        </p:txBody>
      </p:sp>
    </p:spTree>
    <p:extLst>
      <p:ext uri="{BB962C8B-B14F-4D97-AF65-F5344CB8AC3E}">
        <p14:creationId xmlns:p14="http://schemas.microsoft.com/office/powerpoint/2010/main" val="18153767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-Column Hexagon Cut-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D7CE54-A067-C608-8071-D9BFAF60EA8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29184" y="365125"/>
            <a:ext cx="2862072" cy="2212848"/>
          </a:xfrm>
        </p:spPr>
        <p:txBody>
          <a:bodyPr anchor="t" anchorCtr="0">
            <a:noAutofit/>
          </a:bodyPr>
          <a:lstStyle>
            <a:lvl1pPr>
              <a:defRPr>
                <a:latin typeface="+mj-lt"/>
              </a:defRPr>
            </a:lvl1pPr>
          </a:lstStyle>
          <a:p>
            <a:r>
              <a:rPr lang="en-US" dirty="0"/>
              <a:t>One-sentence headline stating the main takeaway message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2B9DD14-4659-B8FE-84E6-93F5C544420C}"/>
              </a:ext>
            </a:extLst>
          </p:cNvPr>
          <p:cNvSpPr>
            <a:spLocks noGrp="1"/>
          </p:cNvSpPr>
          <p:nvPr>
            <p:ph sz="half" idx="1" hasCustomPrompt="1"/>
          </p:nvPr>
        </p:nvSpPr>
        <p:spPr>
          <a:xfrm>
            <a:off x="329184" y="2871216"/>
            <a:ext cx="2862072" cy="3008376"/>
          </a:xfrm>
        </p:spPr>
        <p:txBody>
          <a:bodyPr anchor="t" anchorCtr="0">
            <a:noAutofit/>
          </a:bodyPr>
          <a:lstStyle>
            <a:lvl1pPr marL="0" indent="0">
              <a:buNone/>
              <a:defRPr sz="1800"/>
            </a:lvl1pPr>
          </a:lstStyle>
          <a:p>
            <a:r>
              <a:rPr lang="en-US" dirty="0"/>
              <a:t>Place content here</a:t>
            </a:r>
          </a:p>
        </p:txBody>
      </p:sp>
      <p:sp>
        <p:nvSpPr>
          <p:cNvPr id="4" name="Picture Placeholder 21">
            <a:extLst>
              <a:ext uri="{FF2B5EF4-FFF2-40B4-BE49-F238E27FC236}">
                <a16:creationId xmlns:a16="http://schemas.microsoft.com/office/drawing/2014/main" id="{3BFC11CF-2456-08BB-EC7E-7BE02640868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374515" y="2"/>
            <a:ext cx="5626610" cy="6857999"/>
          </a:xfrm>
          <a:custGeom>
            <a:avLst/>
            <a:gdLst>
              <a:gd name="connsiteX0" fmla="*/ 3979905 w 5626610"/>
              <a:gd name="connsiteY0" fmla="*/ 6705918 h 6857999"/>
              <a:gd name="connsiteX1" fmla="*/ 5077844 w 5626610"/>
              <a:gd name="connsiteY1" fmla="*/ 6705918 h 6857999"/>
              <a:gd name="connsiteX2" fmla="*/ 5165645 w 5626610"/>
              <a:gd name="connsiteY2" fmla="*/ 6857999 h 6857999"/>
              <a:gd name="connsiteX3" fmla="*/ 3892095 w 5626610"/>
              <a:gd name="connsiteY3" fmla="*/ 6857999 h 6857999"/>
              <a:gd name="connsiteX4" fmla="*/ 2265672 w 5626610"/>
              <a:gd name="connsiteY4" fmla="*/ 5709537 h 6857999"/>
              <a:gd name="connsiteX5" fmla="*/ 3363611 w 5626610"/>
              <a:gd name="connsiteY5" fmla="*/ 5709537 h 6857999"/>
              <a:gd name="connsiteX6" fmla="*/ 3912554 w 5626610"/>
              <a:gd name="connsiteY6" fmla="*/ 6660364 h 6857999"/>
              <a:gd name="connsiteX7" fmla="*/ 3798457 w 5626610"/>
              <a:gd name="connsiteY7" fmla="*/ 6857999 h 6857999"/>
              <a:gd name="connsiteX8" fmla="*/ 1830775 w 5626610"/>
              <a:gd name="connsiteY8" fmla="*/ 6857999 h 6857999"/>
              <a:gd name="connsiteX9" fmla="*/ 1716675 w 5626610"/>
              <a:gd name="connsiteY9" fmla="*/ 6660364 h 6857999"/>
              <a:gd name="connsiteX10" fmla="*/ 3979905 w 5626610"/>
              <a:gd name="connsiteY10" fmla="*/ 4725830 h 6857999"/>
              <a:gd name="connsiteX11" fmla="*/ 5077844 w 5626610"/>
              <a:gd name="connsiteY11" fmla="*/ 4725830 h 6857999"/>
              <a:gd name="connsiteX12" fmla="*/ 5626610 w 5626610"/>
              <a:gd name="connsiteY12" fmla="*/ 5676351 h 6857999"/>
              <a:gd name="connsiteX13" fmla="*/ 5626610 w 5626610"/>
              <a:gd name="connsiteY13" fmla="*/ 5676964 h 6857999"/>
              <a:gd name="connsiteX14" fmla="*/ 5077844 w 5626610"/>
              <a:gd name="connsiteY14" fmla="*/ 6627482 h 6857999"/>
              <a:gd name="connsiteX15" fmla="*/ 3979905 w 5626610"/>
              <a:gd name="connsiteY15" fmla="*/ 6627482 h 6857999"/>
              <a:gd name="connsiteX16" fmla="*/ 3430908 w 5626610"/>
              <a:gd name="connsiteY16" fmla="*/ 5676657 h 6857999"/>
              <a:gd name="connsiteX17" fmla="*/ 2265672 w 5626610"/>
              <a:gd name="connsiteY17" fmla="*/ 3732737 h 6857999"/>
              <a:gd name="connsiteX18" fmla="*/ 3363611 w 5626610"/>
              <a:gd name="connsiteY18" fmla="*/ 3732737 h 6857999"/>
              <a:gd name="connsiteX19" fmla="*/ 3912554 w 5626610"/>
              <a:gd name="connsiteY19" fmla="*/ 4683563 h 6857999"/>
              <a:gd name="connsiteX20" fmla="*/ 3363611 w 5626610"/>
              <a:gd name="connsiteY20" fmla="*/ 5634389 h 6857999"/>
              <a:gd name="connsiteX21" fmla="*/ 2265672 w 5626610"/>
              <a:gd name="connsiteY21" fmla="*/ 5634389 h 6857999"/>
              <a:gd name="connsiteX22" fmla="*/ 1716675 w 5626610"/>
              <a:gd name="connsiteY22" fmla="*/ 4683563 h 6857999"/>
              <a:gd name="connsiteX23" fmla="*/ 3979905 w 5626610"/>
              <a:gd name="connsiteY23" fmla="*/ 2748978 h 6857999"/>
              <a:gd name="connsiteX24" fmla="*/ 5077844 w 5626610"/>
              <a:gd name="connsiteY24" fmla="*/ 2748978 h 6857999"/>
              <a:gd name="connsiteX25" fmla="*/ 5626610 w 5626610"/>
              <a:gd name="connsiteY25" fmla="*/ 3699552 h 6857999"/>
              <a:gd name="connsiteX26" fmla="*/ 5626610 w 5626610"/>
              <a:gd name="connsiteY26" fmla="*/ 3700165 h 6857999"/>
              <a:gd name="connsiteX27" fmla="*/ 5077844 w 5626610"/>
              <a:gd name="connsiteY27" fmla="*/ 4650683 h 6857999"/>
              <a:gd name="connsiteX28" fmla="*/ 3979905 w 5626610"/>
              <a:gd name="connsiteY28" fmla="*/ 4650683 h 6857999"/>
              <a:gd name="connsiteX29" fmla="*/ 3430908 w 5626610"/>
              <a:gd name="connsiteY29" fmla="*/ 3699858 h 6857999"/>
              <a:gd name="connsiteX30" fmla="*/ 548943 w 5626610"/>
              <a:gd name="connsiteY30" fmla="*/ 2748978 h 6857999"/>
              <a:gd name="connsiteX31" fmla="*/ 1646884 w 5626610"/>
              <a:gd name="connsiteY31" fmla="*/ 2748978 h 6857999"/>
              <a:gd name="connsiteX32" fmla="*/ 2195880 w 5626610"/>
              <a:gd name="connsiteY32" fmla="*/ 3699858 h 6857999"/>
              <a:gd name="connsiteX33" fmla="*/ 1646884 w 5626610"/>
              <a:gd name="connsiteY33" fmla="*/ 4650683 h 6857999"/>
              <a:gd name="connsiteX34" fmla="*/ 548943 w 5626610"/>
              <a:gd name="connsiteY34" fmla="*/ 4650683 h 6857999"/>
              <a:gd name="connsiteX35" fmla="*/ 0 w 5626610"/>
              <a:gd name="connsiteY35" fmla="*/ 3699858 h 6857999"/>
              <a:gd name="connsiteX36" fmla="*/ 2265672 w 5626610"/>
              <a:gd name="connsiteY36" fmla="*/ 1765166 h 6857999"/>
              <a:gd name="connsiteX37" fmla="*/ 3363611 w 5626610"/>
              <a:gd name="connsiteY37" fmla="*/ 1765166 h 6857999"/>
              <a:gd name="connsiteX38" fmla="*/ 3912554 w 5626610"/>
              <a:gd name="connsiteY38" fmla="*/ 2715991 h 6857999"/>
              <a:gd name="connsiteX39" fmla="*/ 3363611 w 5626610"/>
              <a:gd name="connsiteY39" fmla="*/ 3666817 h 6857999"/>
              <a:gd name="connsiteX40" fmla="*/ 2265672 w 5626610"/>
              <a:gd name="connsiteY40" fmla="*/ 3666817 h 6857999"/>
              <a:gd name="connsiteX41" fmla="*/ 1716675 w 5626610"/>
              <a:gd name="connsiteY41" fmla="*/ 2715991 h 6857999"/>
              <a:gd name="connsiteX42" fmla="*/ 548996 w 5626610"/>
              <a:gd name="connsiteY42" fmla="*/ 780613 h 6857999"/>
              <a:gd name="connsiteX43" fmla="*/ 1646936 w 5626610"/>
              <a:gd name="connsiteY43" fmla="*/ 780613 h 6857999"/>
              <a:gd name="connsiteX44" fmla="*/ 2195879 w 5626610"/>
              <a:gd name="connsiteY44" fmla="*/ 1731438 h 6857999"/>
              <a:gd name="connsiteX45" fmla="*/ 1646936 w 5626610"/>
              <a:gd name="connsiteY45" fmla="*/ 2682265 h 6857999"/>
              <a:gd name="connsiteX46" fmla="*/ 548996 w 5626610"/>
              <a:gd name="connsiteY46" fmla="*/ 2682265 h 6857999"/>
              <a:gd name="connsiteX47" fmla="*/ 0 w 5626610"/>
              <a:gd name="connsiteY47" fmla="*/ 1731438 h 6857999"/>
              <a:gd name="connsiteX48" fmla="*/ 2148347 w 5626610"/>
              <a:gd name="connsiteY48" fmla="*/ 0 h 6857999"/>
              <a:gd name="connsiteX49" fmla="*/ 3480925 w 5626610"/>
              <a:gd name="connsiteY49" fmla="*/ 0 h 6857999"/>
              <a:gd name="connsiteX50" fmla="*/ 3912554 w 5626610"/>
              <a:gd name="connsiteY50" fmla="*/ 747626 h 6857999"/>
              <a:gd name="connsiteX51" fmla="*/ 3363611 w 5626610"/>
              <a:gd name="connsiteY51" fmla="*/ 1698452 h 6857999"/>
              <a:gd name="connsiteX52" fmla="*/ 2265672 w 5626610"/>
              <a:gd name="connsiteY52" fmla="*/ 1698452 h 6857999"/>
              <a:gd name="connsiteX53" fmla="*/ 1716675 w 5626610"/>
              <a:gd name="connsiteY53" fmla="*/ 747626 h 6857999"/>
              <a:gd name="connsiteX54" fmla="*/ 139379 w 5626610"/>
              <a:gd name="connsiteY54" fmla="*/ 0 h 6857999"/>
              <a:gd name="connsiteX55" fmla="*/ 2058294 w 5626610"/>
              <a:gd name="connsiteY55" fmla="*/ 0 h 6857999"/>
              <a:gd name="connsiteX56" fmla="*/ 1647786 w 5626610"/>
              <a:gd name="connsiteY56" fmla="*/ 710978 h 6857999"/>
              <a:gd name="connsiteX57" fmla="*/ 549847 w 5626610"/>
              <a:gd name="connsiteY57" fmla="*/ 710978 h 68579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</a:cxnLst>
            <a:rect l="l" t="t" r="r" b="b"/>
            <a:pathLst>
              <a:path w="5626610" h="6857999">
                <a:moveTo>
                  <a:pt x="3979905" y="6705918"/>
                </a:moveTo>
                <a:lnTo>
                  <a:pt x="5077844" y="6705918"/>
                </a:lnTo>
                <a:lnTo>
                  <a:pt x="5165645" y="6857999"/>
                </a:lnTo>
                <a:lnTo>
                  <a:pt x="3892095" y="6857999"/>
                </a:lnTo>
                <a:close/>
                <a:moveTo>
                  <a:pt x="2265672" y="5709537"/>
                </a:moveTo>
                <a:lnTo>
                  <a:pt x="3363611" y="5709537"/>
                </a:lnTo>
                <a:lnTo>
                  <a:pt x="3912554" y="6660364"/>
                </a:lnTo>
                <a:lnTo>
                  <a:pt x="3798457" y="6857999"/>
                </a:lnTo>
                <a:lnTo>
                  <a:pt x="1830775" y="6857999"/>
                </a:lnTo>
                <a:lnTo>
                  <a:pt x="1716675" y="6660364"/>
                </a:lnTo>
                <a:close/>
                <a:moveTo>
                  <a:pt x="3979905" y="4725830"/>
                </a:moveTo>
                <a:lnTo>
                  <a:pt x="5077844" y="4725830"/>
                </a:lnTo>
                <a:lnTo>
                  <a:pt x="5626610" y="5676351"/>
                </a:lnTo>
                <a:lnTo>
                  <a:pt x="5626610" y="5676964"/>
                </a:lnTo>
                <a:lnTo>
                  <a:pt x="5077844" y="6627482"/>
                </a:lnTo>
                <a:lnTo>
                  <a:pt x="3979905" y="6627482"/>
                </a:lnTo>
                <a:lnTo>
                  <a:pt x="3430908" y="5676657"/>
                </a:lnTo>
                <a:close/>
                <a:moveTo>
                  <a:pt x="2265672" y="3732737"/>
                </a:moveTo>
                <a:lnTo>
                  <a:pt x="3363611" y="3732737"/>
                </a:lnTo>
                <a:lnTo>
                  <a:pt x="3912554" y="4683563"/>
                </a:lnTo>
                <a:lnTo>
                  <a:pt x="3363611" y="5634389"/>
                </a:lnTo>
                <a:lnTo>
                  <a:pt x="2265672" y="5634389"/>
                </a:lnTo>
                <a:lnTo>
                  <a:pt x="1716675" y="4683563"/>
                </a:lnTo>
                <a:close/>
                <a:moveTo>
                  <a:pt x="3979905" y="2748978"/>
                </a:moveTo>
                <a:lnTo>
                  <a:pt x="5077844" y="2748978"/>
                </a:lnTo>
                <a:lnTo>
                  <a:pt x="5626610" y="3699552"/>
                </a:lnTo>
                <a:lnTo>
                  <a:pt x="5626610" y="3700165"/>
                </a:lnTo>
                <a:lnTo>
                  <a:pt x="5077844" y="4650683"/>
                </a:lnTo>
                <a:lnTo>
                  <a:pt x="3979905" y="4650683"/>
                </a:lnTo>
                <a:lnTo>
                  <a:pt x="3430908" y="3699858"/>
                </a:lnTo>
                <a:close/>
                <a:moveTo>
                  <a:pt x="548943" y="2748978"/>
                </a:moveTo>
                <a:lnTo>
                  <a:pt x="1646884" y="2748978"/>
                </a:lnTo>
                <a:lnTo>
                  <a:pt x="2195880" y="3699858"/>
                </a:lnTo>
                <a:lnTo>
                  <a:pt x="1646884" y="4650683"/>
                </a:lnTo>
                <a:lnTo>
                  <a:pt x="548943" y="4650683"/>
                </a:lnTo>
                <a:lnTo>
                  <a:pt x="0" y="3699858"/>
                </a:lnTo>
                <a:close/>
                <a:moveTo>
                  <a:pt x="2265672" y="1765166"/>
                </a:moveTo>
                <a:lnTo>
                  <a:pt x="3363611" y="1765166"/>
                </a:lnTo>
                <a:lnTo>
                  <a:pt x="3912554" y="2715991"/>
                </a:lnTo>
                <a:lnTo>
                  <a:pt x="3363611" y="3666817"/>
                </a:lnTo>
                <a:lnTo>
                  <a:pt x="2265672" y="3666817"/>
                </a:lnTo>
                <a:lnTo>
                  <a:pt x="1716675" y="2715991"/>
                </a:lnTo>
                <a:close/>
                <a:moveTo>
                  <a:pt x="548996" y="780613"/>
                </a:moveTo>
                <a:lnTo>
                  <a:pt x="1646936" y="780613"/>
                </a:lnTo>
                <a:lnTo>
                  <a:pt x="2195879" y="1731438"/>
                </a:lnTo>
                <a:lnTo>
                  <a:pt x="1646936" y="2682265"/>
                </a:lnTo>
                <a:lnTo>
                  <a:pt x="548996" y="2682265"/>
                </a:lnTo>
                <a:lnTo>
                  <a:pt x="0" y="1731438"/>
                </a:lnTo>
                <a:close/>
                <a:moveTo>
                  <a:pt x="2148347" y="0"/>
                </a:moveTo>
                <a:lnTo>
                  <a:pt x="3480925" y="0"/>
                </a:lnTo>
                <a:lnTo>
                  <a:pt x="3912554" y="747626"/>
                </a:lnTo>
                <a:lnTo>
                  <a:pt x="3363611" y="1698452"/>
                </a:lnTo>
                <a:lnTo>
                  <a:pt x="2265672" y="1698452"/>
                </a:lnTo>
                <a:lnTo>
                  <a:pt x="1716675" y="747626"/>
                </a:lnTo>
                <a:close/>
                <a:moveTo>
                  <a:pt x="139379" y="0"/>
                </a:moveTo>
                <a:lnTo>
                  <a:pt x="2058294" y="0"/>
                </a:lnTo>
                <a:lnTo>
                  <a:pt x="1647786" y="710978"/>
                </a:lnTo>
                <a:lnTo>
                  <a:pt x="549847" y="710978"/>
                </a:lnTo>
                <a:close/>
              </a:path>
            </a:pathLst>
          </a:custGeom>
        </p:spPr>
        <p:txBody>
          <a:bodyPr wrap="square">
            <a:noAutofit/>
          </a:bodyPr>
          <a:lstStyle>
            <a:lvl1pPr marL="0" indent="0">
              <a:buNone/>
              <a:defRPr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542031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-Column Stacked Image Seri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Picture Placeholder 117">
            <a:extLst>
              <a:ext uri="{FF2B5EF4-FFF2-40B4-BE49-F238E27FC236}">
                <a16:creationId xmlns:a16="http://schemas.microsoft.com/office/drawing/2014/main" id="{FCAA6D76-9D9F-EEEC-3A19-B8672A58A5A7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5734050" y="-6350"/>
            <a:ext cx="3409950" cy="2155825"/>
          </a:xfrm>
          <a:solidFill>
            <a:schemeClr val="bg2"/>
          </a:solidFill>
        </p:spPr>
        <p:txBody>
          <a:bodyPr/>
          <a:lstStyle>
            <a:lvl1pPr>
              <a:defRPr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21" name="Picture Placeholder 120">
            <a:extLst>
              <a:ext uri="{FF2B5EF4-FFF2-40B4-BE49-F238E27FC236}">
                <a16:creationId xmlns:a16="http://schemas.microsoft.com/office/drawing/2014/main" id="{374474B3-1A16-3799-2DA6-5E1F9B62F1F2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5734050" y="2352676"/>
            <a:ext cx="3409950" cy="2149475"/>
          </a:xfrm>
          <a:solidFill>
            <a:schemeClr val="bg2"/>
          </a:solidFill>
        </p:spPr>
        <p:txBody>
          <a:bodyPr/>
          <a:lstStyle>
            <a:lvl1pPr>
              <a:defRPr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23" name="Picture Placeholder 122">
            <a:extLst>
              <a:ext uri="{FF2B5EF4-FFF2-40B4-BE49-F238E27FC236}">
                <a16:creationId xmlns:a16="http://schemas.microsoft.com/office/drawing/2014/main" id="{0285EA67-185C-FA9B-F112-0DEA71BAF9A1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5734050" y="4703764"/>
            <a:ext cx="3409950" cy="2154237"/>
          </a:xfrm>
          <a:solidFill>
            <a:schemeClr val="bg2"/>
          </a:solidFill>
        </p:spPr>
        <p:txBody>
          <a:bodyPr/>
          <a:lstStyle>
            <a:lvl1pPr>
              <a:defRPr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65D5DB1-B0F4-39A7-9E5F-343BB17944E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29184" y="365760"/>
            <a:ext cx="4983480" cy="1325880"/>
          </a:xfrm>
        </p:spPr>
        <p:txBody>
          <a:bodyPr>
            <a:noAutofit/>
          </a:bodyPr>
          <a:lstStyle>
            <a:lvl1pPr>
              <a:defRPr b="1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n-US" dirty="0"/>
              <a:t>One-sentence headline stating the main takeaway message</a:t>
            </a:r>
          </a:p>
        </p:txBody>
      </p:sp>
      <p:sp>
        <p:nvSpPr>
          <p:cNvPr id="113" name="Text Placeholder 112">
            <a:extLst>
              <a:ext uri="{FF2B5EF4-FFF2-40B4-BE49-F238E27FC236}">
                <a16:creationId xmlns:a16="http://schemas.microsoft.com/office/drawing/2014/main" id="{561B3BD0-8400-FE4A-5A3F-210329D8A10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329184" y="2350008"/>
            <a:ext cx="4983480" cy="3538728"/>
          </a:xfrm>
        </p:spPr>
        <p:txBody>
          <a:bodyPr>
            <a:noAutofit/>
          </a:bodyPr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r>
              <a:rPr lang="en-US" dirty="0"/>
              <a:t>Place content here</a:t>
            </a:r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DAF7721B-92F3-10FF-5A89-459D1C6BA969}"/>
              </a:ext>
            </a:extLst>
          </p:cNvPr>
          <p:cNvSpPr>
            <a:spLocks noChangeArrowheads="1"/>
          </p:cNvSpPr>
          <p:nvPr userDrawn="1"/>
        </p:nvSpPr>
        <p:spPr bwMode="auto">
          <a:xfrm flipH="1">
            <a:off x="8645043" y="6576851"/>
            <a:ext cx="210301" cy="15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/>
          <a:lstStyle/>
          <a:p>
            <a:pPr algn="ctr" defTabSz="129779">
              <a:lnSpc>
                <a:spcPct val="90000"/>
              </a:lnSpc>
              <a:tabLst>
                <a:tab pos="172641" algn="l"/>
              </a:tabLst>
              <a:defRPr/>
            </a:pPr>
            <a:fld id="{040BB257-551A-4736-B50F-DCF1BA034C06}" type="slidenum">
              <a:rPr lang="en-US" sz="750" smtClean="0">
                <a:solidFill>
                  <a:schemeClr val="bg1"/>
                </a:solidFill>
                <a:latin typeface="Aptos Light" panose="020B0004020202020204" pitchFamily="34" charset="0"/>
                <a:ea typeface="Aptos" panose="02000000000000000000" pitchFamily="2" charset="0"/>
                <a:cs typeface="Times New Roman" panose="02020603050405020304" pitchFamily="18" charset="0"/>
              </a:rPr>
              <a:pPr algn="ctr" defTabSz="129779">
                <a:lnSpc>
                  <a:spcPct val="90000"/>
                </a:lnSpc>
                <a:tabLst>
                  <a:tab pos="172641" algn="l"/>
                </a:tabLst>
                <a:defRPr/>
              </a:pPr>
              <a:t>‹#›</a:t>
            </a:fld>
            <a:endParaRPr lang="en-US" sz="750" dirty="0">
              <a:solidFill>
                <a:schemeClr val="bg1"/>
              </a:solidFill>
              <a:latin typeface="Aptos Light" panose="020B0004020202020204" pitchFamily="34" charset="0"/>
              <a:ea typeface="Aptos" panose="02000000000000000000" pitchFamily="2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149681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-Column 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2B9DD14-4659-B8FE-84E6-93F5C544420C}"/>
              </a:ext>
            </a:extLst>
          </p:cNvPr>
          <p:cNvSpPr>
            <a:spLocks noGrp="1"/>
          </p:cNvSpPr>
          <p:nvPr>
            <p:ph sz="half" idx="1" hasCustomPrompt="1"/>
          </p:nvPr>
        </p:nvSpPr>
        <p:spPr>
          <a:xfrm>
            <a:off x="329184" y="1472184"/>
            <a:ext cx="4123944" cy="4416552"/>
          </a:xfrm>
        </p:spPr>
        <p:txBody>
          <a:bodyPr/>
          <a:lstStyle>
            <a:lvl1pPr marL="0" indent="0">
              <a:spcBef>
                <a:spcPts val="900"/>
              </a:spcBef>
              <a:buNone/>
              <a:defRPr sz="1800"/>
            </a:lvl1pPr>
          </a:lstStyle>
          <a:p>
            <a:r>
              <a:rPr lang="en-US" dirty="0"/>
              <a:t>Place content here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8961C74-5281-AA62-3E0D-EBE314E66ADF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4681728" y="1472184"/>
            <a:ext cx="4123944" cy="4434840"/>
          </a:xfrm>
        </p:spPr>
        <p:txBody>
          <a:bodyPr/>
          <a:lstStyle>
            <a:lvl1pPr marL="0" indent="0">
              <a:spcBef>
                <a:spcPts val="900"/>
              </a:spcBef>
              <a:buNone/>
              <a:defRPr sz="1800"/>
            </a:lvl1pPr>
          </a:lstStyle>
          <a:p>
            <a:r>
              <a:rPr lang="en-US" dirty="0"/>
              <a:t>Place content here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97C102EF-A95D-C917-FF68-A16CB75B3C5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29184" y="365760"/>
            <a:ext cx="8476488" cy="886397"/>
          </a:xfrm>
        </p:spPr>
        <p:txBody>
          <a:bodyPr/>
          <a:lstStyle>
            <a:lvl1pPr>
              <a:defRPr>
                <a:latin typeface="+mj-lt"/>
              </a:defRPr>
            </a:lvl1pPr>
          </a:lstStyle>
          <a:p>
            <a:r>
              <a:rPr lang="en-US" dirty="0"/>
              <a:t>One-sentence headline stating the main takeaway message</a:t>
            </a:r>
          </a:p>
        </p:txBody>
      </p:sp>
    </p:spTree>
    <p:extLst>
      <p:ext uri="{BB962C8B-B14F-4D97-AF65-F5344CB8AC3E}">
        <p14:creationId xmlns:p14="http://schemas.microsoft.com/office/powerpoint/2010/main" val="41155777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-Column B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>
            <a:extLst>
              <a:ext uri="{FF2B5EF4-FFF2-40B4-BE49-F238E27FC236}">
                <a16:creationId xmlns:a16="http://schemas.microsoft.com/office/drawing/2014/main" id="{4F099DB8-02EB-0BAA-D750-3A0693F28BB8}"/>
              </a:ext>
            </a:extLst>
          </p:cNvPr>
          <p:cNvSpPr/>
          <p:nvPr userDrawn="1"/>
        </p:nvSpPr>
        <p:spPr>
          <a:xfrm>
            <a:off x="0" y="0"/>
            <a:ext cx="9144000" cy="6858000"/>
          </a:xfrm>
          <a:custGeom>
            <a:avLst/>
            <a:gdLst>
              <a:gd name="connsiteX0" fmla="*/ 0 w 12192000"/>
              <a:gd name="connsiteY0" fmla="*/ 0 h 6858000"/>
              <a:gd name="connsiteX1" fmla="*/ 12192000 w 12192000"/>
              <a:gd name="connsiteY1" fmla="*/ 0 h 6858000"/>
              <a:gd name="connsiteX2" fmla="*/ 12192000 w 12192000"/>
              <a:gd name="connsiteY2" fmla="*/ 6858000 h 6858000"/>
              <a:gd name="connsiteX3" fmla="*/ 0 w 12192000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92000" h="6858000"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1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sz="1350" dirty="0">
              <a:latin typeface="Aptos Light" panose="020B0004020202020204" pitchFamily="34" charset="0"/>
            </a:endParaRPr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16F1A98B-07FE-B21C-77B1-F780EBF12B12}"/>
              </a:ext>
            </a:extLst>
          </p:cNvPr>
          <p:cNvSpPr>
            <a:spLocks noChangeArrowheads="1"/>
          </p:cNvSpPr>
          <p:nvPr userDrawn="1"/>
        </p:nvSpPr>
        <p:spPr bwMode="auto">
          <a:xfrm flipH="1">
            <a:off x="8645043" y="6576851"/>
            <a:ext cx="210301" cy="15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/>
          <a:lstStyle/>
          <a:p>
            <a:pPr algn="ctr" defTabSz="129779">
              <a:lnSpc>
                <a:spcPct val="90000"/>
              </a:lnSpc>
              <a:tabLst>
                <a:tab pos="172641" algn="l"/>
              </a:tabLst>
              <a:defRPr/>
            </a:pPr>
            <a:fld id="{040BB257-551A-4736-B50F-DCF1BA034C06}" type="slidenum">
              <a:rPr lang="en-US" sz="750" smtClean="0">
                <a:solidFill>
                  <a:schemeClr val="bg1"/>
                </a:solidFill>
                <a:latin typeface="Aptos Light" panose="020B0004020202020204" pitchFamily="34" charset="0"/>
                <a:ea typeface="Aptos" panose="02000000000000000000" pitchFamily="2" charset="0"/>
                <a:cs typeface="Times New Roman" panose="02020603050405020304" pitchFamily="18" charset="0"/>
              </a:rPr>
              <a:pPr algn="ctr" defTabSz="129779">
                <a:lnSpc>
                  <a:spcPct val="90000"/>
                </a:lnSpc>
                <a:tabLst>
                  <a:tab pos="172641" algn="l"/>
                </a:tabLst>
                <a:defRPr/>
              </a:pPr>
              <a:t>‹#›</a:t>
            </a:fld>
            <a:endParaRPr lang="en-US" sz="750" dirty="0">
              <a:solidFill>
                <a:schemeClr val="bg1"/>
              </a:solidFill>
              <a:latin typeface="Aptos Light" panose="020B0004020202020204" pitchFamily="34" charset="0"/>
              <a:ea typeface="Aptos" panose="02000000000000000000" pitchFamily="2" charset="0"/>
              <a:cs typeface="Times New Roman" panose="02020603050405020304" pitchFamily="18" charset="0"/>
            </a:endParaRPr>
          </a:p>
        </p:txBody>
      </p:sp>
      <p:pic>
        <p:nvPicPr>
          <p:cNvPr id="2" name="Graphic 1">
            <a:extLst>
              <a:ext uri="{FF2B5EF4-FFF2-40B4-BE49-F238E27FC236}">
                <a16:creationId xmlns:a16="http://schemas.microsoft.com/office/drawing/2014/main" id="{29F88D73-7929-478A-E46D-64C57D87D2A5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236019" y="6431818"/>
            <a:ext cx="1188988" cy="285824"/>
          </a:xfrm>
          <a:prstGeom prst="rect">
            <a:avLst/>
          </a:prstGeom>
        </p:spPr>
      </p:pic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DC6EC752-742A-EF10-6EBC-05C702227347}"/>
              </a:ext>
            </a:extLst>
          </p:cNvPr>
          <p:cNvSpPr>
            <a:spLocks noGrp="1"/>
          </p:cNvSpPr>
          <p:nvPr>
            <p:ph sz="half" idx="1" hasCustomPrompt="1"/>
          </p:nvPr>
        </p:nvSpPr>
        <p:spPr>
          <a:xfrm>
            <a:off x="329184" y="1472184"/>
            <a:ext cx="4123944" cy="4416552"/>
          </a:xfrm>
        </p:spPr>
        <p:txBody>
          <a:bodyPr/>
          <a:lstStyle>
            <a:lvl1pPr marL="0" indent="0">
              <a:spcBef>
                <a:spcPts val="900"/>
              </a:spcBef>
              <a:buNone/>
              <a:defRPr sz="18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Place content here</a:t>
            </a:r>
          </a:p>
        </p:txBody>
      </p:sp>
      <p:sp>
        <p:nvSpPr>
          <p:cNvPr id="10" name="Content Placeholder 3">
            <a:extLst>
              <a:ext uri="{FF2B5EF4-FFF2-40B4-BE49-F238E27FC236}">
                <a16:creationId xmlns:a16="http://schemas.microsoft.com/office/drawing/2014/main" id="{D831A274-3172-9DE8-ECB9-E7E0A5EBAAC4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4681728" y="1472184"/>
            <a:ext cx="4123944" cy="4434840"/>
          </a:xfrm>
        </p:spPr>
        <p:txBody>
          <a:bodyPr/>
          <a:lstStyle>
            <a:lvl1pPr marL="0" indent="0">
              <a:spcBef>
                <a:spcPts val="900"/>
              </a:spcBef>
              <a:buNone/>
              <a:defRPr sz="18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Place content here</a:t>
            </a:r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612AFF23-C09B-277F-3296-0E92BB604A9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29184" y="365760"/>
            <a:ext cx="8476488" cy="886397"/>
          </a:xfrm>
        </p:spPr>
        <p:txBody>
          <a:bodyPr/>
          <a:lstStyle>
            <a:lvl1pPr>
              <a:defRPr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US" dirty="0"/>
              <a:t>One-sentence headline stating the main takeaway message</a:t>
            </a:r>
          </a:p>
        </p:txBody>
      </p:sp>
    </p:spTree>
    <p:extLst>
      <p:ext uri="{BB962C8B-B14F-4D97-AF65-F5344CB8AC3E}">
        <p14:creationId xmlns:p14="http://schemas.microsoft.com/office/powerpoint/2010/main" val="240965083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-Column 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2B9DD14-4659-B8FE-84E6-93F5C544420C}"/>
              </a:ext>
            </a:extLst>
          </p:cNvPr>
          <p:cNvSpPr>
            <a:spLocks noGrp="1"/>
          </p:cNvSpPr>
          <p:nvPr>
            <p:ph sz="half" idx="1" hasCustomPrompt="1"/>
          </p:nvPr>
        </p:nvSpPr>
        <p:spPr>
          <a:xfrm>
            <a:off x="338328" y="1755648"/>
            <a:ext cx="2679192" cy="3813048"/>
          </a:xfrm>
        </p:spPr>
        <p:txBody>
          <a:bodyPr lIns="182880" tIns="91440" rIns="91440" bIns="91440">
            <a:noAutofit/>
          </a:bodyPr>
          <a:lstStyle>
            <a:lvl1pPr marL="0" indent="0">
              <a:spcBef>
                <a:spcPts val="900"/>
              </a:spcBef>
              <a:spcAft>
                <a:spcPts val="45"/>
              </a:spcAft>
              <a:buNone/>
              <a:defRPr sz="1800">
                <a:solidFill>
                  <a:schemeClr val="tx1"/>
                </a:solidFill>
              </a:defRPr>
            </a:lvl1pPr>
            <a:lvl2pPr>
              <a:spcBef>
                <a:spcPts val="900"/>
              </a:spcBef>
              <a:spcAft>
                <a:spcPts val="45"/>
              </a:spcAft>
              <a:defRPr sz="1200">
                <a:solidFill>
                  <a:schemeClr val="tx1"/>
                </a:solidFill>
              </a:defRPr>
            </a:lvl2pPr>
            <a:lvl3pPr>
              <a:spcBef>
                <a:spcPts val="900"/>
              </a:spcBef>
              <a:spcAft>
                <a:spcPts val="45"/>
              </a:spcAft>
              <a:defRPr sz="1200">
                <a:solidFill>
                  <a:schemeClr val="tx1"/>
                </a:solidFill>
              </a:defRPr>
            </a:lvl3pPr>
            <a:lvl4pPr>
              <a:spcBef>
                <a:spcPts val="900"/>
              </a:spcBef>
              <a:spcAft>
                <a:spcPts val="45"/>
              </a:spcAft>
              <a:defRPr sz="1200">
                <a:solidFill>
                  <a:schemeClr val="tx1"/>
                </a:solidFill>
              </a:defRPr>
            </a:lvl4pPr>
            <a:lvl5pPr>
              <a:spcBef>
                <a:spcPts val="900"/>
              </a:spcBef>
              <a:spcAft>
                <a:spcPts val="45"/>
              </a:spcAft>
              <a:defRPr sz="1200"/>
            </a:lvl5pPr>
          </a:lstStyle>
          <a:p>
            <a:r>
              <a:rPr lang="en-US" dirty="0"/>
              <a:t>Place content here</a:t>
            </a:r>
          </a:p>
        </p:txBody>
      </p:sp>
      <p:sp>
        <p:nvSpPr>
          <p:cNvPr id="3428" name="Content Placeholder 2">
            <a:extLst>
              <a:ext uri="{FF2B5EF4-FFF2-40B4-BE49-F238E27FC236}">
                <a16:creationId xmlns:a16="http://schemas.microsoft.com/office/drawing/2014/main" id="{91B561D3-B6AC-5C9F-026F-E37DD262A783}"/>
              </a:ext>
            </a:extLst>
          </p:cNvPr>
          <p:cNvSpPr>
            <a:spLocks noGrp="1"/>
          </p:cNvSpPr>
          <p:nvPr>
            <p:ph sz="half" idx="14" hasCustomPrompt="1"/>
          </p:nvPr>
        </p:nvSpPr>
        <p:spPr>
          <a:xfrm>
            <a:off x="3255264" y="1755648"/>
            <a:ext cx="2679192" cy="3813048"/>
          </a:xfrm>
        </p:spPr>
        <p:txBody>
          <a:bodyPr lIns="182880" tIns="91440" rIns="91440" bIns="91440">
            <a:noAutofit/>
          </a:bodyPr>
          <a:lstStyle>
            <a:lvl1pPr marL="0" indent="0">
              <a:spcBef>
                <a:spcPts val="900"/>
              </a:spcBef>
              <a:spcAft>
                <a:spcPts val="45"/>
              </a:spcAft>
              <a:buNone/>
              <a:defRPr sz="1800">
                <a:solidFill>
                  <a:schemeClr val="tx1"/>
                </a:solidFill>
              </a:defRPr>
            </a:lvl1pPr>
            <a:lvl2pPr>
              <a:spcBef>
                <a:spcPts val="900"/>
              </a:spcBef>
              <a:spcAft>
                <a:spcPts val="45"/>
              </a:spcAft>
              <a:defRPr sz="1200">
                <a:solidFill>
                  <a:schemeClr val="tx1"/>
                </a:solidFill>
              </a:defRPr>
            </a:lvl2pPr>
            <a:lvl3pPr>
              <a:spcBef>
                <a:spcPts val="900"/>
              </a:spcBef>
              <a:spcAft>
                <a:spcPts val="45"/>
              </a:spcAft>
              <a:defRPr sz="1200">
                <a:solidFill>
                  <a:schemeClr val="tx1"/>
                </a:solidFill>
              </a:defRPr>
            </a:lvl3pPr>
            <a:lvl4pPr>
              <a:spcBef>
                <a:spcPts val="900"/>
              </a:spcBef>
              <a:spcAft>
                <a:spcPts val="45"/>
              </a:spcAft>
              <a:defRPr sz="1200">
                <a:solidFill>
                  <a:schemeClr val="tx1"/>
                </a:solidFill>
              </a:defRPr>
            </a:lvl4pPr>
            <a:lvl5pPr>
              <a:spcBef>
                <a:spcPts val="900"/>
              </a:spcBef>
              <a:spcAft>
                <a:spcPts val="45"/>
              </a:spcAft>
              <a:defRPr sz="1200"/>
            </a:lvl5pPr>
          </a:lstStyle>
          <a:p>
            <a:r>
              <a:rPr lang="en-US" dirty="0"/>
              <a:t>Place content here</a:t>
            </a:r>
          </a:p>
        </p:txBody>
      </p:sp>
      <p:sp>
        <p:nvSpPr>
          <p:cNvPr id="3430" name="Content Placeholder 2">
            <a:extLst>
              <a:ext uri="{FF2B5EF4-FFF2-40B4-BE49-F238E27FC236}">
                <a16:creationId xmlns:a16="http://schemas.microsoft.com/office/drawing/2014/main" id="{0971FFF4-0C2D-A4E6-1474-3D6A4F0506DA}"/>
              </a:ext>
            </a:extLst>
          </p:cNvPr>
          <p:cNvSpPr>
            <a:spLocks noGrp="1"/>
          </p:cNvSpPr>
          <p:nvPr>
            <p:ph sz="half" idx="16" hasCustomPrompt="1"/>
          </p:nvPr>
        </p:nvSpPr>
        <p:spPr>
          <a:xfrm>
            <a:off x="6163056" y="1755648"/>
            <a:ext cx="2679192" cy="3813048"/>
          </a:xfrm>
        </p:spPr>
        <p:txBody>
          <a:bodyPr lIns="182880" tIns="91440" rIns="91440" bIns="91440">
            <a:noAutofit/>
          </a:bodyPr>
          <a:lstStyle>
            <a:lvl1pPr marL="0" indent="0">
              <a:spcBef>
                <a:spcPts val="900"/>
              </a:spcBef>
              <a:spcAft>
                <a:spcPts val="45"/>
              </a:spcAft>
              <a:buNone/>
              <a:defRPr sz="1800">
                <a:solidFill>
                  <a:schemeClr val="tx1"/>
                </a:solidFill>
              </a:defRPr>
            </a:lvl1pPr>
            <a:lvl2pPr>
              <a:spcBef>
                <a:spcPts val="900"/>
              </a:spcBef>
              <a:spcAft>
                <a:spcPts val="45"/>
              </a:spcAft>
              <a:defRPr sz="1200">
                <a:solidFill>
                  <a:schemeClr val="tx1"/>
                </a:solidFill>
              </a:defRPr>
            </a:lvl2pPr>
            <a:lvl3pPr>
              <a:spcBef>
                <a:spcPts val="900"/>
              </a:spcBef>
              <a:spcAft>
                <a:spcPts val="45"/>
              </a:spcAft>
              <a:defRPr sz="1200">
                <a:solidFill>
                  <a:schemeClr val="tx1"/>
                </a:solidFill>
              </a:defRPr>
            </a:lvl3pPr>
            <a:lvl4pPr>
              <a:spcBef>
                <a:spcPts val="900"/>
              </a:spcBef>
              <a:spcAft>
                <a:spcPts val="45"/>
              </a:spcAft>
              <a:defRPr sz="1200">
                <a:solidFill>
                  <a:schemeClr val="tx1"/>
                </a:solidFill>
              </a:defRPr>
            </a:lvl4pPr>
            <a:lvl5pPr>
              <a:spcBef>
                <a:spcPts val="900"/>
              </a:spcBef>
              <a:spcAft>
                <a:spcPts val="45"/>
              </a:spcAft>
              <a:defRPr sz="1200"/>
            </a:lvl5pPr>
          </a:lstStyle>
          <a:p>
            <a:r>
              <a:rPr lang="en-US" dirty="0"/>
              <a:t>Place content here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8FDE1A3F-57DA-A071-6F2C-2F70888C760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29184" y="365760"/>
            <a:ext cx="8476488" cy="886397"/>
          </a:xfrm>
        </p:spPr>
        <p:txBody>
          <a:bodyPr/>
          <a:lstStyle>
            <a:lvl1pPr>
              <a:defRPr>
                <a:latin typeface="+mj-lt"/>
              </a:defRPr>
            </a:lvl1pPr>
          </a:lstStyle>
          <a:p>
            <a:r>
              <a:rPr lang="en-US" dirty="0"/>
              <a:t>One-sentence headline stating the main takeaway message</a:t>
            </a:r>
          </a:p>
        </p:txBody>
      </p:sp>
    </p:spTree>
    <p:extLst>
      <p:ext uri="{BB962C8B-B14F-4D97-AF65-F5344CB8AC3E}">
        <p14:creationId xmlns:p14="http://schemas.microsoft.com/office/powerpoint/2010/main" val="117285160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-Column B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>
            <a:extLst>
              <a:ext uri="{FF2B5EF4-FFF2-40B4-BE49-F238E27FC236}">
                <a16:creationId xmlns:a16="http://schemas.microsoft.com/office/drawing/2014/main" id="{4F099DB8-02EB-0BAA-D750-3A0693F28BB8}"/>
              </a:ext>
            </a:extLst>
          </p:cNvPr>
          <p:cNvSpPr/>
          <p:nvPr userDrawn="1"/>
        </p:nvSpPr>
        <p:spPr>
          <a:xfrm>
            <a:off x="0" y="0"/>
            <a:ext cx="9144000" cy="6858000"/>
          </a:xfrm>
          <a:custGeom>
            <a:avLst/>
            <a:gdLst>
              <a:gd name="connsiteX0" fmla="*/ 0 w 12192000"/>
              <a:gd name="connsiteY0" fmla="*/ 0 h 6858000"/>
              <a:gd name="connsiteX1" fmla="*/ 12192000 w 12192000"/>
              <a:gd name="connsiteY1" fmla="*/ 0 h 6858000"/>
              <a:gd name="connsiteX2" fmla="*/ 12192000 w 12192000"/>
              <a:gd name="connsiteY2" fmla="*/ 6858000 h 6858000"/>
              <a:gd name="connsiteX3" fmla="*/ 0 w 12192000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92000" h="6858000"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1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sz="1350" dirty="0">
              <a:latin typeface="Aptos Light" panose="020B0004020202020204" pitchFamily="34" charset="0"/>
            </a:endParaRPr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16F1A98B-07FE-B21C-77B1-F780EBF12B12}"/>
              </a:ext>
            </a:extLst>
          </p:cNvPr>
          <p:cNvSpPr>
            <a:spLocks noChangeArrowheads="1"/>
          </p:cNvSpPr>
          <p:nvPr userDrawn="1"/>
        </p:nvSpPr>
        <p:spPr bwMode="auto">
          <a:xfrm flipH="1">
            <a:off x="8645043" y="6576851"/>
            <a:ext cx="210301" cy="15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/>
          <a:lstStyle/>
          <a:p>
            <a:pPr algn="ctr" defTabSz="129779">
              <a:lnSpc>
                <a:spcPct val="90000"/>
              </a:lnSpc>
              <a:tabLst>
                <a:tab pos="172641" algn="l"/>
              </a:tabLst>
              <a:defRPr/>
            </a:pPr>
            <a:fld id="{040BB257-551A-4736-B50F-DCF1BA034C06}" type="slidenum">
              <a:rPr lang="en-US" sz="750" smtClean="0">
                <a:solidFill>
                  <a:schemeClr val="bg1"/>
                </a:solidFill>
                <a:latin typeface="Aptos Light" panose="020B0004020202020204" pitchFamily="34" charset="0"/>
                <a:ea typeface="Aptos" panose="02000000000000000000" pitchFamily="2" charset="0"/>
                <a:cs typeface="Times New Roman" panose="02020603050405020304" pitchFamily="18" charset="0"/>
              </a:rPr>
              <a:pPr algn="ctr" defTabSz="129779">
                <a:lnSpc>
                  <a:spcPct val="90000"/>
                </a:lnSpc>
                <a:tabLst>
                  <a:tab pos="172641" algn="l"/>
                </a:tabLst>
                <a:defRPr/>
              </a:pPr>
              <a:t>‹#›</a:t>
            </a:fld>
            <a:endParaRPr lang="en-US" sz="750" dirty="0">
              <a:solidFill>
                <a:schemeClr val="bg1"/>
              </a:solidFill>
              <a:latin typeface="Aptos Light" panose="020B0004020202020204" pitchFamily="34" charset="0"/>
              <a:ea typeface="Aptos" panose="02000000000000000000" pitchFamily="2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5597FA-CC1A-74DB-E2DA-D4589376F045}"/>
              </a:ext>
            </a:extLst>
          </p:cNvPr>
          <p:cNvSpPr>
            <a:spLocks noGrp="1"/>
          </p:cNvSpPr>
          <p:nvPr>
            <p:ph sz="half" idx="1" hasCustomPrompt="1"/>
          </p:nvPr>
        </p:nvSpPr>
        <p:spPr>
          <a:xfrm>
            <a:off x="338328" y="1755648"/>
            <a:ext cx="2679192" cy="3813048"/>
          </a:xfrm>
        </p:spPr>
        <p:txBody>
          <a:bodyPr lIns="182880" tIns="91440" rIns="91440" bIns="91440">
            <a:noAutofit/>
          </a:bodyPr>
          <a:lstStyle>
            <a:lvl1pPr marL="0" indent="0">
              <a:spcBef>
                <a:spcPts val="900"/>
              </a:spcBef>
              <a:spcAft>
                <a:spcPts val="45"/>
              </a:spcAft>
              <a:buNone/>
              <a:defRPr sz="1800">
                <a:solidFill>
                  <a:schemeClr val="bg1"/>
                </a:solidFill>
              </a:defRPr>
            </a:lvl1pPr>
            <a:lvl2pPr>
              <a:spcBef>
                <a:spcPts val="900"/>
              </a:spcBef>
              <a:spcAft>
                <a:spcPts val="45"/>
              </a:spcAft>
              <a:defRPr sz="1200">
                <a:solidFill>
                  <a:schemeClr val="tx1"/>
                </a:solidFill>
              </a:defRPr>
            </a:lvl2pPr>
            <a:lvl3pPr>
              <a:spcBef>
                <a:spcPts val="900"/>
              </a:spcBef>
              <a:spcAft>
                <a:spcPts val="45"/>
              </a:spcAft>
              <a:defRPr sz="1200">
                <a:solidFill>
                  <a:schemeClr val="tx1"/>
                </a:solidFill>
              </a:defRPr>
            </a:lvl3pPr>
            <a:lvl4pPr>
              <a:spcBef>
                <a:spcPts val="900"/>
              </a:spcBef>
              <a:spcAft>
                <a:spcPts val="45"/>
              </a:spcAft>
              <a:defRPr sz="1200">
                <a:solidFill>
                  <a:schemeClr val="tx1"/>
                </a:solidFill>
              </a:defRPr>
            </a:lvl4pPr>
            <a:lvl5pPr>
              <a:spcBef>
                <a:spcPts val="900"/>
              </a:spcBef>
              <a:spcAft>
                <a:spcPts val="45"/>
              </a:spcAft>
              <a:defRPr sz="1200"/>
            </a:lvl5pPr>
          </a:lstStyle>
          <a:p>
            <a:r>
              <a:rPr lang="en-US" dirty="0"/>
              <a:t>Place content here</a:t>
            </a: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F08D7AD6-B3DC-12B4-1226-7F9F9C74A834}"/>
              </a:ext>
            </a:extLst>
          </p:cNvPr>
          <p:cNvSpPr>
            <a:spLocks noGrp="1"/>
          </p:cNvSpPr>
          <p:nvPr>
            <p:ph sz="half" idx="14" hasCustomPrompt="1"/>
          </p:nvPr>
        </p:nvSpPr>
        <p:spPr>
          <a:xfrm>
            <a:off x="3255264" y="1755648"/>
            <a:ext cx="2679192" cy="3813048"/>
          </a:xfrm>
        </p:spPr>
        <p:txBody>
          <a:bodyPr lIns="182880" tIns="91440" rIns="91440" bIns="91440">
            <a:noAutofit/>
          </a:bodyPr>
          <a:lstStyle>
            <a:lvl1pPr marL="0" indent="0">
              <a:spcBef>
                <a:spcPts val="900"/>
              </a:spcBef>
              <a:spcAft>
                <a:spcPts val="45"/>
              </a:spcAft>
              <a:buNone/>
              <a:defRPr sz="1800">
                <a:solidFill>
                  <a:schemeClr val="bg1"/>
                </a:solidFill>
              </a:defRPr>
            </a:lvl1pPr>
            <a:lvl2pPr>
              <a:spcBef>
                <a:spcPts val="900"/>
              </a:spcBef>
              <a:spcAft>
                <a:spcPts val="45"/>
              </a:spcAft>
              <a:defRPr sz="1200">
                <a:solidFill>
                  <a:schemeClr val="tx1"/>
                </a:solidFill>
              </a:defRPr>
            </a:lvl2pPr>
            <a:lvl3pPr>
              <a:spcBef>
                <a:spcPts val="900"/>
              </a:spcBef>
              <a:spcAft>
                <a:spcPts val="45"/>
              </a:spcAft>
              <a:defRPr sz="1200">
                <a:solidFill>
                  <a:schemeClr val="tx1"/>
                </a:solidFill>
              </a:defRPr>
            </a:lvl3pPr>
            <a:lvl4pPr>
              <a:spcBef>
                <a:spcPts val="900"/>
              </a:spcBef>
              <a:spcAft>
                <a:spcPts val="45"/>
              </a:spcAft>
              <a:defRPr sz="1200">
                <a:solidFill>
                  <a:schemeClr val="tx1"/>
                </a:solidFill>
              </a:defRPr>
            </a:lvl4pPr>
            <a:lvl5pPr>
              <a:spcBef>
                <a:spcPts val="900"/>
              </a:spcBef>
              <a:spcAft>
                <a:spcPts val="45"/>
              </a:spcAft>
              <a:defRPr sz="1200"/>
            </a:lvl5pPr>
          </a:lstStyle>
          <a:p>
            <a:r>
              <a:rPr lang="en-US" dirty="0"/>
              <a:t>Place content here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D4741F20-83E5-40D4-70D7-9A93D2BF06E5}"/>
              </a:ext>
            </a:extLst>
          </p:cNvPr>
          <p:cNvSpPr>
            <a:spLocks noGrp="1"/>
          </p:cNvSpPr>
          <p:nvPr>
            <p:ph sz="half" idx="16" hasCustomPrompt="1"/>
          </p:nvPr>
        </p:nvSpPr>
        <p:spPr>
          <a:xfrm>
            <a:off x="6163056" y="1755648"/>
            <a:ext cx="2679192" cy="3813048"/>
          </a:xfrm>
        </p:spPr>
        <p:txBody>
          <a:bodyPr lIns="182880" tIns="91440" rIns="91440" bIns="91440">
            <a:noAutofit/>
          </a:bodyPr>
          <a:lstStyle>
            <a:lvl1pPr marL="0" indent="0">
              <a:spcBef>
                <a:spcPts val="900"/>
              </a:spcBef>
              <a:spcAft>
                <a:spcPts val="45"/>
              </a:spcAft>
              <a:buNone/>
              <a:defRPr sz="1800">
                <a:solidFill>
                  <a:schemeClr val="bg1"/>
                </a:solidFill>
              </a:defRPr>
            </a:lvl1pPr>
            <a:lvl2pPr>
              <a:spcBef>
                <a:spcPts val="900"/>
              </a:spcBef>
              <a:spcAft>
                <a:spcPts val="45"/>
              </a:spcAft>
              <a:defRPr sz="1200">
                <a:solidFill>
                  <a:schemeClr val="tx1"/>
                </a:solidFill>
              </a:defRPr>
            </a:lvl2pPr>
            <a:lvl3pPr>
              <a:spcBef>
                <a:spcPts val="900"/>
              </a:spcBef>
              <a:spcAft>
                <a:spcPts val="45"/>
              </a:spcAft>
              <a:defRPr sz="1200">
                <a:solidFill>
                  <a:schemeClr val="tx1"/>
                </a:solidFill>
              </a:defRPr>
            </a:lvl3pPr>
            <a:lvl4pPr>
              <a:spcBef>
                <a:spcPts val="900"/>
              </a:spcBef>
              <a:spcAft>
                <a:spcPts val="45"/>
              </a:spcAft>
              <a:defRPr sz="1200">
                <a:solidFill>
                  <a:schemeClr val="tx1"/>
                </a:solidFill>
              </a:defRPr>
            </a:lvl4pPr>
            <a:lvl5pPr>
              <a:spcBef>
                <a:spcPts val="900"/>
              </a:spcBef>
              <a:spcAft>
                <a:spcPts val="45"/>
              </a:spcAft>
              <a:defRPr sz="1200"/>
            </a:lvl5pPr>
          </a:lstStyle>
          <a:p>
            <a:r>
              <a:rPr lang="en-US" dirty="0"/>
              <a:t>Place content here</a:t>
            </a:r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96CAA851-6B6B-0A3A-0925-F9DC692553F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29184" y="365760"/>
            <a:ext cx="8476488" cy="886397"/>
          </a:xfrm>
        </p:spPr>
        <p:txBody>
          <a:bodyPr/>
          <a:lstStyle>
            <a:lvl1pPr>
              <a:defRPr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US" dirty="0"/>
              <a:t>One-sentence headline stating the main takeaway message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FE25CFCD-32FF-7E51-245D-CF458B3D13D4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236019" y="6431818"/>
            <a:ext cx="1188988" cy="2858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018991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-Column 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2B9DD14-4659-B8FE-84E6-93F5C544420C}"/>
              </a:ext>
            </a:extLst>
          </p:cNvPr>
          <p:cNvSpPr>
            <a:spLocks noGrp="1"/>
          </p:cNvSpPr>
          <p:nvPr>
            <p:ph sz="half" idx="1" hasCustomPrompt="1"/>
          </p:nvPr>
        </p:nvSpPr>
        <p:spPr>
          <a:xfrm>
            <a:off x="274320" y="1764792"/>
            <a:ext cx="1947672" cy="3803904"/>
          </a:xfrm>
        </p:spPr>
        <p:txBody>
          <a:bodyPr lIns="182880" tIns="91440" rIns="91440" bIns="91440">
            <a:noAutofit/>
          </a:bodyPr>
          <a:lstStyle>
            <a:lvl1pPr marL="0" indent="0">
              <a:spcBef>
                <a:spcPts val="900"/>
              </a:spcBef>
              <a:spcAft>
                <a:spcPts val="45"/>
              </a:spcAft>
              <a:buNone/>
              <a:defRPr sz="1800">
                <a:solidFill>
                  <a:schemeClr val="tx1"/>
                </a:solidFill>
              </a:defRPr>
            </a:lvl1pPr>
            <a:lvl2pPr>
              <a:spcBef>
                <a:spcPts val="900"/>
              </a:spcBef>
              <a:spcAft>
                <a:spcPts val="45"/>
              </a:spcAft>
              <a:defRPr sz="1200">
                <a:solidFill>
                  <a:schemeClr val="tx1"/>
                </a:solidFill>
              </a:defRPr>
            </a:lvl2pPr>
            <a:lvl3pPr>
              <a:spcBef>
                <a:spcPts val="900"/>
              </a:spcBef>
              <a:spcAft>
                <a:spcPts val="45"/>
              </a:spcAft>
              <a:defRPr sz="1200">
                <a:solidFill>
                  <a:schemeClr val="tx1"/>
                </a:solidFill>
              </a:defRPr>
            </a:lvl3pPr>
            <a:lvl4pPr>
              <a:spcBef>
                <a:spcPts val="900"/>
              </a:spcBef>
              <a:spcAft>
                <a:spcPts val="45"/>
              </a:spcAft>
              <a:defRPr sz="1200">
                <a:solidFill>
                  <a:schemeClr val="tx1"/>
                </a:solidFill>
              </a:defRPr>
            </a:lvl4pPr>
            <a:lvl5pPr>
              <a:spcBef>
                <a:spcPts val="900"/>
              </a:spcBef>
              <a:spcAft>
                <a:spcPts val="45"/>
              </a:spcAft>
              <a:defRPr sz="1200"/>
            </a:lvl5pPr>
          </a:lstStyle>
          <a:p>
            <a:r>
              <a:rPr lang="en-US" dirty="0"/>
              <a:t>Place content here</a:t>
            </a:r>
          </a:p>
        </p:txBody>
      </p:sp>
      <p:sp>
        <p:nvSpPr>
          <p:cNvPr id="3428" name="Content Placeholder 2">
            <a:extLst>
              <a:ext uri="{FF2B5EF4-FFF2-40B4-BE49-F238E27FC236}">
                <a16:creationId xmlns:a16="http://schemas.microsoft.com/office/drawing/2014/main" id="{91B561D3-B6AC-5C9F-026F-E37DD262A783}"/>
              </a:ext>
            </a:extLst>
          </p:cNvPr>
          <p:cNvSpPr>
            <a:spLocks noGrp="1"/>
          </p:cNvSpPr>
          <p:nvPr>
            <p:ph sz="half" idx="14" hasCustomPrompt="1"/>
          </p:nvPr>
        </p:nvSpPr>
        <p:spPr>
          <a:xfrm>
            <a:off x="2496312" y="1764792"/>
            <a:ext cx="1947672" cy="3803904"/>
          </a:xfrm>
        </p:spPr>
        <p:txBody>
          <a:bodyPr lIns="182880" tIns="91440" rIns="91440" bIns="91440">
            <a:noAutofit/>
          </a:bodyPr>
          <a:lstStyle>
            <a:lvl1pPr marL="0" indent="0">
              <a:spcBef>
                <a:spcPts val="900"/>
              </a:spcBef>
              <a:spcAft>
                <a:spcPts val="45"/>
              </a:spcAft>
              <a:buNone/>
              <a:defRPr sz="1800">
                <a:solidFill>
                  <a:schemeClr val="tx1"/>
                </a:solidFill>
              </a:defRPr>
            </a:lvl1pPr>
            <a:lvl2pPr>
              <a:spcBef>
                <a:spcPts val="900"/>
              </a:spcBef>
              <a:spcAft>
                <a:spcPts val="45"/>
              </a:spcAft>
              <a:defRPr sz="1200">
                <a:solidFill>
                  <a:schemeClr val="tx1"/>
                </a:solidFill>
              </a:defRPr>
            </a:lvl2pPr>
            <a:lvl3pPr>
              <a:spcBef>
                <a:spcPts val="900"/>
              </a:spcBef>
              <a:spcAft>
                <a:spcPts val="45"/>
              </a:spcAft>
              <a:defRPr sz="1200">
                <a:solidFill>
                  <a:schemeClr val="tx1"/>
                </a:solidFill>
              </a:defRPr>
            </a:lvl3pPr>
            <a:lvl4pPr>
              <a:spcBef>
                <a:spcPts val="900"/>
              </a:spcBef>
              <a:spcAft>
                <a:spcPts val="45"/>
              </a:spcAft>
              <a:defRPr sz="1200">
                <a:solidFill>
                  <a:schemeClr val="tx1"/>
                </a:solidFill>
              </a:defRPr>
            </a:lvl4pPr>
            <a:lvl5pPr>
              <a:spcBef>
                <a:spcPts val="900"/>
              </a:spcBef>
              <a:spcAft>
                <a:spcPts val="45"/>
              </a:spcAft>
              <a:defRPr sz="1200"/>
            </a:lvl5pPr>
          </a:lstStyle>
          <a:p>
            <a:r>
              <a:rPr lang="en-US" dirty="0"/>
              <a:t>Place content here</a:t>
            </a:r>
          </a:p>
        </p:txBody>
      </p:sp>
      <p:sp>
        <p:nvSpPr>
          <p:cNvPr id="3430" name="Content Placeholder 2">
            <a:extLst>
              <a:ext uri="{FF2B5EF4-FFF2-40B4-BE49-F238E27FC236}">
                <a16:creationId xmlns:a16="http://schemas.microsoft.com/office/drawing/2014/main" id="{0971FFF4-0C2D-A4E6-1474-3D6A4F0506DA}"/>
              </a:ext>
            </a:extLst>
          </p:cNvPr>
          <p:cNvSpPr>
            <a:spLocks noGrp="1"/>
          </p:cNvSpPr>
          <p:nvPr>
            <p:ph sz="half" idx="16" hasCustomPrompt="1"/>
          </p:nvPr>
        </p:nvSpPr>
        <p:spPr>
          <a:xfrm>
            <a:off x="4718304" y="1764792"/>
            <a:ext cx="1947672" cy="3803904"/>
          </a:xfrm>
        </p:spPr>
        <p:txBody>
          <a:bodyPr lIns="182880" tIns="91440" rIns="91440" bIns="91440">
            <a:noAutofit/>
          </a:bodyPr>
          <a:lstStyle>
            <a:lvl1pPr marL="0" indent="0">
              <a:spcBef>
                <a:spcPts val="900"/>
              </a:spcBef>
              <a:spcAft>
                <a:spcPts val="45"/>
              </a:spcAft>
              <a:buNone/>
              <a:defRPr sz="1800">
                <a:solidFill>
                  <a:schemeClr val="tx1"/>
                </a:solidFill>
              </a:defRPr>
            </a:lvl1pPr>
            <a:lvl2pPr>
              <a:spcBef>
                <a:spcPts val="900"/>
              </a:spcBef>
              <a:spcAft>
                <a:spcPts val="45"/>
              </a:spcAft>
              <a:defRPr sz="1200">
                <a:solidFill>
                  <a:schemeClr val="tx1"/>
                </a:solidFill>
              </a:defRPr>
            </a:lvl2pPr>
            <a:lvl3pPr>
              <a:spcBef>
                <a:spcPts val="900"/>
              </a:spcBef>
              <a:spcAft>
                <a:spcPts val="45"/>
              </a:spcAft>
              <a:defRPr sz="1200">
                <a:solidFill>
                  <a:schemeClr val="tx1"/>
                </a:solidFill>
              </a:defRPr>
            </a:lvl3pPr>
            <a:lvl4pPr>
              <a:spcBef>
                <a:spcPts val="900"/>
              </a:spcBef>
              <a:spcAft>
                <a:spcPts val="45"/>
              </a:spcAft>
              <a:defRPr sz="1200">
                <a:solidFill>
                  <a:schemeClr val="tx1"/>
                </a:solidFill>
              </a:defRPr>
            </a:lvl4pPr>
            <a:lvl5pPr>
              <a:spcBef>
                <a:spcPts val="900"/>
              </a:spcBef>
              <a:spcAft>
                <a:spcPts val="45"/>
              </a:spcAft>
              <a:defRPr sz="1200"/>
            </a:lvl5pPr>
          </a:lstStyle>
          <a:p>
            <a:r>
              <a:rPr lang="en-US" dirty="0"/>
              <a:t>Place content here</a:t>
            </a:r>
          </a:p>
        </p:txBody>
      </p:sp>
      <p:sp>
        <p:nvSpPr>
          <p:cNvPr id="3432" name="Content Placeholder 2">
            <a:extLst>
              <a:ext uri="{FF2B5EF4-FFF2-40B4-BE49-F238E27FC236}">
                <a16:creationId xmlns:a16="http://schemas.microsoft.com/office/drawing/2014/main" id="{13E0DCF4-21AE-4C71-696D-13E98DC66059}"/>
              </a:ext>
            </a:extLst>
          </p:cNvPr>
          <p:cNvSpPr>
            <a:spLocks noGrp="1"/>
          </p:cNvSpPr>
          <p:nvPr>
            <p:ph sz="half" idx="18" hasCustomPrompt="1"/>
          </p:nvPr>
        </p:nvSpPr>
        <p:spPr>
          <a:xfrm>
            <a:off x="6912864" y="1764792"/>
            <a:ext cx="1947672" cy="3803904"/>
          </a:xfrm>
        </p:spPr>
        <p:txBody>
          <a:bodyPr lIns="182880" tIns="91440" rIns="91440" bIns="91440">
            <a:noAutofit/>
          </a:bodyPr>
          <a:lstStyle>
            <a:lvl1pPr marL="0" indent="0">
              <a:spcBef>
                <a:spcPts val="900"/>
              </a:spcBef>
              <a:spcAft>
                <a:spcPts val="45"/>
              </a:spcAft>
              <a:buNone/>
              <a:defRPr sz="1800">
                <a:solidFill>
                  <a:schemeClr val="tx1"/>
                </a:solidFill>
              </a:defRPr>
            </a:lvl1pPr>
            <a:lvl2pPr>
              <a:spcBef>
                <a:spcPts val="900"/>
              </a:spcBef>
              <a:spcAft>
                <a:spcPts val="45"/>
              </a:spcAft>
              <a:defRPr sz="1200">
                <a:solidFill>
                  <a:schemeClr val="tx1"/>
                </a:solidFill>
              </a:defRPr>
            </a:lvl2pPr>
            <a:lvl3pPr>
              <a:spcBef>
                <a:spcPts val="900"/>
              </a:spcBef>
              <a:spcAft>
                <a:spcPts val="45"/>
              </a:spcAft>
              <a:defRPr sz="1200">
                <a:solidFill>
                  <a:schemeClr val="tx1"/>
                </a:solidFill>
              </a:defRPr>
            </a:lvl3pPr>
            <a:lvl4pPr>
              <a:spcBef>
                <a:spcPts val="900"/>
              </a:spcBef>
              <a:spcAft>
                <a:spcPts val="45"/>
              </a:spcAft>
              <a:defRPr sz="1200">
                <a:solidFill>
                  <a:schemeClr val="tx1"/>
                </a:solidFill>
              </a:defRPr>
            </a:lvl4pPr>
            <a:lvl5pPr>
              <a:spcBef>
                <a:spcPts val="900"/>
              </a:spcBef>
              <a:spcAft>
                <a:spcPts val="45"/>
              </a:spcAft>
              <a:defRPr sz="1200"/>
            </a:lvl5pPr>
          </a:lstStyle>
          <a:p>
            <a:r>
              <a:rPr lang="en-US" dirty="0"/>
              <a:t>Place content here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131B985A-03F7-AF94-964B-9309C730575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29184" y="365760"/>
            <a:ext cx="8476488" cy="886397"/>
          </a:xfrm>
        </p:spPr>
        <p:txBody>
          <a:bodyPr/>
          <a:lstStyle>
            <a:lvl1pPr>
              <a:defRPr>
                <a:latin typeface="+mj-lt"/>
              </a:defRPr>
            </a:lvl1pPr>
          </a:lstStyle>
          <a:p>
            <a:r>
              <a:rPr lang="en-US" dirty="0"/>
              <a:t>One-sentence headline stating the main takeaway message</a:t>
            </a:r>
          </a:p>
        </p:txBody>
      </p:sp>
    </p:spTree>
    <p:extLst>
      <p:ext uri="{BB962C8B-B14F-4D97-AF65-F5344CB8AC3E}">
        <p14:creationId xmlns:p14="http://schemas.microsoft.com/office/powerpoint/2010/main" val="410674620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-Column B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>
            <a:extLst>
              <a:ext uri="{FF2B5EF4-FFF2-40B4-BE49-F238E27FC236}">
                <a16:creationId xmlns:a16="http://schemas.microsoft.com/office/drawing/2014/main" id="{4F099DB8-02EB-0BAA-D750-3A0693F28BB8}"/>
              </a:ext>
            </a:extLst>
          </p:cNvPr>
          <p:cNvSpPr/>
          <p:nvPr userDrawn="1"/>
        </p:nvSpPr>
        <p:spPr>
          <a:xfrm>
            <a:off x="0" y="0"/>
            <a:ext cx="9144000" cy="6858000"/>
          </a:xfrm>
          <a:custGeom>
            <a:avLst/>
            <a:gdLst>
              <a:gd name="connsiteX0" fmla="*/ 0 w 12192000"/>
              <a:gd name="connsiteY0" fmla="*/ 0 h 6858000"/>
              <a:gd name="connsiteX1" fmla="*/ 12192000 w 12192000"/>
              <a:gd name="connsiteY1" fmla="*/ 0 h 6858000"/>
              <a:gd name="connsiteX2" fmla="*/ 12192000 w 12192000"/>
              <a:gd name="connsiteY2" fmla="*/ 6858000 h 6858000"/>
              <a:gd name="connsiteX3" fmla="*/ 0 w 12192000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92000" h="6858000"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1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sz="1350" dirty="0">
              <a:latin typeface="Aptos Light" panose="020B0004020202020204" pitchFamily="34" charset="0"/>
            </a:endParaRPr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16F1A98B-07FE-B21C-77B1-F780EBF12B12}"/>
              </a:ext>
            </a:extLst>
          </p:cNvPr>
          <p:cNvSpPr>
            <a:spLocks noChangeArrowheads="1"/>
          </p:cNvSpPr>
          <p:nvPr userDrawn="1"/>
        </p:nvSpPr>
        <p:spPr bwMode="auto">
          <a:xfrm flipH="1">
            <a:off x="8645043" y="6576851"/>
            <a:ext cx="210301" cy="15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/>
          <a:lstStyle/>
          <a:p>
            <a:pPr algn="ctr" defTabSz="129779">
              <a:lnSpc>
                <a:spcPct val="90000"/>
              </a:lnSpc>
              <a:tabLst>
                <a:tab pos="172641" algn="l"/>
              </a:tabLst>
              <a:defRPr/>
            </a:pPr>
            <a:fld id="{040BB257-551A-4736-B50F-DCF1BA034C06}" type="slidenum">
              <a:rPr lang="en-US" sz="750" smtClean="0">
                <a:solidFill>
                  <a:schemeClr val="bg1"/>
                </a:solidFill>
                <a:latin typeface="Aptos Light" panose="020B0004020202020204" pitchFamily="34" charset="0"/>
                <a:ea typeface="Aptos" panose="02000000000000000000" pitchFamily="2" charset="0"/>
                <a:cs typeface="Times New Roman" panose="02020603050405020304" pitchFamily="18" charset="0"/>
              </a:rPr>
              <a:pPr algn="ctr" defTabSz="129779">
                <a:lnSpc>
                  <a:spcPct val="90000"/>
                </a:lnSpc>
                <a:tabLst>
                  <a:tab pos="172641" algn="l"/>
                </a:tabLst>
                <a:defRPr/>
              </a:pPr>
              <a:t>‹#›</a:t>
            </a:fld>
            <a:endParaRPr lang="en-US" sz="750" dirty="0">
              <a:solidFill>
                <a:schemeClr val="bg1"/>
              </a:solidFill>
              <a:latin typeface="Aptos Light" panose="020B0004020202020204" pitchFamily="34" charset="0"/>
              <a:ea typeface="Aptos" panose="02000000000000000000" pitchFamily="2" charset="0"/>
              <a:cs typeface="Times New Roman" panose="02020603050405020304" pitchFamily="18" charset="0"/>
            </a:endParaRPr>
          </a:p>
        </p:txBody>
      </p: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CA549449-73EE-AEBF-8648-F5FCF3FABFD3}"/>
              </a:ext>
            </a:extLst>
          </p:cNvPr>
          <p:cNvSpPr>
            <a:spLocks noGrp="1"/>
          </p:cNvSpPr>
          <p:nvPr>
            <p:ph sz="half" idx="1" hasCustomPrompt="1"/>
          </p:nvPr>
        </p:nvSpPr>
        <p:spPr>
          <a:xfrm>
            <a:off x="274320" y="1764792"/>
            <a:ext cx="1947672" cy="3803904"/>
          </a:xfrm>
        </p:spPr>
        <p:txBody>
          <a:bodyPr lIns="182880" tIns="91440" rIns="91440" bIns="91440">
            <a:noAutofit/>
          </a:bodyPr>
          <a:lstStyle>
            <a:lvl1pPr marL="0" indent="0">
              <a:spcBef>
                <a:spcPts val="900"/>
              </a:spcBef>
              <a:spcAft>
                <a:spcPts val="45"/>
              </a:spcAft>
              <a:buNone/>
              <a:defRPr sz="1800">
                <a:solidFill>
                  <a:schemeClr val="bg1"/>
                </a:solidFill>
              </a:defRPr>
            </a:lvl1pPr>
            <a:lvl2pPr>
              <a:spcBef>
                <a:spcPts val="900"/>
              </a:spcBef>
              <a:spcAft>
                <a:spcPts val="45"/>
              </a:spcAft>
              <a:defRPr sz="1200">
                <a:solidFill>
                  <a:schemeClr val="tx1"/>
                </a:solidFill>
              </a:defRPr>
            </a:lvl2pPr>
            <a:lvl3pPr>
              <a:spcBef>
                <a:spcPts val="900"/>
              </a:spcBef>
              <a:spcAft>
                <a:spcPts val="45"/>
              </a:spcAft>
              <a:defRPr sz="1200">
                <a:solidFill>
                  <a:schemeClr val="tx1"/>
                </a:solidFill>
              </a:defRPr>
            </a:lvl3pPr>
            <a:lvl4pPr>
              <a:spcBef>
                <a:spcPts val="900"/>
              </a:spcBef>
              <a:spcAft>
                <a:spcPts val="45"/>
              </a:spcAft>
              <a:defRPr sz="1200">
                <a:solidFill>
                  <a:schemeClr val="tx1"/>
                </a:solidFill>
              </a:defRPr>
            </a:lvl4pPr>
            <a:lvl5pPr>
              <a:spcBef>
                <a:spcPts val="900"/>
              </a:spcBef>
              <a:spcAft>
                <a:spcPts val="45"/>
              </a:spcAft>
              <a:defRPr sz="1200"/>
            </a:lvl5pPr>
          </a:lstStyle>
          <a:p>
            <a:r>
              <a:rPr lang="en-US" dirty="0"/>
              <a:t>Place content here</a:t>
            </a: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F1E6735A-54B5-8598-45A5-22C9A34AF443}"/>
              </a:ext>
            </a:extLst>
          </p:cNvPr>
          <p:cNvSpPr>
            <a:spLocks noGrp="1"/>
          </p:cNvSpPr>
          <p:nvPr>
            <p:ph sz="half" idx="14" hasCustomPrompt="1"/>
          </p:nvPr>
        </p:nvSpPr>
        <p:spPr>
          <a:xfrm>
            <a:off x="2496312" y="1764792"/>
            <a:ext cx="1947672" cy="3803904"/>
          </a:xfrm>
        </p:spPr>
        <p:txBody>
          <a:bodyPr lIns="182880" tIns="91440" rIns="91440" bIns="91440">
            <a:noAutofit/>
          </a:bodyPr>
          <a:lstStyle>
            <a:lvl1pPr marL="0" indent="0">
              <a:spcBef>
                <a:spcPts val="900"/>
              </a:spcBef>
              <a:spcAft>
                <a:spcPts val="45"/>
              </a:spcAft>
              <a:buNone/>
              <a:defRPr sz="1800">
                <a:solidFill>
                  <a:schemeClr val="bg1"/>
                </a:solidFill>
              </a:defRPr>
            </a:lvl1pPr>
            <a:lvl2pPr>
              <a:spcBef>
                <a:spcPts val="900"/>
              </a:spcBef>
              <a:spcAft>
                <a:spcPts val="45"/>
              </a:spcAft>
              <a:defRPr sz="1200">
                <a:solidFill>
                  <a:schemeClr val="tx1"/>
                </a:solidFill>
              </a:defRPr>
            </a:lvl2pPr>
            <a:lvl3pPr>
              <a:spcBef>
                <a:spcPts val="900"/>
              </a:spcBef>
              <a:spcAft>
                <a:spcPts val="45"/>
              </a:spcAft>
              <a:defRPr sz="1200">
                <a:solidFill>
                  <a:schemeClr val="tx1"/>
                </a:solidFill>
              </a:defRPr>
            </a:lvl3pPr>
            <a:lvl4pPr>
              <a:spcBef>
                <a:spcPts val="900"/>
              </a:spcBef>
              <a:spcAft>
                <a:spcPts val="45"/>
              </a:spcAft>
              <a:defRPr sz="1200">
                <a:solidFill>
                  <a:schemeClr val="tx1"/>
                </a:solidFill>
              </a:defRPr>
            </a:lvl4pPr>
            <a:lvl5pPr>
              <a:spcBef>
                <a:spcPts val="900"/>
              </a:spcBef>
              <a:spcAft>
                <a:spcPts val="45"/>
              </a:spcAft>
              <a:defRPr sz="1200"/>
            </a:lvl5pPr>
          </a:lstStyle>
          <a:p>
            <a:r>
              <a:rPr lang="en-US" dirty="0"/>
              <a:t>Place content here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0B3C868B-6567-13FF-E97C-A06FF5AEAA79}"/>
              </a:ext>
            </a:extLst>
          </p:cNvPr>
          <p:cNvSpPr>
            <a:spLocks noGrp="1"/>
          </p:cNvSpPr>
          <p:nvPr>
            <p:ph sz="half" idx="16" hasCustomPrompt="1"/>
          </p:nvPr>
        </p:nvSpPr>
        <p:spPr>
          <a:xfrm>
            <a:off x="4718304" y="1764792"/>
            <a:ext cx="1947672" cy="3803904"/>
          </a:xfrm>
        </p:spPr>
        <p:txBody>
          <a:bodyPr lIns="182880" tIns="91440" rIns="91440" bIns="91440">
            <a:noAutofit/>
          </a:bodyPr>
          <a:lstStyle>
            <a:lvl1pPr marL="0" indent="0">
              <a:spcBef>
                <a:spcPts val="900"/>
              </a:spcBef>
              <a:spcAft>
                <a:spcPts val="45"/>
              </a:spcAft>
              <a:buNone/>
              <a:defRPr sz="1800">
                <a:solidFill>
                  <a:schemeClr val="bg1"/>
                </a:solidFill>
              </a:defRPr>
            </a:lvl1pPr>
            <a:lvl2pPr>
              <a:spcBef>
                <a:spcPts val="900"/>
              </a:spcBef>
              <a:spcAft>
                <a:spcPts val="45"/>
              </a:spcAft>
              <a:defRPr sz="1200">
                <a:solidFill>
                  <a:schemeClr val="tx1"/>
                </a:solidFill>
              </a:defRPr>
            </a:lvl2pPr>
            <a:lvl3pPr>
              <a:spcBef>
                <a:spcPts val="900"/>
              </a:spcBef>
              <a:spcAft>
                <a:spcPts val="45"/>
              </a:spcAft>
              <a:defRPr sz="1200">
                <a:solidFill>
                  <a:schemeClr val="tx1"/>
                </a:solidFill>
              </a:defRPr>
            </a:lvl3pPr>
            <a:lvl4pPr>
              <a:spcBef>
                <a:spcPts val="900"/>
              </a:spcBef>
              <a:spcAft>
                <a:spcPts val="45"/>
              </a:spcAft>
              <a:defRPr sz="1200">
                <a:solidFill>
                  <a:schemeClr val="tx1"/>
                </a:solidFill>
              </a:defRPr>
            </a:lvl4pPr>
            <a:lvl5pPr>
              <a:spcBef>
                <a:spcPts val="900"/>
              </a:spcBef>
              <a:spcAft>
                <a:spcPts val="45"/>
              </a:spcAft>
              <a:defRPr sz="1200"/>
            </a:lvl5pPr>
          </a:lstStyle>
          <a:p>
            <a:r>
              <a:rPr lang="en-US" dirty="0"/>
              <a:t>Place content here</a:t>
            </a: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3060B959-0612-9B80-2C8A-6CA8A98297B7}"/>
              </a:ext>
            </a:extLst>
          </p:cNvPr>
          <p:cNvSpPr>
            <a:spLocks noGrp="1"/>
          </p:cNvSpPr>
          <p:nvPr>
            <p:ph sz="half" idx="18" hasCustomPrompt="1"/>
          </p:nvPr>
        </p:nvSpPr>
        <p:spPr>
          <a:xfrm>
            <a:off x="6912864" y="1764792"/>
            <a:ext cx="1947672" cy="3803904"/>
          </a:xfrm>
        </p:spPr>
        <p:txBody>
          <a:bodyPr lIns="182880" tIns="91440" rIns="91440" bIns="91440">
            <a:noAutofit/>
          </a:bodyPr>
          <a:lstStyle>
            <a:lvl1pPr marL="0" indent="0">
              <a:spcBef>
                <a:spcPts val="900"/>
              </a:spcBef>
              <a:spcAft>
                <a:spcPts val="45"/>
              </a:spcAft>
              <a:buNone/>
              <a:defRPr sz="1800">
                <a:solidFill>
                  <a:schemeClr val="bg1"/>
                </a:solidFill>
              </a:defRPr>
            </a:lvl1pPr>
            <a:lvl2pPr>
              <a:spcBef>
                <a:spcPts val="900"/>
              </a:spcBef>
              <a:spcAft>
                <a:spcPts val="45"/>
              </a:spcAft>
              <a:defRPr sz="1200">
                <a:solidFill>
                  <a:schemeClr val="tx1"/>
                </a:solidFill>
              </a:defRPr>
            </a:lvl2pPr>
            <a:lvl3pPr>
              <a:spcBef>
                <a:spcPts val="900"/>
              </a:spcBef>
              <a:spcAft>
                <a:spcPts val="45"/>
              </a:spcAft>
              <a:defRPr sz="1200">
                <a:solidFill>
                  <a:schemeClr val="tx1"/>
                </a:solidFill>
              </a:defRPr>
            </a:lvl3pPr>
            <a:lvl4pPr>
              <a:spcBef>
                <a:spcPts val="900"/>
              </a:spcBef>
              <a:spcAft>
                <a:spcPts val="45"/>
              </a:spcAft>
              <a:defRPr sz="1200">
                <a:solidFill>
                  <a:schemeClr val="tx1"/>
                </a:solidFill>
              </a:defRPr>
            </a:lvl4pPr>
            <a:lvl5pPr>
              <a:spcBef>
                <a:spcPts val="900"/>
              </a:spcBef>
              <a:spcAft>
                <a:spcPts val="45"/>
              </a:spcAft>
              <a:defRPr sz="1200"/>
            </a:lvl5pPr>
          </a:lstStyle>
          <a:p>
            <a:r>
              <a:rPr lang="en-US" dirty="0"/>
              <a:t>Place content here</a:t>
            </a:r>
          </a:p>
        </p:txBody>
      </p:sp>
      <p:sp>
        <p:nvSpPr>
          <p:cNvPr id="14" name="Title 1">
            <a:extLst>
              <a:ext uri="{FF2B5EF4-FFF2-40B4-BE49-F238E27FC236}">
                <a16:creationId xmlns:a16="http://schemas.microsoft.com/office/drawing/2014/main" id="{0F328C19-882D-ADE3-B4A7-2D9B282499F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29184" y="365760"/>
            <a:ext cx="8476488" cy="886397"/>
          </a:xfrm>
        </p:spPr>
        <p:txBody>
          <a:bodyPr/>
          <a:lstStyle>
            <a:lvl1pPr>
              <a:defRPr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US" dirty="0"/>
              <a:t>One-sentence headline stating the main takeaway message</a:t>
            </a:r>
          </a:p>
        </p:txBody>
      </p:sp>
      <p:pic>
        <p:nvPicPr>
          <p:cNvPr id="15" name="Graphic 14">
            <a:extLst>
              <a:ext uri="{FF2B5EF4-FFF2-40B4-BE49-F238E27FC236}">
                <a16:creationId xmlns:a16="http://schemas.microsoft.com/office/drawing/2014/main" id="{C964DF44-90B0-1353-4F9F-C1595FEC8C59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236019" y="6431818"/>
            <a:ext cx="1188988" cy="2858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458163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-Column Green B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2B9DD14-4659-B8FE-84E6-93F5C544420C}"/>
              </a:ext>
            </a:extLst>
          </p:cNvPr>
          <p:cNvSpPr>
            <a:spLocks noGrp="1"/>
          </p:cNvSpPr>
          <p:nvPr>
            <p:ph sz="half" idx="1" hasCustomPrompt="1"/>
          </p:nvPr>
        </p:nvSpPr>
        <p:spPr>
          <a:xfrm>
            <a:off x="310896" y="1920240"/>
            <a:ext cx="4096512" cy="3805518"/>
          </a:xfrm>
        </p:spPr>
        <p:txBody>
          <a:bodyPr lIns="182880" tIns="91440" rIns="91440" bIns="91440">
            <a:noAutofit/>
          </a:bodyPr>
          <a:lstStyle>
            <a:lvl1pPr marL="0" indent="0">
              <a:spcBef>
                <a:spcPts val="900"/>
              </a:spcBef>
              <a:spcAft>
                <a:spcPts val="45"/>
              </a:spcAft>
              <a:buNone/>
              <a:defRPr sz="1800">
                <a:solidFill>
                  <a:schemeClr val="tx1"/>
                </a:solidFill>
              </a:defRPr>
            </a:lvl1pPr>
            <a:lvl2pPr>
              <a:spcBef>
                <a:spcPts val="900"/>
              </a:spcBef>
              <a:spcAft>
                <a:spcPts val="45"/>
              </a:spcAft>
              <a:defRPr sz="1200">
                <a:solidFill>
                  <a:schemeClr val="tx1"/>
                </a:solidFill>
              </a:defRPr>
            </a:lvl2pPr>
            <a:lvl3pPr>
              <a:spcBef>
                <a:spcPts val="900"/>
              </a:spcBef>
              <a:spcAft>
                <a:spcPts val="45"/>
              </a:spcAft>
              <a:defRPr sz="1200">
                <a:solidFill>
                  <a:schemeClr val="tx1"/>
                </a:solidFill>
              </a:defRPr>
            </a:lvl3pPr>
            <a:lvl4pPr>
              <a:spcBef>
                <a:spcPts val="900"/>
              </a:spcBef>
              <a:spcAft>
                <a:spcPts val="45"/>
              </a:spcAft>
              <a:defRPr sz="1200">
                <a:solidFill>
                  <a:schemeClr val="tx1"/>
                </a:solidFill>
              </a:defRPr>
            </a:lvl4pPr>
            <a:lvl5pPr>
              <a:spcBef>
                <a:spcPts val="900"/>
              </a:spcBef>
              <a:spcAft>
                <a:spcPts val="45"/>
              </a:spcAft>
              <a:defRPr sz="1200">
                <a:solidFill>
                  <a:schemeClr val="tx1"/>
                </a:solidFill>
              </a:defRPr>
            </a:lvl5pPr>
          </a:lstStyle>
          <a:p>
            <a:r>
              <a:rPr lang="en-US" dirty="0"/>
              <a:t>Place content here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8961C74-5281-AA62-3E0D-EBE314E66ADF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4736592" y="1920240"/>
            <a:ext cx="4096512" cy="3805518"/>
          </a:xfrm>
        </p:spPr>
        <p:txBody>
          <a:bodyPr lIns="182880" tIns="91440" rIns="91440" bIns="91440">
            <a:noAutofit/>
          </a:bodyPr>
          <a:lstStyle>
            <a:lvl1pPr marL="0" indent="0">
              <a:spcBef>
                <a:spcPts val="900"/>
              </a:spcBef>
              <a:spcAft>
                <a:spcPts val="45"/>
              </a:spcAft>
              <a:buNone/>
              <a:defRPr sz="1800">
                <a:solidFill>
                  <a:schemeClr val="tx1"/>
                </a:solidFill>
              </a:defRPr>
            </a:lvl1pPr>
            <a:lvl2pPr>
              <a:spcBef>
                <a:spcPts val="900"/>
              </a:spcBef>
              <a:spcAft>
                <a:spcPts val="45"/>
              </a:spcAft>
              <a:defRPr sz="1200">
                <a:solidFill>
                  <a:schemeClr val="tx1"/>
                </a:solidFill>
              </a:defRPr>
            </a:lvl2pPr>
            <a:lvl3pPr>
              <a:spcBef>
                <a:spcPts val="900"/>
              </a:spcBef>
              <a:spcAft>
                <a:spcPts val="45"/>
              </a:spcAft>
              <a:defRPr sz="1200">
                <a:solidFill>
                  <a:schemeClr val="tx1"/>
                </a:solidFill>
              </a:defRPr>
            </a:lvl3pPr>
            <a:lvl4pPr>
              <a:spcBef>
                <a:spcPts val="900"/>
              </a:spcBef>
              <a:spcAft>
                <a:spcPts val="45"/>
              </a:spcAft>
              <a:defRPr sz="1200">
                <a:solidFill>
                  <a:schemeClr val="tx1"/>
                </a:solidFill>
              </a:defRPr>
            </a:lvl4pPr>
            <a:lvl5pPr>
              <a:spcBef>
                <a:spcPts val="900"/>
              </a:spcBef>
              <a:spcAft>
                <a:spcPts val="45"/>
              </a:spcAft>
              <a:defRPr sz="1200">
                <a:solidFill>
                  <a:schemeClr val="tx1"/>
                </a:solidFill>
              </a:defRPr>
            </a:lvl5pPr>
          </a:lstStyle>
          <a:p>
            <a:r>
              <a:rPr lang="en-US" dirty="0"/>
              <a:t>Place content here</a:t>
            </a:r>
          </a:p>
        </p:txBody>
      </p:sp>
      <p:sp>
        <p:nvSpPr>
          <p:cNvPr id="5" name="Text Placeholder 212">
            <a:extLst>
              <a:ext uri="{FF2B5EF4-FFF2-40B4-BE49-F238E27FC236}">
                <a16:creationId xmlns:a16="http://schemas.microsoft.com/office/drawing/2014/main" id="{E5D92591-51DF-3209-1704-154E381BA6FD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310896" y="1408176"/>
            <a:ext cx="4096512" cy="433965"/>
          </a:xfrm>
          <a:solidFill>
            <a:schemeClr val="tx2"/>
          </a:solidFill>
        </p:spPr>
        <p:txBody>
          <a:bodyPr wrap="square" lIns="182880" tIns="91440" rIns="91440" bIns="91440">
            <a:noAutofit/>
          </a:bodyPr>
          <a:lstStyle>
            <a:lvl1pPr marL="0" indent="0">
              <a:buNone/>
              <a:defRPr sz="1800" b="1" i="0">
                <a:solidFill>
                  <a:schemeClr val="bg1"/>
                </a:solidFill>
                <a:latin typeface="+mj-lt"/>
              </a:defRPr>
            </a:lvl1pPr>
            <a:lvl2pPr marL="342900" indent="0">
              <a:buNone/>
              <a:defRPr sz="1350" b="1">
                <a:solidFill>
                  <a:schemeClr val="bg1"/>
                </a:solidFill>
              </a:defRPr>
            </a:lvl2pPr>
            <a:lvl3pPr marL="685800" indent="0">
              <a:buNone/>
              <a:defRPr sz="1350" b="1">
                <a:solidFill>
                  <a:schemeClr val="bg1"/>
                </a:solidFill>
              </a:defRPr>
            </a:lvl3pPr>
            <a:lvl4pPr marL="1028700" indent="0">
              <a:buNone/>
              <a:defRPr sz="1350" b="1">
                <a:solidFill>
                  <a:schemeClr val="bg1"/>
                </a:solidFill>
              </a:defRPr>
            </a:lvl4pPr>
            <a:lvl5pPr marL="1371600" indent="0">
              <a:buNone/>
              <a:defRPr sz="1350" b="1">
                <a:solidFill>
                  <a:schemeClr val="bg1"/>
                </a:solidFill>
              </a:defRPr>
            </a:lvl5pPr>
          </a:lstStyle>
          <a:p>
            <a:r>
              <a:rPr lang="en-US" dirty="0"/>
              <a:t>Place content here</a:t>
            </a:r>
          </a:p>
        </p:txBody>
      </p:sp>
      <p:sp>
        <p:nvSpPr>
          <p:cNvPr id="6" name="Text Placeholder 212">
            <a:extLst>
              <a:ext uri="{FF2B5EF4-FFF2-40B4-BE49-F238E27FC236}">
                <a16:creationId xmlns:a16="http://schemas.microsoft.com/office/drawing/2014/main" id="{1322623F-B85A-91ED-9131-7E60FBA08AAC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736592" y="1408176"/>
            <a:ext cx="4096512" cy="429768"/>
          </a:xfrm>
          <a:solidFill>
            <a:schemeClr val="tx2"/>
          </a:solidFill>
        </p:spPr>
        <p:txBody>
          <a:bodyPr wrap="square" lIns="182880" tIns="91440" rIns="91440" bIns="91440">
            <a:noAutofit/>
          </a:bodyPr>
          <a:lstStyle>
            <a:lvl1pPr marL="0" indent="0">
              <a:buNone/>
              <a:defRPr sz="1800" b="1" i="0">
                <a:solidFill>
                  <a:schemeClr val="bg1"/>
                </a:solidFill>
                <a:latin typeface="+mj-lt"/>
              </a:defRPr>
            </a:lvl1pPr>
            <a:lvl2pPr marL="342900" indent="0">
              <a:buNone/>
              <a:defRPr sz="1350" b="1">
                <a:solidFill>
                  <a:schemeClr val="bg1"/>
                </a:solidFill>
              </a:defRPr>
            </a:lvl2pPr>
            <a:lvl3pPr marL="685800" indent="0">
              <a:buNone/>
              <a:defRPr sz="1350" b="1">
                <a:solidFill>
                  <a:schemeClr val="bg1"/>
                </a:solidFill>
              </a:defRPr>
            </a:lvl3pPr>
            <a:lvl4pPr marL="1028700" indent="0">
              <a:buNone/>
              <a:defRPr sz="1350" b="1">
                <a:solidFill>
                  <a:schemeClr val="bg1"/>
                </a:solidFill>
              </a:defRPr>
            </a:lvl4pPr>
            <a:lvl5pPr marL="1371600" indent="0">
              <a:buNone/>
              <a:defRPr sz="1350" b="1">
                <a:solidFill>
                  <a:schemeClr val="bg1"/>
                </a:solidFill>
              </a:defRPr>
            </a:lvl5pPr>
          </a:lstStyle>
          <a:p>
            <a:r>
              <a:rPr lang="en-US" dirty="0"/>
              <a:t>Place content here</a:t>
            </a: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83ACDBE9-926D-48C7-D952-4C286286ABF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29184" y="365760"/>
            <a:ext cx="8476488" cy="886397"/>
          </a:xfrm>
        </p:spPr>
        <p:txBody>
          <a:bodyPr/>
          <a:lstStyle>
            <a:lvl1pPr>
              <a:defRPr>
                <a:latin typeface="+mj-lt"/>
              </a:defRPr>
            </a:lvl1pPr>
          </a:lstStyle>
          <a:p>
            <a:r>
              <a:rPr lang="en-US" dirty="0"/>
              <a:t>One-sentence headline stating the main takeaway message</a:t>
            </a:r>
          </a:p>
        </p:txBody>
      </p:sp>
    </p:spTree>
    <p:extLst>
      <p:ext uri="{BB962C8B-B14F-4D97-AF65-F5344CB8AC3E}">
        <p14:creationId xmlns:p14="http://schemas.microsoft.com/office/powerpoint/2010/main" val="200083594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-Column Green B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2B9DD14-4659-B8FE-84E6-93F5C544420C}"/>
              </a:ext>
            </a:extLst>
          </p:cNvPr>
          <p:cNvSpPr>
            <a:spLocks noGrp="1"/>
          </p:cNvSpPr>
          <p:nvPr>
            <p:ph sz="half" idx="1" hasCustomPrompt="1"/>
          </p:nvPr>
        </p:nvSpPr>
        <p:spPr>
          <a:xfrm>
            <a:off x="310896" y="1947672"/>
            <a:ext cx="2679192" cy="3621024"/>
          </a:xfrm>
        </p:spPr>
        <p:txBody>
          <a:bodyPr lIns="182880" tIns="91440" rIns="91440" bIns="91440">
            <a:noAutofit/>
          </a:bodyPr>
          <a:lstStyle>
            <a:lvl1pPr marL="0" indent="0">
              <a:spcBef>
                <a:spcPts val="900"/>
              </a:spcBef>
              <a:spcAft>
                <a:spcPts val="45"/>
              </a:spcAft>
              <a:buNone/>
              <a:defRPr sz="1800">
                <a:solidFill>
                  <a:schemeClr val="tx1"/>
                </a:solidFill>
              </a:defRPr>
            </a:lvl1pPr>
            <a:lvl2pPr>
              <a:spcBef>
                <a:spcPts val="900"/>
              </a:spcBef>
              <a:spcAft>
                <a:spcPts val="45"/>
              </a:spcAft>
              <a:defRPr sz="1200">
                <a:solidFill>
                  <a:schemeClr val="tx1"/>
                </a:solidFill>
              </a:defRPr>
            </a:lvl2pPr>
            <a:lvl3pPr>
              <a:spcBef>
                <a:spcPts val="900"/>
              </a:spcBef>
              <a:spcAft>
                <a:spcPts val="45"/>
              </a:spcAft>
              <a:defRPr sz="1200">
                <a:solidFill>
                  <a:schemeClr val="tx1"/>
                </a:solidFill>
              </a:defRPr>
            </a:lvl3pPr>
            <a:lvl4pPr>
              <a:spcBef>
                <a:spcPts val="900"/>
              </a:spcBef>
              <a:spcAft>
                <a:spcPts val="45"/>
              </a:spcAft>
              <a:defRPr sz="1200">
                <a:solidFill>
                  <a:schemeClr val="tx1"/>
                </a:solidFill>
              </a:defRPr>
            </a:lvl4pPr>
            <a:lvl5pPr>
              <a:spcBef>
                <a:spcPts val="900"/>
              </a:spcBef>
              <a:spcAft>
                <a:spcPts val="45"/>
              </a:spcAft>
              <a:defRPr sz="1200"/>
            </a:lvl5pPr>
          </a:lstStyle>
          <a:p>
            <a:r>
              <a:rPr lang="en-US" dirty="0"/>
              <a:t>Place content here</a:t>
            </a:r>
          </a:p>
        </p:txBody>
      </p:sp>
      <p:sp>
        <p:nvSpPr>
          <p:cNvPr id="3428" name="Content Placeholder 2">
            <a:extLst>
              <a:ext uri="{FF2B5EF4-FFF2-40B4-BE49-F238E27FC236}">
                <a16:creationId xmlns:a16="http://schemas.microsoft.com/office/drawing/2014/main" id="{91B561D3-B6AC-5C9F-026F-E37DD262A783}"/>
              </a:ext>
            </a:extLst>
          </p:cNvPr>
          <p:cNvSpPr>
            <a:spLocks noGrp="1"/>
          </p:cNvSpPr>
          <p:nvPr>
            <p:ph sz="half" idx="14" hasCustomPrompt="1"/>
          </p:nvPr>
        </p:nvSpPr>
        <p:spPr>
          <a:xfrm>
            <a:off x="3218688" y="1947672"/>
            <a:ext cx="2679192" cy="3621024"/>
          </a:xfrm>
        </p:spPr>
        <p:txBody>
          <a:bodyPr lIns="182880" tIns="91440" rIns="91440" bIns="91440">
            <a:noAutofit/>
          </a:bodyPr>
          <a:lstStyle>
            <a:lvl1pPr marL="0" indent="0">
              <a:spcBef>
                <a:spcPts val="900"/>
              </a:spcBef>
              <a:spcAft>
                <a:spcPts val="45"/>
              </a:spcAft>
              <a:buNone/>
              <a:defRPr sz="1800">
                <a:solidFill>
                  <a:schemeClr val="tx1"/>
                </a:solidFill>
              </a:defRPr>
            </a:lvl1pPr>
            <a:lvl2pPr>
              <a:spcBef>
                <a:spcPts val="900"/>
              </a:spcBef>
              <a:spcAft>
                <a:spcPts val="45"/>
              </a:spcAft>
              <a:defRPr sz="1200">
                <a:solidFill>
                  <a:schemeClr val="tx1"/>
                </a:solidFill>
              </a:defRPr>
            </a:lvl2pPr>
            <a:lvl3pPr>
              <a:spcBef>
                <a:spcPts val="900"/>
              </a:spcBef>
              <a:spcAft>
                <a:spcPts val="45"/>
              </a:spcAft>
              <a:defRPr sz="1200">
                <a:solidFill>
                  <a:schemeClr val="tx1"/>
                </a:solidFill>
              </a:defRPr>
            </a:lvl3pPr>
            <a:lvl4pPr>
              <a:spcBef>
                <a:spcPts val="900"/>
              </a:spcBef>
              <a:spcAft>
                <a:spcPts val="45"/>
              </a:spcAft>
              <a:defRPr sz="1200">
                <a:solidFill>
                  <a:schemeClr val="tx1"/>
                </a:solidFill>
              </a:defRPr>
            </a:lvl4pPr>
            <a:lvl5pPr>
              <a:spcBef>
                <a:spcPts val="900"/>
              </a:spcBef>
              <a:spcAft>
                <a:spcPts val="45"/>
              </a:spcAft>
              <a:defRPr sz="1200"/>
            </a:lvl5pPr>
          </a:lstStyle>
          <a:p>
            <a:r>
              <a:rPr lang="en-US" dirty="0"/>
              <a:t>Place content here</a:t>
            </a:r>
          </a:p>
        </p:txBody>
      </p:sp>
      <p:sp>
        <p:nvSpPr>
          <p:cNvPr id="3430" name="Content Placeholder 2">
            <a:extLst>
              <a:ext uri="{FF2B5EF4-FFF2-40B4-BE49-F238E27FC236}">
                <a16:creationId xmlns:a16="http://schemas.microsoft.com/office/drawing/2014/main" id="{0971FFF4-0C2D-A4E6-1474-3D6A4F0506DA}"/>
              </a:ext>
            </a:extLst>
          </p:cNvPr>
          <p:cNvSpPr>
            <a:spLocks noGrp="1"/>
          </p:cNvSpPr>
          <p:nvPr>
            <p:ph sz="half" idx="16" hasCustomPrompt="1"/>
          </p:nvPr>
        </p:nvSpPr>
        <p:spPr>
          <a:xfrm>
            <a:off x="6126480" y="1947672"/>
            <a:ext cx="2679192" cy="3617259"/>
          </a:xfrm>
        </p:spPr>
        <p:txBody>
          <a:bodyPr lIns="182880" tIns="91440" rIns="91440" bIns="91440">
            <a:noAutofit/>
          </a:bodyPr>
          <a:lstStyle>
            <a:lvl1pPr marL="0" indent="0">
              <a:spcBef>
                <a:spcPts val="900"/>
              </a:spcBef>
              <a:spcAft>
                <a:spcPts val="45"/>
              </a:spcAft>
              <a:buNone/>
              <a:defRPr sz="1800">
                <a:solidFill>
                  <a:schemeClr val="tx1"/>
                </a:solidFill>
              </a:defRPr>
            </a:lvl1pPr>
            <a:lvl2pPr>
              <a:spcBef>
                <a:spcPts val="900"/>
              </a:spcBef>
              <a:spcAft>
                <a:spcPts val="45"/>
              </a:spcAft>
              <a:defRPr sz="1200">
                <a:solidFill>
                  <a:schemeClr val="tx1"/>
                </a:solidFill>
              </a:defRPr>
            </a:lvl2pPr>
            <a:lvl3pPr>
              <a:spcBef>
                <a:spcPts val="900"/>
              </a:spcBef>
              <a:spcAft>
                <a:spcPts val="45"/>
              </a:spcAft>
              <a:defRPr sz="1200">
                <a:solidFill>
                  <a:schemeClr val="tx1"/>
                </a:solidFill>
              </a:defRPr>
            </a:lvl3pPr>
            <a:lvl4pPr>
              <a:spcBef>
                <a:spcPts val="900"/>
              </a:spcBef>
              <a:spcAft>
                <a:spcPts val="45"/>
              </a:spcAft>
              <a:defRPr sz="1200">
                <a:solidFill>
                  <a:schemeClr val="tx1"/>
                </a:solidFill>
              </a:defRPr>
            </a:lvl4pPr>
            <a:lvl5pPr>
              <a:spcBef>
                <a:spcPts val="900"/>
              </a:spcBef>
              <a:spcAft>
                <a:spcPts val="45"/>
              </a:spcAft>
              <a:defRPr sz="1200"/>
            </a:lvl5pPr>
          </a:lstStyle>
          <a:p>
            <a:r>
              <a:rPr lang="en-US" dirty="0"/>
              <a:t>Place content here</a:t>
            </a:r>
          </a:p>
        </p:txBody>
      </p:sp>
      <p:sp>
        <p:nvSpPr>
          <p:cNvPr id="4" name="Text Placeholder 212">
            <a:extLst>
              <a:ext uri="{FF2B5EF4-FFF2-40B4-BE49-F238E27FC236}">
                <a16:creationId xmlns:a16="http://schemas.microsoft.com/office/drawing/2014/main" id="{0EDE83FF-6880-0C2B-F666-A52972148FBD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310896" y="1399032"/>
            <a:ext cx="2679192" cy="433965"/>
          </a:xfrm>
          <a:solidFill>
            <a:schemeClr val="tx2"/>
          </a:solidFill>
        </p:spPr>
        <p:txBody>
          <a:bodyPr wrap="square" lIns="182880" tIns="91440" rIns="91440" bIns="91440">
            <a:noAutofit/>
          </a:bodyPr>
          <a:lstStyle>
            <a:lvl1pPr marL="0" indent="0">
              <a:buNone/>
              <a:defRPr sz="1800" b="1" i="0">
                <a:solidFill>
                  <a:schemeClr val="bg1"/>
                </a:solidFill>
                <a:latin typeface="+mj-lt"/>
              </a:defRPr>
            </a:lvl1pPr>
            <a:lvl2pPr marL="342900" indent="0">
              <a:buNone/>
              <a:defRPr sz="1350" b="1">
                <a:solidFill>
                  <a:schemeClr val="bg1"/>
                </a:solidFill>
              </a:defRPr>
            </a:lvl2pPr>
            <a:lvl3pPr marL="685800" indent="0">
              <a:buNone/>
              <a:defRPr sz="1350" b="1">
                <a:solidFill>
                  <a:schemeClr val="bg1"/>
                </a:solidFill>
              </a:defRPr>
            </a:lvl3pPr>
            <a:lvl4pPr marL="1028700" indent="0">
              <a:buNone/>
              <a:defRPr sz="1350" b="1">
                <a:solidFill>
                  <a:schemeClr val="bg1"/>
                </a:solidFill>
              </a:defRPr>
            </a:lvl4pPr>
            <a:lvl5pPr marL="1371600" indent="0">
              <a:buNone/>
              <a:defRPr sz="1350" b="1">
                <a:solidFill>
                  <a:schemeClr val="bg1"/>
                </a:solidFill>
              </a:defRPr>
            </a:lvl5pPr>
          </a:lstStyle>
          <a:p>
            <a:r>
              <a:rPr lang="en-US" dirty="0"/>
              <a:t>Place content here</a:t>
            </a:r>
          </a:p>
        </p:txBody>
      </p:sp>
      <p:sp>
        <p:nvSpPr>
          <p:cNvPr id="5" name="Text Placeholder 212">
            <a:extLst>
              <a:ext uri="{FF2B5EF4-FFF2-40B4-BE49-F238E27FC236}">
                <a16:creationId xmlns:a16="http://schemas.microsoft.com/office/drawing/2014/main" id="{8CEEB1B0-74A1-A9A5-0E01-2E2E2380F2DF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3218688" y="1399032"/>
            <a:ext cx="2679192" cy="429768"/>
          </a:xfrm>
          <a:solidFill>
            <a:schemeClr val="tx2"/>
          </a:solidFill>
        </p:spPr>
        <p:txBody>
          <a:bodyPr wrap="square" lIns="182880" tIns="91440" rIns="91440" bIns="91440">
            <a:noAutofit/>
          </a:bodyPr>
          <a:lstStyle>
            <a:lvl1pPr marL="0" indent="0">
              <a:buNone/>
              <a:defRPr sz="1800" b="1" i="0">
                <a:solidFill>
                  <a:schemeClr val="bg1"/>
                </a:solidFill>
                <a:latin typeface="+mj-lt"/>
              </a:defRPr>
            </a:lvl1pPr>
            <a:lvl2pPr marL="342900" indent="0">
              <a:buNone/>
              <a:defRPr sz="1350" b="1">
                <a:solidFill>
                  <a:schemeClr val="bg1"/>
                </a:solidFill>
              </a:defRPr>
            </a:lvl2pPr>
            <a:lvl3pPr marL="685800" indent="0">
              <a:buNone/>
              <a:defRPr sz="1350" b="1">
                <a:solidFill>
                  <a:schemeClr val="bg1"/>
                </a:solidFill>
              </a:defRPr>
            </a:lvl3pPr>
            <a:lvl4pPr marL="1028700" indent="0">
              <a:buNone/>
              <a:defRPr sz="1350" b="1">
                <a:solidFill>
                  <a:schemeClr val="bg1"/>
                </a:solidFill>
              </a:defRPr>
            </a:lvl4pPr>
            <a:lvl5pPr marL="1371600" indent="0">
              <a:buNone/>
              <a:defRPr sz="1350" b="1">
                <a:solidFill>
                  <a:schemeClr val="bg1"/>
                </a:solidFill>
              </a:defRPr>
            </a:lvl5pPr>
          </a:lstStyle>
          <a:p>
            <a:r>
              <a:rPr lang="en-US" dirty="0"/>
              <a:t>Place content here</a:t>
            </a:r>
          </a:p>
        </p:txBody>
      </p:sp>
      <p:sp>
        <p:nvSpPr>
          <p:cNvPr id="6" name="Text Placeholder 212">
            <a:extLst>
              <a:ext uri="{FF2B5EF4-FFF2-40B4-BE49-F238E27FC236}">
                <a16:creationId xmlns:a16="http://schemas.microsoft.com/office/drawing/2014/main" id="{1B1FC136-726A-E90A-AA01-55CC4CA7F5C6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6135624" y="1399032"/>
            <a:ext cx="2679192" cy="429768"/>
          </a:xfrm>
          <a:solidFill>
            <a:schemeClr val="tx2"/>
          </a:solidFill>
        </p:spPr>
        <p:txBody>
          <a:bodyPr wrap="square" lIns="182880" tIns="91440" rIns="91440" bIns="91440">
            <a:noAutofit/>
          </a:bodyPr>
          <a:lstStyle>
            <a:lvl1pPr marL="0" indent="0">
              <a:buNone/>
              <a:defRPr sz="1800" b="1" i="0">
                <a:solidFill>
                  <a:schemeClr val="bg1"/>
                </a:solidFill>
                <a:latin typeface="+mj-lt"/>
              </a:defRPr>
            </a:lvl1pPr>
            <a:lvl2pPr marL="342900" indent="0">
              <a:buNone/>
              <a:defRPr sz="1350" b="1">
                <a:solidFill>
                  <a:schemeClr val="bg1"/>
                </a:solidFill>
              </a:defRPr>
            </a:lvl2pPr>
            <a:lvl3pPr marL="685800" indent="0">
              <a:buNone/>
              <a:defRPr sz="1350" b="1">
                <a:solidFill>
                  <a:schemeClr val="bg1"/>
                </a:solidFill>
              </a:defRPr>
            </a:lvl3pPr>
            <a:lvl4pPr marL="1028700" indent="0">
              <a:buNone/>
              <a:defRPr sz="1350" b="1">
                <a:solidFill>
                  <a:schemeClr val="bg1"/>
                </a:solidFill>
              </a:defRPr>
            </a:lvl4pPr>
            <a:lvl5pPr marL="1371600" indent="0">
              <a:buNone/>
              <a:defRPr sz="1350" b="1">
                <a:solidFill>
                  <a:schemeClr val="bg1"/>
                </a:solidFill>
              </a:defRPr>
            </a:lvl5pPr>
          </a:lstStyle>
          <a:p>
            <a:r>
              <a:rPr lang="en-US" dirty="0"/>
              <a:t>Place content here</a:t>
            </a: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28B52FD8-0DF9-CE18-0FB2-6CB1D64BEB5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29184" y="365760"/>
            <a:ext cx="8476488" cy="886397"/>
          </a:xfrm>
        </p:spPr>
        <p:txBody>
          <a:bodyPr/>
          <a:lstStyle>
            <a:lvl1pPr>
              <a:defRPr>
                <a:latin typeface="+mj-lt"/>
              </a:defRPr>
            </a:lvl1pPr>
          </a:lstStyle>
          <a:p>
            <a:r>
              <a:rPr lang="en-US" dirty="0"/>
              <a:t>One-sentence headline stating the main takeaway message</a:t>
            </a:r>
          </a:p>
        </p:txBody>
      </p:sp>
    </p:spTree>
    <p:extLst>
      <p:ext uri="{BB962C8B-B14F-4D97-AF65-F5344CB8AC3E}">
        <p14:creationId xmlns:p14="http://schemas.microsoft.com/office/powerpoint/2010/main" val="140144569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-Column Green B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2B9DD14-4659-B8FE-84E6-93F5C544420C}"/>
              </a:ext>
            </a:extLst>
          </p:cNvPr>
          <p:cNvSpPr>
            <a:spLocks noGrp="1"/>
          </p:cNvSpPr>
          <p:nvPr>
            <p:ph sz="half" idx="1" hasCustomPrompt="1"/>
          </p:nvPr>
        </p:nvSpPr>
        <p:spPr>
          <a:xfrm>
            <a:off x="292608" y="1947672"/>
            <a:ext cx="1947672" cy="3617259"/>
          </a:xfrm>
        </p:spPr>
        <p:txBody>
          <a:bodyPr lIns="182880" tIns="91440" rIns="91440" bIns="91440">
            <a:noAutofit/>
          </a:bodyPr>
          <a:lstStyle>
            <a:lvl1pPr marL="0" indent="0">
              <a:spcBef>
                <a:spcPts val="900"/>
              </a:spcBef>
              <a:spcAft>
                <a:spcPts val="45"/>
              </a:spcAft>
              <a:buNone/>
              <a:defRPr sz="1800">
                <a:solidFill>
                  <a:schemeClr val="tx1"/>
                </a:solidFill>
              </a:defRPr>
            </a:lvl1pPr>
            <a:lvl2pPr>
              <a:spcBef>
                <a:spcPts val="900"/>
              </a:spcBef>
              <a:spcAft>
                <a:spcPts val="45"/>
              </a:spcAft>
              <a:defRPr sz="1200">
                <a:solidFill>
                  <a:schemeClr val="tx1"/>
                </a:solidFill>
              </a:defRPr>
            </a:lvl2pPr>
            <a:lvl3pPr>
              <a:spcBef>
                <a:spcPts val="900"/>
              </a:spcBef>
              <a:spcAft>
                <a:spcPts val="45"/>
              </a:spcAft>
              <a:defRPr sz="1200">
                <a:solidFill>
                  <a:schemeClr val="tx1"/>
                </a:solidFill>
              </a:defRPr>
            </a:lvl3pPr>
            <a:lvl4pPr>
              <a:spcBef>
                <a:spcPts val="900"/>
              </a:spcBef>
              <a:spcAft>
                <a:spcPts val="45"/>
              </a:spcAft>
              <a:defRPr sz="1200">
                <a:solidFill>
                  <a:schemeClr val="tx1"/>
                </a:solidFill>
              </a:defRPr>
            </a:lvl4pPr>
            <a:lvl5pPr>
              <a:spcBef>
                <a:spcPts val="900"/>
              </a:spcBef>
              <a:spcAft>
                <a:spcPts val="45"/>
              </a:spcAft>
              <a:defRPr sz="1200"/>
            </a:lvl5pPr>
          </a:lstStyle>
          <a:p>
            <a:r>
              <a:rPr lang="en-US" dirty="0"/>
              <a:t>Place content here</a:t>
            </a:r>
          </a:p>
        </p:txBody>
      </p:sp>
      <p:sp>
        <p:nvSpPr>
          <p:cNvPr id="3428" name="Content Placeholder 2">
            <a:extLst>
              <a:ext uri="{FF2B5EF4-FFF2-40B4-BE49-F238E27FC236}">
                <a16:creationId xmlns:a16="http://schemas.microsoft.com/office/drawing/2014/main" id="{91B561D3-B6AC-5C9F-026F-E37DD262A783}"/>
              </a:ext>
            </a:extLst>
          </p:cNvPr>
          <p:cNvSpPr>
            <a:spLocks noGrp="1"/>
          </p:cNvSpPr>
          <p:nvPr>
            <p:ph sz="half" idx="14" hasCustomPrompt="1"/>
          </p:nvPr>
        </p:nvSpPr>
        <p:spPr>
          <a:xfrm>
            <a:off x="2487168" y="1947672"/>
            <a:ext cx="1947672" cy="3617259"/>
          </a:xfrm>
        </p:spPr>
        <p:txBody>
          <a:bodyPr lIns="182880" tIns="91440" rIns="91440" bIns="91440">
            <a:noAutofit/>
          </a:bodyPr>
          <a:lstStyle>
            <a:lvl1pPr marL="0" indent="0">
              <a:spcBef>
                <a:spcPts val="900"/>
              </a:spcBef>
              <a:spcAft>
                <a:spcPts val="45"/>
              </a:spcAft>
              <a:buNone/>
              <a:defRPr sz="1800">
                <a:solidFill>
                  <a:schemeClr val="tx1"/>
                </a:solidFill>
              </a:defRPr>
            </a:lvl1pPr>
            <a:lvl2pPr>
              <a:spcBef>
                <a:spcPts val="900"/>
              </a:spcBef>
              <a:spcAft>
                <a:spcPts val="45"/>
              </a:spcAft>
              <a:defRPr sz="1200">
                <a:solidFill>
                  <a:schemeClr val="tx1"/>
                </a:solidFill>
              </a:defRPr>
            </a:lvl2pPr>
            <a:lvl3pPr>
              <a:spcBef>
                <a:spcPts val="900"/>
              </a:spcBef>
              <a:spcAft>
                <a:spcPts val="45"/>
              </a:spcAft>
              <a:defRPr sz="1200">
                <a:solidFill>
                  <a:schemeClr val="tx1"/>
                </a:solidFill>
              </a:defRPr>
            </a:lvl3pPr>
            <a:lvl4pPr>
              <a:spcBef>
                <a:spcPts val="900"/>
              </a:spcBef>
              <a:spcAft>
                <a:spcPts val="45"/>
              </a:spcAft>
              <a:defRPr sz="1200">
                <a:solidFill>
                  <a:schemeClr val="tx1"/>
                </a:solidFill>
              </a:defRPr>
            </a:lvl4pPr>
            <a:lvl5pPr>
              <a:spcBef>
                <a:spcPts val="900"/>
              </a:spcBef>
              <a:spcAft>
                <a:spcPts val="45"/>
              </a:spcAft>
              <a:defRPr sz="1200"/>
            </a:lvl5pPr>
          </a:lstStyle>
          <a:p>
            <a:r>
              <a:rPr lang="en-US" dirty="0"/>
              <a:t>Place content here</a:t>
            </a:r>
          </a:p>
        </p:txBody>
      </p:sp>
      <p:sp>
        <p:nvSpPr>
          <p:cNvPr id="3430" name="Content Placeholder 2">
            <a:extLst>
              <a:ext uri="{FF2B5EF4-FFF2-40B4-BE49-F238E27FC236}">
                <a16:creationId xmlns:a16="http://schemas.microsoft.com/office/drawing/2014/main" id="{0971FFF4-0C2D-A4E6-1474-3D6A4F0506DA}"/>
              </a:ext>
            </a:extLst>
          </p:cNvPr>
          <p:cNvSpPr>
            <a:spLocks noGrp="1"/>
          </p:cNvSpPr>
          <p:nvPr>
            <p:ph sz="half" idx="16" hasCustomPrompt="1"/>
          </p:nvPr>
        </p:nvSpPr>
        <p:spPr>
          <a:xfrm>
            <a:off x="4709160" y="1947672"/>
            <a:ext cx="1947672" cy="3617259"/>
          </a:xfrm>
        </p:spPr>
        <p:txBody>
          <a:bodyPr lIns="182880" tIns="91440" rIns="91440" bIns="91440">
            <a:noAutofit/>
          </a:bodyPr>
          <a:lstStyle>
            <a:lvl1pPr marL="0" indent="0">
              <a:spcBef>
                <a:spcPts val="900"/>
              </a:spcBef>
              <a:spcAft>
                <a:spcPts val="45"/>
              </a:spcAft>
              <a:buNone/>
              <a:defRPr sz="1800">
                <a:solidFill>
                  <a:schemeClr val="tx1"/>
                </a:solidFill>
              </a:defRPr>
            </a:lvl1pPr>
            <a:lvl2pPr>
              <a:spcBef>
                <a:spcPts val="900"/>
              </a:spcBef>
              <a:spcAft>
                <a:spcPts val="45"/>
              </a:spcAft>
              <a:defRPr sz="1200">
                <a:solidFill>
                  <a:schemeClr val="tx1"/>
                </a:solidFill>
              </a:defRPr>
            </a:lvl2pPr>
            <a:lvl3pPr>
              <a:spcBef>
                <a:spcPts val="900"/>
              </a:spcBef>
              <a:spcAft>
                <a:spcPts val="45"/>
              </a:spcAft>
              <a:defRPr sz="1200">
                <a:solidFill>
                  <a:schemeClr val="tx1"/>
                </a:solidFill>
              </a:defRPr>
            </a:lvl3pPr>
            <a:lvl4pPr>
              <a:spcBef>
                <a:spcPts val="900"/>
              </a:spcBef>
              <a:spcAft>
                <a:spcPts val="45"/>
              </a:spcAft>
              <a:defRPr sz="1200">
                <a:solidFill>
                  <a:schemeClr val="tx1"/>
                </a:solidFill>
              </a:defRPr>
            </a:lvl4pPr>
            <a:lvl5pPr>
              <a:spcBef>
                <a:spcPts val="900"/>
              </a:spcBef>
              <a:spcAft>
                <a:spcPts val="45"/>
              </a:spcAft>
              <a:defRPr sz="1200"/>
            </a:lvl5pPr>
          </a:lstStyle>
          <a:p>
            <a:r>
              <a:rPr lang="en-US" dirty="0"/>
              <a:t>Place content here</a:t>
            </a:r>
          </a:p>
        </p:txBody>
      </p:sp>
      <p:sp>
        <p:nvSpPr>
          <p:cNvPr id="3432" name="Content Placeholder 2">
            <a:extLst>
              <a:ext uri="{FF2B5EF4-FFF2-40B4-BE49-F238E27FC236}">
                <a16:creationId xmlns:a16="http://schemas.microsoft.com/office/drawing/2014/main" id="{13E0DCF4-21AE-4C71-696D-13E98DC66059}"/>
              </a:ext>
            </a:extLst>
          </p:cNvPr>
          <p:cNvSpPr>
            <a:spLocks noGrp="1"/>
          </p:cNvSpPr>
          <p:nvPr>
            <p:ph sz="half" idx="18" hasCustomPrompt="1"/>
          </p:nvPr>
        </p:nvSpPr>
        <p:spPr>
          <a:xfrm>
            <a:off x="6903720" y="1947672"/>
            <a:ext cx="1947672" cy="3617259"/>
          </a:xfrm>
        </p:spPr>
        <p:txBody>
          <a:bodyPr lIns="182880" tIns="91440" rIns="91440" bIns="91440">
            <a:noAutofit/>
          </a:bodyPr>
          <a:lstStyle>
            <a:lvl1pPr marL="0" indent="0">
              <a:spcBef>
                <a:spcPts val="900"/>
              </a:spcBef>
              <a:spcAft>
                <a:spcPts val="45"/>
              </a:spcAft>
              <a:buNone/>
              <a:defRPr sz="1800">
                <a:solidFill>
                  <a:schemeClr val="tx1"/>
                </a:solidFill>
              </a:defRPr>
            </a:lvl1pPr>
            <a:lvl2pPr>
              <a:spcBef>
                <a:spcPts val="900"/>
              </a:spcBef>
              <a:spcAft>
                <a:spcPts val="45"/>
              </a:spcAft>
              <a:defRPr sz="1200">
                <a:solidFill>
                  <a:schemeClr val="tx1"/>
                </a:solidFill>
              </a:defRPr>
            </a:lvl2pPr>
            <a:lvl3pPr>
              <a:spcBef>
                <a:spcPts val="900"/>
              </a:spcBef>
              <a:spcAft>
                <a:spcPts val="45"/>
              </a:spcAft>
              <a:defRPr sz="1200">
                <a:solidFill>
                  <a:schemeClr val="tx1"/>
                </a:solidFill>
              </a:defRPr>
            </a:lvl3pPr>
            <a:lvl4pPr>
              <a:spcBef>
                <a:spcPts val="900"/>
              </a:spcBef>
              <a:spcAft>
                <a:spcPts val="45"/>
              </a:spcAft>
              <a:defRPr sz="1200">
                <a:solidFill>
                  <a:schemeClr val="tx1"/>
                </a:solidFill>
              </a:defRPr>
            </a:lvl4pPr>
            <a:lvl5pPr>
              <a:spcBef>
                <a:spcPts val="900"/>
              </a:spcBef>
              <a:spcAft>
                <a:spcPts val="45"/>
              </a:spcAft>
              <a:defRPr sz="1200"/>
            </a:lvl5pPr>
          </a:lstStyle>
          <a:p>
            <a:r>
              <a:rPr lang="en-US" dirty="0"/>
              <a:t>Place content here</a:t>
            </a:r>
          </a:p>
        </p:txBody>
      </p:sp>
      <p:sp>
        <p:nvSpPr>
          <p:cNvPr id="4" name="Text Placeholder 212">
            <a:extLst>
              <a:ext uri="{FF2B5EF4-FFF2-40B4-BE49-F238E27FC236}">
                <a16:creationId xmlns:a16="http://schemas.microsoft.com/office/drawing/2014/main" id="{A8FB3702-489D-7133-5029-0EED83D74255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92608" y="1399032"/>
            <a:ext cx="1975104" cy="435568"/>
          </a:xfrm>
          <a:solidFill>
            <a:schemeClr val="tx2"/>
          </a:solidFill>
        </p:spPr>
        <p:txBody>
          <a:bodyPr wrap="square" lIns="182880" tIns="91440" rIns="91440" bIns="91440">
            <a:spAutoFit/>
          </a:bodyPr>
          <a:lstStyle>
            <a:lvl1pPr marL="0" indent="0">
              <a:buNone/>
              <a:defRPr sz="1800" b="1" i="0">
                <a:solidFill>
                  <a:schemeClr val="bg1"/>
                </a:solidFill>
                <a:latin typeface="+mj-lt"/>
              </a:defRPr>
            </a:lvl1pPr>
            <a:lvl2pPr marL="342900" indent="0">
              <a:buNone/>
              <a:defRPr sz="1350" b="1">
                <a:solidFill>
                  <a:schemeClr val="bg1"/>
                </a:solidFill>
              </a:defRPr>
            </a:lvl2pPr>
            <a:lvl3pPr marL="685800" indent="0">
              <a:buNone/>
              <a:defRPr sz="1350" b="1">
                <a:solidFill>
                  <a:schemeClr val="bg1"/>
                </a:solidFill>
              </a:defRPr>
            </a:lvl3pPr>
            <a:lvl4pPr marL="1028700" indent="0">
              <a:buNone/>
              <a:defRPr sz="1350" b="1">
                <a:solidFill>
                  <a:schemeClr val="bg1"/>
                </a:solidFill>
              </a:defRPr>
            </a:lvl4pPr>
            <a:lvl5pPr marL="1371600" indent="0">
              <a:buNone/>
              <a:defRPr sz="1350" b="1">
                <a:solidFill>
                  <a:schemeClr val="bg1"/>
                </a:solidFill>
              </a:defRPr>
            </a:lvl5pPr>
          </a:lstStyle>
          <a:p>
            <a:r>
              <a:rPr lang="en-US" dirty="0"/>
              <a:t>Place content</a:t>
            </a:r>
          </a:p>
        </p:txBody>
      </p:sp>
      <p:sp>
        <p:nvSpPr>
          <p:cNvPr id="5" name="Text Placeholder 212">
            <a:extLst>
              <a:ext uri="{FF2B5EF4-FFF2-40B4-BE49-F238E27FC236}">
                <a16:creationId xmlns:a16="http://schemas.microsoft.com/office/drawing/2014/main" id="{A472ABD6-D4AF-51A3-D274-EB02E1F7D698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2487168" y="1399032"/>
            <a:ext cx="1975104" cy="429768"/>
          </a:xfrm>
          <a:solidFill>
            <a:schemeClr val="tx2"/>
          </a:solidFill>
        </p:spPr>
        <p:txBody>
          <a:bodyPr wrap="square" lIns="182880" tIns="91440" rIns="91440" bIns="91440">
            <a:noAutofit/>
          </a:bodyPr>
          <a:lstStyle>
            <a:lvl1pPr marL="0" indent="0">
              <a:buNone/>
              <a:defRPr sz="1800" b="1" i="0">
                <a:solidFill>
                  <a:schemeClr val="bg1"/>
                </a:solidFill>
                <a:latin typeface="+mj-lt"/>
              </a:defRPr>
            </a:lvl1pPr>
            <a:lvl2pPr marL="342900" indent="0">
              <a:buNone/>
              <a:defRPr sz="1350" b="1">
                <a:solidFill>
                  <a:schemeClr val="bg1"/>
                </a:solidFill>
              </a:defRPr>
            </a:lvl2pPr>
            <a:lvl3pPr marL="685800" indent="0">
              <a:buNone/>
              <a:defRPr sz="1350" b="1">
                <a:solidFill>
                  <a:schemeClr val="bg1"/>
                </a:solidFill>
              </a:defRPr>
            </a:lvl3pPr>
            <a:lvl4pPr marL="1028700" indent="0">
              <a:buNone/>
              <a:defRPr sz="1350" b="1">
                <a:solidFill>
                  <a:schemeClr val="bg1"/>
                </a:solidFill>
              </a:defRPr>
            </a:lvl4pPr>
            <a:lvl5pPr marL="1371600" indent="0">
              <a:buNone/>
              <a:defRPr sz="1350" b="1">
                <a:solidFill>
                  <a:schemeClr val="bg1"/>
                </a:solidFill>
              </a:defRPr>
            </a:lvl5pPr>
          </a:lstStyle>
          <a:p>
            <a:r>
              <a:rPr lang="en-US" dirty="0"/>
              <a:t>Place content</a:t>
            </a:r>
          </a:p>
        </p:txBody>
      </p:sp>
      <p:sp>
        <p:nvSpPr>
          <p:cNvPr id="6" name="Text Placeholder 212">
            <a:extLst>
              <a:ext uri="{FF2B5EF4-FFF2-40B4-BE49-F238E27FC236}">
                <a16:creationId xmlns:a16="http://schemas.microsoft.com/office/drawing/2014/main" id="{9B2846D9-98D8-E207-8370-E81B28729B49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4709160" y="1399032"/>
            <a:ext cx="1975104" cy="433965"/>
          </a:xfrm>
          <a:solidFill>
            <a:schemeClr val="tx2"/>
          </a:solidFill>
        </p:spPr>
        <p:txBody>
          <a:bodyPr wrap="square" lIns="182880" tIns="91440" rIns="91440" bIns="91440">
            <a:noAutofit/>
          </a:bodyPr>
          <a:lstStyle>
            <a:lvl1pPr marL="0" indent="0">
              <a:buNone/>
              <a:defRPr sz="1800" b="1" i="0">
                <a:solidFill>
                  <a:schemeClr val="bg1"/>
                </a:solidFill>
                <a:latin typeface="+mj-lt"/>
              </a:defRPr>
            </a:lvl1pPr>
            <a:lvl2pPr marL="342900" indent="0">
              <a:buNone/>
              <a:defRPr sz="1350" b="1">
                <a:solidFill>
                  <a:schemeClr val="bg1"/>
                </a:solidFill>
              </a:defRPr>
            </a:lvl2pPr>
            <a:lvl3pPr marL="685800" indent="0">
              <a:buNone/>
              <a:defRPr sz="1350" b="1">
                <a:solidFill>
                  <a:schemeClr val="bg1"/>
                </a:solidFill>
              </a:defRPr>
            </a:lvl3pPr>
            <a:lvl4pPr marL="1028700" indent="0">
              <a:buNone/>
              <a:defRPr sz="1350" b="1">
                <a:solidFill>
                  <a:schemeClr val="bg1"/>
                </a:solidFill>
              </a:defRPr>
            </a:lvl4pPr>
            <a:lvl5pPr marL="1371600" indent="0">
              <a:buNone/>
              <a:defRPr sz="1350" b="1">
                <a:solidFill>
                  <a:schemeClr val="bg1"/>
                </a:solidFill>
              </a:defRPr>
            </a:lvl5pPr>
          </a:lstStyle>
          <a:p>
            <a:r>
              <a:rPr lang="en-US" dirty="0"/>
              <a:t>Place content</a:t>
            </a:r>
          </a:p>
        </p:txBody>
      </p:sp>
      <p:sp>
        <p:nvSpPr>
          <p:cNvPr id="7" name="Text Placeholder 212">
            <a:extLst>
              <a:ext uri="{FF2B5EF4-FFF2-40B4-BE49-F238E27FC236}">
                <a16:creationId xmlns:a16="http://schemas.microsoft.com/office/drawing/2014/main" id="{5A4E93FB-938D-13A6-A78B-46943641C35D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6903720" y="1399032"/>
            <a:ext cx="1975104" cy="433965"/>
          </a:xfrm>
          <a:solidFill>
            <a:schemeClr val="tx2"/>
          </a:solidFill>
        </p:spPr>
        <p:txBody>
          <a:bodyPr wrap="square" lIns="182880" tIns="91440" rIns="91440" bIns="91440">
            <a:noAutofit/>
          </a:bodyPr>
          <a:lstStyle>
            <a:lvl1pPr marL="0" indent="0">
              <a:buNone/>
              <a:defRPr sz="1800" b="1" i="0">
                <a:solidFill>
                  <a:schemeClr val="bg1"/>
                </a:solidFill>
                <a:latin typeface="+mj-lt"/>
              </a:defRPr>
            </a:lvl1pPr>
            <a:lvl2pPr marL="342900" indent="0">
              <a:buNone/>
              <a:defRPr sz="1350" b="1">
                <a:solidFill>
                  <a:schemeClr val="bg1"/>
                </a:solidFill>
              </a:defRPr>
            </a:lvl2pPr>
            <a:lvl3pPr marL="685800" indent="0">
              <a:buNone/>
              <a:defRPr sz="1350" b="1">
                <a:solidFill>
                  <a:schemeClr val="bg1"/>
                </a:solidFill>
              </a:defRPr>
            </a:lvl3pPr>
            <a:lvl4pPr marL="1028700" indent="0">
              <a:buNone/>
              <a:defRPr sz="1350" b="1">
                <a:solidFill>
                  <a:schemeClr val="bg1"/>
                </a:solidFill>
              </a:defRPr>
            </a:lvl4pPr>
            <a:lvl5pPr marL="1371600" indent="0">
              <a:buNone/>
              <a:defRPr sz="1350" b="1">
                <a:solidFill>
                  <a:schemeClr val="bg1"/>
                </a:solidFill>
              </a:defRPr>
            </a:lvl5pPr>
          </a:lstStyle>
          <a:p>
            <a:r>
              <a:rPr lang="en-US" dirty="0"/>
              <a:t>Place content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DF7E687F-A0D7-EA7D-1E0B-482587A66E3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29184" y="365760"/>
            <a:ext cx="8476488" cy="886397"/>
          </a:xfrm>
        </p:spPr>
        <p:txBody>
          <a:bodyPr/>
          <a:lstStyle>
            <a:lvl1pPr>
              <a:defRPr>
                <a:latin typeface="+mj-lt"/>
              </a:defRPr>
            </a:lvl1pPr>
          </a:lstStyle>
          <a:p>
            <a:r>
              <a:rPr lang="en-US" dirty="0"/>
              <a:t>One-sentence headline stating the main takeaway message</a:t>
            </a:r>
          </a:p>
        </p:txBody>
      </p:sp>
    </p:spTree>
    <p:extLst>
      <p:ext uri="{BB962C8B-B14F-4D97-AF65-F5344CB8AC3E}">
        <p14:creationId xmlns:p14="http://schemas.microsoft.com/office/powerpoint/2010/main" val="49818824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-Image Series 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>
            <a:extLst>
              <a:ext uri="{FF2B5EF4-FFF2-40B4-BE49-F238E27FC236}">
                <a16:creationId xmlns:a16="http://schemas.microsoft.com/office/drawing/2014/main" id="{A0731A8F-A5F9-DD23-C897-CABCBA301C32}"/>
              </a:ext>
            </a:extLst>
          </p:cNvPr>
          <p:cNvSpPr/>
          <p:nvPr userDrawn="1"/>
        </p:nvSpPr>
        <p:spPr>
          <a:xfrm>
            <a:off x="0" y="2874041"/>
            <a:ext cx="9144000" cy="3983959"/>
          </a:xfrm>
          <a:custGeom>
            <a:avLst/>
            <a:gdLst>
              <a:gd name="connsiteX0" fmla="*/ 0 w 12192000"/>
              <a:gd name="connsiteY0" fmla="*/ 0 h 3728466"/>
              <a:gd name="connsiteX1" fmla="*/ 12192000 w 12192000"/>
              <a:gd name="connsiteY1" fmla="*/ 0 h 3728466"/>
              <a:gd name="connsiteX2" fmla="*/ 12192000 w 12192000"/>
              <a:gd name="connsiteY2" fmla="*/ 3728466 h 3728466"/>
              <a:gd name="connsiteX3" fmla="*/ 0 w 12192000"/>
              <a:gd name="connsiteY3" fmla="*/ 3728466 h 37284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92000" h="3728466">
                <a:moveTo>
                  <a:pt x="0" y="0"/>
                </a:moveTo>
                <a:lnTo>
                  <a:pt x="12192000" y="0"/>
                </a:lnTo>
                <a:lnTo>
                  <a:pt x="12192000" y="3728466"/>
                </a:lnTo>
                <a:lnTo>
                  <a:pt x="0" y="3728466"/>
                </a:lnTo>
                <a:close/>
              </a:path>
            </a:pathLst>
          </a:custGeom>
          <a:solidFill>
            <a:schemeClr val="tx2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sz="1350" dirty="0">
              <a:latin typeface="Aptos Light" panose="020B0004020202020204" pitchFamily="34" charset="0"/>
            </a:endParaRPr>
          </a:p>
        </p:txBody>
      </p:sp>
      <p:sp>
        <p:nvSpPr>
          <p:cNvPr id="3" name="Rectangle 6">
            <a:extLst>
              <a:ext uri="{FF2B5EF4-FFF2-40B4-BE49-F238E27FC236}">
                <a16:creationId xmlns:a16="http://schemas.microsoft.com/office/drawing/2014/main" id="{AB6D4833-11C2-F073-A788-EE5CF0875463}"/>
              </a:ext>
            </a:extLst>
          </p:cNvPr>
          <p:cNvSpPr>
            <a:spLocks noChangeArrowheads="1"/>
          </p:cNvSpPr>
          <p:nvPr userDrawn="1"/>
        </p:nvSpPr>
        <p:spPr bwMode="auto">
          <a:xfrm flipH="1">
            <a:off x="8645043" y="6576851"/>
            <a:ext cx="210301" cy="15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/>
          <a:lstStyle/>
          <a:p>
            <a:pPr algn="ctr" defTabSz="129779">
              <a:lnSpc>
                <a:spcPct val="90000"/>
              </a:lnSpc>
              <a:tabLst>
                <a:tab pos="172641" algn="l"/>
              </a:tabLst>
              <a:defRPr/>
            </a:pPr>
            <a:fld id="{040BB257-551A-4736-B50F-DCF1BA034C06}" type="slidenum">
              <a:rPr lang="en-US" sz="750" smtClean="0">
                <a:solidFill>
                  <a:schemeClr val="bg1"/>
                </a:solidFill>
                <a:latin typeface="Aptos Light" panose="020B0004020202020204" pitchFamily="34" charset="0"/>
                <a:ea typeface="Aptos" panose="02000000000000000000" pitchFamily="2" charset="0"/>
                <a:cs typeface="Times New Roman" panose="02020603050405020304" pitchFamily="18" charset="0"/>
              </a:rPr>
              <a:pPr algn="ctr" defTabSz="129779">
                <a:lnSpc>
                  <a:spcPct val="90000"/>
                </a:lnSpc>
                <a:tabLst>
                  <a:tab pos="172641" algn="l"/>
                </a:tabLst>
                <a:defRPr/>
              </a:pPr>
              <a:t>‹#›</a:t>
            </a:fld>
            <a:endParaRPr lang="en-US" sz="750" dirty="0">
              <a:solidFill>
                <a:schemeClr val="bg1"/>
              </a:solidFill>
              <a:latin typeface="Aptos Light" panose="020B0004020202020204" pitchFamily="34" charset="0"/>
              <a:ea typeface="Aptos" panose="02000000000000000000" pitchFamily="2" charset="0"/>
              <a:cs typeface="Times New Roman" panose="02020603050405020304" pitchFamily="18" charset="0"/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B434A6DB-C53E-62E5-DBA4-18AABD8C50A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29184" y="365760"/>
            <a:ext cx="8476488" cy="886397"/>
          </a:xfrm>
        </p:spPr>
        <p:txBody>
          <a:bodyPr/>
          <a:lstStyle>
            <a:lvl1pPr>
              <a:defRPr>
                <a:latin typeface="+mj-lt"/>
              </a:defRPr>
            </a:lvl1pPr>
          </a:lstStyle>
          <a:p>
            <a:r>
              <a:rPr lang="en-US" dirty="0"/>
              <a:t>One-sentence headline stating the main takeaway message</a:t>
            </a:r>
          </a:p>
        </p:txBody>
      </p:sp>
      <p:pic>
        <p:nvPicPr>
          <p:cNvPr id="14" name="Graphic 13">
            <a:extLst>
              <a:ext uri="{FF2B5EF4-FFF2-40B4-BE49-F238E27FC236}">
                <a16:creationId xmlns:a16="http://schemas.microsoft.com/office/drawing/2014/main" id="{C185FED3-43C4-A63D-4E15-A06D8C4F35C7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236019" y="6431818"/>
            <a:ext cx="1188988" cy="285824"/>
          </a:xfrm>
          <a:prstGeom prst="rect">
            <a:avLst/>
          </a:prstGeom>
        </p:spPr>
      </p:pic>
      <p:sp>
        <p:nvSpPr>
          <p:cNvPr id="2" name="Picture Placeholder 360">
            <a:extLst>
              <a:ext uri="{FF2B5EF4-FFF2-40B4-BE49-F238E27FC236}">
                <a16:creationId xmlns:a16="http://schemas.microsoft.com/office/drawing/2014/main" id="{3665992E-312E-7BFF-F763-03582AD7CA0C}"/>
              </a:ext>
            </a:extLst>
          </p:cNvPr>
          <p:cNvSpPr>
            <a:spLocks noGrp="1" noChangeAspect="1"/>
          </p:cNvSpPr>
          <p:nvPr>
            <p:ph type="pic" sz="quarter" idx="12"/>
          </p:nvPr>
        </p:nvSpPr>
        <p:spPr>
          <a:xfrm>
            <a:off x="329184" y="1645920"/>
            <a:ext cx="2649792" cy="2651760"/>
          </a:xfrm>
          <a:solidFill>
            <a:schemeClr val="bg2"/>
          </a:solidFill>
        </p:spPr>
        <p:txBody>
          <a:bodyPr/>
          <a:lstStyle>
            <a:lvl1pPr>
              <a:defRPr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7" name="Picture Placeholder 360">
            <a:extLst>
              <a:ext uri="{FF2B5EF4-FFF2-40B4-BE49-F238E27FC236}">
                <a16:creationId xmlns:a16="http://schemas.microsoft.com/office/drawing/2014/main" id="{6AB432EB-7F86-04D9-D801-61DE7DDD1CDE}"/>
              </a:ext>
            </a:extLst>
          </p:cNvPr>
          <p:cNvSpPr>
            <a:spLocks noGrp="1" noChangeAspect="1"/>
          </p:cNvSpPr>
          <p:nvPr>
            <p:ph type="pic" sz="quarter" idx="13"/>
          </p:nvPr>
        </p:nvSpPr>
        <p:spPr>
          <a:xfrm>
            <a:off x="3241548" y="1645920"/>
            <a:ext cx="2651760" cy="2651760"/>
          </a:xfrm>
          <a:solidFill>
            <a:schemeClr val="bg2"/>
          </a:solidFill>
        </p:spPr>
        <p:txBody>
          <a:bodyPr/>
          <a:lstStyle>
            <a:lvl1pPr>
              <a:defRPr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0" name="Picture Placeholder 360">
            <a:extLst>
              <a:ext uri="{FF2B5EF4-FFF2-40B4-BE49-F238E27FC236}">
                <a16:creationId xmlns:a16="http://schemas.microsoft.com/office/drawing/2014/main" id="{C41D3DE2-C649-2EDE-5EE2-90BA0BFBAB5F}"/>
              </a:ext>
            </a:extLst>
          </p:cNvPr>
          <p:cNvSpPr>
            <a:spLocks noGrp="1" noChangeAspect="1"/>
          </p:cNvSpPr>
          <p:nvPr>
            <p:ph type="pic" sz="quarter" idx="14"/>
          </p:nvPr>
        </p:nvSpPr>
        <p:spPr>
          <a:xfrm>
            <a:off x="6153912" y="1645920"/>
            <a:ext cx="2651760" cy="2651760"/>
          </a:xfrm>
          <a:solidFill>
            <a:schemeClr val="bg2"/>
          </a:solidFill>
        </p:spPr>
        <p:txBody>
          <a:bodyPr/>
          <a:lstStyle>
            <a:lvl1pPr>
              <a:defRPr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1" name="Text Placeholder 364">
            <a:extLst>
              <a:ext uri="{FF2B5EF4-FFF2-40B4-BE49-F238E27FC236}">
                <a16:creationId xmlns:a16="http://schemas.microsoft.com/office/drawing/2014/main" id="{20B243FD-1F81-8B20-CABD-220B3373073D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457105" y="4468264"/>
            <a:ext cx="2393950" cy="369332"/>
          </a:xfrm>
        </p:spPr>
        <p:txBody>
          <a:bodyPr tIns="91440" bIns="0">
            <a:noAutofit/>
          </a:bodyPr>
          <a:lstStyle>
            <a:lvl1pPr marL="0" indent="0" algn="ctr">
              <a:buNone/>
              <a:defRPr sz="1800" b="1">
                <a:solidFill>
                  <a:schemeClr val="bg1"/>
                </a:solidFill>
                <a:latin typeface="+mj-lt"/>
              </a:defRPr>
            </a:lvl1pPr>
            <a:lvl2pPr marL="457200" indent="0" algn="ctr">
              <a:buNone/>
              <a:defRPr sz="2000" b="1">
                <a:solidFill>
                  <a:schemeClr val="bg1"/>
                </a:solidFill>
              </a:defRPr>
            </a:lvl2pPr>
            <a:lvl3pPr marL="914400" indent="0" algn="ctr">
              <a:buNone/>
              <a:defRPr sz="2000" b="1">
                <a:solidFill>
                  <a:schemeClr val="bg1"/>
                </a:solidFill>
              </a:defRPr>
            </a:lvl3pPr>
            <a:lvl4pPr marL="1371600" indent="0" algn="ctr">
              <a:buNone/>
              <a:defRPr sz="2000" b="1">
                <a:solidFill>
                  <a:schemeClr val="bg1"/>
                </a:solidFill>
              </a:defRPr>
            </a:lvl4pPr>
            <a:lvl5pPr marL="1828800" indent="0" algn="ctr">
              <a:buNone/>
              <a:defRPr sz="2000" b="1">
                <a:solidFill>
                  <a:schemeClr val="bg1"/>
                </a:solidFill>
              </a:defRPr>
            </a:lvl5pPr>
          </a:lstStyle>
          <a:p>
            <a:r>
              <a:rPr lang="en-US" dirty="0"/>
              <a:t>Place content here</a:t>
            </a:r>
          </a:p>
        </p:txBody>
      </p:sp>
      <p:sp>
        <p:nvSpPr>
          <p:cNvPr id="15" name="Text Placeholder 364">
            <a:extLst>
              <a:ext uri="{FF2B5EF4-FFF2-40B4-BE49-F238E27FC236}">
                <a16:creationId xmlns:a16="http://schemas.microsoft.com/office/drawing/2014/main" id="{D8D46F80-C0FC-FBB8-B82E-14DE03A3D841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3370453" y="4468264"/>
            <a:ext cx="2393950" cy="369332"/>
          </a:xfrm>
        </p:spPr>
        <p:txBody>
          <a:bodyPr tIns="91440" bIns="0">
            <a:noAutofit/>
          </a:bodyPr>
          <a:lstStyle>
            <a:lvl1pPr marL="0" indent="0" algn="ctr">
              <a:buNone/>
              <a:defRPr sz="1800" b="1">
                <a:solidFill>
                  <a:schemeClr val="bg1"/>
                </a:solidFill>
                <a:latin typeface="+mj-lt"/>
              </a:defRPr>
            </a:lvl1pPr>
            <a:lvl2pPr marL="457200" indent="0" algn="ctr">
              <a:buNone/>
              <a:defRPr sz="2000" b="1">
                <a:solidFill>
                  <a:schemeClr val="bg1"/>
                </a:solidFill>
              </a:defRPr>
            </a:lvl2pPr>
            <a:lvl3pPr marL="914400" indent="0" algn="ctr">
              <a:buNone/>
              <a:defRPr sz="2000" b="1">
                <a:solidFill>
                  <a:schemeClr val="bg1"/>
                </a:solidFill>
              </a:defRPr>
            </a:lvl3pPr>
            <a:lvl4pPr marL="1371600" indent="0" algn="ctr">
              <a:buNone/>
              <a:defRPr sz="2000" b="1">
                <a:solidFill>
                  <a:schemeClr val="bg1"/>
                </a:solidFill>
              </a:defRPr>
            </a:lvl4pPr>
            <a:lvl5pPr marL="1828800" indent="0" algn="ctr">
              <a:buNone/>
              <a:defRPr sz="2000" b="1">
                <a:solidFill>
                  <a:schemeClr val="bg1"/>
                </a:solidFill>
              </a:defRPr>
            </a:lvl5pPr>
          </a:lstStyle>
          <a:p>
            <a:r>
              <a:rPr lang="en-US" dirty="0"/>
              <a:t>Place content here</a:t>
            </a:r>
          </a:p>
        </p:txBody>
      </p:sp>
      <p:sp>
        <p:nvSpPr>
          <p:cNvPr id="16" name="Text Placeholder 364">
            <a:extLst>
              <a:ext uri="{FF2B5EF4-FFF2-40B4-BE49-F238E27FC236}">
                <a16:creationId xmlns:a16="http://schemas.microsoft.com/office/drawing/2014/main" id="{91B85E78-6040-0436-D377-B518FDAE077E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6282817" y="4468264"/>
            <a:ext cx="2393950" cy="369332"/>
          </a:xfrm>
        </p:spPr>
        <p:txBody>
          <a:bodyPr tIns="91440" bIns="0">
            <a:noAutofit/>
          </a:bodyPr>
          <a:lstStyle>
            <a:lvl1pPr marL="0" indent="0" algn="ctr">
              <a:buNone/>
              <a:defRPr sz="1800" b="1">
                <a:solidFill>
                  <a:schemeClr val="bg1"/>
                </a:solidFill>
                <a:latin typeface="+mj-lt"/>
              </a:defRPr>
            </a:lvl1pPr>
            <a:lvl2pPr marL="457200" indent="0" algn="ctr">
              <a:buNone/>
              <a:defRPr sz="2000" b="1">
                <a:solidFill>
                  <a:schemeClr val="bg1"/>
                </a:solidFill>
              </a:defRPr>
            </a:lvl2pPr>
            <a:lvl3pPr marL="914400" indent="0" algn="ctr">
              <a:buNone/>
              <a:defRPr sz="2000" b="1">
                <a:solidFill>
                  <a:schemeClr val="bg1"/>
                </a:solidFill>
              </a:defRPr>
            </a:lvl3pPr>
            <a:lvl4pPr marL="1371600" indent="0" algn="ctr">
              <a:buNone/>
              <a:defRPr sz="2000" b="1">
                <a:solidFill>
                  <a:schemeClr val="bg1"/>
                </a:solidFill>
              </a:defRPr>
            </a:lvl4pPr>
            <a:lvl5pPr marL="1828800" indent="0" algn="ctr">
              <a:buNone/>
              <a:defRPr sz="2000" b="1">
                <a:solidFill>
                  <a:schemeClr val="bg1"/>
                </a:solidFill>
              </a:defRPr>
            </a:lvl5pPr>
          </a:lstStyle>
          <a:p>
            <a:r>
              <a:rPr lang="en-US" dirty="0"/>
              <a:t>Place content here</a:t>
            </a:r>
          </a:p>
        </p:txBody>
      </p:sp>
    </p:spTree>
    <p:extLst>
      <p:ext uri="{BB962C8B-B14F-4D97-AF65-F5344CB8AC3E}">
        <p14:creationId xmlns:p14="http://schemas.microsoft.com/office/powerpoint/2010/main" val="206819927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-Image Series B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Graphic 285">
            <a:extLst>
              <a:ext uri="{FF2B5EF4-FFF2-40B4-BE49-F238E27FC236}">
                <a16:creationId xmlns:a16="http://schemas.microsoft.com/office/drawing/2014/main" id="{BC20BEE7-5DF5-C9CC-6294-A2D3C6AC325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 l="6162" r="18837"/>
          <a:stretch>
            <a:fillRect/>
          </a:stretch>
        </p:blipFill>
        <p:spPr>
          <a:xfrm rot="10800000">
            <a:off x="-1" y="0"/>
            <a:ext cx="9144000" cy="6858000"/>
          </a:xfrm>
          <a:prstGeom prst="rect">
            <a:avLst/>
          </a:prstGeom>
        </p:spPr>
      </p:pic>
      <p:sp>
        <p:nvSpPr>
          <p:cNvPr id="4" name="Rectangle 6">
            <a:extLst>
              <a:ext uri="{FF2B5EF4-FFF2-40B4-BE49-F238E27FC236}">
                <a16:creationId xmlns:a16="http://schemas.microsoft.com/office/drawing/2014/main" id="{DAF7721B-92F3-10FF-5A89-459D1C6BA969}"/>
              </a:ext>
            </a:extLst>
          </p:cNvPr>
          <p:cNvSpPr>
            <a:spLocks noChangeArrowheads="1"/>
          </p:cNvSpPr>
          <p:nvPr userDrawn="1"/>
        </p:nvSpPr>
        <p:spPr bwMode="auto">
          <a:xfrm flipH="1">
            <a:off x="8645043" y="6576851"/>
            <a:ext cx="210301" cy="15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/>
          <a:lstStyle/>
          <a:p>
            <a:pPr algn="ctr" defTabSz="129779">
              <a:lnSpc>
                <a:spcPct val="90000"/>
              </a:lnSpc>
              <a:tabLst>
                <a:tab pos="172641" algn="l"/>
              </a:tabLst>
              <a:defRPr/>
            </a:pPr>
            <a:fld id="{040BB257-551A-4736-B50F-DCF1BA034C06}" type="slidenum">
              <a:rPr lang="en-US" sz="750" smtClean="0">
                <a:solidFill>
                  <a:schemeClr val="bg1"/>
                </a:solidFill>
                <a:latin typeface="Aptos Light" panose="020B0004020202020204" pitchFamily="34" charset="0"/>
                <a:ea typeface="Aptos" panose="02000000000000000000" pitchFamily="2" charset="0"/>
                <a:cs typeface="Times New Roman" panose="02020603050405020304" pitchFamily="18" charset="0"/>
              </a:rPr>
              <a:pPr algn="ctr" defTabSz="129779">
                <a:lnSpc>
                  <a:spcPct val="90000"/>
                </a:lnSpc>
                <a:tabLst>
                  <a:tab pos="172641" algn="l"/>
                </a:tabLst>
                <a:defRPr/>
              </a:pPr>
              <a:t>‹#›</a:t>
            </a:fld>
            <a:endParaRPr lang="en-US" sz="750" dirty="0">
              <a:solidFill>
                <a:schemeClr val="bg1"/>
              </a:solidFill>
              <a:latin typeface="Aptos Light" panose="020B0004020202020204" pitchFamily="34" charset="0"/>
              <a:ea typeface="Aptos" panose="02000000000000000000" pitchFamily="2" charset="0"/>
              <a:cs typeface="Times New Roman" panose="02020603050405020304" pitchFamily="18" charset="0"/>
            </a:endParaRPr>
          </a:p>
        </p:txBody>
      </p:sp>
      <p:pic>
        <p:nvPicPr>
          <p:cNvPr id="5" name="Graphic 4">
            <a:extLst>
              <a:ext uri="{FF2B5EF4-FFF2-40B4-BE49-F238E27FC236}">
                <a16:creationId xmlns:a16="http://schemas.microsoft.com/office/drawing/2014/main" id="{0DFF061F-90B4-9BB2-0647-909F3FCF3B74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36019" y="6431818"/>
            <a:ext cx="1188988" cy="285824"/>
          </a:xfrm>
          <a:prstGeom prst="rect">
            <a:avLst/>
          </a:prstGeom>
        </p:spPr>
      </p:pic>
      <p:sp>
        <p:nvSpPr>
          <p:cNvPr id="20" name="Title 1">
            <a:extLst>
              <a:ext uri="{FF2B5EF4-FFF2-40B4-BE49-F238E27FC236}">
                <a16:creationId xmlns:a16="http://schemas.microsoft.com/office/drawing/2014/main" id="{B3A1E8F7-F4BE-724E-3D6D-277B000EC9C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29184" y="365760"/>
            <a:ext cx="8476488" cy="886397"/>
          </a:xfrm>
        </p:spPr>
        <p:txBody>
          <a:bodyPr/>
          <a:lstStyle>
            <a:lvl1pPr>
              <a:defRPr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US" dirty="0"/>
              <a:t>One-sentence headline stating the main takeaway message</a:t>
            </a:r>
          </a:p>
        </p:txBody>
      </p:sp>
      <p:sp>
        <p:nvSpPr>
          <p:cNvPr id="2" name="Picture Placeholder 360">
            <a:extLst>
              <a:ext uri="{FF2B5EF4-FFF2-40B4-BE49-F238E27FC236}">
                <a16:creationId xmlns:a16="http://schemas.microsoft.com/office/drawing/2014/main" id="{BA65795A-F41E-052B-C842-6E55E78844AD}"/>
              </a:ext>
            </a:extLst>
          </p:cNvPr>
          <p:cNvSpPr>
            <a:spLocks noGrp="1" noChangeAspect="1"/>
          </p:cNvSpPr>
          <p:nvPr>
            <p:ph type="pic" sz="quarter" idx="12"/>
          </p:nvPr>
        </p:nvSpPr>
        <p:spPr>
          <a:xfrm>
            <a:off x="329184" y="1645920"/>
            <a:ext cx="2649792" cy="2651760"/>
          </a:xfrm>
          <a:solidFill>
            <a:schemeClr val="bg2"/>
          </a:solidFill>
        </p:spPr>
        <p:txBody>
          <a:bodyPr/>
          <a:lstStyle>
            <a:lvl1pPr>
              <a:defRPr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" name="Picture Placeholder 360">
            <a:extLst>
              <a:ext uri="{FF2B5EF4-FFF2-40B4-BE49-F238E27FC236}">
                <a16:creationId xmlns:a16="http://schemas.microsoft.com/office/drawing/2014/main" id="{6CEC22AE-1045-FAEC-B537-12B556B8447F}"/>
              </a:ext>
            </a:extLst>
          </p:cNvPr>
          <p:cNvSpPr>
            <a:spLocks noGrp="1" noChangeAspect="1"/>
          </p:cNvSpPr>
          <p:nvPr>
            <p:ph type="pic" sz="quarter" idx="13"/>
          </p:nvPr>
        </p:nvSpPr>
        <p:spPr>
          <a:xfrm>
            <a:off x="3241548" y="1645920"/>
            <a:ext cx="2651760" cy="2651760"/>
          </a:xfrm>
          <a:solidFill>
            <a:schemeClr val="bg2"/>
          </a:solidFill>
        </p:spPr>
        <p:txBody>
          <a:bodyPr/>
          <a:lstStyle>
            <a:lvl1pPr>
              <a:defRPr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6" name="Picture Placeholder 360">
            <a:extLst>
              <a:ext uri="{FF2B5EF4-FFF2-40B4-BE49-F238E27FC236}">
                <a16:creationId xmlns:a16="http://schemas.microsoft.com/office/drawing/2014/main" id="{0D725C7B-4F18-4408-97EB-A5975E1048B5}"/>
              </a:ext>
            </a:extLst>
          </p:cNvPr>
          <p:cNvSpPr>
            <a:spLocks noGrp="1" noChangeAspect="1"/>
          </p:cNvSpPr>
          <p:nvPr>
            <p:ph type="pic" sz="quarter" idx="14"/>
          </p:nvPr>
        </p:nvSpPr>
        <p:spPr>
          <a:xfrm>
            <a:off x="6153912" y="1645920"/>
            <a:ext cx="2651760" cy="2651760"/>
          </a:xfrm>
          <a:solidFill>
            <a:schemeClr val="bg2"/>
          </a:solidFill>
        </p:spPr>
        <p:txBody>
          <a:bodyPr/>
          <a:lstStyle>
            <a:lvl1pPr>
              <a:defRPr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7" name="Text Placeholder 364">
            <a:extLst>
              <a:ext uri="{FF2B5EF4-FFF2-40B4-BE49-F238E27FC236}">
                <a16:creationId xmlns:a16="http://schemas.microsoft.com/office/drawing/2014/main" id="{29105790-EA12-C642-EA83-4748D55EB957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457105" y="4468264"/>
            <a:ext cx="2393950" cy="369332"/>
          </a:xfrm>
        </p:spPr>
        <p:txBody>
          <a:bodyPr tIns="91440" bIns="0">
            <a:noAutofit/>
          </a:bodyPr>
          <a:lstStyle>
            <a:lvl1pPr marL="0" indent="0" algn="ctr">
              <a:buNone/>
              <a:defRPr sz="1800" b="1">
                <a:solidFill>
                  <a:schemeClr val="bg1"/>
                </a:solidFill>
                <a:latin typeface="+mj-lt"/>
              </a:defRPr>
            </a:lvl1pPr>
            <a:lvl2pPr marL="457200" indent="0" algn="ctr">
              <a:buNone/>
              <a:defRPr sz="2000" b="1">
                <a:solidFill>
                  <a:schemeClr val="bg1"/>
                </a:solidFill>
              </a:defRPr>
            </a:lvl2pPr>
            <a:lvl3pPr marL="914400" indent="0" algn="ctr">
              <a:buNone/>
              <a:defRPr sz="2000" b="1">
                <a:solidFill>
                  <a:schemeClr val="bg1"/>
                </a:solidFill>
              </a:defRPr>
            </a:lvl3pPr>
            <a:lvl4pPr marL="1371600" indent="0" algn="ctr">
              <a:buNone/>
              <a:defRPr sz="2000" b="1">
                <a:solidFill>
                  <a:schemeClr val="bg1"/>
                </a:solidFill>
              </a:defRPr>
            </a:lvl4pPr>
            <a:lvl5pPr marL="1828800" indent="0" algn="ctr">
              <a:buNone/>
              <a:defRPr sz="2000" b="1">
                <a:solidFill>
                  <a:schemeClr val="bg1"/>
                </a:solidFill>
              </a:defRPr>
            </a:lvl5pPr>
          </a:lstStyle>
          <a:p>
            <a:r>
              <a:rPr lang="en-US" dirty="0"/>
              <a:t>Place content here</a:t>
            </a:r>
          </a:p>
        </p:txBody>
      </p:sp>
      <p:sp>
        <p:nvSpPr>
          <p:cNvPr id="8" name="Text Placeholder 364">
            <a:extLst>
              <a:ext uri="{FF2B5EF4-FFF2-40B4-BE49-F238E27FC236}">
                <a16:creationId xmlns:a16="http://schemas.microsoft.com/office/drawing/2014/main" id="{F66C8A10-1F09-B88C-1926-8F1D1A050E33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3370453" y="4468264"/>
            <a:ext cx="2393950" cy="369332"/>
          </a:xfrm>
        </p:spPr>
        <p:txBody>
          <a:bodyPr tIns="91440" bIns="0">
            <a:noAutofit/>
          </a:bodyPr>
          <a:lstStyle>
            <a:lvl1pPr marL="0" indent="0" algn="ctr">
              <a:buNone/>
              <a:defRPr sz="1800" b="1">
                <a:solidFill>
                  <a:schemeClr val="bg1"/>
                </a:solidFill>
                <a:latin typeface="+mj-lt"/>
              </a:defRPr>
            </a:lvl1pPr>
            <a:lvl2pPr marL="457200" indent="0" algn="ctr">
              <a:buNone/>
              <a:defRPr sz="2000" b="1">
                <a:solidFill>
                  <a:schemeClr val="bg1"/>
                </a:solidFill>
              </a:defRPr>
            </a:lvl2pPr>
            <a:lvl3pPr marL="914400" indent="0" algn="ctr">
              <a:buNone/>
              <a:defRPr sz="2000" b="1">
                <a:solidFill>
                  <a:schemeClr val="bg1"/>
                </a:solidFill>
              </a:defRPr>
            </a:lvl3pPr>
            <a:lvl4pPr marL="1371600" indent="0" algn="ctr">
              <a:buNone/>
              <a:defRPr sz="2000" b="1">
                <a:solidFill>
                  <a:schemeClr val="bg1"/>
                </a:solidFill>
              </a:defRPr>
            </a:lvl4pPr>
            <a:lvl5pPr marL="1828800" indent="0" algn="ctr">
              <a:buNone/>
              <a:defRPr sz="2000" b="1">
                <a:solidFill>
                  <a:schemeClr val="bg1"/>
                </a:solidFill>
              </a:defRPr>
            </a:lvl5pPr>
          </a:lstStyle>
          <a:p>
            <a:r>
              <a:rPr lang="en-US" dirty="0"/>
              <a:t>Place content here</a:t>
            </a:r>
          </a:p>
        </p:txBody>
      </p:sp>
      <p:sp>
        <p:nvSpPr>
          <p:cNvPr id="9" name="Text Placeholder 364">
            <a:extLst>
              <a:ext uri="{FF2B5EF4-FFF2-40B4-BE49-F238E27FC236}">
                <a16:creationId xmlns:a16="http://schemas.microsoft.com/office/drawing/2014/main" id="{267986BE-9CE7-AEF5-72DD-1BE77960C6FD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6282817" y="4468264"/>
            <a:ext cx="2393950" cy="369332"/>
          </a:xfrm>
        </p:spPr>
        <p:txBody>
          <a:bodyPr tIns="91440" bIns="0">
            <a:noAutofit/>
          </a:bodyPr>
          <a:lstStyle>
            <a:lvl1pPr marL="0" indent="0" algn="ctr">
              <a:buNone/>
              <a:defRPr sz="1800" b="1">
                <a:solidFill>
                  <a:schemeClr val="bg1"/>
                </a:solidFill>
                <a:latin typeface="+mj-lt"/>
              </a:defRPr>
            </a:lvl1pPr>
            <a:lvl2pPr marL="457200" indent="0" algn="ctr">
              <a:buNone/>
              <a:defRPr sz="2000" b="1">
                <a:solidFill>
                  <a:schemeClr val="bg1"/>
                </a:solidFill>
              </a:defRPr>
            </a:lvl2pPr>
            <a:lvl3pPr marL="914400" indent="0" algn="ctr">
              <a:buNone/>
              <a:defRPr sz="2000" b="1">
                <a:solidFill>
                  <a:schemeClr val="bg1"/>
                </a:solidFill>
              </a:defRPr>
            </a:lvl3pPr>
            <a:lvl4pPr marL="1371600" indent="0" algn="ctr">
              <a:buNone/>
              <a:defRPr sz="2000" b="1">
                <a:solidFill>
                  <a:schemeClr val="bg1"/>
                </a:solidFill>
              </a:defRPr>
            </a:lvl4pPr>
            <a:lvl5pPr marL="1828800" indent="0" algn="ctr">
              <a:buNone/>
              <a:defRPr sz="2000" b="1">
                <a:solidFill>
                  <a:schemeClr val="bg1"/>
                </a:solidFill>
              </a:defRPr>
            </a:lvl5pPr>
          </a:lstStyle>
          <a:p>
            <a:r>
              <a:rPr lang="en-US" dirty="0"/>
              <a:t>Place content here</a:t>
            </a:r>
          </a:p>
        </p:txBody>
      </p:sp>
    </p:spTree>
    <p:extLst>
      <p:ext uri="{BB962C8B-B14F-4D97-AF65-F5344CB8AC3E}">
        <p14:creationId xmlns:p14="http://schemas.microsoft.com/office/powerpoint/2010/main" val="65279324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-Image Series 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Freeform 123">
            <a:extLst>
              <a:ext uri="{FF2B5EF4-FFF2-40B4-BE49-F238E27FC236}">
                <a16:creationId xmlns:a16="http://schemas.microsoft.com/office/drawing/2014/main" id="{14819B2D-3933-9761-A0E0-F8A47EFAE83C}"/>
              </a:ext>
            </a:extLst>
          </p:cNvPr>
          <p:cNvSpPr/>
          <p:nvPr userDrawn="1"/>
        </p:nvSpPr>
        <p:spPr>
          <a:xfrm>
            <a:off x="0" y="0"/>
            <a:ext cx="9144000" cy="6858000"/>
          </a:xfrm>
          <a:custGeom>
            <a:avLst/>
            <a:gdLst>
              <a:gd name="connsiteX0" fmla="*/ 0 w 12192000"/>
              <a:gd name="connsiteY0" fmla="*/ 0 h 6858000"/>
              <a:gd name="connsiteX1" fmla="*/ 12192000 w 12192000"/>
              <a:gd name="connsiteY1" fmla="*/ 0 h 6858000"/>
              <a:gd name="connsiteX2" fmla="*/ 12192000 w 12192000"/>
              <a:gd name="connsiteY2" fmla="*/ 6858000 h 6858000"/>
              <a:gd name="connsiteX3" fmla="*/ 0 w 12192000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92000" h="6858000"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1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sz="1350" dirty="0">
              <a:latin typeface="Aptos Light" panose="020B0004020202020204" pitchFamily="34" charset="0"/>
            </a:endParaRPr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DAF7721B-92F3-10FF-5A89-459D1C6BA969}"/>
              </a:ext>
            </a:extLst>
          </p:cNvPr>
          <p:cNvSpPr>
            <a:spLocks noChangeArrowheads="1"/>
          </p:cNvSpPr>
          <p:nvPr userDrawn="1"/>
        </p:nvSpPr>
        <p:spPr bwMode="auto">
          <a:xfrm flipH="1">
            <a:off x="8645043" y="6576851"/>
            <a:ext cx="210301" cy="15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/>
          <a:lstStyle/>
          <a:p>
            <a:pPr algn="ctr" defTabSz="129779">
              <a:lnSpc>
                <a:spcPct val="90000"/>
              </a:lnSpc>
              <a:tabLst>
                <a:tab pos="172641" algn="l"/>
              </a:tabLst>
              <a:defRPr/>
            </a:pPr>
            <a:fld id="{040BB257-551A-4736-B50F-DCF1BA034C06}" type="slidenum">
              <a:rPr lang="en-US" sz="750" smtClean="0">
                <a:solidFill>
                  <a:schemeClr val="bg1"/>
                </a:solidFill>
                <a:latin typeface="Aptos Light" panose="020B0004020202020204" pitchFamily="34" charset="0"/>
                <a:ea typeface="Aptos" panose="02000000000000000000" pitchFamily="2" charset="0"/>
                <a:cs typeface="Times New Roman" panose="02020603050405020304" pitchFamily="18" charset="0"/>
              </a:rPr>
              <a:pPr algn="ctr" defTabSz="129779">
                <a:lnSpc>
                  <a:spcPct val="90000"/>
                </a:lnSpc>
                <a:tabLst>
                  <a:tab pos="172641" algn="l"/>
                </a:tabLst>
                <a:defRPr/>
              </a:pPr>
              <a:t>‹#›</a:t>
            </a:fld>
            <a:endParaRPr lang="en-US" sz="750" dirty="0">
              <a:solidFill>
                <a:schemeClr val="bg1"/>
              </a:solidFill>
              <a:latin typeface="Aptos Light" panose="020B0004020202020204" pitchFamily="34" charset="0"/>
              <a:ea typeface="Aptos" panose="02000000000000000000" pitchFamily="2" charset="0"/>
              <a:cs typeface="Times New Roman" panose="02020603050405020304" pitchFamily="18" charset="0"/>
            </a:endParaRP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2131E114-1051-4620-29B9-99F66CEAE86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29184" y="365760"/>
            <a:ext cx="8476488" cy="886397"/>
          </a:xfrm>
        </p:spPr>
        <p:txBody>
          <a:bodyPr/>
          <a:lstStyle>
            <a:lvl1pPr>
              <a:defRPr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US" dirty="0"/>
              <a:t>One-sentence headline stating the main takeaway message</a:t>
            </a:r>
          </a:p>
        </p:txBody>
      </p:sp>
      <p:pic>
        <p:nvPicPr>
          <p:cNvPr id="18" name="Graphic 17">
            <a:extLst>
              <a:ext uri="{FF2B5EF4-FFF2-40B4-BE49-F238E27FC236}">
                <a16:creationId xmlns:a16="http://schemas.microsoft.com/office/drawing/2014/main" id="{8C23491C-932E-A2F9-1621-A23A5E44DC8A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236019" y="6431818"/>
            <a:ext cx="1188988" cy="285824"/>
          </a:xfrm>
          <a:prstGeom prst="rect">
            <a:avLst/>
          </a:prstGeom>
        </p:spPr>
      </p:pic>
      <p:sp>
        <p:nvSpPr>
          <p:cNvPr id="2" name="Picture Placeholder 360">
            <a:extLst>
              <a:ext uri="{FF2B5EF4-FFF2-40B4-BE49-F238E27FC236}">
                <a16:creationId xmlns:a16="http://schemas.microsoft.com/office/drawing/2014/main" id="{481688D3-FB14-BAC4-3002-008996CB8E89}"/>
              </a:ext>
            </a:extLst>
          </p:cNvPr>
          <p:cNvSpPr>
            <a:spLocks noGrp="1" noChangeAspect="1"/>
          </p:cNvSpPr>
          <p:nvPr>
            <p:ph type="pic" sz="quarter" idx="12"/>
          </p:nvPr>
        </p:nvSpPr>
        <p:spPr>
          <a:xfrm>
            <a:off x="329184" y="1645920"/>
            <a:ext cx="2649792" cy="2651760"/>
          </a:xfrm>
          <a:solidFill>
            <a:schemeClr val="bg2"/>
          </a:solidFill>
        </p:spPr>
        <p:txBody>
          <a:bodyPr/>
          <a:lstStyle>
            <a:lvl1pPr>
              <a:defRPr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" name="Picture Placeholder 360">
            <a:extLst>
              <a:ext uri="{FF2B5EF4-FFF2-40B4-BE49-F238E27FC236}">
                <a16:creationId xmlns:a16="http://schemas.microsoft.com/office/drawing/2014/main" id="{DD13B680-2CFE-1CB6-C384-08A09E0F38CA}"/>
              </a:ext>
            </a:extLst>
          </p:cNvPr>
          <p:cNvSpPr>
            <a:spLocks noGrp="1" noChangeAspect="1"/>
          </p:cNvSpPr>
          <p:nvPr>
            <p:ph type="pic" sz="quarter" idx="13"/>
          </p:nvPr>
        </p:nvSpPr>
        <p:spPr>
          <a:xfrm>
            <a:off x="3241548" y="1645920"/>
            <a:ext cx="2651760" cy="2651760"/>
          </a:xfrm>
          <a:solidFill>
            <a:schemeClr val="bg2"/>
          </a:solidFill>
        </p:spPr>
        <p:txBody>
          <a:bodyPr/>
          <a:lstStyle>
            <a:lvl1pPr>
              <a:defRPr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6" name="Picture Placeholder 360">
            <a:extLst>
              <a:ext uri="{FF2B5EF4-FFF2-40B4-BE49-F238E27FC236}">
                <a16:creationId xmlns:a16="http://schemas.microsoft.com/office/drawing/2014/main" id="{A001E7A0-F185-3FF9-3A29-DD6B2542AF93}"/>
              </a:ext>
            </a:extLst>
          </p:cNvPr>
          <p:cNvSpPr>
            <a:spLocks noGrp="1" noChangeAspect="1"/>
          </p:cNvSpPr>
          <p:nvPr>
            <p:ph type="pic" sz="quarter" idx="14"/>
          </p:nvPr>
        </p:nvSpPr>
        <p:spPr>
          <a:xfrm>
            <a:off x="6153912" y="1645920"/>
            <a:ext cx="2651760" cy="2651760"/>
          </a:xfrm>
          <a:solidFill>
            <a:schemeClr val="bg2"/>
          </a:solidFill>
        </p:spPr>
        <p:txBody>
          <a:bodyPr/>
          <a:lstStyle>
            <a:lvl1pPr>
              <a:defRPr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7" name="Text Placeholder 364">
            <a:extLst>
              <a:ext uri="{FF2B5EF4-FFF2-40B4-BE49-F238E27FC236}">
                <a16:creationId xmlns:a16="http://schemas.microsoft.com/office/drawing/2014/main" id="{6D36DA2B-F6C6-1684-91B8-71924CC80F03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457105" y="4468264"/>
            <a:ext cx="2393950" cy="369332"/>
          </a:xfrm>
        </p:spPr>
        <p:txBody>
          <a:bodyPr tIns="91440" bIns="0">
            <a:noAutofit/>
          </a:bodyPr>
          <a:lstStyle>
            <a:lvl1pPr marL="0" indent="0" algn="ctr">
              <a:buNone/>
              <a:defRPr sz="1800" b="1">
                <a:solidFill>
                  <a:schemeClr val="bg1"/>
                </a:solidFill>
                <a:latin typeface="+mj-lt"/>
              </a:defRPr>
            </a:lvl1pPr>
            <a:lvl2pPr marL="457200" indent="0" algn="ctr">
              <a:buNone/>
              <a:defRPr sz="2000" b="1">
                <a:solidFill>
                  <a:schemeClr val="bg1"/>
                </a:solidFill>
              </a:defRPr>
            </a:lvl2pPr>
            <a:lvl3pPr marL="914400" indent="0" algn="ctr">
              <a:buNone/>
              <a:defRPr sz="2000" b="1">
                <a:solidFill>
                  <a:schemeClr val="bg1"/>
                </a:solidFill>
              </a:defRPr>
            </a:lvl3pPr>
            <a:lvl4pPr marL="1371600" indent="0" algn="ctr">
              <a:buNone/>
              <a:defRPr sz="2000" b="1">
                <a:solidFill>
                  <a:schemeClr val="bg1"/>
                </a:solidFill>
              </a:defRPr>
            </a:lvl4pPr>
            <a:lvl5pPr marL="1828800" indent="0" algn="ctr">
              <a:buNone/>
              <a:defRPr sz="2000" b="1">
                <a:solidFill>
                  <a:schemeClr val="bg1"/>
                </a:solidFill>
              </a:defRPr>
            </a:lvl5pPr>
          </a:lstStyle>
          <a:p>
            <a:r>
              <a:rPr lang="en-US" dirty="0"/>
              <a:t>Place content here</a:t>
            </a:r>
          </a:p>
        </p:txBody>
      </p:sp>
      <p:sp>
        <p:nvSpPr>
          <p:cNvPr id="8" name="Text Placeholder 364">
            <a:extLst>
              <a:ext uri="{FF2B5EF4-FFF2-40B4-BE49-F238E27FC236}">
                <a16:creationId xmlns:a16="http://schemas.microsoft.com/office/drawing/2014/main" id="{7D063193-395E-D43C-079C-44E272027A50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3370453" y="4468264"/>
            <a:ext cx="2393950" cy="369332"/>
          </a:xfrm>
        </p:spPr>
        <p:txBody>
          <a:bodyPr tIns="91440" bIns="0">
            <a:noAutofit/>
          </a:bodyPr>
          <a:lstStyle>
            <a:lvl1pPr marL="0" indent="0" algn="ctr">
              <a:buNone/>
              <a:defRPr sz="1800" b="1">
                <a:solidFill>
                  <a:schemeClr val="bg1"/>
                </a:solidFill>
                <a:latin typeface="+mj-lt"/>
              </a:defRPr>
            </a:lvl1pPr>
            <a:lvl2pPr marL="457200" indent="0" algn="ctr">
              <a:buNone/>
              <a:defRPr sz="2000" b="1">
                <a:solidFill>
                  <a:schemeClr val="bg1"/>
                </a:solidFill>
              </a:defRPr>
            </a:lvl2pPr>
            <a:lvl3pPr marL="914400" indent="0" algn="ctr">
              <a:buNone/>
              <a:defRPr sz="2000" b="1">
                <a:solidFill>
                  <a:schemeClr val="bg1"/>
                </a:solidFill>
              </a:defRPr>
            </a:lvl3pPr>
            <a:lvl4pPr marL="1371600" indent="0" algn="ctr">
              <a:buNone/>
              <a:defRPr sz="2000" b="1">
                <a:solidFill>
                  <a:schemeClr val="bg1"/>
                </a:solidFill>
              </a:defRPr>
            </a:lvl4pPr>
            <a:lvl5pPr marL="1828800" indent="0" algn="ctr">
              <a:buNone/>
              <a:defRPr sz="2000" b="1">
                <a:solidFill>
                  <a:schemeClr val="bg1"/>
                </a:solidFill>
              </a:defRPr>
            </a:lvl5pPr>
          </a:lstStyle>
          <a:p>
            <a:r>
              <a:rPr lang="en-US" dirty="0"/>
              <a:t>Place content here</a:t>
            </a:r>
          </a:p>
        </p:txBody>
      </p:sp>
      <p:sp>
        <p:nvSpPr>
          <p:cNvPr id="9" name="Text Placeholder 364">
            <a:extLst>
              <a:ext uri="{FF2B5EF4-FFF2-40B4-BE49-F238E27FC236}">
                <a16:creationId xmlns:a16="http://schemas.microsoft.com/office/drawing/2014/main" id="{972F2340-6B9D-8FB4-0888-84578EEE61AD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6282817" y="4468264"/>
            <a:ext cx="2393950" cy="369332"/>
          </a:xfrm>
        </p:spPr>
        <p:txBody>
          <a:bodyPr tIns="91440" bIns="0">
            <a:noAutofit/>
          </a:bodyPr>
          <a:lstStyle>
            <a:lvl1pPr marL="0" indent="0" algn="ctr">
              <a:buNone/>
              <a:defRPr sz="1800" b="1">
                <a:solidFill>
                  <a:schemeClr val="bg1"/>
                </a:solidFill>
                <a:latin typeface="+mj-lt"/>
              </a:defRPr>
            </a:lvl1pPr>
            <a:lvl2pPr marL="457200" indent="0" algn="ctr">
              <a:buNone/>
              <a:defRPr sz="2000" b="1">
                <a:solidFill>
                  <a:schemeClr val="bg1"/>
                </a:solidFill>
              </a:defRPr>
            </a:lvl2pPr>
            <a:lvl3pPr marL="914400" indent="0" algn="ctr">
              <a:buNone/>
              <a:defRPr sz="2000" b="1">
                <a:solidFill>
                  <a:schemeClr val="bg1"/>
                </a:solidFill>
              </a:defRPr>
            </a:lvl3pPr>
            <a:lvl4pPr marL="1371600" indent="0" algn="ctr">
              <a:buNone/>
              <a:defRPr sz="2000" b="1">
                <a:solidFill>
                  <a:schemeClr val="bg1"/>
                </a:solidFill>
              </a:defRPr>
            </a:lvl4pPr>
            <a:lvl5pPr marL="1828800" indent="0" algn="ctr">
              <a:buNone/>
              <a:defRPr sz="2000" b="1">
                <a:solidFill>
                  <a:schemeClr val="bg1"/>
                </a:solidFill>
              </a:defRPr>
            </a:lvl5pPr>
          </a:lstStyle>
          <a:p>
            <a:r>
              <a:rPr lang="en-US" dirty="0"/>
              <a:t>Place content here</a:t>
            </a:r>
          </a:p>
        </p:txBody>
      </p:sp>
    </p:spTree>
    <p:extLst>
      <p:ext uri="{BB962C8B-B14F-4D97-AF65-F5344CB8AC3E}">
        <p14:creationId xmlns:p14="http://schemas.microsoft.com/office/powerpoint/2010/main" val="29665378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-Image Series Stack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Freeform 123">
            <a:extLst>
              <a:ext uri="{FF2B5EF4-FFF2-40B4-BE49-F238E27FC236}">
                <a16:creationId xmlns:a16="http://schemas.microsoft.com/office/drawing/2014/main" id="{14819B2D-3933-9761-A0E0-F8A47EFAE83C}"/>
              </a:ext>
            </a:extLst>
          </p:cNvPr>
          <p:cNvSpPr/>
          <p:nvPr userDrawn="1"/>
        </p:nvSpPr>
        <p:spPr>
          <a:xfrm>
            <a:off x="0" y="0"/>
            <a:ext cx="9144000" cy="6858000"/>
          </a:xfrm>
          <a:custGeom>
            <a:avLst/>
            <a:gdLst>
              <a:gd name="connsiteX0" fmla="*/ 0 w 12192000"/>
              <a:gd name="connsiteY0" fmla="*/ 0 h 6858000"/>
              <a:gd name="connsiteX1" fmla="*/ 12192000 w 12192000"/>
              <a:gd name="connsiteY1" fmla="*/ 0 h 6858000"/>
              <a:gd name="connsiteX2" fmla="*/ 12192000 w 12192000"/>
              <a:gd name="connsiteY2" fmla="*/ 6858000 h 6858000"/>
              <a:gd name="connsiteX3" fmla="*/ 0 w 12192000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92000" h="6858000"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1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sz="1350" dirty="0">
              <a:latin typeface="Aptos Light" panose="020B0004020202020204" pitchFamily="34" charset="0"/>
            </a:endParaRPr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DAF7721B-92F3-10FF-5A89-459D1C6BA969}"/>
              </a:ext>
            </a:extLst>
          </p:cNvPr>
          <p:cNvSpPr>
            <a:spLocks noChangeArrowheads="1"/>
          </p:cNvSpPr>
          <p:nvPr userDrawn="1"/>
        </p:nvSpPr>
        <p:spPr bwMode="auto">
          <a:xfrm flipH="1">
            <a:off x="8645043" y="6576851"/>
            <a:ext cx="210301" cy="15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/>
          <a:lstStyle/>
          <a:p>
            <a:pPr algn="ctr" defTabSz="129779">
              <a:lnSpc>
                <a:spcPct val="90000"/>
              </a:lnSpc>
              <a:tabLst>
                <a:tab pos="172641" algn="l"/>
              </a:tabLst>
              <a:defRPr/>
            </a:pPr>
            <a:fld id="{040BB257-551A-4736-B50F-DCF1BA034C06}" type="slidenum">
              <a:rPr lang="en-US" sz="750" smtClean="0">
                <a:solidFill>
                  <a:schemeClr val="bg1"/>
                </a:solidFill>
                <a:latin typeface="Aptos Light" panose="020B0004020202020204" pitchFamily="34" charset="0"/>
                <a:ea typeface="Aptos" panose="02000000000000000000" pitchFamily="2" charset="0"/>
                <a:cs typeface="Times New Roman" panose="02020603050405020304" pitchFamily="18" charset="0"/>
              </a:rPr>
              <a:pPr algn="ctr" defTabSz="129779">
                <a:lnSpc>
                  <a:spcPct val="90000"/>
                </a:lnSpc>
                <a:tabLst>
                  <a:tab pos="172641" algn="l"/>
                </a:tabLst>
                <a:defRPr/>
              </a:pPr>
              <a:t>‹#›</a:t>
            </a:fld>
            <a:endParaRPr lang="en-US" sz="750" dirty="0">
              <a:solidFill>
                <a:schemeClr val="bg1"/>
              </a:solidFill>
              <a:latin typeface="Aptos Light" panose="020B0004020202020204" pitchFamily="34" charset="0"/>
              <a:ea typeface="Aptos" panose="02000000000000000000" pitchFamily="2" charset="0"/>
              <a:cs typeface="Times New Roman" panose="02020603050405020304" pitchFamily="18" charset="0"/>
            </a:endParaRPr>
          </a:p>
        </p:txBody>
      </p:sp>
      <p:pic>
        <p:nvPicPr>
          <p:cNvPr id="3" name="Graphic 2">
            <a:extLst>
              <a:ext uri="{FF2B5EF4-FFF2-40B4-BE49-F238E27FC236}">
                <a16:creationId xmlns:a16="http://schemas.microsoft.com/office/drawing/2014/main" id="{0FD5FAFE-F099-74C8-600F-3FEE5ACA26C1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236020" y="6431818"/>
            <a:ext cx="891741" cy="285824"/>
          </a:xfrm>
          <a:prstGeom prst="rect">
            <a:avLst/>
          </a:prstGeom>
        </p:spPr>
      </p:pic>
      <p:sp>
        <p:nvSpPr>
          <p:cNvPr id="17" name="Picture Placeholder 122">
            <a:extLst>
              <a:ext uri="{FF2B5EF4-FFF2-40B4-BE49-F238E27FC236}">
                <a16:creationId xmlns:a16="http://schemas.microsoft.com/office/drawing/2014/main" id="{87D78755-2DCD-D8CC-0E1B-26B8798C9E36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2258568" y="1645920"/>
            <a:ext cx="2642616" cy="1280160"/>
          </a:xfrm>
          <a:solidFill>
            <a:schemeClr val="bg2"/>
          </a:solidFill>
        </p:spPr>
        <p:txBody>
          <a:bodyPr/>
          <a:lstStyle>
            <a:lvl1pPr>
              <a:defRPr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" name="Text Placeholder 21">
            <a:extLst>
              <a:ext uri="{FF2B5EF4-FFF2-40B4-BE49-F238E27FC236}">
                <a16:creationId xmlns:a16="http://schemas.microsoft.com/office/drawing/2014/main" id="{46ACBB2B-C7F0-E810-9B2C-BD70D1820D4F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749808" y="1645920"/>
            <a:ext cx="1499616" cy="1280160"/>
          </a:xfrm>
          <a:solidFill>
            <a:schemeClr val="accent5"/>
          </a:solidFill>
        </p:spPr>
        <p:txBody>
          <a:bodyPr lIns="91440" tIns="182880" rIns="91440" bIns="182880">
            <a:noAutofit/>
          </a:bodyPr>
          <a:lstStyle>
            <a:lvl1pPr marL="0" indent="0" algn="l">
              <a:buNone/>
              <a:defRPr sz="1800" b="1" i="0">
                <a:solidFill>
                  <a:schemeClr val="tx1"/>
                </a:solidFill>
                <a:latin typeface="+mj-lt"/>
              </a:defRPr>
            </a:lvl1pPr>
            <a:lvl2pPr marL="342900" indent="0">
              <a:buNone/>
              <a:defRPr sz="1200">
                <a:solidFill>
                  <a:schemeClr val="bg1"/>
                </a:solidFill>
              </a:defRPr>
            </a:lvl2pPr>
            <a:lvl3pPr marL="685800" indent="0">
              <a:buNone/>
              <a:defRPr sz="1200">
                <a:solidFill>
                  <a:schemeClr val="bg1"/>
                </a:solidFill>
              </a:defRPr>
            </a:lvl3pPr>
            <a:lvl4pPr marL="1028700" indent="0">
              <a:buNone/>
              <a:defRPr sz="1200">
                <a:solidFill>
                  <a:schemeClr val="bg1"/>
                </a:solidFill>
              </a:defRPr>
            </a:lvl4pPr>
            <a:lvl5pPr marL="1371600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r>
              <a:rPr lang="en-US" dirty="0"/>
              <a:t>Place content here</a:t>
            </a:r>
          </a:p>
        </p:txBody>
      </p:sp>
      <p:sp>
        <p:nvSpPr>
          <p:cNvPr id="6" name="Text Placeholder 21">
            <a:extLst>
              <a:ext uri="{FF2B5EF4-FFF2-40B4-BE49-F238E27FC236}">
                <a16:creationId xmlns:a16="http://schemas.microsoft.com/office/drawing/2014/main" id="{A5AB8117-0D0B-F4A2-5D9D-8D07A6153612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2496312" y="3172968"/>
            <a:ext cx="1499616" cy="1280160"/>
          </a:xfrm>
          <a:solidFill>
            <a:schemeClr val="accent4"/>
          </a:solidFill>
        </p:spPr>
        <p:txBody>
          <a:bodyPr lIns="91440" tIns="182880" rIns="91440" bIns="182880">
            <a:noAutofit/>
          </a:bodyPr>
          <a:lstStyle>
            <a:lvl1pPr marL="0" indent="0" algn="l">
              <a:buNone/>
              <a:defRPr sz="1800" b="1" i="0">
                <a:solidFill>
                  <a:schemeClr val="tx1"/>
                </a:solidFill>
                <a:latin typeface="+mj-lt"/>
              </a:defRPr>
            </a:lvl1pPr>
            <a:lvl2pPr marL="342900" indent="0">
              <a:buNone/>
              <a:defRPr sz="1200">
                <a:solidFill>
                  <a:schemeClr val="bg1"/>
                </a:solidFill>
              </a:defRPr>
            </a:lvl2pPr>
            <a:lvl3pPr marL="685800" indent="0">
              <a:buNone/>
              <a:defRPr sz="1200">
                <a:solidFill>
                  <a:schemeClr val="bg1"/>
                </a:solidFill>
              </a:defRPr>
            </a:lvl3pPr>
            <a:lvl4pPr marL="1028700" indent="0">
              <a:buNone/>
              <a:defRPr sz="1200">
                <a:solidFill>
                  <a:schemeClr val="bg1"/>
                </a:solidFill>
              </a:defRPr>
            </a:lvl4pPr>
            <a:lvl5pPr marL="1371600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r>
              <a:rPr lang="en-US" dirty="0"/>
              <a:t>Place content here</a:t>
            </a:r>
          </a:p>
        </p:txBody>
      </p:sp>
      <p:sp>
        <p:nvSpPr>
          <p:cNvPr id="8" name="Text Placeholder 21">
            <a:extLst>
              <a:ext uri="{FF2B5EF4-FFF2-40B4-BE49-F238E27FC236}">
                <a16:creationId xmlns:a16="http://schemas.microsoft.com/office/drawing/2014/main" id="{269DCCB0-CA4C-C341-313C-4C6AB851C3F8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4242816" y="4727448"/>
            <a:ext cx="1499616" cy="1280160"/>
          </a:xfrm>
          <a:solidFill>
            <a:schemeClr val="accent3"/>
          </a:solidFill>
        </p:spPr>
        <p:txBody>
          <a:bodyPr lIns="91440" tIns="182880" rIns="91440" bIns="182880">
            <a:noAutofit/>
          </a:bodyPr>
          <a:lstStyle>
            <a:lvl1pPr marL="0" indent="0" algn="l">
              <a:buNone/>
              <a:defRPr sz="1800" b="1" i="0">
                <a:solidFill>
                  <a:schemeClr val="tx1"/>
                </a:solidFill>
                <a:latin typeface="+mj-lt"/>
              </a:defRPr>
            </a:lvl1pPr>
            <a:lvl2pPr marL="342900" indent="0">
              <a:buNone/>
              <a:defRPr sz="1200">
                <a:solidFill>
                  <a:schemeClr val="bg1"/>
                </a:solidFill>
              </a:defRPr>
            </a:lvl2pPr>
            <a:lvl3pPr marL="685800" indent="0">
              <a:buNone/>
              <a:defRPr sz="1200">
                <a:solidFill>
                  <a:schemeClr val="bg1"/>
                </a:solidFill>
              </a:defRPr>
            </a:lvl3pPr>
            <a:lvl4pPr marL="1028700" indent="0">
              <a:buNone/>
              <a:defRPr sz="1200">
                <a:solidFill>
                  <a:schemeClr val="bg1"/>
                </a:solidFill>
              </a:defRPr>
            </a:lvl4pPr>
            <a:lvl5pPr marL="1371600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r>
              <a:rPr lang="en-US" dirty="0"/>
              <a:t>Place content here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7DE9E79B-6FB1-5ED5-35E4-04F5A25AE4D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29184" y="365760"/>
            <a:ext cx="8476488" cy="886397"/>
          </a:xfrm>
        </p:spPr>
        <p:txBody>
          <a:bodyPr/>
          <a:lstStyle>
            <a:lvl1pPr>
              <a:defRPr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US" dirty="0"/>
              <a:t>One-sentence headline stating the main takeaway message</a:t>
            </a:r>
          </a:p>
        </p:txBody>
      </p:sp>
      <p:sp>
        <p:nvSpPr>
          <p:cNvPr id="7" name="Picture Placeholder 122">
            <a:extLst>
              <a:ext uri="{FF2B5EF4-FFF2-40B4-BE49-F238E27FC236}">
                <a16:creationId xmlns:a16="http://schemas.microsoft.com/office/drawing/2014/main" id="{BF9AC4A2-F540-5BE7-FE14-F2DC7D6A9D51}"/>
              </a:ext>
            </a:extLst>
          </p:cNvPr>
          <p:cNvSpPr>
            <a:spLocks noGrp="1"/>
          </p:cNvSpPr>
          <p:nvPr>
            <p:ph type="pic" sz="quarter" idx="23"/>
          </p:nvPr>
        </p:nvSpPr>
        <p:spPr>
          <a:xfrm>
            <a:off x="4005072" y="3182112"/>
            <a:ext cx="2642616" cy="1280160"/>
          </a:xfrm>
          <a:solidFill>
            <a:schemeClr val="bg2"/>
          </a:solidFill>
        </p:spPr>
        <p:txBody>
          <a:bodyPr/>
          <a:lstStyle>
            <a:lvl1pPr>
              <a:defRPr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0" name="Picture Placeholder 122">
            <a:extLst>
              <a:ext uri="{FF2B5EF4-FFF2-40B4-BE49-F238E27FC236}">
                <a16:creationId xmlns:a16="http://schemas.microsoft.com/office/drawing/2014/main" id="{78B2C2B5-E689-3EC1-F19E-0E4C3270C939}"/>
              </a:ext>
            </a:extLst>
          </p:cNvPr>
          <p:cNvSpPr>
            <a:spLocks noGrp="1"/>
          </p:cNvSpPr>
          <p:nvPr>
            <p:ph type="pic" sz="quarter" idx="24"/>
          </p:nvPr>
        </p:nvSpPr>
        <p:spPr>
          <a:xfrm>
            <a:off x="5751576" y="4727448"/>
            <a:ext cx="2642616" cy="1280160"/>
          </a:xfrm>
          <a:solidFill>
            <a:schemeClr val="bg2"/>
          </a:solidFill>
        </p:spPr>
        <p:txBody>
          <a:bodyPr/>
          <a:lstStyle>
            <a:lvl1pPr>
              <a:defRPr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8306768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-Image Series Color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icture Placeholder 360">
            <a:extLst>
              <a:ext uri="{FF2B5EF4-FFF2-40B4-BE49-F238E27FC236}">
                <a16:creationId xmlns:a16="http://schemas.microsoft.com/office/drawing/2014/main" id="{406AFED2-ED49-1112-B21D-D2ECF913338D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2441448" y="1892808"/>
            <a:ext cx="1837943" cy="1554480"/>
          </a:xfrm>
          <a:solidFill>
            <a:schemeClr val="bg2"/>
          </a:solidFill>
        </p:spPr>
        <p:txBody>
          <a:bodyPr/>
          <a:lstStyle>
            <a:lvl1pPr>
              <a:defRPr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22">
            <a:extLst>
              <a:ext uri="{FF2B5EF4-FFF2-40B4-BE49-F238E27FC236}">
                <a16:creationId xmlns:a16="http://schemas.microsoft.com/office/drawing/2014/main" id="{84D16B10-4114-3D13-50FC-848A8724398C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630936" y="3785616"/>
            <a:ext cx="1810512" cy="1545336"/>
          </a:xfrm>
          <a:solidFill>
            <a:schemeClr val="accent6"/>
          </a:solidFill>
        </p:spPr>
        <p:txBody>
          <a:bodyPr lIns="182880" tIns="182880" rIns="182880"/>
          <a:lstStyle>
            <a:lvl1pPr marL="0" indent="0">
              <a:buNone/>
              <a:defRPr sz="1800" b="1" i="0">
                <a:solidFill>
                  <a:schemeClr val="bg1"/>
                </a:solidFill>
                <a:latin typeface="+mj-lt"/>
              </a:defRPr>
            </a:lvl1pPr>
            <a:lvl2pPr marL="342900" indent="0">
              <a:buNone/>
              <a:defRPr>
                <a:solidFill>
                  <a:schemeClr val="bg1"/>
                </a:solidFill>
              </a:defRPr>
            </a:lvl2pPr>
            <a:lvl3pPr marL="685800" indent="0">
              <a:buNone/>
              <a:defRPr>
                <a:solidFill>
                  <a:schemeClr val="bg1"/>
                </a:solidFill>
              </a:defRPr>
            </a:lvl3pPr>
            <a:lvl4pPr marL="1028700" indent="0">
              <a:buNone/>
              <a:defRPr>
                <a:solidFill>
                  <a:schemeClr val="bg1"/>
                </a:solidFill>
              </a:defRPr>
            </a:lvl4pPr>
            <a:lvl5pPr marL="1371600" indent="0">
              <a:buNone/>
              <a:defRPr>
                <a:solidFill>
                  <a:schemeClr val="bg1"/>
                </a:solidFill>
              </a:defRPr>
            </a:lvl5pPr>
          </a:lstStyle>
          <a:p>
            <a:r>
              <a:rPr lang="en-US" dirty="0"/>
              <a:t>Place content here</a:t>
            </a:r>
          </a:p>
        </p:txBody>
      </p:sp>
      <p:sp>
        <p:nvSpPr>
          <p:cNvPr id="27" name="Text Placeholder 22">
            <a:extLst>
              <a:ext uri="{FF2B5EF4-FFF2-40B4-BE49-F238E27FC236}">
                <a16:creationId xmlns:a16="http://schemas.microsoft.com/office/drawing/2014/main" id="{069C9FFD-3BEB-F410-9877-CC941D3224B1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4636008" y="1892808"/>
            <a:ext cx="1810512" cy="1545336"/>
          </a:xfrm>
          <a:solidFill>
            <a:schemeClr val="accent2"/>
          </a:solidFill>
        </p:spPr>
        <p:txBody>
          <a:bodyPr lIns="182880" tIns="182880" rIns="182880"/>
          <a:lstStyle>
            <a:lvl1pPr marL="0" indent="0">
              <a:buNone/>
              <a:defRPr sz="1800" b="1" i="0">
                <a:solidFill>
                  <a:schemeClr val="bg1"/>
                </a:solidFill>
                <a:latin typeface="+mj-lt"/>
              </a:defRPr>
            </a:lvl1pPr>
            <a:lvl2pPr marL="342900" indent="0">
              <a:buNone/>
              <a:defRPr>
                <a:solidFill>
                  <a:schemeClr val="bg1"/>
                </a:solidFill>
              </a:defRPr>
            </a:lvl2pPr>
            <a:lvl3pPr marL="685800" indent="0">
              <a:buNone/>
              <a:defRPr>
                <a:solidFill>
                  <a:schemeClr val="bg1"/>
                </a:solidFill>
              </a:defRPr>
            </a:lvl3pPr>
            <a:lvl4pPr marL="1028700" indent="0">
              <a:buNone/>
              <a:defRPr>
                <a:solidFill>
                  <a:schemeClr val="bg1"/>
                </a:solidFill>
              </a:defRPr>
            </a:lvl4pPr>
            <a:lvl5pPr marL="1371600" indent="0">
              <a:buNone/>
              <a:defRPr>
                <a:solidFill>
                  <a:schemeClr val="bg1"/>
                </a:solidFill>
              </a:defRPr>
            </a:lvl5pPr>
          </a:lstStyle>
          <a:p>
            <a:r>
              <a:rPr lang="en-US" dirty="0"/>
              <a:t>Place content here</a:t>
            </a:r>
          </a:p>
        </p:txBody>
      </p:sp>
      <p:sp>
        <p:nvSpPr>
          <p:cNvPr id="28" name="Text Placeholder 22">
            <a:extLst>
              <a:ext uri="{FF2B5EF4-FFF2-40B4-BE49-F238E27FC236}">
                <a16:creationId xmlns:a16="http://schemas.microsoft.com/office/drawing/2014/main" id="{C39CDA33-6D16-DEAF-0280-749663549D57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4636008" y="3785616"/>
            <a:ext cx="1810512" cy="1545336"/>
          </a:xfrm>
          <a:solidFill>
            <a:schemeClr val="accent4"/>
          </a:solidFill>
        </p:spPr>
        <p:txBody>
          <a:bodyPr lIns="182880" tIns="182880" rIns="182880"/>
          <a:lstStyle>
            <a:lvl1pPr marL="0" indent="0">
              <a:buNone/>
              <a:defRPr sz="1800" b="1" i="0">
                <a:solidFill>
                  <a:schemeClr val="tx1"/>
                </a:solidFill>
                <a:latin typeface="+mj-lt"/>
              </a:defRPr>
            </a:lvl1pPr>
            <a:lvl2pPr marL="342900" indent="0">
              <a:buNone/>
              <a:defRPr>
                <a:solidFill>
                  <a:schemeClr val="bg1"/>
                </a:solidFill>
              </a:defRPr>
            </a:lvl2pPr>
            <a:lvl3pPr marL="685800" indent="0">
              <a:buNone/>
              <a:defRPr>
                <a:solidFill>
                  <a:schemeClr val="bg1"/>
                </a:solidFill>
              </a:defRPr>
            </a:lvl3pPr>
            <a:lvl4pPr marL="1028700" indent="0">
              <a:buNone/>
              <a:defRPr>
                <a:solidFill>
                  <a:schemeClr val="bg1"/>
                </a:solidFill>
              </a:defRPr>
            </a:lvl4pPr>
            <a:lvl5pPr marL="1371600" indent="0">
              <a:buNone/>
              <a:defRPr>
                <a:solidFill>
                  <a:schemeClr val="bg1"/>
                </a:solidFill>
              </a:defRPr>
            </a:lvl5pPr>
          </a:lstStyle>
          <a:p>
            <a:r>
              <a:rPr lang="en-US" dirty="0"/>
              <a:t>Place content here</a:t>
            </a:r>
          </a:p>
        </p:txBody>
      </p:sp>
      <p:sp>
        <p:nvSpPr>
          <p:cNvPr id="3" name="Text Placeholder 22">
            <a:extLst>
              <a:ext uri="{FF2B5EF4-FFF2-40B4-BE49-F238E27FC236}">
                <a16:creationId xmlns:a16="http://schemas.microsoft.com/office/drawing/2014/main" id="{FD3A4D06-1EC0-67D1-BF1F-4A91D1E34147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30936" y="1892808"/>
            <a:ext cx="1810512" cy="1545336"/>
          </a:xfrm>
          <a:solidFill>
            <a:schemeClr val="tx2"/>
          </a:solidFill>
        </p:spPr>
        <p:txBody>
          <a:bodyPr lIns="182880" tIns="182880" rIns="182880"/>
          <a:lstStyle>
            <a:lvl1pPr marL="0" indent="0">
              <a:buNone/>
              <a:defRPr sz="1800" b="1" i="0">
                <a:solidFill>
                  <a:schemeClr val="bg1"/>
                </a:solidFill>
                <a:latin typeface="+mj-lt"/>
              </a:defRPr>
            </a:lvl1pPr>
            <a:lvl2pPr marL="342900" indent="0">
              <a:buNone/>
              <a:defRPr>
                <a:solidFill>
                  <a:schemeClr val="bg1"/>
                </a:solidFill>
              </a:defRPr>
            </a:lvl2pPr>
            <a:lvl3pPr marL="685800" indent="0">
              <a:buNone/>
              <a:defRPr>
                <a:solidFill>
                  <a:schemeClr val="bg1"/>
                </a:solidFill>
              </a:defRPr>
            </a:lvl3pPr>
            <a:lvl4pPr marL="1028700" indent="0">
              <a:buNone/>
              <a:defRPr>
                <a:solidFill>
                  <a:schemeClr val="bg1"/>
                </a:solidFill>
              </a:defRPr>
            </a:lvl4pPr>
            <a:lvl5pPr marL="1371600" indent="0">
              <a:buNone/>
              <a:defRPr>
                <a:solidFill>
                  <a:schemeClr val="bg1"/>
                </a:solidFill>
              </a:defRPr>
            </a:lvl5pPr>
          </a:lstStyle>
          <a:p>
            <a:r>
              <a:rPr lang="en-US" dirty="0"/>
              <a:t>Place content here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B8578AC9-D7CB-DD21-863B-206499CA3D5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29184" y="365760"/>
            <a:ext cx="8476488" cy="886397"/>
          </a:xfrm>
        </p:spPr>
        <p:txBody>
          <a:bodyPr/>
          <a:lstStyle>
            <a:lvl1pPr>
              <a:defRPr>
                <a:latin typeface="+mj-lt"/>
              </a:defRPr>
            </a:lvl1pPr>
          </a:lstStyle>
          <a:p>
            <a:r>
              <a:rPr lang="en-US" dirty="0"/>
              <a:t>One-sentence headline stating the main takeaway message</a:t>
            </a:r>
          </a:p>
        </p:txBody>
      </p:sp>
      <p:sp>
        <p:nvSpPr>
          <p:cNvPr id="5" name="Picture Placeholder 360">
            <a:extLst>
              <a:ext uri="{FF2B5EF4-FFF2-40B4-BE49-F238E27FC236}">
                <a16:creationId xmlns:a16="http://schemas.microsoft.com/office/drawing/2014/main" id="{55896471-6DC1-85F4-7D59-B7F21A535773}"/>
              </a:ext>
            </a:extLst>
          </p:cNvPr>
          <p:cNvSpPr>
            <a:spLocks noGrp="1"/>
          </p:cNvSpPr>
          <p:nvPr>
            <p:ph type="pic" sz="quarter" idx="20"/>
          </p:nvPr>
        </p:nvSpPr>
        <p:spPr>
          <a:xfrm>
            <a:off x="2441448" y="3785616"/>
            <a:ext cx="1837943" cy="1554480"/>
          </a:xfrm>
          <a:solidFill>
            <a:schemeClr val="bg2"/>
          </a:solidFill>
        </p:spPr>
        <p:txBody>
          <a:bodyPr/>
          <a:lstStyle>
            <a:lvl1pPr>
              <a:defRPr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6" name="Picture Placeholder 360">
            <a:extLst>
              <a:ext uri="{FF2B5EF4-FFF2-40B4-BE49-F238E27FC236}">
                <a16:creationId xmlns:a16="http://schemas.microsoft.com/office/drawing/2014/main" id="{5D039D5F-BCC4-EB79-D4F4-6D771CE33087}"/>
              </a:ext>
            </a:extLst>
          </p:cNvPr>
          <p:cNvSpPr>
            <a:spLocks noGrp="1"/>
          </p:cNvSpPr>
          <p:nvPr>
            <p:ph type="pic" sz="quarter" idx="21"/>
          </p:nvPr>
        </p:nvSpPr>
        <p:spPr>
          <a:xfrm>
            <a:off x="6455664" y="1892808"/>
            <a:ext cx="1837943" cy="1554480"/>
          </a:xfrm>
          <a:solidFill>
            <a:schemeClr val="bg2"/>
          </a:solidFill>
        </p:spPr>
        <p:txBody>
          <a:bodyPr/>
          <a:lstStyle>
            <a:lvl1pPr>
              <a:defRPr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7" name="Picture Placeholder 360">
            <a:extLst>
              <a:ext uri="{FF2B5EF4-FFF2-40B4-BE49-F238E27FC236}">
                <a16:creationId xmlns:a16="http://schemas.microsoft.com/office/drawing/2014/main" id="{F21A1E1D-C8DE-3D6D-035A-6C38299B7F78}"/>
              </a:ext>
            </a:extLst>
          </p:cNvPr>
          <p:cNvSpPr>
            <a:spLocks noGrp="1"/>
          </p:cNvSpPr>
          <p:nvPr>
            <p:ph type="pic" sz="quarter" idx="22"/>
          </p:nvPr>
        </p:nvSpPr>
        <p:spPr>
          <a:xfrm>
            <a:off x="6455664" y="3785616"/>
            <a:ext cx="1837943" cy="1554480"/>
          </a:xfrm>
          <a:solidFill>
            <a:schemeClr val="bg2"/>
          </a:solidFill>
        </p:spPr>
        <p:txBody>
          <a:bodyPr/>
          <a:lstStyle>
            <a:lvl1pPr>
              <a:defRPr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6496714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-Image Series Color B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9FAF27A3-463A-0DC9-698B-82A251DC9E0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29184" y="365760"/>
            <a:ext cx="8476488" cy="886397"/>
          </a:xfrm>
        </p:spPr>
        <p:txBody>
          <a:bodyPr/>
          <a:lstStyle>
            <a:lvl1pPr>
              <a:defRPr>
                <a:latin typeface="+mj-lt"/>
              </a:defRPr>
            </a:lvl1pPr>
          </a:lstStyle>
          <a:p>
            <a:r>
              <a:rPr lang="en-US" dirty="0"/>
              <a:t>One-sentence headline stating the main takeaway message</a:t>
            </a:r>
          </a:p>
        </p:txBody>
      </p:sp>
      <p:sp>
        <p:nvSpPr>
          <p:cNvPr id="4" name="Picture Placeholder 360">
            <a:extLst>
              <a:ext uri="{FF2B5EF4-FFF2-40B4-BE49-F238E27FC236}">
                <a16:creationId xmlns:a16="http://schemas.microsoft.com/office/drawing/2014/main" id="{B6AF17DC-31CC-E6C8-B8DD-E2D39163C8DE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325120" y="1538382"/>
            <a:ext cx="2642616" cy="1535018"/>
          </a:xfrm>
          <a:solidFill>
            <a:schemeClr val="bg2"/>
          </a:solidFill>
        </p:spPr>
        <p:txBody>
          <a:bodyPr/>
          <a:lstStyle>
            <a:lvl1pPr marL="0" indent="0">
              <a:buNone/>
              <a:defRPr>
                <a:latin typeface="+mn-lt"/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" name="Picture Placeholder 360">
            <a:extLst>
              <a:ext uri="{FF2B5EF4-FFF2-40B4-BE49-F238E27FC236}">
                <a16:creationId xmlns:a16="http://schemas.microsoft.com/office/drawing/2014/main" id="{11EBACC9-C54B-B446-28B0-5BC1B50D626C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3255147" y="1538382"/>
            <a:ext cx="2642616" cy="1535018"/>
          </a:xfrm>
          <a:solidFill>
            <a:schemeClr val="bg2"/>
          </a:solidFill>
        </p:spPr>
        <p:txBody>
          <a:bodyPr/>
          <a:lstStyle>
            <a:lvl1pPr marL="0" indent="0">
              <a:buNone/>
              <a:defRPr>
                <a:latin typeface="+mn-lt"/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6" name="Picture Placeholder 360">
            <a:extLst>
              <a:ext uri="{FF2B5EF4-FFF2-40B4-BE49-F238E27FC236}">
                <a16:creationId xmlns:a16="http://schemas.microsoft.com/office/drawing/2014/main" id="{15ECDC0E-96E7-2A8E-F9B7-6EA1FF6E8D11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6185174" y="1538382"/>
            <a:ext cx="2642616" cy="1535018"/>
          </a:xfrm>
          <a:solidFill>
            <a:schemeClr val="bg2"/>
          </a:solidFill>
        </p:spPr>
        <p:txBody>
          <a:bodyPr/>
          <a:lstStyle>
            <a:lvl1pPr marL="0" indent="0">
              <a:buNone/>
              <a:defRPr>
                <a:latin typeface="+mn-lt"/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7" name="Picture Placeholder 360">
            <a:extLst>
              <a:ext uri="{FF2B5EF4-FFF2-40B4-BE49-F238E27FC236}">
                <a16:creationId xmlns:a16="http://schemas.microsoft.com/office/drawing/2014/main" id="{8C72655B-7836-5643-2157-D113E9EB034A}"/>
              </a:ext>
            </a:extLst>
          </p:cNvPr>
          <p:cNvSpPr>
            <a:spLocks noGrp="1"/>
          </p:cNvSpPr>
          <p:nvPr>
            <p:ph type="pic" sz="quarter" idx="21"/>
          </p:nvPr>
        </p:nvSpPr>
        <p:spPr>
          <a:xfrm>
            <a:off x="325120" y="3863180"/>
            <a:ext cx="2642616" cy="1535018"/>
          </a:xfrm>
          <a:solidFill>
            <a:schemeClr val="bg2"/>
          </a:solidFill>
        </p:spPr>
        <p:txBody>
          <a:bodyPr/>
          <a:lstStyle>
            <a:lvl1pPr marL="0" indent="0">
              <a:buNone/>
              <a:defRPr>
                <a:latin typeface="+mn-lt"/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8" name="Picture Placeholder 360">
            <a:extLst>
              <a:ext uri="{FF2B5EF4-FFF2-40B4-BE49-F238E27FC236}">
                <a16:creationId xmlns:a16="http://schemas.microsoft.com/office/drawing/2014/main" id="{C249B6CD-0BE1-694B-9244-CB7B062096B1}"/>
              </a:ext>
            </a:extLst>
          </p:cNvPr>
          <p:cNvSpPr>
            <a:spLocks noGrp="1"/>
          </p:cNvSpPr>
          <p:nvPr>
            <p:ph type="pic" sz="quarter" idx="23"/>
          </p:nvPr>
        </p:nvSpPr>
        <p:spPr>
          <a:xfrm>
            <a:off x="3255147" y="3863180"/>
            <a:ext cx="2642616" cy="1535018"/>
          </a:xfrm>
          <a:solidFill>
            <a:schemeClr val="bg2"/>
          </a:solidFill>
        </p:spPr>
        <p:txBody>
          <a:bodyPr/>
          <a:lstStyle>
            <a:lvl1pPr marL="0" indent="0">
              <a:buNone/>
              <a:defRPr>
                <a:latin typeface="+mn-lt"/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0" name="Picture Placeholder 360">
            <a:extLst>
              <a:ext uri="{FF2B5EF4-FFF2-40B4-BE49-F238E27FC236}">
                <a16:creationId xmlns:a16="http://schemas.microsoft.com/office/drawing/2014/main" id="{FE18E5B9-3E7F-513C-2B5D-B54B8414EED4}"/>
              </a:ext>
            </a:extLst>
          </p:cNvPr>
          <p:cNvSpPr>
            <a:spLocks noGrp="1"/>
          </p:cNvSpPr>
          <p:nvPr>
            <p:ph type="pic" sz="quarter" idx="24"/>
          </p:nvPr>
        </p:nvSpPr>
        <p:spPr>
          <a:xfrm>
            <a:off x="6185174" y="3863180"/>
            <a:ext cx="2642616" cy="1535018"/>
          </a:xfrm>
          <a:solidFill>
            <a:schemeClr val="bg2"/>
          </a:solidFill>
        </p:spPr>
        <p:txBody>
          <a:bodyPr/>
          <a:lstStyle>
            <a:lvl1pPr marL="0" indent="0">
              <a:buNone/>
              <a:defRPr>
                <a:latin typeface="+mn-lt"/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3" name="Text Placeholder 22">
            <a:extLst>
              <a:ext uri="{FF2B5EF4-FFF2-40B4-BE49-F238E27FC236}">
                <a16:creationId xmlns:a16="http://schemas.microsoft.com/office/drawing/2014/main" id="{A0550589-6604-77BB-C42B-3494C92F721B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325120" y="3073400"/>
            <a:ext cx="2641600" cy="502920"/>
          </a:xfrm>
          <a:solidFill>
            <a:schemeClr val="tx2"/>
          </a:solidFill>
        </p:spPr>
        <p:txBody>
          <a:bodyPr lIns="91440" tIns="91440" rIns="91440" bIns="91440">
            <a:noAutofit/>
          </a:bodyPr>
          <a:lstStyle>
            <a:lvl1pPr marL="0" indent="0" algn="ctr">
              <a:buNone/>
              <a:defRPr sz="1800" b="1" i="0">
                <a:solidFill>
                  <a:schemeClr val="bg1"/>
                </a:solidFill>
                <a:latin typeface="+mj-lt"/>
                <a:ea typeface="Roboto" panose="02000000000000000000" pitchFamily="2" charset="0"/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 marL="914400" indent="0">
              <a:buNone/>
              <a:defRPr>
                <a:solidFill>
                  <a:schemeClr val="bg1"/>
                </a:solidFill>
              </a:defRPr>
            </a:lvl3pPr>
            <a:lvl4pPr marL="1371600" indent="0">
              <a:buNone/>
              <a:defRPr>
                <a:solidFill>
                  <a:schemeClr val="bg1"/>
                </a:solidFill>
              </a:defRPr>
            </a:lvl4pPr>
            <a:lvl5pPr marL="1828800" indent="0">
              <a:buNone/>
              <a:defRPr>
                <a:solidFill>
                  <a:schemeClr val="bg1"/>
                </a:solidFill>
              </a:defRPr>
            </a:lvl5pPr>
          </a:lstStyle>
          <a:p>
            <a:r>
              <a:rPr lang="en-US" dirty="0"/>
              <a:t>Place content here</a:t>
            </a:r>
          </a:p>
        </p:txBody>
      </p:sp>
      <p:sp>
        <p:nvSpPr>
          <p:cNvPr id="14" name="Text Placeholder 22">
            <a:extLst>
              <a:ext uri="{FF2B5EF4-FFF2-40B4-BE49-F238E27FC236}">
                <a16:creationId xmlns:a16="http://schemas.microsoft.com/office/drawing/2014/main" id="{4DCAA021-24E8-A603-0A30-0C88EA037891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3255147" y="3073400"/>
            <a:ext cx="2641600" cy="502920"/>
          </a:xfrm>
          <a:solidFill>
            <a:schemeClr val="accent3"/>
          </a:solidFill>
        </p:spPr>
        <p:txBody>
          <a:bodyPr lIns="91440" tIns="91440" rIns="91440" bIns="91440">
            <a:noAutofit/>
          </a:bodyPr>
          <a:lstStyle>
            <a:lvl1pPr marL="0" indent="0" algn="ctr">
              <a:buNone/>
              <a:defRPr sz="1800" b="1" i="0">
                <a:solidFill>
                  <a:schemeClr val="bg1"/>
                </a:solidFill>
                <a:latin typeface="+mj-lt"/>
                <a:ea typeface="Roboto" panose="02000000000000000000" pitchFamily="2" charset="0"/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 marL="914400" indent="0">
              <a:buNone/>
              <a:defRPr>
                <a:solidFill>
                  <a:schemeClr val="bg1"/>
                </a:solidFill>
              </a:defRPr>
            </a:lvl3pPr>
            <a:lvl4pPr marL="1371600" indent="0">
              <a:buNone/>
              <a:defRPr>
                <a:solidFill>
                  <a:schemeClr val="bg1"/>
                </a:solidFill>
              </a:defRPr>
            </a:lvl4pPr>
            <a:lvl5pPr marL="1828800" indent="0">
              <a:buNone/>
              <a:defRPr>
                <a:solidFill>
                  <a:schemeClr val="bg1"/>
                </a:solidFill>
              </a:defRPr>
            </a:lvl5pPr>
          </a:lstStyle>
          <a:p>
            <a:r>
              <a:rPr lang="en-US" dirty="0"/>
              <a:t>Place content here</a:t>
            </a:r>
          </a:p>
        </p:txBody>
      </p:sp>
      <p:sp>
        <p:nvSpPr>
          <p:cNvPr id="15" name="Text Placeholder 22">
            <a:extLst>
              <a:ext uri="{FF2B5EF4-FFF2-40B4-BE49-F238E27FC236}">
                <a16:creationId xmlns:a16="http://schemas.microsoft.com/office/drawing/2014/main" id="{18BD0567-B72D-FB6F-2648-881AF44435EB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6185174" y="3073400"/>
            <a:ext cx="2641600" cy="502920"/>
          </a:xfrm>
          <a:solidFill>
            <a:schemeClr val="accent6"/>
          </a:solidFill>
        </p:spPr>
        <p:txBody>
          <a:bodyPr lIns="91440" tIns="91440" rIns="91440" bIns="91440">
            <a:noAutofit/>
          </a:bodyPr>
          <a:lstStyle>
            <a:lvl1pPr marL="0" indent="0" algn="ctr">
              <a:buNone/>
              <a:defRPr sz="1800" b="1" i="0">
                <a:solidFill>
                  <a:schemeClr val="bg1"/>
                </a:solidFill>
                <a:latin typeface="+mj-lt"/>
                <a:ea typeface="Roboto" panose="02000000000000000000" pitchFamily="2" charset="0"/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 marL="914400" indent="0">
              <a:buNone/>
              <a:defRPr>
                <a:solidFill>
                  <a:schemeClr val="bg1"/>
                </a:solidFill>
              </a:defRPr>
            </a:lvl3pPr>
            <a:lvl4pPr marL="1371600" indent="0">
              <a:buNone/>
              <a:defRPr>
                <a:solidFill>
                  <a:schemeClr val="bg1"/>
                </a:solidFill>
              </a:defRPr>
            </a:lvl4pPr>
            <a:lvl5pPr marL="1828800" indent="0">
              <a:buNone/>
              <a:defRPr>
                <a:solidFill>
                  <a:schemeClr val="bg1"/>
                </a:solidFill>
              </a:defRPr>
            </a:lvl5pPr>
          </a:lstStyle>
          <a:p>
            <a:r>
              <a:rPr lang="en-US" dirty="0"/>
              <a:t>Place content here</a:t>
            </a:r>
          </a:p>
        </p:txBody>
      </p:sp>
      <p:sp>
        <p:nvSpPr>
          <p:cNvPr id="24" name="Text Placeholder 22">
            <a:extLst>
              <a:ext uri="{FF2B5EF4-FFF2-40B4-BE49-F238E27FC236}">
                <a16:creationId xmlns:a16="http://schemas.microsoft.com/office/drawing/2014/main" id="{64442872-DB4C-672A-7405-62AD84851EF7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325120" y="5398198"/>
            <a:ext cx="2641600" cy="502920"/>
          </a:xfrm>
          <a:solidFill>
            <a:schemeClr val="accent5"/>
          </a:solidFill>
        </p:spPr>
        <p:txBody>
          <a:bodyPr lIns="91440" tIns="91440" rIns="91440" bIns="91440">
            <a:noAutofit/>
          </a:bodyPr>
          <a:lstStyle>
            <a:lvl1pPr marL="0" indent="0" algn="ctr">
              <a:buNone/>
              <a:defRPr sz="1800" b="1" i="0">
                <a:solidFill>
                  <a:schemeClr val="tx1"/>
                </a:solidFill>
                <a:latin typeface="+mj-lt"/>
                <a:ea typeface="Roboto" panose="02000000000000000000" pitchFamily="2" charset="0"/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 marL="914400" indent="0">
              <a:buNone/>
              <a:defRPr>
                <a:solidFill>
                  <a:schemeClr val="bg1"/>
                </a:solidFill>
              </a:defRPr>
            </a:lvl3pPr>
            <a:lvl4pPr marL="1371600" indent="0">
              <a:buNone/>
              <a:defRPr>
                <a:solidFill>
                  <a:schemeClr val="bg1"/>
                </a:solidFill>
              </a:defRPr>
            </a:lvl4pPr>
            <a:lvl5pPr marL="1828800" indent="0">
              <a:buNone/>
              <a:defRPr>
                <a:solidFill>
                  <a:schemeClr val="bg1"/>
                </a:solidFill>
              </a:defRPr>
            </a:lvl5pPr>
          </a:lstStyle>
          <a:p>
            <a:r>
              <a:rPr lang="en-US" dirty="0"/>
              <a:t>Place content here</a:t>
            </a:r>
          </a:p>
        </p:txBody>
      </p:sp>
      <p:sp>
        <p:nvSpPr>
          <p:cNvPr id="26" name="Text Placeholder 22">
            <a:extLst>
              <a:ext uri="{FF2B5EF4-FFF2-40B4-BE49-F238E27FC236}">
                <a16:creationId xmlns:a16="http://schemas.microsoft.com/office/drawing/2014/main" id="{8D8EA365-46F1-8F00-486F-C2772A7D13FC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3255147" y="5398198"/>
            <a:ext cx="2641600" cy="502920"/>
          </a:xfrm>
          <a:solidFill>
            <a:schemeClr val="accent4"/>
          </a:solidFill>
        </p:spPr>
        <p:txBody>
          <a:bodyPr lIns="91440" tIns="91440" rIns="91440" bIns="91440">
            <a:noAutofit/>
          </a:bodyPr>
          <a:lstStyle>
            <a:lvl1pPr marL="0" indent="0" algn="ctr">
              <a:buNone/>
              <a:defRPr sz="1800" b="1" i="0">
                <a:solidFill>
                  <a:schemeClr val="tx1"/>
                </a:solidFill>
                <a:latin typeface="+mj-lt"/>
                <a:ea typeface="Roboto" panose="02000000000000000000" pitchFamily="2" charset="0"/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 marL="914400" indent="0">
              <a:buNone/>
              <a:defRPr>
                <a:solidFill>
                  <a:schemeClr val="bg1"/>
                </a:solidFill>
              </a:defRPr>
            </a:lvl3pPr>
            <a:lvl4pPr marL="1371600" indent="0">
              <a:buNone/>
              <a:defRPr>
                <a:solidFill>
                  <a:schemeClr val="bg1"/>
                </a:solidFill>
              </a:defRPr>
            </a:lvl4pPr>
            <a:lvl5pPr marL="1828800" indent="0">
              <a:buNone/>
              <a:defRPr>
                <a:solidFill>
                  <a:schemeClr val="bg1"/>
                </a:solidFill>
              </a:defRPr>
            </a:lvl5pPr>
          </a:lstStyle>
          <a:p>
            <a:r>
              <a:rPr lang="en-US" dirty="0"/>
              <a:t>Place content here</a:t>
            </a:r>
          </a:p>
        </p:txBody>
      </p:sp>
      <p:sp>
        <p:nvSpPr>
          <p:cNvPr id="27" name="Text Placeholder 22">
            <a:extLst>
              <a:ext uri="{FF2B5EF4-FFF2-40B4-BE49-F238E27FC236}">
                <a16:creationId xmlns:a16="http://schemas.microsoft.com/office/drawing/2014/main" id="{7AD3F1B4-EE36-7EF8-D775-375D6C24357A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6185174" y="5398198"/>
            <a:ext cx="2641600" cy="502920"/>
          </a:xfrm>
          <a:solidFill>
            <a:schemeClr val="tx1"/>
          </a:solidFill>
        </p:spPr>
        <p:txBody>
          <a:bodyPr lIns="91440" tIns="91440" rIns="91440" bIns="91440">
            <a:noAutofit/>
          </a:bodyPr>
          <a:lstStyle>
            <a:lvl1pPr marL="0" indent="0" algn="ctr">
              <a:buNone/>
              <a:defRPr sz="1800" b="1" i="0">
                <a:solidFill>
                  <a:schemeClr val="bg1"/>
                </a:solidFill>
                <a:latin typeface="+mj-lt"/>
                <a:ea typeface="Roboto" panose="02000000000000000000" pitchFamily="2" charset="0"/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 marL="914400" indent="0">
              <a:buNone/>
              <a:defRPr>
                <a:solidFill>
                  <a:schemeClr val="bg1"/>
                </a:solidFill>
              </a:defRPr>
            </a:lvl3pPr>
            <a:lvl4pPr marL="1371600" indent="0">
              <a:buNone/>
              <a:defRPr>
                <a:solidFill>
                  <a:schemeClr val="bg1"/>
                </a:solidFill>
              </a:defRPr>
            </a:lvl4pPr>
            <a:lvl5pPr marL="1828800" indent="0">
              <a:buNone/>
              <a:defRPr>
                <a:solidFill>
                  <a:schemeClr val="bg1"/>
                </a:solidFill>
              </a:defRPr>
            </a:lvl5pPr>
          </a:lstStyle>
          <a:p>
            <a:r>
              <a:rPr lang="en-US" dirty="0"/>
              <a:t>Place content here</a:t>
            </a:r>
          </a:p>
        </p:txBody>
      </p:sp>
    </p:spTree>
    <p:extLst>
      <p:ext uri="{BB962C8B-B14F-4D97-AF65-F5344CB8AC3E}">
        <p14:creationId xmlns:p14="http://schemas.microsoft.com/office/powerpoint/2010/main" val="185818184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-Portrait Seri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1">
            <a:extLst>
              <a:ext uri="{FF2B5EF4-FFF2-40B4-BE49-F238E27FC236}">
                <a16:creationId xmlns:a16="http://schemas.microsoft.com/office/drawing/2014/main" id="{2417B61F-C64F-B68C-E2F7-7BF9D68766E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29184" y="365760"/>
            <a:ext cx="8476488" cy="886397"/>
          </a:xfrm>
        </p:spPr>
        <p:txBody>
          <a:bodyPr/>
          <a:lstStyle>
            <a:lvl1pPr>
              <a:defRPr>
                <a:latin typeface="+mj-lt"/>
              </a:defRPr>
            </a:lvl1pPr>
          </a:lstStyle>
          <a:p>
            <a:r>
              <a:rPr lang="en-US" dirty="0"/>
              <a:t>One-sentence headline stating the main takeaway message</a:t>
            </a:r>
          </a:p>
        </p:txBody>
      </p:sp>
      <p:sp>
        <p:nvSpPr>
          <p:cNvPr id="22" name="Picture Placeholder 360">
            <a:extLst>
              <a:ext uri="{FF2B5EF4-FFF2-40B4-BE49-F238E27FC236}">
                <a16:creationId xmlns:a16="http://schemas.microsoft.com/office/drawing/2014/main" id="{57E3D138-63BF-55EB-C890-68FDEDCC2EE0}"/>
              </a:ext>
            </a:extLst>
          </p:cNvPr>
          <p:cNvSpPr>
            <a:spLocks noGrp="1" noChangeAspect="1"/>
          </p:cNvSpPr>
          <p:nvPr>
            <p:ph type="pic" sz="quarter" idx="12"/>
          </p:nvPr>
        </p:nvSpPr>
        <p:spPr>
          <a:xfrm>
            <a:off x="821827" y="1655380"/>
            <a:ext cx="1282426" cy="1282426"/>
          </a:xfrm>
          <a:solidFill>
            <a:schemeClr val="bg2"/>
          </a:solidFill>
        </p:spPr>
        <p:txBody>
          <a:bodyPr/>
          <a:lstStyle>
            <a:lvl1pPr marL="0" indent="0">
              <a:buNone/>
              <a:defRPr>
                <a:latin typeface="+mn-lt"/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Text Placeholder 4">
            <a:extLst>
              <a:ext uri="{FF2B5EF4-FFF2-40B4-BE49-F238E27FC236}">
                <a16:creationId xmlns:a16="http://schemas.microsoft.com/office/drawing/2014/main" id="{8C418B6C-3575-832B-AC6D-B2E9B10B2E50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822188" y="2963206"/>
            <a:ext cx="1282065" cy="579438"/>
          </a:xfrm>
        </p:spPr>
        <p:txBody>
          <a:bodyPr tIns="91440"/>
          <a:lstStyle>
            <a:lvl1pPr marL="0" indent="0">
              <a:buNone/>
              <a:defRPr sz="1600" b="0">
                <a:latin typeface="+mn-lt"/>
              </a:defRPr>
            </a:lvl1pPr>
            <a:lvl2pPr marL="342900" indent="0">
              <a:buNone/>
              <a:defRPr sz="1600"/>
            </a:lvl2pPr>
            <a:lvl3pPr marL="685800" indent="0">
              <a:buNone/>
              <a:defRPr sz="1600"/>
            </a:lvl3pPr>
            <a:lvl4pPr marL="1028700" indent="0">
              <a:buNone/>
              <a:defRPr sz="1600"/>
            </a:lvl4pPr>
            <a:lvl5pPr marL="1371600" indent="0">
              <a:buNone/>
              <a:defRPr sz="1600"/>
            </a:lvl5pPr>
          </a:lstStyle>
          <a:p>
            <a:pPr lvl="0"/>
            <a:r>
              <a:rPr lang="en-US" dirty="0"/>
              <a:t>First Name, Last Name</a:t>
            </a:r>
          </a:p>
        </p:txBody>
      </p:sp>
      <p:sp>
        <p:nvSpPr>
          <p:cNvPr id="25" name="Picture Placeholder 360">
            <a:extLst>
              <a:ext uri="{FF2B5EF4-FFF2-40B4-BE49-F238E27FC236}">
                <a16:creationId xmlns:a16="http://schemas.microsoft.com/office/drawing/2014/main" id="{8A6EB3F9-0E75-A794-938D-F70B5B6658F5}"/>
              </a:ext>
            </a:extLst>
          </p:cNvPr>
          <p:cNvSpPr>
            <a:spLocks noGrp="1" noChangeAspect="1"/>
          </p:cNvSpPr>
          <p:nvPr>
            <p:ph type="pic" sz="quarter" idx="14"/>
          </p:nvPr>
        </p:nvSpPr>
        <p:spPr>
          <a:xfrm>
            <a:off x="2376307" y="1655380"/>
            <a:ext cx="1282426" cy="1282426"/>
          </a:xfrm>
          <a:solidFill>
            <a:schemeClr val="bg2"/>
          </a:solidFill>
        </p:spPr>
        <p:txBody>
          <a:bodyPr/>
          <a:lstStyle>
            <a:lvl1pPr marL="0" indent="0">
              <a:buNone/>
              <a:defRPr>
                <a:latin typeface="+mn-lt"/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4">
            <a:extLst>
              <a:ext uri="{FF2B5EF4-FFF2-40B4-BE49-F238E27FC236}">
                <a16:creationId xmlns:a16="http://schemas.microsoft.com/office/drawing/2014/main" id="{64013E73-C263-491E-C817-C09AA768BE9F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2376668" y="2963206"/>
            <a:ext cx="1282065" cy="579438"/>
          </a:xfrm>
        </p:spPr>
        <p:txBody>
          <a:bodyPr tIns="91440"/>
          <a:lstStyle>
            <a:lvl1pPr marL="0" indent="0">
              <a:buNone/>
              <a:defRPr sz="1600" b="0">
                <a:latin typeface="+mn-lt"/>
              </a:defRPr>
            </a:lvl1pPr>
            <a:lvl2pPr marL="342900" indent="0">
              <a:buNone/>
              <a:defRPr sz="1600"/>
            </a:lvl2pPr>
            <a:lvl3pPr marL="685800" indent="0">
              <a:buNone/>
              <a:defRPr sz="1600"/>
            </a:lvl3pPr>
            <a:lvl4pPr marL="1028700" indent="0">
              <a:buNone/>
              <a:defRPr sz="1600"/>
            </a:lvl4pPr>
            <a:lvl5pPr marL="1371600" indent="0">
              <a:buNone/>
              <a:defRPr sz="1600"/>
            </a:lvl5pPr>
          </a:lstStyle>
          <a:p>
            <a:pPr lvl="0"/>
            <a:r>
              <a:rPr lang="en-US" dirty="0"/>
              <a:t>First Name, Last Name</a:t>
            </a:r>
          </a:p>
        </p:txBody>
      </p:sp>
      <p:sp>
        <p:nvSpPr>
          <p:cNvPr id="28" name="Picture Placeholder 360">
            <a:extLst>
              <a:ext uri="{FF2B5EF4-FFF2-40B4-BE49-F238E27FC236}">
                <a16:creationId xmlns:a16="http://schemas.microsoft.com/office/drawing/2014/main" id="{BEEE16DA-3614-7F1C-6A5D-831E194F17E0}"/>
              </a:ext>
            </a:extLst>
          </p:cNvPr>
          <p:cNvSpPr>
            <a:spLocks noGrp="1" noChangeAspect="1"/>
          </p:cNvSpPr>
          <p:nvPr>
            <p:ph type="pic" sz="quarter" idx="16"/>
          </p:nvPr>
        </p:nvSpPr>
        <p:spPr>
          <a:xfrm>
            <a:off x="3930787" y="1655380"/>
            <a:ext cx="1282426" cy="1282426"/>
          </a:xfrm>
          <a:solidFill>
            <a:schemeClr val="bg2"/>
          </a:solidFill>
        </p:spPr>
        <p:txBody>
          <a:bodyPr/>
          <a:lstStyle>
            <a:lvl1pPr marL="0" indent="0">
              <a:buNone/>
              <a:defRPr>
                <a:latin typeface="+mn-lt"/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9" name="Text Placeholder 4">
            <a:extLst>
              <a:ext uri="{FF2B5EF4-FFF2-40B4-BE49-F238E27FC236}">
                <a16:creationId xmlns:a16="http://schemas.microsoft.com/office/drawing/2014/main" id="{5D8E81C8-4B97-BA4F-3D1C-6B023DC40078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3931148" y="2963206"/>
            <a:ext cx="1282065" cy="579438"/>
          </a:xfrm>
        </p:spPr>
        <p:txBody>
          <a:bodyPr tIns="91440"/>
          <a:lstStyle>
            <a:lvl1pPr marL="0" indent="0">
              <a:buNone/>
              <a:defRPr sz="1600" b="0">
                <a:latin typeface="+mn-lt"/>
              </a:defRPr>
            </a:lvl1pPr>
            <a:lvl2pPr marL="342900" indent="0">
              <a:buNone/>
              <a:defRPr sz="1600"/>
            </a:lvl2pPr>
            <a:lvl3pPr marL="685800" indent="0">
              <a:buNone/>
              <a:defRPr sz="1600"/>
            </a:lvl3pPr>
            <a:lvl4pPr marL="1028700" indent="0">
              <a:buNone/>
              <a:defRPr sz="1600"/>
            </a:lvl4pPr>
            <a:lvl5pPr marL="1371600" indent="0">
              <a:buNone/>
              <a:defRPr sz="1600"/>
            </a:lvl5pPr>
          </a:lstStyle>
          <a:p>
            <a:pPr lvl="0"/>
            <a:r>
              <a:rPr lang="en-US" dirty="0"/>
              <a:t>First Name, Last Name</a:t>
            </a:r>
          </a:p>
        </p:txBody>
      </p:sp>
      <p:sp>
        <p:nvSpPr>
          <p:cNvPr id="30" name="Picture Placeholder 360">
            <a:extLst>
              <a:ext uri="{FF2B5EF4-FFF2-40B4-BE49-F238E27FC236}">
                <a16:creationId xmlns:a16="http://schemas.microsoft.com/office/drawing/2014/main" id="{89BAB257-43EE-74D2-6F5C-E76BC9558C1C}"/>
              </a:ext>
            </a:extLst>
          </p:cNvPr>
          <p:cNvSpPr>
            <a:spLocks noGrp="1" noChangeAspect="1"/>
          </p:cNvSpPr>
          <p:nvPr>
            <p:ph type="pic" sz="quarter" idx="18"/>
          </p:nvPr>
        </p:nvSpPr>
        <p:spPr>
          <a:xfrm>
            <a:off x="5485267" y="1655380"/>
            <a:ext cx="1282426" cy="1282426"/>
          </a:xfrm>
          <a:solidFill>
            <a:schemeClr val="bg2"/>
          </a:solidFill>
        </p:spPr>
        <p:txBody>
          <a:bodyPr/>
          <a:lstStyle>
            <a:lvl1pPr marL="0" indent="0">
              <a:buNone/>
              <a:defRPr>
                <a:latin typeface="+mn-lt"/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1" name="Text Placeholder 4">
            <a:extLst>
              <a:ext uri="{FF2B5EF4-FFF2-40B4-BE49-F238E27FC236}">
                <a16:creationId xmlns:a16="http://schemas.microsoft.com/office/drawing/2014/main" id="{028CB3A6-7C8B-48D3-4F4D-993272F84594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5485628" y="2963206"/>
            <a:ext cx="1282065" cy="579438"/>
          </a:xfrm>
        </p:spPr>
        <p:txBody>
          <a:bodyPr tIns="91440"/>
          <a:lstStyle>
            <a:lvl1pPr marL="0" indent="0">
              <a:buNone/>
              <a:defRPr sz="1600" b="0">
                <a:latin typeface="+mn-lt"/>
              </a:defRPr>
            </a:lvl1pPr>
            <a:lvl2pPr marL="342900" indent="0">
              <a:buNone/>
              <a:defRPr sz="1600"/>
            </a:lvl2pPr>
            <a:lvl3pPr marL="685800" indent="0">
              <a:buNone/>
              <a:defRPr sz="1600"/>
            </a:lvl3pPr>
            <a:lvl4pPr marL="1028700" indent="0">
              <a:buNone/>
              <a:defRPr sz="1600"/>
            </a:lvl4pPr>
            <a:lvl5pPr marL="1371600" indent="0">
              <a:buNone/>
              <a:defRPr sz="1600"/>
            </a:lvl5pPr>
          </a:lstStyle>
          <a:p>
            <a:pPr lvl="0"/>
            <a:r>
              <a:rPr lang="en-US" dirty="0"/>
              <a:t>First Name, Last Name</a:t>
            </a:r>
          </a:p>
        </p:txBody>
      </p:sp>
      <p:sp>
        <p:nvSpPr>
          <p:cNvPr id="32" name="Picture Placeholder 360">
            <a:extLst>
              <a:ext uri="{FF2B5EF4-FFF2-40B4-BE49-F238E27FC236}">
                <a16:creationId xmlns:a16="http://schemas.microsoft.com/office/drawing/2014/main" id="{9050E6B7-4F22-F862-7DDA-0809D6581B78}"/>
              </a:ext>
            </a:extLst>
          </p:cNvPr>
          <p:cNvSpPr>
            <a:spLocks noGrp="1" noChangeAspect="1"/>
          </p:cNvSpPr>
          <p:nvPr>
            <p:ph type="pic" sz="quarter" idx="20"/>
          </p:nvPr>
        </p:nvSpPr>
        <p:spPr>
          <a:xfrm>
            <a:off x="7039747" y="1655380"/>
            <a:ext cx="1282426" cy="1282426"/>
          </a:xfrm>
          <a:solidFill>
            <a:schemeClr val="bg2"/>
          </a:solidFill>
        </p:spPr>
        <p:txBody>
          <a:bodyPr/>
          <a:lstStyle>
            <a:lvl1pPr marL="0" indent="0">
              <a:buNone/>
              <a:defRPr>
                <a:latin typeface="+mn-lt"/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3" name="Text Placeholder 4">
            <a:extLst>
              <a:ext uri="{FF2B5EF4-FFF2-40B4-BE49-F238E27FC236}">
                <a16:creationId xmlns:a16="http://schemas.microsoft.com/office/drawing/2014/main" id="{10F5B311-1976-B925-862E-2525AF71F02D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7040108" y="2963206"/>
            <a:ext cx="1282065" cy="579438"/>
          </a:xfrm>
        </p:spPr>
        <p:txBody>
          <a:bodyPr tIns="91440"/>
          <a:lstStyle>
            <a:lvl1pPr marL="0" indent="0">
              <a:buNone/>
              <a:defRPr sz="1600" b="0">
                <a:latin typeface="+mn-lt"/>
              </a:defRPr>
            </a:lvl1pPr>
            <a:lvl2pPr marL="342900" indent="0">
              <a:buNone/>
              <a:defRPr sz="1600"/>
            </a:lvl2pPr>
            <a:lvl3pPr marL="685800" indent="0">
              <a:buNone/>
              <a:defRPr sz="1600"/>
            </a:lvl3pPr>
            <a:lvl4pPr marL="1028700" indent="0">
              <a:buNone/>
              <a:defRPr sz="1600"/>
            </a:lvl4pPr>
            <a:lvl5pPr marL="1371600" indent="0">
              <a:buNone/>
              <a:defRPr sz="1600"/>
            </a:lvl5pPr>
          </a:lstStyle>
          <a:p>
            <a:pPr lvl="0"/>
            <a:r>
              <a:rPr lang="en-US" dirty="0"/>
              <a:t>First Name, Last Name</a:t>
            </a:r>
          </a:p>
        </p:txBody>
      </p:sp>
      <p:sp>
        <p:nvSpPr>
          <p:cNvPr id="34" name="Picture Placeholder 360">
            <a:extLst>
              <a:ext uri="{FF2B5EF4-FFF2-40B4-BE49-F238E27FC236}">
                <a16:creationId xmlns:a16="http://schemas.microsoft.com/office/drawing/2014/main" id="{AD767BE8-15D3-3375-2C64-BF12C5BAC6C5}"/>
              </a:ext>
            </a:extLst>
          </p:cNvPr>
          <p:cNvSpPr>
            <a:spLocks noGrp="1" noChangeAspect="1"/>
          </p:cNvSpPr>
          <p:nvPr>
            <p:ph type="pic" sz="quarter" idx="22"/>
          </p:nvPr>
        </p:nvSpPr>
        <p:spPr>
          <a:xfrm>
            <a:off x="821827" y="3920194"/>
            <a:ext cx="1282426" cy="1282426"/>
          </a:xfrm>
          <a:solidFill>
            <a:schemeClr val="bg2"/>
          </a:solidFill>
        </p:spPr>
        <p:txBody>
          <a:bodyPr/>
          <a:lstStyle>
            <a:lvl1pPr marL="0" indent="0">
              <a:buNone/>
              <a:defRPr>
                <a:latin typeface="+mn-lt"/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5" name="Text Placeholder 4">
            <a:extLst>
              <a:ext uri="{FF2B5EF4-FFF2-40B4-BE49-F238E27FC236}">
                <a16:creationId xmlns:a16="http://schemas.microsoft.com/office/drawing/2014/main" id="{ADAE5FC4-6338-49EF-F871-F3FDE487E614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822188" y="5228020"/>
            <a:ext cx="1282065" cy="579438"/>
          </a:xfrm>
        </p:spPr>
        <p:txBody>
          <a:bodyPr tIns="91440"/>
          <a:lstStyle>
            <a:lvl1pPr marL="0" indent="0">
              <a:buNone/>
              <a:defRPr sz="1600" b="0">
                <a:latin typeface="+mn-lt"/>
              </a:defRPr>
            </a:lvl1pPr>
            <a:lvl2pPr marL="342900" indent="0">
              <a:buNone/>
              <a:defRPr sz="1600"/>
            </a:lvl2pPr>
            <a:lvl3pPr marL="685800" indent="0">
              <a:buNone/>
              <a:defRPr sz="1600"/>
            </a:lvl3pPr>
            <a:lvl4pPr marL="1028700" indent="0">
              <a:buNone/>
              <a:defRPr sz="1600"/>
            </a:lvl4pPr>
            <a:lvl5pPr marL="1371600" indent="0">
              <a:buNone/>
              <a:defRPr sz="1600"/>
            </a:lvl5pPr>
          </a:lstStyle>
          <a:p>
            <a:pPr lvl="0"/>
            <a:r>
              <a:rPr lang="en-US" dirty="0"/>
              <a:t>First Name, Last Name</a:t>
            </a:r>
          </a:p>
        </p:txBody>
      </p:sp>
      <p:sp>
        <p:nvSpPr>
          <p:cNvPr id="36" name="Picture Placeholder 360">
            <a:extLst>
              <a:ext uri="{FF2B5EF4-FFF2-40B4-BE49-F238E27FC236}">
                <a16:creationId xmlns:a16="http://schemas.microsoft.com/office/drawing/2014/main" id="{0423B283-7E50-1D91-6C47-FDE8B2006908}"/>
              </a:ext>
            </a:extLst>
          </p:cNvPr>
          <p:cNvSpPr>
            <a:spLocks noGrp="1" noChangeAspect="1"/>
          </p:cNvSpPr>
          <p:nvPr>
            <p:ph type="pic" sz="quarter" idx="24"/>
          </p:nvPr>
        </p:nvSpPr>
        <p:spPr>
          <a:xfrm>
            <a:off x="2376307" y="3920194"/>
            <a:ext cx="1282426" cy="1282426"/>
          </a:xfrm>
          <a:solidFill>
            <a:schemeClr val="bg2"/>
          </a:solidFill>
        </p:spPr>
        <p:txBody>
          <a:bodyPr/>
          <a:lstStyle>
            <a:lvl1pPr marL="0" indent="0">
              <a:buNone/>
              <a:defRPr>
                <a:latin typeface="+mn-lt"/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7" name="Text Placeholder 4">
            <a:extLst>
              <a:ext uri="{FF2B5EF4-FFF2-40B4-BE49-F238E27FC236}">
                <a16:creationId xmlns:a16="http://schemas.microsoft.com/office/drawing/2014/main" id="{E6CC9C40-9054-6590-B56B-E98D0FF951E6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2376668" y="5228020"/>
            <a:ext cx="1282065" cy="579438"/>
          </a:xfrm>
        </p:spPr>
        <p:txBody>
          <a:bodyPr tIns="91440"/>
          <a:lstStyle>
            <a:lvl1pPr marL="0" indent="0">
              <a:buNone/>
              <a:defRPr sz="1600" b="0">
                <a:latin typeface="+mn-lt"/>
              </a:defRPr>
            </a:lvl1pPr>
            <a:lvl2pPr marL="342900" indent="0">
              <a:buNone/>
              <a:defRPr sz="1600"/>
            </a:lvl2pPr>
            <a:lvl3pPr marL="685800" indent="0">
              <a:buNone/>
              <a:defRPr sz="1600"/>
            </a:lvl3pPr>
            <a:lvl4pPr marL="1028700" indent="0">
              <a:buNone/>
              <a:defRPr sz="1600"/>
            </a:lvl4pPr>
            <a:lvl5pPr marL="1371600" indent="0">
              <a:buNone/>
              <a:defRPr sz="1600"/>
            </a:lvl5pPr>
          </a:lstStyle>
          <a:p>
            <a:pPr lvl="0"/>
            <a:r>
              <a:rPr lang="en-US" dirty="0"/>
              <a:t>First Name, Last Name</a:t>
            </a:r>
          </a:p>
        </p:txBody>
      </p:sp>
      <p:sp>
        <p:nvSpPr>
          <p:cNvPr id="38" name="Picture Placeholder 360">
            <a:extLst>
              <a:ext uri="{FF2B5EF4-FFF2-40B4-BE49-F238E27FC236}">
                <a16:creationId xmlns:a16="http://schemas.microsoft.com/office/drawing/2014/main" id="{32139702-C331-8A27-F1E0-82384F7D4CA0}"/>
              </a:ext>
            </a:extLst>
          </p:cNvPr>
          <p:cNvSpPr>
            <a:spLocks noGrp="1" noChangeAspect="1"/>
          </p:cNvSpPr>
          <p:nvPr>
            <p:ph type="pic" sz="quarter" idx="26"/>
          </p:nvPr>
        </p:nvSpPr>
        <p:spPr>
          <a:xfrm>
            <a:off x="3930787" y="3920194"/>
            <a:ext cx="1282426" cy="1282426"/>
          </a:xfrm>
          <a:solidFill>
            <a:schemeClr val="bg2"/>
          </a:solidFill>
        </p:spPr>
        <p:txBody>
          <a:bodyPr/>
          <a:lstStyle>
            <a:lvl1pPr marL="0" indent="0">
              <a:buNone/>
              <a:defRPr>
                <a:latin typeface="+mn-lt"/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9" name="Text Placeholder 4">
            <a:extLst>
              <a:ext uri="{FF2B5EF4-FFF2-40B4-BE49-F238E27FC236}">
                <a16:creationId xmlns:a16="http://schemas.microsoft.com/office/drawing/2014/main" id="{A59DCBFD-82C6-1EB3-9DFD-8CBC207AA432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3931148" y="5228020"/>
            <a:ext cx="1282065" cy="579438"/>
          </a:xfrm>
        </p:spPr>
        <p:txBody>
          <a:bodyPr tIns="91440"/>
          <a:lstStyle>
            <a:lvl1pPr marL="0" indent="0">
              <a:buNone/>
              <a:defRPr sz="1600" b="0">
                <a:latin typeface="+mn-lt"/>
              </a:defRPr>
            </a:lvl1pPr>
            <a:lvl2pPr marL="342900" indent="0">
              <a:buNone/>
              <a:defRPr sz="1600"/>
            </a:lvl2pPr>
            <a:lvl3pPr marL="685800" indent="0">
              <a:buNone/>
              <a:defRPr sz="1600"/>
            </a:lvl3pPr>
            <a:lvl4pPr marL="1028700" indent="0">
              <a:buNone/>
              <a:defRPr sz="1600"/>
            </a:lvl4pPr>
            <a:lvl5pPr marL="1371600" indent="0">
              <a:buNone/>
              <a:defRPr sz="1600"/>
            </a:lvl5pPr>
          </a:lstStyle>
          <a:p>
            <a:pPr lvl="0"/>
            <a:r>
              <a:rPr lang="en-US" dirty="0"/>
              <a:t>First Name, Last Name</a:t>
            </a:r>
          </a:p>
        </p:txBody>
      </p:sp>
      <p:sp>
        <p:nvSpPr>
          <p:cNvPr id="40" name="Picture Placeholder 360">
            <a:extLst>
              <a:ext uri="{FF2B5EF4-FFF2-40B4-BE49-F238E27FC236}">
                <a16:creationId xmlns:a16="http://schemas.microsoft.com/office/drawing/2014/main" id="{2F5ADDAC-EB1D-8DDA-5E06-699389BD0E82}"/>
              </a:ext>
            </a:extLst>
          </p:cNvPr>
          <p:cNvSpPr>
            <a:spLocks noGrp="1" noChangeAspect="1"/>
          </p:cNvSpPr>
          <p:nvPr>
            <p:ph type="pic" sz="quarter" idx="28"/>
          </p:nvPr>
        </p:nvSpPr>
        <p:spPr>
          <a:xfrm>
            <a:off x="5485267" y="3920194"/>
            <a:ext cx="1282426" cy="1282426"/>
          </a:xfrm>
          <a:solidFill>
            <a:schemeClr val="bg2"/>
          </a:solidFill>
        </p:spPr>
        <p:txBody>
          <a:bodyPr/>
          <a:lstStyle>
            <a:lvl1pPr marL="0" indent="0">
              <a:buNone/>
              <a:defRPr>
                <a:latin typeface="+mn-lt"/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1" name="Text Placeholder 4">
            <a:extLst>
              <a:ext uri="{FF2B5EF4-FFF2-40B4-BE49-F238E27FC236}">
                <a16:creationId xmlns:a16="http://schemas.microsoft.com/office/drawing/2014/main" id="{730F76E7-C69C-50AA-3453-1ABBF65DDEFF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5485628" y="5228020"/>
            <a:ext cx="1282065" cy="579438"/>
          </a:xfrm>
        </p:spPr>
        <p:txBody>
          <a:bodyPr tIns="91440"/>
          <a:lstStyle>
            <a:lvl1pPr marL="0" indent="0">
              <a:buNone/>
              <a:defRPr sz="1600" b="0">
                <a:latin typeface="+mn-lt"/>
              </a:defRPr>
            </a:lvl1pPr>
            <a:lvl2pPr marL="342900" indent="0">
              <a:buNone/>
              <a:defRPr sz="1600"/>
            </a:lvl2pPr>
            <a:lvl3pPr marL="685800" indent="0">
              <a:buNone/>
              <a:defRPr sz="1600"/>
            </a:lvl3pPr>
            <a:lvl4pPr marL="1028700" indent="0">
              <a:buNone/>
              <a:defRPr sz="1600"/>
            </a:lvl4pPr>
            <a:lvl5pPr marL="1371600" indent="0">
              <a:buNone/>
              <a:defRPr sz="1600"/>
            </a:lvl5pPr>
          </a:lstStyle>
          <a:p>
            <a:pPr lvl="0"/>
            <a:r>
              <a:rPr lang="en-US" dirty="0"/>
              <a:t>First Name, Last Name</a:t>
            </a:r>
          </a:p>
        </p:txBody>
      </p:sp>
      <p:sp>
        <p:nvSpPr>
          <p:cNvPr id="42" name="Picture Placeholder 360">
            <a:extLst>
              <a:ext uri="{FF2B5EF4-FFF2-40B4-BE49-F238E27FC236}">
                <a16:creationId xmlns:a16="http://schemas.microsoft.com/office/drawing/2014/main" id="{EC23E720-1F43-6BCE-E6EF-DC3C1939C9B6}"/>
              </a:ext>
            </a:extLst>
          </p:cNvPr>
          <p:cNvSpPr>
            <a:spLocks noGrp="1" noChangeAspect="1"/>
          </p:cNvSpPr>
          <p:nvPr>
            <p:ph type="pic" sz="quarter" idx="30"/>
          </p:nvPr>
        </p:nvSpPr>
        <p:spPr>
          <a:xfrm>
            <a:off x="7039747" y="3920194"/>
            <a:ext cx="1282426" cy="1282426"/>
          </a:xfrm>
          <a:solidFill>
            <a:schemeClr val="bg2"/>
          </a:solidFill>
        </p:spPr>
        <p:txBody>
          <a:bodyPr/>
          <a:lstStyle>
            <a:lvl1pPr marL="0" indent="0">
              <a:buNone/>
              <a:defRPr>
                <a:latin typeface="+mn-lt"/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3" name="Text Placeholder 4">
            <a:extLst>
              <a:ext uri="{FF2B5EF4-FFF2-40B4-BE49-F238E27FC236}">
                <a16:creationId xmlns:a16="http://schemas.microsoft.com/office/drawing/2014/main" id="{F2CC5C01-02D0-EFC6-5CC2-A2324C472DFF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7040108" y="5228020"/>
            <a:ext cx="1282065" cy="579438"/>
          </a:xfrm>
        </p:spPr>
        <p:txBody>
          <a:bodyPr tIns="91440"/>
          <a:lstStyle>
            <a:lvl1pPr marL="0" indent="0">
              <a:buNone/>
              <a:defRPr sz="1600" b="0">
                <a:latin typeface="+mn-lt"/>
              </a:defRPr>
            </a:lvl1pPr>
            <a:lvl2pPr marL="342900" indent="0">
              <a:buNone/>
              <a:defRPr sz="1600"/>
            </a:lvl2pPr>
            <a:lvl3pPr marL="685800" indent="0">
              <a:buNone/>
              <a:defRPr sz="1600"/>
            </a:lvl3pPr>
            <a:lvl4pPr marL="1028700" indent="0">
              <a:buNone/>
              <a:defRPr sz="1600"/>
            </a:lvl4pPr>
            <a:lvl5pPr marL="1371600" indent="0">
              <a:buNone/>
              <a:defRPr sz="1600"/>
            </a:lvl5pPr>
          </a:lstStyle>
          <a:p>
            <a:pPr lvl="0"/>
            <a:r>
              <a:rPr lang="en-US" dirty="0"/>
              <a:t>First Name, Last Name</a:t>
            </a:r>
          </a:p>
        </p:txBody>
      </p:sp>
    </p:spTree>
    <p:extLst>
      <p:ext uri="{BB962C8B-B14F-4D97-AF65-F5344CB8AC3E}">
        <p14:creationId xmlns:p14="http://schemas.microsoft.com/office/powerpoint/2010/main" val="79337567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Portrait Seri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5C6BCF81-CD00-1991-F97C-1183147036A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29184" y="365760"/>
            <a:ext cx="8476488" cy="886397"/>
          </a:xfrm>
        </p:spPr>
        <p:txBody>
          <a:bodyPr/>
          <a:lstStyle>
            <a:lvl1pPr>
              <a:defRPr>
                <a:latin typeface="+mj-lt"/>
              </a:defRPr>
            </a:lvl1pPr>
          </a:lstStyle>
          <a:p>
            <a:r>
              <a:rPr lang="en-US" dirty="0"/>
              <a:t>One-sentence headline stating the main takeaway message</a:t>
            </a:r>
          </a:p>
        </p:txBody>
      </p:sp>
      <p:sp>
        <p:nvSpPr>
          <p:cNvPr id="4" name="Picture Placeholder 360">
            <a:extLst>
              <a:ext uri="{FF2B5EF4-FFF2-40B4-BE49-F238E27FC236}">
                <a16:creationId xmlns:a16="http://schemas.microsoft.com/office/drawing/2014/main" id="{7D7F2390-A128-B167-76B3-542BD8582674}"/>
              </a:ext>
            </a:extLst>
          </p:cNvPr>
          <p:cNvSpPr>
            <a:spLocks noGrp="1" noChangeAspect="1"/>
          </p:cNvSpPr>
          <p:nvPr>
            <p:ph type="pic" sz="quarter" idx="12"/>
          </p:nvPr>
        </p:nvSpPr>
        <p:spPr>
          <a:xfrm>
            <a:off x="333014" y="1721102"/>
            <a:ext cx="1128460" cy="1128460"/>
          </a:xfrm>
          <a:solidFill>
            <a:schemeClr val="bg2"/>
          </a:solidFill>
        </p:spPr>
        <p:txBody>
          <a:bodyPr/>
          <a:lstStyle>
            <a:lvl1pPr marL="0" indent="0">
              <a:buNone/>
              <a:defRPr>
                <a:latin typeface="+mn-lt"/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6" name="Text Placeholder 4">
            <a:extLst>
              <a:ext uri="{FF2B5EF4-FFF2-40B4-BE49-F238E27FC236}">
                <a16:creationId xmlns:a16="http://schemas.microsoft.com/office/drawing/2014/main" id="{18ED57BF-5BDD-6808-C03F-44099859EBEF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333375" y="2862814"/>
            <a:ext cx="1128099" cy="579438"/>
          </a:xfrm>
        </p:spPr>
        <p:txBody>
          <a:bodyPr tIns="91440"/>
          <a:lstStyle>
            <a:lvl1pPr marL="0" indent="0">
              <a:buNone/>
              <a:defRPr sz="1600" b="0">
                <a:latin typeface="+mn-lt"/>
              </a:defRPr>
            </a:lvl1pPr>
            <a:lvl2pPr marL="342900" indent="0">
              <a:buNone/>
              <a:defRPr sz="1600"/>
            </a:lvl2pPr>
            <a:lvl3pPr marL="685800" indent="0">
              <a:buNone/>
              <a:defRPr sz="1600"/>
            </a:lvl3pPr>
            <a:lvl4pPr marL="1028700" indent="0">
              <a:buNone/>
              <a:defRPr sz="1600"/>
            </a:lvl4pPr>
            <a:lvl5pPr marL="1371600" indent="0">
              <a:buNone/>
              <a:defRPr sz="1600"/>
            </a:lvl5pPr>
          </a:lstStyle>
          <a:p>
            <a:pPr lvl="0"/>
            <a:r>
              <a:rPr lang="en-US" dirty="0"/>
              <a:t>First Name, Last Name</a:t>
            </a:r>
          </a:p>
        </p:txBody>
      </p:sp>
      <p:sp>
        <p:nvSpPr>
          <p:cNvPr id="9" name="Picture Placeholder 360">
            <a:extLst>
              <a:ext uri="{FF2B5EF4-FFF2-40B4-BE49-F238E27FC236}">
                <a16:creationId xmlns:a16="http://schemas.microsoft.com/office/drawing/2014/main" id="{114F48B4-48EB-DBA1-F4F3-103D82E7DC51}"/>
              </a:ext>
            </a:extLst>
          </p:cNvPr>
          <p:cNvSpPr>
            <a:spLocks noGrp="1" noChangeAspect="1"/>
          </p:cNvSpPr>
          <p:nvPr>
            <p:ph type="pic" sz="quarter" idx="14"/>
          </p:nvPr>
        </p:nvSpPr>
        <p:spPr>
          <a:xfrm>
            <a:off x="1804447" y="1721102"/>
            <a:ext cx="1128460" cy="1128460"/>
          </a:xfrm>
          <a:solidFill>
            <a:schemeClr val="bg2"/>
          </a:solidFill>
        </p:spPr>
        <p:txBody>
          <a:bodyPr/>
          <a:lstStyle>
            <a:lvl1pPr marL="0" indent="0">
              <a:buNone/>
              <a:defRPr>
                <a:latin typeface="+mn-lt"/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1" name="Text Placeholder 4">
            <a:extLst>
              <a:ext uri="{FF2B5EF4-FFF2-40B4-BE49-F238E27FC236}">
                <a16:creationId xmlns:a16="http://schemas.microsoft.com/office/drawing/2014/main" id="{9E39E17B-4ACD-EFEE-C81D-C0E136161605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804808" y="2862814"/>
            <a:ext cx="1128099" cy="579438"/>
          </a:xfrm>
        </p:spPr>
        <p:txBody>
          <a:bodyPr tIns="91440"/>
          <a:lstStyle>
            <a:lvl1pPr marL="0" indent="0">
              <a:buNone/>
              <a:defRPr sz="1600" b="0">
                <a:latin typeface="+mn-lt"/>
              </a:defRPr>
            </a:lvl1pPr>
            <a:lvl2pPr marL="342900" indent="0">
              <a:buNone/>
              <a:defRPr sz="1600"/>
            </a:lvl2pPr>
            <a:lvl3pPr marL="685800" indent="0">
              <a:buNone/>
              <a:defRPr sz="1600"/>
            </a:lvl3pPr>
            <a:lvl4pPr marL="1028700" indent="0">
              <a:buNone/>
              <a:defRPr sz="1600"/>
            </a:lvl4pPr>
            <a:lvl5pPr marL="1371600" indent="0">
              <a:buNone/>
              <a:defRPr sz="1600"/>
            </a:lvl5pPr>
          </a:lstStyle>
          <a:p>
            <a:pPr lvl="0"/>
            <a:r>
              <a:rPr lang="en-US" dirty="0"/>
              <a:t>First Name, Last Name</a:t>
            </a:r>
          </a:p>
        </p:txBody>
      </p:sp>
      <p:sp>
        <p:nvSpPr>
          <p:cNvPr id="16" name="Picture Placeholder 360">
            <a:extLst>
              <a:ext uri="{FF2B5EF4-FFF2-40B4-BE49-F238E27FC236}">
                <a16:creationId xmlns:a16="http://schemas.microsoft.com/office/drawing/2014/main" id="{683084AF-A2C5-1217-7118-1265EE495E13}"/>
              </a:ext>
            </a:extLst>
          </p:cNvPr>
          <p:cNvSpPr>
            <a:spLocks noGrp="1" noChangeAspect="1"/>
          </p:cNvSpPr>
          <p:nvPr>
            <p:ph type="pic" sz="quarter" idx="16"/>
          </p:nvPr>
        </p:nvSpPr>
        <p:spPr>
          <a:xfrm>
            <a:off x="3275880" y="1721102"/>
            <a:ext cx="1128460" cy="1128460"/>
          </a:xfrm>
          <a:solidFill>
            <a:schemeClr val="bg2"/>
          </a:solidFill>
        </p:spPr>
        <p:txBody>
          <a:bodyPr/>
          <a:lstStyle>
            <a:lvl1pPr marL="0" indent="0">
              <a:buNone/>
              <a:defRPr>
                <a:latin typeface="+mn-lt"/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7" name="Text Placeholder 4">
            <a:extLst>
              <a:ext uri="{FF2B5EF4-FFF2-40B4-BE49-F238E27FC236}">
                <a16:creationId xmlns:a16="http://schemas.microsoft.com/office/drawing/2014/main" id="{9586B66E-1ADB-D654-C462-CBD87E169329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3276241" y="2862814"/>
            <a:ext cx="1128099" cy="579438"/>
          </a:xfrm>
        </p:spPr>
        <p:txBody>
          <a:bodyPr tIns="91440"/>
          <a:lstStyle>
            <a:lvl1pPr marL="0" indent="0">
              <a:buNone/>
              <a:defRPr sz="1600" b="0">
                <a:latin typeface="+mn-lt"/>
              </a:defRPr>
            </a:lvl1pPr>
            <a:lvl2pPr marL="342900" indent="0">
              <a:buNone/>
              <a:defRPr sz="1600"/>
            </a:lvl2pPr>
            <a:lvl3pPr marL="685800" indent="0">
              <a:buNone/>
              <a:defRPr sz="1600"/>
            </a:lvl3pPr>
            <a:lvl4pPr marL="1028700" indent="0">
              <a:buNone/>
              <a:defRPr sz="1600"/>
            </a:lvl4pPr>
            <a:lvl5pPr marL="1371600" indent="0">
              <a:buNone/>
              <a:defRPr sz="1600"/>
            </a:lvl5pPr>
          </a:lstStyle>
          <a:p>
            <a:pPr lvl="0"/>
            <a:r>
              <a:rPr lang="en-US" dirty="0"/>
              <a:t>First Name, Last Name</a:t>
            </a:r>
          </a:p>
        </p:txBody>
      </p:sp>
      <p:sp>
        <p:nvSpPr>
          <p:cNvPr id="18" name="Picture Placeholder 360">
            <a:extLst>
              <a:ext uri="{FF2B5EF4-FFF2-40B4-BE49-F238E27FC236}">
                <a16:creationId xmlns:a16="http://schemas.microsoft.com/office/drawing/2014/main" id="{EAC780F9-1600-745C-320D-72F6C3E13C44}"/>
              </a:ext>
            </a:extLst>
          </p:cNvPr>
          <p:cNvSpPr>
            <a:spLocks noGrp="1" noChangeAspect="1"/>
          </p:cNvSpPr>
          <p:nvPr>
            <p:ph type="pic" sz="quarter" idx="18"/>
          </p:nvPr>
        </p:nvSpPr>
        <p:spPr>
          <a:xfrm>
            <a:off x="4747313" y="1721102"/>
            <a:ext cx="1128460" cy="1128460"/>
          </a:xfrm>
          <a:solidFill>
            <a:schemeClr val="bg2"/>
          </a:solidFill>
        </p:spPr>
        <p:txBody>
          <a:bodyPr/>
          <a:lstStyle>
            <a:lvl1pPr marL="0" indent="0">
              <a:buNone/>
              <a:defRPr>
                <a:latin typeface="+mn-lt"/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9" name="Text Placeholder 4">
            <a:extLst>
              <a:ext uri="{FF2B5EF4-FFF2-40B4-BE49-F238E27FC236}">
                <a16:creationId xmlns:a16="http://schemas.microsoft.com/office/drawing/2014/main" id="{51AA3571-703F-B84A-0F46-F694C340D65D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4747674" y="2862814"/>
            <a:ext cx="1128099" cy="579438"/>
          </a:xfrm>
        </p:spPr>
        <p:txBody>
          <a:bodyPr tIns="91440"/>
          <a:lstStyle>
            <a:lvl1pPr marL="0" indent="0">
              <a:buNone/>
              <a:defRPr sz="1600" b="0">
                <a:latin typeface="+mn-lt"/>
              </a:defRPr>
            </a:lvl1pPr>
            <a:lvl2pPr marL="342900" indent="0">
              <a:buNone/>
              <a:defRPr sz="1600"/>
            </a:lvl2pPr>
            <a:lvl3pPr marL="685800" indent="0">
              <a:buNone/>
              <a:defRPr sz="1600"/>
            </a:lvl3pPr>
            <a:lvl4pPr marL="1028700" indent="0">
              <a:buNone/>
              <a:defRPr sz="1600"/>
            </a:lvl4pPr>
            <a:lvl5pPr marL="1371600" indent="0">
              <a:buNone/>
              <a:defRPr sz="1600"/>
            </a:lvl5pPr>
          </a:lstStyle>
          <a:p>
            <a:pPr lvl="0"/>
            <a:r>
              <a:rPr lang="en-US" dirty="0"/>
              <a:t>First Name, Last Name</a:t>
            </a:r>
          </a:p>
        </p:txBody>
      </p:sp>
      <p:sp>
        <p:nvSpPr>
          <p:cNvPr id="20" name="Picture Placeholder 360">
            <a:extLst>
              <a:ext uri="{FF2B5EF4-FFF2-40B4-BE49-F238E27FC236}">
                <a16:creationId xmlns:a16="http://schemas.microsoft.com/office/drawing/2014/main" id="{1745587E-498B-892D-B299-9E313C05CAD0}"/>
              </a:ext>
            </a:extLst>
          </p:cNvPr>
          <p:cNvSpPr>
            <a:spLocks noGrp="1" noChangeAspect="1"/>
          </p:cNvSpPr>
          <p:nvPr>
            <p:ph type="pic" sz="quarter" idx="20"/>
          </p:nvPr>
        </p:nvSpPr>
        <p:spPr>
          <a:xfrm>
            <a:off x="6218746" y="1721102"/>
            <a:ext cx="1128460" cy="1128460"/>
          </a:xfrm>
          <a:solidFill>
            <a:schemeClr val="bg2"/>
          </a:solidFill>
        </p:spPr>
        <p:txBody>
          <a:bodyPr/>
          <a:lstStyle>
            <a:lvl1pPr marL="0" indent="0">
              <a:buNone/>
              <a:defRPr>
                <a:latin typeface="+mn-lt"/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4">
            <a:extLst>
              <a:ext uri="{FF2B5EF4-FFF2-40B4-BE49-F238E27FC236}">
                <a16:creationId xmlns:a16="http://schemas.microsoft.com/office/drawing/2014/main" id="{51DC0CDC-1A69-2E08-803A-8801715FF896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6219107" y="2862814"/>
            <a:ext cx="1128099" cy="579438"/>
          </a:xfrm>
        </p:spPr>
        <p:txBody>
          <a:bodyPr tIns="91440"/>
          <a:lstStyle>
            <a:lvl1pPr marL="0" indent="0">
              <a:buNone/>
              <a:defRPr sz="1600" b="0">
                <a:latin typeface="+mn-lt"/>
              </a:defRPr>
            </a:lvl1pPr>
            <a:lvl2pPr marL="342900" indent="0">
              <a:buNone/>
              <a:defRPr sz="1600"/>
            </a:lvl2pPr>
            <a:lvl3pPr marL="685800" indent="0">
              <a:buNone/>
              <a:defRPr sz="1600"/>
            </a:lvl3pPr>
            <a:lvl4pPr marL="1028700" indent="0">
              <a:buNone/>
              <a:defRPr sz="1600"/>
            </a:lvl4pPr>
            <a:lvl5pPr marL="1371600" indent="0">
              <a:buNone/>
              <a:defRPr sz="1600"/>
            </a:lvl5pPr>
          </a:lstStyle>
          <a:p>
            <a:pPr lvl="0"/>
            <a:r>
              <a:rPr lang="en-US" dirty="0"/>
              <a:t>First Name, Last Name</a:t>
            </a:r>
          </a:p>
        </p:txBody>
      </p:sp>
      <p:sp>
        <p:nvSpPr>
          <p:cNvPr id="22" name="Picture Placeholder 360">
            <a:extLst>
              <a:ext uri="{FF2B5EF4-FFF2-40B4-BE49-F238E27FC236}">
                <a16:creationId xmlns:a16="http://schemas.microsoft.com/office/drawing/2014/main" id="{0E8DEC86-F6AE-9148-D3F0-30B5F2099062}"/>
              </a:ext>
            </a:extLst>
          </p:cNvPr>
          <p:cNvSpPr>
            <a:spLocks noGrp="1" noChangeAspect="1"/>
          </p:cNvSpPr>
          <p:nvPr>
            <p:ph type="pic" sz="quarter" idx="22"/>
          </p:nvPr>
        </p:nvSpPr>
        <p:spPr>
          <a:xfrm>
            <a:off x="7690179" y="1721102"/>
            <a:ext cx="1128460" cy="1128460"/>
          </a:xfrm>
          <a:solidFill>
            <a:schemeClr val="bg2"/>
          </a:solidFill>
        </p:spPr>
        <p:txBody>
          <a:bodyPr/>
          <a:lstStyle>
            <a:lvl1pPr marL="0" indent="0">
              <a:buNone/>
              <a:defRPr>
                <a:latin typeface="+mn-lt"/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Text Placeholder 4">
            <a:extLst>
              <a:ext uri="{FF2B5EF4-FFF2-40B4-BE49-F238E27FC236}">
                <a16:creationId xmlns:a16="http://schemas.microsoft.com/office/drawing/2014/main" id="{F1A8EDC9-92FF-06AD-0AA5-D9704663E388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7690540" y="2862814"/>
            <a:ext cx="1128099" cy="579438"/>
          </a:xfrm>
        </p:spPr>
        <p:txBody>
          <a:bodyPr tIns="91440"/>
          <a:lstStyle>
            <a:lvl1pPr marL="0" indent="0">
              <a:buNone/>
              <a:defRPr sz="1600" b="0">
                <a:latin typeface="+mn-lt"/>
              </a:defRPr>
            </a:lvl1pPr>
            <a:lvl2pPr marL="342900" indent="0">
              <a:buNone/>
              <a:defRPr sz="1600"/>
            </a:lvl2pPr>
            <a:lvl3pPr marL="685800" indent="0">
              <a:buNone/>
              <a:defRPr sz="1600"/>
            </a:lvl3pPr>
            <a:lvl4pPr marL="1028700" indent="0">
              <a:buNone/>
              <a:defRPr sz="1600"/>
            </a:lvl4pPr>
            <a:lvl5pPr marL="1371600" indent="0">
              <a:buNone/>
              <a:defRPr sz="1600"/>
            </a:lvl5pPr>
          </a:lstStyle>
          <a:p>
            <a:pPr lvl="0"/>
            <a:r>
              <a:rPr lang="en-US" dirty="0"/>
              <a:t>First Name, Last Name</a:t>
            </a:r>
          </a:p>
        </p:txBody>
      </p:sp>
      <p:sp>
        <p:nvSpPr>
          <p:cNvPr id="25" name="Picture Placeholder 360">
            <a:extLst>
              <a:ext uri="{FF2B5EF4-FFF2-40B4-BE49-F238E27FC236}">
                <a16:creationId xmlns:a16="http://schemas.microsoft.com/office/drawing/2014/main" id="{10B2B513-00DB-5F50-0726-FE18AD5E1711}"/>
              </a:ext>
            </a:extLst>
          </p:cNvPr>
          <p:cNvSpPr>
            <a:spLocks noGrp="1" noChangeAspect="1"/>
          </p:cNvSpPr>
          <p:nvPr>
            <p:ph type="pic" sz="quarter" idx="24"/>
          </p:nvPr>
        </p:nvSpPr>
        <p:spPr>
          <a:xfrm>
            <a:off x="333014" y="3821572"/>
            <a:ext cx="1128460" cy="1128460"/>
          </a:xfrm>
          <a:solidFill>
            <a:schemeClr val="bg2"/>
          </a:solidFill>
        </p:spPr>
        <p:txBody>
          <a:bodyPr/>
          <a:lstStyle>
            <a:lvl1pPr marL="0" indent="0">
              <a:buNone/>
              <a:defRPr>
                <a:latin typeface="+mn-lt"/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5" name="Text Placeholder 4">
            <a:extLst>
              <a:ext uri="{FF2B5EF4-FFF2-40B4-BE49-F238E27FC236}">
                <a16:creationId xmlns:a16="http://schemas.microsoft.com/office/drawing/2014/main" id="{E8EAB8B5-D2BB-37BF-057E-F725A567C345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333375" y="4963284"/>
            <a:ext cx="1128099" cy="579438"/>
          </a:xfrm>
        </p:spPr>
        <p:txBody>
          <a:bodyPr tIns="91440"/>
          <a:lstStyle>
            <a:lvl1pPr marL="0" indent="0">
              <a:buNone/>
              <a:defRPr sz="1600" b="0">
                <a:latin typeface="+mn-lt"/>
              </a:defRPr>
            </a:lvl1pPr>
            <a:lvl2pPr marL="342900" indent="0">
              <a:buNone/>
              <a:defRPr sz="1600"/>
            </a:lvl2pPr>
            <a:lvl3pPr marL="685800" indent="0">
              <a:buNone/>
              <a:defRPr sz="1600"/>
            </a:lvl3pPr>
            <a:lvl4pPr marL="1028700" indent="0">
              <a:buNone/>
              <a:defRPr sz="1600"/>
            </a:lvl4pPr>
            <a:lvl5pPr marL="1371600" indent="0">
              <a:buNone/>
              <a:defRPr sz="1600"/>
            </a:lvl5pPr>
          </a:lstStyle>
          <a:p>
            <a:pPr lvl="0"/>
            <a:r>
              <a:rPr lang="en-US" dirty="0"/>
              <a:t>First Name, Last Name</a:t>
            </a:r>
          </a:p>
        </p:txBody>
      </p:sp>
      <p:sp>
        <p:nvSpPr>
          <p:cNvPr id="46" name="Picture Placeholder 360">
            <a:extLst>
              <a:ext uri="{FF2B5EF4-FFF2-40B4-BE49-F238E27FC236}">
                <a16:creationId xmlns:a16="http://schemas.microsoft.com/office/drawing/2014/main" id="{77F8BCE6-9724-43B5-BEAB-9A8D55323AD3}"/>
              </a:ext>
            </a:extLst>
          </p:cNvPr>
          <p:cNvSpPr>
            <a:spLocks noGrp="1" noChangeAspect="1"/>
          </p:cNvSpPr>
          <p:nvPr>
            <p:ph type="pic" sz="quarter" idx="26"/>
          </p:nvPr>
        </p:nvSpPr>
        <p:spPr>
          <a:xfrm>
            <a:off x="1804447" y="3821572"/>
            <a:ext cx="1128460" cy="1128460"/>
          </a:xfrm>
          <a:solidFill>
            <a:schemeClr val="bg2"/>
          </a:solidFill>
        </p:spPr>
        <p:txBody>
          <a:bodyPr/>
          <a:lstStyle>
            <a:lvl1pPr marL="0" indent="0">
              <a:buNone/>
              <a:defRPr>
                <a:latin typeface="+mn-lt"/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7" name="Text Placeholder 4">
            <a:extLst>
              <a:ext uri="{FF2B5EF4-FFF2-40B4-BE49-F238E27FC236}">
                <a16:creationId xmlns:a16="http://schemas.microsoft.com/office/drawing/2014/main" id="{BEAD62C9-663E-C8D8-796F-E37B64E749B3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1804808" y="4963284"/>
            <a:ext cx="1128099" cy="579438"/>
          </a:xfrm>
        </p:spPr>
        <p:txBody>
          <a:bodyPr tIns="91440"/>
          <a:lstStyle>
            <a:lvl1pPr marL="0" indent="0">
              <a:buNone/>
              <a:defRPr sz="1600" b="0">
                <a:latin typeface="+mn-lt"/>
              </a:defRPr>
            </a:lvl1pPr>
            <a:lvl2pPr marL="342900" indent="0">
              <a:buNone/>
              <a:defRPr sz="1600"/>
            </a:lvl2pPr>
            <a:lvl3pPr marL="685800" indent="0">
              <a:buNone/>
              <a:defRPr sz="1600"/>
            </a:lvl3pPr>
            <a:lvl4pPr marL="1028700" indent="0">
              <a:buNone/>
              <a:defRPr sz="1600"/>
            </a:lvl4pPr>
            <a:lvl5pPr marL="1371600" indent="0">
              <a:buNone/>
              <a:defRPr sz="1600"/>
            </a:lvl5pPr>
          </a:lstStyle>
          <a:p>
            <a:pPr lvl="0"/>
            <a:r>
              <a:rPr lang="en-US" dirty="0"/>
              <a:t>First Name, Last Name</a:t>
            </a:r>
          </a:p>
        </p:txBody>
      </p:sp>
      <p:sp>
        <p:nvSpPr>
          <p:cNvPr id="48" name="Picture Placeholder 360">
            <a:extLst>
              <a:ext uri="{FF2B5EF4-FFF2-40B4-BE49-F238E27FC236}">
                <a16:creationId xmlns:a16="http://schemas.microsoft.com/office/drawing/2014/main" id="{3E4DA151-58BA-AFA5-1BB7-AFCD31451AFE}"/>
              </a:ext>
            </a:extLst>
          </p:cNvPr>
          <p:cNvSpPr>
            <a:spLocks noGrp="1" noChangeAspect="1"/>
          </p:cNvSpPr>
          <p:nvPr>
            <p:ph type="pic" sz="quarter" idx="28"/>
          </p:nvPr>
        </p:nvSpPr>
        <p:spPr>
          <a:xfrm>
            <a:off x="3275880" y="3821572"/>
            <a:ext cx="1128460" cy="1128460"/>
          </a:xfrm>
          <a:solidFill>
            <a:schemeClr val="bg2"/>
          </a:solidFill>
        </p:spPr>
        <p:txBody>
          <a:bodyPr/>
          <a:lstStyle>
            <a:lvl1pPr marL="0" indent="0">
              <a:buNone/>
              <a:defRPr>
                <a:latin typeface="+mn-lt"/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9" name="Text Placeholder 4">
            <a:extLst>
              <a:ext uri="{FF2B5EF4-FFF2-40B4-BE49-F238E27FC236}">
                <a16:creationId xmlns:a16="http://schemas.microsoft.com/office/drawing/2014/main" id="{6FD9AB91-D5D1-894F-05FE-FB37A8E556F7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3276241" y="4963284"/>
            <a:ext cx="1128099" cy="579438"/>
          </a:xfrm>
        </p:spPr>
        <p:txBody>
          <a:bodyPr tIns="91440"/>
          <a:lstStyle>
            <a:lvl1pPr marL="0" indent="0">
              <a:buNone/>
              <a:defRPr sz="1600" b="0">
                <a:latin typeface="+mn-lt"/>
              </a:defRPr>
            </a:lvl1pPr>
            <a:lvl2pPr marL="342900" indent="0">
              <a:buNone/>
              <a:defRPr sz="1600"/>
            </a:lvl2pPr>
            <a:lvl3pPr marL="685800" indent="0">
              <a:buNone/>
              <a:defRPr sz="1600"/>
            </a:lvl3pPr>
            <a:lvl4pPr marL="1028700" indent="0">
              <a:buNone/>
              <a:defRPr sz="1600"/>
            </a:lvl4pPr>
            <a:lvl5pPr marL="1371600" indent="0">
              <a:buNone/>
              <a:defRPr sz="1600"/>
            </a:lvl5pPr>
          </a:lstStyle>
          <a:p>
            <a:pPr lvl="0"/>
            <a:r>
              <a:rPr lang="en-US" dirty="0"/>
              <a:t>First Name, Last Name</a:t>
            </a:r>
          </a:p>
        </p:txBody>
      </p:sp>
      <p:sp>
        <p:nvSpPr>
          <p:cNvPr id="50" name="Picture Placeholder 360">
            <a:extLst>
              <a:ext uri="{FF2B5EF4-FFF2-40B4-BE49-F238E27FC236}">
                <a16:creationId xmlns:a16="http://schemas.microsoft.com/office/drawing/2014/main" id="{637DF00A-387D-2A7C-BBC0-DC67A7766D7B}"/>
              </a:ext>
            </a:extLst>
          </p:cNvPr>
          <p:cNvSpPr>
            <a:spLocks noGrp="1" noChangeAspect="1"/>
          </p:cNvSpPr>
          <p:nvPr>
            <p:ph type="pic" sz="quarter" idx="30"/>
          </p:nvPr>
        </p:nvSpPr>
        <p:spPr>
          <a:xfrm>
            <a:off x="4747313" y="3821572"/>
            <a:ext cx="1128460" cy="1128460"/>
          </a:xfrm>
          <a:solidFill>
            <a:schemeClr val="bg2"/>
          </a:solidFill>
        </p:spPr>
        <p:txBody>
          <a:bodyPr/>
          <a:lstStyle>
            <a:lvl1pPr marL="0" indent="0">
              <a:buNone/>
              <a:defRPr>
                <a:latin typeface="+mn-lt"/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1" name="Text Placeholder 4">
            <a:extLst>
              <a:ext uri="{FF2B5EF4-FFF2-40B4-BE49-F238E27FC236}">
                <a16:creationId xmlns:a16="http://schemas.microsoft.com/office/drawing/2014/main" id="{D8CD22A5-B78B-6705-F64D-E9AAB0ECE6F3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4747674" y="4963284"/>
            <a:ext cx="1128099" cy="579438"/>
          </a:xfrm>
        </p:spPr>
        <p:txBody>
          <a:bodyPr tIns="91440"/>
          <a:lstStyle>
            <a:lvl1pPr marL="0" indent="0">
              <a:buNone/>
              <a:defRPr sz="1600" b="0">
                <a:latin typeface="+mn-lt"/>
              </a:defRPr>
            </a:lvl1pPr>
            <a:lvl2pPr marL="342900" indent="0">
              <a:buNone/>
              <a:defRPr sz="1600"/>
            </a:lvl2pPr>
            <a:lvl3pPr marL="685800" indent="0">
              <a:buNone/>
              <a:defRPr sz="1600"/>
            </a:lvl3pPr>
            <a:lvl4pPr marL="1028700" indent="0">
              <a:buNone/>
              <a:defRPr sz="1600"/>
            </a:lvl4pPr>
            <a:lvl5pPr marL="1371600" indent="0">
              <a:buNone/>
              <a:defRPr sz="1600"/>
            </a:lvl5pPr>
          </a:lstStyle>
          <a:p>
            <a:pPr lvl="0"/>
            <a:r>
              <a:rPr lang="en-US" dirty="0"/>
              <a:t>First Name, Last Name</a:t>
            </a:r>
          </a:p>
        </p:txBody>
      </p:sp>
      <p:sp>
        <p:nvSpPr>
          <p:cNvPr id="52" name="Picture Placeholder 360">
            <a:extLst>
              <a:ext uri="{FF2B5EF4-FFF2-40B4-BE49-F238E27FC236}">
                <a16:creationId xmlns:a16="http://schemas.microsoft.com/office/drawing/2014/main" id="{D35338CD-B4A9-10B6-DA35-BAB24944AD28}"/>
              </a:ext>
            </a:extLst>
          </p:cNvPr>
          <p:cNvSpPr>
            <a:spLocks noGrp="1" noChangeAspect="1"/>
          </p:cNvSpPr>
          <p:nvPr>
            <p:ph type="pic" sz="quarter" idx="32"/>
          </p:nvPr>
        </p:nvSpPr>
        <p:spPr>
          <a:xfrm>
            <a:off x="6218746" y="3821572"/>
            <a:ext cx="1128460" cy="1128460"/>
          </a:xfrm>
          <a:solidFill>
            <a:schemeClr val="bg2"/>
          </a:solidFill>
        </p:spPr>
        <p:txBody>
          <a:bodyPr/>
          <a:lstStyle>
            <a:lvl1pPr marL="0" indent="0">
              <a:buNone/>
              <a:defRPr>
                <a:latin typeface="+mn-lt"/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3" name="Text Placeholder 4">
            <a:extLst>
              <a:ext uri="{FF2B5EF4-FFF2-40B4-BE49-F238E27FC236}">
                <a16:creationId xmlns:a16="http://schemas.microsoft.com/office/drawing/2014/main" id="{F9929604-807E-4CD9-D5EA-6EAB66402807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6219107" y="4963284"/>
            <a:ext cx="1128099" cy="579438"/>
          </a:xfrm>
        </p:spPr>
        <p:txBody>
          <a:bodyPr tIns="91440"/>
          <a:lstStyle>
            <a:lvl1pPr marL="0" indent="0">
              <a:buNone/>
              <a:defRPr sz="1600" b="0">
                <a:latin typeface="+mn-lt"/>
              </a:defRPr>
            </a:lvl1pPr>
            <a:lvl2pPr marL="342900" indent="0">
              <a:buNone/>
              <a:defRPr sz="1600"/>
            </a:lvl2pPr>
            <a:lvl3pPr marL="685800" indent="0">
              <a:buNone/>
              <a:defRPr sz="1600"/>
            </a:lvl3pPr>
            <a:lvl4pPr marL="1028700" indent="0">
              <a:buNone/>
              <a:defRPr sz="1600"/>
            </a:lvl4pPr>
            <a:lvl5pPr marL="1371600" indent="0">
              <a:buNone/>
              <a:defRPr sz="1600"/>
            </a:lvl5pPr>
          </a:lstStyle>
          <a:p>
            <a:pPr lvl="0"/>
            <a:r>
              <a:rPr lang="en-US" dirty="0"/>
              <a:t>First Name, Last Name</a:t>
            </a:r>
          </a:p>
        </p:txBody>
      </p:sp>
      <p:sp>
        <p:nvSpPr>
          <p:cNvPr id="54" name="Picture Placeholder 360">
            <a:extLst>
              <a:ext uri="{FF2B5EF4-FFF2-40B4-BE49-F238E27FC236}">
                <a16:creationId xmlns:a16="http://schemas.microsoft.com/office/drawing/2014/main" id="{BE0E1DFF-8832-F0C1-7552-FE8F40BC1AA1}"/>
              </a:ext>
            </a:extLst>
          </p:cNvPr>
          <p:cNvSpPr>
            <a:spLocks noGrp="1" noChangeAspect="1"/>
          </p:cNvSpPr>
          <p:nvPr>
            <p:ph type="pic" sz="quarter" idx="34"/>
          </p:nvPr>
        </p:nvSpPr>
        <p:spPr>
          <a:xfrm>
            <a:off x="7690179" y="3821572"/>
            <a:ext cx="1128460" cy="1128460"/>
          </a:xfrm>
          <a:solidFill>
            <a:schemeClr val="bg2"/>
          </a:solidFill>
        </p:spPr>
        <p:txBody>
          <a:bodyPr/>
          <a:lstStyle>
            <a:lvl1pPr marL="0" indent="0">
              <a:buNone/>
              <a:defRPr>
                <a:latin typeface="+mn-lt"/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5" name="Text Placeholder 4">
            <a:extLst>
              <a:ext uri="{FF2B5EF4-FFF2-40B4-BE49-F238E27FC236}">
                <a16:creationId xmlns:a16="http://schemas.microsoft.com/office/drawing/2014/main" id="{3E1A703E-E2A8-D392-DB45-46C0972C4F56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7690540" y="4963284"/>
            <a:ext cx="1128099" cy="579438"/>
          </a:xfrm>
        </p:spPr>
        <p:txBody>
          <a:bodyPr tIns="91440"/>
          <a:lstStyle>
            <a:lvl1pPr marL="0" indent="0">
              <a:buNone/>
              <a:defRPr sz="1600" b="0">
                <a:latin typeface="+mn-lt"/>
              </a:defRPr>
            </a:lvl1pPr>
            <a:lvl2pPr marL="342900" indent="0">
              <a:buNone/>
              <a:defRPr sz="1600"/>
            </a:lvl2pPr>
            <a:lvl3pPr marL="685800" indent="0">
              <a:buNone/>
              <a:defRPr sz="1600"/>
            </a:lvl3pPr>
            <a:lvl4pPr marL="1028700" indent="0">
              <a:buNone/>
              <a:defRPr sz="1600"/>
            </a:lvl4pPr>
            <a:lvl5pPr marL="1371600" indent="0">
              <a:buNone/>
              <a:defRPr sz="1600"/>
            </a:lvl5pPr>
          </a:lstStyle>
          <a:p>
            <a:pPr lvl="0"/>
            <a:r>
              <a:rPr lang="en-US" dirty="0"/>
              <a:t>First Name, Last Name</a:t>
            </a:r>
          </a:p>
        </p:txBody>
      </p:sp>
    </p:spTree>
    <p:extLst>
      <p:ext uri="{BB962C8B-B14F-4D97-AF65-F5344CB8AC3E}">
        <p14:creationId xmlns:p14="http://schemas.microsoft.com/office/powerpoint/2010/main" val="386488400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clusion | Aeri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2023-P05692: Jaimee edited &#10;&#10;Drone Mission - Aerial of ORNL East Campus facing west. May 9, 2023.&#10;">
            <a:extLst>
              <a:ext uri="{FF2B5EF4-FFF2-40B4-BE49-F238E27FC236}">
                <a16:creationId xmlns:a16="http://schemas.microsoft.com/office/drawing/2014/main" id="{1D5AF1DA-B42D-B50D-7B1A-B7ED68F954A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 l="33908" t="14533" b="23514"/>
          <a:stretch>
            <a:fillRect/>
          </a:stretch>
        </p:blipFill>
        <p:spPr>
          <a:xfrm>
            <a:off x="0" y="414"/>
            <a:ext cx="9144000" cy="6857172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627FB722-2E40-971C-7B7A-5663B28FCDB7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39496" y="2258568"/>
            <a:ext cx="8065008" cy="530352"/>
          </a:xfrm>
        </p:spPr>
        <p:txBody>
          <a:bodyPr anchor="t" anchorCtr="0">
            <a:noAutofit/>
          </a:bodyPr>
          <a:lstStyle>
            <a:lvl1pPr algn="ctr">
              <a:spcBef>
                <a:spcPts val="900"/>
              </a:spcBef>
              <a:spcAft>
                <a:spcPts val="45"/>
              </a:spcAft>
              <a:defRPr sz="3600" b="1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n-US" dirty="0"/>
              <a:t>One-sentence statement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4CCE055-46B1-6279-21B5-27B8352AB9EC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39496" y="2926080"/>
            <a:ext cx="8065008" cy="310896"/>
          </a:xfrm>
        </p:spPr>
        <p:txBody>
          <a:bodyPr tIns="0" anchor="t" anchorCtr="0">
            <a:noAutofit/>
          </a:bodyPr>
          <a:lstStyle>
            <a:lvl1pPr marL="0" indent="0" algn="ctr">
              <a:spcBef>
                <a:spcPts val="900"/>
              </a:spcBef>
              <a:spcAft>
                <a:spcPts val="45"/>
              </a:spcAft>
              <a:buNone/>
              <a:defRPr sz="2200" b="1" i="0" spc="300">
                <a:solidFill>
                  <a:schemeClr val="tx2"/>
                </a:solidFill>
                <a:latin typeface="+mj-lt"/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dirty="0"/>
              <a:t>PLACE CONTENT HERE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C565AA18-2C89-EB56-1919-13EF35EFFBC8}"/>
              </a:ext>
            </a:extLst>
          </p:cNvPr>
          <p:cNvSpPr/>
          <p:nvPr userDrawn="1"/>
        </p:nvSpPr>
        <p:spPr>
          <a:xfrm>
            <a:off x="4142232" y="3465576"/>
            <a:ext cx="850392" cy="71915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 dirty="0">
              <a:latin typeface="Aptos Light" panose="020B00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907879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clusion | Hexag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Graphic 285">
            <a:extLst>
              <a:ext uri="{FF2B5EF4-FFF2-40B4-BE49-F238E27FC236}">
                <a16:creationId xmlns:a16="http://schemas.microsoft.com/office/drawing/2014/main" id="{591BB715-8005-D4FA-5492-D116699DD00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 l="6162" r="18837"/>
          <a:stretch>
            <a:fillRect/>
          </a:stretch>
        </p:blipFill>
        <p:spPr>
          <a:xfrm>
            <a:off x="-1" y="0"/>
            <a:ext cx="9144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DB71230B-9536-B5A5-160D-DBECD2D263E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04088" y="2624328"/>
            <a:ext cx="7744968" cy="498598"/>
          </a:xfrm>
        </p:spPr>
        <p:txBody>
          <a:bodyPr anchor="t" anchorCtr="0">
            <a:noAutofit/>
          </a:bodyPr>
          <a:lstStyle>
            <a:lvl1pPr algn="ctr">
              <a:defRPr sz="3200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US" dirty="0"/>
              <a:t>One-sentence headline</a:t>
            </a:r>
          </a:p>
        </p:txBody>
      </p:sp>
      <p:sp>
        <p:nvSpPr>
          <p:cNvPr id="320" name="Text Placeholder 368">
            <a:extLst>
              <a:ext uri="{FF2B5EF4-FFF2-40B4-BE49-F238E27FC236}">
                <a16:creationId xmlns:a16="http://schemas.microsoft.com/office/drawing/2014/main" id="{EE706859-C661-2A5C-56D3-6BE7DBBC71DD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704088" y="3694176"/>
            <a:ext cx="7744968" cy="249299"/>
          </a:xfrm>
        </p:spPr>
        <p:txBody>
          <a:bodyPr anchor="t" anchorCtr="0">
            <a:noAutofit/>
          </a:bodyPr>
          <a:lstStyle>
            <a:lvl1pPr marL="0" indent="0" algn="ctr">
              <a:spcBef>
                <a:spcPts val="900"/>
              </a:spcBef>
              <a:spcAft>
                <a:spcPts val="45"/>
              </a:spcAft>
              <a:buNone/>
              <a:defRPr sz="1600" b="0" i="0">
                <a:solidFill>
                  <a:schemeClr val="bg1"/>
                </a:solidFill>
                <a:latin typeface="+mn-lt"/>
                <a:ea typeface="Aptos Light" panose="02000000000000000000" pitchFamily="2" charset="0"/>
              </a:defRPr>
            </a:lvl1pPr>
            <a:lvl2pPr marL="342900" indent="0">
              <a:buNone/>
              <a:defRPr sz="1200">
                <a:solidFill>
                  <a:schemeClr val="bg1"/>
                </a:solidFill>
              </a:defRPr>
            </a:lvl2pPr>
            <a:lvl3pPr marL="685800" indent="0">
              <a:buNone/>
              <a:defRPr sz="1200">
                <a:solidFill>
                  <a:schemeClr val="bg1"/>
                </a:solidFill>
              </a:defRPr>
            </a:lvl3pPr>
            <a:lvl4pPr marL="1028700" indent="0">
              <a:buNone/>
              <a:defRPr sz="1200">
                <a:solidFill>
                  <a:schemeClr val="bg1"/>
                </a:solidFill>
              </a:defRPr>
            </a:lvl4pPr>
            <a:lvl5pPr marL="1371600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r>
              <a:rPr lang="en-US" dirty="0"/>
              <a:t>Place content here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297D526D-05AB-C716-46F5-6CDC1D14E2ED}"/>
              </a:ext>
            </a:extLst>
          </p:cNvPr>
          <p:cNvSpPr/>
          <p:nvPr userDrawn="1"/>
        </p:nvSpPr>
        <p:spPr>
          <a:xfrm>
            <a:off x="4142232" y="3392424"/>
            <a:ext cx="850392" cy="71915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endParaRPr lang="en-US" sz="1350" dirty="0">
              <a:latin typeface="Aptos Light" panose="020B0004020202020204" pitchFamily="34" charset="0"/>
            </a:endParaRPr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A6C5D6D4-E7B7-6C45-59D0-554A5C067159}"/>
              </a:ext>
            </a:extLst>
          </p:cNvPr>
          <p:cNvSpPr>
            <a:spLocks noChangeArrowheads="1"/>
          </p:cNvSpPr>
          <p:nvPr userDrawn="1"/>
        </p:nvSpPr>
        <p:spPr bwMode="auto">
          <a:xfrm flipH="1">
            <a:off x="8645043" y="6576851"/>
            <a:ext cx="210301" cy="15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/>
          <a:lstStyle/>
          <a:p>
            <a:pPr algn="ctr" defTabSz="129779">
              <a:lnSpc>
                <a:spcPct val="90000"/>
              </a:lnSpc>
              <a:tabLst>
                <a:tab pos="172641" algn="l"/>
              </a:tabLst>
              <a:defRPr/>
            </a:pPr>
            <a:fld id="{040BB257-551A-4736-B50F-DCF1BA034C06}" type="slidenum">
              <a:rPr lang="en-US" sz="750" smtClean="0">
                <a:solidFill>
                  <a:schemeClr val="bg1"/>
                </a:solidFill>
                <a:latin typeface="Aptos Light" panose="020B0004020202020204" pitchFamily="34" charset="0"/>
                <a:ea typeface="Aptos" panose="02000000000000000000" pitchFamily="2" charset="0"/>
                <a:cs typeface="Times New Roman" panose="02020603050405020304" pitchFamily="18" charset="0"/>
              </a:rPr>
              <a:pPr algn="ctr" defTabSz="129779">
                <a:lnSpc>
                  <a:spcPct val="90000"/>
                </a:lnSpc>
                <a:tabLst>
                  <a:tab pos="172641" algn="l"/>
                </a:tabLst>
                <a:defRPr/>
              </a:pPr>
              <a:t>‹#›</a:t>
            </a:fld>
            <a:endParaRPr lang="en-US" sz="750" dirty="0">
              <a:solidFill>
                <a:schemeClr val="bg1"/>
              </a:solidFill>
              <a:latin typeface="Aptos Light" panose="020B0004020202020204" pitchFamily="34" charset="0"/>
              <a:ea typeface="Aptos" panose="02000000000000000000" pitchFamily="2" charset="0"/>
              <a:cs typeface="Times New Roman" panose="02020603050405020304" pitchFamily="18" charset="0"/>
            </a:endParaRPr>
          </a:p>
        </p:txBody>
      </p:sp>
      <p:pic>
        <p:nvPicPr>
          <p:cNvPr id="7" name="Graphic 6">
            <a:extLst>
              <a:ext uri="{FF2B5EF4-FFF2-40B4-BE49-F238E27FC236}">
                <a16:creationId xmlns:a16="http://schemas.microsoft.com/office/drawing/2014/main" id="{3A747B74-2011-1277-FF8A-E191EFEE276F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36019" y="6431818"/>
            <a:ext cx="1188988" cy="2858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864038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clusion | Aerial + Soci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-P08154: Drone Mission - Aerial of sunrise over ORNL east campus, April 3, 2023.  &#10;&#10;Electronic Reference Image – For more images in this series, please contact, creativeservices@ornl.gov&#10;This image has been reviewed by an ORNL Releasing Official and is approved for public release, January 4, 2023.">
            <a:extLst>
              <a:ext uri="{FF2B5EF4-FFF2-40B4-BE49-F238E27FC236}">
                <a16:creationId xmlns:a16="http://schemas.microsoft.com/office/drawing/2014/main" id="{0F7D9CEE-28F6-5556-FDD8-AD158E2D64D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 l="4494" t="5003" r="28010" b="5003"/>
          <a:stretch>
            <a:fillRect/>
          </a:stretch>
        </p:blipFill>
        <p:spPr>
          <a:xfrm>
            <a:off x="0" y="828"/>
            <a:ext cx="9144000" cy="6857172"/>
          </a:xfrm>
          <a:prstGeom prst="rect">
            <a:avLst/>
          </a:prstGeom>
        </p:spPr>
      </p:pic>
      <p:sp>
        <p:nvSpPr>
          <p:cNvPr id="2" name="Title 7">
            <a:extLst>
              <a:ext uri="{FF2B5EF4-FFF2-40B4-BE49-F238E27FC236}">
                <a16:creationId xmlns:a16="http://schemas.microsoft.com/office/drawing/2014/main" id="{DAE593DB-8ADA-2B81-0837-94D520E6318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29184" y="365760"/>
            <a:ext cx="8476488" cy="1325880"/>
          </a:xfrm>
        </p:spPr>
        <p:txBody>
          <a:bodyPr/>
          <a:lstStyle>
            <a:lvl1pPr>
              <a:defRPr>
                <a:latin typeface="+mj-lt"/>
              </a:defRPr>
            </a:lvl1pPr>
          </a:lstStyle>
          <a:p>
            <a:r>
              <a:rPr lang="en-US" dirty="0"/>
              <a:t>Keep up with ORNL’s latest scientific discoveries, economic impacts, and solutions for energy and national security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AE667E3C-A4C2-20E5-FC74-3C225DC33D5B}"/>
              </a:ext>
            </a:extLst>
          </p:cNvPr>
          <p:cNvGrpSpPr/>
          <p:nvPr userDrawn="1"/>
        </p:nvGrpSpPr>
        <p:grpSpPr>
          <a:xfrm>
            <a:off x="1289915" y="2172959"/>
            <a:ext cx="6564170" cy="1001983"/>
            <a:chOff x="2419238" y="1689595"/>
            <a:chExt cx="7333183" cy="1119369"/>
          </a:xfrm>
        </p:grpSpPr>
        <p:sp>
          <p:nvSpPr>
            <p:cNvPr id="5" name="Freeform 4">
              <a:extLst>
                <a:ext uri="{FF2B5EF4-FFF2-40B4-BE49-F238E27FC236}">
                  <a16:creationId xmlns:a16="http://schemas.microsoft.com/office/drawing/2014/main" id="{D43D969F-BFCF-DF4E-DE40-50B264888A9F}"/>
                </a:ext>
              </a:extLst>
            </p:cNvPr>
            <p:cNvSpPr/>
            <p:nvPr userDrawn="1"/>
          </p:nvSpPr>
          <p:spPr>
            <a:xfrm>
              <a:off x="6151118" y="1690962"/>
              <a:ext cx="1113318" cy="1113317"/>
            </a:xfrm>
            <a:custGeom>
              <a:avLst/>
              <a:gdLst>
                <a:gd name="connsiteX0" fmla="*/ 0 w 543306"/>
                <a:gd name="connsiteY0" fmla="*/ 0 h 543305"/>
                <a:gd name="connsiteX1" fmla="*/ 543306 w 543306"/>
                <a:gd name="connsiteY1" fmla="*/ 0 h 543305"/>
                <a:gd name="connsiteX2" fmla="*/ 543306 w 543306"/>
                <a:gd name="connsiteY2" fmla="*/ 543306 h 543305"/>
                <a:gd name="connsiteX3" fmla="*/ 0 w 543306"/>
                <a:gd name="connsiteY3" fmla="*/ 543306 h 5433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43306" h="543305">
                  <a:moveTo>
                    <a:pt x="0" y="0"/>
                  </a:moveTo>
                  <a:lnTo>
                    <a:pt x="543306" y="0"/>
                  </a:lnTo>
                  <a:lnTo>
                    <a:pt x="543306" y="543306"/>
                  </a:lnTo>
                  <a:lnTo>
                    <a:pt x="0" y="543306"/>
                  </a:lnTo>
                  <a:close/>
                </a:path>
              </a:pathLst>
            </a:custGeom>
            <a:solidFill>
              <a:srgbClr val="007934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" name="Freeform 6">
              <a:extLst>
                <a:ext uri="{FF2B5EF4-FFF2-40B4-BE49-F238E27FC236}">
                  <a16:creationId xmlns:a16="http://schemas.microsoft.com/office/drawing/2014/main" id="{013CC1C2-CBC9-C939-C05F-F6829FD4B54D}"/>
                </a:ext>
              </a:extLst>
            </p:cNvPr>
            <p:cNvSpPr/>
            <p:nvPr userDrawn="1"/>
          </p:nvSpPr>
          <p:spPr>
            <a:xfrm>
              <a:off x="6531907" y="1870334"/>
              <a:ext cx="352119" cy="754014"/>
            </a:xfrm>
            <a:custGeom>
              <a:avLst/>
              <a:gdLst>
                <a:gd name="connsiteX0" fmla="*/ 136975 w 171836"/>
                <a:gd name="connsiteY0" fmla="*/ 62674 h 367963"/>
                <a:gd name="connsiteX1" fmla="*/ 167646 w 171836"/>
                <a:gd name="connsiteY1" fmla="*/ 62674 h 367963"/>
                <a:gd name="connsiteX2" fmla="*/ 171837 w 171836"/>
                <a:gd name="connsiteY2" fmla="*/ 58483 h 367963"/>
                <a:gd name="connsiteX3" fmla="*/ 171837 w 171836"/>
                <a:gd name="connsiteY3" fmla="*/ 3905 h 367963"/>
                <a:gd name="connsiteX4" fmla="*/ 168027 w 171836"/>
                <a:gd name="connsiteY4" fmla="*/ 0 h 367963"/>
                <a:gd name="connsiteX5" fmla="*/ 104305 w 171836"/>
                <a:gd name="connsiteY5" fmla="*/ 667 h 367963"/>
                <a:gd name="connsiteX6" fmla="*/ 53156 w 171836"/>
                <a:gd name="connsiteY6" fmla="*/ 26670 h 367963"/>
                <a:gd name="connsiteX7" fmla="*/ 38392 w 171836"/>
                <a:gd name="connsiteY7" fmla="*/ 72580 h 367963"/>
                <a:gd name="connsiteX8" fmla="*/ 38392 w 171836"/>
                <a:gd name="connsiteY8" fmla="*/ 113633 h 367963"/>
                <a:gd name="connsiteX9" fmla="*/ 32105 w 171836"/>
                <a:gd name="connsiteY9" fmla="*/ 120205 h 367963"/>
                <a:gd name="connsiteX10" fmla="*/ 4483 w 171836"/>
                <a:gd name="connsiteY10" fmla="*/ 120015 h 367963"/>
                <a:gd name="connsiteX11" fmla="*/ 6 w 171836"/>
                <a:gd name="connsiteY11" fmla="*/ 124492 h 367963"/>
                <a:gd name="connsiteX12" fmla="*/ 6 w 171836"/>
                <a:gd name="connsiteY12" fmla="*/ 178403 h 367963"/>
                <a:gd name="connsiteX13" fmla="*/ 4959 w 171836"/>
                <a:gd name="connsiteY13" fmla="*/ 183166 h 367963"/>
                <a:gd name="connsiteX14" fmla="*/ 31915 w 171836"/>
                <a:gd name="connsiteY14" fmla="*/ 182975 h 367963"/>
                <a:gd name="connsiteX15" fmla="*/ 38106 w 171836"/>
                <a:gd name="connsiteY15" fmla="*/ 189167 h 367963"/>
                <a:gd name="connsiteX16" fmla="*/ 38011 w 171836"/>
                <a:gd name="connsiteY16" fmla="*/ 275558 h 367963"/>
                <a:gd name="connsiteX17" fmla="*/ 37915 w 171836"/>
                <a:gd name="connsiteY17" fmla="*/ 360807 h 367963"/>
                <a:gd name="connsiteX18" fmla="*/ 44773 w 171836"/>
                <a:gd name="connsiteY18" fmla="*/ 367951 h 367963"/>
                <a:gd name="connsiteX19" fmla="*/ 107924 w 171836"/>
                <a:gd name="connsiteY19" fmla="*/ 367951 h 367963"/>
                <a:gd name="connsiteX20" fmla="*/ 115354 w 171836"/>
                <a:gd name="connsiteY20" fmla="*/ 360617 h 367963"/>
                <a:gd name="connsiteX21" fmla="*/ 115258 w 171836"/>
                <a:gd name="connsiteY21" fmla="*/ 191452 h 367963"/>
                <a:gd name="connsiteX22" fmla="*/ 123164 w 171836"/>
                <a:gd name="connsiteY22" fmla="*/ 183737 h 367963"/>
                <a:gd name="connsiteX23" fmla="*/ 159931 w 171836"/>
                <a:gd name="connsiteY23" fmla="*/ 183737 h 367963"/>
                <a:gd name="connsiteX24" fmla="*/ 165836 w 171836"/>
                <a:gd name="connsiteY24" fmla="*/ 178975 h 367963"/>
                <a:gd name="connsiteX25" fmla="*/ 170980 w 171836"/>
                <a:gd name="connsiteY25" fmla="*/ 124682 h 367963"/>
                <a:gd name="connsiteX26" fmla="*/ 165455 w 171836"/>
                <a:gd name="connsiteY26" fmla="*/ 118872 h 367963"/>
                <a:gd name="connsiteX27" fmla="*/ 118878 w 171836"/>
                <a:gd name="connsiteY27" fmla="*/ 118967 h 367963"/>
                <a:gd name="connsiteX28" fmla="*/ 114115 w 171836"/>
                <a:gd name="connsiteY28" fmla="*/ 115348 h 367963"/>
                <a:gd name="connsiteX29" fmla="*/ 114592 w 171836"/>
                <a:gd name="connsiteY29" fmla="*/ 82867 h 367963"/>
                <a:gd name="connsiteX30" fmla="*/ 137166 w 171836"/>
                <a:gd name="connsiteY30" fmla="*/ 62389 h 3679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171836" h="367963">
                  <a:moveTo>
                    <a:pt x="136975" y="62674"/>
                  </a:moveTo>
                  <a:cubicBezTo>
                    <a:pt x="147167" y="62674"/>
                    <a:pt x="157454" y="62579"/>
                    <a:pt x="167646" y="62674"/>
                  </a:cubicBezTo>
                  <a:cubicBezTo>
                    <a:pt x="170789" y="62674"/>
                    <a:pt x="171837" y="61722"/>
                    <a:pt x="171837" y="58483"/>
                  </a:cubicBezTo>
                  <a:cubicBezTo>
                    <a:pt x="171742" y="40291"/>
                    <a:pt x="171742" y="22098"/>
                    <a:pt x="171837" y="3905"/>
                  </a:cubicBezTo>
                  <a:cubicBezTo>
                    <a:pt x="171837" y="1048"/>
                    <a:pt x="170980" y="0"/>
                    <a:pt x="168027" y="0"/>
                  </a:cubicBezTo>
                  <a:cubicBezTo>
                    <a:pt x="146786" y="190"/>
                    <a:pt x="125546" y="-286"/>
                    <a:pt x="104305" y="667"/>
                  </a:cubicBezTo>
                  <a:cubicBezTo>
                    <a:pt x="83635" y="1619"/>
                    <a:pt x="65729" y="9430"/>
                    <a:pt x="53156" y="26670"/>
                  </a:cubicBezTo>
                  <a:cubicBezTo>
                    <a:pt x="43154" y="40291"/>
                    <a:pt x="38677" y="55817"/>
                    <a:pt x="38392" y="72580"/>
                  </a:cubicBezTo>
                  <a:cubicBezTo>
                    <a:pt x="38106" y="86296"/>
                    <a:pt x="38106" y="100013"/>
                    <a:pt x="38392" y="113633"/>
                  </a:cubicBezTo>
                  <a:cubicBezTo>
                    <a:pt x="38487" y="118586"/>
                    <a:pt x="37439" y="120491"/>
                    <a:pt x="32105" y="120205"/>
                  </a:cubicBezTo>
                  <a:cubicBezTo>
                    <a:pt x="22961" y="119729"/>
                    <a:pt x="13722" y="120205"/>
                    <a:pt x="4483" y="120015"/>
                  </a:cubicBezTo>
                  <a:cubicBezTo>
                    <a:pt x="958" y="120015"/>
                    <a:pt x="-89" y="121063"/>
                    <a:pt x="6" y="124492"/>
                  </a:cubicBezTo>
                  <a:cubicBezTo>
                    <a:pt x="197" y="142494"/>
                    <a:pt x="197" y="160496"/>
                    <a:pt x="6" y="178403"/>
                  </a:cubicBezTo>
                  <a:cubicBezTo>
                    <a:pt x="6" y="182213"/>
                    <a:pt x="1339" y="183261"/>
                    <a:pt x="4959" y="183166"/>
                  </a:cubicBezTo>
                  <a:cubicBezTo>
                    <a:pt x="13913" y="182975"/>
                    <a:pt x="22961" y="183356"/>
                    <a:pt x="31915" y="182975"/>
                  </a:cubicBezTo>
                  <a:cubicBezTo>
                    <a:pt x="36772" y="182785"/>
                    <a:pt x="38106" y="184309"/>
                    <a:pt x="38106" y="189167"/>
                  </a:cubicBezTo>
                  <a:cubicBezTo>
                    <a:pt x="37915" y="217932"/>
                    <a:pt x="38011" y="246793"/>
                    <a:pt x="38011" y="275558"/>
                  </a:cubicBezTo>
                  <a:cubicBezTo>
                    <a:pt x="38011" y="304324"/>
                    <a:pt x="38106" y="332327"/>
                    <a:pt x="37915" y="360807"/>
                  </a:cubicBezTo>
                  <a:cubicBezTo>
                    <a:pt x="37915" y="366141"/>
                    <a:pt x="38868" y="368141"/>
                    <a:pt x="44773" y="367951"/>
                  </a:cubicBezTo>
                  <a:cubicBezTo>
                    <a:pt x="65824" y="367570"/>
                    <a:pt x="86874" y="367570"/>
                    <a:pt x="107924" y="367951"/>
                  </a:cubicBezTo>
                  <a:cubicBezTo>
                    <a:pt x="113830" y="368046"/>
                    <a:pt x="115354" y="366617"/>
                    <a:pt x="115354" y="360617"/>
                  </a:cubicBezTo>
                  <a:cubicBezTo>
                    <a:pt x="115068" y="304229"/>
                    <a:pt x="115163" y="247841"/>
                    <a:pt x="115258" y="191452"/>
                  </a:cubicBezTo>
                  <a:cubicBezTo>
                    <a:pt x="115258" y="182499"/>
                    <a:pt x="114401" y="183833"/>
                    <a:pt x="123164" y="183737"/>
                  </a:cubicBezTo>
                  <a:cubicBezTo>
                    <a:pt x="135451" y="183737"/>
                    <a:pt x="147643" y="183642"/>
                    <a:pt x="159931" y="183737"/>
                  </a:cubicBezTo>
                  <a:cubicBezTo>
                    <a:pt x="163646" y="183737"/>
                    <a:pt x="165455" y="182975"/>
                    <a:pt x="165836" y="178975"/>
                  </a:cubicBezTo>
                  <a:cubicBezTo>
                    <a:pt x="167360" y="160877"/>
                    <a:pt x="169075" y="142780"/>
                    <a:pt x="170980" y="124682"/>
                  </a:cubicBezTo>
                  <a:cubicBezTo>
                    <a:pt x="171456" y="119920"/>
                    <a:pt x="170027" y="118872"/>
                    <a:pt x="165455" y="118872"/>
                  </a:cubicBezTo>
                  <a:cubicBezTo>
                    <a:pt x="149930" y="119158"/>
                    <a:pt x="134404" y="118872"/>
                    <a:pt x="118878" y="118967"/>
                  </a:cubicBezTo>
                  <a:cubicBezTo>
                    <a:pt x="116306" y="118967"/>
                    <a:pt x="114020" y="119253"/>
                    <a:pt x="114115" y="115348"/>
                  </a:cubicBezTo>
                  <a:cubicBezTo>
                    <a:pt x="114401" y="104489"/>
                    <a:pt x="113830" y="93631"/>
                    <a:pt x="114592" y="82867"/>
                  </a:cubicBezTo>
                  <a:cubicBezTo>
                    <a:pt x="115449" y="69437"/>
                    <a:pt x="123545" y="62389"/>
                    <a:pt x="137166" y="62389"/>
                  </a:cubicBezTo>
                  <a:close/>
                </a:path>
              </a:pathLst>
            </a:custGeom>
            <a:solidFill>
              <a:srgbClr val="FFFFFF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" name="Freeform 7">
              <a:extLst>
                <a:ext uri="{FF2B5EF4-FFF2-40B4-BE49-F238E27FC236}">
                  <a16:creationId xmlns:a16="http://schemas.microsoft.com/office/drawing/2014/main" id="{67D7BA2C-20EC-0CF0-7970-0F8078CF08E0}"/>
                </a:ext>
              </a:extLst>
            </p:cNvPr>
            <p:cNvSpPr/>
            <p:nvPr userDrawn="1"/>
          </p:nvSpPr>
          <p:spPr>
            <a:xfrm>
              <a:off x="4907224" y="1690572"/>
              <a:ext cx="1113318" cy="1113318"/>
            </a:xfrm>
            <a:custGeom>
              <a:avLst/>
              <a:gdLst>
                <a:gd name="connsiteX0" fmla="*/ 0 w 543306"/>
                <a:gd name="connsiteY0" fmla="*/ 0 h 543306"/>
                <a:gd name="connsiteX1" fmla="*/ 543306 w 543306"/>
                <a:gd name="connsiteY1" fmla="*/ 0 h 543306"/>
                <a:gd name="connsiteX2" fmla="*/ 543306 w 543306"/>
                <a:gd name="connsiteY2" fmla="*/ 543306 h 543306"/>
                <a:gd name="connsiteX3" fmla="*/ 0 w 543306"/>
                <a:gd name="connsiteY3" fmla="*/ 543306 h 5433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43306" h="543306">
                  <a:moveTo>
                    <a:pt x="0" y="0"/>
                  </a:moveTo>
                  <a:lnTo>
                    <a:pt x="543306" y="0"/>
                  </a:lnTo>
                  <a:lnTo>
                    <a:pt x="543306" y="543306"/>
                  </a:lnTo>
                  <a:lnTo>
                    <a:pt x="0" y="543306"/>
                  </a:lnTo>
                  <a:close/>
                </a:path>
              </a:pathLst>
            </a:custGeom>
            <a:solidFill>
              <a:srgbClr val="007934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" name="Freeform 8">
              <a:extLst>
                <a:ext uri="{FF2B5EF4-FFF2-40B4-BE49-F238E27FC236}">
                  <a16:creationId xmlns:a16="http://schemas.microsoft.com/office/drawing/2014/main" id="{F9DFA8BB-3CE6-9B47-F33E-67E6FB28CAE0}"/>
                </a:ext>
              </a:extLst>
            </p:cNvPr>
            <p:cNvSpPr/>
            <p:nvPr userDrawn="1"/>
          </p:nvSpPr>
          <p:spPr>
            <a:xfrm>
              <a:off x="5613002" y="2009890"/>
              <a:ext cx="88611" cy="88611"/>
            </a:xfrm>
            <a:custGeom>
              <a:avLst/>
              <a:gdLst>
                <a:gd name="connsiteX0" fmla="*/ 21622 w 43243"/>
                <a:gd name="connsiteY0" fmla="*/ 0 h 43243"/>
                <a:gd name="connsiteX1" fmla="*/ 0 w 43243"/>
                <a:gd name="connsiteY1" fmla="*/ 21622 h 43243"/>
                <a:gd name="connsiteX2" fmla="*/ 21622 w 43243"/>
                <a:gd name="connsiteY2" fmla="*/ 43244 h 43243"/>
                <a:gd name="connsiteX3" fmla="*/ 43244 w 43243"/>
                <a:gd name="connsiteY3" fmla="*/ 21622 h 43243"/>
                <a:gd name="connsiteX4" fmla="*/ 21622 w 43243"/>
                <a:gd name="connsiteY4" fmla="*/ 0 h 432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3243" h="43243">
                  <a:moveTo>
                    <a:pt x="21622" y="0"/>
                  </a:moveTo>
                  <a:cubicBezTo>
                    <a:pt x="9715" y="0"/>
                    <a:pt x="0" y="9716"/>
                    <a:pt x="0" y="21622"/>
                  </a:cubicBezTo>
                  <a:cubicBezTo>
                    <a:pt x="0" y="33528"/>
                    <a:pt x="9715" y="43244"/>
                    <a:pt x="21622" y="43244"/>
                  </a:cubicBezTo>
                  <a:cubicBezTo>
                    <a:pt x="33528" y="43244"/>
                    <a:pt x="43244" y="33528"/>
                    <a:pt x="43244" y="21622"/>
                  </a:cubicBezTo>
                  <a:cubicBezTo>
                    <a:pt x="43244" y="9716"/>
                    <a:pt x="33528" y="0"/>
                    <a:pt x="21622" y="0"/>
                  </a:cubicBezTo>
                  <a:close/>
                </a:path>
              </a:pathLst>
            </a:custGeom>
            <a:solidFill>
              <a:srgbClr val="FFFFFF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" name="Freeform 9">
              <a:extLst>
                <a:ext uri="{FF2B5EF4-FFF2-40B4-BE49-F238E27FC236}">
                  <a16:creationId xmlns:a16="http://schemas.microsoft.com/office/drawing/2014/main" id="{172F87FC-D08E-D82E-F968-55B6BA824E9C}"/>
                </a:ext>
              </a:extLst>
            </p:cNvPr>
            <p:cNvSpPr/>
            <p:nvPr userDrawn="1"/>
          </p:nvSpPr>
          <p:spPr>
            <a:xfrm>
              <a:off x="5100064" y="1883412"/>
              <a:ext cx="727442" cy="727442"/>
            </a:xfrm>
            <a:custGeom>
              <a:avLst/>
              <a:gdLst>
                <a:gd name="connsiteX0" fmla="*/ 265462 w 354996"/>
                <a:gd name="connsiteY0" fmla="*/ 0 h 354996"/>
                <a:gd name="connsiteX1" fmla="*/ 89535 w 354996"/>
                <a:gd name="connsiteY1" fmla="*/ 0 h 354996"/>
                <a:gd name="connsiteX2" fmla="*/ 0 w 354996"/>
                <a:gd name="connsiteY2" fmla="*/ 89535 h 354996"/>
                <a:gd name="connsiteX3" fmla="*/ 0 w 354996"/>
                <a:gd name="connsiteY3" fmla="*/ 265462 h 354996"/>
                <a:gd name="connsiteX4" fmla="*/ 89535 w 354996"/>
                <a:gd name="connsiteY4" fmla="*/ 354997 h 354996"/>
                <a:gd name="connsiteX5" fmla="*/ 265462 w 354996"/>
                <a:gd name="connsiteY5" fmla="*/ 354997 h 354996"/>
                <a:gd name="connsiteX6" fmla="*/ 354997 w 354996"/>
                <a:gd name="connsiteY6" fmla="*/ 265462 h 354996"/>
                <a:gd name="connsiteX7" fmla="*/ 354997 w 354996"/>
                <a:gd name="connsiteY7" fmla="*/ 89535 h 354996"/>
                <a:gd name="connsiteX8" fmla="*/ 265462 w 354996"/>
                <a:gd name="connsiteY8" fmla="*/ 0 h 354996"/>
                <a:gd name="connsiteX9" fmla="*/ 316421 w 354996"/>
                <a:gd name="connsiteY9" fmla="*/ 265462 h 354996"/>
                <a:gd name="connsiteX10" fmla="*/ 265462 w 354996"/>
                <a:gd name="connsiteY10" fmla="*/ 316421 h 354996"/>
                <a:gd name="connsiteX11" fmla="*/ 89535 w 354996"/>
                <a:gd name="connsiteY11" fmla="*/ 316421 h 354996"/>
                <a:gd name="connsiteX12" fmla="*/ 38576 w 354996"/>
                <a:gd name="connsiteY12" fmla="*/ 265462 h 354996"/>
                <a:gd name="connsiteX13" fmla="*/ 38576 w 354996"/>
                <a:gd name="connsiteY13" fmla="*/ 89535 h 354996"/>
                <a:gd name="connsiteX14" fmla="*/ 89535 w 354996"/>
                <a:gd name="connsiteY14" fmla="*/ 38576 h 354996"/>
                <a:gd name="connsiteX15" fmla="*/ 265462 w 354996"/>
                <a:gd name="connsiteY15" fmla="*/ 38576 h 354996"/>
                <a:gd name="connsiteX16" fmla="*/ 316421 w 354996"/>
                <a:gd name="connsiteY16" fmla="*/ 89535 h 354996"/>
                <a:gd name="connsiteX17" fmla="*/ 316421 w 354996"/>
                <a:gd name="connsiteY17" fmla="*/ 265462 h 354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354996" h="354996">
                  <a:moveTo>
                    <a:pt x="265462" y="0"/>
                  </a:moveTo>
                  <a:lnTo>
                    <a:pt x="89535" y="0"/>
                  </a:lnTo>
                  <a:cubicBezTo>
                    <a:pt x="40196" y="0"/>
                    <a:pt x="0" y="40196"/>
                    <a:pt x="0" y="89535"/>
                  </a:cubicBezTo>
                  <a:lnTo>
                    <a:pt x="0" y="265462"/>
                  </a:lnTo>
                  <a:cubicBezTo>
                    <a:pt x="0" y="314896"/>
                    <a:pt x="40196" y="354997"/>
                    <a:pt x="89535" y="354997"/>
                  </a:cubicBezTo>
                  <a:lnTo>
                    <a:pt x="265462" y="354997"/>
                  </a:lnTo>
                  <a:cubicBezTo>
                    <a:pt x="314801" y="354997"/>
                    <a:pt x="354997" y="314801"/>
                    <a:pt x="354997" y="265462"/>
                  </a:cubicBezTo>
                  <a:lnTo>
                    <a:pt x="354997" y="89535"/>
                  </a:lnTo>
                  <a:cubicBezTo>
                    <a:pt x="354997" y="40196"/>
                    <a:pt x="314801" y="0"/>
                    <a:pt x="265462" y="0"/>
                  </a:cubicBezTo>
                  <a:close/>
                  <a:moveTo>
                    <a:pt x="316421" y="265462"/>
                  </a:moveTo>
                  <a:cubicBezTo>
                    <a:pt x="316421" y="293560"/>
                    <a:pt x="293561" y="316421"/>
                    <a:pt x="265462" y="316421"/>
                  </a:cubicBezTo>
                  <a:lnTo>
                    <a:pt x="89535" y="316421"/>
                  </a:lnTo>
                  <a:cubicBezTo>
                    <a:pt x="61436" y="316421"/>
                    <a:pt x="38576" y="293560"/>
                    <a:pt x="38576" y="265462"/>
                  </a:cubicBezTo>
                  <a:lnTo>
                    <a:pt x="38576" y="89535"/>
                  </a:lnTo>
                  <a:cubicBezTo>
                    <a:pt x="38576" y="61436"/>
                    <a:pt x="61436" y="38576"/>
                    <a:pt x="89535" y="38576"/>
                  </a:cubicBezTo>
                  <a:lnTo>
                    <a:pt x="265462" y="38576"/>
                  </a:lnTo>
                  <a:cubicBezTo>
                    <a:pt x="293561" y="38576"/>
                    <a:pt x="316421" y="61436"/>
                    <a:pt x="316421" y="89535"/>
                  </a:cubicBezTo>
                  <a:lnTo>
                    <a:pt x="316421" y="265462"/>
                  </a:lnTo>
                  <a:close/>
                </a:path>
              </a:pathLst>
            </a:custGeom>
            <a:solidFill>
              <a:srgbClr val="FFFFFF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" name="Freeform 10">
              <a:extLst>
                <a:ext uri="{FF2B5EF4-FFF2-40B4-BE49-F238E27FC236}">
                  <a16:creationId xmlns:a16="http://schemas.microsoft.com/office/drawing/2014/main" id="{891D75EE-B69F-059F-5177-4606BC608241}"/>
                </a:ext>
              </a:extLst>
            </p:cNvPr>
            <p:cNvSpPr/>
            <p:nvPr userDrawn="1"/>
          </p:nvSpPr>
          <p:spPr>
            <a:xfrm>
              <a:off x="5276508" y="2059857"/>
              <a:ext cx="374747" cy="374750"/>
            </a:xfrm>
            <a:custGeom>
              <a:avLst/>
              <a:gdLst>
                <a:gd name="connsiteX0" fmla="*/ 91440 w 182879"/>
                <a:gd name="connsiteY0" fmla="*/ 0 h 182880"/>
                <a:gd name="connsiteX1" fmla="*/ 0 w 182879"/>
                <a:gd name="connsiteY1" fmla="*/ 91440 h 182880"/>
                <a:gd name="connsiteX2" fmla="*/ 91440 w 182879"/>
                <a:gd name="connsiteY2" fmla="*/ 182880 h 182880"/>
                <a:gd name="connsiteX3" fmla="*/ 182880 w 182879"/>
                <a:gd name="connsiteY3" fmla="*/ 91440 h 182880"/>
                <a:gd name="connsiteX4" fmla="*/ 91440 w 182879"/>
                <a:gd name="connsiteY4" fmla="*/ 0 h 182880"/>
                <a:gd name="connsiteX5" fmla="*/ 91440 w 182879"/>
                <a:gd name="connsiteY5" fmla="*/ 144209 h 182880"/>
                <a:gd name="connsiteX6" fmla="*/ 38671 w 182879"/>
                <a:gd name="connsiteY6" fmla="*/ 91440 h 182880"/>
                <a:gd name="connsiteX7" fmla="*/ 91440 w 182879"/>
                <a:gd name="connsiteY7" fmla="*/ 38672 h 182880"/>
                <a:gd name="connsiteX8" fmla="*/ 144304 w 182879"/>
                <a:gd name="connsiteY8" fmla="*/ 91440 h 182880"/>
                <a:gd name="connsiteX9" fmla="*/ 91440 w 182879"/>
                <a:gd name="connsiteY9" fmla="*/ 144209 h 1828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82879" h="182880">
                  <a:moveTo>
                    <a:pt x="91440" y="0"/>
                  </a:moveTo>
                  <a:cubicBezTo>
                    <a:pt x="41053" y="0"/>
                    <a:pt x="0" y="41053"/>
                    <a:pt x="0" y="91440"/>
                  </a:cubicBezTo>
                  <a:cubicBezTo>
                    <a:pt x="0" y="141827"/>
                    <a:pt x="41053" y="182880"/>
                    <a:pt x="91440" y="182880"/>
                  </a:cubicBezTo>
                  <a:cubicBezTo>
                    <a:pt x="141827" y="182880"/>
                    <a:pt x="182880" y="141827"/>
                    <a:pt x="182880" y="91440"/>
                  </a:cubicBezTo>
                  <a:cubicBezTo>
                    <a:pt x="182880" y="41053"/>
                    <a:pt x="141922" y="0"/>
                    <a:pt x="91440" y="0"/>
                  </a:cubicBezTo>
                  <a:close/>
                  <a:moveTo>
                    <a:pt x="91440" y="144209"/>
                  </a:moveTo>
                  <a:cubicBezTo>
                    <a:pt x="62389" y="144209"/>
                    <a:pt x="38671" y="120491"/>
                    <a:pt x="38671" y="91440"/>
                  </a:cubicBezTo>
                  <a:cubicBezTo>
                    <a:pt x="38671" y="62389"/>
                    <a:pt x="62389" y="38672"/>
                    <a:pt x="91440" y="38672"/>
                  </a:cubicBezTo>
                  <a:cubicBezTo>
                    <a:pt x="120491" y="38672"/>
                    <a:pt x="144304" y="62389"/>
                    <a:pt x="144304" y="91440"/>
                  </a:cubicBezTo>
                  <a:cubicBezTo>
                    <a:pt x="144304" y="120491"/>
                    <a:pt x="120586" y="144209"/>
                    <a:pt x="91440" y="144209"/>
                  </a:cubicBezTo>
                  <a:close/>
                </a:path>
              </a:pathLst>
            </a:custGeom>
            <a:solidFill>
              <a:srgbClr val="FFFFFF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" name="Freeform 11">
              <a:extLst>
                <a:ext uri="{FF2B5EF4-FFF2-40B4-BE49-F238E27FC236}">
                  <a16:creationId xmlns:a16="http://schemas.microsoft.com/office/drawing/2014/main" id="{0B85C919-ECDC-EE42-8B8E-1AA4D9307257}"/>
                </a:ext>
              </a:extLst>
            </p:cNvPr>
            <p:cNvSpPr/>
            <p:nvPr userDrawn="1"/>
          </p:nvSpPr>
          <p:spPr>
            <a:xfrm>
              <a:off x="7395013" y="1695646"/>
              <a:ext cx="1113318" cy="1113318"/>
            </a:xfrm>
            <a:custGeom>
              <a:avLst/>
              <a:gdLst>
                <a:gd name="connsiteX0" fmla="*/ 0 w 543306"/>
                <a:gd name="connsiteY0" fmla="*/ 0 h 543306"/>
                <a:gd name="connsiteX1" fmla="*/ 543306 w 543306"/>
                <a:gd name="connsiteY1" fmla="*/ 0 h 543306"/>
                <a:gd name="connsiteX2" fmla="*/ 543306 w 543306"/>
                <a:gd name="connsiteY2" fmla="*/ 543306 h 543306"/>
                <a:gd name="connsiteX3" fmla="*/ 0 w 543306"/>
                <a:gd name="connsiteY3" fmla="*/ 543306 h 5433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43306" h="543306">
                  <a:moveTo>
                    <a:pt x="0" y="0"/>
                  </a:moveTo>
                  <a:lnTo>
                    <a:pt x="543306" y="0"/>
                  </a:lnTo>
                  <a:lnTo>
                    <a:pt x="543306" y="543306"/>
                  </a:lnTo>
                  <a:lnTo>
                    <a:pt x="0" y="543306"/>
                  </a:lnTo>
                  <a:close/>
                </a:path>
              </a:pathLst>
            </a:custGeom>
            <a:solidFill>
              <a:srgbClr val="007934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" name="Freeform 12">
              <a:extLst>
                <a:ext uri="{FF2B5EF4-FFF2-40B4-BE49-F238E27FC236}">
                  <a16:creationId xmlns:a16="http://schemas.microsoft.com/office/drawing/2014/main" id="{2C8C2195-308E-BED5-7C43-5025AE627624}"/>
                </a:ext>
              </a:extLst>
            </p:cNvPr>
            <p:cNvSpPr/>
            <p:nvPr userDrawn="1"/>
          </p:nvSpPr>
          <p:spPr>
            <a:xfrm>
              <a:off x="7581999" y="1991739"/>
              <a:ext cx="739350" cy="521135"/>
            </a:xfrm>
            <a:custGeom>
              <a:avLst/>
              <a:gdLst>
                <a:gd name="connsiteX0" fmla="*/ 353282 w 360807"/>
                <a:gd name="connsiteY0" fmla="*/ 39719 h 254317"/>
                <a:gd name="connsiteX1" fmla="*/ 321373 w 360807"/>
                <a:gd name="connsiteY1" fmla="*/ 7620 h 254317"/>
                <a:gd name="connsiteX2" fmla="*/ 180404 w 360807"/>
                <a:gd name="connsiteY2" fmla="*/ 0 h 254317"/>
                <a:gd name="connsiteX3" fmla="*/ 39433 w 360807"/>
                <a:gd name="connsiteY3" fmla="*/ 7620 h 254317"/>
                <a:gd name="connsiteX4" fmla="*/ 7525 w 360807"/>
                <a:gd name="connsiteY4" fmla="*/ 39719 h 254317"/>
                <a:gd name="connsiteX5" fmla="*/ 0 w 360807"/>
                <a:gd name="connsiteY5" fmla="*/ 127159 h 254317"/>
                <a:gd name="connsiteX6" fmla="*/ 7525 w 360807"/>
                <a:gd name="connsiteY6" fmla="*/ 214598 h 254317"/>
                <a:gd name="connsiteX7" fmla="*/ 39433 w 360807"/>
                <a:gd name="connsiteY7" fmla="*/ 246697 h 254317"/>
                <a:gd name="connsiteX8" fmla="*/ 180404 w 360807"/>
                <a:gd name="connsiteY8" fmla="*/ 254317 h 254317"/>
                <a:gd name="connsiteX9" fmla="*/ 321373 w 360807"/>
                <a:gd name="connsiteY9" fmla="*/ 246697 h 254317"/>
                <a:gd name="connsiteX10" fmla="*/ 353282 w 360807"/>
                <a:gd name="connsiteY10" fmla="*/ 214598 h 254317"/>
                <a:gd name="connsiteX11" fmla="*/ 360807 w 360807"/>
                <a:gd name="connsiteY11" fmla="*/ 127159 h 254317"/>
                <a:gd name="connsiteX12" fmla="*/ 353282 w 360807"/>
                <a:gd name="connsiteY12" fmla="*/ 39719 h 254317"/>
                <a:gd name="connsiteX13" fmla="*/ 143542 w 360807"/>
                <a:gd name="connsiteY13" fmla="*/ 180784 h 254317"/>
                <a:gd name="connsiteX14" fmla="*/ 143542 w 360807"/>
                <a:gd name="connsiteY14" fmla="*/ 73533 h 254317"/>
                <a:gd name="connsiteX15" fmla="*/ 237839 w 360807"/>
                <a:gd name="connsiteY15" fmla="*/ 127159 h 254317"/>
                <a:gd name="connsiteX16" fmla="*/ 143542 w 360807"/>
                <a:gd name="connsiteY16" fmla="*/ 180784 h 2543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360807" h="254317">
                  <a:moveTo>
                    <a:pt x="353282" y="39719"/>
                  </a:moveTo>
                  <a:cubicBezTo>
                    <a:pt x="349091" y="24098"/>
                    <a:pt x="336899" y="11811"/>
                    <a:pt x="321373" y="7620"/>
                  </a:cubicBezTo>
                  <a:cubicBezTo>
                    <a:pt x="293275" y="0"/>
                    <a:pt x="180404" y="0"/>
                    <a:pt x="180404" y="0"/>
                  </a:cubicBezTo>
                  <a:cubicBezTo>
                    <a:pt x="180404" y="0"/>
                    <a:pt x="67532" y="0"/>
                    <a:pt x="39433" y="7620"/>
                  </a:cubicBezTo>
                  <a:cubicBezTo>
                    <a:pt x="23908" y="11811"/>
                    <a:pt x="11716" y="24098"/>
                    <a:pt x="7525" y="39719"/>
                  </a:cubicBezTo>
                  <a:cubicBezTo>
                    <a:pt x="0" y="68008"/>
                    <a:pt x="0" y="127159"/>
                    <a:pt x="0" y="127159"/>
                  </a:cubicBezTo>
                  <a:cubicBezTo>
                    <a:pt x="0" y="127159"/>
                    <a:pt x="0" y="186214"/>
                    <a:pt x="7525" y="214598"/>
                  </a:cubicBezTo>
                  <a:cubicBezTo>
                    <a:pt x="11716" y="230219"/>
                    <a:pt x="23908" y="242506"/>
                    <a:pt x="39433" y="246697"/>
                  </a:cubicBezTo>
                  <a:cubicBezTo>
                    <a:pt x="67532" y="254317"/>
                    <a:pt x="180404" y="254317"/>
                    <a:pt x="180404" y="254317"/>
                  </a:cubicBezTo>
                  <a:cubicBezTo>
                    <a:pt x="180404" y="254317"/>
                    <a:pt x="293275" y="254317"/>
                    <a:pt x="321373" y="246697"/>
                  </a:cubicBezTo>
                  <a:cubicBezTo>
                    <a:pt x="336899" y="242506"/>
                    <a:pt x="349091" y="230219"/>
                    <a:pt x="353282" y="214598"/>
                  </a:cubicBezTo>
                  <a:cubicBezTo>
                    <a:pt x="360807" y="186309"/>
                    <a:pt x="360807" y="127159"/>
                    <a:pt x="360807" y="127159"/>
                  </a:cubicBezTo>
                  <a:cubicBezTo>
                    <a:pt x="360807" y="127159"/>
                    <a:pt x="360807" y="68104"/>
                    <a:pt x="353282" y="39719"/>
                  </a:cubicBezTo>
                  <a:close/>
                  <a:moveTo>
                    <a:pt x="143542" y="180784"/>
                  </a:moveTo>
                  <a:lnTo>
                    <a:pt x="143542" y="73533"/>
                  </a:lnTo>
                  <a:lnTo>
                    <a:pt x="237839" y="127159"/>
                  </a:lnTo>
                  <a:lnTo>
                    <a:pt x="143542" y="180784"/>
                  </a:lnTo>
                  <a:close/>
                </a:path>
              </a:pathLst>
            </a:custGeom>
            <a:solidFill>
              <a:srgbClr val="FFFFFF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" name="Freeform 13">
              <a:extLst>
                <a:ext uri="{FF2B5EF4-FFF2-40B4-BE49-F238E27FC236}">
                  <a16:creationId xmlns:a16="http://schemas.microsoft.com/office/drawing/2014/main" id="{370694B5-73DE-2F4C-C267-F32F72ACCC5A}"/>
                </a:ext>
              </a:extLst>
            </p:cNvPr>
            <p:cNvSpPr/>
            <p:nvPr userDrawn="1"/>
          </p:nvSpPr>
          <p:spPr>
            <a:xfrm>
              <a:off x="2419238" y="1689595"/>
              <a:ext cx="1113317" cy="1113317"/>
            </a:xfrm>
            <a:custGeom>
              <a:avLst/>
              <a:gdLst>
                <a:gd name="connsiteX0" fmla="*/ 0 w 543305"/>
                <a:gd name="connsiteY0" fmla="*/ 0 h 543305"/>
                <a:gd name="connsiteX1" fmla="*/ 543306 w 543305"/>
                <a:gd name="connsiteY1" fmla="*/ 0 h 543305"/>
                <a:gd name="connsiteX2" fmla="*/ 543306 w 543305"/>
                <a:gd name="connsiteY2" fmla="*/ 543306 h 543305"/>
                <a:gd name="connsiteX3" fmla="*/ 0 w 543305"/>
                <a:gd name="connsiteY3" fmla="*/ 543306 h 5433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43305" h="543305">
                  <a:moveTo>
                    <a:pt x="0" y="0"/>
                  </a:moveTo>
                  <a:lnTo>
                    <a:pt x="543306" y="0"/>
                  </a:lnTo>
                  <a:lnTo>
                    <a:pt x="543306" y="543306"/>
                  </a:lnTo>
                  <a:lnTo>
                    <a:pt x="0" y="543306"/>
                  </a:lnTo>
                  <a:close/>
                </a:path>
              </a:pathLst>
            </a:custGeom>
            <a:solidFill>
              <a:srgbClr val="007934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" name="Freeform 14">
              <a:extLst>
                <a:ext uri="{FF2B5EF4-FFF2-40B4-BE49-F238E27FC236}">
                  <a16:creationId xmlns:a16="http://schemas.microsoft.com/office/drawing/2014/main" id="{CAC33D5A-C39E-33F6-0616-412A17B152C1}"/>
                </a:ext>
              </a:extLst>
            </p:cNvPr>
            <p:cNvSpPr/>
            <p:nvPr userDrawn="1"/>
          </p:nvSpPr>
          <p:spPr>
            <a:xfrm>
              <a:off x="2628279" y="2125633"/>
              <a:ext cx="149117" cy="479562"/>
            </a:xfrm>
            <a:custGeom>
              <a:avLst/>
              <a:gdLst>
                <a:gd name="connsiteX0" fmla="*/ 0 w 72770"/>
                <a:gd name="connsiteY0" fmla="*/ 0 h 234029"/>
                <a:gd name="connsiteX1" fmla="*/ 72771 w 72770"/>
                <a:gd name="connsiteY1" fmla="*/ 0 h 234029"/>
                <a:gd name="connsiteX2" fmla="*/ 72771 w 72770"/>
                <a:gd name="connsiteY2" fmla="*/ 234029 h 234029"/>
                <a:gd name="connsiteX3" fmla="*/ 0 w 72770"/>
                <a:gd name="connsiteY3" fmla="*/ 234029 h 2340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2770" h="234029">
                  <a:moveTo>
                    <a:pt x="0" y="0"/>
                  </a:moveTo>
                  <a:lnTo>
                    <a:pt x="72771" y="0"/>
                  </a:lnTo>
                  <a:lnTo>
                    <a:pt x="72771" y="234029"/>
                  </a:lnTo>
                  <a:lnTo>
                    <a:pt x="0" y="234029"/>
                  </a:lnTo>
                  <a:close/>
                </a:path>
              </a:pathLst>
            </a:custGeom>
            <a:solidFill>
              <a:srgbClr val="FFFFFF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6" name="Freeform 15">
              <a:extLst>
                <a:ext uri="{FF2B5EF4-FFF2-40B4-BE49-F238E27FC236}">
                  <a16:creationId xmlns:a16="http://schemas.microsoft.com/office/drawing/2014/main" id="{DA9D6211-28B6-CB86-CA60-BF5D5506C9AA}"/>
                </a:ext>
              </a:extLst>
            </p:cNvPr>
            <p:cNvSpPr/>
            <p:nvPr userDrawn="1"/>
          </p:nvSpPr>
          <p:spPr>
            <a:xfrm>
              <a:off x="2616371" y="1887316"/>
              <a:ext cx="172539" cy="172930"/>
            </a:xfrm>
            <a:custGeom>
              <a:avLst/>
              <a:gdLst>
                <a:gd name="connsiteX0" fmla="*/ 42100 w 84200"/>
                <a:gd name="connsiteY0" fmla="*/ 0 h 84391"/>
                <a:gd name="connsiteX1" fmla="*/ 0 w 84200"/>
                <a:gd name="connsiteY1" fmla="*/ 42196 h 84391"/>
                <a:gd name="connsiteX2" fmla="*/ 42100 w 84200"/>
                <a:gd name="connsiteY2" fmla="*/ 84392 h 84391"/>
                <a:gd name="connsiteX3" fmla="*/ 84201 w 84200"/>
                <a:gd name="connsiteY3" fmla="*/ 42196 h 84391"/>
                <a:gd name="connsiteX4" fmla="*/ 42100 w 84200"/>
                <a:gd name="connsiteY4" fmla="*/ 0 h 843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4200" h="84391">
                  <a:moveTo>
                    <a:pt x="42100" y="0"/>
                  </a:moveTo>
                  <a:cubicBezTo>
                    <a:pt x="18764" y="0"/>
                    <a:pt x="0" y="18860"/>
                    <a:pt x="0" y="42196"/>
                  </a:cubicBezTo>
                  <a:cubicBezTo>
                    <a:pt x="0" y="65532"/>
                    <a:pt x="18859" y="84392"/>
                    <a:pt x="42100" y="84392"/>
                  </a:cubicBezTo>
                  <a:cubicBezTo>
                    <a:pt x="65342" y="84392"/>
                    <a:pt x="84201" y="65532"/>
                    <a:pt x="84201" y="42196"/>
                  </a:cubicBezTo>
                  <a:cubicBezTo>
                    <a:pt x="84201" y="18860"/>
                    <a:pt x="65342" y="0"/>
                    <a:pt x="42100" y="0"/>
                  </a:cubicBezTo>
                  <a:close/>
                </a:path>
              </a:pathLst>
            </a:custGeom>
            <a:solidFill>
              <a:srgbClr val="FFFFFF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7" name="Freeform 16">
              <a:extLst>
                <a:ext uri="{FF2B5EF4-FFF2-40B4-BE49-F238E27FC236}">
                  <a16:creationId xmlns:a16="http://schemas.microsoft.com/office/drawing/2014/main" id="{83F124ED-6632-898A-692B-A0F80450F019}"/>
                </a:ext>
              </a:extLst>
            </p:cNvPr>
            <p:cNvSpPr/>
            <p:nvPr userDrawn="1"/>
          </p:nvSpPr>
          <p:spPr>
            <a:xfrm>
              <a:off x="2870888" y="2113727"/>
              <a:ext cx="464728" cy="491467"/>
            </a:xfrm>
            <a:custGeom>
              <a:avLst/>
              <a:gdLst>
                <a:gd name="connsiteX0" fmla="*/ 139446 w 226790"/>
                <a:gd name="connsiteY0" fmla="*/ 0 h 239839"/>
                <a:gd name="connsiteX1" fmla="*/ 70675 w 226790"/>
                <a:gd name="connsiteY1" fmla="*/ 37814 h 239839"/>
                <a:gd name="connsiteX2" fmla="*/ 69723 w 226790"/>
                <a:gd name="connsiteY2" fmla="*/ 37814 h 239839"/>
                <a:gd name="connsiteX3" fmla="*/ 69723 w 226790"/>
                <a:gd name="connsiteY3" fmla="*/ 5810 h 239839"/>
                <a:gd name="connsiteX4" fmla="*/ 0 w 226790"/>
                <a:gd name="connsiteY4" fmla="*/ 5810 h 239839"/>
                <a:gd name="connsiteX5" fmla="*/ 0 w 226790"/>
                <a:gd name="connsiteY5" fmla="*/ 239839 h 239839"/>
                <a:gd name="connsiteX6" fmla="*/ 72676 w 226790"/>
                <a:gd name="connsiteY6" fmla="*/ 239839 h 239839"/>
                <a:gd name="connsiteX7" fmla="*/ 72676 w 226790"/>
                <a:gd name="connsiteY7" fmla="*/ 124111 h 239839"/>
                <a:gd name="connsiteX8" fmla="*/ 116300 w 226790"/>
                <a:gd name="connsiteY8" fmla="*/ 64008 h 239839"/>
                <a:gd name="connsiteX9" fmla="*/ 154115 w 226790"/>
                <a:gd name="connsiteY9" fmla="*/ 126016 h 239839"/>
                <a:gd name="connsiteX10" fmla="*/ 154115 w 226790"/>
                <a:gd name="connsiteY10" fmla="*/ 239839 h 239839"/>
                <a:gd name="connsiteX11" fmla="*/ 226790 w 226790"/>
                <a:gd name="connsiteY11" fmla="*/ 239839 h 239839"/>
                <a:gd name="connsiteX12" fmla="*/ 226790 w 226790"/>
                <a:gd name="connsiteY12" fmla="*/ 111538 h 239839"/>
                <a:gd name="connsiteX13" fmla="*/ 139541 w 226790"/>
                <a:gd name="connsiteY13" fmla="*/ 95 h 2398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226790" h="239839">
                  <a:moveTo>
                    <a:pt x="139446" y="0"/>
                  </a:moveTo>
                  <a:cubicBezTo>
                    <a:pt x="104108" y="0"/>
                    <a:pt x="80391" y="19431"/>
                    <a:pt x="70675" y="37814"/>
                  </a:cubicBezTo>
                  <a:lnTo>
                    <a:pt x="69723" y="37814"/>
                  </a:lnTo>
                  <a:lnTo>
                    <a:pt x="69723" y="5810"/>
                  </a:lnTo>
                  <a:lnTo>
                    <a:pt x="0" y="5810"/>
                  </a:lnTo>
                  <a:lnTo>
                    <a:pt x="0" y="239839"/>
                  </a:lnTo>
                  <a:lnTo>
                    <a:pt x="72676" y="239839"/>
                  </a:lnTo>
                  <a:lnTo>
                    <a:pt x="72676" y="124111"/>
                  </a:lnTo>
                  <a:cubicBezTo>
                    <a:pt x="72676" y="93631"/>
                    <a:pt x="78486" y="64008"/>
                    <a:pt x="116300" y="64008"/>
                  </a:cubicBezTo>
                  <a:cubicBezTo>
                    <a:pt x="154115" y="64008"/>
                    <a:pt x="154115" y="98869"/>
                    <a:pt x="154115" y="126016"/>
                  </a:cubicBezTo>
                  <a:lnTo>
                    <a:pt x="154115" y="239839"/>
                  </a:lnTo>
                  <a:lnTo>
                    <a:pt x="226790" y="239839"/>
                  </a:lnTo>
                  <a:lnTo>
                    <a:pt x="226790" y="111538"/>
                  </a:lnTo>
                  <a:cubicBezTo>
                    <a:pt x="226790" y="48577"/>
                    <a:pt x="213170" y="95"/>
                    <a:pt x="139541" y="95"/>
                  </a:cubicBezTo>
                  <a:close/>
                </a:path>
              </a:pathLst>
            </a:custGeom>
            <a:solidFill>
              <a:srgbClr val="FFFFFF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8" name="Freeform 17">
              <a:extLst>
                <a:ext uri="{FF2B5EF4-FFF2-40B4-BE49-F238E27FC236}">
                  <a16:creationId xmlns:a16="http://schemas.microsoft.com/office/drawing/2014/main" id="{BFB52FC2-A5BC-9D2E-D29E-CD7BA0ADA719}"/>
                </a:ext>
              </a:extLst>
            </p:cNvPr>
            <p:cNvSpPr/>
            <p:nvPr userDrawn="1"/>
          </p:nvSpPr>
          <p:spPr>
            <a:xfrm>
              <a:off x="8639104" y="1690572"/>
              <a:ext cx="1113317" cy="1113318"/>
            </a:xfrm>
            <a:custGeom>
              <a:avLst/>
              <a:gdLst>
                <a:gd name="connsiteX0" fmla="*/ 0 w 543305"/>
                <a:gd name="connsiteY0" fmla="*/ 0 h 543306"/>
                <a:gd name="connsiteX1" fmla="*/ 543306 w 543305"/>
                <a:gd name="connsiteY1" fmla="*/ 0 h 543306"/>
                <a:gd name="connsiteX2" fmla="*/ 543306 w 543305"/>
                <a:gd name="connsiteY2" fmla="*/ 543306 h 543306"/>
                <a:gd name="connsiteX3" fmla="*/ 0 w 543305"/>
                <a:gd name="connsiteY3" fmla="*/ 543306 h 5433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43305" h="543306">
                  <a:moveTo>
                    <a:pt x="0" y="0"/>
                  </a:moveTo>
                  <a:lnTo>
                    <a:pt x="543306" y="0"/>
                  </a:lnTo>
                  <a:lnTo>
                    <a:pt x="543306" y="543306"/>
                  </a:lnTo>
                  <a:lnTo>
                    <a:pt x="0" y="543306"/>
                  </a:lnTo>
                  <a:close/>
                </a:path>
              </a:pathLst>
            </a:custGeom>
            <a:solidFill>
              <a:srgbClr val="007934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9" name="Freeform 18">
              <a:extLst>
                <a:ext uri="{FF2B5EF4-FFF2-40B4-BE49-F238E27FC236}">
                  <a16:creationId xmlns:a16="http://schemas.microsoft.com/office/drawing/2014/main" id="{F119ADD7-9FB3-00F9-B41F-7139407E2829}"/>
                </a:ext>
              </a:extLst>
            </p:cNvPr>
            <p:cNvSpPr/>
            <p:nvPr userDrawn="1"/>
          </p:nvSpPr>
          <p:spPr>
            <a:xfrm>
              <a:off x="9250999" y="2079375"/>
              <a:ext cx="335713" cy="335714"/>
            </a:xfrm>
            <a:custGeom>
              <a:avLst/>
              <a:gdLst>
                <a:gd name="connsiteX0" fmla="*/ 81915 w 163830"/>
                <a:gd name="connsiteY0" fmla="*/ 0 h 163830"/>
                <a:gd name="connsiteX1" fmla="*/ 0 w 163830"/>
                <a:gd name="connsiteY1" fmla="*/ 81915 h 163830"/>
                <a:gd name="connsiteX2" fmla="*/ 81915 w 163830"/>
                <a:gd name="connsiteY2" fmla="*/ 163830 h 163830"/>
                <a:gd name="connsiteX3" fmla="*/ 163830 w 163830"/>
                <a:gd name="connsiteY3" fmla="*/ 81915 h 163830"/>
                <a:gd name="connsiteX4" fmla="*/ 81915 w 163830"/>
                <a:gd name="connsiteY4" fmla="*/ 0 h 1638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63830" h="163830">
                  <a:moveTo>
                    <a:pt x="81915" y="0"/>
                  </a:moveTo>
                  <a:cubicBezTo>
                    <a:pt x="36672" y="0"/>
                    <a:pt x="0" y="36671"/>
                    <a:pt x="0" y="81915"/>
                  </a:cubicBezTo>
                  <a:cubicBezTo>
                    <a:pt x="0" y="127159"/>
                    <a:pt x="36672" y="163830"/>
                    <a:pt x="81915" y="163830"/>
                  </a:cubicBezTo>
                  <a:cubicBezTo>
                    <a:pt x="127159" y="163830"/>
                    <a:pt x="163830" y="127159"/>
                    <a:pt x="163830" y="81915"/>
                  </a:cubicBezTo>
                  <a:cubicBezTo>
                    <a:pt x="163830" y="36671"/>
                    <a:pt x="127159" y="0"/>
                    <a:pt x="81915" y="0"/>
                  </a:cubicBezTo>
                  <a:close/>
                </a:path>
              </a:pathLst>
            </a:custGeom>
            <a:solidFill>
              <a:srgbClr val="FFFFFF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0" name="Freeform 19">
              <a:extLst>
                <a:ext uri="{FF2B5EF4-FFF2-40B4-BE49-F238E27FC236}">
                  <a16:creationId xmlns:a16="http://schemas.microsoft.com/office/drawing/2014/main" id="{1A0E05FE-69FF-BE1F-883A-AA7511BA10BA}"/>
                </a:ext>
              </a:extLst>
            </p:cNvPr>
            <p:cNvSpPr/>
            <p:nvPr userDrawn="1"/>
          </p:nvSpPr>
          <p:spPr>
            <a:xfrm>
              <a:off x="8804617" y="2079375"/>
              <a:ext cx="335713" cy="335711"/>
            </a:xfrm>
            <a:custGeom>
              <a:avLst/>
              <a:gdLst>
                <a:gd name="connsiteX0" fmla="*/ 163830 w 163830"/>
                <a:gd name="connsiteY0" fmla="*/ 81915 h 163829"/>
                <a:gd name="connsiteX1" fmla="*/ 81915 w 163830"/>
                <a:gd name="connsiteY1" fmla="*/ 163830 h 163829"/>
                <a:gd name="connsiteX2" fmla="*/ 1 w 163830"/>
                <a:gd name="connsiteY2" fmla="*/ 81915 h 163829"/>
                <a:gd name="connsiteX3" fmla="*/ 81915 w 163830"/>
                <a:gd name="connsiteY3" fmla="*/ 0 h 163829"/>
                <a:gd name="connsiteX4" fmla="*/ 163830 w 163830"/>
                <a:gd name="connsiteY4" fmla="*/ 81915 h 1638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63830" h="163829">
                  <a:moveTo>
                    <a:pt x="163830" y="81915"/>
                  </a:moveTo>
                  <a:cubicBezTo>
                    <a:pt x="163830" y="127155"/>
                    <a:pt x="127156" y="163830"/>
                    <a:pt x="81915" y="163830"/>
                  </a:cubicBezTo>
                  <a:cubicBezTo>
                    <a:pt x="36675" y="163830"/>
                    <a:pt x="1" y="127155"/>
                    <a:pt x="1" y="81915"/>
                  </a:cubicBezTo>
                  <a:cubicBezTo>
                    <a:pt x="1" y="36675"/>
                    <a:pt x="36675" y="0"/>
                    <a:pt x="81915" y="0"/>
                  </a:cubicBezTo>
                  <a:cubicBezTo>
                    <a:pt x="127156" y="0"/>
                    <a:pt x="163830" y="36675"/>
                    <a:pt x="163830" y="81915"/>
                  </a:cubicBezTo>
                  <a:close/>
                </a:path>
              </a:pathLst>
            </a:custGeom>
            <a:solidFill>
              <a:srgbClr val="FFFFFF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" name="Freeform 20">
              <a:extLst>
                <a:ext uri="{FF2B5EF4-FFF2-40B4-BE49-F238E27FC236}">
                  <a16:creationId xmlns:a16="http://schemas.microsoft.com/office/drawing/2014/main" id="{F9AA7D10-63DB-D44B-F6F1-50DF518B3F2D}"/>
                </a:ext>
              </a:extLst>
            </p:cNvPr>
            <p:cNvSpPr/>
            <p:nvPr userDrawn="1"/>
          </p:nvSpPr>
          <p:spPr>
            <a:xfrm>
              <a:off x="3663327" y="1692523"/>
              <a:ext cx="1113318" cy="1113318"/>
            </a:xfrm>
            <a:custGeom>
              <a:avLst/>
              <a:gdLst>
                <a:gd name="connsiteX0" fmla="*/ 0 w 543306"/>
                <a:gd name="connsiteY0" fmla="*/ 0 h 543306"/>
                <a:gd name="connsiteX1" fmla="*/ 543306 w 543306"/>
                <a:gd name="connsiteY1" fmla="*/ 0 h 543306"/>
                <a:gd name="connsiteX2" fmla="*/ 543306 w 543306"/>
                <a:gd name="connsiteY2" fmla="*/ 543306 h 543306"/>
                <a:gd name="connsiteX3" fmla="*/ 0 w 543306"/>
                <a:gd name="connsiteY3" fmla="*/ 543306 h 5433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43306" h="543306">
                  <a:moveTo>
                    <a:pt x="0" y="0"/>
                  </a:moveTo>
                  <a:lnTo>
                    <a:pt x="543306" y="0"/>
                  </a:lnTo>
                  <a:lnTo>
                    <a:pt x="543306" y="543306"/>
                  </a:lnTo>
                  <a:lnTo>
                    <a:pt x="0" y="543306"/>
                  </a:lnTo>
                  <a:close/>
                </a:path>
              </a:pathLst>
            </a:custGeom>
            <a:solidFill>
              <a:srgbClr val="007934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" name="Freeform 21">
              <a:extLst>
                <a:ext uri="{FF2B5EF4-FFF2-40B4-BE49-F238E27FC236}">
                  <a16:creationId xmlns:a16="http://schemas.microsoft.com/office/drawing/2014/main" id="{49E9A36A-EA2E-16A6-944B-1906CD8402EA}"/>
                </a:ext>
              </a:extLst>
            </p:cNvPr>
            <p:cNvSpPr/>
            <p:nvPr userDrawn="1"/>
          </p:nvSpPr>
          <p:spPr>
            <a:xfrm>
              <a:off x="3867878" y="1889462"/>
              <a:ext cx="703825" cy="719246"/>
            </a:xfrm>
            <a:custGeom>
              <a:avLst/>
              <a:gdLst>
                <a:gd name="connsiteX0" fmla="*/ 204406 w 343471"/>
                <a:gd name="connsiteY0" fmla="*/ 148685 h 350996"/>
                <a:gd name="connsiteX1" fmla="*/ 332327 w 343471"/>
                <a:gd name="connsiteY1" fmla="*/ 0 h 350996"/>
                <a:gd name="connsiteX2" fmla="*/ 302038 w 343471"/>
                <a:gd name="connsiteY2" fmla="*/ 0 h 350996"/>
                <a:gd name="connsiteX3" fmla="*/ 190976 w 343471"/>
                <a:gd name="connsiteY3" fmla="*/ 129064 h 350996"/>
                <a:gd name="connsiteX4" fmla="*/ 102298 w 343471"/>
                <a:gd name="connsiteY4" fmla="*/ 0 h 350996"/>
                <a:gd name="connsiteX5" fmla="*/ 0 w 343471"/>
                <a:gd name="connsiteY5" fmla="*/ 0 h 350996"/>
                <a:gd name="connsiteX6" fmla="*/ 134112 w 343471"/>
                <a:gd name="connsiteY6" fmla="*/ 195167 h 350996"/>
                <a:gd name="connsiteX7" fmla="*/ 0 w 343471"/>
                <a:gd name="connsiteY7" fmla="*/ 350996 h 350996"/>
                <a:gd name="connsiteX8" fmla="*/ 30289 w 343471"/>
                <a:gd name="connsiteY8" fmla="*/ 350996 h 350996"/>
                <a:gd name="connsiteX9" fmla="*/ 147542 w 343471"/>
                <a:gd name="connsiteY9" fmla="*/ 214694 h 350996"/>
                <a:gd name="connsiteX10" fmla="*/ 241173 w 343471"/>
                <a:gd name="connsiteY10" fmla="*/ 350996 h 350996"/>
                <a:gd name="connsiteX11" fmla="*/ 343471 w 343471"/>
                <a:gd name="connsiteY11" fmla="*/ 350996 h 350996"/>
                <a:gd name="connsiteX12" fmla="*/ 204406 w 343471"/>
                <a:gd name="connsiteY12" fmla="*/ 148590 h 350996"/>
                <a:gd name="connsiteX13" fmla="*/ 204406 w 343471"/>
                <a:gd name="connsiteY13" fmla="*/ 148590 h 350996"/>
                <a:gd name="connsiteX14" fmla="*/ 162973 w 343471"/>
                <a:gd name="connsiteY14" fmla="*/ 196882 h 350996"/>
                <a:gd name="connsiteX15" fmla="*/ 149352 w 343471"/>
                <a:gd name="connsiteY15" fmla="*/ 177451 h 350996"/>
                <a:gd name="connsiteX16" fmla="*/ 41243 w 343471"/>
                <a:gd name="connsiteY16" fmla="*/ 22765 h 350996"/>
                <a:gd name="connsiteX17" fmla="*/ 87821 w 343471"/>
                <a:gd name="connsiteY17" fmla="*/ 22765 h 350996"/>
                <a:gd name="connsiteX18" fmla="*/ 175070 w 343471"/>
                <a:gd name="connsiteY18" fmla="*/ 147542 h 350996"/>
                <a:gd name="connsiteX19" fmla="*/ 188690 w 343471"/>
                <a:gd name="connsiteY19" fmla="*/ 166973 h 350996"/>
                <a:gd name="connsiteX20" fmla="*/ 302133 w 343471"/>
                <a:gd name="connsiteY20" fmla="*/ 329184 h 350996"/>
                <a:gd name="connsiteX21" fmla="*/ 255556 w 343471"/>
                <a:gd name="connsiteY21" fmla="*/ 329184 h 350996"/>
                <a:gd name="connsiteX22" fmla="*/ 162973 w 343471"/>
                <a:gd name="connsiteY22" fmla="*/ 196787 h 350996"/>
                <a:gd name="connsiteX23" fmla="*/ 162973 w 343471"/>
                <a:gd name="connsiteY23" fmla="*/ 196787 h 350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343471" h="350996">
                  <a:moveTo>
                    <a:pt x="204406" y="148685"/>
                  </a:moveTo>
                  <a:lnTo>
                    <a:pt x="332327" y="0"/>
                  </a:lnTo>
                  <a:lnTo>
                    <a:pt x="302038" y="0"/>
                  </a:lnTo>
                  <a:lnTo>
                    <a:pt x="190976" y="129064"/>
                  </a:lnTo>
                  <a:lnTo>
                    <a:pt x="102298" y="0"/>
                  </a:lnTo>
                  <a:lnTo>
                    <a:pt x="0" y="0"/>
                  </a:lnTo>
                  <a:lnTo>
                    <a:pt x="134112" y="195167"/>
                  </a:lnTo>
                  <a:lnTo>
                    <a:pt x="0" y="350996"/>
                  </a:lnTo>
                  <a:lnTo>
                    <a:pt x="30289" y="350996"/>
                  </a:lnTo>
                  <a:lnTo>
                    <a:pt x="147542" y="214694"/>
                  </a:lnTo>
                  <a:lnTo>
                    <a:pt x="241173" y="350996"/>
                  </a:lnTo>
                  <a:lnTo>
                    <a:pt x="343471" y="350996"/>
                  </a:lnTo>
                  <a:lnTo>
                    <a:pt x="204406" y="148590"/>
                  </a:lnTo>
                  <a:lnTo>
                    <a:pt x="204406" y="148590"/>
                  </a:lnTo>
                  <a:close/>
                  <a:moveTo>
                    <a:pt x="162973" y="196882"/>
                  </a:moveTo>
                  <a:lnTo>
                    <a:pt x="149352" y="177451"/>
                  </a:lnTo>
                  <a:lnTo>
                    <a:pt x="41243" y="22765"/>
                  </a:lnTo>
                  <a:lnTo>
                    <a:pt x="87821" y="22765"/>
                  </a:lnTo>
                  <a:lnTo>
                    <a:pt x="175070" y="147542"/>
                  </a:lnTo>
                  <a:lnTo>
                    <a:pt x="188690" y="166973"/>
                  </a:lnTo>
                  <a:lnTo>
                    <a:pt x="302133" y="329184"/>
                  </a:lnTo>
                  <a:lnTo>
                    <a:pt x="255556" y="329184"/>
                  </a:lnTo>
                  <a:lnTo>
                    <a:pt x="162973" y="196787"/>
                  </a:lnTo>
                  <a:lnTo>
                    <a:pt x="162973" y="196787"/>
                  </a:lnTo>
                  <a:close/>
                </a:path>
              </a:pathLst>
            </a:custGeom>
            <a:solidFill>
              <a:srgbClr val="FFFFFF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2873371629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clusion | 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85">
            <a:extLst>
              <a:ext uri="{FF2B5EF4-FFF2-40B4-BE49-F238E27FC236}">
                <a16:creationId xmlns:a16="http://schemas.microsoft.com/office/drawing/2014/main" id="{8F55ECF5-8695-A762-07C6-D4E4FA392CF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 l="6162" r="18837"/>
          <a:stretch>
            <a:fillRect/>
          </a:stretch>
        </p:blipFill>
        <p:spPr>
          <a:xfrm>
            <a:off x="-1" y="0"/>
            <a:ext cx="9144000" cy="6858000"/>
          </a:xfrm>
          <a:prstGeom prst="rect">
            <a:avLst/>
          </a:prstGeom>
        </p:spPr>
      </p:pic>
      <p:pic>
        <p:nvPicPr>
          <p:cNvPr id="5" name="Graphic 4">
            <a:extLst>
              <a:ext uri="{FF2B5EF4-FFF2-40B4-BE49-F238E27FC236}">
                <a16:creationId xmlns:a16="http://schemas.microsoft.com/office/drawing/2014/main" id="{CD317F55-FBB0-60FC-BF94-40DF5C0483F5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099726" y="2834684"/>
            <a:ext cx="4944549" cy="1188633"/>
          </a:xfrm>
          <a:prstGeom prst="rect">
            <a:avLst/>
          </a:prstGeom>
        </p:spPr>
      </p:pic>
      <p:grpSp>
        <p:nvGrpSpPr>
          <p:cNvPr id="6" name="Group 5">
            <a:extLst>
              <a:ext uri="{FF2B5EF4-FFF2-40B4-BE49-F238E27FC236}">
                <a16:creationId xmlns:a16="http://schemas.microsoft.com/office/drawing/2014/main" id="{E40810C3-6BEE-6F17-8A9F-A5E989606BB1}"/>
              </a:ext>
            </a:extLst>
          </p:cNvPr>
          <p:cNvGrpSpPr/>
          <p:nvPr userDrawn="1"/>
        </p:nvGrpSpPr>
        <p:grpSpPr>
          <a:xfrm>
            <a:off x="2615183" y="5961888"/>
            <a:ext cx="3913632" cy="438912"/>
            <a:chOff x="859536" y="6108192"/>
            <a:chExt cx="3913632" cy="438912"/>
          </a:xfrm>
        </p:grpSpPr>
        <p:pic>
          <p:nvPicPr>
            <p:cNvPr id="9" name="Picture 8" descr="Text&#10;&#10;AI-generated content may be incorrect.">
              <a:extLst>
                <a:ext uri="{FF2B5EF4-FFF2-40B4-BE49-F238E27FC236}">
                  <a16:creationId xmlns:a16="http://schemas.microsoft.com/office/drawing/2014/main" id="{D1583339-6F25-44D0-89CC-9E8E516DEA4F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/>
            <a:stretch>
              <a:fillRect/>
            </a:stretch>
          </p:blipFill>
          <p:spPr>
            <a:xfrm>
              <a:off x="859536" y="6108192"/>
              <a:ext cx="1528065" cy="438912"/>
            </a:xfrm>
            <a:prstGeom prst="rect">
              <a:avLst/>
            </a:prstGeom>
          </p:spPr>
        </p:pic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3C63C050-DFCE-EE6A-6F9A-50551392A4FD}"/>
                </a:ext>
              </a:extLst>
            </p:cNvPr>
            <p:cNvSpPr txBox="1"/>
            <p:nvPr userDrawn="1"/>
          </p:nvSpPr>
          <p:spPr>
            <a:xfrm>
              <a:off x="2368296" y="6153912"/>
              <a:ext cx="2404872" cy="369332"/>
            </a:xfrm>
            <a:prstGeom prst="rect">
              <a:avLst/>
            </a:prstGeom>
            <a:noFill/>
          </p:spPr>
          <p:txBody>
            <a:bodyPr wrap="square" lIns="182880" rtlCol="0">
              <a:spAutoFit/>
            </a:bodyPr>
            <a:lstStyle/>
            <a:p>
              <a:r>
                <a:rPr lang="en-US" sz="900" b="0" i="0" dirty="0">
                  <a:solidFill>
                    <a:schemeClr val="bg1"/>
                  </a:solidFill>
                  <a:latin typeface="+mn-lt"/>
                  <a:ea typeface="Aptos" panose="02000000000000000000" pitchFamily="2" charset="0"/>
                </a:rPr>
                <a:t>ORNL IS MANAGED BY UT-BATTELLE LLC </a:t>
              </a:r>
              <a:br>
                <a:rPr lang="en-US" sz="900" b="0" i="0" dirty="0">
                  <a:solidFill>
                    <a:schemeClr val="bg1"/>
                  </a:solidFill>
                  <a:latin typeface="+mn-lt"/>
                  <a:ea typeface="Aptos" panose="02000000000000000000" pitchFamily="2" charset="0"/>
                </a:rPr>
              </a:br>
              <a:r>
                <a:rPr lang="en-US" sz="900" b="0" i="0" dirty="0">
                  <a:solidFill>
                    <a:schemeClr val="bg1"/>
                  </a:solidFill>
                  <a:latin typeface="+mn-lt"/>
                  <a:ea typeface="Aptos" panose="02000000000000000000" pitchFamily="2" charset="0"/>
                </a:rPr>
                <a:t>FOR THE US DEPARTMENT OF ENERGY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7541547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44753CB-6476-BF2C-3CDC-FAB102C713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6019" y="365125"/>
            <a:ext cx="8619324" cy="443198"/>
          </a:xfrm>
          <a:prstGeom prst="rect">
            <a:avLst/>
          </a:prstGeom>
        </p:spPr>
        <p:txBody>
          <a:bodyPr vert="horz" wrap="square" lIns="0" tIns="0" rIns="0" bIns="0" rtlCol="0" anchor="t" anchorCtr="0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7933DD6-9940-13F2-ECB0-18777331092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36019" y="1817556"/>
            <a:ext cx="8619324" cy="4020554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1" name="Rectangle 256">
            <a:extLst>
              <a:ext uri="{FF2B5EF4-FFF2-40B4-BE49-F238E27FC236}">
                <a16:creationId xmlns:a16="http://schemas.microsoft.com/office/drawing/2014/main" id="{DF5E4726-94A1-FED7-677B-96B372546603}"/>
              </a:ext>
            </a:extLst>
          </p:cNvPr>
          <p:cNvSpPr txBox="1">
            <a:spLocks noChangeArrowheads="1"/>
          </p:cNvSpPr>
          <p:nvPr userDrawn="1"/>
        </p:nvSpPr>
        <p:spPr>
          <a:xfrm>
            <a:off x="5699598" y="6576851"/>
            <a:ext cx="2895600" cy="152400"/>
          </a:xfrm>
          <a:prstGeom prst="rect">
            <a:avLst/>
          </a:prstGeom>
          <a:ln/>
        </p:spPr>
        <p:txBody>
          <a:bodyPr anchor="ctr"/>
          <a:lstStyle/>
          <a:p>
            <a:pPr algn="r"/>
            <a:r>
              <a:rPr lang="en-US" sz="750" dirty="0">
                <a:solidFill>
                  <a:schemeClr val="bg2"/>
                </a:solidFill>
                <a:latin typeface="Aptos Light" panose="020B0004020202020204" pitchFamily="34" charset="0"/>
                <a:ea typeface="Aptos" panose="02000000000000000000" pitchFamily="2" charset="0"/>
                <a:cs typeface="Arial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1962147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73" r:id="rId1"/>
    <p:sldLayoutId id="2147483939" r:id="rId2"/>
    <p:sldLayoutId id="2147483896" r:id="rId3"/>
    <p:sldLayoutId id="2147483927" r:id="rId4"/>
    <p:sldLayoutId id="2147483941" r:id="rId5"/>
    <p:sldLayoutId id="2147483832" r:id="rId6"/>
    <p:sldLayoutId id="2147483894" r:id="rId7"/>
    <p:sldLayoutId id="2147483829" r:id="rId8"/>
    <p:sldLayoutId id="2147483897" r:id="rId9"/>
    <p:sldLayoutId id="2147483833" r:id="rId10"/>
    <p:sldLayoutId id="2147483952" r:id="rId11"/>
    <p:sldLayoutId id="2147483953" r:id="rId12"/>
    <p:sldLayoutId id="2147483954" r:id="rId13"/>
    <p:sldLayoutId id="2147483955" r:id="rId14"/>
    <p:sldLayoutId id="2147483956" r:id="rId15"/>
    <p:sldLayoutId id="2147483834" r:id="rId16"/>
    <p:sldLayoutId id="2147483940" r:id="rId17"/>
    <p:sldLayoutId id="2147483835" r:id="rId18"/>
    <p:sldLayoutId id="2147483928" r:id="rId19"/>
    <p:sldLayoutId id="2147483906" r:id="rId20"/>
    <p:sldLayoutId id="2147483905" r:id="rId21"/>
    <p:sldLayoutId id="2147483937" r:id="rId22"/>
    <p:sldLayoutId id="2147483947" r:id="rId23"/>
    <p:sldLayoutId id="2147483948" r:id="rId24"/>
    <p:sldLayoutId id="2147483951" r:id="rId25"/>
    <p:sldLayoutId id="2147483949" r:id="rId26"/>
    <p:sldLayoutId id="2147483959" r:id="rId27"/>
    <p:sldLayoutId id="2147483861" r:id="rId28"/>
    <p:sldLayoutId id="2147483958" r:id="rId29"/>
    <p:sldLayoutId id="2147483849" r:id="rId30"/>
  </p:sldLayoutIdLst>
  <p:hf hd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200" b="1" i="0" kern="1200">
          <a:solidFill>
            <a:schemeClr val="tx1"/>
          </a:solidFill>
          <a:latin typeface="+mj-lt"/>
          <a:ea typeface="Aptos" panose="02000000000000000000" pitchFamily="2" charset="0"/>
          <a:cs typeface="+mj-cs"/>
        </a:defRPr>
      </a:lvl1pPr>
    </p:titleStyle>
    <p:bodyStyle>
      <a:lvl1pPr marL="0" indent="0" algn="l" defTabSz="685800" rtl="0" eaLnBrk="1" latinLnBrk="0" hangingPunct="1">
        <a:lnSpc>
          <a:spcPct val="90000"/>
        </a:lnSpc>
        <a:spcBef>
          <a:spcPts val="900"/>
        </a:spcBef>
        <a:spcAft>
          <a:spcPts val="45"/>
        </a:spcAft>
        <a:buFont typeface="Arial" panose="020B0604020202020204" pitchFamily="34" charset="0"/>
        <a:buNone/>
        <a:defRPr sz="2200" b="0" i="0" kern="1200">
          <a:solidFill>
            <a:schemeClr val="tx1"/>
          </a:solidFill>
          <a:latin typeface="+mn-lt"/>
          <a:ea typeface="Aptos" panose="02000000000000000000" pitchFamily="2" charset="0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900"/>
        </a:spcBef>
        <a:spcAft>
          <a:spcPts val="45"/>
        </a:spcAft>
        <a:buFont typeface="Arial" panose="020B0604020202020204" pitchFamily="34" charset="0"/>
        <a:buChar char="•"/>
        <a:defRPr sz="1800" b="0" i="0" kern="1200">
          <a:solidFill>
            <a:schemeClr val="tx1"/>
          </a:solidFill>
          <a:latin typeface="+mn-lt"/>
          <a:ea typeface="Aptos" panose="02000000000000000000" pitchFamily="2" charset="0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900"/>
        </a:spcBef>
        <a:spcAft>
          <a:spcPts val="45"/>
        </a:spcAft>
        <a:buFont typeface="Arial" panose="020B0604020202020204" pitchFamily="34" charset="0"/>
        <a:buChar char="•"/>
        <a:defRPr sz="1600" b="0" i="0" kern="1200">
          <a:solidFill>
            <a:schemeClr val="tx1"/>
          </a:solidFill>
          <a:latin typeface="+mn-lt"/>
          <a:ea typeface="Aptos" panose="02000000000000000000" pitchFamily="2" charset="0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900"/>
        </a:spcBef>
        <a:spcAft>
          <a:spcPts val="45"/>
        </a:spcAft>
        <a:buFont typeface="Arial" panose="020B0604020202020204" pitchFamily="34" charset="0"/>
        <a:buChar char="•"/>
        <a:defRPr sz="1600" b="0" i="0" kern="1200">
          <a:solidFill>
            <a:schemeClr val="tx1"/>
          </a:solidFill>
          <a:latin typeface="+mn-lt"/>
          <a:ea typeface="Aptos" panose="02000000000000000000" pitchFamily="2" charset="0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900"/>
        </a:spcBef>
        <a:spcAft>
          <a:spcPts val="45"/>
        </a:spcAft>
        <a:buFont typeface="Arial" panose="020B0604020202020204" pitchFamily="34" charset="0"/>
        <a:buChar char="•"/>
        <a:defRPr sz="1600" b="0" i="0" kern="1200">
          <a:solidFill>
            <a:schemeClr val="tx1"/>
          </a:solidFill>
          <a:latin typeface="+mn-lt"/>
          <a:ea typeface="Aptos" panose="02000000000000000000" pitchFamily="2" charset="0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288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6DF1765B-C06F-8EDF-811D-5E52760E2DDA}"/>
              </a:ext>
            </a:extLst>
          </p:cNvPr>
          <p:cNvSpPr txBox="1">
            <a:spLocks/>
          </p:cNvSpPr>
          <p:nvPr/>
        </p:nvSpPr>
        <p:spPr>
          <a:xfrm>
            <a:off x="685800" y="1122363"/>
            <a:ext cx="7772400" cy="2387600"/>
          </a:xfrm>
          <a:prstGeom prst="rect">
            <a:avLst/>
          </a:prstGeom>
        </p:spPr>
        <p:txBody>
          <a:bodyPr vert="horz" wrap="square" lIns="0" tIns="0" rIns="0" bIns="0" rtlCol="0" anchor="b" anchorCtr="0">
            <a:norm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i="0" kern="1200">
                <a:solidFill>
                  <a:schemeClr val="tx1"/>
                </a:solidFill>
                <a:latin typeface="+mj-lt"/>
                <a:ea typeface="Aptos" panose="02000000000000000000" pitchFamily="2" charset="0"/>
                <a:cs typeface="+mj-cs"/>
              </a:defRPr>
            </a:lvl1pPr>
          </a:lstStyle>
          <a:p>
            <a:r>
              <a:rPr lang="en-US" dirty="0"/>
              <a:t>Session A-3: Injection, Painting, Beam Splitting, and Equilibrium Distributions</a:t>
            </a:r>
          </a:p>
        </p:txBody>
      </p:sp>
      <p:sp>
        <p:nvSpPr>
          <p:cNvPr id="5" name="Subtitle 2">
            <a:extLst>
              <a:ext uri="{FF2B5EF4-FFF2-40B4-BE49-F238E27FC236}">
                <a16:creationId xmlns:a16="http://schemas.microsoft.com/office/drawing/2014/main" id="{BC9D481D-226F-F9E5-E837-B841B4221E22}"/>
              </a:ext>
            </a:extLst>
          </p:cNvPr>
          <p:cNvSpPr txBox="1">
            <a:spLocks/>
          </p:cNvSpPr>
          <p:nvPr/>
        </p:nvSpPr>
        <p:spPr>
          <a:xfrm>
            <a:off x="685800" y="4533900"/>
            <a:ext cx="7315200" cy="145573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l" defTabSz="685800" rtl="0" eaLnBrk="1" latinLnBrk="0" hangingPunct="1">
              <a:lnSpc>
                <a:spcPct val="90000"/>
              </a:lnSpc>
              <a:spcBef>
                <a:spcPts val="900"/>
              </a:spcBef>
              <a:spcAft>
                <a:spcPts val="45"/>
              </a:spcAft>
              <a:buFont typeface="Arial" panose="020B0604020202020204" pitchFamily="34" charset="0"/>
              <a:buNone/>
              <a:defRPr sz="1800" b="0" i="0" kern="1200">
                <a:solidFill>
                  <a:schemeClr val="tx1"/>
                </a:solidFill>
                <a:latin typeface="+mn-lt"/>
                <a:ea typeface="Aptos" panose="02000000000000000000" pitchFamily="2" charset="0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900"/>
              </a:spcBef>
              <a:spcAft>
                <a:spcPts val="45"/>
              </a:spcAft>
              <a:buFont typeface="Arial" panose="020B0604020202020204" pitchFamily="34" charset="0"/>
              <a:buChar char="•"/>
              <a:defRPr sz="1800" b="0" i="0" kern="1200">
                <a:solidFill>
                  <a:schemeClr val="tx1"/>
                </a:solidFill>
                <a:latin typeface="+mn-lt"/>
                <a:ea typeface="Aptos" panose="02000000000000000000" pitchFamily="2" charset="0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900"/>
              </a:spcBef>
              <a:spcAft>
                <a:spcPts val="45"/>
              </a:spcAft>
              <a:buFont typeface="Arial" panose="020B0604020202020204" pitchFamily="34" charset="0"/>
              <a:buChar char="•"/>
              <a:defRPr sz="1600" b="0" i="0" kern="1200">
                <a:solidFill>
                  <a:schemeClr val="tx1"/>
                </a:solidFill>
                <a:latin typeface="+mn-lt"/>
                <a:ea typeface="Aptos" panose="02000000000000000000" pitchFamily="2" charset="0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900"/>
              </a:spcBef>
              <a:spcAft>
                <a:spcPts val="45"/>
              </a:spcAft>
              <a:buFont typeface="Arial" panose="020B0604020202020204" pitchFamily="34" charset="0"/>
              <a:buChar char="•"/>
              <a:defRPr sz="1600" b="0" i="0" kern="1200">
                <a:solidFill>
                  <a:schemeClr val="tx1"/>
                </a:solidFill>
                <a:latin typeface="+mn-lt"/>
                <a:ea typeface="Aptos" panose="02000000000000000000" pitchFamily="2" charset="0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900"/>
              </a:spcBef>
              <a:spcAft>
                <a:spcPts val="45"/>
              </a:spcAft>
              <a:buFont typeface="Arial" panose="020B0604020202020204" pitchFamily="34" charset="0"/>
              <a:buChar char="•"/>
              <a:defRPr sz="1600" b="0" i="0" kern="1200">
                <a:solidFill>
                  <a:schemeClr val="tx1"/>
                </a:solidFill>
                <a:latin typeface="+mn-lt"/>
                <a:ea typeface="Aptos" panose="02000000000000000000" pitchFamily="2" charset="0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Austin Hoover (on behalf of Nick Evans)</a:t>
            </a:r>
          </a:p>
          <a:p>
            <a:r>
              <a:rPr lang="en-US" dirty="0"/>
              <a:t>7</a:t>
            </a:r>
            <a:r>
              <a:rPr lang="en-US" baseline="30000" dirty="0"/>
              <a:t>th</a:t>
            </a:r>
            <a:r>
              <a:rPr lang="en-US" dirty="0"/>
              <a:t> ICFA Workshop on Space Charge | Oxford, UK</a:t>
            </a:r>
          </a:p>
          <a:p>
            <a:r>
              <a:rPr lang="en-US" dirty="0"/>
              <a:t>October 01, 2026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5716213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3D1572-4F41-6B1C-896E-DCBDEB946F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Topics in this session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19DE4CC-7F8E-9E58-D29B-C6981528221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228600" indent="-228600">
              <a:buFont typeface="Arial" panose="020B0604020202020204" pitchFamily="34" charset="0"/>
              <a:buChar char="•"/>
            </a:pPr>
            <a:r>
              <a:rPr lang="en-US" dirty="0"/>
              <a:t>Beam shaping (multi-turn injection/extraction)</a:t>
            </a:r>
          </a:p>
          <a:p>
            <a:pPr marL="228600" indent="-228600">
              <a:buFont typeface="Arial" panose="020B0604020202020204" pitchFamily="34" charset="0"/>
              <a:buChar char="•"/>
            </a:pPr>
            <a:r>
              <a:rPr lang="en-US" dirty="0"/>
              <a:t>Coupled optics</a:t>
            </a:r>
          </a:p>
          <a:p>
            <a:pPr marL="228600" indent="-228600">
              <a:buFont typeface="Arial" panose="020B0604020202020204" pitchFamily="34" charset="0"/>
              <a:buChar char="•"/>
            </a:pPr>
            <a:r>
              <a:rPr lang="en-US" dirty="0"/>
              <a:t>Dynamics of non-standard beam distributions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9236966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5295E3-C7AA-8F40-33A8-5EB499C670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Talks in this session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5C9D174-D343-1088-4982-5AA2D58C07F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228600" indent="-228600">
              <a:buFont typeface="Arial" panose="020B0604020202020204" pitchFamily="34" charset="0"/>
              <a:buChar char="•"/>
            </a:pPr>
            <a:r>
              <a:rPr lang="en-US" b="1" dirty="0"/>
              <a:t>Phase space painting into non-planar modes for space charge mitigation</a:t>
            </a:r>
            <a:br>
              <a:rPr lang="en-US" dirty="0"/>
            </a:br>
            <a:r>
              <a:rPr lang="en-US" dirty="0"/>
              <a:t>Austin Hoover (ORNL)</a:t>
            </a:r>
          </a:p>
          <a:p>
            <a:pPr marL="228600" indent="-228600">
              <a:buFont typeface="Arial" panose="020B0604020202020204" pitchFamily="34" charset="0"/>
              <a:buChar char="•"/>
            </a:pPr>
            <a:r>
              <a:rPr lang="en-US" b="1" strike="sngStrike" dirty="0"/>
              <a:t>Dual-plane painting injection in the HIAF Booster Ring</a:t>
            </a:r>
            <a:br>
              <a:rPr lang="en-US" strike="sngStrike" dirty="0"/>
            </a:br>
            <a:r>
              <a:rPr lang="en-US" strike="sngStrike" dirty="0" err="1"/>
              <a:t>Guodong</a:t>
            </a:r>
            <a:r>
              <a:rPr lang="en-US" strike="sngStrike" dirty="0"/>
              <a:t> Shen (Institute of Modern Physics)</a:t>
            </a:r>
          </a:p>
          <a:p>
            <a:pPr marL="228600" indent="-228600">
              <a:buFont typeface="Arial" panose="020B0604020202020204" pitchFamily="34" charset="0"/>
              <a:buChar char="•"/>
            </a:pPr>
            <a:r>
              <a:rPr lang="en-US" b="1" dirty="0"/>
              <a:t>Avoiding Beam Instabilities and Resonances with Circular Mode Beams</a:t>
            </a:r>
            <a:br>
              <a:rPr lang="en-US" dirty="0"/>
            </a:br>
            <a:r>
              <a:rPr lang="en-US" dirty="0"/>
              <a:t>Onur </a:t>
            </a:r>
            <a:r>
              <a:rPr lang="en-US" dirty="0" err="1"/>
              <a:t>Gilanliogullari</a:t>
            </a:r>
            <a:r>
              <a:rPr lang="en-US" dirty="0"/>
              <a:t> (</a:t>
            </a:r>
            <a:r>
              <a:rPr lang="en-US" dirty="0" err="1"/>
              <a:t>Upsula</a:t>
            </a:r>
            <a:r>
              <a:rPr lang="en-US" dirty="0"/>
              <a:t> University)</a:t>
            </a:r>
          </a:p>
          <a:p>
            <a:pPr marL="228600" indent="-228600">
              <a:buFont typeface="Arial" panose="020B0604020202020204" pitchFamily="34" charset="0"/>
              <a:buChar char="•"/>
            </a:pPr>
            <a:r>
              <a:rPr lang="en-US" b="1" dirty="0"/>
              <a:t>Injection Studies for the ISIS Pre-Injector Upgrade</a:t>
            </a:r>
            <a:br>
              <a:rPr lang="en-US" b="1" dirty="0"/>
            </a:br>
            <a:r>
              <a:rPr lang="en-US" dirty="0"/>
              <a:t>Billy Kyle (ISIS, STFC, UKRI)</a:t>
            </a:r>
          </a:p>
          <a:p>
            <a:pPr marL="228600" indent="-228600">
              <a:buFont typeface="Arial" panose="020B0604020202020204" pitchFamily="34" charset="0"/>
              <a:buChar char="•"/>
            </a:pPr>
            <a:r>
              <a:rPr lang="en-US" b="1" dirty="0"/>
              <a:t>Space-charge effects in multi-turn extraction</a:t>
            </a:r>
            <a:br>
              <a:rPr lang="en-US" b="1" dirty="0"/>
            </a:br>
            <a:r>
              <a:rPr lang="en-US" dirty="0"/>
              <a:t>Massimo </a:t>
            </a:r>
            <a:r>
              <a:rPr lang="en-US" dirty="0" err="1"/>
              <a:t>Giovannozzi</a:t>
            </a:r>
            <a:r>
              <a:rPr lang="en-US"/>
              <a:t> (CERN)</a:t>
            </a:r>
          </a:p>
        </p:txBody>
      </p:sp>
    </p:spTree>
    <p:extLst>
      <p:ext uri="{BB962C8B-B14F-4D97-AF65-F5344CB8AC3E}">
        <p14:creationId xmlns:p14="http://schemas.microsoft.com/office/powerpoint/2010/main" val="3439972267"/>
      </p:ext>
    </p:extLst>
  </p:cSld>
  <p:clrMapOvr>
    <a:masterClrMapping/>
  </p:clrMapOvr>
</p:sld>
</file>

<file path=ppt/theme/theme1.xml><?xml version="1.0" encoding="utf-8"?>
<a:theme xmlns:a="http://schemas.openxmlformats.org/drawingml/2006/main" name="ORNL Presentation">
  <a:themeElements>
    <a:clrScheme name="ORNL Color TEST">
      <a:dk1>
        <a:srgbClr val="373A36"/>
      </a:dk1>
      <a:lt1>
        <a:srgbClr val="FFFFFF"/>
      </a:lt1>
      <a:dk2>
        <a:srgbClr val="00662C"/>
      </a:dk2>
      <a:lt2>
        <a:srgbClr val="DBDCDB"/>
      </a:lt2>
      <a:accent1>
        <a:srgbClr val="00454D"/>
      </a:accent1>
      <a:accent2>
        <a:srgbClr val="006BA6"/>
      </a:accent2>
      <a:accent3>
        <a:srgbClr val="00B38F"/>
      </a:accent3>
      <a:accent4>
        <a:srgbClr val="7DBA00"/>
      </a:accent4>
      <a:accent5>
        <a:srgbClr val="FF9E1B"/>
      </a:accent5>
      <a:accent6>
        <a:srgbClr val="B50093"/>
      </a:accent6>
      <a:hlink>
        <a:srgbClr val="00BDB5"/>
      </a:hlink>
      <a:folHlink>
        <a:srgbClr val="00662C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custClrLst>
    <a:custClr name="ORNL Green">
      <a:srgbClr val="00662C"/>
    </a:custClr>
    <a:custClr name="Hale Navy">
      <a:srgbClr val="00454D"/>
    </a:custClr>
    <a:custClr name="Graphite">
      <a:srgbClr val="DBDCDB"/>
    </a:custClr>
    <a:custClr name="Polar">
      <a:srgbClr val="FFFFFF"/>
    </a:custClr>
    <a:custClr name="Dark Matter">
      <a:srgbClr val="373A36"/>
    </a:custClr>
    <a:custClr name="Energy">
      <a:srgbClr val="7DBA00"/>
    </a:custClr>
    <a:custClr name="Mist">
      <a:srgbClr val="8BFEBF"/>
    </a:custClr>
    <a:custClr name="Biome">
      <a:srgbClr val="00B38F"/>
    </a:custClr>
    <a:custClr name="Aqua">
      <a:srgbClr val="00BDB5"/>
    </a:custClr>
    <a:custClr name="Infinity">
      <a:srgbClr val="006BA6"/>
    </a:custClr>
    <a:custClr name="Hydro">
      <a:srgbClr val="005776"/>
    </a:custClr>
    <a:custClr name="Forge">
      <a:srgbClr val="FF9E1B"/>
    </a:custClr>
    <a:custClr name="Spark">
      <a:srgbClr val="FE5000"/>
    </a:custClr>
    <a:custClr name="Plasma">
      <a:srgbClr val="B50094"/>
    </a:custClr>
    <a:custClr name="Pulsar">
      <a:srgbClr val="4E008E"/>
    </a:custClr>
  </a:custClrLst>
  <a:extLst>
    <a:ext uri="{05A4C25C-085E-4340-85A3-A5531E510DB2}">
      <thm15:themeFamily xmlns:thm15="http://schemas.microsoft.com/office/thememl/2012/main" name="ORNL-Presentation-4x3-Template" id="{4CC234DF-ADF1-1D40-AAD5-39CF2B0CA755}" vid="{AD9F0E46-FA68-4A40-AF25-0C2C2029A02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22B8826E43E7C4DB802D9B32C536A48" ma:contentTypeVersion="3" ma:contentTypeDescription="Create a new document." ma:contentTypeScope="" ma:versionID="f5e42f8e0d30833b926c3998c180937f">
  <xsd:schema xmlns:xsd="http://www.w3.org/2001/XMLSchema" xmlns:xs="http://www.w3.org/2001/XMLSchema" xmlns:p="http://schemas.microsoft.com/office/2006/metadata/properties" xmlns:ns2="72a292dc-bc7d-4064-ad7e-59ebb9ecfed4" targetNamespace="http://schemas.microsoft.com/office/2006/metadata/properties" ma:root="true" ma:fieldsID="952d09375256859619f1fe54a00e39ff" ns2:_="">
    <xsd:import namespace="72a292dc-bc7d-4064-ad7e-59ebb9ecfed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2a292dc-bc7d-4064-ad7e-59ebb9ecfed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A1951F17-9F89-4A6A-9B03-727A4077435C}">
  <ds:schemaRefs>
    <ds:schemaRef ds:uri="http://schemas.openxmlformats.org/package/2006/metadata/core-properties"/>
    <ds:schemaRef ds:uri="http://www.w3.org/XML/1998/namespace"/>
    <ds:schemaRef ds:uri="http://schemas.microsoft.com/office/2006/documentManagement/types"/>
    <ds:schemaRef ds:uri="http://purl.org/dc/dcmitype/"/>
    <ds:schemaRef ds:uri="http://schemas.microsoft.com/office/2006/metadata/properties"/>
    <ds:schemaRef ds:uri="http://purl.org/dc/elements/1.1/"/>
    <ds:schemaRef ds:uri="http://schemas.microsoft.com/office/infopath/2007/PartnerControls"/>
    <ds:schemaRef ds:uri="72a292dc-bc7d-4064-ad7e-59ebb9ecfed4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837073D0-BC71-45F3-86AA-5CC2A3C5B316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20F91AEC-5998-413B-AC23-0CB9129C23A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2a292dc-bc7d-4064-ad7e-59ebb9ecfed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Metadata/LabelInfo.xml><?xml version="1.0" encoding="utf-8"?>
<clbl:labelList xmlns:clbl="http://schemas.microsoft.com/office/2020/mipLabelMetadata">
  <clbl:label id="{db3dbd43-4c4b-4544-9f8a-0553f9f5f25e}" enabled="0" method="" siteId="{db3dbd43-4c4b-4544-9f8a-0553f9f5f25e}" removed="1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ORNL Presentation</Template>
  <TotalTime>1</TotalTime>
  <Words>136</Words>
  <Application>Microsoft Macintosh PowerPoint</Application>
  <PresentationFormat>On-screen Show (4:3)</PresentationFormat>
  <Paragraphs>14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Aptos</vt:lpstr>
      <vt:lpstr>Aptos Display</vt:lpstr>
      <vt:lpstr>Aptos Light</vt:lpstr>
      <vt:lpstr>Arial</vt:lpstr>
      <vt:lpstr>ORNL Presentation</vt:lpstr>
      <vt:lpstr>PowerPoint Presentation</vt:lpstr>
      <vt:lpstr>Topics in this session</vt:lpstr>
      <vt:lpstr>Talks in this session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>Hoover, Austin</dc:creator>
  <cp:keywords/>
  <dc:description/>
  <cp:lastModifiedBy>Hoover, Austin</cp:lastModifiedBy>
  <cp:revision>1</cp:revision>
  <dcterms:created xsi:type="dcterms:W3CDTF">2026-10-01T10:10:17Z</dcterms:created>
  <dcterms:modified xsi:type="dcterms:W3CDTF">2026-10-01T10:11:53Z</dcterms:modified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0x010100322B8826E43E7C4DB802D9B32C536A48</vt:lpwstr>
  </property>
</Properties>
</file>