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91" r:id="rId4"/>
  </p:sldMasterIdLst>
  <p:notesMasterIdLst>
    <p:notesMasterId r:id="rId39"/>
  </p:notesMasterIdLst>
  <p:handoutMasterIdLst>
    <p:handoutMasterId r:id="rId40"/>
  </p:handoutMasterIdLst>
  <p:sldIdLst>
    <p:sldId id="259" r:id="rId5"/>
    <p:sldId id="270" r:id="rId6"/>
    <p:sldId id="311" r:id="rId7"/>
    <p:sldId id="310" r:id="rId8"/>
    <p:sldId id="265" r:id="rId9"/>
    <p:sldId id="312" r:id="rId10"/>
    <p:sldId id="262" r:id="rId11"/>
    <p:sldId id="323" r:id="rId12"/>
    <p:sldId id="324" r:id="rId13"/>
    <p:sldId id="325" r:id="rId14"/>
    <p:sldId id="317" r:id="rId15"/>
    <p:sldId id="279" r:id="rId16"/>
    <p:sldId id="300" r:id="rId17"/>
    <p:sldId id="280" r:id="rId18"/>
    <p:sldId id="299" r:id="rId19"/>
    <p:sldId id="281" r:id="rId20"/>
    <p:sldId id="284" r:id="rId21"/>
    <p:sldId id="294" r:id="rId22"/>
    <p:sldId id="320" r:id="rId23"/>
    <p:sldId id="322" r:id="rId24"/>
    <p:sldId id="321" r:id="rId25"/>
    <p:sldId id="283" r:id="rId26"/>
    <p:sldId id="298" r:id="rId27"/>
    <p:sldId id="285" r:id="rId28"/>
    <p:sldId id="289" r:id="rId29"/>
    <p:sldId id="302" r:id="rId30"/>
    <p:sldId id="271" r:id="rId31"/>
    <p:sldId id="314" r:id="rId32"/>
    <p:sldId id="315" r:id="rId33"/>
    <p:sldId id="316" r:id="rId34"/>
    <p:sldId id="313" r:id="rId35"/>
    <p:sldId id="272" r:id="rId36"/>
    <p:sldId id="273" r:id="rId37"/>
    <p:sldId id="274"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C476F3E-2B2C-D02E-A927-755D46376812}" name="Elicia Ferrer" initials="EF" userId="ac7d01b8666ae590" providerId="Windows Live"/>
  <p188:author id="{BEF8CA72-6AE8-8AD8-5B9A-8F576BAC3FD5}" name="Janiga, Jaimee" initials="JJ" userId="S::7nj@ornl.gov::c06abe94-9752-4f8c-96a2-49efdf1f636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7DBA00"/>
    <a:srgbClr val="FF9E1B"/>
    <a:srgbClr val="7DC397"/>
    <a:srgbClr val="ECECEC"/>
    <a:srgbClr val="4E008E"/>
    <a:srgbClr val="B50094"/>
    <a:srgbClr val="FE5000"/>
    <a:srgbClr val="ED9634"/>
    <a:srgbClr val="0057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521373-8C7E-7342-A349-13951E460AF1}" v="131" dt="2026-09-30T21:41:10.049"/>
  </p1510:revLst>
</p1510:revInfo>
</file>

<file path=ppt/tableStyles.xml><?xml version="1.0" encoding="utf-8"?>
<a:tblStyleLst xmlns:a="http://schemas.openxmlformats.org/drawingml/2006/main" def="{5C22544A-7EE6-4342-B048-85BDC9FD1C3A}">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9"/>
    <p:restoredTop sz="88767"/>
  </p:normalViewPr>
  <p:slideViewPr>
    <p:cSldViewPr snapToGrid="0">
      <p:cViewPr varScale="1">
        <p:scale>
          <a:sx n="112" d="100"/>
          <a:sy n="112" d="100"/>
        </p:scale>
        <p:origin x="1464" y="192"/>
      </p:cViewPr>
      <p:guideLst/>
    </p:cSldViewPr>
  </p:slideViewPr>
  <p:outlineViewPr>
    <p:cViewPr>
      <p:scale>
        <a:sx n="33" d="100"/>
        <a:sy n="33" d="100"/>
      </p:scale>
      <p:origin x="0" y="0"/>
    </p:cViewPr>
  </p:outlineViewPr>
  <p:notesTextViewPr>
    <p:cViewPr>
      <p:scale>
        <a:sx n="130" d="100"/>
        <a:sy n="130" d="100"/>
      </p:scale>
      <p:origin x="0" y="0"/>
    </p:cViewPr>
  </p:notesTextViewPr>
  <p:sorterViewPr>
    <p:cViewPr>
      <p:scale>
        <a:sx n="80" d="100"/>
        <a:sy n="80" d="100"/>
      </p:scale>
      <p:origin x="0" y="0"/>
    </p:cViewPr>
  </p:sorterViewPr>
  <p:notesViewPr>
    <p:cSldViewPr snapToGrid="0">
      <p:cViewPr>
        <p:scale>
          <a:sx n="105" d="100"/>
          <a:sy n="105" d="100"/>
        </p:scale>
        <p:origin x="4152" y="-5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over, Austin" userId="f3770b42-2904-4699-81a3-0f507db7be13" providerId="ADAL" clId="{DD8677C0-37CA-5D8A-81FC-9F3CB71CAA9F}"/>
    <pc:docChg chg="undo redo custSel addSld delSld modSld sldOrd modMainMaster">
      <pc:chgData name="Hoover, Austin" userId="f3770b42-2904-4699-81a3-0f507db7be13" providerId="ADAL" clId="{DD8677C0-37CA-5D8A-81FC-9F3CB71CAA9F}" dt="2026-09-30T21:41:10.049" v="28596" actId="207"/>
      <pc:docMkLst>
        <pc:docMk/>
      </pc:docMkLst>
      <pc:sldChg chg="modSp new mod">
        <pc:chgData name="Hoover, Austin" userId="f3770b42-2904-4699-81a3-0f507db7be13" providerId="ADAL" clId="{DD8677C0-37CA-5D8A-81FC-9F3CB71CAA9F}" dt="2026-09-24T14:26:29.497" v="22061" actId="20577"/>
        <pc:sldMkLst>
          <pc:docMk/>
          <pc:sldMk cId="854331840" sldId="259"/>
        </pc:sldMkLst>
        <pc:spChg chg="mod">
          <ac:chgData name="Hoover, Austin" userId="f3770b42-2904-4699-81a3-0f507db7be13" providerId="ADAL" clId="{DD8677C0-37CA-5D8A-81FC-9F3CB71CAA9F}" dt="2026-09-15T16:23:53.390" v="1107" actId="14100"/>
          <ac:spMkLst>
            <pc:docMk/>
            <pc:sldMk cId="854331840" sldId="259"/>
            <ac:spMk id="2" creationId="{3A26390C-CEAA-AE3E-D308-67B54CCC2D15}"/>
          </ac:spMkLst>
        </pc:spChg>
        <pc:spChg chg="mod">
          <ac:chgData name="Hoover, Austin" userId="f3770b42-2904-4699-81a3-0f507db7be13" providerId="ADAL" clId="{DD8677C0-37CA-5D8A-81FC-9F3CB71CAA9F}" dt="2026-09-24T14:26:29.497" v="22061" actId="20577"/>
          <ac:spMkLst>
            <pc:docMk/>
            <pc:sldMk cId="854331840" sldId="259"/>
            <ac:spMk id="3" creationId="{DEB2C592-37DE-0D7D-8852-D32330788A19}"/>
          </ac:spMkLst>
        </pc:spChg>
      </pc:sldChg>
      <pc:sldChg chg="addSp delSp modSp new mod modNotesTx">
        <pc:chgData name="Hoover, Austin" userId="f3770b42-2904-4699-81a3-0f507db7be13" providerId="ADAL" clId="{DD8677C0-37CA-5D8A-81FC-9F3CB71CAA9F}" dt="2026-09-24T21:25:56.473" v="27145"/>
        <pc:sldMkLst>
          <pc:docMk/>
          <pc:sldMk cId="1824007425" sldId="262"/>
        </pc:sldMkLst>
        <pc:spChg chg="mod">
          <ac:chgData name="Hoover, Austin" userId="f3770b42-2904-4699-81a3-0f507db7be13" providerId="ADAL" clId="{DD8677C0-37CA-5D8A-81FC-9F3CB71CAA9F}" dt="2026-09-23T20:45:29.579" v="17486" actId="20577"/>
          <ac:spMkLst>
            <pc:docMk/>
            <pc:sldMk cId="1824007425" sldId="262"/>
            <ac:spMk id="2" creationId="{FF348474-66BD-7345-9B84-DCC84E63EE45}"/>
          </ac:spMkLst>
        </pc:spChg>
        <pc:spChg chg="add mod">
          <ac:chgData name="Hoover, Austin" userId="f3770b42-2904-4699-81a3-0f507db7be13" providerId="ADAL" clId="{DD8677C0-37CA-5D8A-81FC-9F3CB71CAA9F}" dt="2026-09-23T19:58:20.115" v="16735"/>
          <ac:spMkLst>
            <pc:docMk/>
            <pc:sldMk cId="1824007425" sldId="262"/>
            <ac:spMk id="3" creationId="{5E03A7F6-5DD3-C78C-C6AD-214908ADA3C3}"/>
          </ac:spMkLst>
        </pc:spChg>
        <pc:spChg chg="add mod">
          <ac:chgData name="Hoover, Austin" userId="f3770b42-2904-4699-81a3-0f507db7be13" providerId="ADAL" clId="{DD8677C0-37CA-5D8A-81FC-9F3CB71CAA9F}" dt="2026-09-23T21:08:01.295" v="19248"/>
          <ac:spMkLst>
            <pc:docMk/>
            <pc:sldMk cId="1824007425" sldId="262"/>
            <ac:spMk id="8" creationId="{7E0AE547-A374-5552-1BEC-8E621ECA2754}"/>
          </ac:spMkLst>
        </pc:spChg>
        <pc:picChg chg="add mod">
          <ac:chgData name="Hoover, Austin" userId="f3770b42-2904-4699-81a3-0f507db7be13" providerId="ADAL" clId="{DD8677C0-37CA-5D8A-81FC-9F3CB71CAA9F}" dt="2026-09-23T19:58:20.115" v="16735"/>
          <ac:picMkLst>
            <pc:docMk/>
            <pc:sldMk cId="1824007425" sldId="262"/>
            <ac:picMk id="4" creationId="{55643586-5657-41C9-81A0-4EA00AB84253}"/>
          </ac:picMkLst>
        </pc:picChg>
        <pc:picChg chg="add mod">
          <ac:chgData name="Hoover, Austin" userId="f3770b42-2904-4699-81a3-0f507db7be13" providerId="ADAL" clId="{DD8677C0-37CA-5D8A-81FC-9F3CB71CAA9F}" dt="2026-09-23T19:58:20.115" v="16735"/>
          <ac:picMkLst>
            <pc:docMk/>
            <pc:sldMk cId="1824007425" sldId="262"/>
            <ac:picMk id="7" creationId="{4CAB396D-ECFA-712C-DA95-F510B7A6D0B4}"/>
          </ac:picMkLst>
        </pc:picChg>
      </pc:sldChg>
      <pc:sldChg chg="addSp delSp modSp new mod ord">
        <pc:chgData name="Hoover, Austin" userId="f3770b42-2904-4699-81a3-0f507db7be13" providerId="ADAL" clId="{DD8677C0-37CA-5D8A-81FC-9F3CB71CAA9F}" dt="2026-09-24T21:26:00.873" v="27147"/>
        <pc:sldMkLst>
          <pc:docMk/>
          <pc:sldMk cId="4257812596" sldId="265"/>
        </pc:sldMkLst>
        <pc:spChg chg="mod">
          <ac:chgData name="Hoover, Austin" userId="f3770b42-2904-4699-81a3-0f507db7be13" providerId="ADAL" clId="{DD8677C0-37CA-5D8A-81FC-9F3CB71CAA9F}" dt="2026-09-23T19:18:29.801" v="16631" actId="20577"/>
          <ac:spMkLst>
            <pc:docMk/>
            <pc:sldMk cId="4257812596" sldId="265"/>
            <ac:spMk id="2" creationId="{4073EEF6-70E8-0221-2DBD-5EB698B1A53B}"/>
          </ac:spMkLst>
        </pc:spChg>
        <pc:spChg chg="add mod">
          <ac:chgData name="Hoover, Austin" userId="f3770b42-2904-4699-81a3-0f507db7be13" providerId="ADAL" clId="{DD8677C0-37CA-5D8A-81FC-9F3CB71CAA9F}" dt="2026-09-23T20:18:02.268" v="16766"/>
          <ac:spMkLst>
            <pc:docMk/>
            <pc:sldMk cId="4257812596" sldId="265"/>
            <ac:spMk id="14" creationId="{145A8E84-792A-6F95-896D-E0673A2BF534}"/>
          </ac:spMkLst>
        </pc:spChg>
        <pc:picChg chg="add mod">
          <ac:chgData name="Hoover, Austin" userId="f3770b42-2904-4699-81a3-0f507db7be13" providerId="ADAL" clId="{DD8677C0-37CA-5D8A-81FC-9F3CB71CAA9F}" dt="2026-09-23T19:55:20.044" v="16691" actId="1076"/>
          <ac:picMkLst>
            <pc:docMk/>
            <pc:sldMk cId="4257812596" sldId="265"/>
            <ac:picMk id="4" creationId="{DCCC5E3E-B684-703C-223F-CB9CED171024}"/>
          </ac:picMkLst>
        </pc:picChg>
        <pc:picChg chg="add mod">
          <ac:chgData name="Hoover, Austin" userId="f3770b42-2904-4699-81a3-0f507db7be13" providerId="ADAL" clId="{DD8677C0-37CA-5D8A-81FC-9F3CB71CAA9F}" dt="2026-09-23T19:55:16.848" v="16690" actId="1076"/>
          <ac:picMkLst>
            <pc:docMk/>
            <pc:sldMk cId="4257812596" sldId="265"/>
            <ac:picMk id="5" creationId="{508B5FE5-075C-C749-C051-C7591EC047E6}"/>
          </ac:picMkLst>
        </pc:picChg>
      </pc:sldChg>
      <pc:sldChg chg="addSp delSp modSp new mod ord">
        <pc:chgData name="Hoover, Austin" userId="f3770b42-2904-4699-81a3-0f507db7be13" providerId="ADAL" clId="{DD8677C0-37CA-5D8A-81FC-9F3CB71CAA9F}" dt="2026-09-30T21:17:20.533" v="27571" actId="115"/>
        <pc:sldMkLst>
          <pc:docMk/>
          <pc:sldMk cId="3898141080" sldId="270"/>
        </pc:sldMkLst>
        <pc:spChg chg="mod">
          <ac:chgData name="Hoover, Austin" userId="f3770b42-2904-4699-81a3-0f507db7be13" providerId="ADAL" clId="{DD8677C0-37CA-5D8A-81FC-9F3CB71CAA9F}" dt="2026-09-30T21:17:20.533" v="27571" actId="115"/>
          <ac:spMkLst>
            <pc:docMk/>
            <pc:sldMk cId="3898141080" sldId="270"/>
            <ac:spMk id="2" creationId="{39D2F8EB-734B-99CA-137A-2677B1D39F26}"/>
          </ac:spMkLst>
        </pc:spChg>
        <pc:spChg chg="mod">
          <ac:chgData name="Hoover, Austin" userId="f3770b42-2904-4699-81a3-0f507db7be13" providerId="ADAL" clId="{DD8677C0-37CA-5D8A-81FC-9F3CB71CAA9F}" dt="2026-09-24T21:53:34.376" v="27222" actId="20577"/>
          <ac:spMkLst>
            <pc:docMk/>
            <pc:sldMk cId="3898141080" sldId="270"/>
            <ac:spMk id="3" creationId="{416DDA7F-D99F-A4F7-7C4D-CDBE405CB3E4}"/>
          </ac:spMkLst>
        </pc:spChg>
        <pc:spChg chg="mod">
          <ac:chgData name="Hoover, Austin" userId="f3770b42-2904-4699-81a3-0f507db7be13" providerId="ADAL" clId="{DD8677C0-37CA-5D8A-81FC-9F3CB71CAA9F}" dt="2026-09-22T20:06:10.650" v="10948" actId="20577"/>
          <ac:spMkLst>
            <pc:docMk/>
            <pc:sldMk cId="3898141080" sldId="270"/>
            <ac:spMk id="6" creationId="{CDAF24A6-406A-9713-8EBA-58309EEF9215}"/>
          </ac:spMkLst>
        </pc:spChg>
        <pc:spChg chg="mod">
          <ac:chgData name="Hoover, Austin" userId="f3770b42-2904-4699-81a3-0f507db7be13" providerId="ADAL" clId="{DD8677C0-37CA-5D8A-81FC-9F3CB71CAA9F}" dt="2026-09-22T20:06:10.650" v="10948" actId="20577"/>
          <ac:spMkLst>
            <pc:docMk/>
            <pc:sldMk cId="3898141080" sldId="270"/>
            <ac:spMk id="9" creationId="{82EBC40A-0C85-A512-61AF-C96F8A4D341C}"/>
          </ac:spMkLst>
        </pc:spChg>
        <pc:spChg chg="add mod">
          <ac:chgData name="Hoover, Austin" userId="f3770b42-2904-4699-81a3-0f507db7be13" providerId="ADAL" clId="{DD8677C0-37CA-5D8A-81FC-9F3CB71CAA9F}" dt="2026-09-24T21:53:49.033" v="27223" actId="1076"/>
          <ac:spMkLst>
            <pc:docMk/>
            <pc:sldMk cId="3898141080" sldId="270"/>
            <ac:spMk id="13" creationId="{65D9F9AA-71AF-B602-36DD-73A53F518020}"/>
          </ac:spMkLst>
        </pc:spChg>
        <pc:spChg chg="add mod">
          <ac:chgData name="Hoover, Austin" userId="f3770b42-2904-4699-81a3-0f507db7be13" providerId="ADAL" clId="{DD8677C0-37CA-5D8A-81FC-9F3CB71CAA9F}" dt="2026-09-24T21:53:49.033" v="27223" actId="1076"/>
          <ac:spMkLst>
            <pc:docMk/>
            <pc:sldMk cId="3898141080" sldId="270"/>
            <ac:spMk id="14" creationId="{B0894C80-A3F0-7602-8CE5-FCF0BB0CB908}"/>
          </ac:spMkLst>
        </pc:spChg>
        <pc:grpChg chg="add mod">
          <ac:chgData name="Hoover, Austin" userId="f3770b42-2904-4699-81a3-0f507db7be13" providerId="ADAL" clId="{DD8677C0-37CA-5D8A-81FC-9F3CB71CAA9F}" dt="2026-09-24T21:53:49.033" v="27223" actId="1076"/>
          <ac:grpSpMkLst>
            <pc:docMk/>
            <pc:sldMk cId="3898141080" sldId="270"/>
            <ac:grpSpMk id="5" creationId="{CDA5586D-8331-3BDE-ABE7-4E2D40063F54}"/>
          </ac:grpSpMkLst>
        </pc:grpChg>
        <pc:grpChg chg="mod">
          <ac:chgData name="Hoover, Austin" userId="f3770b42-2904-4699-81a3-0f507db7be13" providerId="ADAL" clId="{DD8677C0-37CA-5D8A-81FC-9F3CB71CAA9F}" dt="2026-09-22T20:06:10.650" v="10948" actId="20577"/>
          <ac:grpSpMkLst>
            <pc:docMk/>
            <pc:sldMk cId="3898141080" sldId="270"/>
            <ac:grpSpMk id="7" creationId="{0161B89E-652D-C5AE-50C4-BA5D00B8700D}"/>
          </ac:grpSpMkLst>
        </pc:grpChg>
        <pc:grpChg chg="mod">
          <ac:chgData name="Hoover, Austin" userId="f3770b42-2904-4699-81a3-0f507db7be13" providerId="ADAL" clId="{DD8677C0-37CA-5D8A-81FC-9F3CB71CAA9F}" dt="2026-09-22T20:06:10.650" v="10948" actId="20577"/>
          <ac:grpSpMkLst>
            <pc:docMk/>
            <pc:sldMk cId="3898141080" sldId="270"/>
            <ac:grpSpMk id="8" creationId="{6631084C-46A1-58B0-E8E6-4F573C5E2CA9}"/>
          </ac:grpSpMkLst>
        </pc:grpChg>
        <pc:picChg chg="add mod modCrop">
          <ac:chgData name="Hoover, Austin" userId="f3770b42-2904-4699-81a3-0f507db7be13" providerId="ADAL" clId="{DD8677C0-37CA-5D8A-81FC-9F3CB71CAA9F}" dt="2026-09-24T21:53:49.033" v="27223" actId="1076"/>
          <ac:picMkLst>
            <pc:docMk/>
            <pc:sldMk cId="3898141080" sldId="270"/>
            <ac:picMk id="15" creationId="{83DFE2DC-DE0D-20DB-7252-1C7B92ECBF14}"/>
          </ac:picMkLst>
        </pc:picChg>
        <pc:cxnChg chg="mod">
          <ac:chgData name="Hoover, Austin" userId="f3770b42-2904-4699-81a3-0f507db7be13" providerId="ADAL" clId="{DD8677C0-37CA-5D8A-81FC-9F3CB71CAA9F}" dt="2026-09-22T20:06:10.650" v="10948" actId="20577"/>
          <ac:cxnSpMkLst>
            <pc:docMk/>
            <pc:sldMk cId="3898141080" sldId="270"/>
            <ac:cxnSpMk id="10" creationId="{3BE91596-D0BA-209F-4B19-A0EF8B9FFC43}"/>
          </ac:cxnSpMkLst>
        </pc:cxnChg>
        <pc:cxnChg chg="mod">
          <ac:chgData name="Hoover, Austin" userId="f3770b42-2904-4699-81a3-0f507db7be13" providerId="ADAL" clId="{DD8677C0-37CA-5D8A-81FC-9F3CB71CAA9F}" dt="2026-09-22T20:06:10.650" v="10948" actId="20577"/>
          <ac:cxnSpMkLst>
            <pc:docMk/>
            <pc:sldMk cId="3898141080" sldId="270"/>
            <ac:cxnSpMk id="11" creationId="{5903C88A-D9CC-A855-F54B-A1AFFEDB6AB0}"/>
          </ac:cxnSpMkLst>
        </pc:cxnChg>
        <pc:cxnChg chg="add mod">
          <ac:chgData name="Hoover, Austin" userId="f3770b42-2904-4699-81a3-0f507db7be13" providerId="ADAL" clId="{DD8677C0-37CA-5D8A-81FC-9F3CB71CAA9F}" dt="2026-09-24T21:53:49.033" v="27223" actId="1076"/>
          <ac:cxnSpMkLst>
            <pc:docMk/>
            <pc:sldMk cId="3898141080" sldId="270"/>
            <ac:cxnSpMk id="18" creationId="{FF3B9B05-19B5-3F43-96D3-C9BF399720BC}"/>
          </ac:cxnSpMkLst>
        </pc:cxnChg>
      </pc:sldChg>
      <pc:sldChg chg="addSp delSp modSp new mod ord">
        <pc:chgData name="Hoover, Austin" userId="f3770b42-2904-4699-81a3-0f507db7be13" providerId="ADAL" clId="{DD8677C0-37CA-5D8A-81FC-9F3CB71CAA9F}" dt="2026-09-23T21:57:47.035" v="21628" actId="20578"/>
        <pc:sldMkLst>
          <pc:docMk/>
          <pc:sldMk cId="207264434" sldId="271"/>
        </pc:sldMkLst>
        <pc:spChg chg="mod">
          <ac:chgData name="Hoover, Austin" userId="f3770b42-2904-4699-81a3-0f507db7be13" providerId="ADAL" clId="{DD8677C0-37CA-5D8A-81FC-9F3CB71CAA9F}" dt="2026-09-23T20:52:33.148" v="18122"/>
          <ac:spMkLst>
            <pc:docMk/>
            <pc:sldMk cId="207264434" sldId="271"/>
            <ac:spMk id="2" creationId="{1E9C6767-E553-21F3-B084-F957D0A21413}"/>
          </ac:spMkLst>
        </pc:spChg>
        <pc:spChg chg="add mod">
          <ac:chgData name="Hoover, Austin" userId="f3770b42-2904-4699-81a3-0f507db7be13" providerId="ADAL" clId="{DD8677C0-37CA-5D8A-81FC-9F3CB71CAA9F}" dt="2026-09-23T20:51:31.429" v="18111" actId="1036"/>
          <ac:spMkLst>
            <pc:docMk/>
            <pc:sldMk cId="207264434" sldId="271"/>
            <ac:spMk id="7" creationId="{906E986D-8029-D9D0-C036-E3D90B42433D}"/>
          </ac:spMkLst>
        </pc:spChg>
        <pc:picChg chg="add mod">
          <ac:chgData name="Hoover, Austin" userId="f3770b42-2904-4699-81a3-0f507db7be13" providerId="ADAL" clId="{DD8677C0-37CA-5D8A-81FC-9F3CB71CAA9F}" dt="2026-09-17T18:32:29.788" v="3969"/>
          <ac:picMkLst>
            <pc:docMk/>
            <pc:sldMk cId="207264434" sldId="271"/>
            <ac:picMk id="5" creationId="{A91054A0-945A-DD5A-B58C-CBA386BA42A8}"/>
          </ac:picMkLst>
        </pc:picChg>
        <pc:cxnChg chg="add mod">
          <ac:chgData name="Hoover, Austin" userId="f3770b42-2904-4699-81a3-0f507db7be13" providerId="ADAL" clId="{DD8677C0-37CA-5D8A-81FC-9F3CB71CAA9F}" dt="2026-09-23T20:51:22.498" v="18086" actId="1035"/>
          <ac:cxnSpMkLst>
            <pc:docMk/>
            <pc:sldMk cId="207264434" sldId="271"/>
            <ac:cxnSpMk id="6" creationId="{59224E54-1700-45C0-4392-F68B43C0EA37}"/>
          </ac:cxnSpMkLst>
        </pc:cxnChg>
      </pc:sldChg>
      <pc:sldChg chg="addSp delSp modSp new mod ord">
        <pc:chgData name="Hoover, Austin" userId="f3770b42-2904-4699-81a3-0f507db7be13" providerId="ADAL" clId="{DD8677C0-37CA-5D8A-81FC-9F3CB71CAA9F}" dt="2026-09-23T21:57:47.035" v="21628" actId="20578"/>
        <pc:sldMkLst>
          <pc:docMk/>
          <pc:sldMk cId="3856015929" sldId="272"/>
        </pc:sldMkLst>
        <pc:spChg chg="mod">
          <ac:chgData name="Hoover, Austin" userId="f3770b42-2904-4699-81a3-0f507db7be13" providerId="ADAL" clId="{DD8677C0-37CA-5D8A-81FC-9F3CB71CAA9F}" dt="2026-09-23T20:53:23.231" v="18138"/>
          <ac:spMkLst>
            <pc:docMk/>
            <pc:sldMk cId="3856015929" sldId="272"/>
            <ac:spMk id="2" creationId="{7BA7A929-B962-50EB-FF93-110F7E327BF3}"/>
          </ac:spMkLst>
        </pc:spChg>
        <pc:spChg chg="add mod">
          <ac:chgData name="Hoover, Austin" userId="f3770b42-2904-4699-81a3-0f507db7be13" providerId="ADAL" clId="{DD8677C0-37CA-5D8A-81FC-9F3CB71CAA9F}" dt="2026-09-17T18:33:06.599" v="3972"/>
          <ac:spMkLst>
            <pc:docMk/>
            <pc:sldMk cId="3856015929" sldId="272"/>
            <ac:spMk id="7" creationId="{8A2FDDEA-8B26-3E29-AE88-12C745CD81F1}"/>
          </ac:spMkLst>
        </pc:spChg>
        <pc:picChg chg="add mod">
          <ac:chgData name="Hoover, Austin" userId="f3770b42-2904-4699-81a3-0f507db7be13" providerId="ADAL" clId="{DD8677C0-37CA-5D8A-81FC-9F3CB71CAA9F}" dt="2026-09-17T18:33:06.599" v="3972"/>
          <ac:picMkLst>
            <pc:docMk/>
            <pc:sldMk cId="3856015929" sldId="272"/>
            <ac:picMk id="5" creationId="{74D8319A-D7EF-7D0F-673A-CC6E1B6BBCCD}"/>
          </ac:picMkLst>
        </pc:picChg>
        <pc:cxnChg chg="add mod">
          <ac:chgData name="Hoover, Austin" userId="f3770b42-2904-4699-81a3-0f507db7be13" providerId="ADAL" clId="{DD8677C0-37CA-5D8A-81FC-9F3CB71CAA9F}" dt="2026-09-17T18:33:06.599" v="3972"/>
          <ac:cxnSpMkLst>
            <pc:docMk/>
            <pc:sldMk cId="3856015929" sldId="272"/>
            <ac:cxnSpMk id="6" creationId="{9D791CEC-0592-4E8B-CECB-7E3D241323C3}"/>
          </ac:cxnSpMkLst>
        </pc:cxnChg>
      </pc:sldChg>
      <pc:sldChg chg="addSp delSp modSp new add del mod ord">
        <pc:chgData name="Hoover, Austin" userId="f3770b42-2904-4699-81a3-0f507db7be13" providerId="ADAL" clId="{DD8677C0-37CA-5D8A-81FC-9F3CB71CAA9F}" dt="2026-09-23T21:57:47.035" v="21628" actId="20578"/>
        <pc:sldMkLst>
          <pc:docMk/>
          <pc:sldMk cId="4115388905" sldId="273"/>
        </pc:sldMkLst>
        <pc:spChg chg="mod">
          <ac:chgData name="Hoover, Austin" userId="f3770b42-2904-4699-81a3-0f507db7be13" providerId="ADAL" clId="{DD8677C0-37CA-5D8A-81FC-9F3CB71CAA9F}" dt="2026-09-23T20:53:24.829" v="18139"/>
          <ac:spMkLst>
            <pc:docMk/>
            <pc:sldMk cId="4115388905" sldId="273"/>
            <ac:spMk id="2" creationId="{7C1B0347-0C07-2652-414C-F469188548C1}"/>
          </ac:spMkLst>
        </pc:spChg>
        <pc:spChg chg="add mod">
          <ac:chgData name="Hoover, Austin" userId="f3770b42-2904-4699-81a3-0f507db7be13" providerId="ADAL" clId="{DD8677C0-37CA-5D8A-81FC-9F3CB71CAA9F}" dt="2026-09-17T18:33:16.714" v="3975"/>
          <ac:spMkLst>
            <pc:docMk/>
            <pc:sldMk cId="4115388905" sldId="273"/>
            <ac:spMk id="7" creationId="{2536B16E-749D-4151-CB15-2FEC14D0B75D}"/>
          </ac:spMkLst>
        </pc:spChg>
        <pc:picChg chg="add mod">
          <ac:chgData name="Hoover, Austin" userId="f3770b42-2904-4699-81a3-0f507db7be13" providerId="ADAL" clId="{DD8677C0-37CA-5D8A-81FC-9F3CB71CAA9F}" dt="2026-09-17T18:33:16.714" v="3975"/>
          <ac:picMkLst>
            <pc:docMk/>
            <pc:sldMk cId="4115388905" sldId="273"/>
            <ac:picMk id="5" creationId="{BD3EA606-4FAD-4A49-7D68-288B09157066}"/>
          </ac:picMkLst>
        </pc:picChg>
        <pc:cxnChg chg="add mod">
          <ac:chgData name="Hoover, Austin" userId="f3770b42-2904-4699-81a3-0f507db7be13" providerId="ADAL" clId="{DD8677C0-37CA-5D8A-81FC-9F3CB71CAA9F}" dt="2026-09-17T18:33:16.714" v="3975"/>
          <ac:cxnSpMkLst>
            <pc:docMk/>
            <pc:sldMk cId="4115388905" sldId="273"/>
            <ac:cxnSpMk id="6" creationId="{CA4C31FA-8BCB-73E2-78DC-E5B0D70F0AE5}"/>
          </ac:cxnSpMkLst>
        </pc:cxnChg>
      </pc:sldChg>
      <pc:sldChg chg="addSp delSp modSp new mod ord">
        <pc:chgData name="Hoover, Austin" userId="f3770b42-2904-4699-81a3-0f507db7be13" providerId="ADAL" clId="{DD8677C0-37CA-5D8A-81FC-9F3CB71CAA9F}" dt="2026-09-30T21:27:41.434" v="28589" actId="478"/>
        <pc:sldMkLst>
          <pc:docMk/>
          <pc:sldMk cId="534402075" sldId="274"/>
        </pc:sldMkLst>
        <pc:spChg chg="mod">
          <ac:chgData name="Hoover, Austin" userId="f3770b42-2904-4699-81a3-0f507db7be13" providerId="ADAL" clId="{DD8677C0-37CA-5D8A-81FC-9F3CB71CAA9F}" dt="2026-09-30T21:27:28.411" v="28583"/>
          <ac:spMkLst>
            <pc:docMk/>
            <pc:sldMk cId="534402075" sldId="274"/>
            <ac:spMk id="2" creationId="{F2A19EBF-7A69-E42F-80A1-EBABBFFCC960}"/>
          </ac:spMkLst>
        </pc:spChg>
        <pc:spChg chg="add del mod">
          <ac:chgData name="Hoover, Austin" userId="f3770b42-2904-4699-81a3-0f507db7be13" providerId="ADAL" clId="{DD8677C0-37CA-5D8A-81FC-9F3CB71CAA9F}" dt="2026-09-30T21:27:40.507" v="28588" actId="478"/>
          <ac:spMkLst>
            <pc:docMk/>
            <pc:sldMk cId="534402075" sldId="274"/>
            <ac:spMk id="4" creationId="{AC1122DA-A8EB-D9B9-E511-06D7160D9D18}"/>
          </ac:spMkLst>
        </pc:spChg>
        <pc:spChg chg="add mod">
          <ac:chgData name="Hoover, Austin" userId="f3770b42-2904-4699-81a3-0f507db7be13" providerId="ADAL" clId="{DD8677C0-37CA-5D8A-81FC-9F3CB71CAA9F}" dt="2026-09-17T18:33:26.657" v="3978"/>
          <ac:spMkLst>
            <pc:docMk/>
            <pc:sldMk cId="534402075" sldId="274"/>
            <ac:spMk id="7" creationId="{08C4A58B-C390-6FDD-5A26-4882AE3D0859}"/>
          </ac:spMkLst>
        </pc:spChg>
        <pc:spChg chg="add del mod">
          <ac:chgData name="Hoover, Austin" userId="f3770b42-2904-4699-81a3-0f507db7be13" providerId="ADAL" clId="{DD8677C0-37CA-5D8A-81FC-9F3CB71CAA9F}" dt="2026-09-30T21:27:41.434" v="28589" actId="478"/>
          <ac:spMkLst>
            <pc:docMk/>
            <pc:sldMk cId="534402075" sldId="274"/>
            <ac:spMk id="8" creationId="{38642BD7-8F83-4F2D-FD99-2D36A7ECF154}"/>
          </ac:spMkLst>
        </pc:spChg>
        <pc:picChg chg="add mod">
          <ac:chgData name="Hoover, Austin" userId="f3770b42-2904-4699-81a3-0f507db7be13" providerId="ADAL" clId="{DD8677C0-37CA-5D8A-81FC-9F3CB71CAA9F}" dt="2026-09-17T18:33:26.657" v="3978"/>
          <ac:picMkLst>
            <pc:docMk/>
            <pc:sldMk cId="534402075" sldId="274"/>
            <ac:picMk id="5" creationId="{34E47AD9-9A8E-180F-4866-2AD0FCB29FA5}"/>
          </ac:picMkLst>
        </pc:picChg>
        <pc:cxnChg chg="add mod">
          <ac:chgData name="Hoover, Austin" userId="f3770b42-2904-4699-81a3-0f507db7be13" providerId="ADAL" clId="{DD8677C0-37CA-5D8A-81FC-9F3CB71CAA9F}" dt="2026-09-17T18:33:26.657" v="3978"/>
          <ac:cxnSpMkLst>
            <pc:docMk/>
            <pc:sldMk cId="534402075" sldId="274"/>
            <ac:cxnSpMk id="6" creationId="{FD304D0A-FD79-4513-7D8D-52BA4381731D}"/>
          </ac:cxnSpMkLst>
        </pc:cxnChg>
      </pc:sldChg>
      <pc:sldChg chg="addSp delSp modSp new del mod ord">
        <pc:chgData name="Hoover, Austin" userId="f3770b42-2904-4699-81a3-0f507db7be13" providerId="ADAL" clId="{DD8677C0-37CA-5D8A-81FC-9F3CB71CAA9F}" dt="2026-09-30T21:27:31.815" v="28584" actId="2696"/>
        <pc:sldMkLst>
          <pc:docMk/>
          <pc:sldMk cId="1178845256" sldId="275"/>
        </pc:sldMkLst>
      </pc:sldChg>
      <pc:sldChg chg="addSp delSp modSp new del mod ord">
        <pc:chgData name="Hoover, Austin" userId="f3770b42-2904-4699-81a3-0f507db7be13" providerId="ADAL" clId="{DD8677C0-37CA-5D8A-81FC-9F3CB71CAA9F}" dt="2026-09-30T21:27:32.183" v="28585" actId="2696"/>
        <pc:sldMkLst>
          <pc:docMk/>
          <pc:sldMk cId="1670877359" sldId="276"/>
        </pc:sldMkLst>
      </pc:sldChg>
      <pc:sldChg chg="addSp delSp modSp new del mod ord">
        <pc:chgData name="Hoover, Austin" userId="f3770b42-2904-4699-81a3-0f507db7be13" providerId="ADAL" clId="{DD8677C0-37CA-5D8A-81FC-9F3CB71CAA9F}" dt="2026-09-30T21:27:32.590" v="28586" actId="2696"/>
        <pc:sldMkLst>
          <pc:docMk/>
          <pc:sldMk cId="1990340401" sldId="277"/>
        </pc:sldMkLst>
      </pc:sldChg>
      <pc:sldChg chg="addSp delSp modSp new del mod ord">
        <pc:chgData name="Hoover, Austin" userId="f3770b42-2904-4699-81a3-0f507db7be13" providerId="ADAL" clId="{DD8677C0-37CA-5D8A-81FC-9F3CB71CAA9F}" dt="2026-09-30T21:27:33.098" v="28587" actId="2696"/>
        <pc:sldMkLst>
          <pc:docMk/>
          <pc:sldMk cId="2643070186" sldId="278"/>
        </pc:sldMkLst>
      </pc:sldChg>
      <pc:sldChg chg="addSp delSp modSp new mod">
        <pc:chgData name="Hoover, Austin" userId="f3770b42-2904-4699-81a3-0f507db7be13" providerId="ADAL" clId="{DD8677C0-37CA-5D8A-81FC-9F3CB71CAA9F}" dt="2026-09-23T21:54:15.106" v="21627" actId="20577"/>
        <pc:sldMkLst>
          <pc:docMk/>
          <pc:sldMk cId="2515605315" sldId="279"/>
        </pc:sldMkLst>
        <pc:spChg chg="mod">
          <ac:chgData name="Hoover, Austin" userId="f3770b42-2904-4699-81a3-0f507db7be13" providerId="ADAL" clId="{DD8677C0-37CA-5D8A-81FC-9F3CB71CAA9F}" dt="2026-09-23T21:54:15.106" v="21627" actId="20577"/>
          <ac:spMkLst>
            <pc:docMk/>
            <pc:sldMk cId="2515605315" sldId="279"/>
            <ac:spMk id="2" creationId="{EEE14A56-7810-2369-1ED2-99F239A5A319}"/>
          </ac:spMkLst>
        </pc:spChg>
        <pc:picChg chg="add mod">
          <ac:chgData name="Hoover, Austin" userId="f3770b42-2904-4699-81a3-0f507db7be13" providerId="ADAL" clId="{DD8677C0-37CA-5D8A-81FC-9F3CB71CAA9F}" dt="2026-09-17T18:59:34.618" v="4782"/>
          <ac:picMkLst>
            <pc:docMk/>
            <pc:sldMk cId="2515605315" sldId="279"/>
            <ac:picMk id="4" creationId="{8A66716E-FAFB-E1AB-3EA4-E037720A3B89}"/>
          </ac:picMkLst>
        </pc:picChg>
      </pc:sldChg>
      <pc:sldChg chg="addSp delSp modSp new mod modNotesTx">
        <pc:chgData name="Hoover, Austin" userId="f3770b42-2904-4699-81a3-0f507db7be13" providerId="ADAL" clId="{DD8677C0-37CA-5D8A-81FC-9F3CB71CAA9F}" dt="2026-09-24T21:40:05.123" v="27221" actId="1038"/>
        <pc:sldMkLst>
          <pc:docMk/>
          <pc:sldMk cId="2662641326" sldId="280"/>
        </pc:sldMkLst>
        <pc:spChg chg="mod">
          <ac:chgData name="Hoover, Austin" userId="f3770b42-2904-4699-81a3-0f507db7be13" providerId="ADAL" clId="{DD8677C0-37CA-5D8A-81FC-9F3CB71CAA9F}" dt="2026-09-20T23:20:26.117" v="9918" actId="20577"/>
          <ac:spMkLst>
            <pc:docMk/>
            <pc:sldMk cId="2662641326" sldId="280"/>
            <ac:spMk id="2" creationId="{866E5608-9BEF-D2C7-78D4-CB3DE96FF13B}"/>
          </ac:spMkLst>
        </pc:spChg>
        <pc:spChg chg="add mod">
          <ac:chgData name="Hoover, Austin" userId="f3770b42-2904-4699-81a3-0f507db7be13" providerId="ADAL" clId="{DD8677C0-37CA-5D8A-81FC-9F3CB71CAA9F}" dt="2026-09-24T21:40:05.123" v="27221" actId="1038"/>
          <ac:spMkLst>
            <pc:docMk/>
            <pc:sldMk cId="2662641326" sldId="280"/>
            <ac:spMk id="9" creationId="{1777B7BF-43D0-9DEA-9F0E-3BDE1912DFEC}"/>
          </ac:spMkLst>
        </pc:spChg>
        <pc:spChg chg="add mod">
          <ac:chgData name="Hoover, Austin" userId="f3770b42-2904-4699-81a3-0f507db7be13" providerId="ADAL" clId="{DD8677C0-37CA-5D8A-81FC-9F3CB71CAA9F}" dt="2026-09-24T21:40:05.123" v="27221" actId="1038"/>
          <ac:spMkLst>
            <pc:docMk/>
            <pc:sldMk cId="2662641326" sldId="280"/>
            <ac:spMk id="11" creationId="{CF3D0B71-53DA-CBCF-EB51-15B2A4051B4B}"/>
          </ac:spMkLst>
        </pc:spChg>
        <pc:picChg chg="add mod">
          <ac:chgData name="Hoover, Austin" userId="f3770b42-2904-4699-81a3-0f507db7be13" providerId="ADAL" clId="{DD8677C0-37CA-5D8A-81FC-9F3CB71CAA9F}" dt="2026-09-24T19:59:38.589" v="24524" actId="1076"/>
          <ac:picMkLst>
            <pc:docMk/>
            <pc:sldMk cId="2662641326" sldId="280"/>
            <ac:picMk id="4" creationId="{3775F810-68DD-C4BD-856B-0FC049B2F9C9}"/>
          </ac:picMkLst>
        </pc:picChg>
        <pc:picChg chg="add mod">
          <ac:chgData name="Hoover, Austin" userId="f3770b42-2904-4699-81a3-0f507db7be13" providerId="ADAL" clId="{DD8677C0-37CA-5D8A-81FC-9F3CB71CAA9F}" dt="2026-09-24T19:59:34.935" v="24523" actId="1076"/>
          <ac:picMkLst>
            <pc:docMk/>
            <pc:sldMk cId="2662641326" sldId="280"/>
            <ac:picMk id="5" creationId="{2C326554-1179-A4FA-4F48-A8AFA726F8D2}"/>
          </ac:picMkLst>
        </pc:picChg>
      </pc:sldChg>
      <pc:sldChg chg="addSp delSp modSp new mod modNotesTx">
        <pc:chgData name="Hoover, Austin" userId="f3770b42-2904-4699-81a3-0f507db7be13" providerId="ADAL" clId="{DD8677C0-37CA-5D8A-81FC-9F3CB71CAA9F}" dt="2026-09-30T21:17:01.932" v="27562" actId="1076"/>
        <pc:sldMkLst>
          <pc:docMk/>
          <pc:sldMk cId="3180663812" sldId="281"/>
        </pc:sldMkLst>
        <pc:spChg chg="mod">
          <ac:chgData name="Hoover, Austin" userId="f3770b42-2904-4699-81a3-0f507db7be13" providerId="ADAL" clId="{DD8677C0-37CA-5D8A-81FC-9F3CB71CAA9F}" dt="2026-09-23T21:26:15.961" v="19852" actId="20577"/>
          <ac:spMkLst>
            <pc:docMk/>
            <pc:sldMk cId="3180663812" sldId="281"/>
            <ac:spMk id="2" creationId="{6FF46188-4C51-B4A4-5F59-4A821F02DD18}"/>
          </ac:spMkLst>
        </pc:spChg>
        <pc:spChg chg="add mod">
          <ac:chgData name="Hoover, Austin" userId="f3770b42-2904-4699-81a3-0f507db7be13" providerId="ADAL" clId="{DD8677C0-37CA-5D8A-81FC-9F3CB71CAA9F}" dt="2026-09-30T21:15:42.246" v="27519" actId="20577"/>
          <ac:spMkLst>
            <pc:docMk/>
            <pc:sldMk cId="3180663812" sldId="281"/>
            <ac:spMk id="3" creationId="{893286BA-9983-AFDF-0D86-DA2BC16F68BC}"/>
          </ac:spMkLst>
        </pc:spChg>
        <pc:spChg chg="add mod">
          <ac:chgData name="Hoover, Austin" userId="f3770b42-2904-4699-81a3-0f507db7be13" providerId="ADAL" clId="{DD8677C0-37CA-5D8A-81FC-9F3CB71CAA9F}" dt="2026-09-23T21:26:38.259" v="19884" actId="1037"/>
          <ac:spMkLst>
            <pc:docMk/>
            <pc:sldMk cId="3180663812" sldId="281"/>
            <ac:spMk id="5" creationId="{445F1AB3-955A-39FF-7531-60A8A400F2AA}"/>
          </ac:spMkLst>
        </pc:spChg>
        <pc:spChg chg="add mod">
          <ac:chgData name="Hoover, Austin" userId="f3770b42-2904-4699-81a3-0f507db7be13" providerId="ADAL" clId="{DD8677C0-37CA-5D8A-81FC-9F3CB71CAA9F}" dt="2026-09-30T21:16:56.682" v="27561" actId="1076"/>
          <ac:spMkLst>
            <pc:docMk/>
            <pc:sldMk cId="3180663812" sldId="281"/>
            <ac:spMk id="6" creationId="{BD6F530F-F290-8094-88F7-A0E8F7C39B55}"/>
          </ac:spMkLst>
        </pc:spChg>
        <pc:spChg chg="add mod">
          <ac:chgData name="Hoover, Austin" userId="f3770b42-2904-4699-81a3-0f507db7be13" providerId="ADAL" clId="{DD8677C0-37CA-5D8A-81FC-9F3CB71CAA9F}" dt="2026-09-30T21:17:01.932" v="27562" actId="1076"/>
          <ac:spMkLst>
            <pc:docMk/>
            <pc:sldMk cId="3180663812" sldId="281"/>
            <ac:spMk id="7" creationId="{82496A79-47B3-1791-6E4F-0C35CCF8CA2C}"/>
          </ac:spMkLst>
        </pc:spChg>
        <pc:picChg chg="add mod modCrop">
          <ac:chgData name="Hoover, Austin" userId="f3770b42-2904-4699-81a3-0f507db7be13" providerId="ADAL" clId="{DD8677C0-37CA-5D8A-81FC-9F3CB71CAA9F}" dt="2026-09-30T21:15:50.467" v="27520" actId="732"/>
          <ac:picMkLst>
            <pc:docMk/>
            <pc:sldMk cId="3180663812" sldId="281"/>
            <ac:picMk id="4" creationId="{3EC3E1A7-46DE-EB44-F7F7-0239D67CEAB4}"/>
          </ac:picMkLst>
        </pc:picChg>
      </pc:sldChg>
      <pc:sldChg chg="addSp delSp modSp new mod">
        <pc:chgData name="Hoover, Austin" userId="f3770b42-2904-4699-81a3-0f507db7be13" providerId="ADAL" clId="{DD8677C0-37CA-5D8A-81FC-9F3CB71CAA9F}" dt="2026-09-24T20:58:06.688" v="27024" actId="20577"/>
        <pc:sldMkLst>
          <pc:docMk/>
          <pc:sldMk cId="2938926586" sldId="283"/>
        </pc:sldMkLst>
        <pc:spChg chg="mod">
          <ac:chgData name="Hoover, Austin" userId="f3770b42-2904-4699-81a3-0f507db7be13" providerId="ADAL" clId="{DD8677C0-37CA-5D8A-81FC-9F3CB71CAA9F}" dt="2026-09-24T20:58:06.688" v="27024" actId="20577"/>
          <ac:spMkLst>
            <pc:docMk/>
            <pc:sldMk cId="2938926586" sldId="283"/>
            <ac:spMk id="2" creationId="{28FDC493-9828-838C-A7BD-52D8B43D97BD}"/>
          </ac:spMkLst>
        </pc:spChg>
        <pc:spChg chg="add mod">
          <ac:chgData name="Hoover, Austin" userId="f3770b42-2904-4699-81a3-0f507db7be13" providerId="ADAL" clId="{DD8677C0-37CA-5D8A-81FC-9F3CB71CAA9F}" dt="2026-09-24T19:08:35.391" v="23043" actId="1037"/>
          <ac:spMkLst>
            <pc:docMk/>
            <pc:sldMk cId="2938926586" sldId="283"/>
            <ac:spMk id="6" creationId="{5B10E50D-5B0D-44EB-D935-51A578DCC6FA}"/>
          </ac:spMkLst>
        </pc:spChg>
        <pc:spChg chg="add mod">
          <ac:chgData name="Hoover, Austin" userId="f3770b42-2904-4699-81a3-0f507db7be13" providerId="ADAL" clId="{DD8677C0-37CA-5D8A-81FC-9F3CB71CAA9F}" dt="2026-09-24T19:08:35.391" v="23043" actId="1037"/>
          <ac:spMkLst>
            <pc:docMk/>
            <pc:sldMk cId="2938926586" sldId="283"/>
            <ac:spMk id="10" creationId="{BA258D45-85AE-E8EF-29E2-A7CAB746B701}"/>
          </ac:spMkLst>
        </pc:spChg>
        <pc:picChg chg="add mod">
          <ac:chgData name="Hoover, Austin" userId="f3770b42-2904-4699-81a3-0f507db7be13" providerId="ADAL" clId="{DD8677C0-37CA-5D8A-81FC-9F3CB71CAA9F}" dt="2026-09-24T19:08:35.391" v="23043" actId="1037"/>
          <ac:picMkLst>
            <pc:docMk/>
            <pc:sldMk cId="2938926586" sldId="283"/>
            <ac:picMk id="4" creationId="{BA6228AB-436B-D5CD-025D-97793AF13EE6}"/>
          </ac:picMkLst>
        </pc:picChg>
        <pc:picChg chg="add mod">
          <ac:chgData name="Hoover, Austin" userId="f3770b42-2904-4699-81a3-0f507db7be13" providerId="ADAL" clId="{DD8677C0-37CA-5D8A-81FC-9F3CB71CAA9F}" dt="2026-09-24T19:08:35.391" v="23043" actId="1037"/>
          <ac:picMkLst>
            <pc:docMk/>
            <pc:sldMk cId="2938926586" sldId="283"/>
            <ac:picMk id="5" creationId="{72939527-F385-1614-6EB6-FAF704A1DC9D}"/>
          </ac:picMkLst>
        </pc:picChg>
        <pc:picChg chg="add mod">
          <ac:chgData name="Hoover, Austin" userId="f3770b42-2904-4699-81a3-0f507db7be13" providerId="ADAL" clId="{DD8677C0-37CA-5D8A-81FC-9F3CB71CAA9F}" dt="2026-09-24T19:08:35.391" v="23043" actId="1037"/>
          <ac:picMkLst>
            <pc:docMk/>
            <pc:sldMk cId="2938926586" sldId="283"/>
            <ac:picMk id="8" creationId="{62B8DE48-F2C6-789C-CE3F-B8AAABA3E0B0}"/>
          </ac:picMkLst>
        </pc:picChg>
        <pc:picChg chg="add mod">
          <ac:chgData name="Hoover, Austin" userId="f3770b42-2904-4699-81a3-0f507db7be13" providerId="ADAL" clId="{DD8677C0-37CA-5D8A-81FC-9F3CB71CAA9F}" dt="2026-09-24T19:08:35.391" v="23043" actId="1037"/>
          <ac:picMkLst>
            <pc:docMk/>
            <pc:sldMk cId="2938926586" sldId="283"/>
            <ac:picMk id="9" creationId="{2F2A2310-EF61-3B4D-4A5D-75F4AC24B1D0}"/>
          </ac:picMkLst>
        </pc:picChg>
      </pc:sldChg>
      <pc:sldChg chg="addSp delSp modSp new mod">
        <pc:chgData name="Hoover, Austin" userId="f3770b42-2904-4699-81a3-0f507db7be13" providerId="ADAL" clId="{DD8677C0-37CA-5D8A-81FC-9F3CB71CAA9F}" dt="2026-09-23T22:00:09.477" v="21687" actId="1036"/>
        <pc:sldMkLst>
          <pc:docMk/>
          <pc:sldMk cId="1805044536" sldId="284"/>
        </pc:sldMkLst>
        <pc:spChg chg="mod">
          <ac:chgData name="Hoover, Austin" userId="f3770b42-2904-4699-81a3-0f507db7be13" providerId="ADAL" clId="{DD8677C0-37CA-5D8A-81FC-9F3CB71CAA9F}" dt="2026-09-23T21:27:33.644" v="20114" actId="20577"/>
          <ac:spMkLst>
            <pc:docMk/>
            <pc:sldMk cId="1805044536" sldId="284"/>
            <ac:spMk id="2" creationId="{1FCC0D7A-4EC3-6EC2-761E-470DB8DEF651}"/>
          </ac:spMkLst>
        </pc:spChg>
        <pc:spChg chg="add mod">
          <ac:chgData name="Hoover, Austin" userId="f3770b42-2904-4699-81a3-0f507db7be13" providerId="ADAL" clId="{DD8677C0-37CA-5D8A-81FC-9F3CB71CAA9F}" dt="2026-09-23T22:00:09.477" v="21687" actId="1036"/>
          <ac:spMkLst>
            <pc:docMk/>
            <pc:sldMk cId="1805044536" sldId="284"/>
            <ac:spMk id="3" creationId="{66D4D059-F1D2-15AE-37D6-47979F96FD83}"/>
          </ac:spMkLst>
        </pc:spChg>
        <pc:spChg chg="add mod">
          <ac:chgData name="Hoover, Austin" userId="f3770b42-2904-4699-81a3-0f507db7be13" providerId="ADAL" clId="{DD8677C0-37CA-5D8A-81FC-9F3CB71CAA9F}" dt="2026-09-23T22:00:09.477" v="21687" actId="1036"/>
          <ac:spMkLst>
            <pc:docMk/>
            <pc:sldMk cId="1805044536" sldId="284"/>
            <ac:spMk id="6" creationId="{5180E761-BB04-A90B-27EF-6094C3668CE8}"/>
          </ac:spMkLst>
        </pc:spChg>
        <pc:spChg chg="add mod">
          <ac:chgData name="Hoover, Austin" userId="f3770b42-2904-4699-81a3-0f507db7be13" providerId="ADAL" clId="{DD8677C0-37CA-5D8A-81FC-9F3CB71CAA9F}" dt="2026-09-23T22:00:09.477" v="21687" actId="1036"/>
          <ac:spMkLst>
            <pc:docMk/>
            <pc:sldMk cId="1805044536" sldId="284"/>
            <ac:spMk id="7" creationId="{3427F8DD-40D9-12A8-9CAA-ACF55384C911}"/>
          </ac:spMkLst>
        </pc:spChg>
        <pc:spChg chg="add mod">
          <ac:chgData name="Hoover, Austin" userId="f3770b42-2904-4699-81a3-0f507db7be13" providerId="ADAL" clId="{DD8677C0-37CA-5D8A-81FC-9F3CB71CAA9F}" dt="2026-09-23T22:00:09.477" v="21687" actId="1036"/>
          <ac:spMkLst>
            <pc:docMk/>
            <pc:sldMk cId="1805044536" sldId="284"/>
            <ac:spMk id="8" creationId="{83F66336-822C-23AF-05E4-0752D4377CF9}"/>
          </ac:spMkLst>
        </pc:spChg>
        <pc:spChg chg="add mod">
          <ac:chgData name="Hoover, Austin" userId="f3770b42-2904-4699-81a3-0f507db7be13" providerId="ADAL" clId="{DD8677C0-37CA-5D8A-81FC-9F3CB71CAA9F}" dt="2026-09-23T22:00:09.477" v="21687" actId="1036"/>
          <ac:spMkLst>
            <pc:docMk/>
            <pc:sldMk cId="1805044536" sldId="284"/>
            <ac:spMk id="9" creationId="{235E287F-94AF-FC6F-B2AE-9E9F968AF6DD}"/>
          </ac:spMkLst>
        </pc:spChg>
        <pc:picChg chg="add mod">
          <ac:chgData name="Hoover, Austin" userId="f3770b42-2904-4699-81a3-0f507db7be13" providerId="ADAL" clId="{DD8677C0-37CA-5D8A-81FC-9F3CB71CAA9F}" dt="2026-09-23T22:00:09.477" v="21687" actId="1036"/>
          <ac:picMkLst>
            <pc:docMk/>
            <pc:sldMk cId="1805044536" sldId="284"/>
            <ac:picMk id="5" creationId="{D0ECBD9F-90F7-CCCD-0267-CE3B8149EC8D}"/>
          </ac:picMkLst>
        </pc:picChg>
      </pc:sldChg>
      <pc:sldChg chg="delSp modSp new mod ord">
        <pc:chgData name="Hoover, Austin" userId="f3770b42-2904-4699-81a3-0f507db7be13" providerId="ADAL" clId="{DD8677C0-37CA-5D8A-81FC-9F3CB71CAA9F}" dt="2026-09-23T22:05:17.546" v="21994" actId="20578"/>
        <pc:sldMkLst>
          <pc:docMk/>
          <pc:sldMk cId="3485870820" sldId="285"/>
        </pc:sldMkLst>
        <pc:spChg chg="mod">
          <ac:chgData name="Hoover, Austin" userId="f3770b42-2904-4699-81a3-0f507db7be13" providerId="ADAL" clId="{DD8677C0-37CA-5D8A-81FC-9F3CB71CAA9F}" dt="2026-09-23T21:42:40.436" v="21445" actId="255"/>
          <ac:spMkLst>
            <pc:docMk/>
            <pc:sldMk cId="3485870820" sldId="285"/>
            <ac:spMk id="2" creationId="{F0293530-FEF9-9F88-5316-9514A8DFA745}"/>
          </ac:spMkLst>
        </pc:spChg>
      </pc:sldChg>
      <pc:sldChg chg="addSp delSp modSp new mod ord modNotesTx">
        <pc:chgData name="Hoover, Austin" userId="f3770b42-2904-4699-81a3-0f507db7be13" providerId="ADAL" clId="{DD8677C0-37CA-5D8A-81FC-9F3CB71CAA9F}" dt="2026-09-24T21:02:43.515" v="27076" actId="478"/>
        <pc:sldMkLst>
          <pc:docMk/>
          <pc:sldMk cId="755758574" sldId="289"/>
        </pc:sldMkLst>
        <pc:spChg chg="mod">
          <ac:chgData name="Hoover, Austin" userId="f3770b42-2904-4699-81a3-0f507db7be13" providerId="ADAL" clId="{DD8677C0-37CA-5D8A-81FC-9F3CB71CAA9F}" dt="2026-09-24T20:58:20.709" v="27044" actId="20577"/>
          <ac:spMkLst>
            <pc:docMk/>
            <pc:sldMk cId="755758574" sldId="289"/>
            <ac:spMk id="2" creationId="{55DCD3ED-0C33-60E9-3332-D8A23D6CBCF4}"/>
          </ac:spMkLst>
        </pc:spChg>
        <pc:spChg chg="add mod">
          <ac:chgData name="Hoover, Austin" userId="f3770b42-2904-4699-81a3-0f507db7be13" providerId="ADAL" clId="{DD8677C0-37CA-5D8A-81FC-9F3CB71CAA9F}" dt="2026-09-24T21:01:20.172" v="27068" actId="20577"/>
          <ac:spMkLst>
            <pc:docMk/>
            <pc:sldMk cId="755758574" sldId="289"/>
            <ac:spMk id="6" creationId="{E6751797-95C6-CC83-E27F-2B5F8619065A}"/>
          </ac:spMkLst>
        </pc:spChg>
        <pc:spChg chg="add mod">
          <ac:chgData name="Hoover, Austin" userId="f3770b42-2904-4699-81a3-0f507db7be13" providerId="ADAL" clId="{DD8677C0-37CA-5D8A-81FC-9F3CB71CAA9F}" dt="2026-09-24T19:49:08.955" v="23390" actId="1036"/>
          <ac:spMkLst>
            <pc:docMk/>
            <pc:sldMk cId="755758574" sldId="289"/>
            <ac:spMk id="13" creationId="{9D5BEDE7-39D7-A60E-B35E-BAD3D9D0B140}"/>
          </ac:spMkLst>
        </pc:spChg>
        <pc:spChg chg="add mod">
          <ac:chgData name="Hoover, Austin" userId="f3770b42-2904-4699-81a3-0f507db7be13" providerId="ADAL" clId="{DD8677C0-37CA-5D8A-81FC-9F3CB71CAA9F}" dt="2026-09-24T19:49:08.955" v="23390" actId="1036"/>
          <ac:spMkLst>
            <pc:docMk/>
            <pc:sldMk cId="755758574" sldId="289"/>
            <ac:spMk id="17" creationId="{08923CC0-D3C0-2A5F-3840-F428C28CE8A4}"/>
          </ac:spMkLst>
        </pc:spChg>
        <pc:picChg chg="add mod">
          <ac:chgData name="Hoover, Austin" userId="f3770b42-2904-4699-81a3-0f507db7be13" providerId="ADAL" clId="{DD8677C0-37CA-5D8A-81FC-9F3CB71CAA9F}" dt="2026-09-24T19:49:08.955" v="23390" actId="1036"/>
          <ac:picMkLst>
            <pc:docMk/>
            <pc:sldMk cId="755758574" sldId="289"/>
            <ac:picMk id="4" creationId="{3B7F6F92-DBE1-636A-B511-E7060F6F7658}"/>
          </ac:picMkLst>
        </pc:picChg>
        <pc:cxnChg chg="add mod">
          <ac:chgData name="Hoover, Austin" userId="f3770b42-2904-4699-81a3-0f507db7be13" providerId="ADAL" clId="{DD8677C0-37CA-5D8A-81FC-9F3CB71CAA9F}" dt="2026-09-24T19:49:08.955" v="23390" actId="1036"/>
          <ac:cxnSpMkLst>
            <pc:docMk/>
            <pc:sldMk cId="755758574" sldId="289"/>
            <ac:cxnSpMk id="9" creationId="{0E7FD6B6-B5F5-E683-57BB-2D6D2B31ADFF}"/>
          </ac:cxnSpMkLst>
        </pc:cxnChg>
        <pc:cxnChg chg="add mod">
          <ac:chgData name="Hoover, Austin" userId="f3770b42-2904-4699-81a3-0f507db7be13" providerId="ADAL" clId="{DD8677C0-37CA-5D8A-81FC-9F3CB71CAA9F}" dt="2026-09-24T19:49:08.955" v="23390" actId="1036"/>
          <ac:cxnSpMkLst>
            <pc:docMk/>
            <pc:sldMk cId="755758574" sldId="289"/>
            <ac:cxnSpMk id="12" creationId="{26E15AB0-4431-6E10-9303-C821BB9A6F73}"/>
          </ac:cxnSpMkLst>
        </pc:cxnChg>
        <pc:cxnChg chg="add mod">
          <ac:chgData name="Hoover, Austin" userId="f3770b42-2904-4699-81a3-0f507db7be13" providerId="ADAL" clId="{DD8677C0-37CA-5D8A-81FC-9F3CB71CAA9F}" dt="2026-09-24T19:49:08.955" v="23390" actId="1036"/>
          <ac:cxnSpMkLst>
            <pc:docMk/>
            <pc:sldMk cId="755758574" sldId="289"/>
            <ac:cxnSpMk id="15" creationId="{9D4A3D66-CB72-DFD7-FD1D-C80D4A775DDC}"/>
          </ac:cxnSpMkLst>
        </pc:cxnChg>
      </pc:sldChg>
      <pc:sldChg chg="modSp new del mod">
        <pc:chgData name="Hoover, Austin" userId="f3770b42-2904-4699-81a3-0f507db7be13" providerId="ADAL" clId="{DD8677C0-37CA-5D8A-81FC-9F3CB71CAA9F}" dt="2026-09-30T21:26:31.934" v="28582" actId="2696"/>
        <pc:sldMkLst>
          <pc:docMk/>
          <pc:sldMk cId="590826029" sldId="290"/>
        </pc:sldMkLst>
      </pc:sldChg>
      <pc:sldChg chg="addSp delSp modSp new del mod">
        <pc:chgData name="Hoover, Austin" userId="f3770b42-2904-4699-81a3-0f507db7be13" providerId="ADAL" clId="{DD8677C0-37CA-5D8A-81FC-9F3CB71CAA9F}" dt="2026-09-30T21:29:00.545" v="28590" actId="2696"/>
        <pc:sldMkLst>
          <pc:docMk/>
          <pc:sldMk cId="475762785" sldId="292"/>
        </pc:sldMkLst>
      </pc:sldChg>
      <pc:sldChg chg="addSp delSp modSp new mod ord">
        <pc:chgData name="Hoover, Austin" userId="f3770b42-2904-4699-81a3-0f507db7be13" providerId="ADAL" clId="{DD8677C0-37CA-5D8A-81FC-9F3CB71CAA9F}" dt="2026-09-24T20:57:30.344" v="27001" actId="20577"/>
        <pc:sldMkLst>
          <pc:docMk/>
          <pc:sldMk cId="977214391" sldId="294"/>
        </pc:sldMkLst>
        <pc:spChg chg="mod">
          <ac:chgData name="Hoover, Austin" userId="f3770b42-2904-4699-81a3-0f507db7be13" providerId="ADAL" clId="{DD8677C0-37CA-5D8A-81FC-9F3CB71CAA9F}" dt="2026-09-23T22:04:24.180" v="21912" actId="20577"/>
          <ac:spMkLst>
            <pc:docMk/>
            <pc:sldMk cId="977214391" sldId="294"/>
            <ac:spMk id="2" creationId="{E10E53C1-E597-05EE-2A1F-76E57354FF6E}"/>
          </ac:spMkLst>
        </pc:spChg>
        <pc:spChg chg="add mod">
          <ac:chgData name="Hoover, Austin" userId="f3770b42-2904-4699-81a3-0f507db7be13" providerId="ADAL" clId="{DD8677C0-37CA-5D8A-81FC-9F3CB71CAA9F}" dt="2026-09-24T20:57:30.344" v="27001" actId="20577"/>
          <ac:spMkLst>
            <pc:docMk/>
            <pc:sldMk cId="977214391" sldId="294"/>
            <ac:spMk id="5" creationId="{32606A1F-3104-09CE-46F7-ED97881E4AC6}"/>
          </ac:spMkLst>
        </pc:spChg>
        <pc:spChg chg="add mod">
          <ac:chgData name="Hoover, Austin" userId="f3770b42-2904-4699-81a3-0f507db7be13" providerId="ADAL" clId="{DD8677C0-37CA-5D8A-81FC-9F3CB71CAA9F}" dt="2026-09-24T19:46:07.614" v="23297" actId="1035"/>
          <ac:spMkLst>
            <pc:docMk/>
            <pc:sldMk cId="977214391" sldId="294"/>
            <ac:spMk id="16" creationId="{7FAE2450-5F8B-5F6E-D768-D40B65493AD1}"/>
          </ac:spMkLst>
        </pc:spChg>
        <pc:grpChg chg="add mod">
          <ac:chgData name="Hoover, Austin" userId="f3770b42-2904-4699-81a3-0f507db7be13" providerId="ADAL" clId="{DD8677C0-37CA-5D8A-81FC-9F3CB71CAA9F}" dt="2026-09-24T19:47:19.655" v="23376" actId="1076"/>
          <ac:grpSpMkLst>
            <pc:docMk/>
            <pc:sldMk cId="977214391" sldId="294"/>
            <ac:grpSpMk id="18" creationId="{6E516D0B-70BF-9587-1407-05CF1B7F8E3D}"/>
          </ac:grpSpMkLst>
        </pc:grpChg>
        <pc:picChg chg="add mod">
          <ac:chgData name="Hoover, Austin" userId="f3770b42-2904-4699-81a3-0f507db7be13" providerId="ADAL" clId="{DD8677C0-37CA-5D8A-81FC-9F3CB71CAA9F}" dt="2026-09-24T19:47:12.735" v="23374" actId="1076"/>
          <ac:picMkLst>
            <pc:docMk/>
            <pc:sldMk cId="977214391" sldId="294"/>
            <ac:picMk id="15" creationId="{5DACED06-34B4-D5D1-4ADD-CE031B9454C6}"/>
          </ac:picMkLst>
        </pc:picChg>
        <pc:cxnChg chg="add mod">
          <ac:chgData name="Hoover, Austin" userId="f3770b42-2904-4699-81a3-0f507db7be13" providerId="ADAL" clId="{DD8677C0-37CA-5D8A-81FC-9F3CB71CAA9F}" dt="2026-09-24T19:47:21.912" v="23377" actId="1076"/>
          <ac:cxnSpMkLst>
            <pc:docMk/>
            <pc:sldMk cId="977214391" sldId="294"/>
            <ac:cxnSpMk id="3" creationId="{3A7B2385-8584-51ED-1EB1-542C17223C89}"/>
          </ac:cxnSpMkLst>
        </pc:cxnChg>
      </pc:sldChg>
      <pc:sldChg chg="modSp new mod ord">
        <pc:chgData name="Hoover, Austin" userId="f3770b42-2904-4699-81a3-0f507db7be13" providerId="ADAL" clId="{DD8677C0-37CA-5D8A-81FC-9F3CB71CAA9F}" dt="2026-09-30T21:25:56.859" v="28581" actId="20577"/>
        <pc:sldMkLst>
          <pc:docMk/>
          <pc:sldMk cId="1087092393" sldId="298"/>
        </pc:sldMkLst>
        <pc:spChg chg="mod">
          <ac:chgData name="Hoover, Austin" userId="f3770b42-2904-4699-81a3-0f507db7be13" providerId="ADAL" clId="{DD8677C0-37CA-5D8A-81FC-9F3CB71CAA9F}" dt="2026-09-24T14:31:42.642" v="22256" actId="20577"/>
          <ac:spMkLst>
            <pc:docMk/>
            <pc:sldMk cId="1087092393" sldId="298"/>
            <ac:spMk id="2" creationId="{206B2DAC-C880-F808-CB32-371445497932}"/>
          </ac:spMkLst>
        </pc:spChg>
        <pc:spChg chg="mod">
          <ac:chgData name="Hoover, Austin" userId="f3770b42-2904-4699-81a3-0f507db7be13" providerId="ADAL" clId="{DD8677C0-37CA-5D8A-81FC-9F3CB71CAA9F}" dt="2026-09-30T21:25:56.859" v="28581" actId="20577"/>
          <ac:spMkLst>
            <pc:docMk/>
            <pc:sldMk cId="1087092393" sldId="298"/>
            <ac:spMk id="3" creationId="{215BFC58-C993-F87C-54F6-5FFABB5D8183}"/>
          </ac:spMkLst>
        </pc:spChg>
      </pc:sldChg>
      <pc:sldChg chg="addSp delSp modSp new mod">
        <pc:chgData name="Hoover, Austin" userId="f3770b42-2904-4699-81a3-0f507db7be13" providerId="ADAL" clId="{DD8677C0-37CA-5D8A-81FC-9F3CB71CAA9F}" dt="2026-09-23T21:29:59.449" v="20223" actId="20577"/>
        <pc:sldMkLst>
          <pc:docMk/>
          <pc:sldMk cId="3542940497" sldId="299"/>
        </pc:sldMkLst>
        <pc:spChg chg="mod">
          <ac:chgData name="Hoover, Austin" userId="f3770b42-2904-4699-81a3-0f507db7be13" providerId="ADAL" clId="{DD8677C0-37CA-5D8A-81FC-9F3CB71CAA9F}" dt="2026-09-23T21:29:59.449" v="20223" actId="20577"/>
          <ac:spMkLst>
            <pc:docMk/>
            <pc:sldMk cId="3542940497" sldId="299"/>
            <ac:spMk id="2" creationId="{D90C7546-F10E-55BE-363D-FD65F298711A}"/>
          </ac:spMkLst>
        </pc:spChg>
        <pc:spChg chg="add mod">
          <ac:chgData name="Hoover, Austin" userId="f3770b42-2904-4699-81a3-0f507db7be13" providerId="ADAL" clId="{DD8677C0-37CA-5D8A-81FC-9F3CB71CAA9F}" dt="2026-09-23T21:25:36.742" v="19783" actId="1035"/>
          <ac:spMkLst>
            <pc:docMk/>
            <pc:sldMk cId="3542940497" sldId="299"/>
            <ac:spMk id="26" creationId="{1839DD7E-DAB2-49FB-C78F-4E1D3EF19E37}"/>
          </ac:spMkLst>
        </pc:spChg>
        <pc:grpChg chg="add mod">
          <ac:chgData name="Hoover, Austin" userId="f3770b42-2904-4699-81a3-0f507db7be13" providerId="ADAL" clId="{DD8677C0-37CA-5D8A-81FC-9F3CB71CAA9F}" dt="2026-09-23T21:25:36.742" v="19783" actId="1035"/>
          <ac:grpSpMkLst>
            <pc:docMk/>
            <pc:sldMk cId="3542940497" sldId="299"/>
            <ac:grpSpMk id="24" creationId="{D83FD732-A858-CEEF-17E5-7AEDA7074F50}"/>
          </ac:grpSpMkLst>
        </pc:grpChg>
        <pc:picChg chg="add mod">
          <ac:chgData name="Hoover, Austin" userId="f3770b42-2904-4699-81a3-0f507db7be13" providerId="ADAL" clId="{DD8677C0-37CA-5D8A-81FC-9F3CB71CAA9F}" dt="2026-09-23T21:25:36.742" v="19783" actId="1035"/>
          <ac:picMkLst>
            <pc:docMk/>
            <pc:sldMk cId="3542940497" sldId="299"/>
            <ac:picMk id="4" creationId="{CC909E1A-F1EF-2424-CEDD-71CD31D73434}"/>
          </ac:picMkLst>
        </pc:picChg>
        <pc:picChg chg="add mod modCrop">
          <ac:chgData name="Hoover, Austin" userId="f3770b42-2904-4699-81a3-0f507db7be13" providerId="ADAL" clId="{DD8677C0-37CA-5D8A-81FC-9F3CB71CAA9F}" dt="2026-09-23T21:25:36.742" v="19783" actId="1035"/>
          <ac:picMkLst>
            <pc:docMk/>
            <pc:sldMk cId="3542940497" sldId="299"/>
            <ac:picMk id="13" creationId="{E6F30B4B-E944-0549-6D4E-C1B20FD00CED}"/>
          </ac:picMkLst>
        </pc:picChg>
        <pc:cxnChg chg="add mod">
          <ac:chgData name="Hoover, Austin" userId="f3770b42-2904-4699-81a3-0f507db7be13" providerId="ADAL" clId="{DD8677C0-37CA-5D8A-81FC-9F3CB71CAA9F}" dt="2026-09-23T21:20:01.470" v="19628" actId="14100"/>
          <ac:cxnSpMkLst>
            <pc:docMk/>
            <pc:sldMk cId="3542940497" sldId="299"/>
            <ac:cxnSpMk id="15" creationId="{E7A5A441-848E-445C-0F8A-459920C70D1F}"/>
          </ac:cxnSpMkLst>
        </pc:cxnChg>
        <pc:cxnChg chg="add mod">
          <ac:chgData name="Hoover, Austin" userId="f3770b42-2904-4699-81a3-0f507db7be13" providerId="ADAL" clId="{DD8677C0-37CA-5D8A-81FC-9F3CB71CAA9F}" dt="2026-09-23T21:20:18.420" v="19634" actId="14100"/>
          <ac:cxnSpMkLst>
            <pc:docMk/>
            <pc:sldMk cId="3542940497" sldId="299"/>
            <ac:cxnSpMk id="19" creationId="{128980EE-372F-CE2B-F34D-52F8AED36BD4}"/>
          </ac:cxnSpMkLst>
        </pc:cxnChg>
      </pc:sldChg>
      <pc:sldChg chg="addSp delSp modSp new mod ord">
        <pc:chgData name="Hoover, Austin" userId="f3770b42-2904-4699-81a3-0f507db7be13" providerId="ADAL" clId="{DD8677C0-37CA-5D8A-81FC-9F3CB71CAA9F}" dt="2026-09-23T21:15:33.041" v="19465" actId="20577"/>
        <pc:sldMkLst>
          <pc:docMk/>
          <pc:sldMk cId="483137020" sldId="300"/>
        </pc:sldMkLst>
        <pc:spChg chg="mod">
          <ac:chgData name="Hoover, Austin" userId="f3770b42-2904-4699-81a3-0f507db7be13" providerId="ADAL" clId="{DD8677C0-37CA-5D8A-81FC-9F3CB71CAA9F}" dt="2026-09-23T21:15:33.041" v="19465" actId="20577"/>
          <ac:spMkLst>
            <pc:docMk/>
            <pc:sldMk cId="483137020" sldId="300"/>
            <ac:spMk id="2" creationId="{36158D3D-80D8-27DC-15C1-669CE03BB5C6}"/>
          </ac:spMkLst>
        </pc:spChg>
        <pc:picChg chg="add mod ord">
          <ac:chgData name="Hoover, Austin" userId="f3770b42-2904-4699-81a3-0f507db7be13" providerId="ADAL" clId="{DD8677C0-37CA-5D8A-81FC-9F3CB71CAA9F}" dt="2026-09-22T20:55:07.581" v="11829"/>
          <ac:picMkLst>
            <pc:docMk/>
            <pc:sldMk cId="483137020" sldId="300"/>
            <ac:picMk id="5" creationId="{42F7F36D-C8FC-3B51-5685-A6976EAC4C5F}"/>
          </ac:picMkLst>
        </pc:picChg>
      </pc:sldChg>
      <pc:sldChg chg="addSp delSp modSp new mod ord">
        <pc:chgData name="Hoover, Austin" userId="f3770b42-2904-4699-81a3-0f507db7be13" providerId="ADAL" clId="{DD8677C0-37CA-5D8A-81FC-9F3CB71CAA9F}" dt="2026-09-24T19:54:08.410" v="24299" actId="20577"/>
        <pc:sldMkLst>
          <pc:docMk/>
          <pc:sldMk cId="3407244458" sldId="302"/>
        </pc:sldMkLst>
        <pc:spChg chg="mod">
          <ac:chgData name="Hoover, Austin" userId="f3770b42-2904-4699-81a3-0f507db7be13" providerId="ADAL" clId="{DD8677C0-37CA-5D8A-81FC-9F3CB71CAA9F}" dt="2026-09-24T19:54:08.410" v="24299" actId="20577"/>
          <ac:spMkLst>
            <pc:docMk/>
            <pc:sldMk cId="3407244458" sldId="302"/>
            <ac:spMk id="2" creationId="{14BBEA3A-F80F-2686-36AC-9D2BB90F073C}"/>
          </ac:spMkLst>
        </pc:spChg>
        <pc:spChg chg="add mod">
          <ac:chgData name="Hoover, Austin" userId="f3770b42-2904-4699-81a3-0f507db7be13" providerId="ADAL" clId="{DD8677C0-37CA-5D8A-81FC-9F3CB71CAA9F}" dt="2026-09-23T21:15:18.318" v="19459" actId="1076"/>
          <ac:spMkLst>
            <pc:docMk/>
            <pc:sldMk cId="3407244458" sldId="302"/>
            <ac:spMk id="9" creationId="{17035137-7AB4-AD3E-E9D6-59C6831AA0C5}"/>
          </ac:spMkLst>
        </pc:spChg>
        <pc:picChg chg="add mod ord">
          <ac:chgData name="Hoover, Austin" userId="f3770b42-2904-4699-81a3-0f507db7be13" providerId="ADAL" clId="{DD8677C0-37CA-5D8A-81FC-9F3CB71CAA9F}" dt="2026-09-23T21:15:18.318" v="19459" actId="1076"/>
          <ac:picMkLst>
            <pc:docMk/>
            <pc:sldMk cId="3407244458" sldId="302"/>
            <ac:picMk id="5" creationId="{41F98881-9B81-799A-4E4F-D9335344B823}"/>
          </ac:picMkLst>
        </pc:picChg>
        <pc:picChg chg="add mod">
          <ac:chgData name="Hoover, Austin" userId="f3770b42-2904-4699-81a3-0f507db7be13" providerId="ADAL" clId="{DD8677C0-37CA-5D8A-81FC-9F3CB71CAA9F}" dt="2026-09-23T21:15:21.228" v="19460" actId="1076"/>
          <ac:picMkLst>
            <pc:docMk/>
            <pc:sldMk cId="3407244458" sldId="302"/>
            <ac:picMk id="7" creationId="{1685F3E8-CF9C-1A68-EB0C-AFC53C8F115D}"/>
          </ac:picMkLst>
        </pc:picChg>
      </pc:sldChg>
      <pc:sldChg chg="addSp delSp modSp new mod">
        <pc:chgData name="Hoover, Austin" userId="f3770b42-2904-4699-81a3-0f507db7be13" providerId="ADAL" clId="{DD8677C0-37CA-5D8A-81FC-9F3CB71CAA9F}" dt="2026-09-30T21:41:10.049" v="28596" actId="207"/>
        <pc:sldMkLst>
          <pc:docMk/>
          <pc:sldMk cId="2434752165" sldId="310"/>
        </pc:sldMkLst>
        <pc:spChg chg="mod">
          <ac:chgData name="Hoover, Austin" userId="f3770b42-2904-4699-81a3-0f507db7be13" providerId="ADAL" clId="{DD8677C0-37CA-5D8A-81FC-9F3CB71CAA9F}" dt="2026-09-23T19:19:03.748" v="16647" actId="20577"/>
          <ac:spMkLst>
            <pc:docMk/>
            <pc:sldMk cId="2434752165" sldId="310"/>
            <ac:spMk id="2" creationId="{77851F4B-E41B-BFE2-359F-63FF50DC0AB0}"/>
          </ac:spMkLst>
        </pc:spChg>
        <pc:spChg chg="add mod">
          <ac:chgData name="Hoover, Austin" userId="f3770b42-2904-4699-81a3-0f507db7be13" providerId="ADAL" clId="{DD8677C0-37CA-5D8A-81FC-9F3CB71CAA9F}" dt="2026-09-30T21:41:07.486" v="28595" actId="207"/>
          <ac:spMkLst>
            <pc:docMk/>
            <pc:sldMk cId="2434752165" sldId="310"/>
            <ac:spMk id="5" creationId="{51C85A5E-68EB-8F24-2975-0878A30B62EE}"/>
          </ac:spMkLst>
        </pc:spChg>
        <pc:spChg chg="add mod">
          <ac:chgData name="Hoover, Austin" userId="f3770b42-2904-4699-81a3-0f507db7be13" providerId="ADAL" clId="{DD8677C0-37CA-5D8A-81FC-9F3CB71CAA9F}" dt="2026-09-30T21:41:10.049" v="28596" actId="207"/>
          <ac:spMkLst>
            <pc:docMk/>
            <pc:sldMk cId="2434752165" sldId="310"/>
            <ac:spMk id="6" creationId="{504030B4-B113-EAEE-5CBF-0D294C5105D6}"/>
          </ac:spMkLst>
        </pc:spChg>
        <pc:spChg chg="add mod">
          <ac:chgData name="Hoover, Austin" userId="f3770b42-2904-4699-81a3-0f507db7be13" providerId="ADAL" clId="{DD8677C0-37CA-5D8A-81FC-9F3CB71CAA9F}" dt="2026-09-24T21:26:20.192" v="27154" actId="1076"/>
          <ac:spMkLst>
            <pc:docMk/>
            <pc:sldMk cId="2434752165" sldId="310"/>
            <ac:spMk id="7" creationId="{94BD37A4-06A6-D67F-3669-874C8A0B39B1}"/>
          </ac:spMkLst>
        </pc:spChg>
        <pc:grpChg chg="add mod">
          <ac:chgData name="Hoover, Austin" userId="f3770b42-2904-4699-81a3-0f507db7be13" providerId="ADAL" clId="{DD8677C0-37CA-5D8A-81FC-9F3CB71CAA9F}" dt="2026-09-23T19:55:32.510" v="16694" actId="1076"/>
          <ac:grpSpMkLst>
            <pc:docMk/>
            <pc:sldMk cId="2434752165" sldId="310"/>
            <ac:grpSpMk id="10" creationId="{3CDCF95C-C804-E8DA-4B4A-44854E977CA6}"/>
          </ac:grpSpMkLst>
        </pc:grpChg>
        <pc:picChg chg="add mod">
          <ac:chgData name="Hoover, Austin" userId="f3770b42-2904-4699-81a3-0f507db7be13" providerId="ADAL" clId="{DD8677C0-37CA-5D8A-81FC-9F3CB71CAA9F}" dt="2026-09-24T21:26:15.046" v="27153" actId="1076"/>
          <ac:picMkLst>
            <pc:docMk/>
            <pc:sldMk cId="2434752165" sldId="310"/>
            <ac:picMk id="4" creationId="{277CD1FD-4EAC-E804-01CA-8B3F379828AE}"/>
          </ac:picMkLst>
        </pc:picChg>
        <pc:picChg chg="add mod">
          <ac:chgData name="Hoover, Austin" userId="f3770b42-2904-4699-81a3-0f507db7be13" providerId="ADAL" clId="{DD8677C0-37CA-5D8A-81FC-9F3CB71CAA9F}" dt="2026-09-23T19:55:25.420" v="16692"/>
          <ac:picMkLst>
            <pc:docMk/>
            <pc:sldMk cId="2434752165" sldId="310"/>
            <ac:picMk id="9" creationId="{31FE5F48-ED51-F864-474C-972F6511B028}"/>
          </ac:picMkLst>
        </pc:picChg>
        <pc:cxnChg chg="add mod">
          <ac:chgData name="Hoover, Austin" userId="f3770b42-2904-4699-81a3-0f507db7be13" providerId="ADAL" clId="{DD8677C0-37CA-5D8A-81FC-9F3CB71CAA9F}" dt="2026-09-24T21:25:34.575" v="27138" actId="1076"/>
          <ac:cxnSpMkLst>
            <pc:docMk/>
            <pc:sldMk cId="2434752165" sldId="310"/>
            <ac:cxnSpMk id="8" creationId="{3AA2A2CE-911E-11A4-06B7-BD2990597D86}"/>
          </ac:cxnSpMkLst>
        </pc:cxnChg>
      </pc:sldChg>
      <pc:sldChg chg="addSp delSp modSp new mod">
        <pc:chgData name="Hoover, Austin" userId="f3770b42-2904-4699-81a3-0f507db7be13" providerId="ADAL" clId="{DD8677C0-37CA-5D8A-81FC-9F3CB71CAA9F}" dt="2026-09-25T02:12:41.254" v="27226" actId="255"/>
        <pc:sldMkLst>
          <pc:docMk/>
          <pc:sldMk cId="92774532" sldId="311"/>
        </pc:sldMkLst>
        <pc:spChg chg="mod">
          <ac:chgData name="Hoover, Austin" userId="f3770b42-2904-4699-81a3-0f507db7be13" providerId="ADAL" clId="{DD8677C0-37CA-5D8A-81FC-9F3CB71CAA9F}" dt="2026-09-25T02:12:41.254" v="27226" actId="255"/>
          <ac:spMkLst>
            <pc:docMk/>
            <pc:sldMk cId="92774532" sldId="311"/>
            <ac:spMk id="2" creationId="{927710A7-9AE1-1261-8D47-974850A2748A}"/>
          </ac:spMkLst>
        </pc:spChg>
        <pc:spChg chg="add mod">
          <ac:chgData name="Hoover, Austin" userId="f3770b42-2904-4699-81a3-0f507db7be13" providerId="ADAL" clId="{DD8677C0-37CA-5D8A-81FC-9F3CB71CAA9F}" dt="2026-09-23T19:56:46.188" v="16715" actId="1076"/>
          <ac:spMkLst>
            <pc:docMk/>
            <pc:sldMk cId="92774532" sldId="311"/>
            <ac:spMk id="7" creationId="{14BCD263-0879-97DB-5DBD-887CC6FA8EB7}"/>
          </ac:spMkLst>
        </pc:spChg>
        <pc:picChg chg="add mod">
          <ac:chgData name="Hoover, Austin" userId="f3770b42-2904-4699-81a3-0f507db7be13" providerId="ADAL" clId="{DD8677C0-37CA-5D8A-81FC-9F3CB71CAA9F}" dt="2026-09-23T19:54:03.054" v="16660"/>
          <ac:picMkLst>
            <pc:docMk/>
            <pc:sldMk cId="92774532" sldId="311"/>
            <ac:picMk id="5" creationId="{6A52655F-7B81-52D9-9536-41C900723373}"/>
          </ac:picMkLst>
        </pc:picChg>
      </pc:sldChg>
      <pc:sldChg chg="addSp delSp modSp new mod">
        <pc:chgData name="Hoover, Austin" userId="f3770b42-2904-4699-81a3-0f507db7be13" providerId="ADAL" clId="{DD8677C0-37CA-5D8A-81FC-9F3CB71CAA9F}" dt="2026-09-24T21:25:59.550" v="27146"/>
        <pc:sldMkLst>
          <pc:docMk/>
          <pc:sldMk cId="2902303986" sldId="312"/>
        </pc:sldMkLst>
        <pc:spChg chg="mod">
          <ac:chgData name="Hoover, Austin" userId="f3770b42-2904-4699-81a3-0f507db7be13" providerId="ADAL" clId="{DD8677C0-37CA-5D8A-81FC-9F3CB71CAA9F}" dt="2026-09-23T20:20:35.619" v="17004" actId="20577"/>
          <ac:spMkLst>
            <pc:docMk/>
            <pc:sldMk cId="2902303986" sldId="312"/>
            <ac:spMk id="2" creationId="{D5011EE5-674E-91AF-2689-362E0DF5910E}"/>
          </ac:spMkLst>
        </pc:spChg>
        <pc:spChg chg="add mod">
          <ac:chgData name="Hoover, Austin" userId="f3770b42-2904-4699-81a3-0f507db7be13" providerId="ADAL" clId="{DD8677C0-37CA-5D8A-81FC-9F3CB71CAA9F}" dt="2026-09-23T20:18:04.701" v="16767"/>
          <ac:spMkLst>
            <pc:docMk/>
            <pc:sldMk cId="2902303986" sldId="312"/>
            <ac:spMk id="7" creationId="{E47CA482-0491-5BB0-E25C-DD4D7B5225C1}"/>
          </ac:spMkLst>
        </pc:spChg>
        <pc:spChg chg="add mod">
          <ac:chgData name="Hoover, Austin" userId="f3770b42-2904-4699-81a3-0f507db7be13" providerId="ADAL" clId="{DD8677C0-37CA-5D8A-81FC-9F3CB71CAA9F}" dt="2026-09-23T21:07:47.022" v="19242"/>
          <ac:spMkLst>
            <pc:docMk/>
            <pc:sldMk cId="2902303986" sldId="312"/>
            <ac:spMk id="8" creationId="{73F82801-E81E-73E1-225A-9368B6216186}"/>
          </ac:spMkLst>
        </pc:spChg>
        <pc:picChg chg="add mod">
          <ac:chgData name="Hoover, Austin" userId="f3770b42-2904-4699-81a3-0f507db7be13" providerId="ADAL" clId="{DD8677C0-37CA-5D8A-81FC-9F3CB71CAA9F}" dt="2026-09-23T20:41:36.791" v="17305" actId="1076"/>
          <ac:picMkLst>
            <pc:docMk/>
            <pc:sldMk cId="2902303986" sldId="312"/>
            <ac:picMk id="4" creationId="{762C2DAE-77C9-6499-A387-7FC809844A42}"/>
          </ac:picMkLst>
        </pc:picChg>
        <pc:picChg chg="add mod">
          <ac:chgData name="Hoover, Austin" userId="f3770b42-2904-4699-81a3-0f507db7be13" providerId="ADAL" clId="{DD8677C0-37CA-5D8A-81FC-9F3CB71CAA9F}" dt="2026-09-23T20:17:39.096" v="16765"/>
          <ac:picMkLst>
            <pc:docMk/>
            <pc:sldMk cId="2902303986" sldId="312"/>
            <ac:picMk id="6" creationId="{885DDAEB-65DB-C8DF-E737-E0D3A69F3EA5}"/>
          </ac:picMkLst>
        </pc:picChg>
      </pc:sldChg>
      <pc:sldChg chg="delSp modSp add mod ord">
        <pc:chgData name="Hoover, Austin" userId="f3770b42-2904-4699-81a3-0f507db7be13" providerId="ADAL" clId="{DD8677C0-37CA-5D8A-81FC-9F3CB71CAA9F}" dt="2026-09-23T21:57:47.035" v="21628" actId="20578"/>
        <pc:sldMkLst>
          <pc:docMk/>
          <pc:sldMk cId="289210331" sldId="313"/>
        </pc:sldMkLst>
        <pc:spChg chg="mod">
          <ac:chgData name="Hoover, Austin" userId="f3770b42-2904-4699-81a3-0f507db7be13" providerId="ADAL" clId="{DD8677C0-37CA-5D8A-81FC-9F3CB71CAA9F}" dt="2026-09-23T20:53:15.173" v="18135" actId="20577"/>
          <ac:spMkLst>
            <pc:docMk/>
            <pc:sldMk cId="289210331" sldId="313"/>
            <ac:spMk id="2" creationId="{CDEB72E1-CF5C-80C3-FB72-A0D72817B0B3}"/>
          </ac:spMkLst>
        </pc:spChg>
      </pc:sldChg>
      <pc:sldChg chg="addSp delSp modSp add mod ord">
        <pc:chgData name="Hoover, Austin" userId="f3770b42-2904-4699-81a3-0f507db7be13" providerId="ADAL" clId="{DD8677C0-37CA-5D8A-81FC-9F3CB71CAA9F}" dt="2026-09-23T21:57:47.035" v="21628" actId="20578"/>
        <pc:sldMkLst>
          <pc:docMk/>
          <pc:sldMk cId="1575091343" sldId="314"/>
        </pc:sldMkLst>
        <pc:spChg chg="mod">
          <ac:chgData name="Hoover, Austin" userId="f3770b42-2904-4699-81a3-0f507db7be13" providerId="ADAL" clId="{DD8677C0-37CA-5D8A-81FC-9F3CB71CAA9F}" dt="2026-09-23T20:52:34.563" v="18123"/>
          <ac:spMkLst>
            <pc:docMk/>
            <pc:sldMk cId="1575091343" sldId="314"/>
            <ac:spMk id="2" creationId="{57DD9ADE-E2B3-DA0A-C352-1B2945AEC9D6}"/>
          </ac:spMkLst>
        </pc:spChg>
        <pc:spChg chg="mod">
          <ac:chgData name="Hoover, Austin" userId="f3770b42-2904-4699-81a3-0f507db7be13" providerId="ADAL" clId="{DD8677C0-37CA-5D8A-81FC-9F3CB71CAA9F}" dt="2026-09-23T20:51:37.747" v="18113" actId="14100"/>
          <ac:spMkLst>
            <pc:docMk/>
            <pc:sldMk cId="1575091343" sldId="314"/>
            <ac:spMk id="7" creationId="{3B5DE289-C50A-820E-F55C-D2E9BE882830}"/>
          </ac:spMkLst>
        </pc:spChg>
        <pc:cxnChg chg="mod">
          <ac:chgData name="Hoover, Austin" userId="f3770b42-2904-4699-81a3-0f507db7be13" providerId="ADAL" clId="{DD8677C0-37CA-5D8A-81FC-9F3CB71CAA9F}" dt="2026-09-23T20:51:58.182" v="18114" actId="14100"/>
          <ac:cxnSpMkLst>
            <pc:docMk/>
            <pc:sldMk cId="1575091343" sldId="314"/>
            <ac:cxnSpMk id="6" creationId="{1C81A45D-8B7D-7524-A361-C613572D1451}"/>
          </ac:cxnSpMkLst>
        </pc:cxnChg>
      </pc:sldChg>
      <pc:sldChg chg="addSp delSp modSp add mod ord">
        <pc:chgData name="Hoover, Austin" userId="f3770b42-2904-4699-81a3-0f507db7be13" providerId="ADAL" clId="{DD8677C0-37CA-5D8A-81FC-9F3CB71CAA9F}" dt="2026-09-23T21:57:47.035" v="21628" actId="20578"/>
        <pc:sldMkLst>
          <pc:docMk/>
          <pc:sldMk cId="576372946" sldId="315"/>
        </pc:sldMkLst>
        <pc:spChg chg="mod">
          <ac:chgData name="Hoover, Austin" userId="f3770b42-2904-4699-81a3-0f507db7be13" providerId="ADAL" clId="{DD8677C0-37CA-5D8A-81FC-9F3CB71CAA9F}" dt="2026-09-23T20:52:36.408" v="18124"/>
          <ac:spMkLst>
            <pc:docMk/>
            <pc:sldMk cId="576372946" sldId="315"/>
            <ac:spMk id="2" creationId="{419B4005-D027-2C0D-271D-E0C93C368434}"/>
          </ac:spMkLst>
        </pc:spChg>
        <pc:spChg chg="mod">
          <ac:chgData name="Hoover, Austin" userId="f3770b42-2904-4699-81a3-0f507db7be13" providerId="ADAL" clId="{DD8677C0-37CA-5D8A-81FC-9F3CB71CAA9F}" dt="2026-09-23T20:52:04.293" v="18116" actId="14100"/>
          <ac:spMkLst>
            <pc:docMk/>
            <pc:sldMk cId="576372946" sldId="315"/>
            <ac:spMk id="7" creationId="{5BD41F69-ACCB-8E56-C187-6AD1AFE11B66}"/>
          </ac:spMkLst>
        </pc:spChg>
        <pc:cxnChg chg="mod">
          <ac:chgData name="Hoover, Austin" userId="f3770b42-2904-4699-81a3-0f507db7be13" providerId="ADAL" clId="{DD8677C0-37CA-5D8A-81FC-9F3CB71CAA9F}" dt="2026-09-23T20:52:08.265" v="18117" actId="14100"/>
          <ac:cxnSpMkLst>
            <pc:docMk/>
            <pc:sldMk cId="576372946" sldId="315"/>
            <ac:cxnSpMk id="6" creationId="{4A7BFA9A-99F3-4C54-4519-9C300A641E85}"/>
          </ac:cxnSpMkLst>
        </pc:cxnChg>
      </pc:sldChg>
      <pc:sldChg chg="addSp delSp modSp add mod ord">
        <pc:chgData name="Hoover, Austin" userId="f3770b42-2904-4699-81a3-0f507db7be13" providerId="ADAL" clId="{DD8677C0-37CA-5D8A-81FC-9F3CB71CAA9F}" dt="2026-09-23T21:57:47.035" v="21628" actId="20578"/>
        <pc:sldMkLst>
          <pc:docMk/>
          <pc:sldMk cId="3675187349" sldId="316"/>
        </pc:sldMkLst>
        <pc:spChg chg="mod">
          <ac:chgData name="Hoover, Austin" userId="f3770b42-2904-4699-81a3-0f507db7be13" providerId="ADAL" clId="{DD8677C0-37CA-5D8A-81FC-9F3CB71CAA9F}" dt="2026-09-23T20:52:38.491" v="18125"/>
          <ac:spMkLst>
            <pc:docMk/>
            <pc:sldMk cId="3675187349" sldId="316"/>
            <ac:spMk id="2" creationId="{8854717A-D54A-8F8F-ADB5-C9DEEEBB298D}"/>
          </ac:spMkLst>
        </pc:spChg>
        <pc:spChg chg="mod">
          <ac:chgData name="Hoover, Austin" userId="f3770b42-2904-4699-81a3-0f507db7be13" providerId="ADAL" clId="{DD8677C0-37CA-5D8A-81FC-9F3CB71CAA9F}" dt="2026-09-23T20:52:16.908" v="18120" actId="14100"/>
          <ac:spMkLst>
            <pc:docMk/>
            <pc:sldMk cId="3675187349" sldId="316"/>
            <ac:spMk id="7" creationId="{E619D318-32E4-4BE0-0730-7E8DDFF64C37}"/>
          </ac:spMkLst>
        </pc:spChg>
        <pc:cxnChg chg="mod">
          <ac:chgData name="Hoover, Austin" userId="f3770b42-2904-4699-81a3-0f507db7be13" providerId="ADAL" clId="{DD8677C0-37CA-5D8A-81FC-9F3CB71CAA9F}" dt="2026-09-23T20:52:13.976" v="18119" actId="14100"/>
          <ac:cxnSpMkLst>
            <pc:docMk/>
            <pc:sldMk cId="3675187349" sldId="316"/>
            <ac:cxnSpMk id="6" creationId="{499CAA26-769E-23A8-AEA1-C663F00E84B9}"/>
          </ac:cxnSpMkLst>
        </pc:cxnChg>
      </pc:sldChg>
      <pc:sldChg chg="modSp new mod">
        <pc:chgData name="Hoover, Austin" userId="f3770b42-2904-4699-81a3-0f507db7be13" providerId="ADAL" clId="{DD8677C0-37CA-5D8A-81FC-9F3CB71CAA9F}" dt="2026-09-30T21:19:37.509" v="27881" actId="20577"/>
        <pc:sldMkLst>
          <pc:docMk/>
          <pc:sldMk cId="2485890296" sldId="317"/>
        </pc:sldMkLst>
        <pc:spChg chg="mod">
          <ac:chgData name="Hoover, Austin" userId="f3770b42-2904-4699-81a3-0f507db7be13" providerId="ADAL" clId="{DD8677C0-37CA-5D8A-81FC-9F3CB71CAA9F}" dt="2026-09-30T21:19:37.509" v="27881" actId="20577"/>
          <ac:spMkLst>
            <pc:docMk/>
            <pc:sldMk cId="2485890296" sldId="317"/>
            <ac:spMk id="2" creationId="{3775BA5D-2BC6-B52C-0D05-660DC2DA6031}"/>
          </ac:spMkLst>
        </pc:spChg>
        <pc:spChg chg="mod">
          <ac:chgData name="Hoover, Austin" userId="f3770b42-2904-4699-81a3-0f507db7be13" providerId="ADAL" clId="{DD8677C0-37CA-5D8A-81FC-9F3CB71CAA9F}" dt="2026-09-30T21:19:33.680" v="27877" actId="20577"/>
          <ac:spMkLst>
            <pc:docMk/>
            <pc:sldMk cId="2485890296" sldId="317"/>
            <ac:spMk id="3" creationId="{4093C2B2-9587-0876-DB82-122146AF74A1}"/>
          </ac:spMkLst>
        </pc:spChg>
      </pc:sldChg>
      <pc:sldChg chg="addSp delSp modSp add mod">
        <pc:chgData name="Hoover, Austin" userId="f3770b42-2904-4699-81a3-0f507db7be13" providerId="ADAL" clId="{DD8677C0-37CA-5D8A-81FC-9F3CB71CAA9F}" dt="2026-09-24T20:57:56.324" v="27010" actId="20577"/>
        <pc:sldMkLst>
          <pc:docMk/>
          <pc:sldMk cId="2159373325" sldId="320"/>
        </pc:sldMkLst>
        <pc:spChg chg="mod">
          <ac:chgData name="Hoover, Austin" userId="f3770b42-2904-4699-81a3-0f507db7be13" providerId="ADAL" clId="{DD8677C0-37CA-5D8A-81FC-9F3CB71CAA9F}" dt="2026-09-24T20:57:56.324" v="27010" actId="20577"/>
          <ac:spMkLst>
            <pc:docMk/>
            <pc:sldMk cId="2159373325" sldId="320"/>
            <ac:spMk id="2" creationId="{95FBA6F2-AE0D-EE91-4023-A1B0202B1486}"/>
          </ac:spMkLst>
        </pc:spChg>
        <pc:spChg chg="mod">
          <ac:chgData name="Hoover, Austin" userId="f3770b42-2904-4699-81a3-0f507db7be13" providerId="ADAL" clId="{DD8677C0-37CA-5D8A-81FC-9F3CB71CAA9F}" dt="2026-09-24T18:54:49.224" v="22702" actId="14100"/>
          <ac:spMkLst>
            <pc:docMk/>
            <pc:sldMk cId="2159373325" sldId="320"/>
            <ac:spMk id="4" creationId="{61AA6B15-154E-81E3-9D1E-2958595D86DE}"/>
          </ac:spMkLst>
        </pc:spChg>
        <pc:picChg chg="add mod modCrop">
          <ac:chgData name="Hoover, Austin" userId="f3770b42-2904-4699-81a3-0f507db7be13" providerId="ADAL" clId="{DD8677C0-37CA-5D8A-81FC-9F3CB71CAA9F}" dt="2026-09-24T18:55:41.616" v="22724" actId="167"/>
          <ac:picMkLst>
            <pc:docMk/>
            <pc:sldMk cId="2159373325" sldId="320"/>
            <ac:picMk id="13" creationId="{B6A3B293-1BBF-C33E-6B1C-C97404462C99}"/>
          </ac:picMkLst>
        </pc:picChg>
      </pc:sldChg>
      <pc:sldChg chg="addSp delSp modSp add mod">
        <pc:chgData name="Hoover, Austin" userId="f3770b42-2904-4699-81a3-0f507db7be13" providerId="ADAL" clId="{DD8677C0-37CA-5D8A-81FC-9F3CB71CAA9F}" dt="2026-09-24T18:55:50.593" v="22728"/>
        <pc:sldMkLst>
          <pc:docMk/>
          <pc:sldMk cId="123060760" sldId="321"/>
        </pc:sldMkLst>
        <pc:spChg chg="add mod">
          <ac:chgData name="Hoover, Austin" userId="f3770b42-2904-4699-81a3-0f507db7be13" providerId="ADAL" clId="{DD8677C0-37CA-5D8A-81FC-9F3CB71CAA9F}" dt="2026-09-24T18:55:50.593" v="22728"/>
          <ac:spMkLst>
            <pc:docMk/>
            <pc:sldMk cId="123060760" sldId="321"/>
            <ac:spMk id="9" creationId="{CD33F08A-F885-8643-A27E-C3B6CB27007E}"/>
          </ac:spMkLst>
        </pc:spChg>
        <pc:picChg chg="add del mod">
          <ac:chgData name="Hoover, Austin" userId="f3770b42-2904-4699-81a3-0f507db7be13" providerId="ADAL" clId="{DD8677C0-37CA-5D8A-81FC-9F3CB71CAA9F}" dt="2026-09-24T18:55:39.097" v="22723" actId="167"/>
          <ac:picMkLst>
            <pc:docMk/>
            <pc:sldMk cId="123060760" sldId="321"/>
            <ac:picMk id="6" creationId="{0CBE1180-4DD7-0F66-FDC6-4D5C00392714}"/>
          </ac:picMkLst>
        </pc:picChg>
      </pc:sldChg>
      <pc:sldChg chg="addSp delSp modSp add mod ord">
        <pc:chgData name="Hoover, Austin" userId="f3770b42-2904-4699-81a3-0f507db7be13" providerId="ADAL" clId="{DD8677C0-37CA-5D8A-81FC-9F3CB71CAA9F}" dt="2026-09-24T20:57:58.683" v="27013" actId="20577"/>
        <pc:sldMkLst>
          <pc:docMk/>
          <pc:sldMk cId="1626909385" sldId="322"/>
        </pc:sldMkLst>
        <pc:spChg chg="mod">
          <ac:chgData name="Hoover, Austin" userId="f3770b42-2904-4699-81a3-0f507db7be13" providerId="ADAL" clId="{DD8677C0-37CA-5D8A-81FC-9F3CB71CAA9F}" dt="2026-09-24T20:57:58.683" v="27013" actId="20577"/>
          <ac:spMkLst>
            <pc:docMk/>
            <pc:sldMk cId="1626909385" sldId="322"/>
            <ac:spMk id="2" creationId="{BDE9D5C0-D4BE-2A14-DDF5-37E71F7DB7D1}"/>
          </ac:spMkLst>
        </pc:spChg>
        <pc:spChg chg="add mod">
          <ac:chgData name="Hoover, Austin" userId="f3770b42-2904-4699-81a3-0f507db7be13" providerId="ADAL" clId="{DD8677C0-37CA-5D8A-81FC-9F3CB71CAA9F}" dt="2026-09-24T18:55:47.827" v="22726"/>
          <ac:spMkLst>
            <pc:docMk/>
            <pc:sldMk cId="1626909385" sldId="322"/>
            <ac:spMk id="6" creationId="{41E87081-EAA9-D025-104C-3D8E3F1B54D8}"/>
          </ac:spMkLst>
        </pc:spChg>
        <pc:picChg chg="add mod">
          <ac:chgData name="Hoover, Austin" userId="f3770b42-2904-4699-81a3-0f507db7be13" providerId="ADAL" clId="{DD8677C0-37CA-5D8A-81FC-9F3CB71CAA9F}" dt="2026-09-24T18:55:36.016" v="22722" actId="167"/>
          <ac:picMkLst>
            <pc:docMk/>
            <pc:sldMk cId="1626909385" sldId="322"/>
            <ac:picMk id="5" creationId="{8B9F1DD5-C159-9917-5931-2957440B1FFD}"/>
          </ac:picMkLst>
        </pc:picChg>
      </pc:sldChg>
      <pc:sldChg chg="addSp delSp modSp new mod">
        <pc:chgData name="Hoover, Austin" userId="f3770b42-2904-4699-81a3-0f507db7be13" providerId="ADAL" clId="{DD8677C0-37CA-5D8A-81FC-9F3CB71CAA9F}" dt="2026-09-24T20:16:11.594" v="26170"/>
        <pc:sldMkLst>
          <pc:docMk/>
          <pc:sldMk cId="2913367097" sldId="323"/>
        </pc:sldMkLst>
        <pc:spChg chg="mod">
          <ac:chgData name="Hoover, Austin" userId="f3770b42-2904-4699-81a3-0f507db7be13" providerId="ADAL" clId="{DD8677C0-37CA-5D8A-81FC-9F3CB71CAA9F}" dt="2026-09-24T20:16:11.594" v="26170"/>
          <ac:spMkLst>
            <pc:docMk/>
            <pc:sldMk cId="2913367097" sldId="323"/>
            <ac:spMk id="2" creationId="{B9BD98EF-70F4-18D4-1BB7-090214B624F5}"/>
          </ac:spMkLst>
        </pc:spChg>
        <pc:picChg chg="add mod">
          <ac:chgData name="Hoover, Austin" userId="f3770b42-2904-4699-81a3-0f507db7be13" providerId="ADAL" clId="{DD8677C0-37CA-5D8A-81FC-9F3CB71CAA9F}" dt="2026-09-24T20:16:00.644" v="26169"/>
          <ac:picMkLst>
            <pc:docMk/>
            <pc:sldMk cId="2913367097" sldId="323"/>
            <ac:picMk id="5" creationId="{4BE74DB4-86ED-E55C-A310-1A3AEC9CCDB3}"/>
          </ac:picMkLst>
        </pc:picChg>
      </pc:sldChg>
      <pc:sldChg chg="add">
        <pc:chgData name="Hoover, Austin" userId="f3770b42-2904-4699-81a3-0f507db7be13" providerId="ADAL" clId="{DD8677C0-37CA-5D8A-81FC-9F3CB71CAA9F}" dt="2026-09-24T21:19:44.227" v="27079"/>
        <pc:sldMkLst>
          <pc:docMk/>
          <pc:sldMk cId="1239151996" sldId="324"/>
        </pc:sldMkLst>
      </pc:sldChg>
      <pc:sldChg chg="addSp modSp add mod">
        <pc:chgData name="Hoover, Austin" userId="f3770b42-2904-4699-81a3-0f507db7be13" providerId="ADAL" clId="{DD8677C0-37CA-5D8A-81FC-9F3CB71CAA9F}" dt="2026-09-30T21:10:54.486" v="27375" actId="1076"/>
        <pc:sldMkLst>
          <pc:docMk/>
          <pc:sldMk cId="1170200089" sldId="325"/>
        </pc:sldMkLst>
        <pc:spChg chg="add mod">
          <ac:chgData name="Hoover, Austin" userId="f3770b42-2904-4699-81a3-0f507db7be13" providerId="ADAL" clId="{DD8677C0-37CA-5D8A-81FC-9F3CB71CAA9F}" dt="2026-09-30T21:10:54.486" v="27375" actId="1076"/>
          <ac:spMkLst>
            <pc:docMk/>
            <pc:sldMk cId="1170200089" sldId="325"/>
            <ac:spMk id="3" creationId="{FA63FDDD-FEDF-3120-47B1-917BD234DCC4}"/>
          </ac:spMkLst>
        </pc:spChg>
      </pc:sldChg>
      <pc:sldMasterChg chg="addSp delSp modSp mod modSldLayout">
        <pc:chgData name="Hoover, Austin" userId="f3770b42-2904-4699-81a3-0f507db7be13" providerId="ADAL" clId="{DD8677C0-37CA-5D8A-81FC-9F3CB71CAA9F}" dt="2026-09-30T21:12:33.625" v="27489" actId="14100"/>
        <pc:sldMasterMkLst>
          <pc:docMk/>
          <pc:sldMasterMk cId="2196214776" sldId="2147483791"/>
        </pc:sldMasterMkLst>
        <pc:spChg chg="add del">
          <ac:chgData name="Hoover, Austin" userId="f3770b42-2904-4699-81a3-0f507db7be13" providerId="ADAL" clId="{DD8677C0-37CA-5D8A-81FC-9F3CB71CAA9F}" dt="2026-09-30T21:12:21.776" v="27483" actId="478"/>
          <ac:spMkLst>
            <pc:docMk/>
            <pc:sldMasterMk cId="2196214776" sldId="2147483791"/>
            <ac:spMk id="2" creationId="{D44753CB-6476-BF2C-3CDC-FAB102C713EC}"/>
          </ac:spMkLst>
        </pc:spChg>
        <pc:spChg chg="mod">
          <ac:chgData name="Hoover, Austin" userId="f3770b42-2904-4699-81a3-0f507db7be13" providerId="ADAL" clId="{DD8677C0-37CA-5D8A-81FC-9F3CB71CAA9F}" dt="2026-09-15T15:35:33.010" v="292" actId="255"/>
          <ac:spMkLst>
            <pc:docMk/>
            <pc:sldMasterMk cId="2196214776" sldId="2147483791"/>
            <ac:spMk id="3" creationId="{77933DD6-9940-13F2-ECB0-187773310927}"/>
          </ac:spMkLst>
        </pc:spChg>
        <pc:spChg chg="add mod">
          <ac:chgData name="Hoover, Austin" userId="f3770b42-2904-4699-81a3-0f507db7be13" providerId="ADAL" clId="{DD8677C0-37CA-5D8A-81FC-9F3CB71CAA9F}" dt="2026-09-30T21:12:20.829" v="27482"/>
          <ac:spMkLst>
            <pc:docMk/>
            <pc:sldMasterMk cId="2196214776" sldId="2147483791"/>
            <ac:spMk id="5" creationId="{0AFB2C64-DDEF-6177-C3E3-DED6134B89C8}"/>
          </ac:spMkLst>
        </pc:spChg>
        <pc:spChg chg="mod">
          <ac:chgData name="Hoover, Austin" userId="f3770b42-2904-4699-81a3-0f507db7be13" providerId="ADAL" clId="{DD8677C0-37CA-5D8A-81FC-9F3CB71CAA9F}" dt="2026-09-15T15:17:25.888" v="87" actId="255"/>
          <ac:spMkLst>
            <pc:docMk/>
            <pc:sldMasterMk cId="2196214776" sldId="2147483791"/>
            <ac:spMk id="40" creationId="{25FC33D5-6A3D-626E-929B-EDEF84A7F09B}"/>
          </ac:spMkLst>
        </pc:spChg>
        <pc:picChg chg="mod">
          <ac:chgData name="Hoover, Austin" userId="f3770b42-2904-4699-81a3-0f507db7be13" providerId="ADAL" clId="{DD8677C0-37CA-5D8A-81FC-9F3CB71CAA9F}" dt="2026-09-30T21:08:11.222" v="27233" actId="29295"/>
          <ac:picMkLst>
            <pc:docMk/>
            <pc:sldMasterMk cId="2196214776" sldId="2147483791"/>
            <ac:picMk id="4" creationId="{DA71EE48-8BD9-3BF1-C2B5-4944AA1E0A31}"/>
          </ac:picMkLst>
        </pc:picChg>
        <pc:sldLayoutChg chg="addSp delSp modSp mod">
          <pc:chgData name="Hoover, Austin" userId="f3770b42-2904-4699-81a3-0f507db7be13" providerId="ADAL" clId="{DD8677C0-37CA-5D8A-81FC-9F3CB71CAA9F}" dt="2026-09-30T21:12:33.625" v="27489" actId="14100"/>
          <pc:sldLayoutMkLst>
            <pc:docMk/>
            <pc:sldMasterMk cId="2196214776" sldId="2147483791"/>
            <pc:sldLayoutMk cId="900239023" sldId="2147483832"/>
          </pc:sldLayoutMkLst>
          <pc:spChg chg="mod">
            <ac:chgData name="Hoover, Austin" userId="f3770b42-2904-4699-81a3-0f507db7be13" providerId="ADAL" clId="{DD8677C0-37CA-5D8A-81FC-9F3CB71CAA9F}" dt="2026-09-30T21:12:33.625" v="27489" actId="14100"/>
            <ac:spMkLst>
              <pc:docMk/>
              <pc:sldMasterMk cId="2196214776" sldId="2147483791"/>
              <pc:sldLayoutMk cId="900239023" sldId="2147483832"/>
              <ac:spMk id="2" creationId="{3686FC81-A3F3-B33A-2C29-BE8BF389D996}"/>
            </ac:spMkLst>
          </pc:spChg>
          <pc:spChg chg="add mod">
            <ac:chgData name="Hoover, Austin" userId="f3770b42-2904-4699-81a3-0f507db7be13" providerId="ADAL" clId="{DD8677C0-37CA-5D8A-81FC-9F3CB71CAA9F}" dt="2026-09-30T21:12:29.103" v="27486"/>
            <ac:spMkLst>
              <pc:docMk/>
              <pc:sldMasterMk cId="2196214776" sldId="2147483791"/>
              <pc:sldLayoutMk cId="900239023" sldId="2147483832"/>
              <ac:spMk id="3" creationId="{2908B9A7-C8B6-CD60-634B-671EC34AC877}"/>
            </ac:spMkLst>
          </pc:spChg>
          <pc:spChg chg="add mod">
            <ac:chgData name="Hoover, Austin" userId="f3770b42-2904-4699-81a3-0f507db7be13" providerId="ADAL" clId="{DD8677C0-37CA-5D8A-81FC-9F3CB71CAA9F}" dt="2026-09-30T21:12:31.897" v="27488"/>
            <ac:spMkLst>
              <pc:docMk/>
              <pc:sldMasterMk cId="2196214776" sldId="2147483791"/>
              <pc:sldLayoutMk cId="900239023" sldId="2147483832"/>
              <ac:spMk id="4" creationId="{8F8386EC-53F5-2373-5529-74BB2A01B8B3}"/>
            </ac:spMkLst>
          </pc:spChg>
          <pc:spChg chg="add mod">
            <ac:chgData name="Hoover, Austin" userId="f3770b42-2904-4699-81a3-0f507db7be13" providerId="ADAL" clId="{DD8677C0-37CA-5D8A-81FC-9F3CB71CAA9F}" dt="2026-09-19T21:10:42.456" v="9127" actId="255"/>
            <ac:spMkLst>
              <pc:docMk/>
              <pc:sldMasterMk cId="2196214776" sldId="2147483791"/>
              <pc:sldLayoutMk cId="900239023" sldId="2147483832"/>
              <ac:spMk id="5" creationId="{F367149E-F838-4FBA-E19C-C5ADA8EF4668}"/>
            </ac:spMkLst>
          </pc:spChg>
        </pc:sldLayoutChg>
        <pc:sldLayoutChg chg="addSp delSp modSp mod">
          <pc:chgData name="Hoover, Austin" userId="f3770b42-2904-4699-81a3-0f507db7be13" providerId="ADAL" clId="{DD8677C0-37CA-5D8A-81FC-9F3CB71CAA9F}" dt="2026-09-22T18:08:21.948" v="10910" actId="255"/>
          <pc:sldLayoutMkLst>
            <pc:docMk/>
            <pc:sldMasterMk cId="2196214776" sldId="2147483791"/>
            <pc:sldLayoutMk cId="267694211" sldId="2147483941"/>
          </pc:sldLayoutMkLst>
          <pc:spChg chg="add mod">
            <ac:chgData name="Hoover, Austin" userId="f3770b42-2904-4699-81a3-0f507db7be13" providerId="ADAL" clId="{DD8677C0-37CA-5D8A-81FC-9F3CB71CAA9F}" dt="2026-09-15T15:58:19.324" v="954" actId="14100"/>
            <ac:spMkLst>
              <pc:docMk/>
              <pc:sldMasterMk cId="2196214776" sldId="2147483791"/>
              <pc:sldLayoutMk cId="267694211" sldId="2147483941"/>
              <ac:spMk id="5" creationId="{22F4790E-E6F6-CC5F-121A-2A411A201A0A}"/>
            </ac:spMkLst>
          </pc:spChg>
          <pc:spChg chg="add mod">
            <ac:chgData name="Hoover, Austin" userId="f3770b42-2904-4699-81a3-0f507db7be13" providerId="ADAL" clId="{DD8677C0-37CA-5D8A-81FC-9F3CB71CAA9F}" dt="2026-09-22T18:08:21.948" v="10910" actId="255"/>
            <ac:spMkLst>
              <pc:docMk/>
              <pc:sldMasterMk cId="2196214776" sldId="2147483791"/>
              <pc:sldLayoutMk cId="267694211" sldId="2147483941"/>
              <ac:spMk id="6" creationId="{CF4DDD65-3891-469D-7F8C-8709C673472D}"/>
            </ac:spMkLst>
          </pc:spChg>
        </pc:sldLayoutChg>
      </pc:sldMasterChg>
    </pc:docChg>
  </pc:docChgLst>
  <pc:docChgLst>
    <pc:chgData name="Hoover, Austin" userId="f3770b42-2904-4699-81a3-0f507db7be13" providerId="ADAL" clId="{55667F08-B810-5BE8-B825-E50A0D3359CB}"/>
    <pc:docChg chg="undo custSel modSld sldOrd">
      <pc:chgData name="Hoover, Austin" userId="f3770b42-2904-4699-81a3-0f507db7be13" providerId="ADAL" clId="{55667F08-B810-5BE8-B825-E50A0D3359CB}" dt="2026-09-24T22:15:11.859" v="38" actId="14100"/>
      <pc:docMkLst>
        <pc:docMk/>
      </pc:docMkLst>
      <pc:sldChg chg="ord">
        <pc:chgData name="Hoover, Austin" userId="f3770b42-2904-4699-81a3-0f507db7be13" providerId="ADAL" clId="{55667F08-B810-5BE8-B825-E50A0D3359CB}" dt="2026-09-24T22:12:13.498" v="0" actId="20578"/>
        <pc:sldMkLst>
          <pc:docMk/>
          <pc:sldMk cId="755758574" sldId="289"/>
        </pc:sldMkLst>
      </pc:sldChg>
      <pc:sldChg chg="modSp mod">
        <pc:chgData name="Hoover, Austin" userId="f3770b42-2904-4699-81a3-0f507db7be13" providerId="ADAL" clId="{55667F08-B810-5BE8-B825-E50A0D3359CB}" dt="2026-09-24T22:15:11.859" v="38" actId="14100"/>
        <pc:sldMkLst>
          <pc:docMk/>
          <pc:sldMk cId="1087092393" sldId="298"/>
        </pc:sldMkLst>
        <pc:spChg chg="mod">
          <ac:chgData name="Hoover, Austin" userId="f3770b42-2904-4699-81a3-0f507db7be13" providerId="ADAL" clId="{55667F08-B810-5BE8-B825-E50A0D3359CB}" dt="2026-09-24T22:15:00.035" v="37" actId="20577"/>
          <ac:spMkLst>
            <pc:docMk/>
            <pc:sldMk cId="1087092393" sldId="298"/>
            <ac:spMk id="2" creationId="{206B2DAC-C880-F808-CB32-371445497932}"/>
          </ac:spMkLst>
        </pc:spChg>
        <pc:spChg chg="mod">
          <ac:chgData name="Hoover, Austin" userId="f3770b42-2904-4699-81a3-0f507db7be13" providerId="ADAL" clId="{55667F08-B810-5BE8-B825-E50A0D3359CB}" dt="2026-09-24T22:15:11.859" v="38" actId="14100"/>
          <ac:spMkLst>
            <pc:docMk/>
            <pc:sldMk cId="1087092393" sldId="298"/>
            <ac:spMk id="3" creationId="{215BFC58-C993-F87C-54F6-5FFABB5D818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2F454D-A2FB-E28F-62C2-050A837E17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Aptos" panose="020B0004020202020204" pitchFamily="34" charset="0"/>
            </a:endParaRPr>
          </a:p>
        </p:txBody>
      </p:sp>
      <p:sp>
        <p:nvSpPr>
          <p:cNvPr id="3" name="Date Placeholder 2">
            <a:extLst>
              <a:ext uri="{FF2B5EF4-FFF2-40B4-BE49-F238E27FC236}">
                <a16:creationId xmlns:a16="http://schemas.microsoft.com/office/drawing/2014/main" id="{BA896BDF-7ADA-716C-F5CA-D157A094BBB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A614C3F-0AF5-DA4C-84F9-3990FF0B58A5}" type="datetimeFigureOut">
              <a:rPr lang="en-US" smtClean="0">
                <a:latin typeface="Aptos" panose="020B0004020202020204" pitchFamily="34" charset="0"/>
              </a:rPr>
              <a:t>9/30/26</a:t>
            </a:fld>
            <a:endParaRPr lang="en-US" dirty="0">
              <a:latin typeface="Aptos" panose="020B0004020202020204" pitchFamily="34" charset="0"/>
            </a:endParaRPr>
          </a:p>
        </p:txBody>
      </p:sp>
      <p:sp>
        <p:nvSpPr>
          <p:cNvPr id="4" name="Footer Placeholder 3">
            <a:extLst>
              <a:ext uri="{FF2B5EF4-FFF2-40B4-BE49-F238E27FC236}">
                <a16:creationId xmlns:a16="http://schemas.microsoft.com/office/drawing/2014/main" id="{72677AF2-C6EF-69B3-EBC0-F3BECE6632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Aptos" panose="020B0004020202020204" pitchFamily="34" charset="0"/>
            </a:endParaRPr>
          </a:p>
        </p:txBody>
      </p:sp>
      <p:sp>
        <p:nvSpPr>
          <p:cNvPr id="5" name="Slide Number Placeholder 4">
            <a:extLst>
              <a:ext uri="{FF2B5EF4-FFF2-40B4-BE49-F238E27FC236}">
                <a16:creationId xmlns:a16="http://schemas.microsoft.com/office/drawing/2014/main" id="{E24AEBCA-6ABE-1DFD-7AA8-A3B2F1B635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7AB913-EDAA-C746-870D-9B7877FA5A85}" type="slidenum">
              <a:rPr lang="en-US" smtClean="0">
                <a:latin typeface="Aptos" panose="020B0004020202020204" pitchFamily="34" charset="0"/>
              </a:rPr>
              <a:t>‹#›</a:t>
            </a:fld>
            <a:endParaRPr lang="en-US" dirty="0">
              <a:latin typeface="Aptos" panose="020B0004020202020204" pitchFamily="34" charset="0"/>
            </a:endParaRPr>
          </a:p>
        </p:txBody>
      </p:sp>
    </p:spTree>
    <p:extLst>
      <p:ext uri="{BB962C8B-B14F-4D97-AF65-F5344CB8AC3E}">
        <p14:creationId xmlns:p14="http://schemas.microsoft.com/office/powerpoint/2010/main" val="10056905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ptos" panose="020B0004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ptos" panose="020B0004020202020204" pitchFamily="34" charset="0"/>
              </a:defRPr>
            </a:lvl1pPr>
          </a:lstStyle>
          <a:p>
            <a:fld id="{9F2D4C33-E834-184F-A85B-4B1A7D742F82}" type="datetimeFigureOut">
              <a:rPr lang="en-US" smtClean="0"/>
              <a:pPr/>
              <a:t>9/30/26</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ptos" panose="020B0004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ptos" panose="020B0004020202020204" pitchFamily="34" charset="0"/>
              </a:defRPr>
            </a:lvl1pPr>
          </a:lstStyle>
          <a:p>
            <a:fld id="{CEEA2CD3-FB95-D94F-9F04-F9F995EAB822}" type="slidenum">
              <a:rPr lang="en-US" smtClean="0"/>
              <a:pPr/>
              <a:t>‹#›</a:t>
            </a:fld>
            <a:endParaRPr lang="en-US" dirty="0"/>
          </a:p>
        </p:txBody>
      </p:sp>
    </p:spTree>
    <p:extLst>
      <p:ext uri="{BB962C8B-B14F-4D97-AF65-F5344CB8AC3E}">
        <p14:creationId xmlns:p14="http://schemas.microsoft.com/office/powerpoint/2010/main" val="1818331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ptos" panose="020B0004020202020204"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5</a:t>
            </a:fld>
            <a:endParaRPr lang="en-US" dirty="0"/>
          </a:p>
        </p:txBody>
      </p:sp>
    </p:spTree>
    <p:extLst>
      <p:ext uri="{BB962C8B-B14F-4D97-AF65-F5344CB8AC3E}">
        <p14:creationId xmlns:p14="http://schemas.microsoft.com/office/powerpoint/2010/main" val="1474242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Note finite beam size in x-y plane</a:t>
            </a:r>
          </a:p>
          <a:p>
            <a:pPr marL="171450" indent="-171450">
              <a:buFont typeface="Arial" panose="020B0604020202020204" pitchFamily="34" charset="0"/>
              <a:buChar char="•"/>
            </a:pPr>
            <a:r>
              <a:rPr lang="en-US" dirty="0"/>
              <a:t>Same underlying distribution</a:t>
            </a:r>
          </a:p>
        </p:txBody>
      </p:sp>
      <p:sp>
        <p:nvSpPr>
          <p:cNvPr id="4" name="Slide Number Placeholder 3"/>
          <p:cNvSpPr>
            <a:spLocks noGrp="1"/>
          </p:cNvSpPr>
          <p:nvPr>
            <p:ph type="sldNum" sz="quarter" idx="5"/>
          </p:nvPr>
        </p:nvSpPr>
        <p:spPr/>
        <p:txBody>
          <a:bodyPr/>
          <a:lstStyle/>
          <a:p>
            <a:fld id="{CEEA2CD3-FB95-D94F-9F04-F9F995EAB822}" type="slidenum">
              <a:rPr lang="en-US" smtClean="0"/>
              <a:pPr/>
              <a:t>7</a:t>
            </a:fld>
            <a:endParaRPr lang="en-US" dirty="0"/>
          </a:p>
        </p:txBody>
      </p:sp>
    </p:spTree>
    <p:extLst>
      <p:ext uri="{BB962C8B-B14F-4D97-AF65-F5344CB8AC3E}">
        <p14:creationId xmlns:p14="http://schemas.microsoft.com/office/powerpoint/2010/main" val="749061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14</a:t>
            </a:fld>
            <a:endParaRPr lang="en-US" dirty="0"/>
          </a:p>
        </p:txBody>
      </p:sp>
    </p:spTree>
    <p:extLst>
      <p:ext uri="{BB962C8B-B14F-4D97-AF65-F5344CB8AC3E}">
        <p14:creationId xmlns:p14="http://schemas.microsoft.com/office/powerpoint/2010/main" val="1138524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Notice more gaussian profile in mode 2.</a:t>
            </a:r>
          </a:p>
          <a:p>
            <a:pPr marL="171450" indent="-171450">
              <a:buFont typeface="Arial" panose="020B0604020202020204" pitchFamily="34" charset="0"/>
              <a:buChar char="•"/>
            </a:pPr>
            <a:r>
              <a:rPr lang="en-US" dirty="0"/>
              <a:t>There is phase error which we do not account for: we reconstruct the beam at different location than injection. This would essentially rotate u1-u1’.</a:t>
            </a:r>
          </a:p>
          <a:p>
            <a:pPr marL="171450" indent="-171450">
              <a:buFont typeface="Arial" panose="020B0604020202020204" pitchFamily="34" charset="0"/>
              <a:buChar char="•"/>
            </a:pPr>
            <a:r>
              <a:rPr lang="en-US" dirty="0"/>
              <a:t>Maybe add slide on beam parameters. Note the very large intensity (600 </a:t>
            </a:r>
            <a:r>
              <a:rPr lang="en-US" dirty="0" err="1"/>
              <a:t>minipulses</a:t>
            </a:r>
            <a:r>
              <a:rPr lang="en-US" dirty="0"/>
              <a:t>) within small footprint (~4 mm </a:t>
            </a:r>
            <a:r>
              <a:rPr lang="en-US" dirty="0" err="1"/>
              <a:t>mrad</a:t>
            </a:r>
            <a:r>
              <a:rPr lang="en-US" dirty="0"/>
              <a:t> eps1)</a:t>
            </a:r>
          </a:p>
        </p:txBody>
      </p:sp>
      <p:sp>
        <p:nvSpPr>
          <p:cNvPr id="4" name="Slide Number Placeholder 3"/>
          <p:cNvSpPr>
            <a:spLocks noGrp="1"/>
          </p:cNvSpPr>
          <p:nvPr>
            <p:ph type="sldNum" sz="quarter" idx="5"/>
          </p:nvPr>
        </p:nvSpPr>
        <p:spPr/>
        <p:txBody>
          <a:bodyPr/>
          <a:lstStyle/>
          <a:p>
            <a:fld id="{CEEA2CD3-FB95-D94F-9F04-F9F995EAB822}" type="slidenum">
              <a:rPr lang="en-US" smtClean="0"/>
              <a:pPr/>
              <a:t>16</a:t>
            </a:fld>
            <a:endParaRPr lang="en-US" dirty="0"/>
          </a:p>
        </p:txBody>
      </p:sp>
    </p:spTree>
    <p:extLst>
      <p:ext uri="{BB962C8B-B14F-4D97-AF65-F5344CB8AC3E}">
        <p14:creationId xmlns:p14="http://schemas.microsoft.com/office/powerpoint/2010/main" val="20435734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18</a:t>
            </a:fld>
            <a:endParaRPr lang="en-US" dirty="0"/>
          </a:p>
        </p:txBody>
      </p:sp>
    </p:spTree>
    <p:extLst>
      <p:ext uri="{BB962C8B-B14F-4D97-AF65-F5344CB8AC3E}">
        <p14:creationId xmlns:p14="http://schemas.microsoft.com/office/powerpoint/2010/main" val="2334128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FA8C0-1B88-B9CB-756E-4D820819A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D1470A-C8B9-A5FC-B4AA-6F4B9A1813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22224E-3FBC-3544-F92A-D79EE5794A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F29C05-4E7B-2B6B-85E1-C22C66991DAD}"/>
              </a:ext>
            </a:extLst>
          </p:cNvPr>
          <p:cNvSpPr>
            <a:spLocks noGrp="1"/>
          </p:cNvSpPr>
          <p:nvPr>
            <p:ph type="sldNum" sz="quarter" idx="5"/>
          </p:nvPr>
        </p:nvSpPr>
        <p:spPr/>
        <p:txBody>
          <a:bodyPr/>
          <a:lstStyle/>
          <a:p>
            <a:fld id="{CEEA2CD3-FB95-D94F-9F04-F9F995EAB822}" type="slidenum">
              <a:rPr lang="en-US" smtClean="0"/>
              <a:pPr/>
              <a:t>19</a:t>
            </a:fld>
            <a:endParaRPr lang="en-US" dirty="0"/>
          </a:p>
        </p:txBody>
      </p:sp>
    </p:spTree>
    <p:extLst>
      <p:ext uri="{BB962C8B-B14F-4D97-AF65-F5344CB8AC3E}">
        <p14:creationId xmlns:p14="http://schemas.microsoft.com/office/powerpoint/2010/main" val="13395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E8F11-5069-D0FD-23D0-71F57616C5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FA6BFA-BA0E-606E-1DAA-2F06C68830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3B6864-01C8-A97D-8F21-F7B8807061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3BF61E-0B98-793E-F015-E8F366B0885C}"/>
              </a:ext>
            </a:extLst>
          </p:cNvPr>
          <p:cNvSpPr>
            <a:spLocks noGrp="1"/>
          </p:cNvSpPr>
          <p:nvPr>
            <p:ph type="sldNum" sz="quarter" idx="5"/>
          </p:nvPr>
        </p:nvSpPr>
        <p:spPr/>
        <p:txBody>
          <a:bodyPr/>
          <a:lstStyle/>
          <a:p>
            <a:fld id="{CEEA2CD3-FB95-D94F-9F04-F9F995EAB822}" type="slidenum">
              <a:rPr lang="en-US" smtClean="0"/>
              <a:pPr/>
              <a:t>20</a:t>
            </a:fld>
            <a:endParaRPr lang="en-US" dirty="0"/>
          </a:p>
        </p:txBody>
      </p:sp>
    </p:spTree>
    <p:extLst>
      <p:ext uri="{BB962C8B-B14F-4D97-AF65-F5344CB8AC3E}">
        <p14:creationId xmlns:p14="http://schemas.microsoft.com/office/powerpoint/2010/main" val="3339583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D27F9-FE6F-9446-A9BF-9E1EAA42B5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690824-9354-2601-9129-CD022D6D68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CD3640-C040-4A16-820A-16A8744DBA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BEFC6F-093C-8E83-8DF6-9A814CEFC874}"/>
              </a:ext>
            </a:extLst>
          </p:cNvPr>
          <p:cNvSpPr>
            <a:spLocks noGrp="1"/>
          </p:cNvSpPr>
          <p:nvPr>
            <p:ph type="sldNum" sz="quarter" idx="5"/>
          </p:nvPr>
        </p:nvSpPr>
        <p:spPr/>
        <p:txBody>
          <a:bodyPr/>
          <a:lstStyle/>
          <a:p>
            <a:fld id="{CEEA2CD3-FB95-D94F-9F04-F9F995EAB822}" type="slidenum">
              <a:rPr lang="en-US" smtClean="0"/>
              <a:pPr/>
              <a:t>21</a:t>
            </a:fld>
            <a:endParaRPr lang="en-US" dirty="0"/>
          </a:p>
        </p:txBody>
      </p:sp>
    </p:spTree>
    <p:extLst>
      <p:ext uri="{BB962C8B-B14F-4D97-AF65-F5344CB8AC3E}">
        <p14:creationId xmlns:p14="http://schemas.microsoft.com/office/powerpoint/2010/main" val="4102580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22</a:t>
            </a:fld>
            <a:endParaRPr lang="en-US" dirty="0"/>
          </a:p>
        </p:txBody>
      </p:sp>
    </p:spTree>
    <p:extLst>
      <p:ext uri="{BB962C8B-B14F-4D97-AF65-F5344CB8AC3E}">
        <p14:creationId xmlns:p14="http://schemas.microsoft.com/office/powerpoint/2010/main" val="779104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Note: new phase would require nonzero x’. Jeff’s simulations told us to minimize x’ to avoid losses… so will need to check simulation aperture.</a:t>
            </a:r>
          </a:p>
          <a:p>
            <a:endParaRPr lang="en-US" dirty="0"/>
          </a:p>
        </p:txBody>
      </p:sp>
      <p:sp>
        <p:nvSpPr>
          <p:cNvPr id="4" name="Slide Number Placeholder 3"/>
          <p:cNvSpPr>
            <a:spLocks noGrp="1"/>
          </p:cNvSpPr>
          <p:nvPr>
            <p:ph type="sldNum" sz="quarter" idx="5"/>
          </p:nvPr>
        </p:nvSpPr>
        <p:spPr/>
        <p:txBody>
          <a:bodyPr/>
          <a:lstStyle/>
          <a:p>
            <a:fld id="{CEEA2CD3-FB95-D94F-9F04-F9F995EAB822}" type="slidenum">
              <a:rPr lang="en-US" smtClean="0"/>
              <a:pPr/>
              <a:t>25</a:t>
            </a:fld>
            <a:endParaRPr lang="en-US" dirty="0"/>
          </a:p>
        </p:txBody>
      </p:sp>
    </p:spTree>
    <p:extLst>
      <p:ext uri="{BB962C8B-B14F-4D97-AF65-F5344CB8AC3E}">
        <p14:creationId xmlns:p14="http://schemas.microsoft.com/office/powerpoint/2010/main" val="18422865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Standard">
    <p:spTree>
      <p:nvGrpSpPr>
        <p:cNvPr id="1" name=""/>
        <p:cNvGrpSpPr/>
        <p:nvPr/>
      </p:nvGrpSpPr>
      <p:grpSpPr>
        <a:xfrm>
          <a:off x="0" y="0"/>
          <a:ext cx="0" cy="0"/>
          <a:chOff x="0" y="0"/>
          <a:chExt cx="0" cy="0"/>
        </a:xfrm>
      </p:grpSpPr>
      <p:pic>
        <p:nvPicPr>
          <p:cNvPr id="3" name="Picture 2" descr="2021-P09584: Aerial overview of the Spallation Neutron Source, SNS, and the future location for the SNS Second Target Station, September 30, 2021.  This image has been reviewed by an ORNL Releasing Official and is approved for public release, September 26, 2022.&#10;">
            <a:extLst>
              <a:ext uri="{FF2B5EF4-FFF2-40B4-BE49-F238E27FC236}">
                <a16:creationId xmlns:a16="http://schemas.microsoft.com/office/drawing/2014/main" id="{12822F58-8A0E-A808-6766-39E2E9C02B6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10" name="Rectangle 9">
            <a:extLst>
              <a:ext uri="{FF2B5EF4-FFF2-40B4-BE49-F238E27FC236}">
                <a16:creationId xmlns:a16="http://schemas.microsoft.com/office/drawing/2014/main" id="{8B6E5A5E-2C67-D407-ED55-56457B6A5BC0}"/>
              </a:ext>
            </a:extLst>
          </p:cNvPr>
          <p:cNvSpPr/>
          <p:nvPr userDrawn="1"/>
        </p:nvSpPr>
        <p:spPr>
          <a:xfrm>
            <a:off x="585216" y="841248"/>
            <a:ext cx="5202936" cy="5202936"/>
          </a:xfrm>
          <a:prstGeom prst="rect">
            <a:avLst/>
          </a:prstGeom>
          <a:solidFill>
            <a:schemeClr val="bg1">
              <a:alpha val="8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9" name="Title 1">
            <a:extLst>
              <a:ext uri="{FF2B5EF4-FFF2-40B4-BE49-F238E27FC236}">
                <a16:creationId xmlns:a16="http://schemas.microsoft.com/office/drawing/2014/main" id="{4E63AC8A-1BE4-CC0D-A87D-57B11478230B}"/>
              </a:ext>
            </a:extLst>
          </p:cNvPr>
          <p:cNvSpPr>
            <a:spLocks noGrp="1"/>
          </p:cNvSpPr>
          <p:nvPr>
            <p:ph type="ctrTitle" hasCustomPrompt="1"/>
          </p:nvPr>
        </p:nvSpPr>
        <p:spPr>
          <a:xfrm>
            <a:off x="911588" y="2254309"/>
            <a:ext cx="4626864" cy="997196"/>
          </a:xfrm>
          <a:prstGeom prst="rect">
            <a:avLst/>
          </a:prstGeom>
        </p:spPr>
        <p:txBody>
          <a:bodyPr wrap="square" anchor="t" anchorCtr="0">
            <a:noAutofit/>
          </a:bodyPr>
          <a:lstStyle>
            <a:lvl1pPr algn="l">
              <a:spcBef>
                <a:spcPts val="900"/>
              </a:spcBef>
              <a:spcAft>
                <a:spcPts val="45"/>
              </a:spcAft>
              <a:defRPr sz="3600" b="1">
                <a:solidFill>
                  <a:schemeClr val="tx1"/>
                </a:solidFill>
                <a:latin typeface="+mj-lt"/>
              </a:defRPr>
            </a:lvl1pPr>
          </a:lstStyle>
          <a:p>
            <a:r>
              <a:rPr lang="en-US" dirty="0"/>
              <a:t>Presentation Title (Text size no larger than 36pt)</a:t>
            </a:r>
          </a:p>
        </p:txBody>
      </p:sp>
      <p:sp>
        <p:nvSpPr>
          <p:cNvPr id="1990" name="Subtitle 2">
            <a:extLst>
              <a:ext uri="{FF2B5EF4-FFF2-40B4-BE49-F238E27FC236}">
                <a16:creationId xmlns:a16="http://schemas.microsoft.com/office/drawing/2014/main" id="{2FDEC7A3-8D58-3E27-DFCC-68F1F758C82C}"/>
              </a:ext>
            </a:extLst>
          </p:cNvPr>
          <p:cNvSpPr>
            <a:spLocks noGrp="1"/>
          </p:cNvSpPr>
          <p:nvPr>
            <p:ph type="subTitle" idx="1" hasCustomPrompt="1"/>
          </p:nvPr>
        </p:nvSpPr>
        <p:spPr>
          <a:xfrm>
            <a:off x="911588" y="4031053"/>
            <a:ext cx="4626864" cy="193899"/>
          </a:xfrm>
        </p:spPr>
        <p:txBody>
          <a:bodyPr wrap="square" anchor="t" anchorCtr="0">
            <a:noAutofit/>
          </a:bodyPr>
          <a:lstStyle>
            <a:lvl1pPr marL="0" indent="0" algn="l">
              <a:spcBef>
                <a:spcPts val="900"/>
              </a:spcBef>
              <a:spcAft>
                <a:spcPts val="45"/>
              </a:spcAft>
              <a:buNone/>
              <a:defRPr sz="1400" b="1" spc="113" baseline="0">
                <a:solidFill>
                  <a:schemeClr val="tx1"/>
                </a:soli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PRESENTED BY</a:t>
            </a:r>
          </a:p>
        </p:txBody>
      </p:sp>
      <p:sp>
        <p:nvSpPr>
          <p:cNvPr id="1991" name="Text Placeholder 1961">
            <a:extLst>
              <a:ext uri="{FF2B5EF4-FFF2-40B4-BE49-F238E27FC236}">
                <a16:creationId xmlns:a16="http://schemas.microsoft.com/office/drawing/2014/main" id="{F290C317-5693-2190-DC6C-B1FBB50E65B2}"/>
              </a:ext>
            </a:extLst>
          </p:cNvPr>
          <p:cNvSpPr>
            <a:spLocks noGrp="1"/>
          </p:cNvSpPr>
          <p:nvPr>
            <p:ph type="body" sz="quarter" idx="14" hasCustomPrompt="1"/>
          </p:nvPr>
        </p:nvSpPr>
        <p:spPr>
          <a:xfrm>
            <a:off x="911588" y="1934671"/>
            <a:ext cx="4626864" cy="193899"/>
          </a:xfrm>
        </p:spPr>
        <p:txBody>
          <a:bodyPr wrap="square" anchor="t" anchorCtr="0">
            <a:noAutofit/>
          </a:bodyPr>
          <a:lstStyle>
            <a:lvl1pPr marL="0" indent="0" algn="l">
              <a:spcBef>
                <a:spcPts val="900"/>
              </a:spcBef>
              <a:spcAft>
                <a:spcPts val="45"/>
              </a:spcAft>
              <a:buNone/>
              <a:defRPr sz="1400" b="0" i="0" spc="113" baseline="0">
                <a:solidFill>
                  <a:schemeClr val="tx1"/>
                </a:solidFill>
                <a:latin typeface="+mn-lt"/>
                <a:ea typeface="Aptos Light" panose="02000000000000000000" pitchFamily="2" charset="0"/>
              </a:defRPr>
            </a:lvl1pPr>
            <a:lvl2pPr marL="342900" indent="0" algn="ctr">
              <a:buNone/>
              <a:defRPr sz="1050">
                <a:solidFill>
                  <a:schemeClr val="bg1"/>
                </a:solidFill>
              </a:defRPr>
            </a:lvl2pPr>
            <a:lvl3pPr marL="685800" indent="0" algn="ctr">
              <a:buNone/>
              <a:defRPr sz="1050">
                <a:solidFill>
                  <a:schemeClr val="bg1"/>
                </a:solidFill>
              </a:defRPr>
            </a:lvl3pPr>
            <a:lvl4pPr marL="1028700" indent="0" algn="ctr">
              <a:buNone/>
              <a:defRPr sz="1050">
                <a:solidFill>
                  <a:schemeClr val="bg1"/>
                </a:solidFill>
              </a:defRPr>
            </a:lvl4pPr>
            <a:lvl5pPr marL="1371600" indent="0" algn="ctr">
              <a:buNone/>
              <a:defRPr sz="1050">
                <a:solidFill>
                  <a:schemeClr val="bg1"/>
                </a:solidFill>
              </a:defRPr>
            </a:lvl5pPr>
          </a:lstStyle>
          <a:p>
            <a:pPr lvl="0"/>
            <a:r>
              <a:rPr lang="en-US" dirty="0"/>
              <a:t>MONTH XX, XXXX | LOCATION</a:t>
            </a:r>
          </a:p>
        </p:txBody>
      </p:sp>
      <p:sp>
        <p:nvSpPr>
          <p:cNvPr id="1993" name="Rectangle 1992">
            <a:extLst>
              <a:ext uri="{FF2B5EF4-FFF2-40B4-BE49-F238E27FC236}">
                <a16:creationId xmlns:a16="http://schemas.microsoft.com/office/drawing/2014/main" id="{75F67FD0-9510-D988-3837-38FD99E6DD28}"/>
              </a:ext>
            </a:extLst>
          </p:cNvPr>
          <p:cNvSpPr/>
          <p:nvPr userDrawn="1"/>
        </p:nvSpPr>
        <p:spPr>
          <a:xfrm>
            <a:off x="914400" y="3776472"/>
            <a:ext cx="850392"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274748"/>
              </a:solidFill>
              <a:latin typeface="Aptos Light" panose="020B0004020202020204" pitchFamily="34" charset="0"/>
            </a:endParaRPr>
          </a:p>
        </p:txBody>
      </p:sp>
      <p:sp>
        <p:nvSpPr>
          <p:cNvPr id="1994" name="Text Placeholder 47">
            <a:extLst>
              <a:ext uri="{FF2B5EF4-FFF2-40B4-BE49-F238E27FC236}">
                <a16:creationId xmlns:a16="http://schemas.microsoft.com/office/drawing/2014/main" id="{CE691B96-E32E-F7AA-D0A1-ACAFF2C96FA9}"/>
              </a:ext>
            </a:extLst>
          </p:cNvPr>
          <p:cNvSpPr>
            <a:spLocks noGrp="1"/>
          </p:cNvSpPr>
          <p:nvPr>
            <p:ph type="body" sz="quarter" idx="17" hasCustomPrompt="1"/>
          </p:nvPr>
        </p:nvSpPr>
        <p:spPr>
          <a:xfrm>
            <a:off x="911588" y="4798919"/>
            <a:ext cx="4626864" cy="246221"/>
          </a:xfrm>
        </p:spPr>
        <p:txBody>
          <a:bodyPr wrap="square" anchor="t" anchorCtr="0">
            <a:noAutofit/>
          </a:bodyPr>
          <a:lstStyle>
            <a:lvl1pPr marL="0" indent="0" algn="l">
              <a:lnSpc>
                <a:spcPct val="100000"/>
              </a:lnSpc>
              <a:spcBef>
                <a:spcPts val="900"/>
              </a:spcBef>
              <a:spcAft>
                <a:spcPts val="45"/>
              </a:spcAft>
              <a:buNone/>
              <a:defRPr sz="1600" b="0" i="0">
                <a:solidFill>
                  <a:schemeClr val="tx1"/>
                </a:solidFill>
                <a:latin typeface="+mn-lt"/>
                <a:ea typeface="Aptos Light" panose="02000000000000000000" pitchFamily="2" charset="0"/>
              </a:defRPr>
            </a:lvl1pPr>
            <a:lvl2pPr marL="342900" indent="0" algn="ctr">
              <a:buNone/>
              <a:defRPr sz="1200" b="0" i="0">
                <a:solidFill>
                  <a:schemeClr val="bg1"/>
                </a:solidFill>
                <a:latin typeface="Aptos Light" panose="02000000000000000000" pitchFamily="2" charset="0"/>
                <a:ea typeface="Aptos Light" panose="02000000000000000000" pitchFamily="2" charset="0"/>
              </a:defRPr>
            </a:lvl2pPr>
            <a:lvl3pPr marL="685800" indent="0" algn="ctr">
              <a:buNone/>
              <a:defRPr sz="1200" b="0" i="0">
                <a:solidFill>
                  <a:schemeClr val="bg1"/>
                </a:solidFill>
                <a:latin typeface="Aptos Light" panose="02000000000000000000" pitchFamily="2" charset="0"/>
                <a:ea typeface="Aptos Light" panose="02000000000000000000" pitchFamily="2" charset="0"/>
              </a:defRPr>
            </a:lvl3pPr>
            <a:lvl4pPr marL="1028700" indent="0" algn="ctr">
              <a:buNone/>
              <a:defRPr sz="1200" b="0" i="0">
                <a:solidFill>
                  <a:schemeClr val="bg1"/>
                </a:solidFill>
                <a:latin typeface="Aptos Light" panose="02000000000000000000" pitchFamily="2" charset="0"/>
                <a:ea typeface="Aptos Light" panose="02000000000000000000" pitchFamily="2" charset="0"/>
              </a:defRPr>
            </a:lvl4pPr>
            <a:lvl5pPr marL="1371600" indent="0" algn="ctr">
              <a:buNone/>
              <a:defRPr sz="12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grpSp>
        <p:nvGrpSpPr>
          <p:cNvPr id="12" name="Group 11">
            <a:extLst>
              <a:ext uri="{FF2B5EF4-FFF2-40B4-BE49-F238E27FC236}">
                <a16:creationId xmlns:a16="http://schemas.microsoft.com/office/drawing/2014/main" id="{6D78D00F-D9AE-E1AF-0E47-34A8189E2E62}"/>
              </a:ext>
            </a:extLst>
          </p:cNvPr>
          <p:cNvGrpSpPr/>
          <p:nvPr userDrawn="1"/>
        </p:nvGrpSpPr>
        <p:grpSpPr>
          <a:xfrm>
            <a:off x="859581" y="5358242"/>
            <a:ext cx="4553667" cy="438406"/>
            <a:chOff x="859581" y="5358242"/>
            <a:chExt cx="4553667" cy="438406"/>
          </a:xfrm>
        </p:grpSpPr>
        <p:sp>
          <p:nvSpPr>
            <p:cNvPr id="6" name="TextBox 5">
              <a:extLst>
                <a:ext uri="{FF2B5EF4-FFF2-40B4-BE49-F238E27FC236}">
                  <a16:creationId xmlns:a16="http://schemas.microsoft.com/office/drawing/2014/main" id="{18CD3442-F157-B130-4C8C-C1C6563CA624}"/>
                </a:ext>
              </a:extLst>
            </p:cNvPr>
            <p:cNvSpPr txBox="1"/>
            <p:nvPr userDrawn="1"/>
          </p:nvSpPr>
          <p:spPr>
            <a:xfrm>
              <a:off x="2368296" y="5404104"/>
              <a:ext cx="3044952" cy="369332"/>
            </a:xfrm>
            <a:prstGeom prst="rect">
              <a:avLst/>
            </a:prstGeom>
            <a:noFill/>
          </p:spPr>
          <p:txBody>
            <a:bodyPr wrap="square" lIns="182880" rtlCol="0">
              <a:spAutoFit/>
            </a:bodyPr>
            <a:lstStyle/>
            <a:p>
              <a:r>
                <a:rPr lang="en-US" sz="900" b="0" i="0" dirty="0">
                  <a:solidFill>
                    <a:schemeClr val="tx1"/>
                  </a:solidFill>
                  <a:latin typeface="+mn-lt"/>
                  <a:ea typeface="Aptos" panose="02000000000000000000" pitchFamily="2" charset="0"/>
                </a:rPr>
                <a:t>ORNL IS MANAGED BY UT-BATTELLE LLC </a:t>
              </a:r>
              <a:br>
                <a:rPr lang="en-US" sz="900" b="0" i="0" dirty="0">
                  <a:solidFill>
                    <a:schemeClr val="tx1"/>
                  </a:solidFill>
                  <a:latin typeface="+mn-lt"/>
                  <a:ea typeface="Aptos" panose="02000000000000000000" pitchFamily="2" charset="0"/>
                </a:rPr>
              </a:br>
              <a:r>
                <a:rPr lang="en-US" sz="900" b="0" i="0" dirty="0">
                  <a:solidFill>
                    <a:schemeClr val="tx1"/>
                  </a:solidFill>
                  <a:latin typeface="+mn-lt"/>
                  <a:ea typeface="Aptos" panose="02000000000000000000" pitchFamily="2" charset="0"/>
                </a:rPr>
                <a:t>FOR THE US DEPARTMENT OF ENERGY</a:t>
              </a:r>
            </a:p>
          </p:txBody>
        </p:sp>
        <p:pic>
          <p:nvPicPr>
            <p:cNvPr id="5" name="Picture 4" descr="Shape&#10;&#10;AI-generated content may be incorrect.">
              <a:extLst>
                <a:ext uri="{FF2B5EF4-FFF2-40B4-BE49-F238E27FC236}">
                  <a16:creationId xmlns:a16="http://schemas.microsoft.com/office/drawing/2014/main" id="{D47D5A10-ED5E-F8B2-A87C-B355D63D2FA3}"/>
                </a:ext>
              </a:extLst>
            </p:cNvPr>
            <p:cNvPicPr>
              <a:picLocks noChangeAspect="1"/>
            </p:cNvPicPr>
            <p:nvPr userDrawn="1"/>
          </p:nvPicPr>
          <p:blipFill>
            <a:blip r:embed="rId3"/>
            <a:stretch>
              <a:fillRect/>
            </a:stretch>
          </p:blipFill>
          <p:spPr>
            <a:xfrm>
              <a:off x="859581" y="5358242"/>
              <a:ext cx="1526303" cy="438406"/>
            </a:xfrm>
            <a:prstGeom prst="rect">
              <a:avLst/>
            </a:prstGeom>
          </p:spPr>
        </p:pic>
      </p:grpSp>
      <p:sp>
        <p:nvSpPr>
          <p:cNvPr id="4" name="Text Placeholder 3">
            <a:extLst>
              <a:ext uri="{FF2B5EF4-FFF2-40B4-BE49-F238E27FC236}">
                <a16:creationId xmlns:a16="http://schemas.microsoft.com/office/drawing/2014/main" id="{10248C0B-0CA2-3215-034A-F3F7983ABD3A}"/>
              </a:ext>
            </a:extLst>
          </p:cNvPr>
          <p:cNvSpPr>
            <a:spLocks noGrp="1"/>
          </p:cNvSpPr>
          <p:nvPr>
            <p:ph type="body" sz="quarter" idx="19" hasCustomPrompt="1"/>
          </p:nvPr>
        </p:nvSpPr>
        <p:spPr>
          <a:xfrm>
            <a:off x="914400" y="4379976"/>
            <a:ext cx="4626864" cy="329184"/>
          </a:xfrm>
        </p:spPr>
        <p:txBody>
          <a:bodyPr/>
          <a:lstStyle>
            <a:lvl1pPr>
              <a:defRPr sz="2400"/>
            </a:lvl1pPr>
          </a:lstStyle>
          <a:p>
            <a:pPr lvl="0"/>
            <a:r>
              <a:rPr lang="en-US" dirty="0"/>
              <a:t>First Name, Last Name</a:t>
            </a:r>
          </a:p>
        </p:txBody>
      </p:sp>
      <p:pic>
        <p:nvPicPr>
          <p:cNvPr id="2" name="Picture 1" descr="A green text on a black background&#10;&#10;Description automatically generated">
            <a:extLst>
              <a:ext uri="{FF2B5EF4-FFF2-40B4-BE49-F238E27FC236}">
                <a16:creationId xmlns:a16="http://schemas.microsoft.com/office/drawing/2014/main" id="{A3E8699E-EEEC-9278-DA03-DF810EA653F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92492" y="1104430"/>
            <a:ext cx="2718596" cy="494292"/>
          </a:xfrm>
          <a:prstGeom prst="rect">
            <a:avLst/>
          </a:prstGeom>
        </p:spPr>
      </p:pic>
    </p:spTree>
    <p:extLst>
      <p:ext uri="{BB962C8B-B14F-4D97-AF65-F5344CB8AC3E}">
        <p14:creationId xmlns:p14="http://schemas.microsoft.com/office/powerpoint/2010/main" val="1720754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 Standard">
    <p:spTree>
      <p:nvGrpSpPr>
        <p:cNvPr id="1" name=""/>
        <p:cNvGrpSpPr/>
        <p:nvPr/>
      </p:nvGrpSpPr>
      <p:grpSpPr>
        <a:xfrm>
          <a:off x="0" y="0"/>
          <a:ext cx="0" cy="0"/>
          <a:chOff x="0" y="0"/>
          <a:chExt cx="0" cy="0"/>
        </a:xfrm>
      </p:grpSpPr>
      <p:pic>
        <p:nvPicPr>
          <p:cNvPr id="11" name="Picture 10" descr="2025-P07743_Edited by Laddy Fields">
            <a:extLst>
              <a:ext uri="{FF2B5EF4-FFF2-40B4-BE49-F238E27FC236}">
                <a16:creationId xmlns:a16="http://schemas.microsoft.com/office/drawing/2014/main" id="{67A9F7CF-46EE-7A3A-582A-AF06B679270C}"/>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10" name="Rectangle 9">
            <a:extLst>
              <a:ext uri="{FF2B5EF4-FFF2-40B4-BE49-F238E27FC236}">
                <a16:creationId xmlns:a16="http://schemas.microsoft.com/office/drawing/2014/main" id="{8B6E5A5E-2C67-D407-ED55-56457B6A5BC0}"/>
              </a:ext>
            </a:extLst>
          </p:cNvPr>
          <p:cNvSpPr/>
          <p:nvPr userDrawn="1"/>
        </p:nvSpPr>
        <p:spPr>
          <a:xfrm>
            <a:off x="585216" y="841248"/>
            <a:ext cx="5202936" cy="5202936"/>
          </a:xfrm>
          <a:prstGeom prst="rect">
            <a:avLst/>
          </a:prstGeom>
          <a:solidFill>
            <a:schemeClr val="bg1">
              <a:alpha val="8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9" name="Title 1">
            <a:extLst>
              <a:ext uri="{FF2B5EF4-FFF2-40B4-BE49-F238E27FC236}">
                <a16:creationId xmlns:a16="http://schemas.microsoft.com/office/drawing/2014/main" id="{4E63AC8A-1BE4-CC0D-A87D-57B11478230B}"/>
              </a:ext>
            </a:extLst>
          </p:cNvPr>
          <p:cNvSpPr>
            <a:spLocks noGrp="1"/>
          </p:cNvSpPr>
          <p:nvPr>
            <p:ph type="ctrTitle" hasCustomPrompt="1"/>
          </p:nvPr>
        </p:nvSpPr>
        <p:spPr>
          <a:xfrm>
            <a:off x="911588" y="2254309"/>
            <a:ext cx="4626864" cy="997196"/>
          </a:xfrm>
          <a:prstGeom prst="rect">
            <a:avLst/>
          </a:prstGeom>
        </p:spPr>
        <p:txBody>
          <a:bodyPr wrap="square" anchor="t" anchorCtr="0">
            <a:noAutofit/>
          </a:bodyPr>
          <a:lstStyle>
            <a:lvl1pPr algn="l">
              <a:spcBef>
                <a:spcPts val="900"/>
              </a:spcBef>
              <a:spcAft>
                <a:spcPts val="45"/>
              </a:spcAft>
              <a:defRPr sz="3600" b="1">
                <a:solidFill>
                  <a:schemeClr val="tx1"/>
                </a:solidFill>
                <a:latin typeface="+mj-lt"/>
              </a:defRPr>
            </a:lvl1pPr>
          </a:lstStyle>
          <a:p>
            <a:r>
              <a:rPr lang="en-US" dirty="0"/>
              <a:t>Presentation Title (Text size no larger than 36pt)</a:t>
            </a:r>
          </a:p>
        </p:txBody>
      </p:sp>
      <p:sp>
        <p:nvSpPr>
          <p:cNvPr id="1990" name="Subtitle 2">
            <a:extLst>
              <a:ext uri="{FF2B5EF4-FFF2-40B4-BE49-F238E27FC236}">
                <a16:creationId xmlns:a16="http://schemas.microsoft.com/office/drawing/2014/main" id="{2FDEC7A3-8D58-3E27-DFCC-68F1F758C82C}"/>
              </a:ext>
            </a:extLst>
          </p:cNvPr>
          <p:cNvSpPr>
            <a:spLocks noGrp="1"/>
          </p:cNvSpPr>
          <p:nvPr>
            <p:ph type="subTitle" idx="1" hasCustomPrompt="1"/>
          </p:nvPr>
        </p:nvSpPr>
        <p:spPr>
          <a:xfrm>
            <a:off x="911588" y="4031053"/>
            <a:ext cx="4626864" cy="193899"/>
          </a:xfrm>
        </p:spPr>
        <p:txBody>
          <a:bodyPr wrap="square" anchor="t" anchorCtr="0">
            <a:noAutofit/>
          </a:bodyPr>
          <a:lstStyle>
            <a:lvl1pPr marL="0" indent="0" algn="l">
              <a:spcBef>
                <a:spcPts val="900"/>
              </a:spcBef>
              <a:spcAft>
                <a:spcPts val="45"/>
              </a:spcAft>
              <a:buNone/>
              <a:defRPr sz="1400" b="1" spc="113" baseline="0">
                <a:solidFill>
                  <a:schemeClr val="tx1"/>
                </a:soli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PRESENTED BY</a:t>
            </a:r>
          </a:p>
        </p:txBody>
      </p:sp>
      <p:sp>
        <p:nvSpPr>
          <p:cNvPr id="1991" name="Text Placeholder 1961">
            <a:extLst>
              <a:ext uri="{FF2B5EF4-FFF2-40B4-BE49-F238E27FC236}">
                <a16:creationId xmlns:a16="http://schemas.microsoft.com/office/drawing/2014/main" id="{F290C317-5693-2190-DC6C-B1FBB50E65B2}"/>
              </a:ext>
            </a:extLst>
          </p:cNvPr>
          <p:cNvSpPr>
            <a:spLocks noGrp="1"/>
          </p:cNvSpPr>
          <p:nvPr>
            <p:ph type="body" sz="quarter" idx="14" hasCustomPrompt="1"/>
          </p:nvPr>
        </p:nvSpPr>
        <p:spPr>
          <a:xfrm>
            <a:off x="911588" y="1934671"/>
            <a:ext cx="4626864" cy="193899"/>
          </a:xfrm>
        </p:spPr>
        <p:txBody>
          <a:bodyPr wrap="square" anchor="t" anchorCtr="0">
            <a:noAutofit/>
          </a:bodyPr>
          <a:lstStyle>
            <a:lvl1pPr marL="0" indent="0" algn="l">
              <a:spcBef>
                <a:spcPts val="900"/>
              </a:spcBef>
              <a:spcAft>
                <a:spcPts val="45"/>
              </a:spcAft>
              <a:buNone/>
              <a:defRPr sz="1400" b="0" i="0" spc="113" baseline="0">
                <a:solidFill>
                  <a:schemeClr val="tx1"/>
                </a:solidFill>
                <a:latin typeface="+mn-lt"/>
                <a:ea typeface="Aptos Light" panose="02000000000000000000" pitchFamily="2" charset="0"/>
              </a:defRPr>
            </a:lvl1pPr>
            <a:lvl2pPr marL="342900" indent="0" algn="ctr">
              <a:buNone/>
              <a:defRPr sz="1050">
                <a:solidFill>
                  <a:schemeClr val="bg1"/>
                </a:solidFill>
              </a:defRPr>
            </a:lvl2pPr>
            <a:lvl3pPr marL="685800" indent="0" algn="ctr">
              <a:buNone/>
              <a:defRPr sz="1050">
                <a:solidFill>
                  <a:schemeClr val="bg1"/>
                </a:solidFill>
              </a:defRPr>
            </a:lvl3pPr>
            <a:lvl4pPr marL="1028700" indent="0" algn="ctr">
              <a:buNone/>
              <a:defRPr sz="1050">
                <a:solidFill>
                  <a:schemeClr val="bg1"/>
                </a:solidFill>
              </a:defRPr>
            </a:lvl4pPr>
            <a:lvl5pPr marL="1371600" indent="0" algn="ctr">
              <a:buNone/>
              <a:defRPr sz="1050">
                <a:solidFill>
                  <a:schemeClr val="bg1"/>
                </a:solidFill>
              </a:defRPr>
            </a:lvl5pPr>
          </a:lstStyle>
          <a:p>
            <a:pPr lvl="0"/>
            <a:r>
              <a:rPr lang="en-US" dirty="0"/>
              <a:t>MONTH XX, XXXX | LOCATION</a:t>
            </a:r>
          </a:p>
        </p:txBody>
      </p:sp>
      <p:sp>
        <p:nvSpPr>
          <p:cNvPr id="1993" name="Rectangle 1992">
            <a:extLst>
              <a:ext uri="{FF2B5EF4-FFF2-40B4-BE49-F238E27FC236}">
                <a16:creationId xmlns:a16="http://schemas.microsoft.com/office/drawing/2014/main" id="{75F67FD0-9510-D988-3837-38FD99E6DD28}"/>
              </a:ext>
            </a:extLst>
          </p:cNvPr>
          <p:cNvSpPr/>
          <p:nvPr userDrawn="1"/>
        </p:nvSpPr>
        <p:spPr>
          <a:xfrm>
            <a:off x="914400" y="3776472"/>
            <a:ext cx="850392"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274748"/>
              </a:solidFill>
              <a:latin typeface="Aptos Light" panose="020B0004020202020204" pitchFamily="34" charset="0"/>
            </a:endParaRPr>
          </a:p>
        </p:txBody>
      </p:sp>
      <p:sp>
        <p:nvSpPr>
          <p:cNvPr id="1994" name="Text Placeholder 47">
            <a:extLst>
              <a:ext uri="{FF2B5EF4-FFF2-40B4-BE49-F238E27FC236}">
                <a16:creationId xmlns:a16="http://schemas.microsoft.com/office/drawing/2014/main" id="{CE691B96-E32E-F7AA-D0A1-ACAFF2C96FA9}"/>
              </a:ext>
            </a:extLst>
          </p:cNvPr>
          <p:cNvSpPr>
            <a:spLocks noGrp="1"/>
          </p:cNvSpPr>
          <p:nvPr>
            <p:ph type="body" sz="quarter" idx="17" hasCustomPrompt="1"/>
          </p:nvPr>
        </p:nvSpPr>
        <p:spPr>
          <a:xfrm>
            <a:off x="911588" y="4798919"/>
            <a:ext cx="4626864" cy="246221"/>
          </a:xfrm>
        </p:spPr>
        <p:txBody>
          <a:bodyPr wrap="square" anchor="t" anchorCtr="0">
            <a:noAutofit/>
          </a:bodyPr>
          <a:lstStyle>
            <a:lvl1pPr marL="0" indent="0" algn="l">
              <a:lnSpc>
                <a:spcPct val="100000"/>
              </a:lnSpc>
              <a:spcBef>
                <a:spcPts val="900"/>
              </a:spcBef>
              <a:spcAft>
                <a:spcPts val="45"/>
              </a:spcAft>
              <a:buNone/>
              <a:defRPr sz="1600" b="0" i="0">
                <a:solidFill>
                  <a:schemeClr val="tx1"/>
                </a:solidFill>
                <a:latin typeface="+mn-lt"/>
                <a:ea typeface="Aptos Light" panose="02000000000000000000" pitchFamily="2" charset="0"/>
              </a:defRPr>
            </a:lvl1pPr>
            <a:lvl2pPr marL="342900" indent="0" algn="ctr">
              <a:buNone/>
              <a:defRPr sz="1200" b="0" i="0">
                <a:solidFill>
                  <a:schemeClr val="bg1"/>
                </a:solidFill>
                <a:latin typeface="Aptos Light" panose="02000000000000000000" pitchFamily="2" charset="0"/>
                <a:ea typeface="Aptos Light" panose="02000000000000000000" pitchFamily="2" charset="0"/>
              </a:defRPr>
            </a:lvl2pPr>
            <a:lvl3pPr marL="685800" indent="0" algn="ctr">
              <a:buNone/>
              <a:defRPr sz="1200" b="0" i="0">
                <a:solidFill>
                  <a:schemeClr val="bg1"/>
                </a:solidFill>
                <a:latin typeface="Aptos Light" panose="02000000000000000000" pitchFamily="2" charset="0"/>
                <a:ea typeface="Aptos Light" panose="02000000000000000000" pitchFamily="2" charset="0"/>
              </a:defRPr>
            </a:lvl3pPr>
            <a:lvl4pPr marL="1028700" indent="0" algn="ctr">
              <a:buNone/>
              <a:defRPr sz="1200" b="0" i="0">
                <a:solidFill>
                  <a:schemeClr val="bg1"/>
                </a:solidFill>
                <a:latin typeface="Aptos Light" panose="02000000000000000000" pitchFamily="2" charset="0"/>
                <a:ea typeface="Aptos Light" panose="02000000000000000000" pitchFamily="2" charset="0"/>
              </a:defRPr>
            </a:lvl4pPr>
            <a:lvl5pPr marL="1371600" indent="0" algn="ctr">
              <a:buNone/>
              <a:defRPr sz="12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grpSp>
        <p:nvGrpSpPr>
          <p:cNvPr id="12" name="Group 11">
            <a:extLst>
              <a:ext uri="{FF2B5EF4-FFF2-40B4-BE49-F238E27FC236}">
                <a16:creationId xmlns:a16="http://schemas.microsoft.com/office/drawing/2014/main" id="{6D78D00F-D9AE-E1AF-0E47-34A8189E2E62}"/>
              </a:ext>
            </a:extLst>
          </p:cNvPr>
          <p:cNvGrpSpPr/>
          <p:nvPr userDrawn="1"/>
        </p:nvGrpSpPr>
        <p:grpSpPr>
          <a:xfrm>
            <a:off x="859581" y="5358242"/>
            <a:ext cx="4553667" cy="438406"/>
            <a:chOff x="859581" y="5358242"/>
            <a:chExt cx="4553667" cy="438406"/>
          </a:xfrm>
        </p:grpSpPr>
        <p:sp>
          <p:nvSpPr>
            <p:cNvPr id="6" name="TextBox 5">
              <a:extLst>
                <a:ext uri="{FF2B5EF4-FFF2-40B4-BE49-F238E27FC236}">
                  <a16:creationId xmlns:a16="http://schemas.microsoft.com/office/drawing/2014/main" id="{18CD3442-F157-B130-4C8C-C1C6563CA624}"/>
                </a:ext>
              </a:extLst>
            </p:cNvPr>
            <p:cNvSpPr txBox="1"/>
            <p:nvPr userDrawn="1"/>
          </p:nvSpPr>
          <p:spPr>
            <a:xfrm>
              <a:off x="2368296" y="5404104"/>
              <a:ext cx="3044952" cy="369332"/>
            </a:xfrm>
            <a:prstGeom prst="rect">
              <a:avLst/>
            </a:prstGeom>
            <a:noFill/>
          </p:spPr>
          <p:txBody>
            <a:bodyPr wrap="square" lIns="182880" rtlCol="0">
              <a:spAutoFit/>
            </a:bodyPr>
            <a:lstStyle/>
            <a:p>
              <a:r>
                <a:rPr lang="en-US" sz="900" b="0" i="0" dirty="0">
                  <a:solidFill>
                    <a:schemeClr val="tx1"/>
                  </a:solidFill>
                  <a:latin typeface="+mn-lt"/>
                  <a:ea typeface="Aptos" panose="02000000000000000000" pitchFamily="2" charset="0"/>
                </a:rPr>
                <a:t>ORNL IS MANAGED BY UT-BATTELLE LLC </a:t>
              </a:r>
              <a:br>
                <a:rPr lang="en-US" sz="900" b="0" i="0" dirty="0">
                  <a:solidFill>
                    <a:schemeClr val="tx1"/>
                  </a:solidFill>
                  <a:latin typeface="+mn-lt"/>
                  <a:ea typeface="Aptos" panose="02000000000000000000" pitchFamily="2" charset="0"/>
                </a:rPr>
              </a:br>
              <a:r>
                <a:rPr lang="en-US" sz="900" b="0" i="0" dirty="0">
                  <a:solidFill>
                    <a:schemeClr val="tx1"/>
                  </a:solidFill>
                  <a:latin typeface="+mn-lt"/>
                  <a:ea typeface="Aptos" panose="02000000000000000000" pitchFamily="2" charset="0"/>
                </a:rPr>
                <a:t>FOR THE US DEPARTMENT OF ENERGY</a:t>
              </a:r>
            </a:p>
          </p:txBody>
        </p:sp>
        <p:pic>
          <p:nvPicPr>
            <p:cNvPr id="5" name="Picture 4" descr="Shape&#10;&#10;AI-generated content may be incorrect.">
              <a:extLst>
                <a:ext uri="{FF2B5EF4-FFF2-40B4-BE49-F238E27FC236}">
                  <a16:creationId xmlns:a16="http://schemas.microsoft.com/office/drawing/2014/main" id="{D47D5A10-ED5E-F8B2-A87C-B355D63D2FA3}"/>
                </a:ext>
              </a:extLst>
            </p:cNvPr>
            <p:cNvPicPr>
              <a:picLocks noChangeAspect="1"/>
            </p:cNvPicPr>
            <p:nvPr userDrawn="1"/>
          </p:nvPicPr>
          <p:blipFill>
            <a:blip r:embed="rId3"/>
            <a:stretch>
              <a:fillRect/>
            </a:stretch>
          </p:blipFill>
          <p:spPr>
            <a:xfrm>
              <a:off x="859581" y="5358242"/>
              <a:ext cx="1526303" cy="438406"/>
            </a:xfrm>
            <a:prstGeom prst="rect">
              <a:avLst/>
            </a:prstGeom>
          </p:spPr>
        </p:pic>
      </p:grpSp>
      <p:sp>
        <p:nvSpPr>
          <p:cNvPr id="4" name="Text Placeholder 3">
            <a:extLst>
              <a:ext uri="{FF2B5EF4-FFF2-40B4-BE49-F238E27FC236}">
                <a16:creationId xmlns:a16="http://schemas.microsoft.com/office/drawing/2014/main" id="{10248C0B-0CA2-3215-034A-F3F7983ABD3A}"/>
              </a:ext>
            </a:extLst>
          </p:cNvPr>
          <p:cNvSpPr>
            <a:spLocks noGrp="1"/>
          </p:cNvSpPr>
          <p:nvPr>
            <p:ph type="body" sz="quarter" idx="19" hasCustomPrompt="1"/>
          </p:nvPr>
        </p:nvSpPr>
        <p:spPr>
          <a:xfrm>
            <a:off x="914400" y="4379976"/>
            <a:ext cx="4626864" cy="329184"/>
          </a:xfrm>
        </p:spPr>
        <p:txBody>
          <a:bodyPr/>
          <a:lstStyle>
            <a:lvl1pPr>
              <a:defRPr sz="2400"/>
            </a:lvl1pPr>
          </a:lstStyle>
          <a:p>
            <a:pPr lvl="0"/>
            <a:r>
              <a:rPr lang="en-US" dirty="0"/>
              <a:t>First Name, Last Name</a:t>
            </a:r>
          </a:p>
        </p:txBody>
      </p:sp>
      <p:pic>
        <p:nvPicPr>
          <p:cNvPr id="2" name="Picture 1" descr="A green text on a black background&#10;&#10;Description automatically generated">
            <a:extLst>
              <a:ext uri="{FF2B5EF4-FFF2-40B4-BE49-F238E27FC236}">
                <a16:creationId xmlns:a16="http://schemas.microsoft.com/office/drawing/2014/main" id="{A3E8699E-EEEC-9278-DA03-DF810EA653F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92492" y="1104430"/>
            <a:ext cx="2718596" cy="494292"/>
          </a:xfrm>
          <a:prstGeom prst="rect">
            <a:avLst/>
          </a:prstGeom>
        </p:spPr>
      </p:pic>
    </p:spTree>
    <p:extLst>
      <p:ext uri="{BB962C8B-B14F-4D97-AF65-F5344CB8AC3E}">
        <p14:creationId xmlns:p14="http://schemas.microsoft.com/office/powerpoint/2010/main" val="2160097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Custom Image">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E25B3089-0A48-0AC4-08EB-C9D35463AC28}"/>
              </a:ext>
            </a:extLst>
          </p:cNvPr>
          <p:cNvSpPr/>
          <p:nvPr userDrawn="1"/>
        </p:nvSpPr>
        <p:spPr>
          <a:xfrm>
            <a:off x="289322" y="6015039"/>
            <a:ext cx="5174715" cy="57592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latin typeface="Aptos Light" panose="020B0004020202020204" pitchFamily="34" charset="0"/>
            </a:endParaRPr>
          </a:p>
        </p:txBody>
      </p:sp>
      <p:sp>
        <p:nvSpPr>
          <p:cNvPr id="12" name="Picture Placeholder 25">
            <a:extLst>
              <a:ext uri="{FF2B5EF4-FFF2-40B4-BE49-F238E27FC236}">
                <a16:creationId xmlns:a16="http://schemas.microsoft.com/office/drawing/2014/main" id="{4C945081-2E41-8958-47F9-766913401263}"/>
              </a:ext>
            </a:extLst>
          </p:cNvPr>
          <p:cNvSpPr>
            <a:spLocks noGrp="1"/>
          </p:cNvSpPr>
          <p:nvPr>
            <p:ph type="pic" sz="quarter" idx="21"/>
          </p:nvPr>
        </p:nvSpPr>
        <p:spPr>
          <a:xfrm>
            <a:off x="-27432" y="0"/>
            <a:ext cx="9166412" cy="6898341"/>
          </a:xfrm>
          <a:custGeom>
            <a:avLst/>
            <a:gdLst>
              <a:gd name="connsiteX0" fmla="*/ 896615 w 12192000"/>
              <a:gd name="connsiteY0" fmla="*/ 829307 h 6858000"/>
              <a:gd name="connsiteX1" fmla="*/ 896615 w 12192000"/>
              <a:gd name="connsiteY1" fmla="*/ 6028692 h 6858000"/>
              <a:gd name="connsiteX2" fmla="*/ 6096000 w 12192000"/>
              <a:gd name="connsiteY2" fmla="*/ 6028692 h 6858000"/>
              <a:gd name="connsiteX3" fmla="*/ 6096000 w 12192000"/>
              <a:gd name="connsiteY3" fmla="*/ 82930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 name="connsiteX0" fmla="*/ 896615 w 12192000"/>
              <a:gd name="connsiteY0" fmla="*/ 829307 h 6858000"/>
              <a:gd name="connsiteX1" fmla="*/ 896615 w 12192000"/>
              <a:gd name="connsiteY1" fmla="*/ 6028692 h 6858000"/>
              <a:gd name="connsiteX2" fmla="*/ 6096000 w 12192000"/>
              <a:gd name="connsiteY2" fmla="*/ 6028692 h 6858000"/>
              <a:gd name="connsiteX3" fmla="*/ 6096000 w 12192000"/>
              <a:gd name="connsiteY3" fmla="*/ 829307 h 6858000"/>
              <a:gd name="connsiteX4" fmla="*/ 896615 w 12192000"/>
              <a:gd name="connsiteY4" fmla="*/ 829307 h 6858000"/>
              <a:gd name="connsiteX5" fmla="*/ 0 w 12192000"/>
              <a:gd name="connsiteY5" fmla="*/ 0 h 6858000"/>
              <a:gd name="connsiteX6" fmla="*/ 8413377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896615 w 12192000"/>
              <a:gd name="connsiteY0" fmla="*/ 842754 h 6871447"/>
              <a:gd name="connsiteX1" fmla="*/ 896615 w 12192000"/>
              <a:gd name="connsiteY1" fmla="*/ 6042139 h 6871447"/>
              <a:gd name="connsiteX2" fmla="*/ 6096000 w 12192000"/>
              <a:gd name="connsiteY2" fmla="*/ 6042139 h 6871447"/>
              <a:gd name="connsiteX3" fmla="*/ 6096000 w 12192000"/>
              <a:gd name="connsiteY3" fmla="*/ 842754 h 6871447"/>
              <a:gd name="connsiteX4" fmla="*/ 896615 w 12192000"/>
              <a:gd name="connsiteY4" fmla="*/ 842754 h 6871447"/>
              <a:gd name="connsiteX5" fmla="*/ 0 w 12192000"/>
              <a:gd name="connsiteY5" fmla="*/ 13447 h 6871447"/>
              <a:gd name="connsiteX6" fmla="*/ 9825318 w 12192000"/>
              <a:gd name="connsiteY6" fmla="*/ 0 h 6871447"/>
              <a:gd name="connsiteX7" fmla="*/ 12192000 w 12192000"/>
              <a:gd name="connsiteY7" fmla="*/ 6871447 h 6871447"/>
              <a:gd name="connsiteX8" fmla="*/ 0 w 12192000"/>
              <a:gd name="connsiteY8" fmla="*/ 6871447 h 6871447"/>
              <a:gd name="connsiteX9" fmla="*/ 0 w 12192000"/>
              <a:gd name="connsiteY9" fmla="*/ 13447 h 6871447"/>
              <a:gd name="connsiteX0" fmla="*/ 896615 w 9825318"/>
              <a:gd name="connsiteY0" fmla="*/ 842754 h 6871447"/>
              <a:gd name="connsiteX1" fmla="*/ 896615 w 9825318"/>
              <a:gd name="connsiteY1" fmla="*/ 6042139 h 6871447"/>
              <a:gd name="connsiteX2" fmla="*/ 6096000 w 9825318"/>
              <a:gd name="connsiteY2" fmla="*/ 6042139 h 6871447"/>
              <a:gd name="connsiteX3" fmla="*/ 6096000 w 9825318"/>
              <a:gd name="connsiteY3" fmla="*/ 842754 h 6871447"/>
              <a:gd name="connsiteX4" fmla="*/ 896615 w 9825318"/>
              <a:gd name="connsiteY4" fmla="*/ 842754 h 6871447"/>
              <a:gd name="connsiteX5" fmla="*/ 0 w 9825318"/>
              <a:gd name="connsiteY5" fmla="*/ 13447 h 6871447"/>
              <a:gd name="connsiteX6" fmla="*/ 9825318 w 9825318"/>
              <a:gd name="connsiteY6" fmla="*/ 0 h 6871447"/>
              <a:gd name="connsiteX7" fmla="*/ 8346141 w 9825318"/>
              <a:gd name="connsiteY7" fmla="*/ 6858000 h 6871447"/>
              <a:gd name="connsiteX8" fmla="*/ 0 w 9825318"/>
              <a:gd name="connsiteY8" fmla="*/ 6871447 h 6871447"/>
              <a:gd name="connsiteX9" fmla="*/ 0 w 9825318"/>
              <a:gd name="connsiteY9" fmla="*/ 13447 h 6871447"/>
              <a:gd name="connsiteX0" fmla="*/ 896615 w 9879106"/>
              <a:gd name="connsiteY0" fmla="*/ 842754 h 6871447"/>
              <a:gd name="connsiteX1" fmla="*/ 896615 w 9879106"/>
              <a:gd name="connsiteY1" fmla="*/ 6042139 h 6871447"/>
              <a:gd name="connsiteX2" fmla="*/ 6096000 w 9879106"/>
              <a:gd name="connsiteY2" fmla="*/ 6042139 h 6871447"/>
              <a:gd name="connsiteX3" fmla="*/ 6096000 w 9879106"/>
              <a:gd name="connsiteY3" fmla="*/ 842754 h 6871447"/>
              <a:gd name="connsiteX4" fmla="*/ 896615 w 9879106"/>
              <a:gd name="connsiteY4" fmla="*/ 842754 h 6871447"/>
              <a:gd name="connsiteX5" fmla="*/ 0 w 9879106"/>
              <a:gd name="connsiteY5" fmla="*/ 13447 h 6871447"/>
              <a:gd name="connsiteX6" fmla="*/ 9825318 w 9879106"/>
              <a:gd name="connsiteY6" fmla="*/ 0 h 6871447"/>
              <a:gd name="connsiteX7" fmla="*/ 9879106 w 9879106"/>
              <a:gd name="connsiteY7" fmla="*/ 6844553 h 6871447"/>
              <a:gd name="connsiteX8" fmla="*/ 0 w 9879106"/>
              <a:gd name="connsiteY8" fmla="*/ 6871447 h 6871447"/>
              <a:gd name="connsiteX9" fmla="*/ 0 w 9879106"/>
              <a:gd name="connsiteY9" fmla="*/ 13447 h 6871447"/>
              <a:gd name="connsiteX0" fmla="*/ 896615 w 9879106"/>
              <a:gd name="connsiteY0" fmla="*/ 842754 h 6871447"/>
              <a:gd name="connsiteX1" fmla="*/ 896615 w 9879106"/>
              <a:gd name="connsiteY1" fmla="*/ 6042139 h 6871447"/>
              <a:gd name="connsiteX2" fmla="*/ 6096000 w 9879106"/>
              <a:gd name="connsiteY2" fmla="*/ 6042139 h 6871447"/>
              <a:gd name="connsiteX3" fmla="*/ 6096000 w 9879106"/>
              <a:gd name="connsiteY3" fmla="*/ 842754 h 6871447"/>
              <a:gd name="connsiteX4" fmla="*/ 896615 w 9879106"/>
              <a:gd name="connsiteY4" fmla="*/ 842754 h 6871447"/>
              <a:gd name="connsiteX5" fmla="*/ 0 w 9879106"/>
              <a:gd name="connsiteY5" fmla="*/ 13447 h 6871447"/>
              <a:gd name="connsiteX6" fmla="*/ 9865659 w 9879106"/>
              <a:gd name="connsiteY6" fmla="*/ 0 h 6871447"/>
              <a:gd name="connsiteX7" fmla="*/ 9879106 w 9879106"/>
              <a:gd name="connsiteY7" fmla="*/ 6844553 h 6871447"/>
              <a:gd name="connsiteX8" fmla="*/ 0 w 9879106"/>
              <a:gd name="connsiteY8" fmla="*/ 6871447 h 6871447"/>
              <a:gd name="connsiteX9" fmla="*/ 0 w 9879106"/>
              <a:gd name="connsiteY9" fmla="*/ 13447 h 6871447"/>
              <a:gd name="connsiteX0" fmla="*/ 896615 w 9879106"/>
              <a:gd name="connsiteY0" fmla="*/ 842754 h 6871447"/>
              <a:gd name="connsiteX1" fmla="*/ 896615 w 9879106"/>
              <a:gd name="connsiteY1" fmla="*/ 6042139 h 6871447"/>
              <a:gd name="connsiteX2" fmla="*/ 6096000 w 9879106"/>
              <a:gd name="connsiteY2" fmla="*/ 6042139 h 6871447"/>
              <a:gd name="connsiteX3" fmla="*/ 6096000 w 9879106"/>
              <a:gd name="connsiteY3" fmla="*/ 842754 h 6871447"/>
              <a:gd name="connsiteX4" fmla="*/ 896615 w 9879106"/>
              <a:gd name="connsiteY4" fmla="*/ 842754 h 6871447"/>
              <a:gd name="connsiteX5" fmla="*/ 0 w 9879106"/>
              <a:gd name="connsiteY5" fmla="*/ 13447 h 6871447"/>
              <a:gd name="connsiteX6" fmla="*/ 9865659 w 9879106"/>
              <a:gd name="connsiteY6" fmla="*/ 0 h 6871447"/>
              <a:gd name="connsiteX7" fmla="*/ 9879106 w 9879106"/>
              <a:gd name="connsiteY7" fmla="*/ 6871447 h 6871447"/>
              <a:gd name="connsiteX8" fmla="*/ 0 w 9879106"/>
              <a:gd name="connsiteY8" fmla="*/ 6871447 h 6871447"/>
              <a:gd name="connsiteX9" fmla="*/ 0 w 9879106"/>
              <a:gd name="connsiteY9" fmla="*/ 13447 h 6871447"/>
              <a:gd name="connsiteX0" fmla="*/ 896615 w 9879106"/>
              <a:gd name="connsiteY0" fmla="*/ 842754 h 6871447"/>
              <a:gd name="connsiteX1" fmla="*/ 896615 w 9879106"/>
              <a:gd name="connsiteY1" fmla="*/ 6042139 h 6871447"/>
              <a:gd name="connsiteX2" fmla="*/ 6096000 w 9879106"/>
              <a:gd name="connsiteY2" fmla="*/ 6042139 h 6871447"/>
              <a:gd name="connsiteX3" fmla="*/ 6096000 w 9879106"/>
              <a:gd name="connsiteY3" fmla="*/ 842754 h 6871447"/>
              <a:gd name="connsiteX4" fmla="*/ 896615 w 9879106"/>
              <a:gd name="connsiteY4" fmla="*/ 842754 h 6871447"/>
              <a:gd name="connsiteX5" fmla="*/ 1331258 w 9879106"/>
              <a:gd name="connsiteY5" fmla="*/ 309282 h 6871447"/>
              <a:gd name="connsiteX6" fmla="*/ 9865659 w 9879106"/>
              <a:gd name="connsiteY6" fmla="*/ 0 h 6871447"/>
              <a:gd name="connsiteX7" fmla="*/ 9879106 w 9879106"/>
              <a:gd name="connsiteY7" fmla="*/ 6871447 h 6871447"/>
              <a:gd name="connsiteX8" fmla="*/ 0 w 9879106"/>
              <a:gd name="connsiteY8" fmla="*/ 6871447 h 6871447"/>
              <a:gd name="connsiteX9" fmla="*/ 1331258 w 9879106"/>
              <a:gd name="connsiteY9" fmla="*/ 309282 h 6871447"/>
              <a:gd name="connsiteX0" fmla="*/ 896615 w 9879106"/>
              <a:gd name="connsiteY0" fmla="*/ 842754 h 6871447"/>
              <a:gd name="connsiteX1" fmla="*/ 896615 w 9879106"/>
              <a:gd name="connsiteY1" fmla="*/ 6042139 h 6871447"/>
              <a:gd name="connsiteX2" fmla="*/ 6096000 w 9879106"/>
              <a:gd name="connsiteY2" fmla="*/ 6042139 h 6871447"/>
              <a:gd name="connsiteX3" fmla="*/ 6096000 w 9879106"/>
              <a:gd name="connsiteY3" fmla="*/ 842754 h 6871447"/>
              <a:gd name="connsiteX4" fmla="*/ 896615 w 9879106"/>
              <a:gd name="connsiteY4" fmla="*/ 842754 h 6871447"/>
              <a:gd name="connsiteX5" fmla="*/ 255494 w 9879106"/>
              <a:gd name="connsiteY5" fmla="*/ 0 h 6871447"/>
              <a:gd name="connsiteX6" fmla="*/ 9865659 w 9879106"/>
              <a:gd name="connsiteY6" fmla="*/ 0 h 6871447"/>
              <a:gd name="connsiteX7" fmla="*/ 9879106 w 9879106"/>
              <a:gd name="connsiteY7" fmla="*/ 6871447 h 6871447"/>
              <a:gd name="connsiteX8" fmla="*/ 0 w 9879106"/>
              <a:gd name="connsiteY8" fmla="*/ 6871447 h 6871447"/>
              <a:gd name="connsiteX9" fmla="*/ 255494 w 9879106"/>
              <a:gd name="connsiteY9" fmla="*/ 0 h 6871447"/>
              <a:gd name="connsiteX0" fmla="*/ 641121 w 9623612"/>
              <a:gd name="connsiteY0" fmla="*/ 842754 h 6871447"/>
              <a:gd name="connsiteX1" fmla="*/ 641121 w 9623612"/>
              <a:gd name="connsiteY1" fmla="*/ 6042139 h 6871447"/>
              <a:gd name="connsiteX2" fmla="*/ 5840506 w 9623612"/>
              <a:gd name="connsiteY2" fmla="*/ 6042139 h 6871447"/>
              <a:gd name="connsiteX3" fmla="*/ 5840506 w 9623612"/>
              <a:gd name="connsiteY3" fmla="*/ 842754 h 6871447"/>
              <a:gd name="connsiteX4" fmla="*/ 641121 w 9623612"/>
              <a:gd name="connsiteY4" fmla="*/ 842754 h 6871447"/>
              <a:gd name="connsiteX5" fmla="*/ 0 w 9623612"/>
              <a:gd name="connsiteY5" fmla="*/ 0 h 6871447"/>
              <a:gd name="connsiteX6" fmla="*/ 9610165 w 9623612"/>
              <a:gd name="connsiteY6" fmla="*/ 0 h 6871447"/>
              <a:gd name="connsiteX7" fmla="*/ 9623612 w 9623612"/>
              <a:gd name="connsiteY7" fmla="*/ 6871447 h 6871447"/>
              <a:gd name="connsiteX8" fmla="*/ 524435 w 9623612"/>
              <a:gd name="connsiteY8" fmla="*/ 6535270 h 6871447"/>
              <a:gd name="connsiteX9" fmla="*/ 0 w 9623612"/>
              <a:gd name="connsiteY9" fmla="*/ 0 h 6871447"/>
              <a:gd name="connsiteX0" fmla="*/ 641121 w 9623612"/>
              <a:gd name="connsiteY0" fmla="*/ 842754 h 6871447"/>
              <a:gd name="connsiteX1" fmla="*/ 641121 w 9623612"/>
              <a:gd name="connsiteY1" fmla="*/ 6042139 h 6871447"/>
              <a:gd name="connsiteX2" fmla="*/ 5840506 w 9623612"/>
              <a:gd name="connsiteY2" fmla="*/ 6042139 h 6871447"/>
              <a:gd name="connsiteX3" fmla="*/ 5840506 w 9623612"/>
              <a:gd name="connsiteY3" fmla="*/ 842754 h 6871447"/>
              <a:gd name="connsiteX4" fmla="*/ 641121 w 9623612"/>
              <a:gd name="connsiteY4" fmla="*/ 842754 h 6871447"/>
              <a:gd name="connsiteX5" fmla="*/ 0 w 9623612"/>
              <a:gd name="connsiteY5" fmla="*/ 0 h 6871447"/>
              <a:gd name="connsiteX6" fmla="*/ 9610165 w 9623612"/>
              <a:gd name="connsiteY6" fmla="*/ 0 h 6871447"/>
              <a:gd name="connsiteX7" fmla="*/ 9623612 w 9623612"/>
              <a:gd name="connsiteY7" fmla="*/ 6871447 h 6871447"/>
              <a:gd name="connsiteX8" fmla="*/ 67235 w 9623612"/>
              <a:gd name="connsiteY8" fmla="*/ 6831105 h 6871447"/>
              <a:gd name="connsiteX9" fmla="*/ 0 w 9623612"/>
              <a:gd name="connsiteY9" fmla="*/ 0 h 6871447"/>
              <a:gd name="connsiteX0" fmla="*/ 641121 w 9623612"/>
              <a:gd name="connsiteY0" fmla="*/ 842754 h 6871447"/>
              <a:gd name="connsiteX1" fmla="*/ 641121 w 9623612"/>
              <a:gd name="connsiteY1" fmla="*/ 6042139 h 6871447"/>
              <a:gd name="connsiteX2" fmla="*/ 5840506 w 9623612"/>
              <a:gd name="connsiteY2" fmla="*/ 6042139 h 6871447"/>
              <a:gd name="connsiteX3" fmla="*/ 5840506 w 9623612"/>
              <a:gd name="connsiteY3" fmla="*/ 842754 h 6871447"/>
              <a:gd name="connsiteX4" fmla="*/ 641121 w 9623612"/>
              <a:gd name="connsiteY4" fmla="*/ 842754 h 6871447"/>
              <a:gd name="connsiteX5" fmla="*/ 0 w 9623612"/>
              <a:gd name="connsiteY5" fmla="*/ 0 h 6871447"/>
              <a:gd name="connsiteX6" fmla="*/ 9610165 w 9623612"/>
              <a:gd name="connsiteY6" fmla="*/ 0 h 6871447"/>
              <a:gd name="connsiteX7" fmla="*/ 9623612 w 9623612"/>
              <a:gd name="connsiteY7" fmla="*/ 6871447 h 6871447"/>
              <a:gd name="connsiteX8" fmla="*/ 53788 w 9623612"/>
              <a:gd name="connsiteY8" fmla="*/ 6615952 h 6871447"/>
              <a:gd name="connsiteX9" fmla="*/ 0 w 9623612"/>
              <a:gd name="connsiteY9" fmla="*/ 0 h 6871447"/>
              <a:gd name="connsiteX0" fmla="*/ 641121 w 9623612"/>
              <a:gd name="connsiteY0" fmla="*/ 842754 h 6871447"/>
              <a:gd name="connsiteX1" fmla="*/ 641121 w 9623612"/>
              <a:gd name="connsiteY1" fmla="*/ 6042139 h 6871447"/>
              <a:gd name="connsiteX2" fmla="*/ 5840506 w 9623612"/>
              <a:gd name="connsiteY2" fmla="*/ 6042139 h 6871447"/>
              <a:gd name="connsiteX3" fmla="*/ 5840506 w 9623612"/>
              <a:gd name="connsiteY3" fmla="*/ 842754 h 6871447"/>
              <a:gd name="connsiteX4" fmla="*/ 641121 w 9623612"/>
              <a:gd name="connsiteY4" fmla="*/ 842754 h 6871447"/>
              <a:gd name="connsiteX5" fmla="*/ 0 w 9623612"/>
              <a:gd name="connsiteY5" fmla="*/ 0 h 6871447"/>
              <a:gd name="connsiteX6" fmla="*/ 9610165 w 9623612"/>
              <a:gd name="connsiteY6" fmla="*/ 0 h 6871447"/>
              <a:gd name="connsiteX7" fmla="*/ 9623612 w 9623612"/>
              <a:gd name="connsiteY7" fmla="*/ 6871447 h 6871447"/>
              <a:gd name="connsiteX8" fmla="*/ 26894 w 9623612"/>
              <a:gd name="connsiteY8" fmla="*/ 6871446 h 6871447"/>
              <a:gd name="connsiteX9" fmla="*/ 0 w 9623612"/>
              <a:gd name="connsiteY9" fmla="*/ 0 h 6871447"/>
              <a:gd name="connsiteX0" fmla="*/ 614227 w 9596718"/>
              <a:gd name="connsiteY0" fmla="*/ 842754 h 6871447"/>
              <a:gd name="connsiteX1" fmla="*/ 614227 w 9596718"/>
              <a:gd name="connsiteY1" fmla="*/ 6042139 h 6871447"/>
              <a:gd name="connsiteX2" fmla="*/ 5813612 w 9596718"/>
              <a:gd name="connsiteY2" fmla="*/ 6042139 h 6871447"/>
              <a:gd name="connsiteX3" fmla="*/ 5813612 w 9596718"/>
              <a:gd name="connsiteY3" fmla="*/ 842754 h 6871447"/>
              <a:gd name="connsiteX4" fmla="*/ 614227 w 9596718"/>
              <a:gd name="connsiteY4" fmla="*/ 842754 h 6871447"/>
              <a:gd name="connsiteX5" fmla="*/ 537882 w 9596718"/>
              <a:gd name="connsiteY5" fmla="*/ 26894 h 6871447"/>
              <a:gd name="connsiteX6" fmla="*/ 9583271 w 9596718"/>
              <a:gd name="connsiteY6" fmla="*/ 0 h 6871447"/>
              <a:gd name="connsiteX7" fmla="*/ 9596718 w 9596718"/>
              <a:gd name="connsiteY7" fmla="*/ 6871447 h 6871447"/>
              <a:gd name="connsiteX8" fmla="*/ 0 w 9596718"/>
              <a:gd name="connsiteY8" fmla="*/ 6871446 h 6871447"/>
              <a:gd name="connsiteX9" fmla="*/ 537882 w 9596718"/>
              <a:gd name="connsiteY9" fmla="*/ 26894 h 6871447"/>
              <a:gd name="connsiteX0" fmla="*/ 614227 w 9596718"/>
              <a:gd name="connsiteY0" fmla="*/ 842754 h 6871447"/>
              <a:gd name="connsiteX1" fmla="*/ 614227 w 9596718"/>
              <a:gd name="connsiteY1" fmla="*/ 6042139 h 6871447"/>
              <a:gd name="connsiteX2" fmla="*/ 5813612 w 9596718"/>
              <a:gd name="connsiteY2" fmla="*/ 6042139 h 6871447"/>
              <a:gd name="connsiteX3" fmla="*/ 5813612 w 9596718"/>
              <a:gd name="connsiteY3" fmla="*/ 842754 h 6871447"/>
              <a:gd name="connsiteX4" fmla="*/ 614227 w 9596718"/>
              <a:gd name="connsiteY4" fmla="*/ 842754 h 6871447"/>
              <a:gd name="connsiteX5" fmla="*/ 40341 w 9596718"/>
              <a:gd name="connsiteY5" fmla="*/ 0 h 6871447"/>
              <a:gd name="connsiteX6" fmla="*/ 9583271 w 9596718"/>
              <a:gd name="connsiteY6" fmla="*/ 0 h 6871447"/>
              <a:gd name="connsiteX7" fmla="*/ 9596718 w 9596718"/>
              <a:gd name="connsiteY7" fmla="*/ 6871447 h 6871447"/>
              <a:gd name="connsiteX8" fmla="*/ 0 w 9596718"/>
              <a:gd name="connsiteY8" fmla="*/ 6871446 h 6871447"/>
              <a:gd name="connsiteX9" fmla="*/ 40341 w 9596718"/>
              <a:gd name="connsiteY9" fmla="*/ 0 h 6871447"/>
              <a:gd name="connsiteX0" fmla="*/ 614227 w 9583285"/>
              <a:gd name="connsiteY0" fmla="*/ 842754 h 6884894"/>
              <a:gd name="connsiteX1" fmla="*/ 614227 w 9583285"/>
              <a:gd name="connsiteY1" fmla="*/ 6042139 h 6884894"/>
              <a:gd name="connsiteX2" fmla="*/ 5813612 w 9583285"/>
              <a:gd name="connsiteY2" fmla="*/ 6042139 h 6884894"/>
              <a:gd name="connsiteX3" fmla="*/ 5813612 w 9583285"/>
              <a:gd name="connsiteY3" fmla="*/ 842754 h 6884894"/>
              <a:gd name="connsiteX4" fmla="*/ 614227 w 9583285"/>
              <a:gd name="connsiteY4" fmla="*/ 842754 h 6884894"/>
              <a:gd name="connsiteX5" fmla="*/ 40341 w 9583285"/>
              <a:gd name="connsiteY5" fmla="*/ 0 h 6884894"/>
              <a:gd name="connsiteX6" fmla="*/ 9583271 w 9583285"/>
              <a:gd name="connsiteY6" fmla="*/ 0 h 6884894"/>
              <a:gd name="connsiteX7" fmla="*/ 8588188 w 9583285"/>
              <a:gd name="connsiteY7" fmla="*/ 6884894 h 6884894"/>
              <a:gd name="connsiteX8" fmla="*/ 0 w 9583285"/>
              <a:gd name="connsiteY8" fmla="*/ 6871446 h 6884894"/>
              <a:gd name="connsiteX9" fmla="*/ 40341 w 9583285"/>
              <a:gd name="connsiteY9" fmla="*/ 0 h 6884894"/>
              <a:gd name="connsiteX0" fmla="*/ 614227 w 9583304"/>
              <a:gd name="connsiteY0" fmla="*/ 842754 h 6871447"/>
              <a:gd name="connsiteX1" fmla="*/ 614227 w 9583304"/>
              <a:gd name="connsiteY1" fmla="*/ 6042139 h 6871447"/>
              <a:gd name="connsiteX2" fmla="*/ 5813612 w 9583304"/>
              <a:gd name="connsiteY2" fmla="*/ 6042139 h 6871447"/>
              <a:gd name="connsiteX3" fmla="*/ 5813612 w 9583304"/>
              <a:gd name="connsiteY3" fmla="*/ 842754 h 6871447"/>
              <a:gd name="connsiteX4" fmla="*/ 614227 w 9583304"/>
              <a:gd name="connsiteY4" fmla="*/ 842754 h 6871447"/>
              <a:gd name="connsiteX5" fmla="*/ 40341 w 9583304"/>
              <a:gd name="connsiteY5" fmla="*/ 0 h 6871447"/>
              <a:gd name="connsiteX6" fmla="*/ 9583271 w 9583304"/>
              <a:gd name="connsiteY6" fmla="*/ 0 h 6871447"/>
              <a:gd name="connsiteX7" fmla="*/ 9139518 w 9583304"/>
              <a:gd name="connsiteY7" fmla="*/ 6871447 h 6871447"/>
              <a:gd name="connsiteX8" fmla="*/ 0 w 9583304"/>
              <a:gd name="connsiteY8" fmla="*/ 6871446 h 6871447"/>
              <a:gd name="connsiteX9" fmla="*/ 40341 w 9583304"/>
              <a:gd name="connsiteY9" fmla="*/ 0 h 6871447"/>
              <a:gd name="connsiteX0" fmla="*/ 614227 w 9139518"/>
              <a:gd name="connsiteY0" fmla="*/ 842754 h 6871447"/>
              <a:gd name="connsiteX1" fmla="*/ 614227 w 9139518"/>
              <a:gd name="connsiteY1" fmla="*/ 6042139 h 6871447"/>
              <a:gd name="connsiteX2" fmla="*/ 5813612 w 9139518"/>
              <a:gd name="connsiteY2" fmla="*/ 6042139 h 6871447"/>
              <a:gd name="connsiteX3" fmla="*/ 5813612 w 9139518"/>
              <a:gd name="connsiteY3" fmla="*/ 842754 h 6871447"/>
              <a:gd name="connsiteX4" fmla="*/ 614227 w 9139518"/>
              <a:gd name="connsiteY4" fmla="*/ 842754 h 6871447"/>
              <a:gd name="connsiteX5" fmla="*/ 40341 w 9139518"/>
              <a:gd name="connsiteY5" fmla="*/ 0 h 6871447"/>
              <a:gd name="connsiteX6" fmla="*/ 8373035 w 9139518"/>
              <a:gd name="connsiteY6" fmla="*/ 40341 h 6871447"/>
              <a:gd name="connsiteX7" fmla="*/ 9139518 w 9139518"/>
              <a:gd name="connsiteY7" fmla="*/ 6871447 h 6871447"/>
              <a:gd name="connsiteX8" fmla="*/ 0 w 9139518"/>
              <a:gd name="connsiteY8" fmla="*/ 6871446 h 6871447"/>
              <a:gd name="connsiteX9" fmla="*/ 40341 w 9139518"/>
              <a:gd name="connsiteY9" fmla="*/ 0 h 6871447"/>
              <a:gd name="connsiteX0" fmla="*/ 614227 w 9153561"/>
              <a:gd name="connsiteY0" fmla="*/ 842754 h 6871447"/>
              <a:gd name="connsiteX1" fmla="*/ 614227 w 9153561"/>
              <a:gd name="connsiteY1" fmla="*/ 6042139 h 6871447"/>
              <a:gd name="connsiteX2" fmla="*/ 5813612 w 9153561"/>
              <a:gd name="connsiteY2" fmla="*/ 6042139 h 6871447"/>
              <a:gd name="connsiteX3" fmla="*/ 5813612 w 9153561"/>
              <a:gd name="connsiteY3" fmla="*/ 842754 h 6871447"/>
              <a:gd name="connsiteX4" fmla="*/ 614227 w 9153561"/>
              <a:gd name="connsiteY4" fmla="*/ 842754 h 6871447"/>
              <a:gd name="connsiteX5" fmla="*/ 40341 w 9153561"/>
              <a:gd name="connsiteY5" fmla="*/ 0 h 6871447"/>
              <a:gd name="connsiteX6" fmla="*/ 9152965 w 9153561"/>
              <a:gd name="connsiteY6" fmla="*/ 13447 h 6871447"/>
              <a:gd name="connsiteX7" fmla="*/ 9139518 w 9153561"/>
              <a:gd name="connsiteY7" fmla="*/ 6871447 h 6871447"/>
              <a:gd name="connsiteX8" fmla="*/ 0 w 9153561"/>
              <a:gd name="connsiteY8" fmla="*/ 6871446 h 6871447"/>
              <a:gd name="connsiteX9" fmla="*/ 40341 w 9153561"/>
              <a:gd name="connsiteY9" fmla="*/ 0 h 6871447"/>
              <a:gd name="connsiteX0" fmla="*/ 614227 w 9166412"/>
              <a:gd name="connsiteY0" fmla="*/ 842754 h 6898341"/>
              <a:gd name="connsiteX1" fmla="*/ 614227 w 9166412"/>
              <a:gd name="connsiteY1" fmla="*/ 6042139 h 6898341"/>
              <a:gd name="connsiteX2" fmla="*/ 5813612 w 9166412"/>
              <a:gd name="connsiteY2" fmla="*/ 6042139 h 6898341"/>
              <a:gd name="connsiteX3" fmla="*/ 5813612 w 9166412"/>
              <a:gd name="connsiteY3" fmla="*/ 842754 h 6898341"/>
              <a:gd name="connsiteX4" fmla="*/ 614227 w 9166412"/>
              <a:gd name="connsiteY4" fmla="*/ 842754 h 6898341"/>
              <a:gd name="connsiteX5" fmla="*/ 40341 w 9166412"/>
              <a:gd name="connsiteY5" fmla="*/ 0 h 6898341"/>
              <a:gd name="connsiteX6" fmla="*/ 9152965 w 9166412"/>
              <a:gd name="connsiteY6" fmla="*/ 13447 h 6898341"/>
              <a:gd name="connsiteX7" fmla="*/ 9166412 w 9166412"/>
              <a:gd name="connsiteY7" fmla="*/ 6898341 h 6898341"/>
              <a:gd name="connsiteX8" fmla="*/ 0 w 9166412"/>
              <a:gd name="connsiteY8" fmla="*/ 6871446 h 6898341"/>
              <a:gd name="connsiteX9" fmla="*/ 40341 w 9166412"/>
              <a:gd name="connsiteY9" fmla="*/ 0 h 689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66412" h="6898341">
                <a:moveTo>
                  <a:pt x="614227" y="842754"/>
                </a:moveTo>
                <a:lnTo>
                  <a:pt x="614227" y="6042139"/>
                </a:lnTo>
                <a:lnTo>
                  <a:pt x="5813612" y="6042139"/>
                </a:lnTo>
                <a:lnTo>
                  <a:pt x="5813612" y="842754"/>
                </a:lnTo>
                <a:lnTo>
                  <a:pt x="614227" y="842754"/>
                </a:lnTo>
                <a:close/>
                <a:moveTo>
                  <a:pt x="40341" y="0"/>
                </a:moveTo>
                <a:lnTo>
                  <a:pt x="9152965" y="13447"/>
                </a:lnTo>
                <a:cubicBezTo>
                  <a:pt x="9157447" y="2294965"/>
                  <a:pt x="9161930" y="4616823"/>
                  <a:pt x="9166412" y="6898341"/>
                </a:cubicBezTo>
                <a:lnTo>
                  <a:pt x="0" y="6871446"/>
                </a:lnTo>
                <a:lnTo>
                  <a:pt x="40341" y="0"/>
                </a:lnTo>
                <a:close/>
              </a:path>
            </a:pathLst>
          </a:custGeom>
          <a:solidFill>
            <a:schemeClr val="bg1">
              <a:lumMod val="95000"/>
            </a:schemeClr>
          </a:solidFill>
        </p:spPr>
        <p:txBody>
          <a:bodyPr wrap="square">
            <a:noAutofit/>
          </a:bodyPr>
          <a:lstStyle>
            <a:lvl1pPr marL="0" indent="0">
              <a:buNone/>
              <a:defRPr>
                <a:latin typeface="+mn-lt"/>
              </a:defRPr>
            </a:lvl1pPr>
          </a:lstStyle>
          <a:p>
            <a:r>
              <a:rPr lang="en-US"/>
              <a:t>Click icon to add picture</a:t>
            </a:r>
            <a:endParaRPr lang="en-US" dirty="0"/>
          </a:p>
        </p:txBody>
      </p:sp>
      <p:sp>
        <p:nvSpPr>
          <p:cNvPr id="41" name="Title 1">
            <a:extLst>
              <a:ext uri="{FF2B5EF4-FFF2-40B4-BE49-F238E27FC236}">
                <a16:creationId xmlns:a16="http://schemas.microsoft.com/office/drawing/2014/main" id="{2B6A4265-6FDC-7301-BD87-6CE0C2335A99}"/>
              </a:ext>
            </a:extLst>
          </p:cNvPr>
          <p:cNvSpPr>
            <a:spLocks noGrp="1"/>
          </p:cNvSpPr>
          <p:nvPr>
            <p:ph type="ctrTitle" hasCustomPrompt="1"/>
          </p:nvPr>
        </p:nvSpPr>
        <p:spPr>
          <a:xfrm>
            <a:off x="911588" y="2254309"/>
            <a:ext cx="4626864" cy="997196"/>
          </a:xfrm>
          <a:prstGeom prst="rect">
            <a:avLst/>
          </a:prstGeom>
        </p:spPr>
        <p:txBody>
          <a:bodyPr wrap="square" anchor="t" anchorCtr="0">
            <a:noAutofit/>
          </a:bodyPr>
          <a:lstStyle>
            <a:lvl1pPr algn="l">
              <a:spcBef>
                <a:spcPts val="900"/>
              </a:spcBef>
              <a:spcAft>
                <a:spcPts val="45"/>
              </a:spcAft>
              <a:defRPr sz="3600" b="1">
                <a:solidFill>
                  <a:schemeClr val="tx1"/>
                </a:solidFill>
                <a:latin typeface="+mj-lt"/>
              </a:defRPr>
            </a:lvl1pPr>
          </a:lstStyle>
          <a:p>
            <a:r>
              <a:rPr lang="en-US" dirty="0"/>
              <a:t>Presentation Title (Text size no larger than 36pt)</a:t>
            </a:r>
          </a:p>
        </p:txBody>
      </p:sp>
      <p:sp>
        <p:nvSpPr>
          <p:cNvPr id="43" name="Text Placeholder 1961">
            <a:extLst>
              <a:ext uri="{FF2B5EF4-FFF2-40B4-BE49-F238E27FC236}">
                <a16:creationId xmlns:a16="http://schemas.microsoft.com/office/drawing/2014/main" id="{1061D354-0A2B-B951-F1BE-22D610DF35A9}"/>
              </a:ext>
            </a:extLst>
          </p:cNvPr>
          <p:cNvSpPr>
            <a:spLocks noGrp="1"/>
          </p:cNvSpPr>
          <p:nvPr>
            <p:ph type="body" sz="quarter" idx="14" hasCustomPrompt="1"/>
          </p:nvPr>
        </p:nvSpPr>
        <p:spPr>
          <a:xfrm>
            <a:off x="911588" y="1934671"/>
            <a:ext cx="4626864" cy="193899"/>
          </a:xfrm>
        </p:spPr>
        <p:txBody>
          <a:bodyPr wrap="square" anchor="t" anchorCtr="0">
            <a:noAutofit/>
          </a:bodyPr>
          <a:lstStyle>
            <a:lvl1pPr marL="0" indent="0" algn="l">
              <a:spcBef>
                <a:spcPts val="900"/>
              </a:spcBef>
              <a:spcAft>
                <a:spcPts val="45"/>
              </a:spcAft>
              <a:buNone/>
              <a:defRPr sz="1400" b="0" i="0" spc="113" baseline="0">
                <a:solidFill>
                  <a:schemeClr val="tx1"/>
                </a:solidFill>
                <a:latin typeface="+mn-lt"/>
                <a:ea typeface="Aptos Light" panose="02000000000000000000" pitchFamily="2" charset="0"/>
              </a:defRPr>
            </a:lvl1pPr>
            <a:lvl2pPr marL="342900" indent="0" algn="ctr">
              <a:buNone/>
              <a:defRPr sz="1050">
                <a:solidFill>
                  <a:schemeClr val="bg1"/>
                </a:solidFill>
              </a:defRPr>
            </a:lvl2pPr>
            <a:lvl3pPr marL="685800" indent="0" algn="ctr">
              <a:buNone/>
              <a:defRPr sz="1050">
                <a:solidFill>
                  <a:schemeClr val="bg1"/>
                </a:solidFill>
              </a:defRPr>
            </a:lvl3pPr>
            <a:lvl4pPr marL="1028700" indent="0" algn="ctr">
              <a:buNone/>
              <a:defRPr sz="1050">
                <a:solidFill>
                  <a:schemeClr val="bg1"/>
                </a:solidFill>
              </a:defRPr>
            </a:lvl4pPr>
            <a:lvl5pPr marL="1371600" indent="0" algn="ctr">
              <a:buNone/>
              <a:defRPr sz="1050">
                <a:solidFill>
                  <a:schemeClr val="bg1"/>
                </a:solidFill>
              </a:defRPr>
            </a:lvl5pPr>
          </a:lstStyle>
          <a:p>
            <a:pPr lvl="0"/>
            <a:r>
              <a:rPr lang="en-US" dirty="0"/>
              <a:t>MONTH XX, XXXX | LOCATION</a:t>
            </a:r>
          </a:p>
        </p:txBody>
      </p:sp>
      <p:sp>
        <p:nvSpPr>
          <p:cNvPr id="7" name="Text Placeholder 1963">
            <a:extLst>
              <a:ext uri="{FF2B5EF4-FFF2-40B4-BE49-F238E27FC236}">
                <a16:creationId xmlns:a16="http://schemas.microsoft.com/office/drawing/2014/main" id="{3B1CF4E8-BDC8-B225-DB1D-63D508EC3889}"/>
              </a:ext>
            </a:extLst>
          </p:cNvPr>
          <p:cNvSpPr>
            <a:spLocks noGrp="1"/>
          </p:cNvSpPr>
          <p:nvPr>
            <p:ph type="body" sz="quarter" idx="15" hasCustomPrompt="1"/>
          </p:nvPr>
        </p:nvSpPr>
        <p:spPr>
          <a:xfrm>
            <a:off x="911588" y="4383196"/>
            <a:ext cx="4626864" cy="332399"/>
          </a:xfrm>
        </p:spPr>
        <p:txBody>
          <a:bodyPr wrap="square" anchor="t" anchorCtr="0">
            <a:noAutofit/>
          </a:bodyPr>
          <a:lstStyle>
            <a:lvl1pPr marL="0" indent="0" algn="l">
              <a:spcBef>
                <a:spcPts val="900"/>
              </a:spcBef>
              <a:spcAft>
                <a:spcPts val="45"/>
              </a:spcAft>
              <a:buNone/>
              <a:defRPr sz="2400" b="0" i="0">
                <a:solidFill>
                  <a:schemeClr val="tx1"/>
                </a:solidFill>
                <a:latin typeface="+mn-lt"/>
                <a:ea typeface="Aptos Light" panose="02000000000000000000" pitchFamily="2" charset="0"/>
              </a:defRPr>
            </a:lvl1pPr>
            <a:lvl2pPr marL="342900" indent="0" algn="ctr">
              <a:buNone/>
              <a:defRPr sz="1800">
                <a:solidFill>
                  <a:schemeClr val="bg1"/>
                </a:solidFill>
              </a:defRPr>
            </a:lvl2pPr>
            <a:lvl3pPr marL="685800" indent="0" algn="ctr">
              <a:buNone/>
              <a:defRPr sz="1800">
                <a:solidFill>
                  <a:schemeClr val="bg1"/>
                </a:solidFill>
              </a:defRPr>
            </a:lvl3pPr>
            <a:lvl4pPr marL="1028700" indent="0" algn="ctr">
              <a:buNone/>
              <a:defRPr sz="1800">
                <a:solidFill>
                  <a:schemeClr val="bg1"/>
                </a:solidFill>
              </a:defRPr>
            </a:lvl4pPr>
            <a:lvl5pPr marL="1371600" indent="0" algn="ctr">
              <a:buNone/>
              <a:defRPr sz="1800">
                <a:solidFill>
                  <a:schemeClr val="bg1"/>
                </a:solidFill>
              </a:defRPr>
            </a:lvl5pPr>
          </a:lstStyle>
          <a:p>
            <a:pPr lvl="0"/>
            <a:r>
              <a:rPr lang="en-US" dirty="0"/>
              <a:t>First Name, Last Name</a:t>
            </a:r>
          </a:p>
        </p:txBody>
      </p:sp>
      <p:sp>
        <p:nvSpPr>
          <p:cNvPr id="10" name="Text Placeholder 47">
            <a:extLst>
              <a:ext uri="{FF2B5EF4-FFF2-40B4-BE49-F238E27FC236}">
                <a16:creationId xmlns:a16="http://schemas.microsoft.com/office/drawing/2014/main" id="{67FCB669-B9C0-1E9C-516B-D8A804C4C36C}"/>
              </a:ext>
            </a:extLst>
          </p:cNvPr>
          <p:cNvSpPr>
            <a:spLocks noGrp="1"/>
          </p:cNvSpPr>
          <p:nvPr>
            <p:ph type="body" sz="quarter" idx="17" hasCustomPrompt="1"/>
          </p:nvPr>
        </p:nvSpPr>
        <p:spPr>
          <a:xfrm>
            <a:off x="911588" y="4798919"/>
            <a:ext cx="4626864" cy="246221"/>
          </a:xfrm>
        </p:spPr>
        <p:txBody>
          <a:bodyPr wrap="square" anchor="t" anchorCtr="0">
            <a:noAutofit/>
          </a:bodyPr>
          <a:lstStyle>
            <a:lvl1pPr marL="0" indent="0" algn="l">
              <a:lnSpc>
                <a:spcPct val="100000"/>
              </a:lnSpc>
              <a:spcBef>
                <a:spcPts val="900"/>
              </a:spcBef>
              <a:spcAft>
                <a:spcPts val="45"/>
              </a:spcAft>
              <a:buNone/>
              <a:defRPr sz="1600" b="0" i="0">
                <a:solidFill>
                  <a:schemeClr val="tx1"/>
                </a:solidFill>
                <a:latin typeface="+mn-lt"/>
                <a:ea typeface="Aptos Light" panose="02000000000000000000" pitchFamily="2" charset="0"/>
              </a:defRPr>
            </a:lvl1pPr>
            <a:lvl2pPr marL="342900" indent="0" algn="ctr">
              <a:buNone/>
              <a:defRPr sz="1200" b="0" i="0">
                <a:solidFill>
                  <a:schemeClr val="bg1"/>
                </a:solidFill>
                <a:latin typeface="Aptos Light" panose="02000000000000000000" pitchFamily="2" charset="0"/>
                <a:ea typeface="Aptos Light" panose="02000000000000000000" pitchFamily="2" charset="0"/>
              </a:defRPr>
            </a:lvl2pPr>
            <a:lvl3pPr marL="685800" indent="0" algn="ctr">
              <a:buNone/>
              <a:defRPr sz="1200" b="0" i="0">
                <a:solidFill>
                  <a:schemeClr val="bg1"/>
                </a:solidFill>
                <a:latin typeface="Aptos Light" panose="02000000000000000000" pitchFamily="2" charset="0"/>
                <a:ea typeface="Aptos Light" panose="02000000000000000000" pitchFamily="2" charset="0"/>
              </a:defRPr>
            </a:lvl3pPr>
            <a:lvl4pPr marL="1028700" indent="0" algn="ctr">
              <a:buNone/>
              <a:defRPr sz="1200" b="0" i="0">
                <a:solidFill>
                  <a:schemeClr val="bg1"/>
                </a:solidFill>
                <a:latin typeface="Aptos Light" panose="02000000000000000000" pitchFamily="2" charset="0"/>
                <a:ea typeface="Aptos Light" panose="02000000000000000000" pitchFamily="2" charset="0"/>
              </a:defRPr>
            </a:lvl4pPr>
            <a:lvl5pPr marL="1371600" indent="0" algn="ctr">
              <a:buNone/>
              <a:defRPr sz="12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sp>
        <p:nvSpPr>
          <p:cNvPr id="13" name="Rectangle 12">
            <a:extLst>
              <a:ext uri="{FF2B5EF4-FFF2-40B4-BE49-F238E27FC236}">
                <a16:creationId xmlns:a16="http://schemas.microsoft.com/office/drawing/2014/main" id="{8D17B51F-DF85-E9E0-712B-297B83E802F9}"/>
              </a:ext>
            </a:extLst>
          </p:cNvPr>
          <p:cNvSpPr/>
          <p:nvPr userDrawn="1"/>
        </p:nvSpPr>
        <p:spPr>
          <a:xfrm>
            <a:off x="911587" y="3780793"/>
            <a:ext cx="850392"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274748"/>
              </a:solidFill>
              <a:latin typeface="Aptos Light" panose="020B0004020202020204" pitchFamily="34" charset="0"/>
            </a:endParaRPr>
          </a:p>
        </p:txBody>
      </p:sp>
      <p:sp>
        <p:nvSpPr>
          <p:cNvPr id="5" name="Subtitle 2">
            <a:extLst>
              <a:ext uri="{FF2B5EF4-FFF2-40B4-BE49-F238E27FC236}">
                <a16:creationId xmlns:a16="http://schemas.microsoft.com/office/drawing/2014/main" id="{9461967E-4A3D-99FD-12D2-D204FBEBAFB5}"/>
              </a:ext>
            </a:extLst>
          </p:cNvPr>
          <p:cNvSpPr>
            <a:spLocks noGrp="1"/>
          </p:cNvSpPr>
          <p:nvPr>
            <p:ph type="subTitle" idx="1" hasCustomPrompt="1"/>
          </p:nvPr>
        </p:nvSpPr>
        <p:spPr>
          <a:xfrm>
            <a:off x="911588" y="4031053"/>
            <a:ext cx="4626864" cy="193899"/>
          </a:xfrm>
        </p:spPr>
        <p:txBody>
          <a:bodyPr wrap="square" anchor="t" anchorCtr="0">
            <a:noAutofit/>
          </a:bodyPr>
          <a:lstStyle>
            <a:lvl1pPr marL="0" indent="0" algn="l">
              <a:spcBef>
                <a:spcPts val="900"/>
              </a:spcBef>
              <a:spcAft>
                <a:spcPts val="45"/>
              </a:spcAft>
              <a:buNone/>
              <a:defRPr sz="1400" b="1" spc="113" baseline="0">
                <a:solidFill>
                  <a:schemeClr val="tx1"/>
                </a:soli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PRESENTED BY</a:t>
            </a:r>
          </a:p>
        </p:txBody>
      </p:sp>
      <p:grpSp>
        <p:nvGrpSpPr>
          <p:cNvPr id="14" name="Group 13">
            <a:extLst>
              <a:ext uri="{FF2B5EF4-FFF2-40B4-BE49-F238E27FC236}">
                <a16:creationId xmlns:a16="http://schemas.microsoft.com/office/drawing/2014/main" id="{7907DE83-962E-2709-40E7-EEF3C0A01EF0}"/>
              </a:ext>
            </a:extLst>
          </p:cNvPr>
          <p:cNvGrpSpPr/>
          <p:nvPr userDrawn="1"/>
        </p:nvGrpSpPr>
        <p:grpSpPr>
          <a:xfrm>
            <a:off x="859581" y="5358242"/>
            <a:ext cx="4553667" cy="438406"/>
            <a:chOff x="859581" y="5358242"/>
            <a:chExt cx="4553667" cy="438406"/>
          </a:xfrm>
        </p:grpSpPr>
        <p:sp>
          <p:nvSpPr>
            <p:cNvPr id="9" name="TextBox 8">
              <a:extLst>
                <a:ext uri="{FF2B5EF4-FFF2-40B4-BE49-F238E27FC236}">
                  <a16:creationId xmlns:a16="http://schemas.microsoft.com/office/drawing/2014/main" id="{66CEAC16-9074-4C00-ED52-587DFD8E880C}"/>
                </a:ext>
              </a:extLst>
            </p:cNvPr>
            <p:cNvSpPr txBox="1"/>
            <p:nvPr userDrawn="1"/>
          </p:nvSpPr>
          <p:spPr>
            <a:xfrm>
              <a:off x="2368296" y="5404104"/>
              <a:ext cx="3044952" cy="369332"/>
            </a:xfrm>
            <a:prstGeom prst="rect">
              <a:avLst/>
            </a:prstGeom>
            <a:noFill/>
          </p:spPr>
          <p:txBody>
            <a:bodyPr wrap="square" lIns="182880" rtlCol="0">
              <a:spAutoFit/>
            </a:bodyPr>
            <a:lstStyle/>
            <a:p>
              <a:r>
                <a:rPr lang="en-US" sz="900" b="0" i="0" dirty="0">
                  <a:solidFill>
                    <a:schemeClr val="tx1"/>
                  </a:solidFill>
                  <a:latin typeface="+mn-lt"/>
                  <a:ea typeface="Aptos" panose="02000000000000000000" pitchFamily="2" charset="0"/>
                </a:rPr>
                <a:t>ORNL IS MANAGED BY UT-BATTELLE LLC </a:t>
              </a:r>
              <a:br>
                <a:rPr lang="en-US" sz="900" b="0" i="0" dirty="0">
                  <a:solidFill>
                    <a:schemeClr val="tx1"/>
                  </a:solidFill>
                  <a:latin typeface="+mn-lt"/>
                  <a:ea typeface="Aptos" panose="02000000000000000000" pitchFamily="2" charset="0"/>
                </a:rPr>
              </a:br>
              <a:r>
                <a:rPr lang="en-US" sz="900" b="0" i="0" dirty="0">
                  <a:solidFill>
                    <a:schemeClr val="tx1"/>
                  </a:solidFill>
                  <a:latin typeface="+mn-lt"/>
                  <a:ea typeface="Aptos" panose="02000000000000000000" pitchFamily="2" charset="0"/>
                </a:rPr>
                <a:t>FOR THE US DEPARTMENT OF ENERGY</a:t>
              </a:r>
            </a:p>
          </p:txBody>
        </p:sp>
        <p:pic>
          <p:nvPicPr>
            <p:cNvPr id="11" name="Picture 10" descr="Shape&#10;&#10;AI-generated content may be incorrect.">
              <a:extLst>
                <a:ext uri="{FF2B5EF4-FFF2-40B4-BE49-F238E27FC236}">
                  <a16:creationId xmlns:a16="http://schemas.microsoft.com/office/drawing/2014/main" id="{93CC2986-A9BB-981F-987F-7A1D45462E80}"/>
                </a:ext>
              </a:extLst>
            </p:cNvPr>
            <p:cNvPicPr>
              <a:picLocks noChangeAspect="1"/>
            </p:cNvPicPr>
            <p:nvPr userDrawn="1"/>
          </p:nvPicPr>
          <p:blipFill>
            <a:blip r:embed="rId2"/>
            <a:stretch>
              <a:fillRect/>
            </a:stretch>
          </p:blipFill>
          <p:spPr>
            <a:xfrm>
              <a:off x="859581" y="5358242"/>
              <a:ext cx="1526303" cy="438406"/>
            </a:xfrm>
            <a:prstGeom prst="rect">
              <a:avLst/>
            </a:prstGeom>
          </p:spPr>
        </p:pic>
      </p:grpSp>
      <p:pic>
        <p:nvPicPr>
          <p:cNvPr id="2" name="Picture 1" descr="A green text on a black background&#10;&#10;Description automatically generated">
            <a:extLst>
              <a:ext uri="{FF2B5EF4-FFF2-40B4-BE49-F238E27FC236}">
                <a16:creationId xmlns:a16="http://schemas.microsoft.com/office/drawing/2014/main" id="{9C279C40-5EF7-40DF-A797-C83D2C24D4D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92492" y="1104430"/>
            <a:ext cx="2718596" cy="494292"/>
          </a:xfrm>
          <a:prstGeom prst="rect">
            <a:avLst/>
          </a:prstGeom>
        </p:spPr>
      </p:pic>
    </p:spTree>
    <p:extLst>
      <p:ext uri="{BB962C8B-B14F-4D97-AF65-F5344CB8AC3E}">
        <p14:creationId xmlns:p14="http://schemas.microsoft.com/office/powerpoint/2010/main" val="3620304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ustom Portrait Image">
    <p:spTree>
      <p:nvGrpSpPr>
        <p:cNvPr id="1" name=""/>
        <p:cNvGrpSpPr/>
        <p:nvPr/>
      </p:nvGrpSpPr>
      <p:grpSpPr>
        <a:xfrm>
          <a:off x="0" y="0"/>
          <a:ext cx="0" cy="0"/>
          <a:chOff x="0" y="0"/>
          <a:chExt cx="0" cy="0"/>
        </a:xfrm>
      </p:grpSpPr>
      <p:pic>
        <p:nvPicPr>
          <p:cNvPr id="13" name="Graphic 285">
            <a:extLst>
              <a:ext uri="{FF2B5EF4-FFF2-40B4-BE49-F238E27FC236}">
                <a16:creationId xmlns:a16="http://schemas.microsoft.com/office/drawing/2014/main" id="{86093AA1-AE09-DC4C-8D75-DFCAFD70C25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rot="10800000">
            <a:off x="-2" y="0"/>
            <a:ext cx="5145208" cy="6858000"/>
          </a:xfrm>
          <a:prstGeom prst="rect">
            <a:avLst/>
          </a:prstGeom>
        </p:spPr>
      </p:pic>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896112" y="2292076"/>
            <a:ext cx="3877056" cy="997196"/>
          </a:xfrm>
          <a:prstGeom prst="rect">
            <a:avLst/>
          </a:prstGeom>
        </p:spPr>
        <p:txBody>
          <a:bodyPr wrap="square" anchor="t" anchorCtr="0">
            <a:noAutofit/>
          </a:bodyPr>
          <a:lstStyle>
            <a:lvl1pPr algn="l">
              <a:spcBef>
                <a:spcPts val="900"/>
              </a:spcBef>
              <a:spcAft>
                <a:spcPts val="45"/>
              </a:spcAft>
              <a:defRPr sz="3600" b="1">
                <a:solidFill>
                  <a:schemeClr val="bg1"/>
                </a:solidFill>
                <a:latin typeface="+mj-lt"/>
              </a:defRPr>
            </a:lvl1pPr>
          </a:lstStyle>
          <a:p>
            <a:r>
              <a:rPr lang="en-US" dirty="0"/>
              <a:t>Presentation Title (Text size no larger than 36pt)</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896112" y="4019392"/>
            <a:ext cx="3877056" cy="193899"/>
          </a:xfrm>
        </p:spPr>
        <p:txBody>
          <a:bodyPr wrap="square" anchor="t" anchorCtr="0">
            <a:noAutofit/>
          </a:bodyPr>
          <a:lstStyle>
            <a:lvl1pPr marL="0" indent="0" algn="l">
              <a:spcBef>
                <a:spcPts val="900"/>
              </a:spcBef>
              <a:spcAft>
                <a:spcPts val="45"/>
              </a:spcAft>
              <a:buNone/>
              <a:defRPr sz="1400" b="1" spc="113" baseline="0">
                <a:solidFill>
                  <a:schemeClr val="bg1"/>
                </a:soli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PRESENTED BY</a:t>
            </a:r>
          </a:p>
        </p:txBody>
      </p:sp>
      <p:sp>
        <p:nvSpPr>
          <p:cNvPr id="1962" name="Text Placeholder 1961">
            <a:extLst>
              <a:ext uri="{FF2B5EF4-FFF2-40B4-BE49-F238E27FC236}">
                <a16:creationId xmlns:a16="http://schemas.microsoft.com/office/drawing/2014/main" id="{05A0F360-5E2B-1313-55AF-9056EF7E8BC2}"/>
              </a:ext>
            </a:extLst>
          </p:cNvPr>
          <p:cNvSpPr>
            <a:spLocks noGrp="1"/>
          </p:cNvSpPr>
          <p:nvPr>
            <p:ph type="body" sz="quarter" idx="14" hasCustomPrompt="1"/>
          </p:nvPr>
        </p:nvSpPr>
        <p:spPr>
          <a:xfrm>
            <a:off x="896112" y="1880998"/>
            <a:ext cx="3877056" cy="193899"/>
          </a:xfrm>
        </p:spPr>
        <p:txBody>
          <a:bodyPr wrap="square" anchor="t" anchorCtr="0">
            <a:noAutofit/>
          </a:bodyPr>
          <a:lstStyle>
            <a:lvl1pPr marL="0" indent="0" algn="l">
              <a:spcBef>
                <a:spcPts val="900"/>
              </a:spcBef>
              <a:spcAft>
                <a:spcPts val="45"/>
              </a:spcAft>
              <a:buNone/>
              <a:defRPr sz="1400" b="0" i="0" spc="113" baseline="0">
                <a:solidFill>
                  <a:schemeClr val="bg1"/>
                </a:solidFill>
                <a:latin typeface="+mn-lt"/>
                <a:ea typeface="Aptos Light" panose="02000000000000000000" pitchFamily="2" charset="0"/>
              </a:defRPr>
            </a:lvl1pPr>
            <a:lvl2pPr marL="342900" indent="0" algn="ctr">
              <a:buNone/>
              <a:defRPr sz="1050">
                <a:solidFill>
                  <a:schemeClr val="bg1"/>
                </a:solidFill>
              </a:defRPr>
            </a:lvl2pPr>
            <a:lvl3pPr marL="685800" indent="0" algn="ctr">
              <a:buNone/>
              <a:defRPr sz="1050">
                <a:solidFill>
                  <a:schemeClr val="bg1"/>
                </a:solidFill>
              </a:defRPr>
            </a:lvl3pPr>
            <a:lvl4pPr marL="1028700" indent="0" algn="ctr">
              <a:buNone/>
              <a:defRPr sz="1050">
                <a:solidFill>
                  <a:schemeClr val="bg1"/>
                </a:solidFill>
              </a:defRPr>
            </a:lvl4pPr>
            <a:lvl5pPr marL="1371600" indent="0" algn="ctr">
              <a:buNone/>
              <a:defRPr sz="1050">
                <a:solidFill>
                  <a:schemeClr val="bg1"/>
                </a:solidFill>
              </a:defRPr>
            </a:lvl5pPr>
          </a:lstStyle>
          <a:p>
            <a:pPr lvl="0"/>
            <a:r>
              <a:rPr lang="en-US" dirty="0"/>
              <a:t>MONTH XX, XXXX | LOCATION</a:t>
            </a:r>
          </a:p>
        </p:txBody>
      </p:sp>
      <p:sp>
        <p:nvSpPr>
          <p:cNvPr id="1964" name="Text Placeholder 1963">
            <a:extLst>
              <a:ext uri="{FF2B5EF4-FFF2-40B4-BE49-F238E27FC236}">
                <a16:creationId xmlns:a16="http://schemas.microsoft.com/office/drawing/2014/main" id="{D8874D39-76D3-2E6D-F8DD-E0676BF138C5}"/>
              </a:ext>
            </a:extLst>
          </p:cNvPr>
          <p:cNvSpPr>
            <a:spLocks noGrp="1"/>
          </p:cNvSpPr>
          <p:nvPr>
            <p:ph type="body" sz="quarter" idx="15" hasCustomPrompt="1"/>
          </p:nvPr>
        </p:nvSpPr>
        <p:spPr>
          <a:xfrm>
            <a:off x="896112" y="4371535"/>
            <a:ext cx="3877056" cy="332399"/>
          </a:xfrm>
        </p:spPr>
        <p:txBody>
          <a:bodyPr wrap="square" anchor="t" anchorCtr="0">
            <a:noAutofit/>
          </a:bodyPr>
          <a:lstStyle>
            <a:lvl1pPr marL="0" indent="0" algn="l">
              <a:spcBef>
                <a:spcPts val="900"/>
              </a:spcBef>
              <a:spcAft>
                <a:spcPts val="45"/>
              </a:spcAft>
              <a:buNone/>
              <a:defRPr sz="2400" b="0" i="0">
                <a:solidFill>
                  <a:schemeClr val="bg1"/>
                </a:solidFill>
                <a:latin typeface="+mn-lt"/>
                <a:ea typeface="Aptos Light" panose="02000000000000000000" pitchFamily="2" charset="0"/>
              </a:defRPr>
            </a:lvl1pPr>
            <a:lvl2pPr marL="342900" indent="0" algn="ctr">
              <a:buNone/>
              <a:defRPr sz="1800">
                <a:solidFill>
                  <a:schemeClr val="bg1"/>
                </a:solidFill>
              </a:defRPr>
            </a:lvl2pPr>
            <a:lvl3pPr marL="685800" indent="0" algn="ctr">
              <a:buNone/>
              <a:defRPr sz="1800">
                <a:solidFill>
                  <a:schemeClr val="bg1"/>
                </a:solidFill>
              </a:defRPr>
            </a:lvl3pPr>
            <a:lvl4pPr marL="1028700" indent="0" algn="ctr">
              <a:buNone/>
              <a:defRPr sz="1800">
                <a:solidFill>
                  <a:schemeClr val="bg1"/>
                </a:solidFill>
              </a:defRPr>
            </a:lvl4pPr>
            <a:lvl5pPr marL="1371600" indent="0" algn="ctr">
              <a:buNone/>
              <a:defRPr sz="1800">
                <a:solidFill>
                  <a:schemeClr val="bg1"/>
                </a:solidFill>
              </a:defRPr>
            </a:lvl5pPr>
          </a:lstStyle>
          <a:p>
            <a:pPr lvl="0"/>
            <a:r>
              <a:rPr lang="en-US" dirty="0"/>
              <a:t>First Name, Last Name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896111" y="3793882"/>
            <a:ext cx="850392"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latin typeface="Aptos Light" panose="020B0004020202020204" pitchFamily="34" charset="0"/>
            </a:endParaRPr>
          </a:p>
        </p:txBody>
      </p:sp>
      <p:sp>
        <p:nvSpPr>
          <p:cNvPr id="48" name="Text Placeholder 47">
            <a:extLst>
              <a:ext uri="{FF2B5EF4-FFF2-40B4-BE49-F238E27FC236}">
                <a16:creationId xmlns:a16="http://schemas.microsoft.com/office/drawing/2014/main" id="{894AF511-2F91-5CEA-AAAB-75308FF6C4DB}"/>
              </a:ext>
            </a:extLst>
          </p:cNvPr>
          <p:cNvSpPr>
            <a:spLocks noGrp="1"/>
          </p:cNvSpPr>
          <p:nvPr>
            <p:ph type="body" sz="quarter" idx="17" hasCustomPrompt="1"/>
          </p:nvPr>
        </p:nvSpPr>
        <p:spPr>
          <a:xfrm>
            <a:off x="896112" y="4881014"/>
            <a:ext cx="3877056" cy="246221"/>
          </a:xfrm>
        </p:spPr>
        <p:txBody>
          <a:bodyPr wrap="square" anchor="t" anchorCtr="0">
            <a:noAutofit/>
          </a:bodyPr>
          <a:lstStyle>
            <a:lvl1pPr marL="0" indent="0" algn="l">
              <a:lnSpc>
                <a:spcPct val="100000"/>
              </a:lnSpc>
              <a:spcBef>
                <a:spcPts val="900"/>
              </a:spcBef>
              <a:spcAft>
                <a:spcPts val="45"/>
              </a:spcAft>
              <a:buNone/>
              <a:defRPr sz="1600" b="0" i="0">
                <a:solidFill>
                  <a:schemeClr val="bg1"/>
                </a:solidFill>
                <a:latin typeface="+mn-lt"/>
                <a:ea typeface="Aptos Light" panose="02000000000000000000" pitchFamily="2" charset="0"/>
              </a:defRPr>
            </a:lvl1pPr>
            <a:lvl2pPr marL="342900" indent="0" algn="ctr">
              <a:buNone/>
              <a:defRPr sz="1200" b="0" i="0">
                <a:solidFill>
                  <a:schemeClr val="bg1"/>
                </a:solidFill>
                <a:latin typeface="Aptos Light" panose="02000000000000000000" pitchFamily="2" charset="0"/>
                <a:ea typeface="Aptos Light" panose="02000000000000000000" pitchFamily="2" charset="0"/>
              </a:defRPr>
            </a:lvl2pPr>
            <a:lvl3pPr marL="685800" indent="0" algn="ctr">
              <a:buNone/>
              <a:defRPr sz="1200" b="0" i="0">
                <a:solidFill>
                  <a:schemeClr val="bg1"/>
                </a:solidFill>
                <a:latin typeface="Aptos Light" panose="02000000000000000000" pitchFamily="2" charset="0"/>
                <a:ea typeface="Aptos Light" panose="02000000000000000000" pitchFamily="2" charset="0"/>
              </a:defRPr>
            </a:lvl3pPr>
            <a:lvl4pPr marL="1028700" indent="0" algn="ctr">
              <a:buNone/>
              <a:defRPr sz="1200" b="0" i="0">
                <a:solidFill>
                  <a:schemeClr val="bg1"/>
                </a:solidFill>
                <a:latin typeface="Aptos Light" panose="02000000000000000000" pitchFamily="2" charset="0"/>
                <a:ea typeface="Aptos Light" panose="02000000000000000000" pitchFamily="2" charset="0"/>
              </a:defRPr>
            </a:lvl4pPr>
            <a:lvl5pPr marL="1371600" indent="0" algn="ctr">
              <a:buNone/>
              <a:defRPr sz="12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sp>
        <p:nvSpPr>
          <p:cNvPr id="9" name="Picture Placeholder 8">
            <a:extLst>
              <a:ext uri="{FF2B5EF4-FFF2-40B4-BE49-F238E27FC236}">
                <a16:creationId xmlns:a16="http://schemas.microsoft.com/office/drawing/2014/main" id="{63D2D23A-F403-7E2C-7D24-BA0C3B867C3E}"/>
              </a:ext>
            </a:extLst>
          </p:cNvPr>
          <p:cNvSpPr>
            <a:spLocks noGrp="1"/>
          </p:cNvSpPr>
          <p:nvPr>
            <p:ph type="pic" sz="quarter" idx="18"/>
          </p:nvPr>
        </p:nvSpPr>
        <p:spPr>
          <a:xfrm>
            <a:off x="5129784" y="0"/>
            <a:ext cx="4014215" cy="6858000"/>
          </a:xfrm>
        </p:spPr>
        <p:txBody>
          <a:bodyPr/>
          <a:lstStyle>
            <a:lvl1pPr>
              <a:defRPr/>
            </a:lvl1pPr>
          </a:lstStyle>
          <a:p>
            <a:r>
              <a:rPr lang="en-US"/>
              <a:t>Click icon to add picture</a:t>
            </a:r>
            <a:endParaRPr lang="en-US" dirty="0"/>
          </a:p>
        </p:txBody>
      </p:sp>
      <p:grpSp>
        <p:nvGrpSpPr>
          <p:cNvPr id="4" name="Group 3">
            <a:extLst>
              <a:ext uri="{FF2B5EF4-FFF2-40B4-BE49-F238E27FC236}">
                <a16:creationId xmlns:a16="http://schemas.microsoft.com/office/drawing/2014/main" id="{98F8FCF1-FC55-9B7A-79E9-CDAE719BFF49}"/>
              </a:ext>
            </a:extLst>
          </p:cNvPr>
          <p:cNvGrpSpPr/>
          <p:nvPr userDrawn="1"/>
        </p:nvGrpSpPr>
        <p:grpSpPr>
          <a:xfrm>
            <a:off x="859536" y="6108192"/>
            <a:ext cx="3913632" cy="438912"/>
            <a:chOff x="859536" y="6108192"/>
            <a:chExt cx="3913632" cy="438912"/>
          </a:xfrm>
        </p:grpSpPr>
        <p:pic>
          <p:nvPicPr>
            <p:cNvPr id="12" name="Picture 11" descr="Text&#10;&#10;AI-generated content may be incorrect.">
              <a:extLst>
                <a:ext uri="{FF2B5EF4-FFF2-40B4-BE49-F238E27FC236}">
                  <a16:creationId xmlns:a16="http://schemas.microsoft.com/office/drawing/2014/main" id="{AF705930-3E3C-0226-6A9B-913C58FB5261}"/>
                </a:ext>
              </a:extLst>
            </p:cNvPr>
            <p:cNvPicPr>
              <a:picLocks noChangeAspect="1"/>
            </p:cNvPicPr>
            <p:nvPr userDrawn="1"/>
          </p:nvPicPr>
          <p:blipFill>
            <a:blip r:embed="rId3"/>
            <a:stretch>
              <a:fillRect/>
            </a:stretch>
          </p:blipFill>
          <p:spPr>
            <a:xfrm>
              <a:off x="859536" y="6108192"/>
              <a:ext cx="1528065" cy="438912"/>
            </a:xfrm>
            <a:prstGeom prst="rect">
              <a:avLst/>
            </a:prstGeom>
          </p:spPr>
        </p:pic>
        <p:sp>
          <p:nvSpPr>
            <p:cNvPr id="14" name="TextBox 13">
              <a:extLst>
                <a:ext uri="{FF2B5EF4-FFF2-40B4-BE49-F238E27FC236}">
                  <a16:creationId xmlns:a16="http://schemas.microsoft.com/office/drawing/2014/main" id="{6A6364E2-59F3-6CEA-9389-61A9390C7B34}"/>
                </a:ext>
              </a:extLst>
            </p:cNvPr>
            <p:cNvSpPr txBox="1"/>
            <p:nvPr userDrawn="1"/>
          </p:nvSpPr>
          <p:spPr>
            <a:xfrm>
              <a:off x="2368296" y="6153912"/>
              <a:ext cx="240487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grpSp>
      <p:pic>
        <p:nvPicPr>
          <p:cNvPr id="5" name="Picture 4" descr="White text on a black background&#10;&#10;Description automatically generated">
            <a:extLst>
              <a:ext uri="{FF2B5EF4-FFF2-40B4-BE49-F238E27FC236}">
                <a16:creationId xmlns:a16="http://schemas.microsoft.com/office/drawing/2014/main" id="{3365789F-0978-E171-F18B-99AF3278B8D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97899" y="743312"/>
            <a:ext cx="2722731" cy="495042"/>
          </a:xfrm>
          <a:prstGeom prst="rect">
            <a:avLst/>
          </a:prstGeom>
        </p:spPr>
      </p:pic>
    </p:spTree>
    <p:extLst>
      <p:ext uri="{BB962C8B-B14F-4D97-AF65-F5344CB8AC3E}">
        <p14:creationId xmlns:p14="http://schemas.microsoft.com/office/powerpoint/2010/main" val="3540133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Custom Landscape Image">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182205C2-BBCB-B1DC-D60B-1F699D3CF6B8}"/>
              </a:ext>
            </a:extLst>
          </p:cNvPr>
          <p:cNvSpPr/>
          <p:nvPr userDrawn="1"/>
        </p:nvSpPr>
        <p:spPr>
          <a:xfrm>
            <a:off x="-1"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5011000 w 9144000"/>
              <a:gd name="connsiteY5" fmla="*/ 2027365 h 6858000"/>
              <a:gd name="connsiteX6" fmla="*/ 5011000 w 9144000"/>
              <a:gd name="connsiteY6" fmla="*/ 4830635 h 6858000"/>
              <a:gd name="connsiteX7" fmla="*/ 8748693 w 9144000"/>
              <a:gd name="connsiteY7" fmla="*/ 4830635 h 6858000"/>
              <a:gd name="connsiteX8" fmla="*/ 8748693 w 9144000"/>
              <a:gd name="connsiteY8" fmla="*/ 2027365 h 6858000"/>
              <a:gd name="connsiteX9" fmla="*/ 5011000 w 9144000"/>
              <a:gd name="connsiteY9" fmla="*/ 202736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lnTo>
                  <a:pt x="9144000" y="0"/>
                </a:lnTo>
                <a:lnTo>
                  <a:pt x="9144000" y="6858000"/>
                </a:lnTo>
                <a:lnTo>
                  <a:pt x="0" y="6858000"/>
                </a:lnTo>
                <a:lnTo>
                  <a:pt x="0" y="0"/>
                </a:lnTo>
                <a:close/>
                <a:moveTo>
                  <a:pt x="5011000" y="2027365"/>
                </a:moveTo>
                <a:lnTo>
                  <a:pt x="5011000" y="4830635"/>
                </a:lnTo>
                <a:lnTo>
                  <a:pt x="8748693" y="4830635"/>
                </a:lnTo>
                <a:lnTo>
                  <a:pt x="8748693" y="2027365"/>
                </a:lnTo>
                <a:lnTo>
                  <a:pt x="5011000" y="2027365"/>
                </a:lnTo>
                <a:close/>
              </a:path>
            </a:pathLst>
          </a:custGeom>
          <a:blipFill>
            <a:blip r:embed="rId2"/>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896112" y="2292076"/>
            <a:ext cx="3877056" cy="997196"/>
          </a:xfrm>
          <a:prstGeom prst="rect">
            <a:avLst/>
          </a:prstGeom>
        </p:spPr>
        <p:txBody>
          <a:bodyPr wrap="square" anchor="t" anchorCtr="0">
            <a:noAutofit/>
          </a:bodyPr>
          <a:lstStyle>
            <a:lvl1pPr algn="l">
              <a:spcBef>
                <a:spcPts val="900"/>
              </a:spcBef>
              <a:spcAft>
                <a:spcPts val="45"/>
              </a:spcAft>
              <a:defRPr sz="3600" b="1">
                <a:solidFill>
                  <a:schemeClr val="bg1"/>
                </a:solidFill>
                <a:latin typeface="+mj-lt"/>
              </a:defRPr>
            </a:lvl1pPr>
          </a:lstStyle>
          <a:p>
            <a:r>
              <a:rPr lang="en-US" dirty="0"/>
              <a:t>Presentation Title (Text size no larger than 36pt)</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896112" y="4019392"/>
            <a:ext cx="3877056" cy="193899"/>
          </a:xfrm>
        </p:spPr>
        <p:txBody>
          <a:bodyPr wrap="square" anchor="t" anchorCtr="0">
            <a:noAutofit/>
          </a:bodyPr>
          <a:lstStyle>
            <a:lvl1pPr marL="0" indent="0" algn="l">
              <a:spcBef>
                <a:spcPts val="900"/>
              </a:spcBef>
              <a:spcAft>
                <a:spcPts val="45"/>
              </a:spcAft>
              <a:buNone/>
              <a:defRPr sz="1400" b="1" spc="113" baseline="0">
                <a:solidFill>
                  <a:schemeClr val="bg1"/>
                </a:soli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PRESENTED BY</a:t>
            </a:r>
          </a:p>
        </p:txBody>
      </p:sp>
      <p:sp>
        <p:nvSpPr>
          <p:cNvPr id="1962" name="Text Placeholder 1961">
            <a:extLst>
              <a:ext uri="{FF2B5EF4-FFF2-40B4-BE49-F238E27FC236}">
                <a16:creationId xmlns:a16="http://schemas.microsoft.com/office/drawing/2014/main" id="{05A0F360-5E2B-1313-55AF-9056EF7E8BC2}"/>
              </a:ext>
            </a:extLst>
          </p:cNvPr>
          <p:cNvSpPr>
            <a:spLocks noGrp="1"/>
          </p:cNvSpPr>
          <p:nvPr>
            <p:ph type="body" sz="quarter" idx="14" hasCustomPrompt="1"/>
          </p:nvPr>
        </p:nvSpPr>
        <p:spPr>
          <a:xfrm>
            <a:off x="896112" y="1880998"/>
            <a:ext cx="3877056" cy="193899"/>
          </a:xfrm>
        </p:spPr>
        <p:txBody>
          <a:bodyPr wrap="square" anchor="t" anchorCtr="0">
            <a:noAutofit/>
          </a:bodyPr>
          <a:lstStyle>
            <a:lvl1pPr marL="0" indent="0" algn="l">
              <a:spcBef>
                <a:spcPts val="900"/>
              </a:spcBef>
              <a:spcAft>
                <a:spcPts val="45"/>
              </a:spcAft>
              <a:buNone/>
              <a:defRPr sz="1400" b="0" i="0" spc="113" baseline="0">
                <a:solidFill>
                  <a:schemeClr val="bg1"/>
                </a:solidFill>
                <a:latin typeface="+mn-lt"/>
                <a:ea typeface="Aptos Light" panose="02000000000000000000" pitchFamily="2" charset="0"/>
              </a:defRPr>
            </a:lvl1pPr>
            <a:lvl2pPr marL="342900" indent="0" algn="ctr">
              <a:buNone/>
              <a:defRPr sz="1050">
                <a:solidFill>
                  <a:schemeClr val="bg1"/>
                </a:solidFill>
              </a:defRPr>
            </a:lvl2pPr>
            <a:lvl3pPr marL="685800" indent="0" algn="ctr">
              <a:buNone/>
              <a:defRPr sz="1050">
                <a:solidFill>
                  <a:schemeClr val="bg1"/>
                </a:solidFill>
              </a:defRPr>
            </a:lvl3pPr>
            <a:lvl4pPr marL="1028700" indent="0" algn="ctr">
              <a:buNone/>
              <a:defRPr sz="1050">
                <a:solidFill>
                  <a:schemeClr val="bg1"/>
                </a:solidFill>
              </a:defRPr>
            </a:lvl4pPr>
            <a:lvl5pPr marL="1371600" indent="0" algn="ctr">
              <a:buNone/>
              <a:defRPr sz="1050">
                <a:solidFill>
                  <a:schemeClr val="bg1"/>
                </a:solidFill>
              </a:defRPr>
            </a:lvl5pPr>
          </a:lstStyle>
          <a:p>
            <a:pPr lvl="0"/>
            <a:r>
              <a:rPr lang="en-US" dirty="0"/>
              <a:t>MONTH XX, XXXX | LOCATION</a:t>
            </a:r>
          </a:p>
        </p:txBody>
      </p:sp>
      <p:sp>
        <p:nvSpPr>
          <p:cNvPr id="1964" name="Text Placeholder 1963">
            <a:extLst>
              <a:ext uri="{FF2B5EF4-FFF2-40B4-BE49-F238E27FC236}">
                <a16:creationId xmlns:a16="http://schemas.microsoft.com/office/drawing/2014/main" id="{D8874D39-76D3-2E6D-F8DD-E0676BF138C5}"/>
              </a:ext>
            </a:extLst>
          </p:cNvPr>
          <p:cNvSpPr>
            <a:spLocks noGrp="1"/>
          </p:cNvSpPr>
          <p:nvPr>
            <p:ph type="body" sz="quarter" idx="15" hasCustomPrompt="1"/>
          </p:nvPr>
        </p:nvSpPr>
        <p:spPr>
          <a:xfrm>
            <a:off x="896112" y="4371535"/>
            <a:ext cx="3877056" cy="332399"/>
          </a:xfrm>
        </p:spPr>
        <p:txBody>
          <a:bodyPr wrap="square" anchor="t" anchorCtr="0">
            <a:noAutofit/>
          </a:bodyPr>
          <a:lstStyle>
            <a:lvl1pPr marL="0" indent="0" algn="l">
              <a:spcBef>
                <a:spcPts val="900"/>
              </a:spcBef>
              <a:spcAft>
                <a:spcPts val="45"/>
              </a:spcAft>
              <a:buNone/>
              <a:defRPr sz="2400" b="0" i="0">
                <a:solidFill>
                  <a:schemeClr val="bg1"/>
                </a:solidFill>
                <a:latin typeface="+mn-lt"/>
                <a:ea typeface="Aptos Light" panose="02000000000000000000" pitchFamily="2" charset="0"/>
              </a:defRPr>
            </a:lvl1pPr>
            <a:lvl2pPr marL="342900" indent="0" algn="ctr">
              <a:buNone/>
              <a:defRPr sz="1800">
                <a:solidFill>
                  <a:schemeClr val="bg1"/>
                </a:solidFill>
              </a:defRPr>
            </a:lvl2pPr>
            <a:lvl3pPr marL="685800" indent="0" algn="ctr">
              <a:buNone/>
              <a:defRPr sz="1800">
                <a:solidFill>
                  <a:schemeClr val="bg1"/>
                </a:solidFill>
              </a:defRPr>
            </a:lvl3pPr>
            <a:lvl4pPr marL="1028700" indent="0" algn="ctr">
              <a:buNone/>
              <a:defRPr sz="1800">
                <a:solidFill>
                  <a:schemeClr val="bg1"/>
                </a:solidFill>
              </a:defRPr>
            </a:lvl4pPr>
            <a:lvl5pPr marL="1371600" indent="0" algn="ctr">
              <a:buNone/>
              <a:defRPr sz="1800">
                <a:solidFill>
                  <a:schemeClr val="bg1"/>
                </a:solidFill>
              </a:defRPr>
            </a:lvl5pPr>
          </a:lstStyle>
          <a:p>
            <a:pPr lvl="0"/>
            <a:r>
              <a:rPr lang="en-US" dirty="0"/>
              <a:t>First Name, Last Name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896111" y="3793882"/>
            <a:ext cx="850392"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latin typeface="Aptos Light" panose="020B0004020202020204" pitchFamily="34" charset="0"/>
            </a:endParaRPr>
          </a:p>
        </p:txBody>
      </p:sp>
      <p:sp>
        <p:nvSpPr>
          <p:cNvPr id="48" name="Text Placeholder 47">
            <a:extLst>
              <a:ext uri="{FF2B5EF4-FFF2-40B4-BE49-F238E27FC236}">
                <a16:creationId xmlns:a16="http://schemas.microsoft.com/office/drawing/2014/main" id="{894AF511-2F91-5CEA-AAAB-75308FF6C4DB}"/>
              </a:ext>
            </a:extLst>
          </p:cNvPr>
          <p:cNvSpPr>
            <a:spLocks noGrp="1"/>
          </p:cNvSpPr>
          <p:nvPr>
            <p:ph type="body" sz="quarter" idx="17" hasCustomPrompt="1"/>
          </p:nvPr>
        </p:nvSpPr>
        <p:spPr>
          <a:xfrm>
            <a:off x="896112" y="4881014"/>
            <a:ext cx="3877056" cy="246221"/>
          </a:xfrm>
        </p:spPr>
        <p:txBody>
          <a:bodyPr wrap="square" anchor="t" anchorCtr="0">
            <a:noAutofit/>
          </a:bodyPr>
          <a:lstStyle>
            <a:lvl1pPr marL="0" indent="0" algn="l">
              <a:lnSpc>
                <a:spcPct val="100000"/>
              </a:lnSpc>
              <a:spcBef>
                <a:spcPts val="900"/>
              </a:spcBef>
              <a:spcAft>
                <a:spcPts val="45"/>
              </a:spcAft>
              <a:buNone/>
              <a:defRPr sz="1600" b="0" i="0">
                <a:solidFill>
                  <a:schemeClr val="bg1"/>
                </a:solidFill>
                <a:latin typeface="+mn-lt"/>
                <a:ea typeface="Aptos Light" panose="02000000000000000000" pitchFamily="2" charset="0"/>
              </a:defRPr>
            </a:lvl1pPr>
            <a:lvl2pPr marL="342900" indent="0" algn="ctr">
              <a:buNone/>
              <a:defRPr sz="1200" b="0" i="0">
                <a:solidFill>
                  <a:schemeClr val="bg1"/>
                </a:solidFill>
                <a:latin typeface="Aptos Light" panose="02000000000000000000" pitchFamily="2" charset="0"/>
                <a:ea typeface="Aptos Light" panose="02000000000000000000" pitchFamily="2" charset="0"/>
              </a:defRPr>
            </a:lvl2pPr>
            <a:lvl3pPr marL="685800" indent="0" algn="ctr">
              <a:buNone/>
              <a:defRPr sz="1200" b="0" i="0">
                <a:solidFill>
                  <a:schemeClr val="bg1"/>
                </a:solidFill>
                <a:latin typeface="Aptos Light" panose="02000000000000000000" pitchFamily="2" charset="0"/>
                <a:ea typeface="Aptos Light" panose="02000000000000000000" pitchFamily="2" charset="0"/>
              </a:defRPr>
            </a:lvl3pPr>
            <a:lvl4pPr marL="1028700" indent="0" algn="ctr">
              <a:buNone/>
              <a:defRPr sz="1200" b="0" i="0">
                <a:solidFill>
                  <a:schemeClr val="bg1"/>
                </a:solidFill>
                <a:latin typeface="Aptos Light" panose="02000000000000000000" pitchFamily="2" charset="0"/>
                <a:ea typeface="Aptos Light" panose="02000000000000000000" pitchFamily="2" charset="0"/>
              </a:defRPr>
            </a:lvl4pPr>
            <a:lvl5pPr marL="1371600" indent="0" algn="ctr">
              <a:buNone/>
              <a:defRPr sz="1200" b="0" i="0">
                <a:solidFill>
                  <a:schemeClr val="bg1"/>
                </a:solidFill>
                <a:latin typeface="Aptos Light" panose="02000000000000000000" pitchFamily="2" charset="0"/>
                <a:ea typeface="Aptos Light" panose="02000000000000000000" pitchFamily="2" charset="0"/>
              </a:defRPr>
            </a:lvl5pPr>
          </a:lstStyle>
          <a:p>
            <a:pPr lvl="0"/>
            <a:r>
              <a:rPr lang="en-US" dirty="0"/>
              <a:t>Presenter Affiliation</a:t>
            </a:r>
          </a:p>
        </p:txBody>
      </p:sp>
      <p:sp>
        <p:nvSpPr>
          <p:cNvPr id="9" name="Picture Placeholder 8">
            <a:extLst>
              <a:ext uri="{FF2B5EF4-FFF2-40B4-BE49-F238E27FC236}">
                <a16:creationId xmlns:a16="http://schemas.microsoft.com/office/drawing/2014/main" id="{63D2D23A-F403-7E2C-7D24-BA0C3B867C3E}"/>
              </a:ext>
            </a:extLst>
          </p:cNvPr>
          <p:cNvSpPr>
            <a:spLocks noGrp="1"/>
          </p:cNvSpPr>
          <p:nvPr>
            <p:ph type="pic" sz="quarter" idx="18"/>
          </p:nvPr>
        </p:nvSpPr>
        <p:spPr>
          <a:xfrm>
            <a:off x="4983480" y="1984248"/>
            <a:ext cx="3767328" cy="2898648"/>
          </a:xfrm>
        </p:spPr>
        <p:txBody>
          <a:bodyPr/>
          <a:lstStyle>
            <a:lvl1pPr>
              <a:defRPr/>
            </a:lvl1pPr>
          </a:lstStyle>
          <a:p>
            <a:r>
              <a:rPr lang="en-US"/>
              <a:t>Click icon to add picture</a:t>
            </a:r>
            <a:endParaRPr lang="en-US" dirty="0"/>
          </a:p>
        </p:txBody>
      </p:sp>
      <p:grpSp>
        <p:nvGrpSpPr>
          <p:cNvPr id="13" name="Group 12">
            <a:extLst>
              <a:ext uri="{FF2B5EF4-FFF2-40B4-BE49-F238E27FC236}">
                <a16:creationId xmlns:a16="http://schemas.microsoft.com/office/drawing/2014/main" id="{C63FAF96-2ABF-702F-C975-AAFA373CA9B1}"/>
              </a:ext>
            </a:extLst>
          </p:cNvPr>
          <p:cNvGrpSpPr/>
          <p:nvPr userDrawn="1"/>
        </p:nvGrpSpPr>
        <p:grpSpPr>
          <a:xfrm>
            <a:off x="859536" y="6108192"/>
            <a:ext cx="3913632" cy="438912"/>
            <a:chOff x="859536" y="6108192"/>
            <a:chExt cx="3913632" cy="438912"/>
          </a:xfrm>
        </p:grpSpPr>
        <p:pic>
          <p:nvPicPr>
            <p:cNvPr id="14" name="Picture 13" descr="Text&#10;&#10;AI-generated content may be incorrect.">
              <a:extLst>
                <a:ext uri="{FF2B5EF4-FFF2-40B4-BE49-F238E27FC236}">
                  <a16:creationId xmlns:a16="http://schemas.microsoft.com/office/drawing/2014/main" id="{026DBDC8-8438-B461-1958-F9B97F4DB28E}"/>
                </a:ext>
              </a:extLst>
            </p:cNvPr>
            <p:cNvPicPr>
              <a:picLocks noChangeAspect="1"/>
            </p:cNvPicPr>
            <p:nvPr userDrawn="1"/>
          </p:nvPicPr>
          <p:blipFill>
            <a:blip r:embed="rId3"/>
            <a:stretch>
              <a:fillRect/>
            </a:stretch>
          </p:blipFill>
          <p:spPr>
            <a:xfrm>
              <a:off x="859536" y="6108192"/>
              <a:ext cx="1528065" cy="438912"/>
            </a:xfrm>
            <a:prstGeom prst="rect">
              <a:avLst/>
            </a:prstGeom>
          </p:spPr>
        </p:pic>
        <p:sp>
          <p:nvSpPr>
            <p:cNvPr id="15" name="TextBox 14">
              <a:extLst>
                <a:ext uri="{FF2B5EF4-FFF2-40B4-BE49-F238E27FC236}">
                  <a16:creationId xmlns:a16="http://schemas.microsoft.com/office/drawing/2014/main" id="{06CAFA4A-6862-70F5-C130-21CD5EA20EFB}"/>
                </a:ext>
              </a:extLst>
            </p:cNvPr>
            <p:cNvSpPr txBox="1"/>
            <p:nvPr userDrawn="1"/>
          </p:nvSpPr>
          <p:spPr>
            <a:xfrm>
              <a:off x="2368296" y="6153912"/>
              <a:ext cx="240487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grpSp>
      <p:pic>
        <p:nvPicPr>
          <p:cNvPr id="4" name="Picture 3" descr="White text on a black background&#10;&#10;Description automatically generated">
            <a:extLst>
              <a:ext uri="{FF2B5EF4-FFF2-40B4-BE49-F238E27FC236}">
                <a16:creationId xmlns:a16="http://schemas.microsoft.com/office/drawing/2014/main" id="{F19E4FE5-9160-D2CB-15B5-01702A8171F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97899" y="743312"/>
            <a:ext cx="2722731" cy="495042"/>
          </a:xfrm>
          <a:prstGeom prst="rect">
            <a:avLst/>
          </a:prstGeom>
        </p:spPr>
      </p:pic>
    </p:spTree>
    <p:extLst>
      <p:ext uri="{BB962C8B-B14F-4D97-AF65-F5344CB8AC3E}">
        <p14:creationId xmlns:p14="http://schemas.microsoft.com/office/powerpoint/2010/main" val="376881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Standard Text-only">
    <p:spTree>
      <p:nvGrpSpPr>
        <p:cNvPr id="1" name=""/>
        <p:cNvGrpSpPr/>
        <p:nvPr/>
      </p:nvGrpSpPr>
      <p:grpSpPr>
        <a:xfrm>
          <a:off x="0" y="0"/>
          <a:ext cx="0" cy="0"/>
          <a:chOff x="0" y="0"/>
          <a:chExt cx="0" cy="0"/>
        </a:xfrm>
      </p:grpSpPr>
      <p:pic>
        <p:nvPicPr>
          <p:cNvPr id="17" name="Graphic 285">
            <a:extLst>
              <a:ext uri="{FF2B5EF4-FFF2-40B4-BE49-F238E27FC236}">
                <a16:creationId xmlns:a16="http://schemas.microsoft.com/office/drawing/2014/main" id="{3253FF91-2D17-B3DD-D1A4-312EC58F33DE}"/>
              </a:ext>
            </a:extLst>
          </p:cNvPr>
          <p:cNvPicPr>
            <a:picLocks noChangeAspect="1"/>
          </p:cNvPicPr>
          <p:nvPr userDrawn="1"/>
        </p:nvPicPr>
        <p:blipFill>
          <a:blip r:embed="rId2"/>
          <a:srcRect l="6162" r="18837"/>
          <a:stretch>
            <a:fillRect/>
          </a:stretch>
        </p:blipFill>
        <p:spPr>
          <a:xfrm rot="10800000">
            <a:off x="-1" y="0"/>
            <a:ext cx="9144000" cy="6858000"/>
          </a:xfrm>
          <a:prstGeom prst="rect">
            <a:avLst/>
          </a:prstGeom>
        </p:spPr>
      </p:pic>
      <p:grpSp>
        <p:nvGrpSpPr>
          <p:cNvPr id="10" name="Group 9">
            <a:extLst>
              <a:ext uri="{FF2B5EF4-FFF2-40B4-BE49-F238E27FC236}">
                <a16:creationId xmlns:a16="http://schemas.microsoft.com/office/drawing/2014/main" id="{5BC58F74-3A5E-F620-420D-5EEAB9AB74E1}"/>
              </a:ext>
            </a:extLst>
          </p:cNvPr>
          <p:cNvGrpSpPr/>
          <p:nvPr userDrawn="1"/>
        </p:nvGrpSpPr>
        <p:grpSpPr>
          <a:xfrm>
            <a:off x="859536" y="6108192"/>
            <a:ext cx="3913632" cy="438912"/>
            <a:chOff x="859536" y="6108192"/>
            <a:chExt cx="3913632" cy="438912"/>
          </a:xfrm>
        </p:grpSpPr>
        <p:pic>
          <p:nvPicPr>
            <p:cNvPr id="11" name="Picture 10" descr="Text&#10;&#10;AI-generated content may be incorrect.">
              <a:extLst>
                <a:ext uri="{FF2B5EF4-FFF2-40B4-BE49-F238E27FC236}">
                  <a16:creationId xmlns:a16="http://schemas.microsoft.com/office/drawing/2014/main" id="{FAED7F04-4018-37AD-1413-4F12AD3538C8}"/>
                </a:ext>
              </a:extLst>
            </p:cNvPr>
            <p:cNvPicPr>
              <a:picLocks noChangeAspect="1"/>
            </p:cNvPicPr>
            <p:nvPr userDrawn="1"/>
          </p:nvPicPr>
          <p:blipFill>
            <a:blip r:embed="rId3"/>
            <a:stretch>
              <a:fillRect/>
            </a:stretch>
          </p:blipFill>
          <p:spPr>
            <a:xfrm>
              <a:off x="859536" y="6108192"/>
              <a:ext cx="1528065" cy="438912"/>
            </a:xfrm>
            <a:prstGeom prst="rect">
              <a:avLst/>
            </a:prstGeom>
          </p:spPr>
        </p:pic>
        <p:sp>
          <p:nvSpPr>
            <p:cNvPr id="12" name="TextBox 11">
              <a:extLst>
                <a:ext uri="{FF2B5EF4-FFF2-40B4-BE49-F238E27FC236}">
                  <a16:creationId xmlns:a16="http://schemas.microsoft.com/office/drawing/2014/main" id="{DBE73836-5008-E549-FB3A-1E42A69C5E63}"/>
                </a:ext>
              </a:extLst>
            </p:cNvPr>
            <p:cNvSpPr txBox="1"/>
            <p:nvPr userDrawn="1"/>
          </p:nvSpPr>
          <p:spPr>
            <a:xfrm>
              <a:off x="2368296" y="6153912"/>
              <a:ext cx="240487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grpSp>
      <p:pic>
        <p:nvPicPr>
          <p:cNvPr id="4" name="Picture 3" descr="White text on a black background&#10;&#10;Description automatically generated">
            <a:extLst>
              <a:ext uri="{FF2B5EF4-FFF2-40B4-BE49-F238E27FC236}">
                <a16:creationId xmlns:a16="http://schemas.microsoft.com/office/drawing/2014/main" id="{F84E0F3D-2334-455B-26A0-B0BABA4EEB45}"/>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97899" y="743312"/>
            <a:ext cx="2722731" cy="495042"/>
          </a:xfrm>
          <a:prstGeom prst="rect">
            <a:avLst/>
          </a:prstGeom>
        </p:spPr>
      </p:pic>
      <p:sp>
        <p:nvSpPr>
          <p:cNvPr id="5" name="Title 1">
            <a:extLst>
              <a:ext uri="{FF2B5EF4-FFF2-40B4-BE49-F238E27FC236}">
                <a16:creationId xmlns:a16="http://schemas.microsoft.com/office/drawing/2014/main" id="{22F4790E-E6F6-CC5F-121A-2A411A201A0A}"/>
              </a:ext>
            </a:extLst>
          </p:cNvPr>
          <p:cNvSpPr>
            <a:spLocks noGrp="1"/>
          </p:cNvSpPr>
          <p:nvPr>
            <p:ph type="ctrTitle" hasCustomPrompt="1"/>
          </p:nvPr>
        </p:nvSpPr>
        <p:spPr>
          <a:xfrm>
            <a:off x="859536" y="1656631"/>
            <a:ext cx="7386565" cy="1772368"/>
          </a:xfrm>
          <a:prstGeom prst="rect">
            <a:avLst/>
          </a:prstGeom>
        </p:spPr>
        <p:txBody>
          <a:bodyPr anchor="b"/>
          <a:lstStyle>
            <a:lvl1pPr algn="l">
              <a:lnSpc>
                <a:spcPct val="90000"/>
              </a:lnSpc>
              <a:defRPr sz="3600">
                <a:solidFill>
                  <a:schemeClr val="bg1"/>
                </a:solidFill>
              </a:defRPr>
            </a:lvl1pPr>
          </a:lstStyle>
          <a:p>
            <a:r>
              <a:rPr lang="en-US" dirty="0"/>
              <a:t>Presentation Title</a:t>
            </a:r>
          </a:p>
        </p:txBody>
      </p:sp>
      <p:sp>
        <p:nvSpPr>
          <p:cNvPr id="6" name="Subtitle 2">
            <a:extLst>
              <a:ext uri="{FF2B5EF4-FFF2-40B4-BE49-F238E27FC236}">
                <a16:creationId xmlns:a16="http://schemas.microsoft.com/office/drawing/2014/main" id="{CF4DDD65-3891-469D-7F8C-8709C673472D}"/>
              </a:ext>
            </a:extLst>
          </p:cNvPr>
          <p:cNvSpPr>
            <a:spLocks noGrp="1"/>
          </p:cNvSpPr>
          <p:nvPr>
            <p:ph type="subTitle" idx="1" hasCustomPrompt="1"/>
          </p:nvPr>
        </p:nvSpPr>
        <p:spPr>
          <a:xfrm>
            <a:off x="859534" y="4272455"/>
            <a:ext cx="7386565" cy="1463180"/>
          </a:xfrm>
        </p:spPr>
        <p:txBody>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Presentation Subtitle</a:t>
            </a:r>
          </a:p>
        </p:txBody>
      </p:sp>
    </p:spTree>
    <p:extLst>
      <p:ext uri="{BB962C8B-B14F-4D97-AF65-F5344CB8AC3E}">
        <p14:creationId xmlns:p14="http://schemas.microsoft.com/office/powerpoint/2010/main" val="267694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Column">
    <p:spTree>
      <p:nvGrpSpPr>
        <p:cNvPr id="1" name=""/>
        <p:cNvGrpSpPr/>
        <p:nvPr/>
      </p:nvGrpSpPr>
      <p:grpSpPr>
        <a:xfrm>
          <a:off x="0" y="0"/>
          <a:ext cx="0" cy="0"/>
          <a:chOff x="0" y="0"/>
          <a:chExt cx="0" cy="0"/>
        </a:xfrm>
      </p:grpSpPr>
      <p:sp>
        <p:nvSpPr>
          <p:cNvPr id="5" name="Text Placeholder 2">
            <a:extLst>
              <a:ext uri="{FF2B5EF4-FFF2-40B4-BE49-F238E27FC236}">
                <a16:creationId xmlns:a16="http://schemas.microsoft.com/office/drawing/2014/main" id="{F367149E-F838-4FBA-E19C-C5ADA8EF4668}"/>
              </a:ext>
            </a:extLst>
          </p:cNvPr>
          <p:cNvSpPr>
            <a:spLocks noGrp="1"/>
          </p:cNvSpPr>
          <p:nvPr>
            <p:ph idx="1"/>
          </p:nvPr>
        </p:nvSpPr>
        <p:spPr>
          <a:xfrm>
            <a:off x="236019" y="1947040"/>
            <a:ext cx="8619324" cy="3891069"/>
          </a:xfrm>
          <a:prstGeom prst="rect">
            <a:avLst/>
          </a:prstGeom>
        </p:spPr>
        <p:txBody>
          <a:bodyPr vert="horz" lIns="0" tIns="0" rIns="0" bIns="0" rtlCol="0">
            <a:noAutofit/>
          </a:bodyPr>
          <a:lstStyle>
            <a:lvl1pPr>
              <a:defRPr sz="1800">
                <a:solidFill>
                  <a:schemeClr val="tx1"/>
                </a:solidFill>
              </a:defRPr>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a:extLst>
              <a:ext uri="{FF2B5EF4-FFF2-40B4-BE49-F238E27FC236}">
                <a16:creationId xmlns:a16="http://schemas.microsoft.com/office/drawing/2014/main" id="{3686FC81-A3F3-B33A-2C29-BE8BF389D996}"/>
              </a:ext>
            </a:extLst>
          </p:cNvPr>
          <p:cNvSpPr>
            <a:spLocks noGrp="1"/>
          </p:cNvSpPr>
          <p:nvPr>
            <p:ph type="title"/>
          </p:nvPr>
        </p:nvSpPr>
        <p:spPr>
          <a:xfrm>
            <a:off x="236019" y="365124"/>
            <a:ext cx="8619324" cy="797753"/>
          </a:xfrm>
          <a:prstGeom prst="rect">
            <a:avLst/>
          </a:prstGeom>
        </p:spPr>
        <p:txBody>
          <a:bodyPr vert="horz" wrap="square" lIns="0" tIns="0" rIns="0" bIns="0" rtlCol="0" anchor="t" anchorCtr="0">
            <a:noAutofit/>
          </a:bodyPr>
          <a:lstStyle>
            <a:lvl1pPr>
              <a:lnSpc>
                <a:spcPct val="80000"/>
              </a:lnSpc>
              <a:defRPr/>
            </a:lvl1pPr>
          </a:lstStyle>
          <a:p>
            <a:r>
              <a:rPr lang="en-US" dirty="0"/>
              <a:t>Click to edit Master title style</a:t>
            </a:r>
          </a:p>
        </p:txBody>
      </p:sp>
    </p:spTree>
    <p:extLst>
      <p:ext uri="{BB962C8B-B14F-4D97-AF65-F5344CB8AC3E}">
        <p14:creationId xmlns:p14="http://schemas.microsoft.com/office/powerpoint/2010/main" val="900239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Column Key Im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55F232B-0EDE-9AF7-8505-73A82A1D984A}"/>
              </a:ext>
            </a:extLst>
          </p:cNvPr>
          <p:cNvSpPr/>
          <p:nvPr userDrawn="1"/>
        </p:nvSpPr>
        <p:spPr>
          <a:xfrm>
            <a:off x="0" y="0"/>
            <a:ext cx="3509138"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latin typeface="Aptos Light" panose="020B0004020202020204" pitchFamily="34" charset="0"/>
            </a:endParaRPr>
          </a:p>
        </p:txBody>
      </p:sp>
      <p:sp>
        <p:nvSpPr>
          <p:cNvPr id="5" name="Picture Placeholder 4">
            <a:extLst>
              <a:ext uri="{FF2B5EF4-FFF2-40B4-BE49-F238E27FC236}">
                <a16:creationId xmlns:a16="http://schemas.microsoft.com/office/drawing/2014/main" id="{A40400C1-7283-FABD-80B9-45AEE1D1F5D9}"/>
              </a:ext>
            </a:extLst>
          </p:cNvPr>
          <p:cNvSpPr>
            <a:spLocks noGrp="1"/>
          </p:cNvSpPr>
          <p:nvPr>
            <p:ph type="pic" sz="quarter" idx="10"/>
          </p:nvPr>
        </p:nvSpPr>
        <p:spPr>
          <a:xfrm>
            <a:off x="3508773" y="0"/>
            <a:ext cx="5635228" cy="6858000"/>
          </a:xfrm>
        </p:spPr>
        <p:txBody>
          <a:bodyPr/>
          <a:lstStyle>
            <a:lvl1pPr>
              <a:defRPr/>
            </a:lvl1pPr>
          </a:lstStyle>
          <a:p>
            <a:r>
              <a:rPr lang="en-US"/>
              <a:t>Click icon to add picture</a:t>
            </a:r>
            <a:endParaRPr lang="en-US" dirty="0"/>
          </a:p>
        </p:txBody>
      </p:sp>
      <p:sp>
        <p:nvSpPr>
          <p:cNvPr id="8" name="Title 1">
            <a:extLst>
              <a:ext uri="{FF2B5EF4-FFF2-40B4-BE49-F238E27FC236}">
                <a16:creationId xmlns:a16="http://schemas.microsoft.com/office/drawing/2014/main" id="{3DC8E763-21B1-B59C-D466-C13089A563AA}"/>
              </a:ext>
            </a:extLst>
          </p:cNvPr>
          <p:cNvSpPr>
            <a:spLocks noGrp="1"/>
          </p:cNvSpPr>
          <p:nvPr>
            <p:ph type="title" hasCustomPrompt="1"/>
          </p:nvPr>
        </p:nvSpPr>
        <p:spPr>
          <a:xfrm>
            <a:off x="329184" y="365125"/>
            <a:ext cx="2862072" cy="2212848"/>
          </a:xfrm>
          <a:prstGeom prst="rect">
            <a:avLst/>
          </a:prstGeom>
        </p:spPr>
        <p:txBody>
          <a:bodyPr anchor="t" anchorCtr="0">
            <a:noAutofit/>
          </a:bodyPr>
          <a:lstStyle>
            <a:lvl1pPr>
              <a:defRPr>
                <a:latin typeface="+mj-lt"/>
              </a:defRPr>
            </a:lvl1pPr>
          </a:lstStyle>
          <a:p>
            <a:r>
              <a:rPr lang="en-US" dirty="0"/>
              <a:t>One-sentence headline stating the main takeaway message</a:t>
            </a:r>
          </a:p>
        </p:txBody>
      </p:sp>
      <p:sp>
        <p:nvSpPr>
          <p:cNvPr id="9" name="Content Placeholder 2">
            <a:extLst>
              <a:ext uri="{FF2B5EF4-FFF2-40B4-BE49-F238E27FC236}">
                <a16:creationId xmlns:a16="http://schemas.microsoft.com/office/drawing/2014/main" id="{7A40420D-FFBC-8FFA-1946-3EE8DA32A923}"/>
              </a:ext>
            </a:extLst>
          </p:cNvPr>
          <p:cNvSpPr>
            <a:spLocks noGrp="1"/>
          </p:cNvSpPr>
          <p:nvPr>
            <p:ph sz="half" idx="1" hasCustomPrompt="1"/>
          </p:nvPr>
        </p:nvSpPr>
        <p:spPr>
          <a:xfrm>
            <a:off x="329184" y="2871216"/>
            <a:ext cx="2862072" cy="3008376"/>
          </a:xfrm>
        </p:spPr>
        <p:txBody>
          <a:bodyPr anchor="t" anchorCtr="0">
            <a:noAutofit/>
          </a:bodyPr>
          <a:lstStyle>
            <a:lvl1pPr marL="0" indent="0">
              <a:buNone/>
              <a:defRPr sz="1800"/>
            </a:lvl1pPr>
          </a:lstStyle>
          <a:p>
            <a:r>
              <a:rPr lang="en-US" dirty="0"/>
              <a:t>Place content here</a:t>
            </a:r>
          </a:p>
        </p:txBody>
      </p:sp>
      <p:pic>
        <p:nvPicPr>
          <p:cNvPr id="2" name="Picture 1" descr="A green text on a black background&#10;&#10;Description automatically generated">
            <a:extLst>
              <a:ext uri="{FF2B5EF4-FFF2-40B4-BE49-F238E27FC236}">
                <a16:creationId xmlns:a16="http://schemas.microsoft.com/office/drawing/2014/main" id="{FF5B9CDC-8B85-592E-B634-D1A6E172771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05538" y="6401336"/>
            <a:ext cx="1846782" cy="335779"/>
          </a:xfrm>
          <a:prstGeom prst="rect">
            <a:avLst/>
          </a:prstGeom>
        </p:spPr>
      </p:pic>
    </p:spTree>
    <p:extLst>
      <p:ext uri="{BB962C8B-B14F-4D97-AF65-F5344CB8AC3E}">
        <p14:creationId xmlns:p14="http://schemas.microsoft.com/office/powerpoint/2010/main" val="1815376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Column Hexagon Cut-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CE54-A067-C608-8071-D9BFAF60EA84}"/>
              </a:ext>
            </a:extLst>
          </p:cNvPr>
          <p:cNvSpPr>
            <a:spLocks noGrp="1"/>
          </p:cNvSpPr>
          <p:nvPr>
            <p:ph type="title" hasCustomPrompt="1"/>
          </p:nvPr>
        </p:nvSpPr>
        <p:spPr>
          <a:xfrm>
            <a:off x="329184" y="365125"/>
            <a:ext cx="2862072" cy="2212848"/>
          </a:xfrm>
          <a:prstGeom prst="rect">
            <a:avLst/>
          </a:prstGeom>
        </p:spPr>
        <p:txBody>
          <a:bodyPr anchor="t" anchorCtr="0">
            <a:noAutofit/>
          </a:bodyPr>
          <a:lstStyle>
            <a:lvl1pPr>
              <a:defRPr>
                <a:latin typeface="+mj-lt"/>
              </a:defRPr>
            </a:lvl1pPr>
          </a:lstStyle>
          <a:p>
            <a:r>
              <a:rPr lang="en-US" dirty="0"/>
              <a:t>One-sentence headline stating the main takeaway message</a:t>
            </a:r>
          </a:p>
        </p:txBody>
      </p:sp>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29184" y="2871216"/>
            <a:ext cx="2862072" cy="3008376"/>
          </a:xfrm>
        </p:spPr>
        <p:txBody>
          <a:bodyPr anchor="t" anchorCtr="0">
            <a:noAutofit/>
          </a:bodyPr>
          <a:lstStyle>
            <a:lvl1pPr marL="0" indent="0">
              <a:buNone/>
              <a:defRPr sz="1800"/>
            </a:lvl1pPr>
          </a:lstStyle>
          <a:p>
            <a:r>
              <a:rPr lang="en-US" dirty="0"/>
              <a:t>Place content here</a:t>
            </a:r>
          </a:p>
        </p:txBody>
      </p:sp>
      <p:sp>
        <p:nvSpPr>
          <p:cNvPr id="4" name="Picture Placeholder 21">
            <a:extLst>
              <a:ext uri="{FF2B5EF4-FFF2-40B4-BE49-F238E27FC236}">
                <a16:creationId xmlns:a16="http://schemas.microsoft.com/office/drawing/2014/main" id="{3BFC11CF-2456-08BB-EC7E-7BE026408681}"/>
              </a:ext>
            </a:extLst>
          </p:cNvPr>
          <p:cNvSpPr>
            <a:spLocks noGrp="1"/>
          </p:cNvSpPr>
          <p:nvPr>
            <p:ph type="pic" sz="quarter" idx="10"/>
          </p:nvPr>
        </p:nvSpPr>
        <p:spPr>
          <a:xfrm>
            <a:off x="3374515" y="2"/>
            <a:ext cx="5626610" cy="6857999"/>
          </a:xfrm>
          <a:custGeom>
            <a:avLst/>
            <a:gdLst>
              <a:gd name="connsiteX0" fmla="*/ 3979905 w 5626610"/>
              <a:gd name="connsiteY0" fmla="*/ 6705918 h 6857999"/>
              <a:gd name="connsiteX1" fmla="*/ 5077844 w 5626610"/>
              <a:gd name="connsiteY1" fmla="*/ 6705918 h 6857999"/>
              <a:gd name="connsiteX2" fmla="*/ 5165645 w 5626610"/>
              <a:gd name="connsiteY2" fmla="*/ 6857999 h 6857999"/>
              <a:gd name="connsiteX3" fmla="*/ 3892095 w 5626610"/>
              <a:gd name="connsiteY3" fmla="*/ 6857999 h 6857999"/>
              <a:gd name="connsiteX4" fmla="*/ 2265672 w 5626610"/>
              <a:gd name="connsiteY4" fmla="*/ 5709537 h 6857999"/>
              <a:gd name="connsiteX5" fmla="*/ 3363611 w 5626610"/>
              <a:gd name="connsiteY5" fmla="*/ 5709537 h 6857999"/>
              <a:gd name="connsiteX6" fmla="*/ 3912554 w 5626610"/>
              <a:gd name="connsiteY6" fmla="*/ 6660364 h 6857999"/>
              <a:gd name="connsiteX7" fmla="*/ 3798457 w 5626610"/>
              <a:gd name="connsiteY7" fmla="*/ 6857999 h 6857999"/>
              <a:gd name="connsiteX8" fmla="*/ 1830775 w 5626610"/>
              <a:gd name="connsiteY8" fmla="*/ 6857999 h 6857999"/>
              <a:gd name="connsiteX9" fmla="*/ 1716675 w 5626610"/>
              <a:gd name="connsiteY9" fmla="*/ 6660364 h 6857999"/>
              <a:gd name="connsiteX10" fmla="*/ 3979905 w 5626610"/>
              <a:gd name="connsiteY10" fmla="*/ 4725830 h 6857999"/>
              <a:gd name="connsiteX11" fmla="*/ 5077844 w 5626610"/>
              <a:gd name="connsiteY11" fmla="*/ 4725830 h 6857999"/>
              <a:gd name="connsiteX12" fmla="*/ 5626610 w 5626610"/>
              <a:gd name="connsiteY12" fmla="*/ 5676351 h 6857999"/>
              <a:gd name="connsiteX13" fmla="*/ 5626610 w 5626610"/>
              <a:gd name="connsiteY13" fmla="*/ 5676964 h 6857999"/>
              <a:gd name="connsiteX14" fmla="*/ 5077844 w 5626610"/>
              <a:gd name="connsiteY14" fmla="*/ 6627482 h 6857999"/>
              <a:gd name="connsiteX15" fmla="*/ 3979905 w 5626610"/>
              <a:gd name="connsiteY15" fmla="*/ 6627482 h 6857999"/>
              <a:gd name="connsiteX16" fmla="*/ 3430908 w 5626610"/>
              <a:gd name="connsiteY16" fmla="*/ 5676657 h 6857999"/>
              <a:gd name="connsiteX17" fmla="*/ 2265672 w 5626610"/>
              <a:gd name="connsiteY17" fmla="*/ 3732737 h 6857999"/>
              <a:gd name="connsiteX18" fmla="*/ 3363611 w 5626610"/>
              <a:gd name="connsiteY18" fmla="*/ 3732737 h 6857999"/>
              <a:gd name="connsiteX19" fmla="*/ 3912554 w 5626610"/>
              <a:gd name="connsiteY19" fmla="*/ 4683563 h 6857999"/>
              <a:gd name="connsiteX20" fmla="*/ 3363611 w 5626610"/>
              <a:gd name="connsiteY20" fmla="*/ 5634389 h 6857999"/>
              <a:gd name="connsiteX21" fmla="*/ 2265672 w 5626610"/>
              <a:gd name="connsiteY21" fmla="*/ 5634389 h 6857999"/>
              <a:gd name="connsiteX22" fmla="*/ 1716675 w 5626610"/>
              <a:gd name="connsiteY22" fmla="*/ 4683563 h 6857999"/>
              <a:gd name="connsiteX23" fmla="*/ 3979905 w 5626610"/>
              <a:gd name="connsiteY23" fmla="*/ 2748978 h 6857999"/>
              <a:gd name="connsiteX24" fmla="*/ 5077844 w 5626610"/>
              <a:gd name="connsiteY24" fmla="*/ 2748978 h 6857999"/>
              <a:gd name="connsiteX25" fmla="*/ 5626610 w 5626610"/>
              <a:gd name="connsiteY25" fmla="*/ 3699552 h 6857999"/>
              <a:gd name="connsiteX26" fmla="*/ 5626610 w 5626610"/>
              <a:gd name="connsiteY26" fmla="*/ 3700165 h 6857999"/>
              <a:gd name="connsiteX27" fmla="*/ 5077844 w 5626610"/>
              <a:gd name="connsiteY27" fmla="*/ 4650683 h 6857999"/>
              <a:gd name="connsiteX28" fmla="*/ 3979905 w 5626610"/>
              <a:gd name="connsiteY28" fmla="*/ 4650683 h 6857999"/>
              <a:gd name="connsiteX29" fmla="*/ 3430908 w 5626610"/>
              <a:gd name="connsiteY29" fmla="*/ 3699858 h 6857999"/>
              <a:gd name="connsiteX30" fmla="*/ 548943 w 5626610"/>
              <a:gd name="connsiteY30" fmla="*/ 2748978 h 6857999"/>
              <a:gd name="connsiteX31" fmla="*/ 1646884 w 5626610"/>
              <a:gd name="connsiteY31" fmla="*/ 2748978 h 6857999"/>
              <a:gd name="connsiteX32" fmla="*/ 2195880 w 5626610"/>
              <a:gd name="connsiteY32" fmla="*/ 3699858 h 6857999"/>
              <a:gd name="connsiteX33" fmla="*/ 1646884 w 5626610"/>
              <a:gd name="connsiteY33" fmla="*/ 4650683 h 6857999"/>
              <a:gd name="connsiteX34" fmla="*/ 548943 w 5626610"/>
              <a:gd name="connsiteY34" fmla="*/ 4650683 h 6857999"/>
              <a:gd name="connsiteX35" fmla="*/ 0 w 5626610"/>
              <a:gd name="connsiteY35" fmla="*/ 3699858 h 6857999"/>
              <a:gd name="connsiteX36" fmla="*/ 2265672 w 5626610"/>
              <a:gd name="connsiteY36" fmla="*/ 1765166 h 6857999"/>
              <a:gd name="connsiteX37" fmla="*/ 3363611 w 5626610"/>
              <a:gd name="connsiteY37" fmla="*/ 1765166 h 6857999"/>
              <a:gd name="connsiteX38" fmla="*/ 3912554 w 5626610"/>
              <a:gd name="connsiteY38" fmla="*/ 2715991 h 6857999"/>
              <a:gd name="connsiteX39" fmla="*/ 3363611 w 5626610"/>
              <a:gd name="connsiteY39" fmla="*/ 3666817 h 6857999"/>
              <a:gd name="connsiteX40" fmla="*/ 2265672 w 5626610"/>
              <a:gd name="connsiteY40" fmla="*/ 3666817 h 6857999"/>
              <a:gd name="connsiteX41" fmla="*/ 1716675 w 5626610"/>
              <a:gd name="connsiteY41" fmla="*/ 2715991 h 6857999"/>
              <a:gd name="connsiteX42" fmla="*/ 548996 w 5626610"/>
              <a:gd name="connsiteY42" fmla="*/ 780613 h 6857999"/>
              <a:gd name="connsiteX43" fmla="*/ 1646936 w 5626610"/>
              <a:gd name="connsiteY43" fmla="*/ 780613 h 6857999"/>
              <a:gd name="connsiteX44" fmla="*/ 2195879 w 5626610"/>
              <a:gd name="connsiteY44" fmla="*/ 1731438 h 6857999"/>
              <a:gd name="connsiteX45" fmla="*/ 1646936 w 5626610"/>
              <a:gd name="connsiteY45" fmla="*/ 2682265 h 6857999"/>
              <a:gd name="connsiteX46" fmla="*/ 548996 w 5626610"/>
              <a:gd name="connsiteY46" fmla="*/ 2682265 h 6857999"/>
              <a:gd name="connsiteX47" fmla="*/ 0 w 5626610"/>
              <a:gd name="connsiteY47" fmla="*/ 1731438 h 6857999"/>
              <a:gd name="connsiteX48" fmla="*/ 2148347 w 5626610"/>
              <a:gd name="connsiteY48" fmla="*/ 0 h 6857999"/>
              <a:gd name="connsiteX49" fmla="*/ 3480925 w 5626610"/>
              <a:gd name="connsiteY49" fmla="*/ 0 h 6857999"/>
              <a:gd name="connsiteX50" fmla="*/ 3912554 w 5626610"/>
              <a:gd name="connsiteY50" fmla="*/ 747626 h 6857999"/>
              <a:gd name="connsiteX51" fmla="*/ 3363611 w 5626610"/>
              <a:gd name="connsiteY51" fmla="*/ 1698452 h 6857999"/>
              <a:gd name="connsiteX52" fmla="*/ 2265672 w 5626610"/>
              <a:gd name="connsiteY52" fmla="*/ 1698452 h 6857999"/>
              <a:gd name="connsiteX53" fmla="*/ 1716675 w 5626610"/>
              <a:gd name="connsiteY53" fmla="*/ 747626 h 6857999"/>
              <a:gd name="connsiteX54" fmla="*/ 139379 w 5626610"/>
              <a:gd name="connsiteY54" fmla="*/ 0 h 6857999"/>
              <a:gd name="connsiteX55" fmla="*/ 2058294 w 5626610"/>
              <a:gd name="connsiteY55" fmla="*/ 0 h 6857999"/>
              <a:gd name="connsiteX56" fmla="*/ 1647786 w 5626610"/>
              <a:gd name="connsiteY56" fmla="*/ 710978 h 6857999"/>
              <a:gd name="connsiteX57" fmla="*/ 549847 w 5626610"/>
              <a:gd name="connsiteY57" fmla="*/ 710978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626610" h="6857999">
                <a:moveTo>
                  <a:pt x="3979905" y="6705918"/>
                </a:moveTo>
                <a:lnTo>
                  <a:pt x="5077844" y="6705918"/>
                </a:lnTo>
                <a:lnTo>
                  <a:pt x="5165645" y="6857999"/>
                </a:lnTo>
                <a:lnTo>
                  <a:pt x="3892095" y="6857999"/>
                </a:lnTo>
                <a:close/>
                <a:moveTo>
                  <a:pt x="2265672" y="5709537"/>
                </a:moveTo>
                <a:lnTo>
                  <a:pt x="3363611" y="5709537"/>
                </a:lnTo>
                <a:lnTo>
                  <a:pt x="3912554" y="6660364"/>
                </a:lnTo>
                <a:lnTo>
                  <a:pt x="3798457" y="6857999"/>
                </a:lnTo>
                <a:lnTo>
                  <a:pt x="1830775" y="6857999"/>
                </a:lnTo>
                <a:lnTo>
                  <a:pt x="1716675" y="6660364"/>
                </a:lnTo>
                <a:close/>
                <a:moveTo>
                  <a:pt x="3979905" y="4725830"/>
                </a:moveTo>
                <a:lnTo>
                  <a:pt x="5077844" y="4725830"/>
                </a:lnTo>
                <a:lnTo>
                  <a:pt x="5626610" y="5676351"/>
                </a:lnTo>
                <a:lnTo>
                  <a:pt x="5626610" y="5676964"/>
                </a:lnTo>
                <a:lnTo>
                  <a:pt x="5077844" y="6627482"/>
                </a:lnTo>
                <a:lnTo>
                  <a:pt x="3979905" y="6627482"/>
                </a:lnTo>
                <a:lnTo>
                  <a:pt x="3430908" y="5676657"/>
                </a:lnTo>
                <a:close/>
                <a:moveTo>
                  <a:pt x="2265672" y="3732737"/>
                </a:moveTo>
                <a:lnTo>
                  <a:pt x="3363611" y="3732737"/>
                </a:lnTo>
                <a:lnTo>
                  <a:pt x="3912554" y="4683563"/>
                </a:lnTo>
                <a:lnTo>
                  <a:pt x="3363611" y="5634389"/>
                </a:lnTo>
                <a:lnTo>
                  <a:pt x="2265672" y="5634389"/>
                </a:lnTo>
                <a:lnTo>
                  <a:pt x="1716675" y="4683563"/>
                </a:lnTo>
                <a:close/>
                <a:moveTo>
                  <a:pt x="3979905" y="2748978"/>
                </a:moveTo>
                <a:lnTo>
                  <a:pt x="5077844" y="2748978"/>
                </a:lnTo>
                <a:lnTo>
                  <a:pt x="5626610" y="3699552"/>
                </a:lnTo>
                <a:lnTo>
                  <a:pt x="5626610" y="3700165"/>
                </a:lnTo>
                <a:lnTo>
                  <a:pt x="5077844" y="4650683"/>
                </a:lnTo>
                <a:lnTo>
                  <a:pt x="3979905" y="4650683"/>
                </a:lnTo>
                <a:lnTo>
                  <a:pt x="3430908" y="3699858"/>
                </a:lnTo>
                <a:close/>
                <a:moveTo>
                  <a:pt x="548943" y="2748978"/>
                </a:moveTo>
                <a:lnTo>
                  <a:pt x="1646884" y="2748978"/>
                </a:lnTo>
                <a:lnTo>
                  <a:pt x="2195880" y="3699858"/>
                </a:lnTo>
                <a:lnTo>
                  <a:pt x="1646884" y="4650683"/>
                </a:lnTo>
                <a:lnTo>
                  <a:pt x="548943" y="4650683"/>
                </a:lnTo>
                <a:lnTo>
                  <a:pt x="0" y="3699858"/>
                </a:lnTo>
                <a:close/>
                <a:moveTo>
                  <a:pt x="2265672" y="1765166"/>
                </a:moveTo>
                <a:lnTo>
                  <a:pt x="3363611" y="1765166"/>
                </a:lnTo>
                <a:lnTo>
                  <a:pt x="3912554" y="2715991"/>
                </a:lnTo>
                <a:lnTo>
                  <a:pt x="3363611" y="3666817"/>
                </a:lnTo>
                <a:lnTo>
                  <a:pt x="2265672" y="3666817"/>
                </a:lnTo>
                <a:lnTo>
                  <a:pt x="1716675" y="2715991"/>
                </a:lnTo>
                <a:close/>
                <a:moveTo>
                  <a:pt x="548996" y="780613"/>
                </a:moveTo>
                <a:lnTo>
                  <a:pt x="1646936" y="780613"/>
                </a:lnTo>
                <a:lnTo>
                  <a:pt x="2195879" y="1731438"/>
                </a:lnTo>
                <a:lnTo>
                  <a:pt x="1646936" y="2682265"/>
                </a:lnTo>
                <a:lnTo>
                  <a:pt x="548996" y="2682265"/>
                </a:lnTo>
                <a:lnTo>
                  <a:pt x="0" y="1731438"/>
                </a:lnTo>
                <a:close/>
                <a:moveTo>
                  <a:pt x="2148347" y="0"/>
                </a:moveTo>
                <a:lnTo>
                  <a:pt x="3480925" y="0"/>
                </a:lnTo>
                <a:lnTo>
                  <a:pt x="3912554" y="747626"/>
                </a:lnTo>
                <a:lnTo>
                  <a:pt x="3363611" y="1698452"/>
                </a:lnTo>
                <a:lnTo>
                  <a:pt x="2265672" y="1698452"/>
                </a:lnTo>
                <a:lnTo>
                  <a:pt x="1716675" y="747626"/>
                </a:lnTo>
                <a:close/>
                <a:moveTo>
                  <a:pt x="139379" y="0"/>
                </a:moveTo>
                <a:lnTo>
                  <a:pt x="2058294" y="0"/>
                </a:lnTo>
                <a:lnTo>
                  <a:pt x="1647786" y="710978"/>
                </a:lnTo>
                <a:lnTo>
                  <a:pt x="549847" y="710978"/>
                </a:lnTo>
                <a:close/>
              </a:path>
            </a:pathLst>
          </a:custGeom>
        </p:spPr>
        <p:txBody>
          <a:bodyPr wrap="square">
            <a:noAutofit/>
          </a:bodyPr>
          <a:lstStyle>
            <a:lvl1pPr marL="0" indent="0">
              <a:buNone/>
              <a:defRPr/>
            </a:lvl1pPr>
          </a:lstStyle>
          <a:p>
            <a:r>
              <a:rPr lang="en-US"/>
              <a:t>Click icon to add picture</a:t>
            </a:r>
            <a:endParaRPr lang="en-US" dirty="0"/>
          </a:p>
        </p:txBody>
      </p:sp>
    </p:spTree>
    <p:extLst>
      <p:ext uri="{BB962C8B-B14F-4D97-AF65-F5344CB8AC3E}">
        <p14:creationId xmlns:p14="http://schemas.microsoft.com/office/powerpoint/2010/main" val="3554203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Column Stacked Image Series">
    <p:spTree>
      <p:nvGrpSpPr>
        <p:cNvPr id="1" name=""/>
        <p:cNvGrpSpPr/>
        <p:nvPr/>
      </p:nvGrpSpPr>
      <p:grpSpPr>
        <a:xfrm>
          <a:off x="0" y="0"/>
          <a:ext cx="0" cy="0"/>
          <a:chOff x="0" y="0"/>
          <a:chExt cx="0" cy="0"/>
        </a:xfrm>
      </p:grpSpPr>
      <p:sp>
        <p:nvSpPr>
          <p:cNvPr id="118" name="Picture Placeholder 117">
            <a:extLst>
              <a:ext uri="{FF2B5EF4-FFF2-40B4-BE49-F238E27FC236}">
                <a16:creationId xmlns:a16="http://schemas.microsoft.com/office/drawing/2014/main" id="{FCAA6D76-9D9F-EEEC-3A19-B8672A58A5A7}"/>
              </a:ext>
            </a:extLst>
          </p:cNvPr>
          <p:cNvSpPr>
            <a:spLocks noGrp="1"/>
          </p:cNvSpPr>
          <p:nvPr>
            <p:ph type="pic" sz="quarter" idx="13"/>
          </p:nvPr>
        </p:nvSpPr>
        <p:spPr>
          <a:xfrm>
            <a:off x="5734050" y="-6350"/>
            <a:ext cx="3409950" cy="2155825"/>
          </a:xfrm>
          <a:solidFill>
            <a:schemeClr val="bg2"/>
          </a:solidFill>
        </p:spPr>
        <p:txBody>
          <a:bodyPr/>
          <a:lstStyle>
            <a:lvl1pPr>
              <a:defRPr/>
            </a:lvl1pPr>
          </a:lstStyle>
          <a:p>
            <a:r>
              <a:rPr lang="en-US"/>
              <a:t>Click icon to add picture</a:t>
            </a:r>
            <a:endParaRPr lang="en-US" dirty="0"/>
          </a:p>
        </p:txBody>
      </p:sp>
      <p:sp>
        <p:nvSpPr>
          <p:cNvPr id="121" name="Picture Placeholder 120">
            <a:extLst>
              <a:ext uri="{FF2B5EF4-FFF2-40B4-BE49-F238E27FC236}">
                <a16:creationId xmlns:a16="http://schemas.microsoft.com/office/drawing/2014/main" id="{374474B3-1A16-3799-2DA6-5E1F9B62F1F2}"/>
              </a:ext>
            </a:extLst>
          </p:cNvPr>
          <p:cNvSpPr>
            <a:spLocks noGrp="1"/>
          </p:cNvSpPr>
          <p:nvPr>
            <p:ph type="pic" sz="quarter" idx="14"/>
          </p:nvPr>
        </p:nvSpPr>
        <p:spPr>
          <a:xfrm>
            <a:off x="5734050" y="2352676"/>
            <a:ext cx="3409950" cy="2149475"/>
          </a:xfrm>
          <a:solidFill>
            <a:schemeClr val="bg2"/>
          </a:solidFill>
        </p:spPr>
        <p:txBody>
          <a:bodyPr/>
          <a:lstStyle>
            <a:lvl1pPr>
              <a:defRPr/>
            </a:lvl1pPr>
          </a:lstStyle>
          <a:p>
            <a:r>
              <a:rPr lang="en-US"/>
              <a:t>Click icon to add picture</a:t>
            </a:r>
            <a:endParaRPr lang="en-US" dirty="0"/>
          </a:p>
        </p:txBody>
      </p:sp>
      <p:sp>
        <p:nvSpPr>
          <p:cNvPr id="123" name="Picture Placeholder 122">
            <a:extLst>
              <a:ext uri="{FF2B5EF4-FFF2-40B4-BE49-F238E27FC236}">
                <a16:creationId xmlns:a16="http://schemas.microsoft.com/office/drawing/2014/main" id="{0285EA67-185C-FA9B-F112-0DEA71BAF9A1}"/>
              </a:ext>
            </a:extLst>
          </p:cNvPr>
          <p:cNvSpPr>
            <a:spLocks noGrp="1"/>
          </p:cNvSpPr>
          <p:nvPr>
            <p:ph type="pic" sz="quarter" idx="15"/>
          </p:nvPr>
        </p:nvSpPr>
        <p:spPr>
          <a:xfrm>
            <a:off x="5734050" y="4703764"/>
            <a:ext cx="3409950" cy="2154237"/>
          </a:xfrm>
          <a:solidFill>
            <a:schemeClr val="bg2"/>
          </a:solidFill>
        </p:spPr>
        <p:txBody>
          <a:bodyPr/>
          <a:lstStyle>
            <a:lvl1pPr>
              <a:defRPr/>
            </a:lvl1pPr>
          </a:lstStyle>
          <a:p>
            <a:r>
              <a:rPr lang="en-US"/>
              <a:t>Click icon to add picture</a:t>
            </a:r>
            <a:endParaRPr lang="en-US" dirty="0"/>
          </a:p>
        </p:txBody>
      </p:sp>
      <p:sp>
        <p:nvSpPr>
          <p:cNvPr id="2" name="Title 1">
            <a:extLst>
              <a:ext uri="{FF2B5EF4-FFF2-40B4-BE49-F238E27FC236}">
                <a16:creationId xmlns:a16="http://schemas.microsoft.com/office/drawing/2014/main" id="{265D5DB1-B0F4-39A7-9E5F-343BB17944E4}"/>
              </a:ext>
            </a:extLst>
          </p:cNvPr>
          <p:cNvSpPr>
            <a:spLocks noGrp="1"/>
          </p:cNvSpPr>
          <p:nvPr>
            <p:ph type="title" hasCustomPrompt="1"/>
          </p:nvPr>
        </p:nvSpPr>
        <p:spPr>
          <a:xfrm>
            <a:off x="329184" y="365760"/>
            <a:ext cx="4983480" cy="1325880"/>
          </a:xfrm>
          <a:prstGeom prst="rect">
            <a:avLst/>
          </a:prstGeom>
        </p:spPr>
        <p:txBody>
          <a:bodyPr>
            <a:noAutofit/>
          </a:bodyPr>
          <a:lstStyle>
            <a:lvl1pPr>
              <a:defRPr b="1">
                <a:solidFill>
                  <a:schemeClr val="tx1"/>
                </a:solidFill>
                <a:latin typeface="+mj-lt"/>
              </a:defRPr>
            </a:lvl1pPr>
          </a:lstStyle>
          <a:p>
            <a:r>
              <a:rPr lang="en-US" dirty="0"/>
              <a:t>One-sentence headline stating the main takeaway message</a:t>
            </a:r>
          </a:p>
        </p:txBody>
      </p:sp>
      <p:sp>
        <p:nvSpPr>
          <p:cNvPr id="113" name="Text Placeholder 112">
            <a:extLst>
              <a:ext uri="{FF2B5EF4-FFF2-40B4-BE49-F238E27FC236}">
                <a16:creationId xmlns:a16="http://schemas.microsoft.com/office/drawing/2014/main" id="{561B3BD0-8400-FE4A-5A3F-210329D8A10F}"/>
              </a:ext>
            </a:extLst>
          </p:cNvPr>
          <p:cNvSpPr>
            <a:spLocks noGrp="1"/>
          </p:cNvSpPr>
          <p:nvPr>
            <p:ph type="body" sz="quarter" idx="12" hasCustomPrompt="1"/>
          </p:nvPr>
        </p:nvSpPr>
        <p:spPr>
          <a:xfrm>
            <a:off x="329184" y="2350008"/>
            <a:ext cx="4983480" cy="3538728"/>
          </a:xfrm>
        </p:spPr>
        <p:txBody>
          <a:bodyPr>
            <a:noAutofit/>
          </a:bodyPr>
          <a:lstStyle>
            <a:lvl1pPr marL="0" indent="0">
              <a:buNone/>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r>
              <a:rPr lang="en-US" dirty="0"/>
              <a:t>Place content here</a:t>
            </a: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314968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Column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29184" y="1472184"/>
            <a:ext cx="4123944" cy="4416552"/>
          </a:xfrm>
        </p:spPr>
        <p:txBody>
          <a:bodyPr/>
          <a:lstStyle>
            <a:lvl1pPr marL="0" indent="0">
              <a:spcBef>
                <a:spcPts val="900"/>
              </a:spcBef>
              <a:buNone/>
              <a:defRPr sz="1800"/>
            </a:lvl1pPr>
          </a:lstStyle>
          <a:p>
            <a:r>
              <a:rPr lang="en-US" dirty="0"/>
              <a:t>Place content here</a:t>
            </a:r>
          </a:p>
        </p:txBody>
      </p:sp>
      <p:sp>
        <p:nvSpPr>
          <p:cNvPr id="4" name="Content Placeholder 3">
            <a:extLst>
              <a:ext uri="{FF2B5EF4-FFF2-40B4-BE49-F238E27FC236}">
                <a16:creationId xmlns:a16="http://schemas.microsoft.com/office/drawing/2014/main" id="{F8961C74-5281-AA62-3E0D-EBE314E66ADF}"/>
              </a:ext>
            </a:extLst>
          </p:cNvPr>
          <p:cNvSpPr>
            <a:spLocks noGrp="1"/>
          </p:cNvSpPr>
          <p:nvPr>
            <p:ph sz="half" idx="2" hasCustomPrompt="1"/>
          </p:nvPr>
        </p:nvSpPr>
        <p:spPr>
          <a:xfrm>
            <a:off x="4681728" y="1472184"/>
            <a:ext cx="4123944" cy="4434840"/>
          </a:xfrm>
        </p:spPr>
        <p:txBody>
          <a:bodyPr/>
          <a:lstStyle>
            <a:lvl1pPr marL="0" indent="0">
              <a:spcBef>
                <a:spcPts val="900"/>
              </a:spcBef>
              <a:buNone/>
              <a:defRPr sz="1800"/>
            </a:lvl1pPr>
          </a:lstStyle>
          <a:p>
            <a:r>
              <a:rPr lang="en-US" dirty="0"/>
              <a:t>Place content here</a:t>
            </a:r>
          </a:p>
        </p:txBody>
      </p:sp>
      <p:sp>
        <p:nvSpPr>
          <p:cNvPr id="6" name="Title 1">
            <a:extLst>
              <a:ext uri="{FF2B5EF4-FFF2-40B4-BE49-F238E27FC236}">
                <a16:creationId xmlns:a16="http://schemas.microsoft.com/office/drawing/2014/main" id="{97C102EF-A95D-C917-FF68-A16CB75B3C52}"/>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41155777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Column B">
    <p:bg>
      <p:bgPr>
        <a:solidFill>
          <a:schemeClr val="accent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4F099DB8-02EB-0BAA-D750-3A0693F28BB8}"/>
              </a:ext>
            </a:extLst>
          </p:cNvPr>
          <p:cNvSpPr/>
          <p:nvPr userDrawn="1"/>
        </p:nvSpPr>
        <p:spPr>
          <a:xfrm>
            <a:off x="0" y="0"/>
            <a:ext cx="9144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sz="1350" dirty="0">
              <a:latin typeface="Aptos Light" panose="020B0004020202020204" pitchFamily="34" charset="0"/>
            </a:endParaRPr>
          </a:p>
        </p:txBody>
      </p:sp>
      <p:sp>
        <p:nvSpPr>
          <p:cNvPr id="5" name="Rectangle 6">
            <a:extLst>
              <a:ext uri="{FF2B5EF4-FFF2-40B4-BE49-F238E27FC236}">
                <a16:creationId xmlns:a16="http://schemas.microsoft.com/office/drawing/2014/main" id="{16F1A98B-07FE-B21C-77B1-F780EBF12B12}"/>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DC6EC752-742A-EF10-6EBC-05C702227347}"/>
              </a:ext>
            </a:extLst>
          </p:cNvPr>
          <p:cNvSpPr>
            <a:spLocks noGrp="1"/>
          </p:cNvSpPr>
          <p:nvPr>
            <p:ph sz="half" idx="1" hasCustomPrompt="1"/>
          </p:nvPr>
        </p:nvSpPr>
        <p:spPr>
          <a:xfrm>
            <a:off x="329184" y="1472184"/>
            <a:ext cx="4123944" cy="4416552"/>
          </a:xfrm>
        </p:spPr>
        <p:txBody>
          <a:bodyPr/>
          <a:lstStyle>
            <a:lvl1pPr marL="0" indent="0">
              <a:spcBef>
                <a:spcPts val="900"/>
              </a:spcBef>
              <a:buNone/>
              <a:defRPr sz="1800">
                <a:solidFill>
                  <a:schemeClr val="bg1"/>
                </a:solidFill>
              </a:defRPr>
            </a:lvl1pPr>
          </a:lstStyle>
          <a:p>
            <a:r>
              <a:rPr lang="en-US" dirty="0"/>
              <a:t>Place content here</a:t>
            </a:r>
          </a:p>
        </p:txBody>
      </p:sp>
      <p:sp>
        <p:nvSpPr>
          <p:cNvPr id="10" name="Content Placeholder 3">
            <a:extLst>
              <a:ext uri="{FF2B5EF4-FFF2-40B4-BE49-F238E27FC236}">
                <a16:creationId xmlns:a16="http://schemas.microsoft.com/office/drawing/2014/main" id="{D831A274-3172-9DE8-ECB9-E7E0A5EBAAC4}"/>
              </a:ext>
            </a:extLst>
          </p:cNvPr>
          <p:cNvSpPr>
            <a:spLocks noGrp="1"/>
          </p:cNvSpPr>
          <p:nvPr>
            <p:ph sz="half" idx="2" hasCustomPrompt="1"/>
          </p:nvPr>
        </p:nvSpPr>
        <p:spPr>
          <a:xfrm>
            <a:off x="4681728" y="1472184"/>
            <a:ext cx="4123944" cy="4434840"/>
          </a:xfrm>
        </p:spPr>
        <p:txBody>
          <a:bodyPr/>
          <a:lstStyle>
            <a:lvl1pPr marL="0" indent="0">
              <a:spcBef>
                <a:spcPts val="900"/>
              </a:spcBef>
              <a:buNone/>
              <a:defRPr sz="1800">
                <a:solidFill>
                  <a:schemeClr val="bg1"/>
                </a:solidFill>
              </a:defRPr>
            </a:lvl1pPr>
          </a:lstStyle>
          <a:p>
            <a:r>
              <a:rPr lang="en-US" dirty="0"/>
              <a:t>Place content here</a:t>
            </a:r>
          </a:p>
        </p:txBody>
      </p:sp>
      <p:sp>
        <p:nvSpPr>
          <p:cNvPr id="11" name="Title 1">
            <a:extLst>
              <a:ext uri="{FF2B5EF4-FFF2-40B4-BE49-F238E27FC236}">
                <a16:creationId xmlns:a16="http://schemas.microsoft.com/office/drawing/2014/main" id="{612AFF23-C09B-277F-3296-0E92BB604A9E}"/>
              </a:ext>
            </a:extLst>
          </p:cNvPr>
          <p:cNvSpPr>
            <a:spLocks noGrp="1"/>
          </p:cNvSpPr>
          <p:nvPr>
            <p:ph type="title" hasCustomPrompt="1"/>
          </p:nvPr>
        </p:nvSpPr>
        <p:spPr>
          <a:xfrm>
            <a:off x="329184" y="365760"/>
            <a:ext cx="8476488" cy="886397"/>
          </a:xfrm>
          <a:prstGeom prst="rect">
            <a:avLst/>
          </a:prstGeom>
        </p:spPr>
        <p:txBody>
          <a:bodyPr/>
          <a:lstStyle>
            <a:lvl1pPr>
              <a:defRPr>
                <a:solidFill>
                  <a:schemeClr val="bg1"/>
                </a:solidFill>
                <a:latin typeface="+mj-lt"/>
              </a:defRPr>
            </a:lvl1pPr>
          </a:lstStyle>
          <a:p>
            <a:r>
              <a:rPr lang="en-US" dirty="0"/>
              <a:t>One-sentence headline stating the main takeaway message</a:t>
            </a:r>
          </a:p>
        </p:txBody>
      </p:sp>
      <p:pic>
        <p:nvPicPr>
          <p:cNvPr id="3" name="Picture 2" descr="White text on a black background&#10;&#10;Description automatically generated">
            <a:extLst>
              <a:ext uri="{FF2B5EF4-FFF2-40B4-BE49-F238E27FC236}">
                <a16:creationId xmlns:a16="http://schemas.microsoft.com/office/drawing/2014/main" id="{5E315AFB-2ECF-E2C1-CF9E-A64C3057993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2409650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Column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38328" y="1755648"/>
            <a:ext cx="2679192" cy="3813048"/>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3255264" y="1755648"/>
            <a:ext cx="2679192" cy="3813048"/>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6163056" y="1755648"/>
            <a:ext cx="2679192" cy="3813048"/>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4" name="Title 1">
            <a:extLst>
              <a:ext uri="{FF2B5EF4-FFF2-40B4-BE49-F238E27FC236}">
                <a16:creationId xmlns:a16="http://schemas.microsoft.com/office/drawing/2014/main" id="{8FDE1A3F-57DA-A071-6F2C-2F70888C760A}"/>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1172851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Column B">
    <p:bg>
      <p:bgPr>
        <a:solidFill>
          <a:schemeClr val="accent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4F099DB8-02EB-0BAA-D750-3A0693F28BB8}"/>
              </a:ext>
            </a:extLst>
          </p:cNvPr>
          <p:cNvSpPr/>
          <p:nvPr userDrawn="1"/>
        </p:nvSpPr>
        <p:spPr>
          <a:xfrm>
            <a:off x="0" y="0"/>
            <a:ext cx="9144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sz="1350" dirty="0">
              <a:latin typeface="Aptos Light" panose="020B0004020202020204" pitchFamily="34" charset="0"/>
            </a:endParaRPr>
          </a:p>
        </p:txBody>
      </p:sp>
      <p:sp>
        <p:nvSpPr>
          <p:cNvPr id="5" name="Rectangle 6">
            <a:extLst>
              <a:ext uri="{FF2B5EF4-FFF2-40B4-BE49-F238E27FC236}">
                <a16:creationId xmlns:a16="http://schemas.microsoft.com/office/drawing/2014/main" id="{16F1A98B-07FE-B21C-77B1-F780EBF12B12}"/>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F5597FA-CC1A-74DB-E2DA-D4589376F045}"/>
              </a:ext>
            </a:extLst>
          </p:cNvPr>
          <p:cNvSpPr>
            <a:spLocks noGrp="1"/>
          </p:cNvSpPr>
          <p:nvPr>
            <p:ph sz="half" idx="1" hasCustomPrompt="1"/>
          </p:nvPr>
        </p:nvSpPr>
        <p:spPr>
          <a:xfrm>
            <a:off x="338328" y="1755648"/>
            <a:ext cx="2679192" cy="3813048"/>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4" name="Content Placeholder 2">
            <a:extLst>
              <a:ext uri="{FF2B5EF4-FFF2-40B4-BE49-F238E27FC236}">
                <a16:creationId xmlns:a16="http://schemas.microsoft.com/office/drawing/2014/main" id="{F08D7AD6-B3DC-12B4-1226-7F9F9C74A834}"/>
              </a:ext>
            </a:extLst>
          </p:cNvPr>
          <p:cNvSpPr>
            <a:spLocks noGrp="1"/>
          </p:cNvSpPr>
          <p:nvPr>
            <p:ph sz="half" idx="14" hasCustomPrompt="1"/>
          </p:nvPr>
        </p:nvSpPr>
        <p:spPr>
          <a:xfrm>
            <a:off x="3255264" y="1755648"/>
            <a:ext cx="2679192" cy="3813048"/>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11" name="Content Placeholder 2">
            <a:extLst>
              <a:ext uri="{FF2B5EF4-FFF2-40B4-BE49-F238E27FC236}">
                <a16:creationId xmlns:a16="http://schemas.microsoft.com/office/drawing/2014/main" id="{D4741F20-83E5-40D4-70D7-9A93D2BF06E5}"/>
              </a:ext>
            </a:extLst>
          </p:cNvPr>
          <p:cNvSpPr>
            <a:spLocks noGrp="1"/>
          </p:cNvSpPr>
          <p:nvPr>
            <p:ph sz="half" idx="16" hasCustomPrompt="1"/>
          </p:nvPr>
        </p:nvSpPr>
        <p:spPr>
          <a:xfrm>
            <a:off x="6163056" y="1755648"/>
            <a:ext cx="2679192" cy="3813048"/>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12" name="Title 1">
            <a:extLst>
              <a:ext uri="{FF2B5EF4-FFF2-40B4-BE49-F238E27FC236}">
                <a16:creationId xmlns:a16="http://schemas.microsoft.com/office/drawing/2014/main" id="{96CAA851-6B6B-0A3A-0925-F9DC692553F6}"/>
              </a:ext>
            </a:extLst>
          </p:cNvPr>
          <p:cNvSpPr>
            <a:spLocks noGrp="1"/>
          </p:cNvSpPr>
          <p:nvPr>
            <p:ph type="title" hasCustomPrompt="1"/>
          </p:nvPr>
        </p:nvSpPr>
        <p:spPr>
          <a:xfrm>
            <a:off x="329184" y="365760"/>
            <a:ext cx="8476488" cy="886397"/>
          </a:xfrm>
          <a:prstGeom prst="rect">
            <a:avLst/>
          </a:prstGeom>
        </p:spPr>
        <p:txBody>
          <a:bodyPr/>
          <a:lstStyle>
            <a:lvl1pPr>
              <a:defRPr>
                <a:solidFill>
                  <a:schemeClr val="bg1"/>
                </a:solidFill>
                <a:latin typeface="+mj-lt"/>
              </a:defRPr>
            </a:lvl1pPr>
          </a:lstStyle>
          <a:p>
            <a:r>
              <a:rPr lang="en-US" dirty="0"/>
              <a:t>One-sentence headline stating the main takeaway message</a:t>
            </a:r>
          </a:p>
        </p:txBody>
      </p:sp>
      <p:pic>
        <p:nvPicPr>
          <p:cNvPr id="2" name="Picture 1" descr="White text on a black background&#10;&#10;Description automatically generated">
            <a:extLst>
              <a:ext uri="{FF2B5EF4-FFF2-40B4-BE49-F238E27FC236}">
                <a16:creationId xmlns:a16="http://schemas.microsoft.com/office/drawing/2014/main" id="{605AE0B6-2016-F6AC-0092-B5C30B7716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1550189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Column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274320" y="1764792"/>
            <a:ext cx="1947672" cy="3803904"/>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2496312" y="1764792"/>
            <a:ext cx="1947672" cy="3803904"/>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4718304" y="1764792"/>
            <a:ext cx="1947672" cy="3803904"/>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32" name="Content Placeholder 2">
            <a:extLst>
              <a:ext uri="{FF2B5EF4-FFF2-40B4-BE49-F238E27FC236}">
                <a16:creationId xmlns:a16="http://schemas.microsoft.com/office/drawing/2014/main" id="{13E0DCF4-21AE-4C71-696D-13E98DC66059}"/>
              </a:ext>
            </a:extLst>
          </p:cNvPr>
          <p:cNvSpPr>
            <a:spLocks noGrp="1"/>
          </p:cNvSpPr>
          <p:nvPr>
            <p:ph sz="half" idx="18" hasCustomPrompt="1"/>
          </p:nvPr>
        </p:nvSpPr>
        <p:spPr>
          <a:xfrm>
            <a:off x="6912864" y="1764792"/>
            <a:ext cx="1947672" cy="3803904"/>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4" name="Title 1">
            <a:extLst>
              <a:ext uri="{FF2B5EF4-FFF2-40B4-BE49-F238E27FC236}">
                <a16:creationId xmlns:a16="http://schemas.microsoft.com/office/drawing/2014/main" id="{131B985A-03F7-AF94-964B-9309C7305750}"/>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41067462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Column B">
    <p:bg>
      <p:bgPr>
        <a:solidFill>
          <a:schemeClr val="accent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4F099DB8-02EB-0BAA-D750-3A0693F28BB8}"/>
              </a:ext>
            </a:extLst>
          </p:cNvPr>
          <p:cNvSpPr/>
          <p:nvPr userDrawn="1"/>
        </p:nvSpPr>
        <p:spPr>
          <a:xfrm>
            <a:off x="0" y="0"/>
            <a:ext cx="9144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sz="1350" dirty="0">
              <a:latin typeface="Aptos Light" panose="020B0004020202020204" pitchFamily="34" charset="0"/>
            </a:endParaRPr>
          </a:p>
        </p:txBody>
      </p:sp>
      <p:sp>
        <p:nvSpPr>
          <p:cNvPr id="5" name="Rectangle 6">
            <a:extLst>
              <a:ext uri="{FF2B5EF4-FFF2-40B4-BE49-F238E27FC236}">
                <a16:creationId xmlns:a16="http://schemas.microsoft.com/office/drawing/2014/main" id="{16F1A98B-07FE-B21C-77B1-F780EBF12B12}"/>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2" name="Content Placeholder 2">
            <a:extLst>
              <a:ext uri="{FF2B5EF4-FFF2-40B4-BE49-F238E27FC236}">
                <a16:creationId xmlns:a16="http://schemas.microsoft.com/office/drawing/2014/main" id="{CA549449-73EE-AEBF-8648-F5FCF3FABFD3}"/>
              </a:ext>
            </a:extLst>
          </p:cNvPr>
          <p:cNvSpPr>
            <a:spLocks noGrp="1"/>
          </p:cNvSpPr>
          <p:nvPr>
            <p:ph sz="half" idx="1" hasCustomPrompt="1"/>
          </p:nvPr>
        </p:nvSpPr>
        <p:spPr>
          <a:xfrm>
            <a:off x="274320" y="1764792"/>
            <a:ext cx="1947672" cy="3803904"/>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9" name="Content Placeholder 2">
            <a:extLst>
              <a:ext uri="{FF2B5EF4-FFF2-40B4-BE49-F238E27FC236}">
                <a16:creationId xmlns:a16="http://schemas.microsoft.com/office/drawing/2014/main" id="{F1E6735A-54B5-8598-45A5-22C9A34AF443}"/>
              </a:ext>
            </a:extLst>
          </p:cNvPr>
          <p:cNvSpPr>
            <a:spLocks noGrp="1"/>
          </p:cNvSpPr>
          <p:nvPr>
            <p:ph sz="half" idx="14" hasCustomPrompt="1"/>
          </p:nvPr>
        </p:nvSpPr>
        <p:spPr>
          <a:xfrm>
            <a:off x="2496312" y="1764792"/>
            <a:ext cx="1947672" cy="3803904"/>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10" name="Content Placeholder 2">
            <a:extLst>
              <a:ext uri="{FF2B5EF4-FFF2-40B4-BE49-F238E27FC236}">
                <a16:creationId xmlns:a16="http://schemas.microsoft.com/office/drawing/2014/main" id="{0B3C868B-6567-13FF-E97C-A06FF5AEAA79}"/>
              </a:ext>
            </a:extLst>
          </p:cNvPr>
          <p:cNvSpPr>
            <a:spLocks noGrp="1"/>
          </p:cNvSpPr>
          <p:nvPr>
            <p:ph sz="half" idx="16" hasCustomPrompt="1"/>
          </p:nvPr>
        </p:nvSpPr>
        <p:spPr>
          <a:xfrm>
            <a:off x="4718304" y="1764792"/>
            <a:ext cx="1947672" cy="3803904"/>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13" name="Content Placeholder 2">
            <a:extLst>
              <a:ext uri="{FF2B5EF4-FFF2-40B4-BE49-F238E27FC236}">
                <a16:creationId xmlns:a16="http://schemas.microsoft.com/office/drawing/2014/main" id="{3060B959-0612-9B80-2C8A-6CA8A98297B7}"/>
              </a:ext>
            </a:extLst>
          </p:cNvPr>
          <p:cNvSpPr>
            <a:spLocks noGrp="1"/>
          </p:cNvSpPr>
          <p:nvPr>
            <p:ph sz="half" idx="18" hasCustomPrompt="1"/>
          </p:nvPr>
        </p:nvSpPr>
        <p:spPr>
          <a:xfrm>
            <a:off x="6912864" y="1764792"/>
            <a:ext cx="1947672" cy="3803904"/>
          </a:xfrm>
        </p:spPr>
        <p:txBody>
          <a:bodyPr lIns="182880" tIns="91440" rIns="91440" bIns="91440">
            <a:noAutofit/>
          </a:bodyPr>
          <a:lstStyle>
            <a:lvl1pPr marL="0" indent="0">
              <a:spcBef>
                <a:spcPts val="900"/>
              </a:spcBef>
              <a:spcAft>
                <a:spcPts val="45"/>
              </a:spcAft>
              <a:buNone/>
              <a:defRPr sz="1800">
                <a:solidFill>
                  <a:schemeClr val="bg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14" name="Title 1">
            <a:extLst>
              <a:ext uri="{FF2B5EF4-FFF2-40B4-BE49-F238E27FC236}">
                <a16:creationId xmlns:a16="http://schemas.microsoft.com/office/drawing/2014/main" id="{0F328C19-882D-ADE3-B4A7-2D9B282499F1}"/>
              </a:ext>
            </a:extLst>
          </p:cNvPr>
          <p:cNvSpPr>
            <a:spLocks noGrp="1"/>
          </p:cNvSpPr>
          <p:nvPr>
            <p:ph type="title" hasCustomPrompt="1"/>
          </p:nvPr>
        </p:nvSpPr>
        <p:spPr>
          <a:xfrm>
            <a:off x="329184" y="365760"/>
            <a:ext cx="8476488" cy="886397"/>
          </a:xfrm>
          <a:prstGeom prst="rect">
            <a:avLst/>
          </a:prstGeom>
        </p:spPr>
        <p:txBody>
          <a:bodyPr/>
          <a:lstStyle>
            <a:lvl1pPr>
              <a:defRPr>
                <a:solidFill>
                  <a:schemeClr val="bg1"/>
                </a:solidFill>
                <a:latin typeface="+mj-lt"/>
              </a:defRPr>
            </a:lvl1pPr>
          </a:lstStyle>
          <a:p>
            <a:r>
              <a:rPr lang="en-US" dirty="0"/>
              <a:t>One-sentence headline stating the main takeaway message</a:t>
            </a:r>
          </a:p>
        </p:txBody>
      </p:sp>
      <p:pic>
        <p:nvPicPr>
          <p:cNvPr id="3" name="Picture 2" descr="White text on a black background&#10;&#10;Description automatically generated">
            <a:extLst>
              <a:ext uri="{FF2B5EF4-FFF2-40B4-BE49-F238E27FC236}">
                <a16:creationId xmlns:a16="http://schemas.microsoft.com/office/drawing/2014/main" id="{D282B0E2-63F1-1DDA-B343-AAAE414F5E8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1434581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Column Green Bar">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0896" y="1920240"/>
            <a:ext cx="4096512" cy="3805518"/>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solidFill>
                  <a:schemeClr val="tx1"/>
                </a:solidFill>
              </a:defRPr>
            </a:lvl5pPr>
          </a:lstStyle>
          <a:p>
            <a:r>
              <a:rPr lang="en-US" dirty="0"/>
              <a:t>Place content here</a:t>
            </a:r>
          </a:p>
        </p:txBody>
      </p:sp>
      <p:sp>
        <p:nvSpPr>
          <p:cNvPr id="4" name="Content Placeholder 3">
            <a:extLst>
              <a:ext uri="{FF2B5EF4-FFF2-40B4-BE49-F238E27FC236}">
                <a16:creationId xmlns:a16="http://schemas.microsoft.com/office/drawing/2014/main" id="{F8961C74-5281-AA62-3E0D-EBE314E66ADF}"/>
              </a:ext>
            </a:extLst>
          </p:cNvPr>
          <p:cNvSpPr>
            <a:spLocks noGrp="1"/>
          </p:cNvSpPr>
          <p:nvPr>
            <p:ph sz="half" idx="2" hasCustomPrompt="1"/>
          </p:nvPr>
        </p:nvSpPr>
        <p:spPr>
          <a:xfrm>
            <a:off x="4736592" y="1920240"/>
            <a:ext cx="4096512" cy="3805518"/>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solidFill>
                  <a:schemeClr val="tx1"/>
                </a:solidFill>
              </a:defRPr>
            </a:lvl5pPr>
          </a:lstStyle>
          <a:p>
            <a:r>
              <a:rPr lang="en-US" dirty="0"/>
              <a:t>Place content here</a:t>
            </a:r>
          </a:p>
        </p:txBody>
      </p:sp>
      <p:sp>
        <p:nvSpPr>
          <p:cNvPr id="5" name="Text Placeholder 212">
            <a:extLst>
              <a:ext uri="{FF2B5EF4-FFF2-40B4-BE49-F238E27FC236}">
                <a16:creationId xmlns:a16="http://schemas.microsoft.com/office/drawing/2014/main" id="{E5D92591-51DF-3209-1704-154E381BA6FD}"/>
              </a:ext>
            </a:extLst>
          </p:cNvPr>
          <p:cNvSpPr>
            <a:spLocks noGrp="1"/>
          </p:cNvSpPr>
          <p:nvPr>
            <p:ph type="body" sz="quarter" idx="13" hasCustomPrompt="1"/>
          </p:nvPr>
        </p:nvSpPr>
        <p:spPr>
          <a:xfrm>
            <a:off x="310896" y="1408176"/>
            <a:ext cx="4096512"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 here</a:t>
            </a:r>
          </a:p>
        </p:txBody>
      </p:sp>
      <p:sp>
        <p:nvSpPr>
          <p:cNvPr id="6" name="Text Placeholder 212">
            <a:extLst>
              <a:ext uri="{FF2B5EF4-FFF2-40B4-BE49-F238E27FC236}">
                <a16:creationId xmlns:a16="http://schemas.microsoft.com/office/drawing/2014/main" id="{1322623F-B85A-91ED-9131-7E60FBA08AAC}"/>
              </a:ext>
            </a:extLst>
          </p:cNvPr>
          <p:cNvSpPr>
            <a:spLocks noGrp="1"/>
          </p:cNvSpPr>
          <p:nvPr>
            <p:ph type="body" sz="quarter" idx="14" hasCustomPrompt="1"/>
          </p:nvPr>
        </p:nvSpPr>
        <p:spPr>
          <a:xfrm>
            <a:off x="4736592" y="1408176"/>
            <a:ext cx="4096512" cy="429768"/>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 here</a:t>
            </a:r>
          </a:p>
        </p:txBody>
      </p:sp>
      <p:sp>
        <p:nvSpPr>
          <p:cNvPr id="7" name="Title 1">
            <a:extLst>
              <a:ext uri="{FF2B5EF4-FFF2-40B4-BE49-F238E27FC236}">
                <a16:creationId xmlns:a16="http://schemas.microsoft.com/office/drawing/2014/main" id="{83ACDBE9-926D-48C7-D952-4C286286ABF5}"/>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20008359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Column Green Bar">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310896" y="1947672"/>
            <a:ext cx="2679192" cy="3621024"/>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3218688" y="1947672"/>
            <a:ext cx="2679192" cy="3621024"/>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6126480" y="1947672"/>
            <a:ext cx="2679192" cy="3617259"/>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4" name="Text Placeholder 212">
            <a:extLst>
              <a:ext uri="{FF2B5EF4-FFF2-40B4-BE49-F238E27FC236}">
                <a16:creationId xmlns:a16="http://schemas.microsoft.com/office/drawing/2014/main" id="{0EDE83FF-6880-0C2B-F666-A52972148FBD}"/>
              </a:ext>
            </a:extLst>
          </p:cNvPr>
          <p:cNvSpPr>
            <a:spLocks noGrp="1"/>
          </p:cNvSpPr>
          <p:nvPr>
            <p:ph type="body" sz="quarter" idx="13" hasCustomPrompt="1"/>
          </p:nvPr>
        </p:nvSpPr>
        <p:spPr>
          <a:xfrm>
            <a:off x="310896" y="1399032"/>
            <a:ext cx="2679192"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 here</a:t>
            </a:r>
          </a:p>
        </p:txBody>
      </p:sp>
      <p:sp>
        <p:nvSpPr>
          <p:cNvPr id="5" name="Text Placeholder 212">
            <a:extLst>
              <a:ext uri="{FF2B5EF4-FFF2-40B4-BE49-F238E27FC236}">
                <a16:creationId xmlns:a16="http://schemas.microsoft.com/office/drawing/2014/main" id="{8CEEB1B0-74A1-A9A5-0E01-2E2E2380F2DF}"/>
              </a:ext>
            </a:extLst>
          </p:cNvPr>
          <p:cNvSpPr>
            <a:spLocks noGrp="1"/>
          </p:cNvSpPr>
          <p:nvPr>
            <p:ph type="body" sz="quarter" idx="15" hasCustomPrompt="1"/>
          </p:nvPr>
        </p:nvSpPr>
        <p:spPr>
          <a:xfrm>
            <a:off x="3218688" y="1399032"/>
            <a:ext cx="2679192" cy="429768"/>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 here</a:t>
            </a:r>
          </a:p>
        </p:txBody>
      </p:sp>
      <p:sp>
        <p:nvSpPr>
          <p:cNvPr id="6" name="Text Placeholder 212">
            <a:extLst>
              <a:ext uri="{FF2B5EF4-FFF2-40B4-BE49-F238E27FC236}">
                <a16:creationId xmlns:a16="http://schemas.microsoft.com/office/drawing/2014/main" id="{1B1FC136-726A-E90A-AA01-55CC4CA7F5C6}"/>
              </a:ext>
            </a:extLst>
          </p:cNvPr>
          <p:cNvSpPr>
            <a:spLocks noGrp="1"/>
          </p:cNvSpPr>
          <p:nvPr>
            <p:ph type="body" sz="quarter" idx="17" hasCustomPrompt="1"/>
          </p:nvPr>
        </p:nvSpPr>
        <p:spPr>
          <a:xfrm>
            <a:off x="6135624" y="1399032"/>
            <a:ext cx="2679192" cy="429768"/>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 here</a:t>
            </a:r>
          </a:p>
        </p:txBody>
      </p:sp>
      <p:sp>
        <p:nvSpPr>
          <p:cNvPr id="7" name="Title 1">
            <a:extLst>
              <a:ext uri="{FF2B5EF4-FFF2-40B4-BE49-F238E27FC236}">
                <a16:creationId xmlns:a16="http://schemas.microsoft.com/office/drawing/2014/main" id="{28B52FD8-0DF9-CE18-0FB2-6CB1D64BEB50}"/>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1401445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Column Green Bar">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9DD14-4659-B8FE-84E6-93F5C544420C}"/>
              </a:ext>
            </a:extLst>
          </p:cNvPr>
          <p:cNvSpPr>
            <a:spLocks noGrp="1"/>
          </p:cNvSpPr>
          <p:nvPr>
            <p:ph sz="half" idx="1" hasCustomPrompt="1"/>
          </p:nvPr>
        </p:nvSpPr>
        <p:spPr>
          <a:xfrm>
            <a:off x="292608" y="1947672"/>
            <a:ext cx="1947672" cy="3617259"/>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28" name="Content Placeholder 2">
            <a:extLst>
              <a:ext uri="{FF2B5EF4-FFF2-40B4-BE49-F238E27FC236}">
                <a16:creationId xmlns:a16="http://schemas.microsoft.com/office/drawing/2014/main" id="{91B561D3-B6AC-5C9F-026F-E37DD262A783}"/>
              </a:ext>
            </a:extLst>
          </p:cNvPr>
          <p:cNvSpPr>
            <a:spLocks noGrp="1"/>
          </p:cNvSpPr>
          <p:nvPr>
            <p:ph sz="half" idx="14" hasCustomPrompt="1"/>
          </p:nvPr>
        </p:nvSpPr>
        <p:spPr>
          <a:xfrm>
            <a:off x="2487168" y="1947672"/>
            <a:ext cx="1947672" cy="3617259"/>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30" name="Content Placeholder 2">
            <a:extLst>
              <a:ext uri="{FF2B5EF4-FFF2-40B4-BE49-F238E27FC236}">
                <a16:creationId xmlns:a16="http://schemas.microsoft.com/office/drawing/2014/main" id="{0971FFF4-0C2D-A4E6-1474-3D6A4F0506DA}"/>
              </a:ext>
            </a:extLst>
          </p:cNvPr>
          <p:cNvSpPr>
            <a:spLocks noGrp="1"/>
          </p:cNvSpPr>
          <p:nvPr>
            <p:ph sz="half" idx="16" hasCustomPrompt="1"/>
          </p:nvPr>
        </p:nvSpPr>
        <p:spPr>
          <a:xfrm>
            <a:off x="4709160" y="1947672"/>
            <a:ext cx="1947672" cy="3617259"/>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3432" name="Content Placeholder 2">
            <a:extLst>
              <a:ext uri="{FF2B5EF4-FFF2-40B4-BE49-F238E27FC236}">
                <a16:creationId xmlns:a16="http://schemas.microsoft.com/office/drawing/2014/main" id="{13E0DCF4-21AE-4C71-696D-13E98DC66059}"/>
              </a:ext>
            </a:extLst>
          </p:cNvPr>
          <p:cNvSpPr>
            <a:spLocks noGrp="1"/>
          </p:cNvSpPr>
          <p:nvPr>
            <p:ph sz="half" idx="18" hasCustomPrompt="1"/>
          </p:nvPr>
        </p:nvSpPr>
        <p:spPr>
          <a:xfrm>
            <a:off x="6903720" y="1947672"/>
            <a:ext cx="1947672" cy="3617259"/>
          </a:xfrm>
        </p:spPr>
        <p:txBody>
          <a:bodyPr lIns="182880" tIns="91440" rIns="91440" bIns="91440">
            <a:noAutofit/>
          </a:bodyPr>
          <a:lstStyle>
            <a:lvl1pPr marL="0" indent="0">
              <a:spcBef>
                <a:spcPts val="900"/>
              </a:spcBef>
              <a:spcAft>
                <a:spcPts val="45"/>
              </a:spcAft>
              <a:buNone/>
              <a:defRPr sz="1800">
                <a:solidFill>
                  <a:schemeClr val="tx1"/>
                </a:solidFill>
              </a:defRPr>
            </a:lvl1pPr>
            <a:lvl2pPr>
              <a:spcBef>
                <a:spcPts val="900"/>
              </a:spcBef>
              <a:spcAft>
                <a:spcPts val="45"/>
              </a:spcAft>
              <a:defRPr sz="1200">
                <a:solidFill>
                  <a:schemeClr val="tx1"/>
                </a:solidFill>
              </a:defRPr>
            </a:lvl2pPr>
            <a:lvl3pPr>
              <a:spcBef>
                <a:spcPts val="900"/>
              </a:spcBef>
              <a:spcAft>
                <a:spcPts val="45"/>
              </a:spcAft>
              <a:defRPr sz="1200">
                <a:solidFill>
                  <a:schemeClr val="tx1"/>
                </a:solidFill>
              </a:defRPr>
            </a:lvl3pPr>
            <a:lvl4pPr>
              <a:spcBef>
                <a:spcPts val="900"/>
              </a:spcBef>
              <a:spcAft>
                <a:spcPts val="45"/>
              </a:spcAft>
              <a:defRPr sz="1200">
                <a:solidFill>
                  <a:schemeClr val="tx1"/>
                </a:solidFill>
              </a:defRPr>
            </a:lvl4pPr>
            <a:lvl5pPr>
              <a:spcBef>
                <a:spcPts val="900"/>
              </a:spcBef>
              <a:spcAft>
                <a:spcPts val="45"/>
              </a:spcAft>
              <a:defRPr sz="1200"/>
            </a:lvl5pPr>
          </a:lstStyle>
          <a:p>
            <a:r>
              <a:rPr lang="en-US" dirty="0"/>
              <a:t>Place content here</a:t>
            </a:r>
          </a:p>
        </p:txBody>
      </p:sp>
      <p:sp>
        <p:nvSpPr>
          <p:cNvPr id="4" name="Text Placeholder 212">
            <a:extLst>
              <a:ext uri="{FF2B5EF4-FFF2-40B4-BE49-F238E27FC236}">
                <a16:creationId xmlns:a16="http://schemas.microsoft.com/office/drawing/2014/main" id="{A8FB3702-489D-7133-5029-0EED83D74255}"/>
              </a:ext>
            </a:extLst>
          </p:cNvPr>
          <p:cNvSpPr>
            <a:spLocks noGrp="1"/>
          </p:cNvSpPr>
          <p:nvPr>
            <p:ph type="body" sz="quarter" idx="13" hasCustomPrompt="1"/>
          </p:nvPr>
        </p:nvSpPr>
        <p:spPr>
          <a:xfrm>
            <a:off x="292608" y="1399032"/>
            <a:ext cx="1975104" cy="435568"/>
          </a:xfrm>
          <a:solidFill>
            <a:schemeClr val="tx2"/>
          </a:solidFill>
        </p:spPr>
        <p:txBody>
          <a:bodyPr wrap="square" lIns="182880" tIns="91440" rIns="91440" bIns="91440">
            <a:sp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a:t>
            </a:r>
          </a:p>
        </p:txBody>
      </p:sp>
      <p:sp>
        <p:nvSpPr>
          <p:cNvPr id="5" name="Text Placeholder 212">
            <a:extLst>
              <a:ext uri="{FF2B5EF4-FFF2-40B4-BE49-F238E27FC236}">
                <a16:creationId xmlns:a16="http://schemas.microsoft.com/office/drawing/2014/main" id="{A472ABD6-D4AF-51A3-D274-EB02E1F7D698}"/>
              </a:ext>
            </a:extLst>
          </p:cNvPr>
          <p:cNvSpPr>
            <a:spLocks noGrp="1"/>
          </p:cNvSpPr>
          <p:nvPr>
            <p:ph type="body" sz="quarter" idx="15" hasCustomPrompt="1"/>
          </p:nvPr>
        </p:nvSpPr>
        <p:spPr>
          <a:xfrm>
            <a:off x="2487168" y="1399032"/>
            <a:ext cx="1975104" cy="429768"/>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a:t>
            </a:r>
          </a:p>
        </p:txBody>
      </p:sp>
      <p:sp>
        <p:nvSpPr>
          <p:cNvPr id="6" name="Text Placeholder 212">
            <a:extLst>
              <a:ext uri="{FF2B5EF4-FFF2-40B4-BE49-F238E27FC236}">
                <a16:creationId xmlns:a16="http://schemas.microsoft.com/office/drawing/2014/main" id="{9B2846D9-98D8-E207-8370-E81B28729B49}"/>
              </a:ext>
            </a:extLst>
          </p:cNvPr>
          <p:cNvSpPr>
            <a:spLocks noGrp="1"/>
          </p:cNvSpPr>
          <p:nvPr>
            <p:ph type="body" sz="quarter" idx="17" hasCustomPrompt="1"/>
          </p:nvPr>
        </p:nvSpPr>
        <p:spPr>
          <a:xfrm>
            <a:off x="4709160" y="1399032"/>
            <a:ext cx="1975104"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a:t>
            </a:r>
          </a:p>
        </p:txBody>
      </p:sp>
      <p:sp>
        <p:nvSpPr>
          <p:cNvPr id="7" name="Text Placeholder 212">
            <a:extLst>
              <a:ext uri="{FF2B5EF4-FFF2-40B4-BE49-F238E27FC236}">
                <a16:creationId xmlns:a16="http://schemas.microsoft.com/office/drawing/2014/main" id="{5A4E93FB-938D-13A6-A78B-46943641C35D}"/>
              </a:ext>
            </a:extLst>
          </p:cNvPr>
          <p:cNvSpPr>
            <a:spLocks noGrp="1"/>
          </p:cNvSpPr>
          <p:nvPr>
            <p:ph type="body" sz="quarter" idx="19" hasCustomPrompt="1"/>
          </p:nvPr>
        </p:nvSpPr>
        <p:spPr>
          <a:xfrm>
            <a:off x="6903720" y="1399032"/>
            <a:ext cx="1975104" cy="433965"/>
          </a:xfrm>
          <a:solidFill>
            <a:schemeClr val="tx2"/>
          </a:solidFill>
        </p:spPr>
        <p:txBody>
          <a:bodyPr wrap="square" lIns="182880" tIns="91440" rIns="91440" bIns="91440">
            <a:noAutofit/>
          </a:bodyPr>
          <a:lstStyle>
            <a:lvl1pPr marL="0" indent="0">
              <a:buNone/>
              <a:defRPr sz="1800" b="1" i="0">
                <a:solidFill>
                  <a:schemeClr val="bg1"/>
                </a:solidFill>
                <a:latin typeface="+mj-lt"/>
              </a:defRPr>
            </a:lvl1pPr>
            <a:lvl2pPr marL="342900" indent="0">
              <a:buNone/>
              <a:defRPr sz="1350" b="1">
                <a:solidFill>
                  <a:schemeClr val="bg1"/>
                </a:solidFill>
              </a:defRPr>
            </a:lvl2pPr>
            <a:lvl3pPr marL="685800" indent="0">
              <a:buNone/>
              <a:defRPr sz="1350" b="1">
                <a:solidFill>
                  <a:schemeClr val="bg1"/>
                </a:solidFill>
              </a:defRPr>
            </a:lvl3pPr>
            <a:lvl4pPr marL="1028700" indent="0">
              <a:buNone/>
              <a:defRPr sz="1350" b="1">
                <a:solidFill>
                  <a:schemeClr val="bg1"/>
                </a:solidFill>
              </a:defRPr>
            </a:lvl4pPr>
            <a:lvl5pPr marL="1371600" indent="0">
              <a:buNone/>
              <a:defRPr sz="1350" b="1">
                <a:solidFill>
                  <a:schemeClr val="bg1"/>
                </a:solidFill>
              </a:defRPr>
            </a:lvl5pPr>
          </a:lstStyle>
          <a:p>
            <a:r>
              <a:rPr lang="en-US" dirty="0"/>
              <a:t>Place content</a:t>
            </a:r>
          </a:p>
        </p:txBody>
      </p:sp>
      <p:sp>
        <p:nvSpPr>
          <p:cNvPr id="8" name="Title 1">
            <a:extLst>
              <a:ext uri="{FF2B5EF4-FFF2-40B4-BE49-F238E27FC236}">
                <a16:creationId xmlns:a16="http://schemas.microsoft.com/office/drawing/2014/main" id="{DF7E687F-A0D7-EA7D-1E0B-482587A66E3A}"/>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Tree>
    <p:extLst>
      <p:ext uri="{BB962C8B-B14F-4D97-AF65-F5344CB8AC3E}">
        <p14:creationId xmlns:p14="http://schemas.microsoft.com/office/powerpoint/2010/main" val="4981882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Image Series A">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A0731A8F-A5F9-DD23-C897-CABCBA301C32}"/>
              </a:ext>
            </a:extLst>
          </p:cNvPr>
          <p:cNvSpPr/>
          <p:nvPr userDrawn="1"/>
        </p:nvSpPr>
        <p:spPr>
          <a:xfrm>
            <a:off x="0" y="2874041"/>
            <a:ext cx="9144000" cy="3983959"/>
          </a:xfrm>
          <a:custGeom>
            <a:avLst/>
            <a:gdLst>
              <a:gd name="connsiteX0" fmla="*/ 0 w 12192000"/>
              <a:gd name="connsiteY0" fmla="*/ 0 h 3728466"/>
              <a:gd name="connsiteX1" fmla="*/ 12192000 w 12192000"/>
              <a:gd name="connsiteY1" fmla="*/ 0 h 3728466"/>
              <a:gd name="connsiteX2" fmla="*/ 12192000 w 12192000"/>
              <a:gd name="connsiteY2" fmla="*/ 3728466 h 3728466"/>
              <a:gd name="connsiteX3" fmla="*/ 0 w 12192000"/>
              <a:gd name="connsiteY3" fmla="*/ 3728466 h 3728466"/>
            </a:gdLst>
            <a:ahLst/>
            <a:cxnLst>
              <a:cxn ang="0">
                <a:pos x="connsiteX0" y="connsiteY0"/>
              </a:cxn>
              <a:cxn ang="0">
                <a:pos x="connsiteX1" y="connsiteY1"/>
              </a:cxn>
              <a:cxn ang="0">
                <a:pos x="connsiteX2" y="connsiteY2"/>
              </a:cxn>
              <a:cxn ang="0">
                <a:pos x="connsiteX3" y="connsiteY3"/>
              </a:cxn>
            </a:cxnLst>
            <a:rect l="l" t="t" r="r" b="b"/>
            <a:pathLst>
              <a:path w="12192000" h="3728466">
                <a:moveTo>
                  <a:pt x="0" y="0"/>
                </a:moveTo>
                <a:lnTo>
                  <a:pt x="12192000" y="0"/>
                </a:lnTo>
                <a:lnTo>
                  <a:pt x="12192000" y="3728466"/>
                </a:lnTo>
                <a:lnTo>
                  <a:pt x="0" y="3728466"/>
                </a:lnTo>
                <a:close/>
              </a:path>
            </a:pathLst>
          </a:custGeom>
          <a:solidFill>
            <a:schemeClr val="tx2"/>
          </a:solidFill>
          <a:ln w="0" cap="flat">
            <a:noFill/>
            <a:prstDash val="solid"/>
            <a:miter/>
          </a:ln>
        </p:spPr>
        <p:txBody>
          <a:bodyPr rtlCol="0" anchor="ctr"/>
          <a:lstStyle/>
          <a:p>
            <a:endParaRPr lang="en-US" sz="1350" dirty="0">
              <a:latin typeface="Aptos Light" panose="020B0004020202020204" pitchFamily="34" charset="0"/>
            </a:endParaRPr>
          </a:p>
        </p:txBody>
      </p:sp>
      <p:sp>
        <p:nvSpPr>
          <p:cNvPr id="3" name="Rectangle 6">
            <a:extLst>
              <a:ext uri="{FF2B5EF4-FFF2-40B4-BE49-F238E27FC236}">
                <a16:creationId xmlns:a16="http://schemas.microsoft.com/office/drawing/2014/main" id="{AB6D4833-11C2-F073-A788-EE5CF0875463}"/>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4" name="Title 1">
            <a:extLst>
              <a:ext uri="{FF2B5EF4-FFF2-40B4-BE49-F238E27FC236}">
                <a16:creationId xmlns:a16="http://schemas.microsoft.com/office/drawing/2014/main" id="{B434A6DB-C53E-62E5-DBA4-18AABD8C50A5}"/>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
        <p:nvSpPr>
          <p:cNvPr id="2" name="Picture Placeholder 360">
            <a:extLst>
              <a:ext uri="{FF2B5EF4-FFF2-40B4-BE49-F238E27FC236}">
                <a16:creationId xmlns:a16="http://schemas.microsoft.com/office/drawing/2014/main" id="{3665992E-312E-7BFF-F763-03582AD7CA0C}"/>
              </a:ext>
            </a:extLst>
          </p:cNvPr>
          <p:cNvSpPr>
            <a:spLocks noGrp="1" noChangeAspect="1"/>
          </p:cNvSpPr>
          <p:nvPr>
            <p:ph type="pic" sz="quarter" idx="12"/>
          </p:nvPr>
        </p:nvSpPr>
        <p:spPr>
          <a:xfrm>
            <a:off x="329184" y="1645920"/>
            <a:ext cx="2649792" cy="2651760"/>
          </a:xfrm>
          <a:solidFill>
            <a:schemeClr val="bg2"/>
          </a:solidFill>
        </p:spPr>
        <p:txBody>
          <a:bodyPr/>
          <a:lstStyle>
            <a:lvl1pPr>
              <a:defRPr/>
            </a:lvl1pPr>
          </a:lstStyle>
          <a:p>
            <a:r>
              <a:rPr lang="en-US"/>
              <a:t>Click icon to add picture</a:t>
            </a:r>
            <a:endParaRPr lang="en-US" dirty="0"/>
          </a:p>
        </p:txBody>
      </p:sp>
      <p:sp>
        <p:nvSpPr>
          <p:cNvPr id="7" name="Picture Placeholder 360">
            <a:extLst>
              <a:ext uri="{FF2B5EF4-FFF2-40B4-BE49-F238E27FC236}">
                <a16:creationId xmlns:a16="http://schemas.microsoft.com/office/drawing/2014/main" id="{6AB432EB-7F86-04D9-D801-61DE7DDD1CDE}"/>
              </a:ext>
            </a:extLst>
          </p:cNvPr>
          <p:cNvSpPr>
            <a:spLocks noGrp="1" noChangeAspect="1"/>
          </p:cNvSpPr>
          <p:nvPr>
            <p:ph type="pic" sz="quarter" idx="13"/>
          </p:nvPr>
        </p:nvSpPr>
        <p:spPr>
          <a:xfrm>
            <a:off x="3241548" y="1645920"/>
            <a:ext cx="2651760" cy="2651760"/>
          </a:xfrm>
          <a:solidFill>
            <a:schemeClr val="bg2"/>
          </a:solidFill>
        </p:spPr>
        <p:txBody>
          <a:bodyPr/>
          <a:lstStyle>
            <a:lvl1pPr>
              <a:defRPr/>
            </a:lvl1pPr>
          </a:lstStyle>
          <a:p>
            <a:r>
              <a:rPr lang="en-US"/>
              <a:t>Click icon to add picture</a:t>
            </a:r>
            <a:endParaRPr lang="en-US" dirty="0"/>
          </a:p>
        </p:txBody>
      </p:sp>
      <p:sp>
        <p:nvSpPr>
          <p:cNvPr id="10" name="Picture Placeholder 360">
            <a:extLst>
              <a:ext uri="{FF2B5EF4-FFF2-40B4-BE49-F238E27FC236}">
                <a16:creationId xmlns:a16="http://schemas.microsoft.com/office/drawing/2014/main" id="{C41D3DE2-C649-2EDE-5EE2-90BA0BFBAB5F}"/>
              </a:ext>
            </a:extLst>
          </p:cNvPr>
          <p:cNvSpPr>
            <a:spLocks noGrp="1" noChangeAspect="1"/>
          </p:cNvSpPr>
          <p:nvPr>
            <p:ph type="pic" sz="quarter" idx="14"/>
          </p:nvPr>
        </p:nvSpPr>
        <p:spPr>
          <a:xfrm>
            <a:off x="6153912" y="1645920"/>
            <a:ext cx="2651760" cy="2651760"/>
          </a:xfrm>
          <a:solidFill>
            <a:schemeClr val="bg2"/>
          </a:solidFill>
        </p:spPr>
        <p:txBody>
          <a:bodyPr/>
          <a:lstStyle>
            <a:lvl1pPr>
              <a:defRPr/>
            </a:lvl1pPr>
          </a:lstStyle>
          <a:p>
            <a:r>
              <a:rPr lang="en-US"/>
              <a:t>Click icon to add picture</a:t>
            </a:r>
            <a:endParaRPr lang="en-US" dirty="0"/>
          </a:p>
        </p:txBody>
      </p:sp>
      <p:sp>
        <p:nvSpPr>
          <p:cNvPr id="11" name="Text Placeholder 364">
            <a:extLst>
              <a:ext uri="{FF2B5EF4-FFF2-40B4-BE49-F238E27FC236}">
                <a16:creationId xmlns:a16="http://schemas.microsoft.com/office/drawing/2014/main" id="{20B243FD-1F81-8B20-CABD-220B3373073D}"/>
              </a:ext>
            </a:extLst>
          </p:cNvPr>
          <p:cNvSpPr>
            <a:spLocks noGrp="1"/>
          </p:cNvSpPr>
          <p:nvPr>
            <p:ph type="body" sz="quarter" idx="18" hasCustomPrompt="1"/>
          </p:nvPr>
        </p:nvSpPr>
        <p:spPr>
          <a:xfrm>
            <a:off x="457105"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5" name="Text Placeholder 364">
            <a:extLst>
              <a:ext uri="{FF2B5EF4-FFF2-40B4-BE49-F238E27FC236}">
                <a16:creationId xmlns:a16="http://schemas.microsoft.com/office/drawing/2014/main" id="{D8D46F80-C0FC-FBB8-B82E-14DE03A3D841}"/>
              </a:ext>
            </a:extLst>
          </p:cNvPr>
          <p:cNvSpPr>
            <a:spLocks noGrp="1"/>
          </p:cNvSpPr>
          <p:nvPr>
            <p:ph type="body" sz="quarter" idx="19" hasCustomPrompt="1"/>
          </p:nvPr>
        </p:nvSpPr>
        <p:spPr>
          <a:xfrm>
            <a:off x="3370453"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16" name="Text Placeholder 364">
            <a:extLst>
              <a:ext uri="{FF2B5EF4-FFF2-40B4-BE49-F238E27FC236}">
                <a16:creationId xmlns:a16="http://schemas.microsoft.com/office/drawing/2014/main" id="{91B85E78-6040-0436-D377-B518FDAE077E}"/>
              </a:ext>
            </a:extLst>
          </p:cNvPr>
          <p:cNvSpPr>
            <a:spLocks noGrp="1"/>
          </p:cNvSpPr>
          <p:nvPr>
            <p:ph type="body" sz="quarter" idx="20" hasCustomPrompt="1"/>
          </p:nvPr>
        </p:nvSpPr>
        <p:spPr>
          <a:xfrm>
            <a:off x="6282817"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pic>
        <p:nvPicPr>
          <p:cNvPr id="5" name="Picture 4" descr="White text on a black background&#10;&#10;Description automatically generated">
            <a:extLst>
              <a:ext uri="{FF2B5EF4-FFF2-40B4-BE49-F238E27FC236}">
                <a16:creationId xmlns:a16="http://schemas.microsoft.com/office/drawing/2014/main" id="{6449F5CD-125E-B4FB-7685-12D94ED9F1B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20681992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Image Series B">
    <p:spTree>
      <p:nvGrpSpPr>
        <p:cNvPr id="1" name=""/>
        <p:cNvGrpSpPr/>
        <p:nvPr/>
      </p:nvGrpSpPr>
      <p:grpSpPr>
        <a:xfrm>
          <a:off x="0" y="0"/>
          <a:ext cx="0" cy="0"/>
          <a:chOff x="0" y="0"/>
          <a:chExt cx="0" cy="0"/>
        </a:xfrm>
      </p:grpSpPr>
      <p:pic>
        <p:nvPicPr>
          <p:cNvPr id="19" name="Graphic 285">
            <a:extLst>
              <a:ext uri="{FF2B5EF4-FFF2-40B4-BE49-F238E27FC236}">
                <a16:creationId xmlns:a16="http://schemas.microsoft.com/office/drawing/2014/main" id="{BC20BEE7-5DF5-C9CC-6294-A2D3C6AC3255}"/>
              </a:ext>
            </a:extLst>
          </p:cNvPr>
          <p:cNvPicPr>
            <a:picLocks noChangeAspect="1"/>
          </p:cNvPicPr>
          <p:nvPr userDrawn="1"/>
        </p:nvPicPr>
        <p:blipFill>
          <a:blip r:embed="rId2"/>
          <a:srcRect l="6162" r="18837"/>
          <a:stretch>
            <a:fillRect/>
          </a:stretch>
        </p:blipFill>
        <p:spPr>
          <a:xfrm rot="10800000">
            <a:off x="-1" y="0"/>
            <a:ext cx="9144000" cy="6858000"/>
          </a:xfrm>
          <a:prstGeom prst="rect">
            <a:avLst/>
          </a:prstGeom>
        </p:spPr>
      </p:pic>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20" name="Title 1">
            <a:extLst>
              <a:ext uri="{FF2B5EF4-FFF2-40B4-BE49-F238E27FC236}">
                <a16:creationId xmlns:a16="http://schemas.microsoft.com/office/drawing/2014/main" id="{B3A1E8F7-F4BE-724E-3D6D-277B000EC9C2}"/>
              </a:ext>
            </a:extLst>
          </p:cNvPr>
          <p:cNvSpPr>
            <a:spLocks noGrp="1"/>
          </p:cNvSpPr>
          <p:nvPr>
            <p:ph type="title" hasCustomPrompt="1"/>
          </p:nvPr>
        </p:nvSpPr>
        <p:spPr>
          <a:xfrm>
            <a:off x="329184" y="365760"/>
            <a:ext cx="8476488" cy="886397"/>
          </a:xfrm>
          <a:prstGeom prst="rect">
            <a:avLst/>
          </a:prstGeom>
        </p:spPr>
        <p:txBody>
          <a:bodyPr/>
          <a:lstStyle>
            <a:lvl1pPr>
              <a:defRPr>
                <a:solidFill>
                  <a:schemeClr val="bg1"/>
                </a:solidFill>
                <a:latin typeface="+mj-lt"/>
              </a:defRPr>
            </a:lvl1pPr>
          </a:lstStyle>
          <a:p>
            <a:r>
              <a:rPr lang="en-US" dirty="0"/>
              <a:t>One-sentence headline stating the main takeaway message</a:t>
            </a:r>
          </a:p>
        </p:txBody>
      </p:sp>
      <p:sp>
        <p:nvSpPr>
          <p:cNvPr id="2" name="Picture Placeholder 360">
            <a:extLst>
              <a:ext uri="{FF2B5EF4-FFF2-40B4-BE49-F238E27FC236}">
                <a16:creationId xmlns:a16="http://schemas.microsoft.com/office/drawing/2014/main" id="{BA65795A-F41E-052B-C842-6E55E78844AD}"/>
              </a:ext>
            </a:extLst>
          </p:cNvPr>
          <p:cNvSpPr>
            <a:spLocks noGrp="1" noChangeAspect="1"/>
          </p:cNvSpPr>
          <p:nvPr>
            <p:ph type="pic" sz="quarter" idx="12"/>
          </p:nvPr>
        </p:nvSpPr>
        <p:spPr>
          <a:xfrm>
            <a:off x="329184" y="1645920"/>
            <a:ext cx="2649792" cy="2651760"/>
          </a:xfrm>
          <a:solidFill>
            <a:schemeClr val="bg2"/>
          </a:solidFill>
        </p:spPr>
        <p:txBody>
          <a:bodyPr/>
          <a:lstStyle>
            <a:lvl1pPr>
              <a:defRPr/>
            </a:lvl1pPr>
          </a:lstStyle>
          <a:p>
            <a:r>
              <a:rPr lang="en-US"/>
              <a:t>Click icon to add picture</a:t>
            </a:r>
            <a:endParaRPr lang="en-US" dirty="0"/>
          </a:p>
        </p:txBody>
      </p:sp>
      <p:sp>
        <p:nvSpPr>
          <p:cNvPr id="3" name="Picture Placeholder 360">
            <a:extLst>
              <a:ext uri="{FF2B5EF4-FFF2-40B4-BE49-F238E27FC236}">
                <a16:creationId xmlns:a16="http://schemas.microsoft.com/office/drawing/2014/main" id="{6CEC22AE-1045-FAEC-B537-12B556B8447F}"/>
              </a:ext>
            </a:extLst>
          </p:cNvPr>
          <p:cNvSpPr>
            <a:spLocks noGrp="1" noChangeAspect="1"/>
          </p:cNvSpPr>
          <p:nvPr>
            <p:ph type="pic" sz="quarter" idx="13"/>
          </p:nvPr>
        </p:nvSpPr>
        <p:spPr>
          <a:xfrm>
            <a:off x="3241548" y="1645920"/>
            <a:ext cx="2651760" cy="2651760"/>
          </a:xfrm>
          <a:solidFill>
            <a:schemeClr val="bg2"/>
          </a:solidFill>
        </p:spPr>
        <p:txBody>
          <a:bodyPr/>
          <a:lstStyle>
            <a:lvl1pPr>
              <a:defRPr/>
            </a:lvl1pPr>
          </a:lstStyle>
          <a:p>
            <a:r>
              <a:rPr lang="en-US"/>
              <a:t>Click icon to add picture</a:t>
            </a:r>
            <a:endParaRPr lang="en-US" dirty="0"/>
          </a:p>
        </p:txBody>
      </p:sp>
      <p:sp>
        <p:nvSpPr>
          <p:cNvPr id="6" name="Picture Placeholder 360">
            <a:extLst>
              <a:ext uri="{FF2B5EF4-FFF2-40B4-BE49-F238E27FC236}">
                <a16:creationId xmlns:a16="http://schemas.microsoft.com/office/drawing/2014/main" id="{0D725C7B-4F18-4408-97EB-A5975E1048B5}"/>
              </a:ext>
            </a:extLst>
          </p:cNvPr>
          <p:cNvSpPr>
            <a:spLocks noGrp="1" noChangeAspect="1"/>
          </p:cNvSpPr>
          <p:nvPr>
            <p:ph type="pic" sz="quarter" idx="14"/>
          </p:nvPr>
        </p:nvSpPr>
        <p:spPr>
          <a:xfrm>
            <a:off x="6153912" y="1645920"/>
            <a:ext cx="2651760" cy="2651760"/>
          </a:xfrm>
          <a:solidFill>
            <a:schemeClr val="bg2"/>
          </a:solidFill>
        </p:spPr>
        <p:txBody>
          <a:bodyPr/>
          <a:lstStyle>
            <a:lvl1pPr>
              <a:defRPr/>
            </a:lvl1pPr>
          </a:lstStyle>
          <a:p>
            <a:r>
              <a:rPr lang="en-US"/>
              <a:t>Click icon to add picture</a:t>
            </a:r>
            <a:endParaRPr lang="en-US" dirty="0"/>
          </a:p>
        </p:txBody>
      </p:sp>
      <p:sp>
        <p:nvSpPr>
          <p:cNvPr id="7" name="Text Placeholder 364">
            <a:extLst>
              <a:ext uri="{FF2B5EF4-FFF2-40B4-BE49-F238E27FC236}">
                <a16:creationId xmlns:a16="http://schemas.microsoft.com/office/drawing/2014/main" id="{29105790-EA12-C642-EA83-4748D55EB957}"/>
              </a:ext>
            </a:extLst>
          </p:cNvPr>
          <p:cNvSpPr>
            <a:spLocks noGrp="1"/>
          </p:cNvSpPr>
          <p:nvPr>
            <p:ph type="body" sz="quarter" idx="18" hasCustomPrompt="1"/>
          </p:nvPr>
        </p:nvSpPr>
        <p:spPr>
          <a:xfrm>
            <a:off x="457105"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8" name="Text Placeholder 364">
            <a:extLst>
              <a:ext uri="{FF2B5EF4-FFF2-40B4-BE49-F238E27FC236}">
                <a16:creationId xmlns:a16="http://schemas.microsoft.com/office/drawing/2014/main" id="{F66C8A10-1F09-B88C-1926-8F1D1A050E33}"/>
              </a:ext>
            </a:extLst>
          </p:cNvPr>
          <p:cNvSpPr>
            <a:spLocks noGrp="1"/>
          </p:cNvSpPr>
          <p:nvPr>
            <p:ph type="body" sz="quarter" idx="19" hasCustomPrompt="1"/>
          </p:nvPr>
        </p:nvSpPr>
        <p:spPr>
          <a:xfrm>
            <a:off x="3370453"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9" name="Text Placeholder 364">
            <a:extLst>
              <a:ext uri="{FF2B5EF4-FFF2-40B4-BE49-F238E27FC236}">
                <a16:creationId xmlns:a16="http://schemas.microsoft.com/office/drawing/2014/main" id="{267986BE-9CE7-AEF5-72DD-1BE77960C6FD}"/>
              </a:ext>
            </a:extLst>
          </p:cNvPr>
          <p:cNvSpPr>
            <a:spLocks noGrp="1"/>
          </p:cNvSpPr>
          <p:nvPr>
            <p:ph type="body" sz="quarter" idx="20" hasCustomPrompt="1"/>
          </p:nvPr>
        </p:nvSpPr>
        <p:spPr>
          <a:xfrm>
            <a:off x="6282817"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pic>
        <p:nvPicPr>
          <p:cNvPr id="10" name="Picture 9" descr="White text on a black background&#10;&#10;Description automatically generated">
            <a:extLst>
              <a:ext uri="{FF2B5EF4-FFF2-40B4-BE49-F238E27FC236}">
                <a16:creationId xmlns:a16="http://schemas.microsoft.com/office/drawing/2014/main" id="{FF1AC24E-D347-C2CC-030C-4476A1C5CBF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6527932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Image Series C">
    <p:spTree>
      <p:nvGrpSpPr>
        <p:cNvPr id="1" name=""/>
        <p:cNvGrpSpPr/>
        <p:nvPr/>
      </p:nvGrpSpPr>
      <p:grpSpPr>
        <a:xfrm>
          <a:off x="0" y="0"/>
          <a:ext cx="0" cy="0"/>
          <a:chOff x="0" y="0"/>
          <a:chExt cx="0" cy="0"/>
        </a:xfrm>
      </p:grpSpPr>
      <p:sp>
        <p:nvSpPr>
          <p:cNvPr id="124" name="Freeform 123">
            <a:extLst>
              <a:ext uri="{FF2B5EF4-FFF2-40B4-BE49-F238E27FC236}">
                <a16:creationId xmlns:a16="http://schemas.microsoft.com/office/drawing/2014/main" id="{14819B2D-3933-9761-A0E0-F8A47EFAE83C}"/>
              </a:ext>
            </a:extLst>
          </p:cNvPr>
          <p:cNvSpPr/>
          <p:nvPr userDrawn="1"/>
        </p:nvSpPr>
        <p:spPr>
          <a:xfrm>
            <a:off x="0" y="0"/>
            <a:ext cx="9144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sz="1350" dirty="0">
              <a:latin typeface="Aptos Light" panose="020B0004020202020204" pitchFamily="34" charset="0"/>
            </a:endParaRP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5" name="Title 1">
            <a:extLst>
              <a:ext uri="{FF2B5EF4-FFF2-40B4-BE49-F238E27FC236}">
                <a16:creationId xmlns:a16="http://schemas.microsoft.com/office/drawing/2014/main" id="{2131E114-1051-4620-29B9-99F66CEAE86B}"/>
              </a:ext>
            </a:extLst>
          </p:cNvPr>
          <p:cNvSpPr>
            <a:spLocks noGrp="1"/>
          </p:cNvSpPr>
          <p:nvPr>
            <p:ph type="title" hasCustomPrompt="1"/>
          </p:nvPr>
        </p:nvSpPr>
        <p:spPr>
          <a:xfrm>
            <a:off x="329184" y="365760"/>
            <a:ext cx="8476488" cy="886397"/>
          </a:xfrm>
          <a:prstGeom prst="rect">
            <a:avLst/>
          </a:prstGeom>
        </p:spPr>
        <p:txBody>
          <a:bodyPr/>
          <a:lstStyle>
            <a:lvl1pPr>
              <a:defRPr>
                <a:solidFill>
                  <a:schemeClr val="bg1"/>
                </a:solidFill>
                <a:latin typeface="+mj-lt"/>
              </a:defRPr>
            </a:lvl1pPr>
          </a:lstStyle>
          <a:p>
            <a:r>
              <a:rPr lang="en-US" dirty="0"/>
              <a:t>One-sentence headline stating the main takeaway message</a:t>
            </a:r>
          </a:p>
        </p:txBody>
      </p:sp>
      <p:sp>
        <p:nvSpPr>
          <p:cNvPr id="2" name="Picture Placeholder 360">
            <a:extLst>
              <a:ext uri="{FF2B5EF4-FFF2-40B4-BE49-F238E27FC236}">
                <a16:creationId xmlns:a16="http://schemas.microsoft.com/office/drawing/2014/main" id="{481688D3-FB14-BAC4-3002-008996CB8E89}"/>
              </a:ext>
            </a:extLst>
          </p:cNvPr>
          <p:cNvSpPr>
            <a:spLocks noGrp="1" noChangeAspect="1"/>
          </p:cNvSpPr>
          <p:nvPr>
            <p:ph type="pic" sz="quarter" idx="12"/>
          </p:nvPr>
        </p:nvSpPr>
        <p:spPr>
          <a:xfrm>
            <a:off x="329184" y="1645920"/>
            <a:ext cx="2649792" cy="2651760"/>
          </a:xfrm>
          <a:solidFill>
            <a:schemeClr val="bg2"/>
          </a:solidFill>
        </p:spPr>
        <p:txBody>
          <a:bodyPr/>
          <a:lstStyle>
            <a:lvl1pPr>
              <a:defRPr/>
            </a:lvl1pPr>
          </a:lstStyle>
          <a:p>
            <a:r>
              <a:rPr lang="en-US"/>
              <a:t>Click icon to add picture</a:t>
            </a:r>
            <a:endParaRPr lang="en-US" dirty="0"/>
          </a:p>
        </p:txBody>
      </p:sp>
      <p:sp>
        <p:nvSpPr>
          <p:cNvPr id="3" name="Picture Placeholder 360">
            <a:extLst>
              <a:ext uri="{FF2B5EF4-FFF2-40B4-BE49-F238E27FC236}">
                <a16:creationId xmlns:a16="http://schemas.microsoft.com/office/drawing/2014/main" id="{DD13B680-2CFE-1CB6-C384-08A09E0F38CA}"/>
              </a:ext>
            </a:extLst>
          </p:cNvPr>
          <p:cNvSpPr>
            <a:spLocks noGrp="1" noChangeAspect="1"/>
          </p:cNvSpPr>
          <p:nvPr>
            <p:ph type="pic" sz="quarter" idx="13"/>
          </p:nvPr>
        </p:nvSpPr>
        <p:spPr>
          <a:xfrm>
            <a:off x="3241548" y="1645920"/>
            <a:ext cx="2651760" cy="2651760"/>
          </a:xfrm>
          <a:solidFill>
            <a:schemeClr val="bg2"/>
          </a:solidFill>
        </p:spPr>
        <p:txBody>
          <a:bodyPr/>
          <a:lstStyle>
            <a:lvl1pPr>
              <a:defRPr/>
            </a:lvl1pPr>
          </a:lstStyle>
          <a:p>
            <a:r>
              <a:rPr lang="en-US"/>
              <a:t>Click icon to add picture</a:t>
            </a:r>
            <a:endParaRPr lang="en-US" dirty="0"/>
          </a:p>
        </p:txBody>
      </p:sp>
      <p:sp>
        <p:nvSpPr>
          <p:cNvPr id="6" name="Picture Placeholder 360">
            <a:extLst>
              <a:ext uri="{FF2B5EF4-FFF2-40B4-BE49-F238E27FC236}">
                <a16:creationId xmlns:a16="http://schemas.microsoft.com/office/drawing/2014/main" id="{A001E7A0-F185-3FF9-3A29-DD6B2542AF93}"/>
              </a:ext>
            </a:extLst>
          </p:cNvPr>
          <p:cNvSpPr>
            <a:spLocks noGrp="1" noChangeAspect="1"/>
          </p:cNvSpPr>
          <p:nvPr>
            <p:ph type="pic" sz="quarter" idx="14"/>
          </p:nvPr>
        </p:nvSpPr>
        <p:spPr>
          <a:xfrm>
            <a:off x="6153912" y="1645920"/>
            <a:ext cx="2651760" cy="2651760"/>
          </a:xfrm>
          <a:solidFill>
            <a:schemeClr val="bg2"/>
          </a:solidFill>
        </p:spPr>
        <p:txBody>
          <a:bodyPr/>
          <a:lstStyle>
            <a:lvl1pPr>
              <a:defRPr/>
            </a:lvl1pPr>
          </a:lstStyle>
          <a:p>
            <a:r>
              <a:rPr lang="en-US"/>
              <a:t>Click icon to add picture</a:t>
            </a:r>
            <a:endParaRPr lang="en-US" dirty="0"/>
          </a:p>
        </p:txBody>
      </p:sp>
      <p:sp>
        <p:nvSpPr>
          <p:cNvPr id="7" name="Text Placeholder 364">
            <a:extLst>
              <a:ext uri="{FF2B5EF4-FFF2-40B4-BE49-F238E27FC236}">
                <a16:creationId xmlns:a16="http://schemas.microsoft.com/office/drawing/2014/main" id="{6D36DA2B-F6C6-1684-91B8-71924CC80F03}"/>
              </a:ext>
            </a:extLst>
          </p:cNvPr>
          <p:cNvSpPr>
            <a:spLocks noGrp="1"/>
          </p:cNvSpPr>
          <p:nvPr>
            <p:ph type="body" sz="quarter" idx="18" hasCustomPrompt="1"/>
          </p:nvPr>
        </p:nvSpPr>
        <p:spPr>
          <a:xfrm>
            <a:off x="457105"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8" name="Text Placeholder 364">
            <a:extLst>
              <a:ext uri="{FF2B5EF4-FFF2-40B4-BE49-F238E27FC236}">
                <a16:creationId xmlns:a16="http://schemas.microsoft.com/office/drawing/2014/main" id="{7D063193-395E-D43C-079C-44E272027A50}"/>
              </a:ext>
            </a:extLst>
          </p:cNvPr>
          <p:cNvSpPr>
            <a:spLocks noGrp="1"/>
          </p:cNvSpPr>
          <p:nvPr>
            <p:ph type="body" sz="quarter" idx="19" hasCustomPrompt="1"/>
          </p:nvPr>
        </p:nvSpPr>
        <p:spPr>
          <a:xfrm>
            <a:off x="3370453"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sp>
        <p:nvSpPr>
          <p:cNvPr id="9" name="Text Placeholder 364">
            <a:extLst>
              <a:ext uri="{FF2B5EF4-FFF2-40B4-BE49-F238E27FC236}">
                <a16:creationId xmlns:a16="http://schemas.microsoft.com/office/drawing/2014/main" id="{972F2340-6B9D-8FB4-0888-84578EEE61AD}"/>
              </a:ext>
            </a:extLst>
          </p:cNvPr>
          <p:cNvSpPr>
            <a:spLocks noGrp="1"/>
          </p:cNvSpPr>
          <p:nvPr>
            <p:ph type="body" sz="quarter" idx="20" hasCustomPrompt="1"/>
          </p:nvPr>
        </p:nvSpPr>
        <p:spPr>
          <a:xfrm>
            <a:off x="6282817" y="4468264"/>
            <a:ext cx="2393950" cy="369332"/>
          </a:xfrm>
        </p:spPr>
        <p:txBody>
          <a:bodyPr tIns="91440" bIns="0">
            <a:noAutofit/>
          </a:bodyPr>
          <a:lstStyle>
            <a:lvl1pPr marL="0" indent="0" algn="ctr">
              <a:buNone/>
              <a:defRPr sz="1800" b="1">
                <a:solidFill>
                  <a:schemeClr val="bg1"/>
                </a:solidFill>
                <a:latin typeface="+mj-lt"/>
              </a:defRPr>
            </a:lvl1pPr>
            <a:lvl2pPr marL="457200" indent="0" algn="ctr">
              <a:buNone/>
              <a:defRPr sz="2000" b="1">
                <a:solidFill>
                  <a:schemeClr val="bg1"/>
                </a:solidFill>
              </a:defRPr>
            </a:lvl2pPr>
            <a:lvl3pPr marL="914400" indent="0" algn="ctr">
              <a:buNone/>
              <a:defRPr sz="2000" b="1">
                <a:solidFill>
                  <a:schemeClr val="bg1"/>
                </a:solidFill>
              </a:defRPr>
            </a:lvl3pPr>
            <a:lvl4pPr marL="1371600" indent="0" algn="ctr">
              <a:buNone/>
              <a:defRPr sz="2000" b="1">
                <a:solidFill>
                  <a:schemeClr val="bg1"/>
                </a:solidFill>
              </a:defRPr>
            </a:lvl4pPr>
            <a:lvl5pPr marL="1828800" indent="0" algn="ctr">
              <a:buNone/>
              <a:defRPr sz="2000" b="1">
                <a:solidFill>
                  <a:schemeClr val="bg1"/>
                </a:solidFill>
              </a:defRPr>
            </a:lvl5pPr>
          </a:lstStyle>
          <a:p>
            <a:r>
              <a:rPr lang="en-US" dirty="0"/>
              <a:t>Place content here</a:t>
            </a:r>
          </a:p>
        </p:txBody>
      </p:sp>
      <p:pic>
        <p:nvPicPr>
          <p:cNvPr id="10" name="Picture 9" descr="White text on a black background&#10;&#10;Description automatically generated">
            <a:extLst>
              <a:ext uri="{FF2B5EF4-FFF2-40B4-BE49-F238E27FC236}">
                <a16:creationId xmlns:a16="http://schemas.microsoft.com/office/drawing/2014/main" id="{BBE826AB-5156-5728-D7DD-985ADBE1311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2966537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Image Series Stacked">
    <p:spTree>
      <p:nvGrpSpPr>
        <p:cNvPr id="1" name=""/>
        <p:cNvGrpSpPr/>
        <p:nvPr/>
      </p:nvGrpSpPr>
      <p:grpSpPr>
        <a:xfrm>
          <a:off x="0" y="0"/>
          <a:ext cx="0" cy="0"/>
          <a:chOff x="0" y="0"/>
          <a:chExt cx="0" cy="0"/>
        </a:xfrm>
      </p:grpSpPr>
      <p:sp>
        <p:nvSpPr>
          <p:cNvPr id="124" name="Freeform 123">
            <a:extLst>
              <a:ext uri="{FF2B5EF4-FFF2-40B4-BE49-F238E27FC236}">
                <a16:creationId xmlns:a16="http://schemas.microsoft.com/office/drawing/2014/main" id="{14819B2D-3933-9761-A0E0-F8A47EFAE83C}"/>
              </a:ext>
            </a:extLst>
          </p:cNvPr>
          <p:cNvSpPr/>
          <p:nvPr userDrawn="1"/>
        </p:nvSpPr>
        <p:spPr>
          <a:xfrm>
            <a:off x="0" y="0"/>
            <a:ext cx="9144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solidFill>
          <a:ln w="0" cap="flat">
            <a:noFill/>
            <a:prstDash val="solid"/>
            <a:miter/>
          </a:ln>
        </p:spPr>
        <p:txBody>
          <a:bodyPr rtlCol="0" anchor="ctr"/>
          <a:lstStyle/>
          <a:p>
            <a:endParaRPr lang="en-US" sz="1350" dirty="0">
              <a:latin typeface="Aptos Light" panose="020B0004020202020204" pitchFamily="34" charset="0"/>
            </a:endParaRPr>
          </a:p>
        </p:txBody>
      </p:sp>
      <p:sp>
        <p:nvSpPr>
          <p:cNvPr id="4" name="Rectangle 6">
            <a:extLst>
              <a:ext uri="{FF2B5EF4-FFF2-40B4-BE49-F238E27FC236}">
                <a16:creationId xmlns:a16="http://schemas.microsoft.com/office/drawing/2014/main" id="{DAF7721B-92F3-10FF-5A89-459D1C6BA969}"/>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sp>
        <p:nvSpPr>
          <p:cNvPr id="17" name="Picture Placeholder 122">
            <a:extLst>
              <a:ext uri="{FF2B5EF4-FFF2-40B4-BE49-F238E27FC236}">
                <a16:creationId xmlns:a16="http://schemas.microsoft.com/office/drawing/2014/main" id="{87D78755-2DCD-D8CC-0E1B-26B8798C9E36}"/>
              </a:ext>
            </a:extLst>
          </p:cNvPr>
          <p:cNvSpPr>
            <a:spLocks noGrp="1"/>
          </p:cNvSpPr>
          <p:nvPr>
            <p:ph type="pic" sz="quarter" idx="15"/>
          </p:nvPr>
        </p:nvSpPr>
        <p:spPr>
          <a:xfrm>
            <a:off x="2258568" y="1645920"/>
            <a:ext cx="2642616" cy="1280160"/>
          </a:xfrm>
          <a:solidFill>
            <a:schemeClr val="bg2"/>
          </a:solidFill>
        </p:spPr>
        <p:txBody>
          <a:bodyPr/>
          <a:lstStyle>
            <a:lvl1pPr>
              <a:defRPr/>
            </a:lvl1pPr>
          </a:lstStyle>
          <a:p>
            <a:r>
              <a:rPr lang="en-US"/>
              <a:t>Click icon to add picture</a:t>
            </a:r>
            <a:endParaRPr lang="en-US" dirty="0"/>
          </a:p>
        </p:txBody>
      </p:sp>
      <p:sp>
        <p:nvSpPr>
          <p:cNvPr id="2" name="Text Placeholder 21">
            <a:extLst>
              <a:ext uri="{FF2B5EF4-FFF2-40B4-BE49-F238E27FC236}">
                <a16:creationId xmlns:a16="http://schemas.microsoft.com/office/drawing/2014/main" id="{46ACBB2B-C7F0-E810-9B2C-BD70D1820D4F}"/>
              </a:ext>
            </a:extLst>
          </p:cNvPr>
          <p:cNvSpPr>
            <a:spLocks noGrp="1"/>
          </p:cNvSpPr>
          <p:nvPr>
            <p:ph type="body" sz="quarter" idx="20" hasCustomPrompt="1"/>
          </p:nvPr>
        </p:nvSpPr>
        <p:spPr>
          <a:xfrm>
            <a:off x="749808" y="1645920"/>
            <a:ext cx="1499616" cy="1280160"/>
          </a:xfrm>
          <a:solidFill>
            <a:schemeClr val="accent5"/>
          </a:solidFill>
        </p:spPr>
        <p:txBody>
          <a:bodyPr lIns="91440" tIns="182880" rIns="91440" bIns="182880">
            <a:noAutofit/>
          </a:bodyPr>
          <a:lstStyle>
            <a:lvl1pPr marL="0" indent="0" algn="l">
              <a:buNone/>
              <a:defRPr sz="1800" b="1" i="0">
                <a:solidFill>
                  <a:schemeClr val="tx1"/>
                </a:solidFill>
                <a:latin typeface="+mj-lt"/>
              </a:defRPr>
            </a:lvl1pPr>
            <a:lvl2pPr marL="342900" indent="0">
              <a:buNone/>
              <a:defRPr sz="1200">
                <a:solidFill>
                  <a:schemeClr val="bg1"/>
                </a:solidFill>
              </a:defRPr>
            </a:lvl2pPr>
            <a:lvl3pPr marL="685800" indent="0">
              <a:buNone/>
              <a:defRPr sz="1200">
                <a:solidFill>
                  <a:schemeClr val="bg1"/>
                </a:solidFill>
              </a:defRPr>
            </a:lvl3pPr>
            <a:lvl4pPr marL="1028700" indent="0">
              <a:buNone/>
              <a:defRPr sz="1200">
                <a:solidFill>
                  <a:schemeClr val="bg1"/>
                </a:solidFill>
              </a:defRPr>
            </a:lvl4pPr>
            <a:lvl5pPr marL="1371600" indent="0">
              <a:buNone/>
              <a:defRPr sz="1200">
                <a:solidFill>
                  <a:schemeClr val="bg1"/>
                </a:solidFill>
              </a:defRPr>
            </a:lvl5pPr>
          </a:lstStyle>
          <a:p>
            <a:r>
              <a:rPr lang="en-US" dirty="0"/>
              <a:t>Place content here</a:t>
            </a:r>
          </a:p>
        </p:txBody>
      </p:sp>
      <p:sp>
        <p:nvSpPr>
          <p:cNvPr id="6" name="Text Placeholder 21">
            <a:extLst>
              <a:ext uri="{FF2B5EF4-FFF2-40B4-BE49-F238E27FC236}">
                <a16:creationId xmlns:a16="http://schemas.microsoft.com/office/drawing/2014/main" id="{A5AB8117-0D0B-F4A2-5D9D-8D07A6153612}"/>
              </a:ext>
            </a:extLst>
          </p:cNvPr>
          <p:cNvSpPr>
            <a:spLocks noGrp="1"/>
          </p:cNvSpPr>
          <p:nvPr>
            <p:ph type="body" sz="quarter" idx="21" hasCustomPrompt="1"/>
          </p:nvPr>
        </p:nvSpPr>
        <p:spPr>
          <a:xfrm>
            <a:off x="2496312" y="3172968"/>
            <a:ext cx="1499616" cy="1280160"/>
          </a:xfrm>
          <a:solidFill>
            <a:schemeClr val="accent4"/>
          </a:solidFill>
        </p:spPr>
        <p:txBody>
          <a:bodyPr lIns="91440" tIns="182880" rIns="91440" bIns="182880">
            <a:noAutofit/>
          </a:bodyPr>
          <a:lstStyle>
            <a:lvl1pPr marL="0" indent="0" algn="l">
              <a:buNone/>
              <a:defRPr sz="1800" b="1" i="0">
                <a:solidFill>
                  <a:schemeClr val="tx1"/>
                </a:solidFill>
                <a:latin typeface="+mj-lt"/>
              </a:defRPr>
            </a:lvl1pPr>
            <a:lvl2pPr marL="342900" indent="0">
              <a:buNone/>
              <a:defRPr sz="1200">
                <a:solidFill>
                  <a:schemeClr val="bg1"/>
                </a:solidFill>
              </a:defRPr>
            </a:lvl2pPr>
            <a:lvl3pPr marL="685800" indent="0">
              <a:buNone/>
              <a:defRPr sz="1200">
                <a:solidFill>
                  <a:schemeClr val="bg1"/>
                </a:solidFill>
              </a:defRPr>
            </a:lvl3pPr>
            <a:lvl4pPr marL="1028700" indent="0">
              <a:buNone/>
              <a:defRPr sz="1200">
                <a:solidFill>
                  <a:schemeClr val="bg1"/>
                </a:solidFill>
              </a:defRPr>
            </a:lvl4pPr>
            <a:lvl5pPr marL="1371600" indent="0">
              <a:buNone/>
              <a:defRPr sz="1200">
                <a:solidFill>
                  <a:schemeClr val="bg1"/>
                </a:solidFill>
              </a:defRPr>
            </a:lvl5pPr>
          </a:lstStyle>
          <a:p>
            <a:r>
              <a:rPr lang="en-US" dirty="0"/>
              <a:t>Place content here</a:t>
            </a:r>
          </a:p>
        </p:txBody>
      </p:sp>
      <p:sp>
        <p:nvSpPr>
          <p:cNvPr id="8" name="Text Placeholder 21">
            <a:extLst>
              <a:ext uri="{FF2B5EF4-FFF2-40B4-BE49-F238E27FC236}">
                <a16:creationId xmlns:a16="http://schemas.microsoft.com/office/drawing/2014/main" id="{269DCCB0-CA4C-C341-313C-4C6AB851C3F8}"/>
              </a:ext>
            </a:extLst>
          </p:cNvPr>
          <p:cNvSpPr>
            <a:spLocks noGrp="1"/>
          </p:cNvSpPr>
          <p:nvPr>
            <p:ph type="body" sz="quarter" idx="22" hasCustomPrompt="1"/>
          </p:nvPr>
        </p:nvSpPr>
        <p:spPr>
          <a:xfrm>
            <a:off x="4242816" y="4727448"/>
            <a:ext cx="1499616" cy="1280160"/>
          </a:xfrm>
          <a:solidFill>
            <a:schemeClr val="accent3"/>
          </a:solidFill>
        </p:spPr>
        <p:txBody>
          <a:bodyPr lIns="91440" tIns="182880" rIns="91440" bIns="182880">
            <a:noAutofit/>
          </a:bodyPr>
          <a:lstStyle>
            <a:lvl1pPr marL="0" indent="0" algn="l">
              <a:buNone/>
              <a:defRPr sz="1800" b="1" i="0">
                <a:solidFill>
                  <a:schemeClr val="tx1"/>
                </a:solidFill>
                <a:latin typeface="+mj-lt"/>
              </a:defRPr>
            </a:lvl1pPr>
            <a:lvl2pPr marL="342900" indent="0">
              <a:buNone/>
              <a:defRPr sz="1200">
                <a:solidFill>
                  <a:schemeClr val="bg1"/>
                </a:solidFill>
              </a:defRPr>
            </a:lvl2pPr>
            <a:lvl3pPr marL="685800" indent="0">
              <a:buNone/>
              <a:defRPr sz="1200">
                <a:solidFill>
                  <a:schemeClr val="bg1"/>
                </a:solidFill>
              </a:defRPr>
            </a:lvl3pPr>
            <a:lvl4pPr marL="1028700" indent="0">
              <a:buNone/>
              <a:defRPr sz="1200">
                <a:solidFill>
                  <a:schemeClr val="bg1"/>
                </a:solidFill>
              </a:defRPr>
            </a:lvl4pPr>
            <a:lvl5pPr marL="1371600" indent="0">
              <a:buNone/>
              <a:defRPr sz="1200">
                <a:solidFill>
                  <a:schemeClr val="bg1"/>
                </a:solidFill>
              </a:defRPr>
            </a:lvl5pPr>
          </a:lstStyle>
          <a:p>
            <a:r>
              <a:rPr lang="en-US" dirty="0"/>
              <a:t>Place content here</a:t>
            </a:r>
          </a:p>
        </p:txBody>
      </p:sp>
      <p:sp>
        <p:nvSpPr>
          <p:cNvPr id="5" name="Title 1">
            <a:extLst>
              <a:ext uri="{FF2B5EF4-FFF2-40B4-BE49-F238E27FC236}">
                <a16:creationId xmlns:a16="http://schemas.microsoft.com/office/drawing/2014/main" id="{7DE9E79B-6FB1-5ED5-35E4-04F5A25AE4DB}"/>
              </a:ext>
            </a:extLst>
          </p:cNvPr>
          <p:cNvSpPr>
            <a:spLocks noGrp="1"/>
          </p:cNvSpPr>
          <p:nvPr>
            <p:ph type="title" hasCustomPrompt="1"/>
          </p:nvPr>
        </p:nvSpPr>
        <p:spPr>
          <a:xfrm>
            <a:off x="329184" y="365760"/>
            <a:ext cx="8476488" cy="886397"/>
          </a:xfrm>
          <a:prstGeom prst="rect">
            <a:avLst/>
          </a:prstGeom>
        </p:spPr>
        <p:txBody>
          <a:bodyPr/>
          <a:lstStyle>
            <a:lvl1pPr>
              <a:defRPr>
                <a:solidFill>
                  <a:schemeClr val="bg1"/>
                </a:solidFill>
                <a:latin typeface="+mj-lt"/>
              </a:defRPr>
            </a:lvl1pPr>
          </a:lstStyle>
          <a:p>
            <a:r>
              <a:rPr lang="en-US" dirty="0"/>
              <a:t>One-sentence headline stating the main takeaway message</a:t>
            </a:r>
          </a:p>
        </p:txBody>
      </p:sp>
      <p:sp>
        <p:nvSpPr>
          <p:cNvPr id="7" name="Picture Placeholder 122">
            <a:extLst>
              <a:ext uri="{FF2B5EF4-FFF2-40B4-BE49-F238E27FC236}">
                <a16:creationId xmlns:a16="http://schemas.microsoft.com/office/drawing/2014/main" id="{BF9AC4A2-F540-5BE7-FE14-F2DC7D6A9D51}"/>
              </a:ext>
            </a:extLst>
          </p:cNvPr>
          <p:cNvSpPr>
            <a:spLocks noGrp="1"/>
          </p:cNvSpPr>
          <p:nvPr>
            <p:ph type="pic" sz="quarter" idx="23"/>
          </p:nvPr>
        </p:nvSpPr>
        <p:spPr>
          <a:xfrm>
            <a:off x="4005072" y="3182112"/>
            <a:ext cx="2642616" cy="1280160"/>
          </a:xfrm>
          <a:solidFill>
            <a:schemeClr val="bg2"/>
          </a:solidFill>
        </p:spPr>
        <p:txBody>
          <a:bodyPr/>
          <a:lstStyle>
            <a:lvl1pPr>
              <a:defRPr/>
            </a:lvl1pPr>
          </a:lstStyle>
          <a:p>
            <a:r>
              <a:rPr lang="en-US"/>
              <a:t>Click icon to add picture</a:t>
            </a:r>
            <a:endParaRPr lang="en-US" dirty="0"/>
          </a:p>
        </p:txBody>
      </p:sp>
      <p:sp>
        <p:nvSpPr>
          <p:cNvPr id="10" name="Picture Placeholder 122">
            <a:extLst>
              <a:ext uri="{FF2B5EF4-FFF2-40B4-BE49-F238E27FC236}">
                <a16:creationId xmlns:a16="http://schemas.microsoft.com/office/drawing/2014/main" id="{78B2C2B5-E689-3EC1-F19E-0E4C3270C939}"/>
              </a:ext>
            </a:extLst>
          </p:cNvPr>
          <p:cNvSpPr>
            <a:spLocks noGrp="1"/>
          </p:cNvSpPr>
          <p:nvPr>
            <p:ph type="pic" sz="quarter" idx="24"/>
          </p:nvPr>
        </p:nvSpPr>
        <p:spPr>
          <a:xfrm>
            <a:off x="5751576" y="4727448"/>
            <a:ext cx="2642616" cy="1280160"/>
          </a:xfrm>
          <a:solidFill>
            <a:schemeClr val="bg2"/>
          </a:solidFill>
        </p:spPr>
        <p:txBody>
          <a:bodyPr/>
          <a:lstStyle>
            <a:lvl1pPr>
              <a:defRPr/>
            </a:lvl1pPr>
          </a:lstStyle>
          <a:p>
            <a:r>
              <a:rPr lang="en-US"/>
              <a:t>Click icon to add picture</a:t>
            </a:r>
            <a:endParaRPr lang="en-US" dirty="0"/>
          </a:p>
        </p:txBody>
      </p:sp>
      <p:pic>
        <p:nvPicPr>
          <p:cNvPr id="9" name="Picture 8" descr="White text on a black background&#10;&#10;Description automatically generated">
            <a:extLst>
              <a:ext uri="{FF2B5EF4-FFF2-40B4-BE49-F238E27FC236}">
                <a16:creationId xmlns:a16="http://schemas.microsoft.com/office/drawing/2014/main" id="{BB942BC6-5ACA-3656-8B76-2A1685CC26D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17830676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Image Series Color Box">
    <p:spTree>
      <p:nvGrpSpPr>
        <p:cNvPr id="1" name=""/>
        <p:cNvGrpSpPr/>
        <p:nvPr/>
      </p:nvGrpSpPr>
      <p:grpSpPr>
        <a:xfrm>
          <a:off x="0" y="0"/>
          <a:ext cx="0" cy="0"/>
          <a:chOff x="0" y="0"/>
          <a:chExt cx="0" cy="0"/>
        </a:xfrm>
      </p:grpSpPr>
      <p:sp>
        <p:nvSpPr>
          <p:cNvPr id="12" name="Picture Placeholder 360">
            <a:extLst>
              <a:ext uri="{FF2B5EF4-FFF2-40B4-BE49-F238E27FC236}">
                <a16:creationId xmlns:a16="http://schemas.microsoft.com/office/drawing/2014/main" id="{406AFED2-ED49-1112-B21D-D2ECF913338D}"/>
              </a:ext>
            </a:extLst>
          </p:cNvPr>
          <p:cNvSpPr>
            <a:spLocks noGrp="1"/>
          </p:cNvSpPr>
          <p:nvPr>
            <p:ph type="pic" sz="quarter" idx="12"/>
          </p:nvPr>
        </p:nvSpPr>
        <p:spPr>
          <a:xfrm>
            <a:off x="2441448" y="1892808"/>
            <a:ext cx="1837943" cy="1554480"/>
          </a:xfrm>
          <a:solidFill>
            <a:schemeClr val="bg2"/>
          </a:solidFill>
        </p:spPr>
        <p:txBody>
          <a:bodyPr/>
          <a:lstStyle>
            <a:lvl1pPr>
              <a:defRPr/>
            </a:lvl1pPr>
          </a:lstStyle>
          <a:p>
            <a:r>
              <a:rPr lang="en-US"/>
              <a:t>Click icon to add picture</a:t>
            </a:r>
            <a:endParaRPr lang="en-US" dirty="0"/>
          </a:p>
        </p:txBody>
      </p:sp>
      <p:sp>
        <p:nvSpPr>
          <p:cNvPr id="24" name="Text Placeholder 22">
            <a:extLst>
              <a:ext uri="{FF2B5EF4-FFF2-40B4-BE49-F238E27FC236}">
                <a16:creationId xmlns:a16="http://schemas.microsoft.com/office/drawing/2014/main" id="{84D16B10-4114-3D13-50FC-848A8724398C}"/>
              </a:ext>
            </a:extLst>
          </p:cNvPr>
          <p:cNvSpPr>
            <a:spLocks noGrp="1"/>
          </p:cNvSpPr>
          <p:nvPr>
            <p:ph type="body" sz="quarter" idx="17" hasCustomPrompt="1"/>
          </p:nvPr>
        </p:nvSpPr>
        <p:spPr>
          <a:xfrm>
            <a:off x="630936" y="3785616"/>
            <a:ext cx="1810512" cy="1545336"/>
          </a:xfrm>
          <a:solidFill>
            <a:schemeClr val="accent6"/>
          </a:solidFill>
        </p:spPr>
        <p:txBody>
          <a:bodyPr lIns="182880" tIns="182880" rIns="182880"/>
          <a:lstStyle>
            <a:lvl1pPr marL="0" indent="0">
              <a:buNone/>
              <a:defRPr sz="1800" b="1" i="0">
                <a:solidFill>
                  <a:schemeClr val="bg1"/>
                </a:solidFill>
                <a:latin typeface="+mj-lt"/>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r>
              <a:rPr lang="en-US" dirty="0"/>
              <a:t>Place content here</a:t>
            </a:r>
          </a:p>
        </p:txBody>
      </p:sp>
      <p:sp>
        <p:nvSpPr>
          <p:cNvPr id="27" name="Text Placeholder 22">
            <a:extLst>
              <a:ext uri="{FF2B5EF4-FFF2-40B4-BE49-F238E27FC236}">
                <a16:creationId xmlns:a16="http://schemas.microsoft.com/office/drawing/2014/main" id="{069C9FFD-3BEB-F410-9877-CC941D3224B1}"/>
              </a:ext>
            </a:extLst>
          </p:cNvPr>
          <p:cNvSpPr>
            <a:spLocks noGrp="1"/>
          </p:cNvSpPr>
          <p:nvPr>
            <p:ph type="body" sz="quarter" idx="18" hasCustomPrompt="1"/>
          </p:nvPr>
        </p:nvSpPr>
        <p:spPr>
          <a:xfrm>
            <a:off x="4636008" y="1892808"/>
            <a:ext cx="1810512" cy="1545336"/>
          </a:xfrm>
          <a:solidFill>
            <a:schemeClr val="accent2"/>
          </a:solidFill>
        </p:spPr>
        <p:txBody>
          <a:bodyPr lIns="182880" tIns="182880" rIns="182880"/>
          <a:lstStyle>
            <a:lvl1pPr marL="0" indent="0">
              <a:buNone/>
              <a:defRPr sz="1800" b="1" i="0">
                <a:solidFill>
                  <a:schemeClr val="bg1"/>
                </a:solidFill>
                <a:latin typeface="+mj-lt"/>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r>
              <a:rPr lang="en-US" dirty="0"/>
              <a:t>Place content here</a:t>
            </a:r>
          </a:p>
        </p:txBody>
      </p:sp>
      <p:sp>
        <p:nvSpPr>
          <p:cNvPr id="28" name="Text Placeholder 22">
            <a:extLst>
              <a:ext uri="{FF2B5EF4-FFF2-40B4-BE49-F238E27FC236}">
                <a16:creationId xmlns:a16="http://schemas.microsoft.com/office/drawing/2014/main" id="{C39CDA33-6D16-DEAF-0280-749663549D57}"/>
              </a:ext>
            </a:extLst>
          </p:cNvPr>
          <p:cNvSpPr>
            <a:spLocks noGrp="1"/>
          </p:cNvSpPr>
          <p:nvPr>
            <p:ph type="body" sz="quarter" idx="19" hasCustomPrompt="1"/>
          </p:nvPr>
        </p:nvSpPr>
        <p:spPr>
          <a:xfrm>
            <a:off x="4636008" y="3785616"/>
            <a:ext cx="1810512" cy="1545336"/>
          </a:xfrm>
          <a:solidFill>
            <a:schemeClr val="accent4"/>
          </a:solidFill>
        </p:spPr>
        <p:txBody>
          <a:bodyPr lIns="182880" tIns="182880" rIns="182880"/>
          <a:lstStyle>
            <a:lvl1pPr marL="0" indent="0">
              <a:buNone/>
              <a:defRPr sz="1800" b="1" i="0">
                <a:solidFill>
                  <a:schemeClr val="tx1"/>
                </a:solidFill>
                <a:latin typeface="+mj-lt"/>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r>
              <a:rPr lang="en-US" dirty="0"/>
              <a:t>Place content here</a:t>
            </a:r>
          </a:p>
        </p:txBody>
      </p:sp>
      <p:sp>
        <p:nvSpPr>
          <p:cNvPr id="3" name="Text Placeholder 22">
            <a:extLst>
              <a:ext uri="{FF2B5EF4-FFF2-40B4-BE49-F238E27FC236}">
                <a16:creationId xmlns:a16="http://schemas.microsoft.com/office/drawing/2014/main" id="{FD3A4D06-1EC0-67D1-BF1F-4A91D1E34147}"/>
              </a:ext>
            </a:extLst>
          </p:cNvPr>
          <p:cNvSpPr>
            <a:spLocks noGrp="1"/>
          </p:cNvSpPr>
          <p:nvPr>
            <p:ph type="body" sz="quarter" idx="16" hasCustomPrompt="1"/>
          </p:nvPr>
        </p:nvSpPr>
        <p:spPr>
          <a:xfrm>
            <a:off x="630936" y="1892808"/>
            <a:ext cx="1810512" cy="1545336"/>
          </a:xfrm>
          <a:solidFill>
            <a:schemeClr val="tx2"/>
          </a:solidFill>
        </p:spPr>
        <p:txBody>
          <a:bodyPr lIns="182880" tIns="182880" rIns="182880"/>
          <a:lstStyle>
            <a:lvl1pPr marL="0" indent="0">
              <a:buNone/>
              <a:defRPr sz="1800" b="1" i="0">
                <a:solidFill>
                  <a:schemeClr val="bg1"/>
                </a:solidFill>
                <a:latin typeface="+mj-lt"/>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r>
              <a:rPr lang="en-US" dirty="0"/>
              <a:t>Place content here</a:t>
            </a:r>
          </a:p>
        </p:txBody>
      </p:sp>
      <p:sp>
        <p:nvSpPr>
          <p:cNvPr id="4" name="Title 1">
            <a:extLst>
              <a:ext uri="{FF2B5EF4-FFF2-40B4-BE49-F238E27FC236}">
                <a16:creationId xmlns:a16="http://schemas.microsoft.com/office/drawing/2014/main" id="{B8578AC9-D7CB-DD21-863B-206499CA3D57}"/>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
        <p:nvSpPr>
          <p:cNvPr id="5" name="Picture Placeholder 360">
            <a:extLst>
              <a:ext uri="{FF2B5EF4-FFF2-40B4-BE49-F238E27FC236}">
                <a16:creationId xmlns:a16="http://schemas.microsoft.com/office/drawing/2014/main" id="{55896471-6DC1-85F4-7D59-B7F21A535773}"/>
              </a:ext>
            </a:extLst>
          </p:cNvPr>
          <p:cNvSpPr>
            <a:spLocks noGrp="1"/>
          </p:cNvSpPr>
          <p:nvPr>
            <p:ph type="pic" sz="quarter" idx="20"/>
          </p:nvPr>
        </p:nvSpPr>
        <p:spPr>
          <a:xfrm>
            <a:off x="2441448" y="3785616"/>
            <a:ext cx="1837943" cy="1554480"/>
          </a:xfrm>
          <a:solidFill>
            <a:schemeClr val="bg2"/>
          </a:solidFill>
        </p:spPr>
        <p:txBody>
          <a:bodyPr/>
          <a:lstStyle>
            <a:lvl1pPr>
              <a:defRPr/>
            </a:lvl1pPr>
          </a:lstStyle>
          <a:p>
            <a:r>
              <a:rPr lang="en-US"/>
              <a:t>Click icon to add picture</a:t>
            </a:r>
            <a:endParaRPr lang="en-US" dirty="0"/>
          </a:p>
        </p:txBody>
      </p:sp>
      <p:sp>
        <p:nvSpPr>
          <p:cNvPr id="6" name="Picture Placeholder 360">
            <a:extLst>
              <a:ext uri="{FF2B5EF4-FFF2-40B4-BE49-F238E27FC236}">
                <a16:creationId xmlns:a16="http://schemas.microsoft.com/office/drawing/2014/main" id="{5D039D5F-BCC4-EB79-D4F4-6D771CE33087}"/>
              </a:ext>
            </a:extLst>
          </p:cNvPr>
          <p:cNvSpPr>
            <a:spLocks noGrp="1"/>
          </p:cNvSpPr>
          <p:nvPr>
            <p:ph type="pic" sz="quarter" idx="21"/>
          </p:nvPr>
        </p:nvSpPr>
        <p:spPr>
          <a:xfrm>
            <a:off x="6455664" y="1892808"/>
            <a:ext cx="1837943" cy="1554480"/>
          </a:xfrm>
          <a:solidFill>
            <a:schemeClr val="bg2"/>
          </a:solidFill>
        </p:spPr>
        <p:txBody>
          <a:bodyPr/>
          <a:lstStyle>
            <a:lvl1pPr>
              <a:defRPr/>
            </a:lvl1pPr>
          </a:lstStyle>
          <a:p>
            <a:r>
              <a:rPr lang="en-US"/>
              <a:t>Click icon to add picture</a:t>
            </a:r>
            <a:endParaRPr lang="en-US" dirty="0"/>
          </a:p>
        </p:txBody>
      </p:sp>
      <p:sp>
        <p:nvSpPr>
          <p:cNvPr id="7" name="Picture Placeholder 360">
            <a:extLst>
              <a:ext uri="{FF2B5EF4-FFF2-40B4-BE49-F238E27FC236}">
                <a16:creationId xmlns:a16="http://schemas.microsoft.com/office/drawing/2014/main" id="{F21A1E1D-C8DE-3D6D-035A-6C38299B7F78}"/>
              </a:ext>
            </a:extLst>
          </p:cNvPr>
          <p:cNvSpPr>
            <a:spLocks noGrp="1"/>
          </p:cNvSpPr>
          <p:nvPr>
            <p:ph type="pic" sz="quarter" idx="22"/>
          </p:nvPr>
        </p:nvSpPr>
        <p:spPr>
          <a:xfrm>
            <a:off x="6455664" y="3785616"/>
            <a:ext cx="1837943" cy="1554480"/>
          </a:xfrm>
          <a:solidFill>
            <a:schemeClr val="bg2"/>
          </a:solidFill>
        </p:spPr>
        <p:txBody>
          <a:bodyPr/>
          <a:lstStyle>
            <a:lvl1pPr>
              <a:defRPr/>
            </a:lvl1pPr>
          </a:lstStyle>
          <a:p>
            <a:r>
              <a:rPr lang="en-US"/>
              <a:t>Click icon to add picture</a:t>
            </a:r>
            <a:endParaRPr lang="en-US" dirty="0"/>
          </a:p>
        </p:txBody>
      </p:sp>
    </p:spTree>
    <p:extLst>
      <p:ext uri="{BB962C8B-B14F-4D97-AF65-F5344CB8AC3E}">
        <p14:creationId xmlns:p14="http://schemas.microsoft.com/office/powerpoint/2010/main" val="26649671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Image Series Color Bar">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FAF27A3-463A-0DC9-698B-82A251DC9E0B}"/>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
        <p:nvSpPr>
          <p:cNvPr id="4" name="Picture Placeholder 360">
            <a:extLst>
              <a:ext uri="{FF2B5EF4-FFF2-40B4-BE49-F238E27FC236}">
                <a16:creationId xmlns:a16="http://schemas.microsoft.com/office/drawing/2014/main" id="{B6AF17DC-31CC-E6C8-B8DD-E2D39163C8DE}"/>
              </a:ext>
            </a:extLst>
          </p:cNvPr>
          <p:cNvSpPr>
            <a:spLocks noGrp="1"/>
          </p:cNvSpPr>
          <p:nvPr>
            <p:ph type="pic" sz="quarter" idx="12"/>
          </p:nvPr>
        </p:nvSpPr>
        <p:spPr>
          <a:xfrm>
            <a:off x="325120" y="1538382"/>
            <a:ext cx="2642616" cy="1535018"/>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5" name="Picture Placeholder 360">
            <a:extLst>
              <a:ext uri="{FF2B5EF4-FFF2-40B4-BE49-F238E27FC236}">
                <a16:creationId xmlns:a16="http://schemas.microsoft.com/office/drawing/2014/main" id="{11EBACC9-C54B-B446-28B0-5BC1B50D626C}"/>
              </a:ext>
            </a:extLst>
          </p:cNvPr>
          <p:cNvSpPr>
            <a:spLocks noGrp="1"/>
          </p:cNvSpPr>
          <p:nvPr>
            <p:ph type="pic" sz="quarter" idx="17"/>
          </p:nvPr>
        </p:nvSpPr>
        <p:spPr>
          <a:xfrm>
            <a:off x="3255147" y="1538382"/>
            <a:ext cx="2642616" cy="1535018"/>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6" name="Picture Placeholder 360">
            <a:extLst>
              <a:ext uri="{FF2B5EF4-FFF2-40B4-BE49-F238E27FC236}">
                <a16:creationId xmlns:a16="http://schemas.microsoft.com/office/drawing/2014/main" id="{15ECDC0E-96E7-2A8E-F9B7-6EA1FF6E8D11}"/>
              </a:ext>
            </a:extLst>
          </p:cNvPr>
          <p:cNvSpPr>
            <a:spLocks noGrp="1"/>
          </p:cNvSpPr>
          <p:nvPr>
            <p:ph type="pic" sz="quarter" idx="18"/>
          </p:nvPr>
        </p:nvSpPr>
        <p:spPr>
          <a:xfrm>
            <a:off x="6185174" y="1538382"/>
            <a:ext cx="2642616" cy="1535018"/>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7" name="Picture Placeholder 360">
            <a:extLst>
              <a:ext uri="{FF2B5EF4-FFF2-40B4-BE49-F238E27FC236}">
                <a16:creationId xmlns:a16="http://schemas.microsoft.com/office/drawing/2014/main" id="{8C72655B-7836-5643-2157-D113E9EB034A}"/>
              </a:ext>
            </a:extLst>
          </p:cNvPr>
          <p:cNvSpPr>
            <a:spLocks noGrp="1"/>
          </p:cNvSpPr>
          <p:nvPr>
            <p:ph type="pic" sz="quarter" idx="21"/>
          </p:nvPr>
        </p:nvSpPr>
        <p:spPr>
          <a:xfrm>
            <a:off x="325120" y="3863180"/>
            <a:ext cx="2642616" cy="1535018"/>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8" name="Picture Placeholder 360">
            <a:extLst>
              <a:ext uri="{FF2B5EF4-FFF2-40B4-BE49-F238E27FC236}">
                <a16:creationId xmlns:a16="http://schemas.microsoft.com/office/drawing/2014/main" id="{C249B6CD-0BE1-694B-9244-CB7B062096B1}"/>
              </a:ext>
            </a:extLst>
          </p:cNvPr>
          <p:cNvSpPr>
            <a:spLocks noGrp="1"/>
          </p:cNvSpPr>
          <p:nvPr>
            <p:ph type="pic" sz="quarter" idx="23"/>
          </p:nvPr>
        </p:nvSpPr>
        <p:spPr>
          <a:xfrm>
            <a:off x="3255147" y="3863180"/>
            <a:ext cx="2642616" cy="1535018"/>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10" name="Picture Placeholder 360">
            <a:extLst>
              <a:ext uri="{FF2B5EF4-FFF2-40B4-BE49-F238E27FC236}">
                <a16:creationId xmlns:a16="http://schemas.microsoft.com/office/drawing/2014/main" id="{FE18E5B9-3E7F-513C-2B5D-B54B8414EED4}"/>
              </a:ext>
            </a:extLst>
          </p:cNvPr>
          <p:cNvSpPr>
            <a:spLocks noGrp="1"/>
          </p:cNvSpPr>
          <p:nvPr>
            <p:ph type="pic" sz="quarter" idx="24"/>
          </p:nvPr>
        </p:nvSpPr>
        <p:spPr>
          <a:xfrm>
            <a:off x="6185174" y="3863180"/>
            <a:ext cx="2642616" cy="1535018"/>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13" name="Text Placeholder 22">
            <a:extLst>
              <a:ext uri="{FF2B5EF4-FFF2-40B4-BE49-F238E27FC236}">
                <a16:creationId xmlns:a16="http://schemas.microsoft.com/office/drawing/2014/main" id="{A0550589-6604-77BB-C42B-3494C92F721B}"/>
              </a:ext>
            </a:extLst>
          </p:cNvPr>
          <p:cNvSpPr>
            <a:spLocks noGrp="1"/>
          </p:cNvSpPr>
          <p:nvPr>
            <p:ph type="body" sz="quarter" idx="16" hasCustomPrompt="1"/>
          </p:nvPr>
        </p:nvSpPr>
        <p:spPr>
          <a:xfrm>
            <a:off x="325120" y="3073400"/>
            <a:ext cx="2641600" cy="502920"/>
          </a:xfrm>
          <a:solidFill>
            <a:schemeClr val="tx2"/>
          </a:solidFill>
        </p:spPr>
        <p:txBody>
          <a:bodyPr lIns="91440" tIns="91440" rIns="91440" bIns="91440">
            <a:noAutofit/>
          </a:bodyPr>
          <a:lstStyle>
            <a:lvl1pPr marL="0" indent="0" algn="ctr">
              <a:buNone/>
              <a:defRPr sz="1800" b="1" i="0">
                <a:solidFill>
                  <a:schemeClr val="bg1"/>
                </a:solidFill>
                <a:latin typeface="+mj-lt"/>
                <a:ea typeface="Roboto" panose="02000000000000000000" pitchFamily="2"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14" name="Text Placeholder 22">
            <a:extLst>
              <a:ext uri="{FF2B5EF4-FFF2-40B4-BE49-F238E27FC236}">
                <a16:creationId xmlns:a16="http://schemas.microsoft.com/office/drawing/2014/main" id="{4DCAA021-24E8-A603-0A30-0C88EA037891}"/>
              </a:ext>
            </a:extLst>
          </p:cNvPr>
          <p:cNvSpPr>
            <a:spLocks noGrp="1"/>
          </p:cNvSpPr>
          <p:nvPr>
            <p:ph type="body" sz="quarter" idx="19" hasCustomPrompt="1"/>
          </p:nvPr>
        </p:nvSpPr>
        <p:spPr>
          <a:xfrm>
            <a:off x="3255147" y="3073400"/>
            <a:ext cx="2641600" cy="502920"/>
          </a:xfrm>
          <a:solidFill>
            <a:schemeClr val="accent3"/>
          </a:solidFill>
        </p:spPr>
        <p:txBody>
          <a:bodyPr lIns="91440" tIns="91440" rIns="91440" bIns="91440">
            <a:noAutofit/>
          </a:bodyPr>
          <a:lstStyle>
            <a:lvl1pPr marL="0" indent="0" algn="ctr">
              <a:buNone/>
              <a:defRPr sz="1800" b="1" i="0">
                <a:solidFill>
                  <a:schemeClr val="bg1"/>
                </a:solidFill>
                <a:latin typeface="+mj-lt"/>
                <a:ea typeface="Roboto" panose="02000000000000000000" pitchFamily="2"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15" name="Text Placeholder 22">
            <a:extLst>
              <a:ext uri="{FF2B5EF4-FFF2-40B4-BE49-F238E27FC236}">
                <a16:creationId xmlns:a16="http://schemas.microsoft.com/office/drawing/2014/main" id="{18BD0567-B72D-FB6F-2648-881AF44435EB}"/>
              </a:ext>
            </a:extLst>
          </p:cNvPr>
          <p:cNvSpPr>
            <a:spLocks noGrp="1"/>
          </p:cNvSpPr>
          <p:nvPr>
            <p:ph type="body" sz="quarter" idx="20" hasCustomPrompt="1"/>
          </p:nvPr>
        </p:nvSpPr>
        <p:spPr>
          <a:xfrm>
            <a:off x="6185174" y="3073400"/>
            <a:ext cx="2641600" cy="502920"/>
          </a:xfrm>
          <a:solidFill>
            <a:schemeClr val="accent6"/>
          </a:solidFill>
        </p:spPr>
        <p:txBody>
          <a:bodyPr lIns="91440" tIns="91440" rIns="91440" bIns="91440">
            <a:noAutofit/>
          </a:bodyPr>
          <a:lstStyle>
            <a:lvl1pPr marL="0" indent="0" algn="ctr">
              <a:buNone/>
              <a:defRPr sz="1800" b="1" i="0">
                <a:solidFill>
                  <a:schemeClr val="bg1"/>
                </a:solidFill>
                <a:latin typeface="+mj-lt"/>
                <a:ea typeface="Roboto" panose="02000000000000000000" pitchFamily="2"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4" name="Text Placeholder 22">
            <a:extLst>
              <a:ext uri="{FF2B5EF4-FFF2-40B4-BE49-F238E27FC236}">
                <a16:creationId xmlns:a16="http://schemas.microsoft.com/office/drawing/2014/main" id="{64442872-DB4C-672A-7405-62AD84851EF7}"/>
              </a:ext>
            </a:extLst>
          </p:cNvPr>
          <p:cNvSpPr>
            <a:spLocks noGrp="1"/>
          </p:cNvSpPr>
          <p:nvPr>
            <p:ph type="body" sz="quarter" idx="22" hasCustomPrompt="1"/>
          </p:nvPr>
        </p:nvSpPr>
        <p:spPr>
          <a:xfrm>
            <a:off x="325120" y="5398198"/>
            <a:ext cx="2641600" cy="502920"/>
          </a:xfrm>
          <a:solidFill>
            <a:schemeClr val="accent5"/>
          </a:solidFill>
        </p:spPr>
        <p:txBody>
          <a:bodyPr lIns="91440" tIns="91440" rIns="91440" bIns="91440">
            <a:noAutofit/>
          </a:bodyPr>
          <a:lstStyle>
            <a:lvl1pPr marL="0" indent="0" algn="ctr">
              <a:buNone/>
              <a:defRPr sz="1800" b="1" i="0">
                <a:solidFill>
                  <a:schemeClr val="tx1"/>
                </a:solidFill>
                <a:latin typeface="+mj-lt"/>
                <a:ea typeface="Roboto" panose="02000000000000000000" pitchFamily="2"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6" name="Text Placeholder 22">
            <a:extLst>
              <a:ext uri="{FF2B5EF4-FFF2-40B4-BE49-F238E27FC236}">
                <a16:creationId xmlns:a16="http://schemas.microsoft.com/office/drawing/2014/main" id="{8D8EA365-46F1-8F00-486F-C2772A7D13FC}"/>
              </a:ext>
            </a:extLst>
          </p:cNvPr>
          <p:cNvSpPr>
            <a:spLocks noGrp="1"/>
          </p:cNvSpPr>
          <p:nvPr>
            <p:ph type="body" sz="quarter" idx="25" hasCustomPrompt="1"/>
          </p:nvPr>
        </p:nvSpPr>
        <p:spPr>
          <a:xfrm>
            <a:off x="3255147" y="5398198"/>
            <a:ext cx="2641600" cy="502920"/>
          </a:xfrm>
          <a:solidFill>
            <a:schemeClr val="accent4"/>
          </a:solidFill>
        </p:spPr>
        <p:txBody>
          <a:bodyPr lIns="91440" tIns="91440" rIns="91440" bIns="91440">
            <a:noAutofit/>
          </a:bodyPr>
          <a:lstStyle>
            <a:lvl1pPr marL="0" indent="0" algn="ctr">
              <a:buNone/>
              <a:defRPr sz="1800" b="1" i="0">
                <a:solidFill>
                  <a:schemeClr val="tx1"/>
                </a:solidFill>
                <a:latin typeface="+mj-lt"/>
                <a:ea typeface="Roboto" panose="02000000000000000000" pitchFamily="2"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
        <p:nvSpPr>
          <p:cNvPr id="27" name="Text Placeholder 22">
            <a:extLst>
              <a:ext uri="{FF2B5EF4-FFF2-40B4-BE49-F238E27FC236}">
                <a16:creationId xmlns:a16="http://schemas.microsoft.com/office/drawing/2014/main" id="{7AD3F1B4-EE36-7EF8-D775-375D6C24357A}"/>
              </a:ext>
            </a:extLst>
          </p:cNvPr>
          <p:cNvSpPr>
            <a:spLocks noGrp="1"/>
          </p:cNvSpPr>
          <p:nvPr>
            <p:ph type="body" sz="quarter" idx="26" hasCustomPrompt="1"/>
          </p:nvPr>
        </p:nvSpPr>
        <p:spPr>
          <a:xfrm>
            <a:off x="6185174" y="5398198"/>
            <a:ext cx="2641600" cy="502920"/>
          </a:xfrm>
          <a:solidFill>
            <a:schemeClr val="tx1"/>
          </a:solidFill>
        </p:spPr>
        <p:txBody>
          <a:bodyPr lIns="91440" tIns="91440" rIns="91440" bIns="91440">
            <a:noAutofit/>
          </a:bodyPr>
          <a:lstStyle>
            <a:lvl1pPr marL="0" indent="0" algn="ctr">
              <a:buNone/>
              <a:defRPr sz="1800" b="1" i="0">
                <a:solidFill>
                  <a:schemeClr val="bg1"/>
                </a:solidFill>
                <a:latin typeface="+mj-lt"/>
                <a:ea typeface="Roboto" panose="02000000000000000000" pitchFamily="2"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r>
              <a:rPr lang="en-US" dirty="0"/>
              <a:t>Place content here</a:t>
            </a:r>
          </a:p>
        </p:txBody>
      </p:sp>
    </p:spTree>
    <p:extLst>
      <p:ext uri="{BB962C8B-B14F-4D97-AF65-F5344CB8AC3E}">
        <p14:creationId xmlns:p14="http://schemas.microsoft.com/office/powerpoint/2010/main" val="18581818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Portrait Series">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2417B61F-C64F-B68C-E2F7-7BF9D68766E6}"/>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
        <p:nvSpPr>
          <p:cNvPr id="22" name="Picture Placeholder 360">
            <a:extLst>
              <a:ext uri="{FF2B5EF4-FFF2-40B4-BE49-F238E27FC236}">
                <a16:creationId xmlns:a16="http://schemas.microsoft.com/office/drawing/2014/main" id="{57E3D138-63BF-55EB-C890-68FDEDCC2EE0}"/>
              </a:ext>
            </a:extLst>
          </p:cNvPr>
          <p:cNvSpPr>
            <a:spLocks noGrp="1" noChangeAspect="1"/>
          </p:cNvSpPr>
          <p:nvPr>
            <p:ph type="pic" sz="quarter" idx="12"/>
          </p:nvPr>
        </p:nvSpPr>
        <p:spPr>
          <a:xfrm>
            <a:off x="821827" y="1655380"/>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23" name="Text Placeholder 4">
            <a:extLst>
              <a:ext uri="{FF2B5EF4-FFF2-40B4-BE49-F238E27FC236}">
                <a16:creationId xmlns:a16="http://schemas.microsoft.com/office/drawing/2014/main" id="{8C418B6C-3575-832B-AC6D-B2E9B10B2E50}"/>
              </a:ext>
            </a:extLst>
          </p:cNvPr>
          <p:cNvSpPr>
            <a:spLocks noGrp="1"/>
          </p:cNvSpPr>
          <p:nvPr>
            <p:ph type="body" sz="quarter" idx="13" hasCustomPrompt="1"/>
          </p:nvPr>
        </p:nvSpPr>
        <p:spPr>
          <a:xfrm>
            <a:off x="822188" y="2963206"/>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25" name="Picture Placeholder 360">
            <a:extLst>
              <a:ext uri="{FF2B5EF4-FFF2-40B4-BE49-F238E27FC236}">
                <a16:creationId xmlns:a16="http://schemas.microsoft.com/office/drawing/2014/main" id="{8A6EB3F9-0E75-A794-938D-F70B5B6658F5}"/>
              </a:ext>
            </a:extLst>
          </p:cNvPr>
          <p:cNvSpPr>
            <a:spLocks noGrp="1" noChangeAspect="1"/>
          </p:cNvSpPr>
          <p:nvPr>
            <p:ph type="pic" sz="quarter" idx="14"/>
          </p:nvPr>
        </p:nvSpPr>
        <p:spPr>
          <a:xfrm>
            <a:off x="2376307" y="1655380"/>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27" name="Text Placeholder 4">
            <a:extLst>
              <a:ext uri="{FF2B5EF4-FFF2-40B4-BE49-F238E27FC236}">
                <a16:creationId xmlns:a16="http://schemas.microsoft.com/office/drawing/2014/main" id="{64013E73-C263-491E-C817-C09AA768BE9F}"/>
              </a:ext>
            </a:extLst>
          </p:cNvPr>
          <p:cNvSpPr>
            <a:spLocks noGrp="1"/>
          </p:cNvSpPr>
          <p:nvPr>
            <p:ph type="body" sz="quarter" idx="15" hasCustomPrompt="1"/>
          </p:nvPr>
        </p:nvSpPr>
        <p:spPr>
          <a:xfrm>
            <a:off x="2376668" y="2963206"/>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28" name="Picture Placeholder 360">
            <a:extLst>
              <a:ext uri="{FF2B5EF4-FFF2-40B4-BE49-F238E27FC236}">
                <a16:creationId xmlns:a16="http://schemas.microsoft.com/office/drawing/2014/main" id="{BEEE16DA-3614-7F1C-6A5D-831E194F17E0}"/>
              </a:ext>
            </a:extLst>
          </p:cNvPr>
          <p:cNvSpPr>
            <a:spLocks noGrp="1" noChangeAspect="1"/>
          </p:cNvSpPr>
          <p:nvPr>
            <p:ph type="pic" sz="quarter" idx="16"/>
          </p:nvPr>
        </p:nvSpPr>
        <p:spPr>
          <a:xfrm>
            <a:off x="3930787" y="1655380"/>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29" name="Text Placeholder 4">
            <a:extLst>
              <a:ext uri="{FF2B5EF4-FFF2-40B4-BE49-F238E27FC236}">
                <a16:creationId xmlns:a16="http://schemas.microsoft.com/office/drawing/2014/main" id="{5D8E81C8-4B97-BA4F-3D1C-6B023DC40078}"/>
              </a:ext>
            </a:extLst>
          </p:cNvPr>
          <p:cNvSpPr>
            <a:spLocks noGrp="1"/>
          </p:cNvSpPr>
          <p:nvPr>
            <p:ph type="body" sz="quarter" idx="17" hasCustomPrompt="1"/>
          </p:nvPr>
        </p:nvSpPr>
        <p:spPr>
          <a:xfrm>
            <a:off x="3931148" y="2963206"/>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30" name="Picture Placeholder 360">
            <a:extLst>
              <a:ext uri="{FF2B5EF4-FFF2-40B4-BE49-F238E27FC236}">
                <a16:creationId xmlns:a16="http://schemas.microsoft.com/office/drawing/2014/main" id="{89BAB257-43EE-74D2-6F5C-E76BC9558C1C}"/>
              </a:ext>
            </a:extLst>
          </p:cNvPr>
          <p:cNvSpPr>
            <a:spLocks noGrp="1" noChangeAspect="1"/>
          </p:cNvSpPr>
          <p:nvPr>
            <p:ph type="pic" sz="quarter" idx="18"/>
          </p:nvPr>
        </p:nvSpPr>
        <p:spPr>
          <a:xfrm>
            <a:off x="5485267" y="1655380"/>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31" name="Text Placeholder 4">
            <a:extLst>
              <a:ext uri="{FF2B5EF4-FFF2-40B4-BE49-F238E27FC236}">
                <a16:creationId xmlns:a16="http://schemas.microsoft.com/office/drawing/2014/main" id="{028CB3A6-7C8B-48D3-4F4D-993272F84594}"/>
              </a:ext>
            </a:extLst>
          </p:cNvPr>
          <p:cNvSpPr>
            <a:spLocks noGrp="1"/>
          </p:cNvSpPr>
          <p:nvPr>
            <p:ph type="body" sz="quarter" idx="19" hasCustomPrompt="1"/>
          </p:nvPr>
        </p:nvSpPr>
        <p:spPr>
          <a:xfrm>
            <a:off x="5485628" y="2963206"/>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32" name="Picture Placeholder 360">
            <a:extLst>
              <a:ext uri="{FF2B5EF4-FFF2-40B4-BE49-F238E27FC236}">
                <a16:creationId xmlns:a16="http://schemas.microsoft.com/office/drawing/2014/main" id="{9050E6B7-4F22-F862-7DDA-0809D6581B78}"/>
              </a:ext>
            </a:extLst>
          </p:cNvPr>
          <p:cNvSpPr>
            <a:spLocks noGrp="1" noChangeAspect="1"/>
          </p:cNvSpPr>
          <p:nvPr>
            <p:ph type="pic" sz="quarter" idx="20"/>
          </p:nvPr>
        </p:nvSpPr>
        <p:spPr>
          <a:xfrm>
            <a:off x="7039747" y="1655380"/>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33" name="Text Placeholder 4">
            <a:extLst>
              <a:ext uri="{FF2B5EF4-FFF2-40B4-BE49-F238E27FC236}">
                <a16:creationId xmlns:a16="http://schemas.microsoft.com/office/drawing/2014/main" id="{10F5B311-1976-B925-862E-2525AF71F02D}"/>
              </a:ext>
            </a:extLst>
          </p:cNvPr>
          <p:cNvSpPr>
            <a:spLocks noGrp="1"/>
          </p:cNvSpPr>
          <p:nvPr>
            <p:ph type="body" sz="quarter" idx="21" hasCustomPrompt="1"/>
          </p:nvPr>
        </p:nvSpPr>
        <p:spPr>
          <a:xfrm>
            <a:off x="7040108" y="2963206"/>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34" name="Picture Placeholder 360">
            <a:extLst>
              <a:ext uri="{FF2B5EF4-FFF2-40B4-BE49-F238E27FC236}">
                <a16:creationId xmlns:a16="http://schemas.microsoft.com/office/drawing/2014/main" id="{AD767BE8-15D3-3375-2C64-BF12C5BAC6C5}"/>
              </a:ext>
            </a:extLst>
          </p:cNvPr>
          <p:cNvSpPr>
            <a:spLocks noGrp="1" noChangeAspect="1"/>
          </p:cNvSpPr>
          <p:nvPr>
            <p:ph type="pic" sz="quarter" idx="22"/>
          </p:nvPr>
        </p:nvSpPr>
        <p:spPr>
          <a:xfrm>
            <a:off x="821827" y="3920194"/>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35" name="Text Placeholder 4">
            <a:extLst>
              <a:ext uri="{FF2B5EF4-FFF2-40B4-BE49-F238E27FC236}">
                <a16:creationId xmlns:a16="http://schemas.microsoft.com/office/drawing/2014/main" id="{ADAE5FC4-6338-49EF-F871-F3FDE487E614}"/>
              </a:ext>
            </a:extLst>
          </p:cNvPr>
          <p:cNvSpPr>
            <a:spLocks noGrp="1"/>
          </p:cNvSpPr>
          <p:nvPr>
            <p:ph type="body" sz="quarter" idx="23" hasCustomPrompt="1"/>
          </p:nvPr>
        </p:nvSpPr>
        <p:spPr>
          <a:xfrm>
            <a:off x="822188" y="5228020"/>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36" name="Picture Placeholder 360">
            <a:extLst>
              <a:ext uri="{FF2B5EF4-FFF2-40B4-BE49-F238E27FC236}">
                <a16:creationId xmlns:a16="http://schemas.microsoft.com/office/drawing/2014/main" id="{0423B283-7E50-1D91-6C47-FDE8B2006908}"/>
              </a:ext>
            </a:extLst>
          </p:cNvPr>
          <p:cNvSpPr>
            <a:spLocks noGrp="1" noChangeAspect="1"/>
          </p:cNvSpPr>
          <p:nvPr>
            <p:ph type="pic" sz="quarter" idx="24"/>
          </p:nvPr>
        </p:nvSpPr>
        <p:spPr>
          <a:xfrm>
            <a:off x="2376307" y="3920194"/>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37" name="Text Placeholder 4">
            <a:extLst>
              <a:ext uri="{FF2B5EF4-FFF2-40B4-BE49-F238E27FC236}">
                <a16:creationId xmlns:a16="http://schemas.microsoft.com/office/drawing/2014/main" id="{E6CC9C40-9054-6590-B56B-E98D0FF951E6}"/>
              </a:ext>
            </a:extLst>
          </p:cNvPr>
          <p:cNvSpPr>
            <a:spLocks noGrp="1"/>
          </p:cNvSpPr>
          <p:nvPr>
            <p:ph type="body" sz="quarter" idx="25" hasCustomPrompt="1"/>
          </p:nvPr>
        </p:nvSpPr>
        <p:spPr>
          <a:xfrm>
            <a:off x="2376668" y="5228020"/>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38" name="Picture Placeholder 360">
            <a:extLst>
              <a:ext uri="{FF2B5EF4-FFF2-40B4-BE49-F238E27FC236}">
                <a16:creationId xmlns:a16="http://schemas.microsoft.com/office/drawing/2014/main" id="{32139702-C331-8A27-F1E0-82384F7D4CA0}"/>
              </a:ext>
            </a:extLst>
          </p:cNvPr>
          <p:cNvSpPr>
            <a:spLocks noGrp="1" noChangeAspect="1"/>
          </p:cNvSpPr>
          <p:nvPr>
            <p:ph type="pic" sz="quarter" idx="26"/>
          </p:nvPr>
        </p:nvSpPr>
        <p:spPr>
          <a:xfrm>
            <a:off x="3930787" y="3920194"/>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39" name="Text Placeholder 4">
            <a:extLst>
              <a:ext uri="{FF2B5EF4-FFF2-40B4-BE49-F238E27FC236}">
                <a16:creationId xmlns:a16="http://schemas.microsoft.com/office/drawing/2014/main" id="{A59DCBFD-82C6-1EB3-9DFD-8CBC207AA432}"/>
              </a:ext>
            </a:extLst>
          </p:cNvPr>
          <p:cNvSpPr>
            <a:spLocks noGrp="1"/>
          </p:cNvSpPr>
          <p:nvPr>
            <p:ph type="body" sz="quarter" idx="27" hasCustomPrompt="1"/>
          </p:nvPr>
        </p:nvSpPr>
        <p:spPr>
          <a:xfrm>
            <a:off x="3931148" y="5228020"/>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40" name="Picture Placeholder 360">
            <a:extLst>
              <a:ext uri="{FF2B5EF4-FFF2-40B4-BE49-F238E27FC236}">
                <a16:creationId xmlns:a16="http://schemas.microsoft.com/office/drawing/2014/main" id="{2F5ADDAC-EB1D-8DDA-5E06-699389BD0E82}"/>
              </a:ext>
            </a:extLst>
          </p:cNvPr>
          <p:cNvSpPr>
            <a:spLocks noGrp="1" noChangeAspect="1"/>
          </p:cNvSpPr>
          <p:nvPr>
            <p:ph type="pic" sz="quarter" idx="28"/>
          </p:nvPr>
        </p:nvSpPr>
        <p:spPr>
          <a:xfrm>
            <a:off x="5485267" y="3920194"/>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41" name="Text Placeholder 4">
            <a:extLst>
              <a:ext uri="{FF2B5EF4-FFF2-40B4-BE49-F238E27FC236}">
                <a16:creationId xmlns:a16="http://schemas.microsoft.com/office/drawing/2014/main" id="{730F76E7-C69C-50AA-3453-1ABBF65DDEFF}"/>
              </a:ext>
            </a:extLst>
          </p:cNvPr>
          <p:cNvSpPr>
            <a:spLocks noGrp="1"/>
          </p:cNvSpPr>
          <p:nvPr>
            <p:ph type="body" sz="quarter" idx="29" hasCustomPrompt="1"/>
          </p:nvPr>
        </p:nvSpPr>
        <p:spPr>
          <a:xfrm>
            <a:off x="5485628" y="5228020"/>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42" name="Picture Placeholder 360">
            <a:extLst>
              <a:ext uri="{FF2B5EF4-FFF2-40B4-BE49-F238E27FC236}">
                <a16:creationId xmlns:a16="http://schemas.microsoft.com/office/drawing/2014/main" id="{EC23E720-1F43-6BCE-E6EF-DC3C1939C9B6}"/>
              </a:ext>
            </a:extLst>
          </p:cNvPr>
          <p:cNvSpPr>
            <a:spLocks noGrp="1" noChangeAspect="1"/>
          </p:cNvSpPr>
          <p:nvPr>
            <p:ph type="pic" sz="quarter" idx="30"/>
          </p:nvPr>
        </p:nvSpPr>
        <p:spPr>
          <a:xfrm>
            <a:off x="7039747" y="3920194"/>
            <a:ext cx="1282426" cy="1282426"/>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43" name="Text Placeholder 4">
            <a:extLst>
              <a:ext uri="{FF2B5EF4-FFF2-40B4-BE49-F238E27FC236}">
                <a16:creationId xmlns:a16="http://schemas.microsoft.com/office/drawing/2014/main" id="{F2CC5C01-02D0-EFC6-5CC2-A2324C472DFF}"/>
              </a:ext>
            </a:extLst>
          </p:cNvPr>
          <p:cNvSpPr>
            <a:spLocks noGrp="1"/>
          </p:cNvSpPr>
          <p:nvPr>
            <p:ph type="body" sz="quarter" idx="31" hasCustomPrompt="1"/>
          </p:nvPr>
        </p:nvSpPr>
        <p:spPr>
          <a:xfrm>
            <a:off x="7040108" y="5228020"/>
            <a:ext cx="1282065"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Tree>
    <p:extLst>
      <p:ext uri="{BB962C8B-B14F-4D97-AF65-F5344CB8AC3E}">
        <p14:creationId xmlns:p14="http://schemas.microsoft.com/office/powerpoint/2010/main" val="7933756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Portrait Series">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C6BCF81-CD00-1991-F97C-1183147036AC}"/>
              </a:ext>
            </a:extLst>
          </p:cNvPr>
          <p:cNvSpPr>
            <a:spLocks noGrp="1"/>
          </p:cNvSpPr>
          <p:nvPr>
            <p:ph type="title" hasCustomPrompt="1"/>
          </p:nvPr>
        </p:nvSpPr>
        <p:spPr>
          <a:xfrm>
            <a:off x="329184" y="365760"/>
            <a:ext cx="8476488" cy="886397"/>
          </a:xfrm>
          <a:prstGeom prst="rect">
            <a:avLst/>
          </a:prstGeom>
        </p:spPr>
        <p:txBody>
          <a:bodyPr/>
          <a:lstStyle>
            <a:lvl1pPr>
              <a:defRPr>
                <a:latin typeface="+mj-lt"/>
              </a:defRPr>
            </a:lvl1pPr>
          </a:lstStyle>
          <a:p>
            <a:r>
              <a:rPr lang="en-US" dirty="0"/>
              <a:t>One-sentence headline stating the main takeaway message</a:t>
            </a:r>
          </a:p>
        </p:txBody>
      </p:sp>
      <p:sp>
        <p:nvSpPr>
          <p:cNvPr id="4" name="Picture Placeholder 360">
            <a:extLst>
              <a:ext uri="{FF2B5EF4-FFF2-40B4-BE49-F238E27FC236}">
                <a16:creationId xmlns:a16="http://schemas.microsoft.com/office/drawing/2014/main" id="{7D7F2390-A128-B167-76B3-542BD8582674}"/>
              </a:ext>
            </a:extLst>
          </p:cNvPr>
          <p:cNvSpPr>
            <a:spLocks noGrp="1" noChangeAspect="1"/>
          </p:cNvSpPr>
          <p:nvPr>
            <p:ph type="pic" sz="quarter" idx="12"/>
          </p:nvPr>
        </p:nvSpPr>
        <p:spPr>
          <a:xfrm>
            <a:off x="333014" y="172110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6" name="Text Placeholder 4">
            <a:extLst>
              <a:ext uri="{FF2B5EF4-FFF2-40B4-BE49-F238E27FC236}">
                <a16:creationId xmlns:a16="http://schemas.microsoft.com/office/drawing/2014/main" id="{18ED57BF-5BDD-6808-C03F-44099859EBEF}"/>
              </a:ext>
            </a:extLst>
          </p:cNvPr>
          <p:cNvSpPr>
            <a:spLocks noGrp="1"/>
          </p:cNvSpPr>
          <p:nvPr>
            <p:ph type="body" sz="quarter" idx="13" hasCustomPrompt="1"/>
          </p:nvPr>
        </p:nvSpPr>
        <p:spPr>
          <a:xfrm>
            <a:off x="333375" y="286281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9" name="Picture Placeholder 360">
            <a:extLst>
              <a:ext uri="{FF2B5EF4-FFF2-40B4-BE49-F238E27FC236}">
                <a16:creationId xmlns:a16="http://schemas.microsoft.com/office/drawing/2014/main" id="{114F48B4-48EB-DBA1-F4F3-103D82E7DC51}"/>
              </a:ext>
            </a:extLst>
          </p:cNvPr>
          <p:cNvSpPr>
            <a:spLocks noGrp="1" noChangeAspect="1"/>
          </p:cNvSpPr>
          <p:nvPr>
            <p:ph type="pic" sz="quarter" idx="14"/>
          </p:nvPr>
        </p:nvSpPr>
        <p:spPr>
          <a:xfrm>
            <a:off x="1804447" y="172110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11" name="Text Placeholder 4">
            <a:extLst>
              <a:ext uri="{FF2B5EF4-FFF2-40B4-BE49-F238E27FC236}">
                <a16:creationId xmlns:a16="http://schemas.microsoft.com/office/drawing/2014/main" id="{9E39E17B-4ACD-EFEE-C81D-C0E136161605}"/>
              </a:ext>
            </a:extLst>
          </p:cNvPr>
          <p:cNvSpPr>
            <a:spLocks noGrp="1"/>
          </p:cNvSpPr>
          <p:nvPr>
            <p:ph type="body" sz="quarter" idx="15" hasCustomPrompt="1"/>
          </p:nvPr>
        </p:nvSpPr>
        <p:spPr>
          <a:xfrm>
            <a:off x="1804808" y="286281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16" name="Picture Placeholder 360">
            <a:extLst>
              <a:ext uri="{FF2B5EF4-FFF2-40B4-BE49-F238E27FC236}">
                <a16:creationId xmlns:a16="http://schemas.microsoft.com/office/drawing/2014/main" id="{683084AF-A2C5-1217-7118-1265EE495E13}"/>
              </a:ext>
            </a:extLst>
          </p:cNvPr>
          <p:cNvSpPr>
            <a:spLocks noGrp="1" noChangeAspect="1"/>
          </p:cNvSpPr>
          <p:nvPr>
            <p:ph type="pic" sz="quarter" idx="16"/>
          </p:nvPr>
        </p:nvSpPr>
        <p:spPr>
          <a:xfrm>
            <a:off x="3275880" y="172110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17" name="Text Placeholder 4">
            <a:extLst>
              <a:ext uri="{FF2B5EF4-FFF2-40B4-BE49-F238E27FC236}">
                <a16:creationId xmlns:a16="http://schemas.microsoft.com/office/drawing/2014/main" id="{9586B66E-1ADB-D654-C462-CBD87E169329}"/>
              </a:ext>
            </a:extLst>
          </p:cNvPr>
          <p:cNvSpPr>
            <a:spLocks noGrp="1"/>
          </p:cNvSpPr>
          <p:nvPr>
            <p:ph type="body" sz="quarter" idx="17" hasCustomPrompt="1"/>
          </p:nvPr>
        </p:nvSpPr>
        <p:spPr>
          <a:xfrm>
            <a:off x="3276241" y="286281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18" name="Picture Placeholder 360">
            <a:extLst>
              <a:ext uri="{FF2B5EF4-FFF2-40B4-BE49-F238E27FC236}">
                <a16:creationId xmlns:a16="http://schemas.microsoft.com/office/drawing/2014/main" id="{EAC780F9-1600-745C-320D-72F6C3E13C44}"/>
              </a:ext>
            </a:extLst>
          </p:cNvPr>
          <p:cNvSpPr>
            <a:spLocks noGrp="1" noChangeAspect="1"/>
          </p:cNvSpPr>
          <p:nvPr>
            <p:ph type="pic" sz="quarter" idx="18"/>
          </p:nvPr>
        </p:nvSpPr>
        <p:spPr>
          <a:xfrm>
            <a:off x="4747313" y="172110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19" name="Text Placeholder 4">
            <a:extLst>
              <a:ext uri="{FF2B5EF4-FFF2-40B4-BE49-F238E27FC236}">
                <a16:creationId xmlns:a16="http://schemas.microsoft.com/office/drawing/2014/main" id="{51AA3571-703F-B84A-0F46-F694C340D65D}"/>
              </a:ext>
            </a:extLst>
          </p:cNvPr>
          <p:cNvSpPr>
            <a:spLocks noGrp="1"/>
          </p:cNvSpPr>
          <p:nvPr>
            <p:ph type="body" sz="quarter" idx="19" hasCustomPrompt="1"/>
          </p:nvPr>
        </p:nvSpPr>
        <p:spPr>
          <a:xfrm>
            <a:off x="4747674" y="286281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20" name="Picture Placeholder 360">
            <a:extLst>
              <a:ext uri="{FF2B5EF4-FFF2-40B4-BE49-F238E27FC236}">
                <a16:creationId xmlns:a16="http://schemas.microsoft.com/office/drawing/2014/main" id="{1745587E-498B-892D-B299-9E313C05CAD0}"/>
              </a:ext>
            </a:extLst>
          </p:cNvPr>
          <p:cNvSpPr>
            <a:spLocks noGrp="1" noChangeAspect="1"/>
          </p:cNvSpPr>
          <p:nvPr>
            <p:ph type="pic" sz="quarter" idx="20"/>
          </p:nvPr>
        </p:nvSpPr>
        <p:spPr>
          <a:xfrm>
            <a:off x="6218746" y="172110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21" name="Text Placeholder 4">
            <a:extLst>
              <a:ext uri="{FF2B5EF4-FFF2-40B4-BE49-F238E27FC236}">
                <a16:creationId xmlns:a16="http://schemas.microsoft.com/office/drawing/2014/main" id="{51DC0CDC-1A69-2E08-803A-8801715FF896}"/>
              </a:ext>
            </a:extLst>
          </p:cNvPr>
          <p:cNvSpPr>
            <a:spLocks noGrp="1"/>
          </p:cNvSpPr>
          <p:nvPr>
            <p:ph type="body" sz="quarter" idx="21" hasCustomPrompt="1"/>
          </p:nvPr>
        </p:nvSpPr>
        <p:spPr>
          <a:xfrm>
            <a:off x="6219107" y="286281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22" name="Picture Placeholder 360">
            <a:extLst>
              <a:ext uri="{FF2B5EF4-FFF2-40B4-BE49-F238E27FC236}">
                <a16:creationId xmlns:a16="http://schemas.microsoft.com/office/drawing/2014/main" id="{0E8DEC86-F6AE-9148-D3F0-30B5F2099062}"/>
              </a:ext>
            </a:extLst>
          </p:cNvPr>
          <p:cNvSpPr>
            <a:spLocks noGrp="1" noChangeAspect="1"/>
          </p:cNvSpPr>
          <p:nvPr>
            <p:ph type="pic" sz="quarter" idx="22"/>
          </p:nvPr>
        </p:nvSpPr>
        <p:spPr>
          <a:xfrm>
            <a:off x="7690179" y="172110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23" name="Text Placeholder 4">
            <a:extLst>
              <a:ext uri="{FF2B5EF4-FFF2-40B4-BE49-F238E27FC236}">
                <a16:creationId xmlns:a16="http://schemas.microsoft.com/office/drawing/2014/main" id="{F1A8EDC9-92FF-06AD-0AA5-D9704663E388}"/>
              </a:ext>
            </a:extLst>
          </p:cNvPr>
          <p:cNvSpPr>
            <a:spLocks noGrp="1"/>
          </p:cNvSpPr>
          <p:nvPr>
            <p:ph type="body" sz="quarter" idx="23" hasCustomPrompt="1"/>
          </p:nvPr>
        </p:nvSpPr>
        <p:spPr>
          <a:xfrm>
            <a:off x="7690540" y="286281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25" name="Picture Placeholder 360">
            <a:extLst>
              <a:ext uri="{FF2B5EF4-FFF2-40B4-BE49-F238E27FC236}">
                <a16:creationId xmlns:a16="http://schemas.microsoft.com/office/drawing/2014/main" id="{10B2B513-00DB-5F50-0726-FE18AD5E1711}"/>
              </a:ext>
            </a:extLst>
          </p:cNvPr>
          <p:cNvSpPr>
            <a:spLocks noGrp="1" noChangeAspect="1"/>
          </p:cNvSpPr>
          <p:nvPr>
            <p:ph type="pic" sz="quarter" idx="24"/>
          </p:nvPr>
        </p:nvSpPr>
        <p:spPr>
          <a:xfrm>
            <a:off x="333014" y="382157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45" name="Text Placeholder 4">
            <a:extLst>
              <a:ext uri="{FF2B5EF4-FFF2-40B4-BE49-F238E27FC236}">
                <a16:creationId xmlns:a16="http://schemas.microsoft.com/office/drawing/2014/main" id="{E8EAB8B5-D2BB-37BF-057E-F725A567C345}"/>
              </a:ext>
            </a:extLst>
          </p:cNvPr>
          <p:cNvSpPr>
            <a:spLocks noGrp="1"/>
          </p:cNvSpPr>
          <p:nvPr>
            <p:ph type="body" sz="quarter" idx="25" hasCustomPrompt="1"/>
          </p:nvPr>
        </p:nvSpPr>
        <p:spPr>
          <a:xfrm>
            <a:off x="333375" y="496328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46" name="Picture Placeholder 360">
            <a:extLst>
              <a:ext uri="{FF2B5EF4-FFF2-40B4-BE49-F238E27FC236}">
                <a16:creationId xmlns:a16="http://schemas.microsoft.com/office/drawing/2014/main" id="{77F8BCE6-9724-43B5-BEAB-9A8D55323AD3}"/>
              </a:ext>
            </a:extLst>
          </p:cNvPr>
          <p:cNvSpPr>
            <a:spLocks noGrp="1" noChangeAspect="1"/>
          </p:cNvSpPr>
          <p:nvPr>
            <p:ph type="pic" sz="quarter" idx="26"/>
          </p:nvPr>
        </p:nvSpPr>
        <p:spPr>
          <a:xfrm>
            <a:off x="1804447" y="382157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47" name="Text Placeholder 4">
            <a:extLst>
              <a:ext uri="{FF2B5EF4-FFF2-40B4-BE49-F238E27FC236}">
                <a16:creationId xmlns:a16="http://schemas.microsoft.com/office/drawing/2014/main" id="{BEAD62C9-663E-C8D8-796F-E37B64E749B3}"/>
              </a:ext>
            </a:extLst>
          </p:cNvPr>
          <p:cNvSpPr>
            <a:spLocks noGrp="1"/>
          </p:cNvSpPr>
          <p:nvPr>
            <p:ph type="body" sz="quarter" idx="27" hasCustomPrompt="1"/>
          </p:nvPr>
        </p:nvSpPr>
        <p:spPr>
          <a:xfrm>
            <a:off x="1804808" y="496328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48" name="Picture Placeholder 360">
            <a:extLst>
              <a:ext uri="{FF2B5EF4-FFF2-40B4-BE49-F238E27FC236}">
                <a16:creationId xmlns:a16="http://schemas.microsoft.com/office/drawing/2014/main" id="{3E4DA151-58BA-AFA5-1BB7-AFCD31451AFE}"/>
              </a:ext>
            </a:extLst>
          </p:cNvPr>
          <p:cNvSpPr>
            <a:spLocks noGrp="1" noChangeAspect="1"/>
          </p:cNvSpPr>
          <p:nvPr>
            <p:ph type="pic" sz="quarter" idx="28"/>
          </p:nvPr>
        </p:nvSpPr>
        <p:spPr>
          <a:xfrm>
            <a:off x="3275880" y="382157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49" name="Text Placeholder 4">
            <a:extLst>
              <a:ext uri="{FF2B5EF4-FFF2-40B4-BE49-F238E27FC236}">
                <a16:creationId xmlns:a16="http://schemas.microsoft.com/office/drawing/2014/main" id="{6FD9AB91-D5D1-894F-05FE-FB37A8E556F7}"/>
              </a:ext>
            </a:extLst>
          </p:cNvPr>
          <p:cNvSpPr>
            <a:spLocks noGrp="1"/>
          </p:cNvSpPr>
          <p:nvPr>
            <p:ph type="body" sz="quarter" idx="29" hasCustomPrompt="1"/>
          </p:nvPr>
        </p:nvSpPr>
        <p:spPr>
          <a:xfrm>
            <a:off x="3276241" y="496328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50" name="Picture Placeholder 360">
            <a:extLst>
              <a:ext uri="{FF2B5EF4-FFF2-40B4-BE49-F238E27FC236}">
                <a16:creationId xmlns:a16="http://schemas.microsoft.com/office/drawing/2014/main" id="{637DF00A-387D-2A7C-BBC0-DC67A7766D7B}"/>
              </a:ext>
            </a:extLst>
          </p:cNvPr>
          <p:cNvSpPr>
            <a:spLocks noGrp="1" noChangeAspect="1"/>
          </p:cNvSpPr>
          <p:nvPr>
            <p:ph type="pic" sz="quarter" idx="30"/>
          </p:nvPr>
        </p:nvSpPr>
        <p:spPr>
          <a:xfrm>
            <a:off x="4747313" y="382157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51" name="Text Placeholder 4">
            <a:extLst>
              <a:ext uri="{FF2B5EF4-FFF2-40B4-BE49-F238E27FC236}">
                <a16:creationId xmlns:a16="http://schemas.microsoft.com/office/drawing/2014/main" id="{D8CD22A5-B78B-6705-F64D-E9AAB0ECE6F3}"/>
              </a:ext>
            </a:extLst>
          </p:cNvPr>
          <p:cNvSpPr>
            <a:spLocks noGrp="1"/>
          </p:cNvSpPr>
          <p:nvPr>
            <p:ph type="body" sz="quarter" idx="31" hasCustomPrompt="1"/>
          </p:nvPr>
        </p:nvSpPr>
        <p:spPr>
          <a:xfrm>
            <a:off x="4747674" y="496328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52" name="Picture Placeholder 360">
            <a:extLst>
              <a:ext uri="{FF2B5EF4-FFF2-40B4-BE49-F238E27FC236}">
                <a16:creationId xmlns:a16="http://schemas.microsoft.com/office/drawing/2014/main" id="{D35338CD-B4A9-10B6-DA35-BAB24944AD28}"/>
              </a:ext>
            </a:extLst>
          </p:cNvPr>
          <p:cNvSpPr>
            <a:spLocks noGrp="1" noChangeAspect="1"/>
          </p:cNvSpPr>
          <p:nvPr>
            <p:ph type="pic" sz="quarter" idx="32"/>
          </p:nvPr>
        </p:nvSpPr>
        <p:spPr>
          <a:xfrm>
            <a:off x="6218746" y="382157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53" name="Text Placeholder 4">
            <a:extLst>
              <a:ext uri="{FF2B5EF4-FFF2-40B4-BE49-F238E27FC236}">
                <a16:creationId xmlns:a16="http://schemas.microsoft.com/office/drawing/2014/main" id="{F9929604-807E-4CD9-D5EA-6EAB66402807}"/>
              </a:ext>
            </a:extLst>
          </p:cNvPr>
          <p:cNvSpPr>
            <a:spLocks noGrp="1"/>
          </p:cNvSpPr>
          <p:nvPr>
            <p:ph type="body" sz="quarter" idx="33" hasCustomPrompt="1"/>
          </p:nvPr>
        </p:nvSpPr>
        <p:spPr>
          <a:xfrm>
            <a:off x="6219107" y="496328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
        <p:nvSpPr>
          <p:cNvPr id="54" name="Picture Placeholder 360">
            <a:extLst>
              <a:ext uri="{FF2B5EF4-FFF2-40B4-BE49-F238E27FC236}">
                <a16:creationId xmlns:a16="http://schemas.microsoft.com/office/drawing/2014/main" id="{BE0E1DFF-8832-F0C1-7552-FE8F40BC1AA1}"/>
              </a:ext>
            </a:extLst>
          </p:cNvPr>
          <p:cNvSpPr>
            <a:spLocks noGrp="1" noChangeAspect="1"/>
          </p:cNvSpPr>
          <p:nvPr>
            <p:ph type="pic" sz="quarter" idx="34"/>
          </p:nvPr>
        </p:nvSpPr>
        <p:spPr>
          <a:xfrm>
            <a:off x="7690179" y="3821572"/>
            <a:ext cx="1128460" cy="1128460"/>
          </a:xfrm>
          <a:solidFill>
            <a:schemeClr val="bg2"/>
          </a:solidFill>
        </p:spPr>
        <p:txBody>
          <a:bodyPr/>
          <a:lstStyle>
            <a:lvl1pPr marL="0" indent="0">
              <a:buNone/>
              <a:defRPr>
                <a:latin typeface="+mn-lt"/>
              </a:defRPr>
            </a:lvl1pPr>
          </a:lstStyle>
          <a:p>
            <a:r>
              <a:rPr lang="en-US"/>
              <a:t>Click icon to add picture</a:t>
            </a:r>
            <a:endParaRPr lang="en-US" dirty="0"/>
          </a:p>
        </p:txBody>
      </p:sp>
      <p:sp>
        <p:nvSpPr>
          <p:cNvPr id="55" name="Text Placeholder 4">
            <a:extLst>
              <a:ext uri="{FF2B5EF4-FFF2-40B4-BE49-F238E27FC236}">
                <a16:creationId xmlns:a16="http://schemas.microsoft.com/office/drawing/2014/main" id="{3E1A703E-E2A8-D392-DB45-46C0972C4F56}"/>
              </a:ext>
            </a:extLst>
          </p:cNvPr>
          <p:cNvSpPr>
            <a:spLocks noGrp="1"/>
          </p:cNvSpPr>
          <p:nvPr>
            <p:ph type="body" sz="quarter" idx="35" hasCustomPrompt="1"/>
          </p:nvPr>
        </p:nvSpPr>
        <p:spPr>
          <a:xfrm>
            <a:off x="7690540" y="4963284"/>
            <a:ext cx="1128099" cy="579438"/>
          </a:xfrm>
        </p:spPr>
        <p:txBody>
          <a:bodyPr tIns="91440"/>
          <a:lstStyle>
            <a:lvl1pPr marL="0" indent="0">
              <a:buNone/>
              <a:defRPr sz="1600" b="0">
                <a:latin typeface="+mn-lt"/>
              </a:defRPr>
            </a:lvl1pPr>
            <a:lvl2pPr marL="342900" indent="0">
              <a:buNone/>
              <a:defRPr sz="1600"/>
            </a:lvl2pPr>
            <a:lvl3pPr marL="685800" indent="0">
              <a:buNone/>
              <a:defRPr sz="1600"/>
            </a:lvl3pPr>
            <a:lvl4pPr marL="1028700" indent="0">
              <a:buNone/>
              <a:defRPr sz="1600"/>
            </a:lvl4pPr>
            <a:lvl5pPr marL="1371600" indent="0">
              <a:buNone/>
              <a:defRPr sz="1600"/>
            </a:lvl5pPr>
          </a:lstStyle>
          <a:p>
            <a:pPr lvl="0"/>
            <a:r>
              <a:rPr lang="en-US" dirty="0"/>
              <a:t>First Name, Last Name</a:t>
            </a:r>
          </a:p>
        </p:txBody>
      </p:sp>
    </p:spTree>
    <p:extLst>
      <p:ext uri="{BB962C8B-B14F-4D97-AF65-F5344CB8AC3E}">
        <p14:creationId xmlns:p14="http://schemas.microsoft.com/office/powerpoint/2010/main" val="3864884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clusion | Aerial">
    <p:spTree>
      <p:nvGrpSpPr>
        <p:cNvPr id="1" name=""/>
        <p:cNvGrpSpPr/>
        <p:nvPr/>
      </p:nvGrpSpPr>
      <p:grpSpPr>
        <a:xfrm>
          <a:off x="0" y="0"/>
          <a:ext cx="0" cy="0"/>
          <a:chOff x="0" y="0"/>
          <a:chExt cx="0" cy="0"/>
        </a:xfrm>
      </p:grpSpPr>
      <p:pic>
        <p:nvPicPr>
          <p:cNvPr id="5" name="Picture 4" descr="2023-P05692: Jaimee edited &#10;&#10;Drone Mission - Aerial of ORNL East Campus facing west. May 9, 2023.&#10;">
            <a:extLst>
              <a:ext uri="{FF2B5EF4-FFF2-40B4-BE49-F238E27FC236}">
                <a16:creationId xmlns:a16="http://schemas.microsoft.com/office/drawing/2014/main" id="{1D5AF1DA-B42D-B50D-7B1A-B7ED68F954A4}"/>
              </a:ext>
            </a:extLst>
          </p:cNvPr>
          <p:cNvPicPr>
            <a:picLocks noChangeAspect="1"/>
          </p:cNvPicPr>
          <p:nvPr userDrawn="1"/>
        </p:nvPicPr>
        <p:blipFill>
          <a:blip r:embed="rId2"/>
          <a:srcRect l="33908" t="14533" b="23514"/>
          <a:stretch>
            <a:fillRect/>
          </a:stretch>
        </p:blipFill>
        <p:spPr>
          <a:xfrm>
            <a:off x="0" y="414"/>
            <a:ext cx="9144000" cy="6857172"/>
          </a:xfrm>
          <a:prstGeom prst="rect">
            <a:avLst/>
          </a:prstGeom>
        </p:spPr>
      </p:pic>
      <p:sp>
        <p:nvSpPr>
          <p:cNvPr id="2" name="Title 1">
            <a:extLst>
              <a:ext uri="{FF2B5EF4-FFF2-40B4-BE49-F238E27FC236}">
                <a16:creationId xmlns:a16="http://schemas.microsoft.com/office/drawing/2014/main" id="{627FB722-2E40-971C-7B7A-5663B28FCDB7}"/>
              </a:ext>
            </a:extLst>
          </p:cNvPr>
          <p:cNvSpPr>
            <a:spLocks noGrp="1"/>
          </p:cNvSpPr>
          <p:nvPr>
            <p:ph type="ctrTitle" hasCustomPrompt="1"/>
          </p:nvPr>
        </p:nvSpPr>
        <p:spPr>
          <a:xfrm>
            <a:off x="539496" y="2258568"/>
            <a:ext cx="8065008" cy="530352"/>
          </a:xfrm>
          <a:prstGeom prst="rect">
            <a:avLst/>
          </a:prstGeom>
        </p:spPr>
        <p:txBody>
          <a:bodyPr anchor="t" anchorCtr="0">
            <a:noAutofit/>
          </a:bodyPr>
          <a:lstStyle>
            <a:lvl1pPr algn="ctr">
              <a:spcBef>
                <a:spcPts val="900"/>
              </a:spcBef>
              <a:spcAft>
                <a:spcPts val="45"/>
              </a:spcAft>
              <a:defRPr sz="3600" b="1">
                <a:solidFill>
                  <a:schemeClr val="tx1"/>
                </a:solidFill>
                <a:latin typeface="+mj-lt"/>
              </a:defRPr>
            </a:lvl1pPr>
          </a:lstStyle>
          <a:p>
            <a:r>
              <a:rPr lang="en-US" dirty="0"/>
              <a:t>One-sentence statement</a:t>
            </a:r>
          </a:p>
        </p:txBody>
      </p:sp>
      <p:sp>
        <p:nvSpPr>
          <p:cNvPr id="3" name="Subtitle 2">
            <a:extLst>
              <a:ext uri="{FF2B5EF4-FFF2-40B4-BE49-F238E27FC236}">
                <a16:creationId xmlns:a16="http://schemas.microsoft.com/office/drawing/2014/main" id="{34CCE055-46B1-6279-21B5-27B8352AB9EC}"/>
              </a:ext>
            </a:extLst>
          </p:cNvPr>
          <p:cNvSpPr>
            <a:spLocks noGrp="1"/>
          </p:cNvSpPr>
          <p:nvPr>
            <p:ph type="subTitle" idx="1" hasCustomPrompt="1"/>
          </p:nvPr>
        </p:nvSpPr>
        <p:spPr>
          <a:xfrm>
            <a:off x="539496" y="2926080"/>
            <a:ext cx="8065008" cy="310896"/>
          </a:xfrm>
        </p:spPr>
        <p:txBody>
          <a:bodyPr tIns="0" anchor="t" anchorCtr="0">
            <a:noAutofit/>
          </a:bodyPr>
          <a:lstStyle>
            <a:lvl1pPr marL="0" indent="0" algn="ctr">
              <a:spcBef>
                <a:spcPts val="900"/>
              </a:spcBef>
              <a:spcAft>
                <a:spcPts val="45"/>
              </a:spcAft>
              <a:buNone/>
              <a:defRPr sz="2200" b="1" i="0" spc="300">
                <a:solidFill>
                  <a:schemeClr val="tx2"/>
                </a:soli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PLACE CONTENT HERE</a:t>
            </a:r>
          </a:p>
        </p:txBody>
      </p:sp>
      <p:sp>
        <p:nvSpPr>
          <p:cNvPr id="8" name="Rectangle 7">
            <a:extLst>
              <a:ext uri="{FF2B5EF4-FFF2-40B4-BE49-F238E27FC236}">
                <a16:creationId xmlns:a16="http://schemas.microsoft.com/office/drawing/2014/main" id="{C565AA18-2C89-EB56-1919-13EF35EFFBC8}"/>
              </a:ext>
            </a:extLst>
          </p:cNvPr>
          <p:cNvSpPr/>
          <p:nvPr userDrawn="1"/>
        </p:nvSpPr>
        <p:spPr>
          <a:xfrm>
            <a:off x="4142232" y="3465576"/>
            <a:ext cx="850392" cy="719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latin typeface="Aptos Light" panose="020B0004020202020204" pitchFamily="34" charset="0"/>
            </a:endParaRPr>
          </a:p>
        </p:txBody>
      </p:sp>
    </p:spTree>
    <p:extLst>
      <p:ext uri="{BB962C8B-B14F-4D97-AF65-F5344CB8AC3E}">
        <p14:creationId xmlns:p14="http://schemas.microsoft.com/office/powerpoint/2010/main" val="27790787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clusion | Hexagon">
    <p:spTree>
      <p:nvGrpSpPr>
        <p:cNvPr id="1" name=""/>
        <p:cNvGrpSpPr/>
        <p:nvPr/>
      </p:nvGrpSpPr>
      <p:grpSpPr>
        <a:xfrm>
          <a:off x="0" y="0"/>
          <a:ext cx="0" cy="0"/>
          <a:chOff x="0" y="0"/>
          <a:chExt cx="0" cy="0"/>
        </a:xfrm>
      </p:grpSpPr>
      <p:pic>
        <p:nvPicPr>
          <p:cNvPr id="8" name="Graphic 285">
            <a:extLst>
              <a:ext uri="{FF2B5EF4-FFF2-40B4-BE49-F238E27FC236}">
                <a16:creationId xmlns:a16="http://schemas.microsoft.com/office/drawing/2014/main" id="{591BB715-8005-D4FA-5492-D116699DD00C}"/>
              </a:ext>
            </a:extLst>
          </p:cNvPr>
          <p:cNvPicPr>
            <a:picLocks noChangeAspect="1"/>
          </p:cNvPicPr>
          <p:nvPr userDrawn="1"/>
        </p:nvPicPr>
        <p:blipFill>
          <a:blip r:embed="rId2"/>
          <a:srcRect l="6162" r="18837"/>
          <a:stretch>
            <a:fillRect/>
          </a:stretch>
        </p:blipFill>
        <p:spPr>
          <a:xfrm>
            <a:off x="-1" y="0"/>
            <a:ext cx="9144000" cy="6858000"/>
          </a:xfrm>
          <a:prstGeom prst="rect">
            <a:avLst/>
          </a:prstGeom>
        </p:spPr>
      </p:pic>
      <p:sp>
        <p:nvSpPr>
          <p:cNvPr id="2" name="Title 1">
            <a:extLst>
              <a:ext uri="{FF2B5EF4-FFF2-40B4-BE49-F238E27FC236}">
                <a16:creationId xmlns:a16="http://schemas.microsoft.com/office/drawing/2014/main" id="{DB71230B-9536-B5A5-160D-DBECD2D263EE}"/>
              </a:ext>
            </a:extLst>
          </p:cNvPr>
          <p:cNvSpPr>
            <a:spLocks noGrp="1"/>
          </p:cNvSpPr>
          <p:nvPr>
            <p:ph type="title" hasCustomPrompt="1"/>
          </p:nvPr>
        </p:nvSpPr>
        <p:spPr>
          <a:xfrm>
            <a:off x="704088" y="2624328"/>
            <a:ext cx="7744968" cy="498598"/>
          </a:xfrm>
          <a:prstGeom prst="rect">
            <a:avLst/>
          </a:prstGeom>
        </p:spPr>
        <p:txBody>
          <a:bodyPr anchor="t" anchorCtr="0">
            <a:noAutofit/>
          </a:bodyPr>
          <a:lstStyle>
            <a:lvl1pPr algn="ctr">
              <a:defRPr sz="3200">
                <a:solidFill>
                  <a:schemeClr val="bg1"/>
                </a:solidFill>
                <a:latin typeface="+mj-lt"/>
              </a:defRPr>
            </a:lvl1pPr>
          </a:lstStyle>
          <a:p>
            <a:r>
              <a:rPr lang="en-US" dirty="0"/>
              <a:t>One-sentence headline</a:t>
            </a:r>
          </a:p>
        </p:txBody>
      </p:sp>
      <p:sp>
        <p:nvSpPr>
          <p:cNvPr id="320" name="Text Placeholder 368">
            <a:extLst>
              <a:ext uri="{FF2B5EF4-FFF2-40B4-BE49-F238E27FC236}">
                <a16:creationId xmlns:a16="http://schemas.microsoft.com/office/drawing/2014/main" id="{EE706859-C661-2A5C-56D3-6BE7DBBC71DD}"/>
              </a:ext>
            </a:extLst>
          </p:cNvPr>
          <p:cNvSpPr>
            <a:spLocks noGrp="1"/>
          </p:cNvSpPr>
          <p:nvPr>
            <p:ph type="body" sz="quarter" idx="18" hasCustomPrompt="1"/>
          </p:nvPr>
        </p:nvSpPr>
        <p:spPr>
          <a:xfrm>
            <a:off x="704088" y="3694176"/>
            <a:ext cx="7744968" cy="249299"/>
          </a:xfrm>
        </p:spPr>
        <p:txBody>
          <a:bodyPr anchor="t" anchorCtr="0">
            <a:noAutofit/>
          </a:bodyPr>
          <a:lstStyle>
            <a:lvl1pPr marL="0" indent="0" algn="ctr">
              <a:spcBef>
                <a:spcPts val="900"/>
              </a:spcBef>
              <a:spcAft>
                <a:spcPts val="45"/>
              </a:spcAft>
              <a:buNone/>
              <a:defRPr sz="1600" b="0" i="0">
                <a:solidFill>
                  <a:schemeClr val="bg1"/>
                </a:solidFill>
                <a:latin typeface="+mn-lt"/>
                <a:ea typeface="Aptos Light" panose="02000000000000000000" pitchFamily="2" charset="0"/>
              </a:defRPr>
            </a:lvl1pPr>
            <a:lvl2pPr marL="342900" indent="0">
              <a:buNone/>
              <a:defRPr sz="1200">
                <a:solidFill>
                  <a:schemeClr val="bg1"/>
                </a:solidFill>
              </a:defRPr>
            </a:lvl2pPr>
            <a:lvl3pPr marL="685800" indent="0">
              <a:buNone/>
              <a:defRPr sz="1200">
                <a:solidFill>
                  <a:schemeClr val="bg1"/>
                </a:solidFill>
              </a:defRPr>
            </a:lvl3pPr>
            <a:lvl4pPr marL="1028700" indent="0">
              <a:buNone/>
              <a:defRPr sz="1200">
                <a:solidFill>
                  <a:schemeClr val="bg1"/>
                </a:solidFill>
              </a:defRPr>
            </a:lvl4pPr>
            <a:lvl5pPr marL="1371600" indent="0">
              <a:buNone/>
              <a:defRPr sz="1200">
                <a:solidFill>
                  <a:schemeClr val="bg1"/>
                </a:solidFill>
              </a:defRPr>
            </a:lvl5pPr>
          </a:lstStyle>
          <a:p>
            <a:r>
              <a:rPr lang="en-US" dirty="0"/>
              <a:t>Place content here</a:t>
            </a:r>
          </a:p>
        </p:txBody>
      </p:sp>
      <p:sp>
        <p:nvSpPr>
          <p:cNvPr id="3" name="Rectangle 2">
            <a:extLst>
              <a:ext uri="{FF2B5EF4-FFF2-40B4-BE49-F238E27FC236}">
                <a16:creationId xmlns:a16="http://schemas.microsoft.com/office/drawing/2014/main" id="{297D526D-05AB-C716-46F5-6CDC1D14E2ED}"/>
              </a:ext>
            </a:extLst>
          </p:cNvPr>
          <p:cNvSpPr/>
          <p:nvPr userDrawn="1"/>
        </p:nvSpPr>
        <p:spPr>
          <a:xfrm>
            <a:off x="4142232" y="3392424"/>
            <a:ext cx="850392" cy="7191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US" sz="1350" dirty="0">
              <a:latin typeface="Aptos Light" panose="020B0004020202020204" pitchFamily="34" charset="0"/>
            </a:endParaRPr>
          </a:p>
        </p:txBody>
      </p:sp>
      <p:sp>
        <p:nvSpPr>
          <p:cNvPr id="6" name="Rectangle 6">
            <a:extLst>
              <a:ext uri="{FF2B5EF4-FFF2-40B4-BE49-F238E27FC236}">
                <a16:creationId xmlns:a16="http://schemas.microsoft.com/office/drawing/2014/main" id="{A6C5D6D4-E7B7-6C45-59D0-554A5C067159}"/>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750" smtClean="0">
                <a:solidFill>
                  <a:schemeClr val="bg1"/>
                </a:solidFill>
                <a:latin typeface="Aptos Light" panose="020B0004020202020204" pitchFamily="34" charset="0"/>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750" dirty="0">
              <a:solidFill>
                <a:schemeClr val="bg1"/>
              </a:solidFill>
              <a:latin typeface="Aptos Light" panose="020B0004020202020204" pitchFamily="34" charset="0"/>
              <a:ea typeface="Aptos" panose="02000000000000000000" pitchFamily="2" charset="0"/>
              <a:cs typeface="Times New Roman" panose="02020603050405020304" pitchFamily="18" charset="0"/>
            </a:endParaRPr>
          </a:p>
        </p:txBody>
      </p:sp>
      <p:pic>
        <p:nvPicPr>
          <p:cNvPr id="4" name="Picture 3" descr="White text on a black background&#10;&#10;Description automatically generated">
            <a:extLst>
              <a:ext uri="{FF2B5EF4-FFF2-40B4-BE49-F238E27FC236}">
                <a16:creationId xmlns:a16="http://schemas.microsoft.com/office/drawing/2014/main" id="{5A596358-3090-0765-406B-57F09FC0DBD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14709" y="6407547"/>
            <a:ext cx="1823953" cy="331628"/>
          </a:xfrm>
          <a:prstGeom prst="rect">
            <a:avLst/>
          </a:prstGeom>
        </p:spPr>
      </p:pic>
    </p:spTree>
    <p:extLst>
      <p:ext uri="{BB962C8B-B14F-4D97-AF65-F5344CB8AC3E}">
        <p14:creationId xmlns:p14="http://schemas.microsoft.com/office/powerpoint/2010/main" val="3568640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clusion | Aerial + Social">
    <p:spTree>
      <p:nvGrpSpPr>
        <p:cNvPr id="1" name=""/>
        <p:cNvGrpSpPr/>
        <p:nvPr/>
      </p:nvGrpSpPr>
      <p:grpSpPr>
        <a:xfrm>
          <a:off x="0" y="0"/>
          <a:ext cx="0" cy="0"/>
          <a:chOff x="0" y="0"/>
          <a:chExt cx="0" cy="0"/>
        </a:xfrm>
      </p:grpSpPr>
      <p:pic>
        <p:nvPicPr>
          <p:cNvPr id="3" name="Picture 2" descr="2025-P08154: Drone Mission - Aerial of sunrise over ORNL east campus, April 3, 2023.  &#10;&#10;Electronic Reference Image – For more images in this series, please contact, creativeservices@ornl.gov&#10;This image has been reviewed by an ORNL Releasing Official and is approved for public release, January 4, 2023.">
            <a:extLst>
              <a:ext uri="{FF2B5EF4-FFF2-40B4-BE49-F238E27FC236}">
                <a16:creationId xmlns:a16="http://schemas.microsoft.com/office/drawing/2014/main" id="{0F7D9CEE-28F6-5556-FDD8-AD158E2D64D1}"/>
              </a:ext>
            </a:extLst>
          </p:cNvPr>
          <p:cNvPicPr>
            <a:picLocks noChangeAspect="1"/>
          </p:cNvPicPr>
          <p:nvPr userDrawn="1"/>
        </p:nvPicPr>
        <p:blipFill>
          <a:blip r:embed="rId2"/>
          <a:srcRect l="4494" t="5003" r="28010" b="5003"/>
          <a:stretch>
            <a:fillRect/>
          </a:stretch>
        </p:blipFill>
        <p:spPr>
          <a:xfrm>
            <a:off x="0" y="828"/>
            <a:ext cx="9144000" cy="6857172"/>
          </a:xfrm>
          <a:prstGeom prst="rect">
            <a:avLst/>
          </a:prstGeom>
        </p:spPr>
      </p:pic>
      <p:sp>
        <p:nvSpPr>
          <p:cNvPr id="2" name="Title 7">
            <a:extLst>
              <a:ext uri="{FF2B5EF4-FFF2-40B4-BE49-F238E27FC236}">
                <a16:creationId xmlns:a16="http://schemas.microsoft.com/office/drawing/2014/main" id="{DAE593DB-8ADA-2B81-0837-94D520E6318E}"/>
              </a:ext>
            </a:extLst>
          </p:cNvPr>
          <p:cNvSpPr>
            <a:spLocks noGrp="1"/>
          </p:cNvSpPr>
          <p:nvPr>
            <p:ph type="title" hasCustomPrompt="1"/>
          </p:nvPr>
        </p:nvSpPr>
        <p:spPr>
          <a:xfrm>
            <a:off x="329184" y="365760"/>
            <a:ext cx="8476488" cy="1325880"/>
          </a:xfrm>
          <a:prstGeom prst="rect">
            <a:avLst/>
          </a:prstGeom>
        </p:spPr>
        <p:txBody>
          <a:bodyPr/>
          <a:lstStyle>
            <a:lvl1pPr>
              <a:defRPr>
                <a:latin typeface="+mj-lt"/>
              </a:defRPr>
            </a:lvl1pPr>
          </a:lstStyle>
          <a:p>
            <a:r>
              <a:rPr lang="en-US" dirty="0"/>
              <a:t>Keep up with ORNL’s latest scientific discoveries, economic impacts, and solutions for energy and national security</a:t>
            </a:r>
          </a:p>
        </p:txBody>
      </p:sp>
      <p:grpSp>
        <p:nvGrpSpPr>
          <p:cNvPr id="4" name="Group 3">
            <a:extLst>
              <a:ext uri="{FF2B5EF4-FFF2-40B4-BE49-F238E27FC236}">
                <a16:creationId xmlns:a16="http://schemas.microsoft.com/office/drawing/2014/main" id="{AE667E3C-A4C2-20E5-FC74-3C225DC33D5B}"/>
              </a:ext>
            </a:extLst>
          </p:cNvPr>
          <p:cNvGrpSpPr/>
          <p:nvPr userDrawn="1"/>
        </p:nvGrpSpPr>
        <p:grpSpPr>
          <a:xfrm>
            <a:off x="1289915" y="2172959"/>
            <a:ext cx="6564170" cy="1001983"/>
            <a:chOff x="2419238" y="1689595"/>
            <a:chExt cx="7333183" cy="1119369"/>
          </a:xfrm>
        </p:grpSpPr>
        <p:sp>
          <p:nvSpPr>
            <p:cNvPr id="5" name="Freeform 4">
              <a:extLst>
                <a:ext uri="{FF2B5EF4-FFF2-40B4-BE49-F238E27FC236}">
                  <a16:creationId xmlns:a16="http://schemas.microsoft.com/office/drawing/2014/main" id="{D43D969F-BFCF-DF4E-DE40-50B264888A9F}"/>
                </a:ext>
              </a:extLst>
            </p:cNvPr>
            <p:cNvSpPr/>
            <p:nvPr userDrawn="1"/>
          </p:nvSpPr>
          <p:spPr>
            <a:xfrm>
              <a:off x="6151118" y="1690962"/>
              <a:ext cx="1113318" cy="1113317"/>
            </a:xfrm>
            <a:custGeom>
              <a:avLst/>
              <a:gdLst>
                <a:gd name="connsiteX0" fmla="*/ 0 w 543306"/>
                <a:gd name="connsiteY0" fmla="*/ 0 h 543305"/>
                <a:gd name="connsiteX1" fmla="*/ 543306 w 543306"/>
                <a:gd name="connsiteY1" fmla="*/ 0 h 543305"/>
                <a:gd name="connsiteX2" fmla="*/ 543306 w 543306"/>
                <a:gd name="connsiteY2" fmla="*/ 543306 h 543305"/>
                <a:gd name="connsiteX3" fmla="*/ 0 w 543306"/>
                <a:gd name="connsiteY3" fmla="*/ 543306 h 543305"/>
              </a:gdLst>
              <a:ahLst/>
              <a:cxnLst>
                <a:cxn ang="0">
                  <a:pos x="connsiteX0" y="connsiteY0"/>
                </a:cxn>
                <a:cxn ang="0">
                  <a:pos x="connsiteX1" y="connsiteY1"/>
                </a:cxn>
                <a:cxn ang="0">
                  <a:pos x="connsiteX2" y="connsiteY2"/>
                </a:cxn>
                <a:cxn ang="0">
                  <a:pos x="connsiteX3" y="connsiteY3"/>
                </a:cxn>
              </a:cxnLst>
              <a:rect l="l" t="t" r="r" b="b"/>
              <a:pathLst>
                <a:path w="543306" h="543305">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013CC1C2-CBC9-C939-C05F-F6829FD4B54D}"/>
                </a:ext>
              </a:extLst>
            </p:cNvPr>
            <p:cNvSpPr/>
            <p:nvPr userDrawn="1"/>
          </p:nvSpPr>
          <p:spPr>
            <a:xfrm>
              <a:off x="6531907" y="1870334"/>
              <a:ext cx="352119" cy="754014"/>
            </a:xfrm>
            <a:custGeom>
              <a:avLst/>
              <a:gdLst>
                <a:gd name="connsiteX0" fmla="*/ 136975 w 171836"/>
                <a:gd name="connsiteY0" fmla="*/ 62674 h 367963"/>
                <a:gd name="connsiteX1" fmla="*/ 167646 w 171836"/>
                <a:gd name="connsiteY1" fmla="*/ 62674 h 367963"/>
                <a:gd name="connsiteX2" fmla="*/ 171837 w 171836"/>
                <a:gd name="connsiteY2" fmla="*/ 58483 h 367963"/>
                <a:gd name="connsiteX3" fmla="*/ 171837 w 171836"/>
                <a:gd name="connsiteY3" fmla="*/ 3905 h 367963"/>
                <a:gd name="connsiteX4" fmla="*/ 168027 w 171836"/>
                <a:gd name="connsiteY4" fmla="*/ 0 h 367963"/>
                <a:gd name="connsiteX5" fmla="*/ 104305 w 171836"/>
                <a:gd name="connsiteY5" fmla="*/ 667 h 367963"/>
                <a:gd name="connsiteX6" fmla="*/ 53156 w 171836"/>
                <a:gd name="connsiteY6" fmla="*/ 26670 h 367963"/>
                <a:gd name="connsiteX7" fmla="*/ 38392 w 171836"/>
                <a:gd name="connsiteY7" fmla="*/ 72580 h 367963"/>
                <a:gd name="connsiteX8" fmla="*/ 38392 w 171836"/>
                <a:gd name="connsiteY8" fmla="*/ 113633 h 367963"/>
                <a:gd name="connsiteX9" fmla="*/ 32105 w 171836"/>
                <a:gd name="connsiteY9" fmla="*/ 120205 h 367963"/>
                <a:gd name="connsiteX10" fmla="*/ 4483 w 171836"/>
                <a:gd name="connsiteY10" fmla="*/ 120015 h 367963"/>
                <a:gd name="connsiteX11" fmla="*/ 6 w 171836"/>
                <a:gd name="connsiteY11" fmla="*/ 124492 h 367963"/>
                <a:gd name="connsiteX12" fmla="*/ 6 w 171836"/>
                <a:gd name="connsiteY12" fmla="*/ 178403 h 367963"/>
                <a:gd name="connsiteX13" fmla="*/ 4959 w 171836"/>
                <a:gd name="connsiteY13" fmla="*/ 183166 h 367963"/>
                <a:gd name="connsiteX14" fmla="*/ 31915 w 171836"/>
                <a:gd name="connsiteY14" fmla="*/ 182975 h 367963"/>
                <a:gd name="connsiteX15" fmla="*/ 38106 w 171836"/>
                <a:gd name="connsiteY15" fmla="*/ 189167 h 367963"/>
                <a:gd name="connsiteX16" fmla="*/ 38011 w 171836"/>
                <a:gd name="connsiteY16" fmla="*/ 275558 h 367963"/>
                <a:gd name="connsiteX17" fmla="*/ 37915 w 171836"/>
                <a:gd name="connsiteY17" fmla="*/ 360807 h 367963"/>
                <a:gd name="connsiteX18" fmla="*/ 44773 w 171836"/>
                <a:gd name="connsiteY18" fmla="*/ 367951 h 367963"/>
                <a:gd name="connsiteX19" fmla="*/ 107924 w 171836"/>
                <a:gd name="connsiteY19" fmla="*/ 367951 h 367963"/>
                <a:gd name="connsiteX20" fmla="*/ 115354 w 171836"/>
                <a:gd name="connsiteY20" fmla="*/ 360617 h 367963"/>
                <a:gd name="connsiteX21" fmla="*/ 115258 w 171836"/>
                <a:gd name="connsiteY21" fmla="*/ 191452 h 367963"/>
                <a:gd name="connsiteX22" fmla="*/ 123164 w 171836"/>
                <a:gd name="connsiteY22" fmla="*/ 183737 h 367963"/>
                <a:gd name="connsiteX23" fmla="*/ 159931 w 171836"/>
                <a:gd name="connsiteY23" fmla="*/ 183737 h 367963"/>
                <a:gd name="connsiteX24" fmla="*/ 165836 w 171836"/>
                <a:gd name="connsiteY24" fmla="*/ 178975 h 367963"/>
                <a:gd name="connsiteX25" fmla="*/ 170980 w 171836"/>
                <a:gd name="connsiteY25" fmla="*/ 124682 h 367963"/>
                <a:gd name="connsiteX26" fmla="*/ 165455 w 171836"/>
                <a:gd name="connsiteY26" fmla="*/ 118872 h 367963"/>
                <a:gd name="connsiteX27" fmla="*/ 118878 w 171836"/>
                <a:gd name="connsiteY27" fmla="*/ 118967 h 367963"/>
                <a:gd name="connsiteX28" fmla="*/ 114115 w 171836"/>
                <a:gd name="connsiteY28" fmla="*/ 115348 h 367963"/>
                <a:gd name="connsiteX29" fmla="*/ 114592 w 171836"/>
                <a:gd name="connsiteY29" fmla="*/ 82867 h 367963"/>
                <a:gd name="connsiteX30" fmla="*/ 137166 w 171836"/>
                <a:gd name="connsiteY30" fmla="*/ 62389 h 36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71836" h="367963">
                  <a:moveTo>
                    <a:pt x="136975" y="62674"/>
                  </a:moveTo>
                  <a:cubicBezTo>
                    <a:pt x="147167" y="62674"/>
                    <a:pt x="157454" y="62579"/>
                    <a:pt x="167646" y="62674"/>
                  </a:cubicBezTo>
                  <a:cubicBezTo>
                    <a:pt x="170789" y="62674"/>
                    <a:pt x="171837" y="61722"/>
                    <a:pt x="171837" y="58483"/>
                  </a:cubicBezTo>
                  <a:cubicBezTo>
                    <a:pt x="171742" y="40291"/>
                    <a:pt x="171742" y="22098"/>
                    <a:pt x="171837" y="3905"/>
                  </a:cubicBezTo>
                  <a:cubicBezTo>
                    <a:pt x="171837" y="1048"/>
                    <a:pt x="170980" y="0"/>
                    <a:pt x="168027" y="0"/>
                  </a:cubicBezTo>
                  <a:cubicBezTo>
                    <a:pt x="146786" y="190"/>
                    <a:pt x="125546" y="-286"/>
                    <a:pt x="104305" y="667"/>
                  </a:cubicBezTo>
                  <a:cubicBezTo>
                    <a:pt x="83635" y="1619"/>
                    <a:pt x="65729" y="9430"/>
                    <a:pt x="53156" y="26670"/>
                  </a:cubicBezTo>
                  <a:cubicBezTo>
                    <a:pt x="43154" y="40291"/>
                    <a:pt x="38677" y="55817"/>
                    <a:pt x="38392" y="72580"/>
                  </a:cubicBezTo>
                  <a:cubicBezTo>
                    <a:pt x="38106" y="86296"/>
                    <a:pt x="38106" y="100013"/>
                    <a:pt x="38392" y="113633"/>
                  </a:cubicBezTo>
                  <a:cubicBezTo>
                    <a:pt x="38487" y="118586"/>
                    <a:pt x="37439" y="120491"/>
                    <a:pt x="32105" y="120205"/>
                  </a:cubicBezTo>
                  <a:cubicBezTo>
                    <a:pt x="22961" y="119729"/>
                    <a:pt x="13722" y="120205"/>
                    <a:pt x="4483" y="120015"/>
                  </a:cubicBezTo>
                  <a:cubicBezTo>
                    <a:pt x="958" y="120015"/>
                    <a:pt x="-89" y="121063"/>
                    <a:pt x="6" y="124492"/>
                  </a:cubicBezTo>
                  <a:cubicBezTo>
                    <a:pt x="197" y="142494"/>
                    <a:pt x="197" y="160496"/>
                    <a:pt x="6" y="178403"/>
                  </a:cubicBezTo>
                  <a:cubicBezTo>
                    <a:pt x="6" y="182213"/>
                    <a:pt x="1339" y="183261"/>
                    <a:pt x="4959" y="183166"/>
                  </a:cubicBezTo>
                  <a:cubicBezTo>
                    <a:pt x="13913" y="182975"/>
                    <a:pt x="22961" y="183356"/>
                    <a:pt x="31915" y="182975"/>
                  </a:cubicBezTo>
                  <a:cubicBezTo>
                    <a:pt x="36772" y="182785"/>
                    <a:pt x="38106" y="184309"/>
                    <a:pt x="38106" y="189167"/>
                  </a:cubicBezTo>
                  <a:cubicBezTo>
                    <a:pt x="37915" y="217932"/>
                    <a:pt x="38011" y="246793"/>
                    <a:pt x="38011" y="275558"/>
                  </a:cubicBezTo>
                  <a:cubicBezTo>
                    <a:pt x="38011" y="304324"/>
                    <a:pt x="38106" y="332327"/>
                    <a:pt x="37915" y="360807"/>
                  </a:cubicBezTo>
                  <a:cubicBezTo>
                    <a:pt x="37915" y="366141"/>
                    <a:pt x="38868" y="368141"/>
                    <a:pt x="44773" y="367951"/>
                  </a:cubicBezTo>
                  <a:cubicBezTo>
                    <a:pt x="65824" y="367570"/>
                    <a:pt x="86874" y="367570"/>
                    <a:pt x="107924" y="367951"/>
                  </a:cubicBezTo>
                  <a:cubicBezTo>
                    <a:pt x="113830" y="368046"/>
                    <a:pt x="115354" y="366617"/>
                    <a:pt x="115354" y="360617"/>
                  </a:cubicBezTo>
                  <a:cubicBezTo>
                    <a:pt x="115068" y="304229"/>
                    <a:pt x="115163" y="247841"/>
                    <a:pt x="115258" y="191452"/>
                  </a:cubicBezTo>
                  <a:cubicBezTo>
                    <a:pt x="115258" y="182499"/>
                    <a:pt x="114401" y="183833"/>
                    <a:pt x="123164" y="183737"/>
                  </a:cubicBezTo>
                  <a:cubicBezTo>
                    <a:pt x="135451" y="183737"/>
                    <a:pt x="147643" y="183642"/>
                    <a:pt x="159931" y="183737"/>
                  </a:cubicBezTo>
                  <a:cubicBezTo>
                    <a:pt x="163646" y="183737"/>
                    <a:pt x="165455" y="182975"/>
                    <a:pt x="165836" y="178975"/>
                  </a:cubicBezTo>
                  <a:cubicBezTo>
                    <a:pt x="167360" y="160877"/>
                    <a:pt x="169075" y="142780"/>
                    <a:pt x="170980" y="124682"/>
                  </a:cubicBezTo>
                  <a:cubicBezTo>
                    <a:pt x="171456" y="119920"/>
                    <a:pt x="170027" y="118872"/>
                    <a:pt x="165455" y="118872"/>
                  </a:cubicBezTo>
                  <a:cubicBezTo>
                    <a:pt x="149930" y="119158"/>
                    <a:pt x="134404" y="118872"/>
                    <a:pt x="118878" y="118967"/>
                  </a:cubicBezTo>
                  <a:cubicBezTo>
                    <a:pt x="116306" y="118967"/>
                    <a:pt x="114020" y="119253"/>
                    <a:pt x="114115" y="115348"/>
                  </a:cubicBezTo>
                  <a:cubicBezTo>
                    <a:pt x="114401" y="104489"/>
                    <a:pt x="113830" y="93631"/>
                    <a:pt x="114592" y="82867"/>
                  </a:cubicBezTo>
                  <a:cubicBezTo>
                    <a:pt x="115449" y="69437"/>
                    <a:pt x="123545" y="62389"/>
                    <a:pt x="137166" y="62389"/>
                  </a:cubicBezTo>
                  <a:close/>
                </a:path>
              </a:pathLst>
            </a:custGeom>
            <a:solidFill>
              <a:srgbClr val="FFFFFF"/>
            </a:solidFill>
            <a:ln w="9525"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67D7BA2C-20EC-0CF0-7970-0F8078CF08E0}"/>
                </a:ext>
              </a:extLst>
            </p:cNvPr>
            <p:cNvSpPr/>
            <p:nvPr userDrawn="1"/>
          </p:nvSpPr>
          <p:spPr>
            <a:xfrm>
              <a:off x="4907224" y="1690572"/>
              <a:ext cx="1113318" cy="1113318"/>
            </a:xfrm>
            <a:custGeom>
              <a:avLst/>
              <a:gdLst>
                <a:gd name="connsiteX0" fmla="*/ 0 w 543306"/>
                <a:gd name="connsiteY0" fmla="*/ 0 h 543306"/>
                <a:gd name="connsiteX1" fmla="*/ 543306 w 543306"/>
                <a:gd name="connsiteY1" fmla="*/ 0 h 543306"/>
                <a:gd name="connsiteX2" fmla="*/ 543306 w 543306"/>
                <a:gd name="connsiteY2" fmla="*/ 543306 h 543306"/>
                <a:gd name="connsiteX3" fmla="*/ 0 w 543306"/>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6"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F9DFA8BB-3CE6-9B47-F33E-67E6FB28CAE0}"/>
                </a:ext>
              </a:extLst>
            </p:cNvPr>
            <p:cNvSpPr/>
            <p:nvPr userDrawn="1"/>
          </p:nvSpPr>
          <p:spPr>
            <a:xfrm>
              <a:off x="5613002" y="2009890"/>
              <a:ext cx="88611" cy="88611"/>
            </a:xfrm>
            <a:custGeom>
              <a:avLst/>
              <a:gdLst>
                <a:gd name="connsiteX0" fmla="*/ 21622 w 43243"/>
                <a:gd name="connsiteY0" fmla="*/ 0 h 43243"/>
                <a:gd name="connsiteX1" fmla="*/ 0 w 43243"/>
                <a:gd name="connsiteY1" fmla="*/ 21622 h 43243"/>
                <a:gd name="connsiteX2" fmla="*/ 21622 w 43243"/>
                <a:gd name="connsiteY2" fmla="*/ 43244 h 43243"/>
                <a:gd name="connsiteX3" fmla="*/ 43244 w 43243"/>
                <a:gd name="connsiteY3" fmla="*/ 21622 h 43243"/>
                <a:gd name="connsiteX4" fmla="*/ 21622 w 43243"/>
                <a:gd name="connsiteY4" fmla="*/ 0 h 43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43" h="43243">
                  <a:moveTo>
                    <a:pt x="21622" y="0"/>
                  </a:moveTo>
                  <a:cubicBezTo>
                    <a:pt x="9715" y="0"/>
                    <a:pt x="0" y="9716"/>
                    <a:pt x="0" y="21622"/>
                  </a:cubicBezTo>
                  <a:cubicBezTo>
                    <a:pt x="0" y="33528"/>
                    <a:pt x="9715" y="43244"/>
                    <a:pt x="21622" y="43244"/>
                  </a:cubicBezTo>
                  <a:cubicBezTo>
                    <a:pt x="33528" y="43244"/>
                    <a:pt x="43244" y="33528"/>
                    <a:pt x="43244" y="21622"/>
                  </a:cubicBezTo>
                  <a:cubicBezTo>
                    <a:pt x="43244" y="9716"/>
                    <a:pt x="33528" y="0"/>
                    <a:pt x="21622" y="0"/>
                  </a:cubicBezTo>
                  <a:close/>
                </a:path>
              </a:pathLst>
            </a:custGeom>
            <a:solidFill>
              <a:srgbClr val="FFFFFF"/>
            </a:solidFill>
            <a:ln w="9525"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172F87FC-D08E-D82E-F968-55B6BA824E9C}"/>
                </a:ext>
              </a:extLst>
            </p:cNvPr>
            <p:cNvSpPr/>
            <p:nvPr userDrawn="1"/>
          </p:nvSpPr>
          <p:spPr>
            <a:xfrm>
              <a:off x="5100064" y="1883412"/>
              <a:ext cx="727442" cy="727442"/>
            </a:xfrm>
            <a:custGeom>
              <a:avLst/>
              <a:gdLst>
                <a:gd name="connsiteX0" fmla="*/ 265462 w 354996"/>
                <a:gd name="connsiteY0" fmla="*/ 0 h 354996"/>
                <a:gd name="connsiteX1" fmla="*/ 89535 w 354996"/>
                <a:gd name="connsiteY1" fmla="*/ 0 h 354996"/>
                <a:gd name="connsiteX2" fmla="*/ 0 w 354996"/>
                <a:gd name="connsiteY2" fmla="*/ 89535 h 354996"/>
                <a:gd name="connsiteX3" fmla="*/ 0 w 354996"/>
                <a:gd name="connsiteY3" fmla="*/ 265462 h 354996"/>
                <a:gd name="connsiteX4" fmla="*/ 89535 w 354996"/>
                <a:gd name="connsiteY4" fmla="*/ 354997 h 354996"/>
                <a:gd name="connsiteX5" fmla="*/ 265462 w 354996"/>
                <a:gd name="connsiteY5" fmla="*/ 354997 h 354996"/>
                <a:gd name="connsiteX6" fmla="*/ 354997 w 354996"/>
                <a:gd name="connsiteY6" fmla="*/ 265462 h 354996"/>
                <a:gd name="connsiteX7" fmla="*/ 354997 w 354996"/>
                <a:gd name="connsiteY7" fmla="*/ 89535 h 354996"/>
                <a:gd name="connsiteX8" fmla="*/ 265462 w 354996"/>
                <a:gd name="connsiteY8" fmla="*/ 0 h 354996"/>
                <a:gd name="connsiteX9" fmla="*/ 316421 w 354996"/>
                <a:gd name="connsiteY9" fmla="*/ 265462 h 354996"/>
                <a:gd name="connsiteX10" fmla="*/ 265462 w 354996"/>
                <a:gd name="connsiteY10" fmla="*/ 316421 h 354996"/>
                <a:gd name="connsiteX11" fmla="*/ 89535 w 354996"/>
                <a:gd name="connsiteY11" fmla="*/ 316421 h 354996"/>
                <a:gd name="connsiteX12" fmla="*/ 38576 w 354996"/>
                <a:gd name="connsiteY12" fmla="*/ 265462 h 354996"/>
                <a:gd name="connsiteX13" fmla="*/ 38576 w 354996"/>
                <a:gd name="connsiteY13" fmla="*/ 89535 h 354996"/>
                <a:gd name="connsiteX14" fmla="*/ 89535 w 354996"/>
                <a:gd name="connsiteY14" fmla="*/ 38576 h 354996"/>
                <a:gd name="connsiteX15" fmla="*/ 265462 w 354996"/>
                <a:gd name="connsiteY15" fmla="*/ 38576 h 354996"/>
                <a:gd name="connsiteX16" fmla="*/ 316421 w 354996"/>
                <a:gd name="connsiteY16" fmla="*/ 89535 h 354996"/>
                <a:gd name="connsiteX17" fmla="*/ 316421 w 354996"/>
                <a:gd name="connsiteY17" fmla="*/ 265462 h 354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4996" h="354996">
                  <a:moveTo>
                    <a:pt x="265462" y="0"/>
                  </a:moveTo>
                  <a:lnTo>
                    <a:pt x="89535" y="0"/>
                  </a:lnTo>
                  <a:cubicBezTo>
                    <a:pt x="40196" y="0"/>
                    <a:pt x="0" y="40196"/>
                    <a:pt x="0" y="89535"/>
                  </a:cubicBezTo>
                  <a:lnTo>
                    <a:pt x="0" y="265462"/>
                  </a:lnTo>
                  <a:cubicBezTo>
                    <a:pt x="0" y="314896"/>
                    <a:pt x="40196" y="354997"/>
                    <a:pt x="89535" y="354997"/>
                  </a:cubicBezTo>
                  <a:lnTo>
                    <a:pt x="265462" y="354997"/>
                  </a:lnTo>
                  <a:cubicBezTo>
                    <a:pt x="314801" y="354997"/>
                    <a:pt x="354997" y="314801"/>
                    <a:pt x="354997" y="265462"/>
                  </a:cubicBezTo>
                  <a:lnTo>
                    <a:pt x="354997" y="89535"/>
                  </a:lnTo>
                  <a:cubicBezTo>
                    <a:pt x="354997" y="40196"/>
                    <a:pt x="314801" y="0"/>
                    <a:pt x="265462" y="0"/>
                  </a:cubicBezTo>
                  <a:close/>
                  <a:moveTo>
                    <a:pt x="316421" y="265462"/>
                  </a:moveTo>
                  <a:cubicBezTo>
                    <a:pt x="316421" y="293560"/>
                    <a:pt x="293561" y="316421"/>
                    <a:pt x="265462" y="316421"/>
                  </a:cubicBezTo>
                  <a:lnTo>
                    <a:pt x="89535" y="316421"/>
                  </a:lnTo>
                  <a:cubicBezTo>
                    <a:pt x="61436" y="316421"/>
                    <a:pt x="38576" y="293560"/>
                    <a:pt x="38576" y="265462"/>
                  </a:cubicBezTo>
                  <a:lnTo>
                    <a:pt x="38576" y="89535"/>
                  </a:lnTo>
                  <a:cubicBezTo>
                    <a:pt x="38576" y="61436"/>
                    <a:pt x="61436" y="38576"/>
                    <a:pt x="89535" y="38576"/>
                  </a:cubicBezTo>
                  <a:lnTo>
                    <a:pt x="265462" y="38576"/>
                  </a:lnTo>
                  <a:cubicBezTo>
                    <a:pt x="293561" y="38576"/>
                    <a:pt x="316421" y="61436"/>
                    <a:pt x="316421" y="89535"/>
                  </a:cubicBezTo>
                  <a:lnTo>
                    <a:pt x="316421" y="265462"/>
                  </a:lnTo>
                  <a:close/>
                </a:path>
              </a:pathLst>
            </a:custGeom>
            <a:solidFill>
              <a:srgbClr val="FFFFFF"/>
            </a:solidFill>
            <a:ln w="9525"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891D75EE-B69F-059F-5177-4606BC608241}"/>
                </a:ext>
              </a:extLst>
            </p:cNvPr>
            <p:cNvSpPr/>
            <p:nvPr userDrawn="1"/>
          </p:nvSpPr>
          <p:spPr>
            <a:xfrm>
              <a:off x="5276508" y="2059857"/>
              <a:ext cx="374747" cy="374750"/>
            </a:xfrm>
            <a:custGeom>
              <a:avLst/>
              <a:gdLst>
                <a:gd name="connsiteX0" fmla="*/ 91440 w 182879"/>
                <a:gd name="connsiteY0" fmla="*/ 0 h 182880"/>
                <a:gd name="connsiteX1" fmla="*/ 0 w 182879"/>
                <a:gd name="connsiteY1" fmla="*/ 91440 h 182880"/>
                <a:gd name="connsiteX2" fmla="*/ 91440 w 182879"/>
                <a:gd name="connsiteY2" fmla="*/ 182880 h 182880"/>
                <a:gd name="connsiteX3" fmla="*/ 182880 w 182879"/>
                <a:gd name="connsiteY3" fmla="*/ 91440 h 182880"/>
                <a:gd name="connsiteX4" fmla="*/ 91440 w 182879"/>
                <a:gd name="connsiteY4" fmla="*/ 0 h 182880"/>
                <a:gd name="connsiteX5" fmla="*/ 91440 w 182879"/>
                <a:gd name="connsiteY5" fmla="*/ 144209 h 182880"/>
                <a:gd name="connsiteX6" fmla="*/ 38671 w 182879"/>
                <a:gd name="connsiteY6" fmla="*/ 91440 h 182880"/>
                <a:gd name="connsiteX7" fmla="*/ 91440 w 182879"/>
                <a:gd name="connsiteY7" fmla="*/ 38672 h 182880"/>
                <a:gd name="connsiteX8" fmla="*/ 144304 w 182879"/>
                <a:gd name="connsiteY8" fmla="*/ 91440 h 182880"/>
                <a:gd name="connsiteX9" fmla="*/ 91440 w 182879"/>
                <a:gd name="connsiteY9" fmla="*/ 144209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879" h="182880">
                  <a:moveTo>
                    <a:pt x="91440" y="0"/>
                  </a:moveTo>
                  <a:cubicBezTo>
                    <a:pt x="41053" y="0"/>
                    <a:pt x="0" y="41053"/>
                    <a:pt x="0" y="91440"/>
                  </a:cubicBezTo>
                  <a:cubicBezTo>
                    <a:pt x="0" y="141827"/>
                    <a:pt x="41053" y="182880"/>
                    <a:pt x="91440" y="182880"/>
                  </a:cubicBezTo>
                  <a:cubicBezTo>
                    <a:pt x="141827" y="182880"/>
                    <a:pt x="182880" y="141827"/>
                    <a:pt x="182880" y="91440"/>
                  </a:cubicBezTo>
                  <a:cubicBezTo>
                    <a:pt x="182880" y="41053"/>
                    <a:pt x="141922" y="0"/>
                    <a:pt x="91440" y="0"/>
                  </a:cubicBezTo>
                  <a:close/>
                  <a:moveTo>
                    <a:pt x="91440" y="144209"/>
                  </a:moveTo>
                  <a:cubicBezTo>
                    <a:pt x="62389" y="144209"/>
                    <a:pt x="38671" y="120491"/>
                    <a:pt x="38671" y="91440"/>
                  </a:cubicBezTo>
                  <a:cubicBezTo>
                    <a:pt x="38671" y="62389"/>
                    <a:pt x="62389" y="38672"/>
                    <a:pt x="91440" y="38672"/>
                  </a:cubicBezTo>
                  <a:cubicBezTo>
                    <a:pt x="120491" y="38672"/>
                    <a:pt x="144304" y="62389"/>
                    <a:pt x="144304" y="91440"/>
                  </a:cubicBezTo>
                  <a:cubicBezTo>
                    <a:pt x="144304" y="120491"/>
                    <a:pt x="120586" y="144209"/>
                    <a:pt x="91440" y="144209"/>
                  </a:cubicBezTo>
                  <a:close/>
                </a:path>
              </a:pathLst>
            </a:custGeom>
            <a:solidFill>
              <a:srgbClr val="FFFFFF"/>
            </a:solidFill>
            <a:ln w="9525"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0B85C919-ECDC-EE42-8B8E-1AA4D9307257}"/>
                </a:ext>
              </a:extLst>
            </p:cNvPr>
            <p:cNvSpPr/>
            <p:nvPr userDrawn="1"/>
          </p:nvSpPr>
          <p:spPr>
            <a:xfrm>
              <a:off x="7395013" y="1695646"/>
              <a:ext cx="1113318" cy="1113318"/>
            </a:xfrm>
            <a:custGeom>
              <a:avLst/>
              <a:gdLst>
                <a:gd name="connsiteX0" fmla="*/ 0 w 543306"/>
                <a:gd name="connsiteY0" fmla="*/ 0 h 543306"/>
                <a:gd name="connsiteX1" fmla="*/ 543306 w 543306"/>
                <a:gd name="connsiteY1" fmla="*/ 0 h 543306"/>
                <a:gd name="connsiteX2" fmla="*/ 543306 w 543306"/>
                <a:gd name="connsiteY2" fmla="*/ 543306 h 543306"/>
                <a:gd name="connsiteX3" fmla="*/ 0 w 543306"/>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6"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2C8C2195-308E-BED5-7C43-5025AE627624}"/>
                </a:ext>
              </a:extLst>
            </p:cNvPr>
            <p:cNvSpPr/>
            <p:nvPr userDrawn="1"/>
          </p:nvSpPr>
          <p:spPr>
            <a:xfrm>
              <a:off x="7581999" y="1991739"/>
              <a:ext cx="739350" cy="521135"/>
            </a:xfrm>
            <a:custGeom>
              <a:avLst/>
              <a:gdLst>
                <a:gd name="connsiteX0" fmla="*/ 353282 w 360807"/>
                <a:gd name="connsiteY0" fmla="*/ 39719 h 254317"/>
                <a:gd name="connsiteX1" fmla="*/ 321373 w 360807"/>
                <a:gd name="connsiteY1" fmla="*/ 7620 h 254317"/>
                <a:gd name="connsiteX2" fmla="*/ 180404 w 360807"/>
                <a:gd name="connsiteY2" fmla="*/ 0 h 254317"/>
                <a:gd name="connsiteX3" fmla="*/ 39433 w 360807"/>
                <a:gd name="connsiteY3" fmla="*/ 7620 h 254317"/>
                <a:gd name="connsiteX4" fmla="*/ 7525 w 360807"/>
                <a:gd name="connsiteY4" fmla="*/ 39719 h 254317"/>
                <a:gd name="connsiteX5" fmla="*/ 0 w 360807"/>
                <a:gd name="connsiteY5" fmla="*/ 127159 h 254317"/>
                <a:gd name="connsiteX6" fmla="*/ 7525 w 360807"/>
                <a:gd name="connsiteY6" fmla="*/ 214598 h 254317"/>
                <a:gd name="connsiteX7" fmla="*/ 39433 w 360807"/>
                <a:gd name="connsiteY7" fmla="*/ 246697 h 254317"/>
                <a:gd name="connsiteX8" fmla="*/ 180404 w 360807"/>
                <a:gd name="connsiteY8" fmla="*/ 254317 h 254317"/>
                <a:gd name="connsiteX9" fmla="*/ 321373 w 360807"/>
                <a:gd name="connsiteY9" fmla="*/ 246697 h 254317"/>
                <a:gd name="connsiteX10" fmla="*/ 353282 w 360807"/>
                <a:gd name="connsiteY10" fmla="*/ 214598 h 254317"/>
                <a:gd name="connsiteX11" fmla="*/ 360807 w 360807"/>
                <a:gd name="connsiteY11" fmla="*/ 127159 h 254317"/>
                <a:gd name="connsiteX12" fmla="*/ 353282 w 360807"/>
                <a:gd name="connsiteY12" fmla="*/ 39719 h 254317"/>
                <a:gd name="connsiteX13" fmla="*/ 143542 w 360807"/>
                <a:gd name="connsiteY13" fmla="*/ 180784 h 254317"/>
                <a:gd name="connsiteX14" fmla="*/ 143542 w 360807"/>
                <a:gd name="connsiteY14" fmla="*/ 73533 h 254317"/>
                <a:gd name="connsiteX15" fmla="*/ 237839 w 360807"/>
                <a:gd name="connsiteY15" fmla="*/ 127159 h 254317"/>
                <a:gd name="connsiteX16" fmla="*/ 143542 w 360807"/>
                <a:gd name="connsiteY16" fmla="*/ 180784 h 254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0807" h="254317">
                  <a:moveTo>
                    <a:pt x="353282" y="39719"/>
                  </a:moveTo>
                  <a:cubicBezTo>
                    <a:pt x="349091" y="24098"/>
                    <a:pt x="336899" y="11811"/>
                    <a:pt x="321373" y="7620"/>
                  </a:cubicBezTo>
                  <a:cubicBezTo>
                    <a:pt x="293275" y="0"/>
                    <a:pt x="180404" y="0"/>
                    <a:pt x="180404" y="0"/>
                  </a:cubicBezTo>
                  <a:cubicBezTo>
                    <a:pt x="180404" y="0"/>
                    <a:pt x="67532" y="0"/>
                    <a:pt x="39433" y="7620"/>
                  </a:cubicBezTo>
                  <a:cubicBezTo>
                    <a:pt x="23908" y="11811"/>
                    <a:pt x="11716" y="24098"/>
                    <a:pt x="7525" y="39719"/>
                  </a:cubicBezTo>
                  <a:cubicBezTo>
                    <a:pt x="0" y="68008"/>
                    <a:pt x="0" y="127159"/>
                    <a:pt x="0" y="127159"/>
                  </a:cubicBezTo>
                  <a:cubicBezTo>
                    <a:pt x="0" y="127159"/>
                    <a:pt x="0" y="186214"/>
                    <a:pt x="7525" y="214598"/>
                  </a:cubicBezTo>
                  <a:cubicBezTo>
                    <a:pt x="11716" y="230219"/>
                    <a:pt x="23908" y="242506"/>
                    <a:pt x="39433" y="246697"/>
                  </a:cubicBezTo>
                  <a:cubicBezTo>
                    <a:pt x="67532" y="254317"/>
                    <a:pt x="180404" y="254317"/>
                    <a:pt x="180404" y="254317"/>
                  </a:cubicBezTo>
                  <a:cubicBezTo>
                    <a:pt x="180404" y="254317"/>
                    <a:pt x="293275" y="254317"/>
                    <a:pt x="321373" y="246697"/>
                  </a:cubicBezTo>
                  <a:cubicBezTo>
                    <a:pt x="336899" y="242506"/>
                    <a:pt x="349091" y="230219"/>
                    <a:pt x="353282" y="214598"/>
                  </a:cubicBezTo>
                  <a:cubicBezTo>
                    <a:pt x="360807" y="186309"/>
                    <a:pt x="360807" y="127159"/>
                    <a:pt x="360807" y="127159"/>
                  </a:cubicBezTo>
                  <a:cubicBezTo>
                    <a:pt x="360807" y="127159"/>
                    <a:pt x="360807" y="68104"/>
                    <a:pt x="353282" y="39719"/>
                  </a:cubicBezTo>
                  <a:close/>
                  <a:moveTo>
                    <a:pt x="143542" y="180784"/>
                  </a:moveTo>
                  <a:lnTo>
                    <a:pt x="143542" y="73533"/>
                  </a:lnTo>
                  <a:lnTo>
                    <a:pt x="237839" y="127159"/>
                  </a:lnTo>
                  <a:lnTo>
                    <a:pt x="143542" y="180784"/>
                  </a:lnTo>
                  <a:close/>
                </a:path>
              </a:pathLst>
            </a:custGeom>
            <a:solidFill>
              <a:srgbClr val="FFFFFF"/>
            </a:solidFill>
            <a:ln w="9525"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370694B5-73DE-2F4C-C267-F32F72ACCC5A}"/>
                </a:ext>
              </a:extLst>
            </p:cNvPr>
            <p:cNvSpPr/>
            <p:nvPr userDrawn="1"/>
          </p:nvSpPr>
          <p:spPr>
            <a:xfrm>
              <a:off x="2419238" y="1689595"/>
              <a:ext cx="1113317" cy="1113317"/>
            </a:xfrm>
            <a:custGeom>
              <a:avLst/>
              <a:gdLst>
                <a:gd name="connsiteX0" fmla="*/ 0 w 543305"/>
                <a:gd name="connsiteY0" fmla="*/ 0 h 543305"/>
                <a:gd name="connsiteX1" fmla="*/ 543306 w 543305"/>
                <a:gd name="connsiteY1" fmla="*/ 0 h 543305"/>
                <a:gd name="connsiteX2" fmla="*/ 543306 w 543305"/>
                <a:gd name="connsiteY2" fmla="*/ 543306 h 543305"/>
                <a:gd name="connsiteX3" fmla="*/ 0 w 543305"/>
                <a:gd name="connsiteY3" fmla="*/ 543306 h 543305"/>
              </a:gdLst>
              <a:ahLst/>
              <a:cxnLst>
                <a:cxn ang="0">
                  <a:pos x="connsiteX0" y="connsiteY0"/>
                </a:cxn>
                <a:cxn ang="0">
                  <a:pos x="connsiteX1" y="connsiteY1"/>
                </a:cxn>
                <a:cxn ang="0">
                  <a:pos x="connsiteX2" y="connsiteY2"/>
                </a:cxn>
                <a:cxn ang="0">
                  <a:pos x="connsiteX3" y="connsiteY3"/>
                </a:cxn>
              </a:cxnLst>
              <a:rect l="l" t="t" r="r" b="b"/>
              <a:pathLst>
                <a:path w="543305" h="543305">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CAC33D5A-C39E-33F6-0616-412A17B152C1}"/>
                </a:ext>
              </a:extLst>
            </p:cNvPr>
            <p:cNvSpPr/>
            <p:nvPr userDrawn="1"/>
          </p:nvSpPr>
          <p:spPr>
            <a:xfrm>
              <a:off x="2628279" y="2125633"/>
              <a:ext cx="149117" cy="479562"/>
            </a:xfrm>
            <a:custGeom>
              <a:avLst/>
              <a:gdLst>
                <a:gd name="connsiteX0" fmla="*/ 0 w 72770"/>
                <a:gd name="connsiteY0" fmla="*/ 0 h 234029"/>
                <a:gd name="connsiteX1" fmla="*/ 72771 w 72770"/>
                <a:gd name="connsiteY1" fmla="*/ 0 h 234029"/>
                <a:gd name="connsiteX2" fmla="*/ 72771 w 72770"/>
                <a:gd name="connsiteY2" fmla="*/ 234029 h 234029"/>
                <a:gd name="connsiteX3" fmla="*/ 0 w 72770"/>
                <a:gd name="connsiteY3" fmla="*/ 234029 h 234029"/>
              </a:gdLst>
              <a:ahLst/>
              <a:cxnLst>
                <a:cxn ang="0">
                  <a:pos x="connsiteX0" y="connsiteY0"/>
                </a:cxn>
                <a:cxn ang="0">
                  <a:pos x="connsiteX1" y="connsiteY1"/>
                </a:cxn>
                <a:cxn ang="0">
                  <a:pos x="connsiteX2" y="connsiteY2"/>
                </a:cxn>
                <a:cxn ang="0">
                  <a:pos x="connsiteX3" y="connsiteY3"/>
                </a:cxn>
              </a:cxnLst>
              <a:rect l="l" t="t" r="r" b="b"/>
              <a:pathLst>
                <a:path w="72770" h="234029">
                  <a:moveTo>
                    <a:pt x="0" y="0"/>
                  </a:moveTo>
                  <a:lnTo>
                    <a:pt x="72771" y="0"/>
                  </a:lnTo>
                  <a:lnTo>
                    <a:pt x="72771" y="234029"/>
                  </a:lnTo>
                  <a:lnTo>
                    <a:pt x="0" y="234029"/>
                  </a:lnTo>
                  <a:close/>
                </a:path>
              </a:pathLst>
            </a:custGeom>
            <a:solidFill>
              <a:srgbClr val="FFFFFF"/>
            </a:solidFill>
            <a:ln w="9525"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DA9D6211-28B6-CB86-CA60-BF5D5506C9AA}"/>
                </a:ext>
              </a:extLst>
            </p:cNvPr>
            <p:cNvSpPr/>
            <p:nvPr userDrawn="1"/>
          </p:nvSpPr>
          <p:spPr>
            <a:xfrm>
              <a:off x="2616371" y="1887316"/>
              <a:ext cx="172539" cy="172930"/>
            </a:xfrm>
            <a:custGeom>
              <a:avLst/>
              <a:gdLst>
                <a:gd name="connsiteX0" fmla="*/ 42100 w 84200"/>
                <a:gd name="connsiteY0" fmla="*/ 0 h 84391"/>
                <a:gd name="connsiteX1" fmla="*/ 0 w 84200"/>
                <a:gd name="connsiteY1" fmla="*/ 42196 h 84391"/>
                <a:gd name="connsiteX2" fmla="*/ 42100 w 84200"/>
                <a:gd name="connsiteY2" fmla="*/ 84392 h 84391"/>
                <a:gd name="connsiteX3" fmla="*/ 84201 w 84200"/>
                <a:gd name="connsiteY3" fmla="*/ 42196 h 84391"/>
                <a:gd name="connsiteX4" fmla="*/ 42100 w 84200"/>
                <a:gd name="connsiteY4" fmla="*/ 0 h 84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0" h="84391">
                  <a:moveTo>
                    <a:pt x="42100" y="0"/>
                  </a:moveTo>
                  <a:cubicBezTo>
                    <a:pt x="18764" y="0"/>
                    <a:pt x="0" y="18860"/>
                    <a:pt x="0" y="42196"/>
                  </a:cubicBezTo>
                  <a:cubicBezTo>
                    <a:pt x="0" y="65532"/>
                    <a:pt x="18859" y="84392"/>
                    <a:pt x="42100" y="84392"/>
                  </a:cubicBezTo>
                  <a:cubicBezTo>
                    <a:pt x="65342" y="84392"/>
                    <a:pt x="84201" y="65532"/>
                    <a:pt x="84201" y="42196"/>
                  </a:cubicBezTo>
                  <a:cubicBezTo>
                    <a:pt x="84201" y="18860"/>
                    <a:pt x="65342" y="0"/>
                    <a:pt x="42100" y="0"/>
                  </a:cubicBezTo>
                  <a:close/>
                </a:path>
              </a:pathLst>
            </a:custGeom>
            <a:solidFill>
              <a:srgbClr val="FFFFFF"/>
            </a:solidFill>
            <a:ln w="9525"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83F124ED-6632-898A-692B-A0F80450F019}"/>
                </a:ext>
              </a:extLst>
            </p:cNvPr>
            <p:cNvSpPr/>
            <p:nvPr userDrawn="1"/>
          </p:nvSpPr>
          <p:spPr>
            <a:xfrm>
              <a:off x="2870888" y="2113727"/>
              <a:ext cx="464728" cy="491467"/>
            </a:xfrm>
            <a:custGeom>
              <a:avLst/>
              <a:gdLst>
                <a:gd name="connsiteX0" fmla="*/ 139446 w 226790"/>
                <a:gd name="connsiteY0" fmla="*/ 0 h 239839"/>
                <a:gd name="connsiteX1" fmla="*/ 70675 w 226790"/>
                <a:gd name="connsiteY1" fmla="*/ 37814 h 239839"/>
                <a:gd name="connsiteX2" fmla="*/ 69723 w 226790"/>
                <a:gd name="connsiteY2" fmla="*/ 37814 h 239839"/>
                <a:gd name="connsiteX3" fmla="*/ 69723 w 226790"/>
                <a:gd name="connsiteY3" fmla="*/ 5810 h 239839"/>
                <a:gd name="connsiteX4" fmla="*/ 0 w 226790"/>
                <a:gd name="connsiteY4" fmla="*/ 5810 h 239839"/>
                <a:gd name="connsiteX5" fmla="*/ 0 w 226790"/>
                <a:gd name="connsiteY5" fmla="*/ 239839 h 239839"/>
                <a:gd name="connsiteX6" fmla="*/ 72676 w 226790"/>
                <a:gd name="connsiteY6" fmla="*/ 239839 h 239839"/>
                <a:gd name="connsiteX7" fmla="*/ 72676 w 226790"/>
                <a:gd name="connsiteY7" fmla="*/ 124111 h 239839"/>
                <a:gd name="connsiteX8" fmla="*/ 116300 w 226790"/>
                <a:gd name="connsiteY8" fmla="*/ 64008 h 239839"/>
                <a:gd name="connsiteX9" fmla="*/ 154115 w 226790"/>
                <a:gd name="connsiteY9" fmla="*/ 126016 h 239839"/>
                <a:gd name="connsiteX10" fmla="*/ 154115 w 226790"/>
                <a:gd name="connsiteY10" fmla="*/ 239839 h 239839"/>
                <a:gd name="connsiteX11" fmla="*/ 226790 w 226790"/>
                <a:gd name="connsiteY11" fmla="*/ 239839 h 239839"/>
                <a:gd name="connsiteX12" fmla="*/ 226790 w 226790"/>
                <a:gd name="connsiteY12" fmla="*/ 111538 h 239839"/>
                <a:gd name="connsiteX13" fmla="*/ 139541 w 226790"/>
                <a:gd name="connsiteY13" fmla="*/ 95 h 239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6790" h="239839">
                  <a:moveTo>
                    <a:pt x="139446" y="0"/>
                  </a:moveTo>
                  <a:cubicBezTo>
                    <a:pt x="104108" y="0"/>
                    <a:pt x="80391" y="19431"/>
                    <a:pt x="70675" y="37814"/>
                  </a:cubicBezTo>
                  <a:lnTo>
                    <a:pt x="69723" y="37814"/>
                  </a:lnTo>
                  <a:lnTo>
                    <a:pt x="69723" y="5810"/>
                  </a:lnTo>
                  <a:lnTo>
                    <a:pt x="0" y="5810"/>
                  </a:lnTo>
                  <a:lnTo>
                    <a:pt x="0" y="239839"/>
                  </a:lnTo>
                  <a:lnTo>
                    <a:pt x="72676" y="239839"/>
                  </a:lnTo>
                  <a:lnTo>
                    <a:pt x="72676" y="124111"/>
                  </a:lnTo>
                  <a:cubicBezTo>
                    <a:pt x="72676" y="93631"/>
                    <a:pt x="78486" y="64008"/>
                    <a:pt x="116300" y="64008"/>
                  </a:cubicBezTo>
                  <a:cubicBezTo>
                    <a:pt x="154115" y="64008"/>
                    <a:pt x="154115" y="98869"/>
                    <a:pt x="154115" y="126016"/>
                  </a:cubicBezTo>
                  <a:lnTo>
                    <a:pt x="154115" y="239839"/>
                  </a:lnTo>
                  <a:lnTo>
                    <a:pt x="226790" y="239839"/>
                  </a:lnTo>
                  <a:lnTo>
                    <a:pt x="226790" y="111538"/>
                  </a:lnTo>
                  <a:cubicBezTo>
                    <a:pt x="226790" y="48577"/>
                    <a:pt x="213170" y="95"/>
                    <a:pt x="139541" y="95"/>
                  </a:cubicBezTo>
                  <a:close/>
                </a:path>
              </a:pathLst>
            </a:custGeom>
            <a:solidFill>
              <a:srgbClr val="FFFFFF"/>
            </a:solidFill>
            <a:ln w="9525"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BFB52FC2-A5BC-9D2E-D29E-CD7BA0ADA719}"/>
                </a:ext>
              </a:extLst>
            </p:cNvPr>
            <p:cNvSpPr/>
            <p:nvPr userDrawn="1"/>
          </p:nvSpPr>
          <p:spPr>
            <a:xfrm>
              <a:off x="8639104" y="1690572"/>
              <a:ext cx="1113317" cy="1113318"/>
            </a:xfrm>
            <a:custGeom>
              <a:avLst/>
              <a:gdLst>
                <a:gd name="connsiteX0" fmla="*/ 0 w 543305"/>
                <a:gd name="connsiteY0" fmla="*/ 0 h 543306"/>
                <a:gd name="connsiteX1" fmla="*/ 543306 w 543305"/>
                <a:gd name="connsiteY1" fmla="*/ 0 h 543306"/>
                <a:gd name="connsiteX2" fmla="*/ 543306 w 543305"/>
                <a:gd name="connsiteY2" fmla="*/ 543306 h 543306"/>
                <a:gd name="connsiteX3" fmla="*/ 0 w 543305"/>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5"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F119ADD7-9FB3-00F9-B41F-7139407E2829}"/>
                </a:ext>
              </a:extLst>
            </p:cNvPr>
            <p:cNvSpPr/>
            <p:nvPr userDrawn="1"/>
          </p:nvSpPr>
          <p:spPr>
            <a:xfrm>
              <a:off x="9250999" y="2079375"/>
              <a:ext cx="335713" cy="335714"/>
            </a:xfrm>
            <a:custGeom>
              <a:avLst/>
              <a:gdLst>
                <a:gd name="connsiteX0" fmla="*/ 81915 w 163830"/>
                <a:gd name="connsiteY0" fmla="*/ 0 h 163830"/>
                <a:gd name="connsiteX1" fmla="*/ 0 w 163830"/>
                <a:gd name="connsiteY1" fmla="*/ 81915 h 163830"/>
                <a:gd name="connsiteX2" fmla="*/ 81915 w 163830"/>
                <a:gd name="connsiteY2" fmla="*/ 163830 h 163830"/>
                <a:gd name="connsiteX3" fmla="*/ 163830 w 163830"/>
                <a:gd name="connsiteY3" fmla="*/ 81915 h 163830"/>
                <a:gd name="connsiteX4" fmla="*/ 81915 w 163830"/>
                <a:gd name="connsiteY4" fmla="*/ 0 h 163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830" h="163830">
                  <a:moveTo>
                    <a:pt x="81915" y="0"/>
                  </a:moveTo>
                  <a:cubicBezTo>
                    <a:pt x="36672" y="0"/>
                    <a:pt x="0" y="36671"/>
                    <a:pt x="0" y="81915"/>
                  </a:cubicBezTo>
                  <a:cubicBezTo>
                    <a:pt x="0" y="127159"/>
                    <a:pt x="36672" y="163830"/>
                    <a:pt x="81915" y="163830"/>
                  </a:cubicBezTo>
                  <a:cubicBezTo>
                    <a:pt x="127159" y="163830"/>
                    <a:pt x="163830" y="127159"/>
                    <a:pt x="163830" y="81915"/>
                  </a:cubicBezTo>
                  <a:cubicBezTo>
                    <a:pt x="163830" y="36671"/>
                    <a:pt x="127159" y="0"/>
                    <a:pt x="81915" y="0"/>
                  </a:cubicBezTo>
                  <a:close/>
                </a:path>
              </a:pathLst>
            </a:custGeom>
            <a:solidFill>
              <a:srgbClr val="FFFFFF"/>
            </a:solidFill>
            <a:ln w="9525"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1A0E05FE-69FF-BE1F-883A-AA7511BA10BA}"/>
                </a:ext>
              </a:extLst>
            </p:cNvPr>
            <p:cNvSpPr/>
            <p:nvPr userDrawn="1"/>
          </p:nvSpPr>
          <p:spPr>
            <a:xfrm>
              <a:off x="8804617" y="2079375"/>
              <a:ext cx="335713" cy="335711"/>
            </a:xfrm>
            <a:custGeom>
              <a:avLst/>
              <a:gdLst>
                <a:gd name="connsiteX0" fmla="*/ 163830 w 163830"/>
                <a:gd name="connsiteY0" fmla="*/ 81915 h 163829"/>
                <a:gd name="connsiteX1" fmla="*/ 81915 w 163830"/>
                <a:gd name="connsiteY1" fmla="*/ 163830 h 163829"/>
                <a:gd name="connsiteX2" fmla="*/ 1 w 163830"/>
                <a:gd name="connsiteY2" fmla="*/ 81915 h 163829"/>
                <a:gd name="connsiteX3" fmla="*/ 81915 w 163830"/>
                <a:gd name="connsiteY3" fmla="*/ 0 h 163829"/>
                <a:gd name="connsiteX4" fmla="*/ 163830 w 163830"/>
                <a:gd name="connsiteY4" fmla="*/ 81915 h 163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830" h="163829">
                  <a:moveTo>
                    <a:pt x="163830" y="81915"/>
                  </a:moveTo>
                  <a:cubicBezTo>
                    <a:pt x="163830" y="127155"/>
                    <a:pt x="127156" y="163830"/>
                    <a:pt x="81915" y="163830"/>
                  </a:cubicBezTo>
                  <a:cubicBezTo>
                    <a:pt x="36675" y="163830"/>
                    <a:pt x="1" y="127155"/>
                    <a:pt x="1" y="81915"/>
                  </a:cubicBezTo>
                  <a:cubicBezTo>
                    <a:pt x="1" y="36675"/>
                    <a:pt x="36675" y="0"/>
                    <a:pt x="81915" y="0"/>
                  </a:cubicBezTo>
                  <a:cubicBezTo>
                    <a:pt x="127156" y="0"/>
                    <a:pt x="163830" y="36675"/>
                    <a:pt x="163830" y="81915"/>
                  </a:cubicBezTo>
                  <a:close/>
                </a:path>
              </a:pathLst>
            </a:custGeom>
            <a:solidFill>
              <a:srgbClr val="FFFFFF"/>
            </a:solidFill>
            <a:ln w="9525"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F9AA7D10-63DB-D44B-F6F1-50DF518B3F2D}"/>
                </a:ext>
              </a:extLst>
            </p:cNvPr>
            <p:cNvSpPr/>
            <p:nvPr userDrawn="1"/>
          </p:nvSpPr>
          <p:spPr>
            <a:xfrm>
              <a:off x="3663327" y="1692523"/>
              <a:ext cx="1113318" cy="1113318"/>
            </a:xfrm>
            <a:custGeom>
              <a:avLst/>
              <a:gdLst>
                <a:gd name="connsiteX0" fmla="*/ 0 w 543306"/>
                <a:gd name="connsiteY0" fmla="*/ 0 h 543306"/>
                <a:gd name="connsiteX1" fmla="*/ 543306 w 543306"/>
                <a:gd name="connsiteY1" fmla="*/ 0 h 543306"/>
                <a:gd name="connsiteX2" fmla="*/ 543306 w 543306"/>
                <a:gd name="connsiteY2" fmla="*/ 543306 h 543306"/>
                <a:gd name="connsiteX3" fmla="*/ 0 w 543306"/>
                <a:gd name="connsiteY3" fmla="*/ 543306 h 543306"/>
              </a:gdLst>
              <a:ahLst/>
              <a:cxnLst>
                <a:cxn ang="0">
                  <a:pos x="connsiteX0" y="connsiteY0"/>
                </a:cxn>
                <a:cxn ang="0">
                  <a:pos x="connsiteX1" y="connsiteY1"/>
                </a:cxn>
                <a:cxn ang="0">
                  <a:pos x="connsiteX2" y="connsiteY2"/>
                </a:cxn>
                <a:cxn ang="0">
                  <a:pos x="connsiteX3" y="connsiteY3"/>
                </a:cxn>
              </a:cxnLst>
              <a:rect l="l" t="t" r="r" b="b"/>
              <a:pathLst>
                <a:path w="543306" h="543306">
                  <a:moveTo>
                    <a:pt x="0" y="0"/>
                  </a:moveTo>
                  <a:lnTo>
                    <a:pt x="543306" y="0"/>
                  </a:lnTo>
                  <a:lnTo>
                    <a:pt x="543306" y="543306"/>
                  </a:lnTo>
                  <a:lnTo>
                    <a:pt x="0" y="543306"/>
                  </a:lnTo>
                  <a:close/>
                </a:path>
              </a:pathLst>
            </a:custGeom>
            <a:solidFill>
              <a:srgbClr val="007934"/>
            </a:solidFill>
            <a:ln w="9525"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49E9A36A-EA2E-16A6-944B-1906CD8402EA}"/>
                </a:ext>
              </a:extLst>
            </p:cNvPr>
            <p:cNvSpPr/>
            <p:nvPr userDrawn="1"/>
          </p:nvSpPr>
          <p:spPr>
            <a:xfrm>
              <a:off x="3867878" y="1889462"/>
              <a:ext cx="703825" cy="719246"/>
            </a:xfrm>
            <a:custGeom>
              <a:avLst/>
              <a:gdLst>
                <a:gd name="connsiteX0" fmla="*/ 204406 w 343471"/>
                <a:gd name="connsiteY0" fmla="*/ 148685 h 350996"/>
                <a:gd name="connsiteX1" fmla="*/ 332327 w 343471"/>
                <a:gd name="connsiteY1" fmla="*/ 0 h 350996"/>
                <a:gd name="connsiteX2" fmla="*/ 302038 w 343471"/>
                <a:gd name="connsiteY2" fmla="*/ 0 h 350996"/>
                <a:gd name="connsiteX3" fmla="*/ 190976 w 343471"/>
                <a:gd name="connsiteY3" fmla="*/ 129064 h 350996"/>
                <a:gd name="connsiteX4" fmla="*/ 102298 w 343471"/>
                <a:gd name="connsiteY4" fmla="*/ 0 h 350996"/>
                <a:gd name="connsiteX5" fmla="*/ 0 w 343471"/>
                <a:gd name="connsiteY5" fmla="*/ 0 h 350996"/>
                <a:gd name="connsiteX6" fmla="*/ 134112 w 343471"/>
                <a:gd name="connsiteY6" fmla="*/ 195167 h 350996"/>
                <a:gd name="connsiteX7" fmla="*/ 0 w 343471"/>
                <a:gd name="connsiteY7" fmla="*/ 350996 h 350996"/>
                <a:gd name="connsiteX8" fmla="*/ 30289 w 343471"/>
                <a:gd name="connsiteY8" fmla="*/ 350996 h 350996"/>
                <a:gd name="connsiteX9" fmla="*/ 147542 w 343471"/>
                <a:gd name="connsiteY9" fmla="*/ 214694 h 350996"/>
                <a:gd name="connsiteX10" fmla="*/ 241173 w 343471"/>
                <a:gd name="connsiteY10" fmla="*/ 350996 h 350996"/>
                <a:gd name="connsiteX11" fmla="*/ 343471 w 343471"/>
                <a:gd name="connsiteY11" fmla="*/ 350996 h 350996"/>
                <a:gd name="connsiteX12" fmla="*/ 204406 w 343471"/>
                <a:gd name="connsiteY12" fmla="*/ 148590 h 350996"/>
                <a:gd name="connsiteX13" fmla="*/ 204406 w 343471"/>
                <a:gd name="connsiteY13" fmla="*/ 148590 h 350996"/>
                <a:gd name="connsiteX14" fmla="*/ 162973 w 343471"/>
                <a:gd name="connsiteY14" fmla="*/ 196882 h 350996"/>
                <a:gd name="connsiteX15" fmla="*/ 149352 w 343471"/>
                <a:gd name="connsiteY15" fmla="*/ 177451 h 350996"/>
                <a:gd name="connsiteX16" fmla="*/ 41243 w 343471"/>
                <a:gd name="connsiteY16" fmla="*/ 22765 h 350996"/>
                <a:gd name="connsiteX17" fmla="*/ 87821 w 343471"/>
                <a:gd name="connsiteY17" fmla="*/ 22765 h 350996"/>
                <a:gd name="connsiteX18" fmla="*/ 175070 w 343471"/>
                <a:gd name="connsiteY18" fmla="*/ 147542 h 350996"/>
                <a:gd name="connsiteX19" fmla="*/ 188690 w 343471"/>
                <a:gd name="connsiteY19" fmla="*/ 166973 h 350996"/>
                <a:gd name="connsiteX20" fmla="*/ 302133 w 343471"/>
                <a:gd name="connsiteY20" fmla="*/ 329184 h 350996"/>
                <a:gd name="connsiteX21" fmla="*/ 255556 w 343471"/>
                <a:gd name="connsiteY21" fmla="*/ 329184 h 350996"/>
                <a:gd name="connsiteX22" fmla="*/ 162973 w 343471"/>
                <a:gd name="connsiteY22" fmla="*/ 196787 h 350996"/>
                <a:gd name="connsiteX23" fmla="*/ 162973 w 343471"/>
                <a:gd name="connsiteY23" fmla="*/ 196787 h 350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3471" h="350996">
                  <a:moveTo>
                    <a:pt x="204406" y="148685"/>
                  </a:moveTo>
                  <a:lnTo>
                    <a:pt x="332327" y="0"/>
                  </a:lnTo>
                  <a:lnTo>
                    <a:pt x="302038" y="0"/>
                  </a:lnTo>
                  <a:lnTo>
                    <a:pt x="190976" y="129064"/>
                  </a:lnTo>
                  <a:lnTo>
                    <a:pt x="102298" y="0"/>
                  </a:lnTo>
                  <a:lnTo>
                    <a:pt x="0" y="0"/>
                  </a:lnTo>
                  <a:lnTo>
                    <a:pt x="134112" y="195167"/>
                  </a:lnTo>
                  <a:lnTo>
                    <a:pt x="0" y="350996"/>
                  </a:lnTo>
                  <a:lnTo>
                    <a:pt x="30289" y="350996"/>
                  </a:lnTo>
                  <a:lnTo>
                    <a:pt x="147542" y="214694"/>
                  </a:lnTo>
                  <a:lnTo>
                    <a:pt x="241173" y="350996"/>
                  </a:lnTo>
                  <a:lnTo>
                    <a:pt x="343471" y="350996"/>
                  </a:lnTo>
                  <a:lnTo>
                    <a:pt x="204406" y="148590"/>
                  </a:lnTo>
                  <a:lnTo>
                    <a:pt x="204406" y="148590"/>
                  </a:lnTo>
                  <a:close/>
                  <a:moveTo>
                    <a:pt x="162973" y="196882"/>
                  </a:moveTo>
                  <a:lnTo>
                    <a:pt x="149352" y="177451"/>
                  </a:lnTo>
                  <a:lnTo>
                    <a:pt x="41243" y="22765"/>
                  </a:lnTo>
                  <a:lnTo>
                    <a:pt x="87821" y="22765"/>
                  </a:lnTo>
                  <a:lnTo>
                    <a:pt x="175070" y="147542"/>
                  </a:lnTo>
                  <a:lnTo>
                    <a:pt x="188690" y="166973"/>
                  </a:lnTo>
                  <a:lnTo>
                    <a:pt x="302133" y="329184"/>
                  </a:lnTo>
                  <a:lnTo>
                    <a:pt x="255556" y="329184"/>
                  </a:lnTo>
                  <a:lnTo>
                    <a:pt x="162973" y="196787"/>
                  </a:lnTo>
                  <a:lnTo>
                    <a:pt x="162973" y="196787"/>
                  </a:lnTo>
                  <a:close/>
                </a:path>
              </a:pathLst>
            </a:custGeom>
            <a:solidFill>
              <a:srgbClr val="FFFFFF"/>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8733716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clusion | Logo">
    <p:spTree>
      <p:nvGrpSpPr>
        <p:cNvPr id="1" name=""/>
        <p:cNvGrpSpPr/>
        <p:nvPr/>
      </p:nvGrpSpPr>
      <p:grpSpPr>
        <a:xfrm>
          <a:off x="0" y="0"/>
          <a:ext cx="0" cy="0"/>
          <a:chOff x="0" y="0"/>
          <a:chExt cx="0" cy="0"/>
        </a:xfrm>
      </p:grpSpPr>
      <p:pic>
        <p:nvPicPr>
          <p:cNvPr id="2" name="Graphic 285">
            <a:extLst>
              <a:ext uri="{FF2B5EF4-FFF2-40B4-BE49-F238E27FC236}">
                <a16:creationId xmlns:a16="http://schemas.microsoft.com/office/drawing/2014/main" id="{8F55ECF5-8695-A762-07C6-D4E4FA392CFE}"/>
              </a:ext>
            </a:extLst>
          </p:cNvPr>
          <p:cNvPicPr>
            <a:picLocks noChangeAspect="1"/>
          </p:cNvPicPr>
          <p:nvPr userDrawn="1"/>
        </p:nvPicPr>
        <p:blipFill>
          <a:blip r:embed="rId2"/>
          <a:srcRect l="6162" r="18837"/>
          <a:stretch>
            <a:fillRect/>
          </a:stretch>
        </p:blipFill>
        <p:spPr>
          <a:xfrm>
            <a:off x="-1" y="0"/>
            <a:ext cx="9144000" cy="6858000"/>
          </a:xfrm>
          <a:prstGeom prst="rect">
            <a:avLst/>
          </a:prstGeom>
        </p:spPr>
      </p:pic>
      <p:grpSp>
        <p:nvGrpSpPr>
          <p:cNvPr id="6" name="Group 5">
            <a:extLst>
              <a:ext uri="{FF2B5EF4-FFF2-40B4-BE49-F238E27FC236}">
                <a16:creationId xmlns:a16="http://schemas.microsoft.com/office/drawing/2014/main" id="{E40810C3-6BEE-6F17-8A9F-A5E989606BB1}"/>
              </a:ext>
            </a:extLst>
          </p:cNvPr>
          <p:cNvGrpSpPr/>
          <p:nvPr userDrawn="1"/>
        </p:nvGrpSpPr>
        <p:grpSpPr>
          <a:xfrm>
            <a:off x="2615183" y="5961888"/>
            <a:ext cx="3913632" cy="438912"/>
            <a:chOff x="859536" y="6108192"/>
            <a:chExt cx="3913632" cy="438912"/>
          </a:xfrm>
        </p:grpSpPr>
        <p:pic>
          <p:nvPicPr>
            <p:cNvPr id="9" name="Picture 8" descr="Text&#10;&#10;AI-generated content may be incorrect.">
              <a:extLst>
                <a:ext uri="{FF2B5EF4-FFF2-40B4-BE49-F238E27FC236}">
                  <a16:creationId xmlns:a16="http://schemas.microsoft.com/office/drawing/2014/main" id="{D1583339-6F25-44D0-89CC-9E8E516DEA4F}"/>
                </a:ext>
              </a:extLst>
            </p:cNvPr>
            <p:cNvPicPr>
              <a:picLocks noChangeAspect="1"/>
            </p:cNvPicPr>
            <p:nvPr userDrawn="1"/>
          </p:nvPicPr>
          <p:blipFill>
            <a:blip r:embed="rId3"/>
            <a:stretch>
              <a:fillRect/>
            </a:stretch>
          </p:blipFill>
          <p:spPr>
            <a:xfrm>
              <a:off x="859536" y="6108192"/>
              <a:ext cx="1528065" cy="438912"/>
            </a:xfrm>
            <a:prstGeom prst="rect">
              <a:avLst/>
            </a:prstGeom>
          </p:spPr>
        </p:pic>
        <p:sp>
          <p:nvSpPr>
            <p:cNvPr id="10" name="TextBox 9">
              <a:extLst>
                <a:ext uri="{FF2B5EF4-FFF2-40B4-BE49-F238E27FC236}">
                  <a16:creationId xmlns:a16="http://schemas.microsoft.com/office/drawing/2014/main" id="{3C63C050-DFCE-EE6A-6F9A-50551392A4FD}"/>
                </a:ext>
              </a:extLst>
            </p:cNvPr>
            <p:cNvSpPr txBox="1"/>
            <p:nvPr userDrawn="1"/>
          </p:nvSpPr>
          <p:spPr>
            <a:xfrm>
              <a:off x="2368296" y="6153912"/>
              <a:ext cx="2404872" cy="369332"/>
            </a:xfrm>
            <a:prstGeom prst="rect">
              <a:avLst/>
            </a:prstGeom>
            <a:noFill/>
          </p:spPr>
          <p:txBody>
            <a:bodyPr wrap="square" lIns="182880" rtlCol="0">
              <a:spAutoFit/>
            </a:bodyPr>
            <a:lstStyle/>
            <a:p>
              <a:r>
                <a:rPr lang="en-US" sz="900" b="0" i="0" dirty="0">
                  <a:solidFill>
                    <a:schemeClr val="bg1"/>
                  </a:solidFill>
                  <a:latin typeface="+mn-lt"/>
                  <a:ea typeface="Aptos" panose="02000000000000000000" pitchFamily="2" charset="0"/>
                </a:rPr>
                <a:t>ORNL IS MANAGED BY UT-BATTELLE LLC </a:t>
              </a:r>
              <a:br>
                <a:rPr lang="en-US" sz="900" b="0" i="0" dirty="0">
                  <a:solidFill>
                    <a:schemeClr val="bg1"/>
                  </a:solidFill>
                  <a:latin typeface="+mn-lt"/>
                  <a:ea typeface="Aptos" panose="02000000000000000000" pitchFamily="2" charset="0"/>
                </a:rPr>
              </a:br>
              <a:r>
                <a:rPr lang="en-US" sz="900" b="0" i="0" dirty="0">
                  <a:solidFill>
                    <a:schemeClr val="bg1"/>
                  </a:solidFill>
                  <a:latin typeface="+mn-lt"/>
                  <a:ea typeface="Aptos" panose="02000000000000000000" pitchFamily="2" charset="0"/>
                </a:rPr>
                <a:t>FOR THE US DEPARTMENT OF ENERGY</a:t>
              </a:r>
            </a:p>
          </p:txBody>
        </p:sp>
      </p:grpSp>
      <p:pic>
        <p:nvPicPr>
          <p:cNvPr id="3" name="Picture 2" descr="White text on a black background&#10;&#10;Description automatically generated">
            <a:extLst>
              <a:ext uri="{FF2B5EF4-FFF2-40B4-BE49-F238E27FC236}">
                <a16:creationId xmlns:a16="http://schemas.microsoft.com/office/drawing/2014/main" id="{218306B8-E5E4-5063-E70F-587B2EAFD70D}"/>
              </a:ext>
            </a:extLst>
          </p:cNvPr>
          <p:cNvPicPr>
            <a:picLocks noChangeAspect="1"/>
          </p:cNvPicPr>
          <p:nvPr userDrawn="1"/>
        </p:nvPicPr>
        <p:blipFill>
          <a:blip r:embed="rId4"/>
          <a:stretch>
            <a:fillRect/>
          </a:stretch>
        </p:blipFill>
        <p:spPr>
          <a:xfrm>
            <a:off x="1164676" y="2809487"/>
            <a:ext cx="6814648" cy="1239027"/>
          </a:xfrm>
          <a:prstGeom prst="rect">
            <a:avLst/>
          </a:prstGeom>
        </p:spPr>
      </p:pic>
    </p:spTree>
    <p:extLst>
      <p:ext uri="{BB962C8B-B14F-4D97-AF65-F5344CB8AC3E}">
        <p14:creationId xmlns:p14="http://schemas.microsoft.com/office/powerpoint/2010/main" val="175415478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sv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4753CB-6476-BF2C-3CDC-FAB102C713EC}"/>
              </a:ext>
            </a:extLst>
          </p:cNvPr>
          <p:cNvSpPr>
            <a:spLocks noGrp="1"/>
          </p:cNvSpPr>
          <p:nvPr>
            <p:ph type="title"/>
          </p:nvPr>
        </p:nvSpPr>
        <p:spPr>
          <a:xfrm>
            <a:off x="236019" y="365125"/>
            <a:ext cx="8619324" cy="443198"/>
          </a:xfrm>
          <a:prstGeom prst="rect">
            <a:avLst/>
          </a:prstGeom>
        </p:spPr>
        <p:txBody>
          <a:bodyPr vert="horz" wrap="square" lIns="0" tIns="0" rIns="0" bIns="0" rtlCol="0" anchor="t" anchorCtr="0">
            <a:noAutofit/>
          </a:bodyPr>
          <a:lstStyle/>
          <a:p>
            <a:r>
              <a:rPr lang="en-US" dirty="0"/>
              <a:t>Click to edit Master title style</a:t>
            </a:r>
          </a:p>
        </p:txBody>
      </p:sp>
      <p:sp>
        <p:nvSpPr>
          <p:cNvPr id="3" name="Text Placeholder 2">
            <a:extLst>
              <a:ext uri="{FF2B5EF4-FFF2-40B4-BE49-F238E27FC236}">
                <a16:creationId xmlns:a16="http://schemas.microsoft.com/office/drawing/2014/main" id="{77933DD6-9940-13F2-ECB0-187773310927}"/>
              </a:ext>
            </a:extLst>
          </p:cNvPr>
          <p:cNvSpPr>
            <a:spLocks noGrp="1"/>
          </p:cNvSpPr>
          <p:nvPr>
            <p:ph type="body" idx="1"/>
          </p:nvPr>
        </p:nvSpPr>
        <p:spPr>
          <a:xfrm>
            <a:off x="236019" y="1817556"/>
            <a:ext cx="8619324" cy="4020554"/>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0" name="Rectangle 6">
            <a:extLst>
              <a:ext uri="{FF2B5EF4-FFF2-40B4-BE49-F238E27FC236}">
                <a16:creationId xmlns:a16="http://schemas.microsoft.com/office/drawing/2014/main" id="{25FC33D5-6A3D-626E-929B-EDEF84A7F09B}"/>
              </a:ext>
            </a:extLst>
          </p:cNvPr>
          <p:cNvSpPr>
            <a:spLocks noChangeArrowheads="1"/>
          </p:cNvSpPr>
          <p:nvPr userDrawn="1"/>
        </p:nvSpPr>
        <p:spPr bwMode="auto">
          <a:xfrm flipH="1">
            <a:off x="8645043" y="6576851"/>
            <a:ext cx="210301" cy="152400"/>
          </a:xfrm>
          <a:prstGeom prst="rect">
            <a:avLst/>
          </a:prstGeom>
          <a:noFill/>
          <a:ln w="9525">
            <a:noFill/>
            <a:miter lim="800000"/>
            <a:headEnd/>
            <a:tailEnd/>
          </a:ln>
          <a:effectLst/>
        </p:spPr>
        <p:txBody>
          <a:bodyPr lIns="0" tIns="0" rIns="0" bIns="0"/>
          <a:lstStyle/>
          <a:p>
            <a:pPr algn="ctr" defTabSz="129779">
              <a:lnSpc>
                <a:spcPct val="90000"/>
              </a:lnSpc>
              <a:tabLst>
                <a:tab pos="172641" algn="l"/>
              </a:tabLst>
              <a:defRPr/>
            </a:pPr>
            <a:fld id="{040BB257-551A-4736-B50F-DCF1BA034C06}" type="slidenum">
              <a:rPr lang="en-US" sz="900" b="0" i="0" smtClean="0">
                <a:solidFill>
                  <a:schemeClr val="bg2">
                    <a:lumMod val="90000"/>
                  </a:schemeClr>
                </a:solidFill>
                <a:latin typeface="+mn-lt"/>
                <a:ea typeface="Aptos" panose="02000000000000000000" pitchFamily="2" charset="0"/>
                <a:cs typeface="Times New Roman" panose="02020603050405020304" pitchFamily="18" charset="0"/>
              </a:rPr>
              <a:pPr algn="ctr" defTabSz="129779">
                <a:lnSpc>
                  <a:spcPct val="90000"/>
                </a:lnSpc>
                <a:tabLst>
                  <a:tab pos="172641" algn="l"/>
                </a:tabLst>
                <a:defRPr/>
              </a:pPr>
              <a:t>‹#›</a:t>
            </a:fld>
            <a:endParaRPr lang="en-US" sz="900" b="0" i="0" dirty="0">
              <a:solidFill>
                <a:schemeClr val="bg2">
                  <a:lumMod val="90000"/>
                </a:schemeClr>
              </a:solidFill>
              <a:latin typeface="+mn-lt"/>
              <a:ea typeface="Aptos" panose="02000000000000000000" pitchFamily="2" charset="0"/>
              <a:cs typeface="Times New Roman" panose="02020603050405020304" pitchFamily="18" charset="0"/>
            </a:endParaRPr>
          </a:p>
        </p:txBody>
      </p:sp>
      <p:sp>
        <p:nvSpPr>
          <p:cNvPr id="41" name="Rectangle 256">
            <a:extLst>
              <a:ext uri="{FF2B5EF4-FFF2-40B4-BE49-F238E27FC236}">
                <a16:creationId xmlns:a16="http://schemas.microsoft.com/office/drawing/2014/main" id="{DF5E4726-94A1-FED7-677B-96B372546603}"/>
              </a:ext>
            </a:extLst>
          </p:cNvPr>
          <p:cNvSpPr txBox="1">
            <a:spLocks noChangeArrowheads="1"/>
          </p:cNvSpPr>
          <p:nvPr userDrawn="1"/>
        </p:nvSpPr>
        <p:spPr>
          <a:xfrm>
            <a:off x="5699598" y="6576851"/>
            <a:ext cx="2895600" cy="152400"/>
          </a:xfrm>
          <a:prstGeom prst="rect">
            <a:avLst/>
          </a:prstGeom>
          <a:ln/>
        </p:spPr>
        <p:txBody>
          <a:bodyPr anchor="ctr"/>
          <a:lstStyle/>
          <a:p>
            <a:pPr algn="r"/>
            <a:r>
              <a:rPr lang="en-US" sz="750" dirty="0">
                <a:solidFill>
                  <a:schemeClr val="bg2"/>
                </a:solidFill>
                <a:latin typeface="Aptos Light" panose="020B0004020202020204" pitchFamily="34" charset="0"/>
                <a:ea typeface="Aptos" panose="02000000000000000000" pitchFamily="2" charset="0"/>
                <a:cs typeface="Arial" pitchFamily="34" charset="0"/>
              </a:rPr>
              <a:t> </a:t>
            </a:r>
          </a:p>
        </p:txBody>
      </p:sp>
      <p:pic>
        <p:nvPicPr>
          <p:cNvPr id="4" name="Graphic 3">
            <a:extLst>
              <a:ext uri="{FF2B5EF4-FFF2-40B4-BE49-F238E27FC236}">
                <a16:creationId xmlns:a16="http://schemas.microsoft.com/office/drawing/2014/main" id="{DA71EE48-8BD9-3BF1-C2B5-4944AA1E0A31}"/>
              </a:ext>
            </a:extLst>
          </p:cNvPr>
          <p:cNvPicPr>
            <a:picLocks noChangeAspect="1"/>
          </p:cNvPicPr>
          <p:nvPr userDrawn="1"/>
        </p:nvPicPr>
        <p:blipFill>
          <a:blip>
            <a:alphaModFix amt="0"/>
            <a:extLst>
              <a:ext uri="{96DAC541-7B7A-43D3-8B79-37D633B846F1}">
                <asvg:svgBlip xmlns:asvg="http://schemas.microsoft.com/office/drawing/2016/SVG/main" r:embed="rId33"/>
              </a:ext>
            </a:extLst>
          </a:blip>
          <a:stretch>
            <a:fillRect/>
          </a:stretch>
        </p:blipFill>
        <p:spPr>
          <a:xfrm>
            <a:off x="236019" y="6431818"/>
            <a:ext cx="1188988" cy="285824"/>
          </a:xfrm>
          <a:prstGeom prst="rect">
            <a:avLst/>
          </a:prstGeom>
        </p:spPr>
      </p:pic>
    </p:spTree>
    <p:extLst>
      <p:ext uri="{BB962C8B-B14F-4D97-AF65-F5344CB8AC3E}">
        <p14:creationId xmlns:p14="http://schemas.microsoft.com/office/powerpoint/2010/main" val="2196214776"/>
      </p:ext>
    </p:extLst>
  </p:cSld>
  <p:clrMap bg1="lt1" tx1="dk1" bg2="lt2" tx2="dk2" accent1="accent1" accent2="accent2" accent3="accent3" accent4="accent4" accent5="accent5" accent6="accent6" hlink="hlink" folHlink="folHlink"/>
  <p:sldLayoutIdLst>
    <p:sldLayoutId id="2147483873" r:id="rId1"/>
    <p:sldLayoutId id="2147483960" r:id="rId2"/>
    <p:sldLayoutId id="2147483939" r:id="rId3"/>
    <p:sldLayoutId id="2147483896" r:id="rId4"/>
    <p:sldLayoutId id="2147483927" r:id="rId5"/>
    <p:sldLayoutId id="2147483941" r:id="rId6"/>
    <p:sldLayoutId id="2147483832" r:id="rId7"/>
    <p:sldLayoutId id="2147483894" r:id="rId8"/>
    <p:sldLayoutId id="2147483829" r:id="rId9"/>
    <p:sldLayoutId id="2147483897" r:id="rId10"/>
    <p:sldLayoutId id="2147483833" r:id="rId11"/>
    <p:sldLayoutId id="2147483952" r:id="rId12"/>
    <p:sldLayoutId id="2147483953" r:id="rId13"/>
    <p:sldLayoutId id="2147483954" r:id="rId14"/>
    <p:sldLayoutId id="2147483955" r:id="rId15"/>
    <p:sldLayoutId id="2147483956" r:id="rId16"/>
    <p:sldLayoutId id="2147483834" r:id="rId17"/>
    <p:sldLayoutId id="2147483940" r:id="rId18"/>
    <p:sldLayoutId id="2147483835" r:id="rId19"/>
    <p:sldLayoutId id="2147483928" r:id="rId20"/>
    <p:sldLayoutId id="2147483906" r:id="rId21"/>
    <p:sldLayoutId id="2147483905" r:id="rId22"/>
    <p:sldLayoutId id="2147483937" r:id="rId23"/>
    <p:sldLayoutId id="2147483947" r:id="rId24"/>
    <p:sldLayoutId id="2147483948" r:id="rId25"/>
    <p:sldLayoutId id="2147483951" r:id="rId26"/>
    <p:sldLayoutId id="2147483949" r:id="rId27"/>
    <p:sldLayoutId id="2147483959" r:id="rId28"/>
    <p:sldLayoutId id="2147483861" r:id="rId29"/>
    <p:sldLayoutId id="2147483958" r:id="rId30"/>
    <p:sldLayoutId id="2147483849" r:id="rId31"/>
  </p:sldLayoutIdLst>
  <p:hf hdr="0" dt="0"/>
  <p:txStyles>
    <p:titleStyle>
      <a:lvl1pPr algn="l" defTabSz="685800" rtl="0" eaLnBrk="1" latinLnBrk="0" hangingPunct="1">
        <a:lnSpc>
          <a:spcPct val="90000"/>
        </a:lnSpc>
        <a:spcBef>
          <a:spcPct val="0"/>
        </a:spcBef>
        <a:buNone/>
        <a:defRPr sz="3200" b="1" i="0" kern="1200">
          <a:solidFill>
            <a:schemeClr val="tx1"/>
          </a:solidFill>
          <a:latin typeface="+mj-lt"/>
          <a:ea typeface="Aptos" panose="02000000000000000000" pitchFamily="2" charset="0"/>
          <a:cs typeface="+mj-cs"/>
        </a:defRPr>
      </a:lvl1pPr>
    </p:titleStyle>
    <p:bodyStyle>
      <a:lvl1pPr marL="0" indent="0" algn="l" defTabSz="685800" rtl="0" eaLnBrk="1" latinLnBrk="0" hangingPunct="1">
        <a:lnSpc>
          <a:spcPct val="90000"/>
        </a:lnSpc>
        <a:spcBef>
          <a:spcPts val="900"/>
        </a:spcBef>
        <a:spcAft>
          <a:spcPts val="45"/>
        </a:spcAft>
        <a:buFont typeface="Arial" panose="020B0604020202020204" pitchFamily="34" charset="0"/>
        <a:buNone/>
        <a:defRPr sz="2100" b="0" i="0" kern="1200">
          <a:solidFill>
            <a:schemeClr val="tx1"/>
          </a:solidFill>
          <a:latin typeface="+mn-lt"/>
          <a:ea typeface="Aptos" panose="02000000000000000000" pitchFamily="2" charset="0"/>
          <a:cs typeface="+mn-cs"/>
        </a:defRPr>
      </a:lvl1pPr>
      <a:lvl2pPr marL="514350" indent="-171450" algn="l" defTabSz="685800" rtl="0" eaLnBrk="1" latinLnBrk="0" hangingPunct="1">
        <a:lnSpc>
          <a:spcPct val="90000"/>
        </a:lnSpc>
        <a:spcBef>
          <a:spcPts val="900"/>
        </a:spcBef>
        <a:spcAft>
          <a:spcPts val="45"/>
        </a:spcAft>
        <a:buFont typeface="Arial" panose="020B0604020202020204" pitchFamily="34" charset="0"/>
        <a:buChar char="•"/>
        <a:defRPr sz="2100" b="0" i="0" kern="1200">
          <a:solidFill>
            <a:schemeClr val="tx1"/>
          </a:solidFill>
          <a:latin typeface="+mn-lt"/>
          <a:ea typeface="Aptos" panose="02000000000000000000" pitchFamily="2" charset="0"/>
          <a:cs typeface="+mn-cs"/>
        </a:defRPr>
      </a:lvl2pPr>
      <a:lvl3pPr marL="857250" indent="-171450" algn="l" defTabSz="685800" rtl="0" eaLnBrk="1" latinLnBrk="0" hangingPunct="1">
        <a:lnSpc>
          <a:spcPct val="90000"/>
        </a:lnSpc>
        <a:spcBef>
          <a:spcPts val="900"/>
        </a:spcBef>
        <a:spcAft>
          <a:spcPts val="45"/>
        </a:spcAft>
        <a:buFont typeface="Arial" panose="020B0604020202020204" pitchFamily="34" charset="0"/>
        <a:buChar char="•"/>
        <a:defRPr sz="2100" b="0" i="0" kern="1200">
          <a:solidFill>
            <a:schemeClr val="tx1"/>
          </a:solidFill>
          <a:latin typeface="+mn-lt"/>
          <a:ea typeface="Aptos" panose="02000000000000000000" pitchFamily="2" charset="0"/>
          <a:cs typeface="+mn-cs"/>
        </a:defRPr>
      </a:lvl3pPr>
      <a:lvl4pPr marL="1200150" indent="-171450" algn="l" defTabSz="685800" rtl="0" eaLnBrk="1" latinLnBrk="0" hangingPunct="1">
        <a:lnSpc>
          <a:spcPct val="90000"/>
        </a:lnSpc>
        <a:spcBef>
          <a:spcPts val="900"/>
        </a:spcBef>
        <a:spcAft>
          <a:spcPts val="45"/>
        </a:spcAft>
        <a:buFont typeface="Arial" panose="020B0604020202020204" pitchFamily="34" charset="0"/>
        <a:buChar char="•"/>
        <a:defRPr sz="2100" b="0" i="0" kern="1200">
          <a:solidFill>
            <a:schemeClr val="tx1"/>
          </a:solidFill>
          <a:latin typeface="+mn-lt"/>
          <a:ea typeface="Aptos" panose="02000000000000000000" pitchFamily="2" charset="0"/>
          <a:cs typeface="+mn-cs"/>
        </a:defRPr>
      </a:lvl4pPr>
      <a:lvl5pPr marL="1543050" indent="-171450" algn="l" defTabSz="685800" rtl="0" eaLnBrk="1" latinLnBrk="0" hangingPunct="1">
        <a:lnSpc>
          <a:spcPct val="90000"/>
        </a:lnSpc>
        <a:spcBef>
          <a:spcPts val="900"/>
        </a:spcBef>
        <a:spcAft>
          <a:spcPts val="45"/>
        </a:spcAft>
        <a:buFont typeface="Arial" panose="020B0604020202020204" pitchFamily="34" charset="0"/>
        <a:buChar char="•"/>
        <a:defRPr sz="2100" b="0" i="0" kern="1200">
          <a:solidFill>
            <a:schemeClr val="tx1"/>
          </a:solidFill>
          <a:latin typeface="+mn-lt"/>
          <a:ea typeface="Aptos" panose="02000000000000000000" pitchFamily="2" charset="0"/>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doi.org/10.1103/PhysRevAccelBeams.21.124403" TargetMode="External"/><Relationship Id="rId2" Type="http://schemas.openxmlformats.org/officeDocument/2006/relationships/hyperlink" Target="https://doi.org/10.1103/PhysRevSTAB.6.094202"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3.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gif"/></Relationships>
</file>

<file path=ppt/slides/_rels/slide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8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90.png"/><Relationship Id="rId4" Type="http://schemas.openxmlformats.org/officeDocument/2006/relationships/image" Target="../media/image300.png"/></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103/PhysRevAccelBeams.25.064002" TargetMode="External"/><Relationship Id="rId2" Type="http://schemas.openxmlformats.org/officeDocument/2006/relationships/hyperlink" Target="https://proceedings.jacow.org/abdwhb06/PAPERS/THAW03.PDF" TargetMode="External"/><Relationship Id="rId1" Type="http://schemas.openxmlformats.org/officeDocument/2006/relationships/slideLayout" Target="../slideLayouts/slideLayout7.xml"/><Relationship Id="rId5" Type="http://schemas.openxmlformats.org/officeDocument/2006/relationships/hyperlink" Target="https://journals.aps.org/pre/abstract/10.1103/PhysRevE.66.016503" TargetMode="External"/><Relationship Id="rId4" Type="http://schemas.openxmlformats.org/officeDocument/2006/relationships/hyperlink" Target="https://journals.aps.org/prab/abstract/10.1103/PhysRevSTAB.16.061002"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20.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30.png"/></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80.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80.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80.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3.png"/><Relationship Id="rId7" Type="http://schemas.openxmlformats.org/officeDocument/2006/relationships/image" Target="../media/image4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0.png"/><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2" Type="http://schemas.openxmlformats.org/officeDocument/2006/relationships/hyperlink" Target="https://doi.org/10.1103/bvwq-34jf"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6390C-CEAA-AE3E-D308-67B54CCC2D15}"/>
              </a:ext>
            </a:extLst>
          </p:cNvPr>
          <p:cNvSpPr>
            <a:spLocks noGrp="1"/>
          </p:cNvSpPr>
          <p:nvPr>
            <p:ph type="ctrTitle"/>
          </p:nvPr>
        </p:nvSpPr>
        <p:spPr/>
        <p:txBody>
          <a:bodyPr/>
          <a:lstStyle/>
          <a:p>
            <a:pPr>
              <a:lnSpc>
                <a:spcPct val="80000"/>
              </a:lnSpc>
            </a:pPr>
            <a:r>
              <a:rPr lang="en-US" dirty="0"/>
              <a:t>Phase space painting into non-planar modes for space charge mitigation</a:t>
            </a:r>
          </a:p>
        </p:txBody>
      </p:sp>
      <p:sp>
        <p:nvSpPr>
          <p:cNvPr id="3" name="Subtitle 2">
            <a:extLst>
              <a:ext uri="{FF2B5EF4-FFF2-40B4-BE49-F238E27FC236}">
                <a16:creationId xmlns:a16="http://schemas.microsoft.com/office/drawing/2014/main" id="{DEB2C592-37DE-0D7D-8852-D32330788A19}"/>
              </a:ext>
            </a:extLst>
          </p:cNvPr>
          <p:cNvSpPr>
            <a:spLocks noGrp="1"/>
          </p:cNvSpPr>
          <p:nvPr>
            <p:ph type="subTitle" idx="1"/>
          </p:nvPr>
        </p:nvSpPr>
        <p:spPr/>
        <p:txBody>
          <a:bodyPr/>
          <a:lstStyle/>
          <a:p>
            <a:r>
              <a:rPr lang="en-US" b="1" dirty="0"/>
              <a:t>Austin Hoover (with Nick Evans, Kelly Anderson, Vasiliy Morozov)</a:t>
            </a:r>
          </a:p>
          <a:p>
            <a:r>
              <a:rPr lang="en-US" dirty="0"/>
              <a:t>7</a:t>
            </a:r>
            <a:r>
              <a:rPr lang="en-US" baseline="30000" dirty="0"/>
              <a:t>th</a:t>
            </a:r>
            <a:r>
              <a:rPr lang="en-US" dirty="0"/>
              <a:t> ICFA Workshop on Space Charge | Oxford, UK</a:t>
            </a:r>
          </a:p>
          <a:p>
            <a:r>
              <a:rPr lang="en-US" dirty="0"/>
              <a:t>October 01, 2026</a:t>
            </a:r>
          </a:p>
        </p:txBody>
      </p:sp>
    </p:spTree>
    <p:extLst>
      <p:ext uri="{BB962C8B-B14F-4D97-AF65-F5344CB8AC3E}">
        <p14:creationId xmlns:p14="http://schemas.microsoft.com/office/powerpoint/2010/main" val="854331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2F8EB-734B-99CA-137A-2677B1D39F26}"/>
              </a:ext>
            </a:extLst>
          </p:cNvPr>
          <p:cNvSpPr>
            <a:spLocks noGrp="1"/>
          </p:cNvSpPr>
          <p:nvPr>
            <p:ph type="title"/>
          </p:nvPr>
        </p:nvSpPr>
        <p:spPr>
          <a:xfrm>
            <a:off x="236019" y="325369"/>
            <a:ext cx="8619324" cy="501650"/>
          </a:xfrm>
        </p:spPr>
        <p:txBody>
          <a:bodyPr/>
          <a:lstStyle/>
          <a:p>
            <a:r>
              <a:rPr lang="en-US" u="sng" dirty="0"/>
              <a:t>Eigenpainting</a:t>
            </a:r>
            <a:r>
              <a:rPr lang="en-US" dirty="0"/>
              <a:t> is a method to generate intense beam distributions with small 4D emittance</a:t>
            </a:r>
          </a:p>
        </p:txBody>
      </p:sp>
      <p:sp>
        <p:nvSpPr>
          <p:cNvPr id="3" name="Content Placeholder 2">
            <a:extLst>
              <a:ext uri="{FF2B5EF4-FFF2-40B4-BE49-F238E27FC236}">
                <a16:creationId xmlns:a16="http://schemas.microsoft.com/office/drawing/2014/main" id="{416DDA7F-D99F-A4F7-7C4D-CDBE405CB3E4}"/>
              </a:ext>
            </a:extLst>
          </p:cNvPr>
          <p:cNvSpPr>
            <a:spLocks noGrp="1"/>
          </p:cNvSpPr>
          <p:nvPr>
            <p:ph idx="1"/>
          </p:nvPr>
        </p:nvSpPr>
        <p:spPr>
          <a:xfrm>
            <a:off x="236019" y="1947041"/>
            <a:ext cx="8619324" cy="2058032"/>
          </a:xfrm>
        </p:spPr>
        <p:txBody>
          <a:bodyPr/>
          <a:lstStyle/>
          <a:p>
            <a:pPr marL="342900" indent="-342900">
              <a:buFont typeface="Arial" panose="020B0604020202020204" pitchFamily="34" charset="0"/>
              <a:buChar char="•"/>
            </a:pPr>
            <a:r>
              <a:rPr lang="en-US" dirty="0"/>
              <a:t>Originally proposed by Danilov in </a:t>
            </a:r>
            <a:r>
              <a:rPr lang="en-US" dirty="0">
                <a:hlinkClick r:id="rId2"/>
              </a:rPr>
              <a:t>2003</a:t>
            </a:r>
            <a:r>
              <a:rPr lang="en-US" dirty="0"/>
              <a:t>.</a:t>
            </a:r>
          </a:p>
          <a:p>
            <a:pPr marL="342900" indent="-342900">
              <a:buFont typeface="Arial" panose="020B0604020202020204" pitchFamily="34" charset="0"/>
              <a:buChar char="•"/>
            </a:pPr>
            <a:r>
              <a:rPr lang="en-US" dirty="0"/>
              <a:t>Experimental program at SNS going (slowly) since </a:t>
            </a:r>
            <a:r>
              <a:rPr lang="en-US" dirty="0">
                <a:hlinkClick r:id="rId3"/>
              </a:rPr>
              <a:t>2018</a:t>
            </a:r>
            <a:r>
              <a:rPr lang="en-US" dirty="0"/>
              <a:t>.</a:t>
            </a:r>
            <a:endParaRPr lang="en-US" sz="1800" dirty="0"/>
          </a:p>
          <a:p>
            <a:pPr marL="342900" indent="-342900">
              <a:buFont typeface="Arial" panose="020B0604020202020204" pitchFamily="34" charset="0"/>
              <a:buChar char="•"/>
            </a:pPr>
            <a:r>
              <a:rPr lang="en-US" dirty="0"/>
              <a:t>I will </a:t>
            </a:r>
            <a:r>
              <a:rPr lang="en-US" sz="1800" dirty="0"/>
              <a:t>explain the method and initial experiments + planned improvements and open questions.</a:t>
            </a:r>
            <a:endParaRPr lang="en-US" dirty="0"/>
          </a:p>
        </p:txBody>
      </p:sp>
      <p:grpSp>
        <p:nvGrpSpPr>
          <p:cNvPr id="5" name="Group 4">
            <a:extLst>
              <a:ext uri="{FF2B5EF4-FFF2-40B4-BE49-F238E27FC236}">
                <a16:creationId xmlns:a16="http://schemas.microsoft.com/office/drawing/2014/main" id="{CDA5586D-8331-3BDE-ABE7-4E2D40063F54}"/>
              </a:ext>
            </a:extLst>
          </p:cNvPr>
          <p:cNvGrpSpPr/>
          <p:nvPr/>
        </p:nvGrpSpPr>
        <p:grpSpPr>
          <a:xfrm>
            <a:off x="3666612" y="4167411"/>
            <a:ext cx="2285875" cy="1556320"/>
            <a:chOff x="1579089" y="3320232"/>
            <a:chExt cx="2285875" cy="1556320"/>
          </a:xfrm>
        </p:grpSpPr>
        <p:sp>
          <p:nvSpPr>
            <p:cNvPr id="6" name="TextBox 5">
              <a:extLst>
                <a:ext uri="{FF2B5EF4-FFF2-40B4-BE49-F238E27FC236}">
                  <a16:creationId xmlns:a16="http://schemas.microsoft.com/office/drawing/2014/main" id="{CDAF24A6-406A-9713-8EBA-58309EEF9215}"/>
                </a:ext>
              </a:extLst>
            </p:cNvPr>
            <p:cNvSpPr txBox="1"/>
            <p:nvPr/>
          </p:nvSpPr>
          <p:spPr>
            <a:xfrm>
              <a:off x="3864899" y="3654982"/>
              <a:ext cx="65" cy="276999"/>
            </a:xfrm>
            <a:prstGeom prst="rect">
              <a:avLst/>
            </a:prstGeom>
            <a:noFill/>
          </p:spPr>
          <p:txBody>
            <a:bodyPr wrap="none" lIns="0" tIns="0" rIns="0" bIns="0" rtlCol="0">
              <a:spAutoFit/>
            </a:bodyPr>
            <a:lstStyle/>
            <a:p>
              <a:endParaRPr lang="en-US" dirty="0"/>
            </a:p>
          </p:txBody>
        </p:sp>
        <p:grpSp>
          <p:nvGrpSpPr>
            <p:cNvPr id="7" name="Group 6">
              <a:extLst>
                <a:ext uri="{FF2B5EF4-FFF2-40B4-BE49-F238E27FC236}">
                  <a16:creationId xmlns:a16="http://schemas.microsoft.com/office/drawing/2014/main" id="{0161B89E-652D-C5AE-50C4-BA5D00B8700D}"/>
                </a:ext>
              </a:extLst>
            </p:cNvPr>
            <p:cNvGrpSpPr>
              <a:grpSpLocks noChangeAspect="1"/>
            </p:cNvGrpSpPr>
            <p:nvPr/>
          </p:nvGrpSpPr>
          <p:grpSpPr>
            <a:xfrm>
              <a:off x="1579089" y="3320232"/>
              <a:ext cx="1274885" cy="1556320"/>
              <a:chOff x="1732084" y="2672860"/>
              <a:chExt cx="1274885" cy="1556320"/>
            </a:xfrm>
          </p:grpSpPr>
          <p:grpSp>
            <p:nvGrpSpPr>
              <p:cNvPr id="8" name="Group 7">
                <a:extLst>
                  <a:ext uri="{FF2B5EF4-FFF2-40B4-BE49-F238E27FC236}">
                    <a16:creationId xmlns:a16="http://schemas.microsoft.com/office/drawing/2014/main" id="{6631084C-46A1-58B0-E8E6-4F573C5E2CA9}"/>
                  </a:ext>
                </a:extLst>
              </p:cNvPr>
              <p:cNvGrpSpPr>
                <a:grpSpLocks noChangeAspect="1"/>
              </p:cNvGrpSpPr>
              <p:nvPr/>
            </p:nvGrpSpPr>
            <p:grpSpPr>
              <a:xfrm>
                <a:off x="1732084" y="2672860"/>
                <a:ext cx="1274885" cy="1274885"/>
                <a:chOff x="1670538" y="2839915"/>
                <a:chExt cx="1354016" cy="1354016"/>
              </a:xfrm>
            </p:grpSpPr>
            <p:cxnSp>
              <p:nvCxnSpPr>
                <p:cNvPr id="10" name="Straight Arrow Connector 9">
                  <a:extLst>
                    <a:ext uri="{FF2B5EF4-FFF2-40B4-BE49-F238E27FC236}">
                      <a16:creationId xmlns:a16="http://schemas.microsoft.com/office/drawing/2014/main" id="{3BE91596-D0BA-209F-4B19-A0EF8B9FFC43}"/>
                    </a:ext>
                  </a:extLst>
                </p:cNvPr>
                <p:cNvCxnSpPr/>
                <p:nvPr/>
              </p:nvCxnSpPr>
              <p:spPr>
                <a:xfrm flipV="1">
                  <a:off x="1670538" y="2839915"/>
                  <a:ext cx="0" cy="1354016"/>
                </a:xfrm>
                <a:prstGeom prst="straightConnector1">
                  <a:avLst/>
                </a:prstGeom>
                <a:ln w="19050">
                  <a:solidFill>
                    <a:schemeClr val="tx1">
                      <a:lumMod val="50000"/>
                    </a:schemeClr>
                  </a:solidFill>
                  <a:tailEnd type="triangle"/>
                </a:ln>
              </p:spPr>
              <p:style>
                <a:lnRef idx="1">
                  <a:schemeClr val="accent5"/>
                </a:lnRef>
                <a:fillRef idx="0">
                  <a:schemeClr val="accent5"/>
                </a:fillRef>
                <a:effectRef idx="0">
                  <a:schemeClr val="accent5"/>
                </a:effectRef>
                <a:fontRef idx="minor">
                  <a:schemeClr val="tx1"/>
                </a:fontRef>
              </p:style>
            </p:cxnSp>
            <p:cxnSp>
              <p:nvCxnSpPr>
                <p:cNvPr id="11" name="Straight Arrow Connector 10">
                  <a:extLst>
                    <a:ext uri="{FF2B5EF4-FFF2-40B4-BE49-F238E27FC236}">
                      <a16:creationId xmlns:a16="http://schemas.microsoft.com/office/drawing/2014/main" id="{5903C88A-D9CC-A855-F54B-A1AFFEDB6AB0}"/>
                    </a:ext>
                  </a:extLst>
                </p:cNvPr>
                <p:cNvCxnSpPr>
                  <a:cxnSpLocks/>
                </p:cNvCxnSpPr>
                <p:nvPr/>
              </p:nvCxnSpPr>
              <p:spPr>
                <a:xfrm rot="5400000" flipV="1">
                  <a:off x="2347546" y="3508131"/>
                  <a:ext cx="0" cy="1354016"/>
                </a:xfrm>
                <a:prstGeom prst="straightConnector1">
                  <a:avLst/>
                </a:prstGeom>
                <a:ln w="19050">
                  <a:solidFill>
                    <a:schemeClr val="tx1">
                      <a:lumMod val="50000"/>
                    </a:schemeClr>
                  </a:solidFill>
                  <a:tailEnd type="triangle"/>
                </a:ln>
              </p:spPr>
              <p:style>
                <a:lnRef idx="1">
                  <a:schemeClr val="accent5"/>
                </a:lnRef>
                <a:fillRef idx="0">
                  <a:schemeClr val="accent5"/>
                </a:fillRef>
                <a:effectRef idx="0">
                  <a:schemeClr val="accent5"/>
                </a:effectRef>
                <a:fontRef idx="minor">
                  <a:schemeClr val="tx1"/>
                </a:fontRef>
              </p:style>
            </p:cxnSp>
          </p:grpSp>
          <p:sp>
            <p:nvSpPr>
              <p:cNvPr id="9" name="TextBox 8">
                <a:extLst>
                  <a:ext uri="{FF2B5EF4-FFF2-40B4-BE49-F238E27FC236}">
                    <a16:creationId xmlns:a16="http://schemas.microsoft.com/office/drawing/2014/main" id="{82EBC40A-0C85-A512-61AF-C96F8A4D341C}"/>
                  </a:ext>
                </a:extLst>
              </p:cNvPr>
              <p:cNvSpPr txBox="1"/>
              <p:nvPr/>
            </p:nvSpPr>
            <p:spPr>
              <a:xfrm>
                <a:off x="2255228" y="3952181"/>
                <a:ext cx="65" cy="276999"/>
              </a:xfrm>
              <a:prstGeom prst="rect">
                <a:avLst/>
              </a:prstGeom>
              <a:noFill/>
            </p:spPr>
            <p:txBody>
              <a:bodyPr wrap="none" lIns="0" tIns="0" rIns="0" bIns="0" rtlCol="0">
                <a:spAutoFit/>
              </a:bodyPr>
              <a:lstStyle/>
              <a:p>
                <a:endParaRPr lang="en-US" b="1" dirty="0">
                  <a:solidFill>
                    <a:srgbClr val="000000"/>
                  </a:solidFill>
                </a:endParaRPr>
              </a:p>
            </p:txBody>
          </p:sp>
        </p:grpSp>
      </p:grpSp>
      <p:sp>
        <p:nvSpPr>
          <p:cNvPr id="13" name="TextBox 12">
            <a:extLst>
              <a:ext uri="{FF2B5EF4-FFF2-40B4-BE49-F238E27FC236}">
                <a16:creationId xmlns:a16="http://schemas.microsoft.com/office/drawing/2014/main" id="{65D9F9AA-71AF-B602-36DD-73A53F518020}"/>
              </a:ext>
            </a:extLst>
          </p:cNvPr>
          <p:cNvSpPr txBox="1"/>
          <p:nvPr/>
        </p:nvSpPr>
        <p:spPr>
          <a:xfrm>
            <a:off x="3548880" y="3756971"/>
            <a:ext cx="1428596" cy="307777"/>
          </a:xfrm>
          <a:prstGeom prst="rect">
            <a:avLst/>
          </a:prstGeom>
          <a:noFill/>
        </p:spPr>
        <p:txBody>
          <a:bodyPr wrap="none" rtlCol="0">
            <a:spAutoFit/>
          </a:bodyPr>
          <a:lstStyle/>
          <a:p>
            <a:r>
              <a:rPr lang="en-US" sz="1400" dirty="0"/>
              <a:t>4D phase space</a:t>
            </a:r>
          </a:p>
        </p:txBody>
      </p:sp>
      <p:sp>
        <p:nvSpPr>
          <p:cNvPr id="14" name="TextBox 13">
            <a:extLst>
              <a:ext uri="{FF2B5EF4-FFF2-40B4-BE49-F238E27FC236}">
                <a16:creationId xmlns:a16="http://schemas.microsoft.com/office/drawing/2014/main" id="{B0894C80-A3F0-7602-8CE5-FCF0BB0CB908}"/>
              </a:ext>
            </a:extLst>
          </p:cNvPr>
          <p:cNvSpPr txBox="1"/>
          <p:nvPr/>
        </p:nvSpPr>
        <p:spPr>
          <a:xfrm>
            <a:off x="5365192" y="4575180"/>
            <a:ext cx="760144" cy="307777"/>
          </a:xfrm>
          <a:prstGeom prst="rect">
            <a:avLst/>
          </a:prstGeom>
          <a:noFill/>
        </p:spPr>
        <p:txBody>
          <a:bodyPr wrap="none" rtlCol="0">
            <a:spAutoFit/>
          </a:bodyPr>
          <a:lstStyle/>
          <a:p>
            <a:r>
              <a:rPr lang="en-US" sz="1400" dirty="0"/>
              <a:t>2D disk</a:t>
            </a:r>
          </a:p>
        </p:txBody>
      </p:sp>
      <p:pic>
        <p:nvPicPr>
          <p:cNvPr id="15" name="Picture 14" descr="Chart, scatter chart&#10;&#10;AI-generated content may be incorrect.">
            <a:extLst>
              <a:ext uri="{FF2B5EF4-FFF2-40B4-BE49-F238E27FC236}">
                <a16:creationId xmlns:a16="http://schemas.microsoft.com/office/drawing/2014/main" id="{83DFE2DC-DE0D-20DB-7252-1C7B92ECBF14}"/>
              </a:ext>
            </a:extLst>
          </p:cNvPr>
          <p:cNvPicPr>
            <a:picLocks noChangeAspect="1"/>
          </p:cNvPicPr>
          <p:nvPr/>
        </p:nvPicPr>
        <p:blipFill>
          <a:blip r:embed="rId4"/>
          <a:srcRect l="10264" t="47246" r="69738" b="32087"/>
          <a:stretch>
            <a:fillRect/>
          </a:stretch>
        </p:blipFill>
        <p:spPr>
          <a:xfrm>
            <a:off x="3817357" y="4248075"/>
            <a:ext cx="949682" cy="981415"/>
          </a:xfrm>
          <a:prstGeom prst="rect">
            <a:avLst/>
          </a:prstGeom>
        </p:spPr>
      </p:pic>
      <p:cxnSp>
        <p:nvCxnSpPr>
          <p:cNvPr id="18" name="Straight Arrow Connector 17">
            <a:extLst>
              <a:ext uri="{FF2B5EF4-FFF2-40B4-BE49-F238E27FC236}">
                <a16:creationId xmlns:a16="http://schemas.microsoft.com/office/drawing/2014/main" id="{FF3B9B05-19B5-3F43-96D3-C9BF399720BC}"/>
              </a:ext>
            </a:extLst>
          </p:cNvPr>
          <p:cNvCxnSpPr>
            <a:cxnSpLocks/>
          </p:cNvCxnSpPr>
          <p:nvPr/>
        </p:nvCxnSpPr>
        <p:spPr>
          <a:xfrm flipH="1">
            <a:off x="4941498" y="4736763"/>
            <a:ext cx="368950" cy="0"/>
          </a:xfrm>
          <a:prstGeom prst="straightConnector1">
            <a:avLst/>
          </a:prstGeom>
          <a:ln w="19050">
            <a:solidFill>
              <a:srgbClr val="0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8141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710A7-9AE1-1261-8D47-974850A2748A}"/>
              </a:ext>
            </a:extLst>
          </p:cNvPr>
          <p:cNvSpPr>
            <a:spLocks noGrp="1"/>
          </p:cNvSpPr>
          <p:nvPr>
            <p:ph type="title"/>
          </p:nvPr>
        </p:nvSpPr>
        <p:spPr>
          <a:xfrm>
            <a:off x="236019" y="325369"/>
            <a:ext cx="8619324" cy="501650"/>
          </a:xfrm>
        </p:spPr>
        <p:txBody>
          <a:bodyPr/>
          <a:lstStyle/>
          <a:p>
            <a:r>
              <a:rPr lang="en-US" dirty="0"/>
              <a:t>Start with turn-by-turn coordinates in a linear lattice</a:t>
            </a:r>
          </a:p>
        </p:txBody>
      </p:sp>
      <p:pic>
        <p:nvPicPr>
          <p:cNvPr id="5" name="Picture 4">
            <a:extLst>
              <a:ext uri="{FF2B5EF4-FFF2-40B4-BE49-F238E27FC236}">
                <a16:creationId xmlns:a16="http://schemas.microsoft.com/office/drawing/2014/main" id="{6A52655F-7B81-52D9-9536-41C900723373}"/>
              </a:ext>
            </a:extLst>
          </p:cNvPr>
          <p:cNvPicPr>
            <a:picLocks noChangeAspect="1"/>
          </p:cNvPicPr>
          <p:nvPr/>
        </p:nvPicPr>
        <p:blipFill>
          <a:blip r:embed="rId2"/>
          <a:stretch>
            <a:fillRect/>
          </a:stretch>
        </p:blipFill>
        <p:spPr>
          <a:xfrm>
            <a:off x="2488280" y="1799173"/>
            <a:ext cx="4114801" cy="4114801"/>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14BCD263-0879-97DB-5DBD-887CC6FA8EB7}"/>
                  </a:ext>
                </a:extLst>
              </p:cNvPr>
              <p:cNvSpPr txBox="1"/>
              <p:nvPr/>
            </p:nvSpPr>
            <p:spPr>
              <a:xfrm>
                <a:off x="4658250" y="2034736"/>
                <a:ext cx="1452192" cy="246221"/>
              </a:xfrm>
              <a:prstGeom prst="rect">
                <a:avLst/>
              </a:prstGeom>
              <a:noFill/>
            </p:spPr>
            <p:txBody>
              <a:bodyPr wrap="none" lIns="0" tIns="0" rIns="0" bIns="0" rtlCol="0">
                <a:spAutoFit/>
              </a:bodyPr>
              <a:lstStyle/>
              <a:p>
                <a:pPr/>
                <a14:m>
                  <m:oMathPara xmlns:m="http://schemas.openxmlformats.org/officeDocument/2006/math">
                    <m:oMath>
                      <m:r>
                        <a:rPr lang="en-US" sz="1600" b="1" i="1" smtClean="0">
                          <a:solidFill>
                            <a:schemeClr val="tx1"/>
                          </a:solidFill>
                          <a:latin typeface="Cambria Math" panose="02040503050406030204" pitchFamily="18" charset="0"/>
                        </a:rPr>
                        <m:t>𝒙</m:t>
                      </m:r>
                      <m:r>
                        <a:rPr lang="en-US" sz="1600" b="1" i="1" smtClean="0">
                          <a:solidFill>
                            <a:schemeClr val="tx1"/>
                          </a:solidFill>
                          <a:latin typeface="Cambria Math" panose="02040503050406030204" pitchFamily="18" charset="0"/>
                        </a:rPr>
                        <m:t>=</m:t>
                      </m:r>
                      <m:sSup>
                        <m:sSupPr>
                          <m:ctrlPr>
                            <a:rPr lang="en-US" sz="1600" b="1" i="1" smtClean="0">
                              <a:solidFill>
                                <a:schemeClr val="tx1"/>
                              </a:solidFill>
                              <a:latin typeface="Cambria Math" panose="02040503050406030204" pitchFamily="18" charset="0"/>
                            </a:rPr>
                          </m:ctrlPr>
                        </m:sSupPr>
                        <m:e>
                          <m:d>
                            <m:dPr>
                              <m:begChr m:val="["/>
                              <m:endChr m:val="]"/>
                              <m:ctrlPr>
                                <a:rPr lang="en-US" sz="1600" b="1" i="1" smtClean="0">
                                  <a:solidFill>
                                    <a:schemeClr val="tx1"/>
                                  </a:solidFill>
                                  <a:latin typeface="Cambria Math" panose="02040503050406030204" pitchFamily="18" charset="0"/>
                                </a:rPr>
                              </m:ctrlPr>
                            </m:dPr>
                            <m:e>
                              <m:r>
                                <a:rPr lang="en-US" sz="1600" b="1" i="1" smtClean="0">
                                  <a:solidFill>
                                    <a:schemeClr val="tx1"/>
                                  </a:solidFill>
                                  <a:latin typeface="Cambria Math" panose="02040503050406030204" pitchFamily="18" charset="0"/>
                                </a:rPr>
                                <m:t>𝑥</m:t>
                              </m:r>
                              <m:r>
                                <a:rPr lang="en-US" sz="1600" b="1" i="1" smtClean="0">
                                  <a:solidFill>
                                    <a:schemeClr val="tx1"/>
                                  </a:solidFill>
                                  <a:latin typeface="Cambria Math" panose="02040503050406030204" pitchFamily="18" charset="0"/>
                                </a:rPr>
                                <m:t>,</m:t>
                              </m:r>
                              <m:r>
                                <a:rPr lang="en-US" sz="1600" b="1" i="1" smtClean="0">
                                  <a:solidFill>
                                    <a:schemeClr val="tx1"/>
                                  </a:solidFill>
                                  <a:latin typeface="Cambria Math" panose="02040503050406030204" pitchFamily="18" charset="0"/>
                                </a:rPr>
                                <m:t>𝑥</m:t>
                              </m:r>
                              <m:r>
                                <a:rPr lang="en-US" sz="1600" b="1" i="1" smtClean="0">
                                  <a:solidFill>
                                    <a:schemeClr val="tx1"/>
                                  </a:solidFill>
                                  <a:latin typeface="Cambria Math" panose="02040503050406030204" pitchFamily="18" charset="0"/>
                                </a:rPr>
                                <m:t>’,</m:t>
                              </m:r>
                              <m:r>
                                <a:rPr lang="en-US" sz="1600" b="1" i="1" smtClean="0">
                                  <a:solidFill>
                                    <a:schemeClr val="tx1"/>
                                  </a:solidFill>
                                  <a:latin typeface="Cambria Math" panose="02040503050406030204" pitchFamily="18" charset="0"/>
                                </a:rPr>
                                <m:t>𝑦</m:t>
                              </m:r>
                              <m:r>
                                <a:rPr lang="en-US" sz="1600" b="1" i="1" smtClean="0">
                                  <a:solidFill>
                                    <a:schemeClr val="tx1"/>
                                  </a:solidFill>
                                  <a:latin typeface="Cambria Math" panose="02040503050406030204" pitchFamily="18" charset="0"/>
                                </a:rPr>
                                <m:t>,</m:t>
                              </m:r>
                              <m:r>
                                <a:rPr lang="en-US" sz="1600" b="1" i="1" smtClean="0">
                                  <a:solidFill>
                                    <a:schemeClr val="tx1"/>
                                  </a:solidFill>
                                  <a:latin typeface="Cambria Math" panose="02040503050406030204" pitchFamily="18" charset="0"/>
                                </a:rPr>
                                <m:t>𝑦</m:t>
                              </m:r>
                              <m:r>
                                <a:rPr lang="en-US" sz="1600" b="1" i="1" smtClean="0">
                                  <a:solidFill>
                                    <a:schemeClr val="tx1"/>
                                  </a:solidFill>
                                  <a:latin typeface="Cambria Math" panose="02040503050406030204" pitchFamily="18" charset="0"/>
                                </a:rPr>
                                <m:t>’</m:t>
                              </m:r>
                            </m:e>
                          </m:d>
                        </m:e>
                        <m:sup>
                          <m:r>
                            <a:rPr lang="en-US" sz="1600" b="1" i="1" smtClean="0">
                              <a:solidFill>
                                <a:schemeClr val="tx1"/>
                              </a:solidFill>
                              <a:latin typeface="Cambria Math" panose="02040503050406030204" pitchFamily="18" charset="0"/>
                            </a:rPr>
                            <m:t>𝑇</m:t>
                          </m:r>
                        </m:sup>
                      </m:sSup>
                    </m:oMath>
                  </m:oMathPara>
                </a14:m>
                <a:endParaRPr lang="en-US" sz="1600" dirty="0">
                  <a:solidFill>
                    <a:schemeClr val="tx1"/>
                  </a:solidFill>
                </a:endParaRPr>
              </a:p>
            </p:txBody>
          </p:sp>
        </mc:Choice>
        <mc:Fallback xmlns="">
          <p:sp>
            <p:nvSpPr>
              <p:cNvPr id="7" name="TextBox 6">
                <a:extLst>
                  <a:ext uri="{FF2B5EF4-FFF2-40B4-BE49-F238E27FC236}">
                    <a16:creationId xmlns:a16="http://schemas.microsoft.com/office/drawing/2014/main" id="{14BCD263-0879-97DB-5DBD-887CC6FA8EB7}"/>
                  </a:ext>
                </a:extLst>
              </p:cNvPr>
              <p:cNvSpPr txBox="1">
                <a:spLocks noRot="1" noChangeAspect="1" noMove="1" noResize="1" noEditPoints="1" noAdjustHandles="1" noChangeArrowheads="1" noChangeShapeType="1" noTextEdit="1"/>
              </p:cNvSpPr>
              <p:nvPr/>
            </p:nvSpPr>
            <p:spPr>
              <a:xfrm>
                <a:off x="4658250" y="2034736"/>
                <a:ext cx="1452192" cy="246221"/>
              </a:xfrm>
              <a:prstGeom prst="rect">
                <a:avLst/>
              </a:prstGeom>
              <a:blipFill>
                <a:blip r:embed="rId3"/>
                <a:stretch>
                  <a:fillRect l="-1739" t="-10000" r="-870" b="-30000"/>
                </a:stretch>
              </a:blipFill>
            </p:spPr>
            <p:txBody>
              <a:bodyPr/>
              <a:lstStyle/>
              <a:p>
                <a:r>
                  <a:rPr lang="en-US">
                    <a:noFill/>
                  </a:rPr>
                  <a:t> </a:t>
                </a:r>
              </a:p>
            </p:txBody>
          </p:sp>
        </mc:Fallback>
      </mc:AlternateContent>
    </p:spTree>
    <p:extLst>
      <p:ext uri="{BB962C8B-B14F-4D97-AF65-F5344CB8AC3E}">
        <p14:creationId xmlns:p14="http://schemas.microsoft.com/office/powerpoint/2010/main" val="92774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51F4B-E41B-BFE2-359F-63FF50DC0AB0}"/>
              </a:ext>
            </a:extLst>
          </p:cNvPr>
          <p:cNvSpPr>
            <a:spLocks noGrp="1"/>
          </p:cNvSpPr>
          <p:nvPr>
            <p:ph type="title"/>
          </p:nvPr>
        </p:nvSpPr>
        <p:spPr>
          <a:xfrm>
            <a:off x="236019" y="325369"/>
            <a:ext cx="8619324" cy="501650"/>
          </a:xfrm>
        </p:spPr>
        <p:txBody>
          <a:bodyPr/>
          <a:lstStyle/>
          <a:p>
            <a:r>
              <a:rPr lang="en-US" dirty="0"/>
              <a:t>Express coordinates as linear combination of transfer matrix eigenvectors (modes)</a:t>
            </a:r>
          </a:p>
        </p:txBody>
      </p:sp>
      <p:grpSp>
        <p:nvGrpSpPr>
          <p:cNvPr id="10" name="Group 9">
            <a:extLst>
              <a:ext uri="{FF2B5EF4-FFF2-40B4-BE49-F238E27FC236}">
                <a16:creationId xmlns:a16="http://schemas.microsoft.com/office/drawing/2014/main" id="{3CDCF95C-C804-E8DA-4B4A-44854E977CA6}"/>
              </a:ext>
            </a:extLst>
          </p:cNvPr>
          <p:cNvGrpSpPr/>
          <p:nvPr/>
        </p:nvGrpSpPr>
        <p:grpSpPr>
          <a:xfrm>
            <a:off x="4403456" y="2003802"/>
            <a:ext cx="4357924" cy="1046687"/>
            <a:chOff x="4372990" y="1799174"/>
            <a:chExt cx="4357924" cy="1046687"/>
          </a:xfrm>
        </p:grpSpPr>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51C85A5E-68EB-8F24-2975-0878A30B62EE}"/>
                    </a:ext>
                  </a:extLst>
                </p:cNvPr>
                <p:cNvSpPr txBox="1"/>
                <p:nvPr/>
              </p:nvSpPr>
              <p:spPr>
                <a:xfrm>
                  <a:off x="4576208" y="1799174"/>
                  <a:ext cx="4135106" cy="298223"/>
                </a:xfrm>
                <a:prstGeom prst="rect">
                  <a:avLst/>
                </a:prstGeom>
                <a:noFill/>
              </p:spPr>
              <p:txBody>
                <a:bodyPr wrap="none" lIns="0" tIns="0" rIns="0" bIns="0" rtlCol="0">
                  <a:spAutoFit/>
                </a:bodyPr>
                <a:lstStyle/>
                <a:p>
                  <a:pPr/>
                  <a14:m>
                    <m:oMathPara xmlns:m="http://schemas.openxmlformats.org/officeDocument/2006/math">
                      <m:oMath>
                        <m:r>
                          <a:rPr lang="en-US" sz="1600" b="1" i="1" smtClean="0">
                            <a:solidFill>
                              <a:schemeClr val="tx1"/>
                            </a:solidFill>
                            <a:latin typeface="Cambria Math" panose="02040503050406030204" pitchFamily="18" charset="0"/>
                          </a:rPr>
                          <m:t>𝒙</m:t>
                        </m:r>
                        <m:r>
                          <a:rPr lang="en-US" sz="1600" b="1" i="1" smtClean="0">
                            <a:solidFill>
                              <a:schemeClr val="tx1"/>
                            </a:solidFill>
                            <a:latin typeface="Cambria Math" panose="02040503050406030204" pitchFamily="18" charset="0"/>
                          </a:rPr>
                          <m:t>=</m:t>
                        </m:r>
                        <m:r>
                          <a:rPr lang="en-US" sz="1600" b="1" i="1" smtClean="0">
                            <a:solidFill>
                              <a:schemeClr val="tx1"/>
                            </a:solidFill>
                            <a:latin typeface="Cambria Math" panose="02040503050406030204" pitchFamily="18" charset="0"/>
                          </a:rPr>
                          <m:t>ℜ</m:t>
                        </m:r>
                        <m:d>
                          <m:dPr>
                            <m:begChr m:val="{"/>
                            <m:endChr m:val="}"/>
                            <m:ctrlPr>
                              <a:rPr lang="en-US" sz="1600" b="1" i="1" smtClean="0">
                                <a:solidFill>
                                  <a:srgbClr val="FF0000"/>
                                </a:solidFill>
                                <a:latin typeface="Cambria Math" panose="02040503050406030204" pitchFamily="18" charset="0"/>
                              </a:rPr>
                            </m:ctrlPr>
                          </m:dPr>
                          <m:e>
                            <m:rad>
                              <m:radPr>
                                <m:degHide m:val="on"/>
                                <m:ctrlPr>
                                  <a:rPr lang="en-US" sz="1600" b="1" i="1" smtClean="0">
                                    <a:solidFill>
                                      <a:srgbClr val="FF0000"/>
                                    </a:solidFill>
                                    <a:latin typeface="Cambria Math" panose="02040503050406030204" pitchFamily="18" charset="0"/>
                                  </a:rPr>
                                </m:ctrlPr>
                              </m:radPr>
                              <m:deg/>
                              <m:e>
                                <m:r>
                                  <a:rPr lang="en-US" sz="1600" b="1" i="1" smtClean="0">
                                    <a:solidFill>
                                      <a:srgbClr val="FF0000"/>
                                    </a:solidFill>
                                    <a:latin typeface="Cambria Math" panose="02040503050406030204" pitchFamily="18" charset="0"/>
                                  </a:rPr>
                                  <m:t>2</m:t>
                                </m:r>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𝐽</m:t>
                                    </m:r>
                                  </m:e>
                                  <m:sub>
                                    <m:r>
                                      <a:rPr lang="en-US" sz="1600" b="1" i="1" smtClean="0">
                                        <a:solidFill>
                                          <a:srgbClr val="FF0000"/>
                                        </a:solidFill>
                                        <a:latin typeface="Cambria Math" panose="02040503050406030204" pitchFamily="18" charset="0"/>
                                      </a:rPr>
                                      <m:t>1</m:t>
                                    </m:r>
                                  </m:sub>
                                </m:sSub>
                              </m:e>
                            </m:rad>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𝒗</m:t>
                                </m:r>
                              </m:e>
                              <m:sub>
                                <m:r>
                                  <a:rPr lang="en-US" sz="1600" b="1" i="1" smtClean="0">
                                    <a:solidFill>
                                      <a:srgbClr val="FF0000"/>
                                    </a:solidFill>
                                    <a:latin typeface="Cambria Math" panose="02040503050406030204" pitchFamily="18" charset="0"/>
                                  </a:rPr>
                                  <m:t>1</m:t>
                                </m:r>
                              </m:sub>
                            </m:sSub>
                            <m:sSup>
                              <m:sSupPr>
                                <m:ctrlPr>
                                  <a:rPr lang="en-US" sz="1600" b="1" i="1" smtClean="0">
                                    <a:solidFill>
                                      <a:srgbClr val="FF0000"/>
                                    </a:solidFill>
                                    <a:latin typeface="Cambria Math" panose="02040503050406030204" pitchFamily="18" charset="0"/>
                                  </a:rPr>
                                </m:ctrlPr>
                              </m:sSupPr>
                              <m:e>
                                <m:r>
                                  <a:rPr lang="en-US" sz="1600" b="1" i="1" smtClean="0">
                                    <a:solidFill>
                                      <a:srgbClr val="FF0000"/>
                                    </a:solidFill>
                                    <a:latin typeface="Cambria Math" panose="02040503050406030204" pitchFamily="18" charset="0"/>
                                  </a:rPr>
                                  <m:t>𝑒</m:t>
                                </m:r>
                              </m:e>
                              <m:sup>
                                <m:r>
                                  <a:rPr lang="en-US" sz="1600" b="1" i="1" smtClean="0">
                                    <a:solidFill>
                                      <a:srgbClr val="FF0000"/>
                                    </a:solidFill>
                                    <a:latin typeface="Cambria Math" panose="02040503050406030204" pitchFamily="18" charset="0"/>
                                  </a:rPr>
                                  <m:t>−</m:t>
                                </m:r>
                                <m:r>
                                  <a:rPr lang="en-US" sz="1600" b="1" i="1" smtClean="0">
                                    <a:solidFill>
                                      <a:srgbClr val="FF0000"/>
                                    </a:solidFill>
                                    <a:latin typeface="Cambria Math" panose="02040503050406030204" pitchFamily="18" charset="0"/>
                                  </a:rPr>
                                  <m:t>𝑖</m:t>
                                </m:r>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𝜓</m:t>
                                    </m:r>
                                  </m:e>
                                  <m:sub>
                                    <m:r>
                                      <a:rPr lang="en-US" sz="1600" b="1" i="1" smtClean="0">
                                        <a:solidFill>
                                          <a:srgbClr val="FF0000"/>
                                        </a:solidFill>
                                        <a:latin typeface="Cambria Math" panose="02040503050406030204" pitchFamily="18" charset="0"/>
                                      </a:rPr>
                                      <m:t>1</m:t>
                                    </m:r>
                                  </m:sub>
                                </m:sSub>
                              </m:sup>
                            </m:sSup>
                            <m:r>
                              <a:rPr lang="en-US" sz="1600" b="1" i="1" smtClean="0">
                                <a:solidFill>
                                  <a:schemeClr val="tx1"/>
                                </a:solidFill>
                                <a:latin typeface="Cambria Math" panose="02040503050406030204" pitchFamily="18" charset="0"/>
                              </a:rPr>
                              <m:t>         +</m:t>
                            </m:r>
                            <m:rad>
                              <m:radPr>
                                <m:degHide m:val="on"/>
                                <m:ctrlPr>
                                  <a:rPr lang="en-US" sz="1600" b="1" i="1" smtClean="0">
                                    <a:solidFill>
                                      <a:srgbClr val="0070C0"/>
                                    </a:solidFill>
                                    <a:latin typeface="Cambria Math" panose="02040503050406030204" pitchFamily="18" charset="0"/>
                                  </a:rPr>
                                </m:ctrlPr>
                              </m:radPr>
                              <m:deg/>
                              <m:e>
                                <m:r>
                                  <a:rPr lang="en-US" sz="1600" b="1" i="1" smtClean="0">
                                    <a:solidFill>
                                      <a:srgbClr val="0070C0"/>
                                    </a:solidFill>
                                    <a:latin typeface="Cambria Math" panose="02040503050406030204" pitchFamily="18" charset="0"/>
                                  </a:rPr>
                                  <m:t>2</m:t>
                                </m:r>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𝐽</m:t>
                                    </m:r>
                                  </m:e>
                                  <m:sub>
                                    <m:r>
                                      <a:rPr lang="en-US" sz="1600" b="1" i="1" smtClean="0">
                                        <a:solidFill>
                                          <a:srgbClr val="0070C0"/>
                                        </a:solidFill>
                                        <a:latin typeface="Cambria Math" panose="02040503050406030204" pitchFamily="18" charset="0"/>
                                      </a:rPr>
                                      <m:t>2</m:t>
                                    </m:r>
                                  </m:sub>
                                </m:sSub>
                              </m:e>
                            </m:rad>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𝒗</m:t>
                                </m:r>
                              </m:e>
                              <m:sub>
                                <m:r>
                                  <a:rPr lang="en-US" sz="1600" b="1" i="1" smtClean="0">
                                    <a:solidFill>
                                      <a:srgbClr val="0070C0"/>
                                    </a:solidFill>
                                    <a:latin typeface="Cambria Math" panose="02040503050406030204" pitchFamily="18" charset="0"/>
                                  </a:rPr>
                                  <m:t>2</m:t>
                                </m:r>
                              </m:sub>
                            </m:sSub>
                            <m:sSup>
                              <m:sSupPr>
                                <m:ctrlPr>
                                  <a:rPr lang="en-US" sz="1600" b="1" i="1" smtClean="0">
                                    <a:solidFill>
                                      <a:srgbClr val="0070C0"/>
                                    </a:solidFill>
                                    <a:latin typeface="Cambria Math" panose="02040503050406030204" pitchFamily="18" charset="0"/>
                                  </a:rPr>
                                </m:ctrlPr>
                              </m:sSupPr>
                              <m:e>
                                <m:r>
                                  <a:rPr lang="en-US" sz="1600" b="1" i="1" smtClean="0">
                                    <a:solidFill>
                                      <a:srgbClr val="0070C0"/>
                                    </a:solidFill>
                                    <a:latin typeface="Cambria Math" panose="02040503050406030204" pitchFamily="18" charset="0"/>
                                  </a:rPr>
                                  <m:t>𝑒</m:t>
                                </m:r>
                              </m:e>
                              <m:sup>
                                <m:r>
                                  <a:rPr lang="en-US" sz="1600" b="1" i="1" smtClean="0">
                                    <a:solidFill>
                                      <a:srgbClr val="0070C0"/>
                                    </a:solidFill>
                                    <a:latin typeface="Cambria Math" panose="02040503050406030204" pitchFamily="18" charset="0"/>
                                  </a:rPr>
                                  <m:t>−</m:t>
                                </m:r>
                                <m:r>
                                  <a:rPr lang="en-US" sz="1600" b="1" i="1" smtClean="0">
                                    <a:solidFill>
                                      <a:srgbClr val="0070C0"/>
                                    </a:solidFill>
                                    <a:latin typeface="Cambria Math" panose="02040503050406030204" pitchFamily="18" charset="0"/>
                                  </a:rPr>
                                  <m:t>𝑖</m:t>
                                </m:r>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𝜓</m:t>
                                    </m:r>
                                  </m:e>
                                  <m:sub>
                                    <m:r>
                                      <a:rPr lang="en-US" sz="1600" b="1" i="1" smtClean="0">
                                        <a:solidFill>
                                          <a:srgbClr val="0070C0"/>
                                        </a:solidFill>
                                        <a:latin typeface="Cambria Math" panose="02040503050406030204" pitchFamily="18" charset="0"/>
                                      </a:rPr>
                                      <m:t>2</m:t>
                                    </m:r>
                                  </m:sub>
                                </m:sSub>
                              </m:sup>
                            </m:sSup>
                            <m:r>
                              <a:rPr lang="en-US" sz="1600" b="1" i="1" smtClean="0">
                                <a:solidFill>
                                  <a:schemeClr val="tx1"/>
                                </a:solidFill>
                                <a:latin typeface="Cambria Math" panose="02040503050406030204" pitchFamily="18" charset="0"/>
                              </a:rPr>
                              <m:t>         </m:t>
                            </m:r>
                          </m:e>
                        </m:d>
                      </m:oMath>
                    </m:oMathPara>
                  </a14:m>
                  <a:br>
                    <a:rPr lang="en-US" sz="1600" b="1" dirty="0">
                      <a:solidFill>
                        <a:schemeClr val="tx1"/>
                      </a:solidFill>
                    </a:rPr>
                  </a:br>
                  <a:endParaRPr lang="en-US" sz="1600" dirty="0">
                    <a:solidFill>
                      <a:schemeClr val="tx1"/>
                    </a:solidFill>
                  </a:endParaRPr>
                </a:p>
              </p:txBody>
            </p:sp>
          </mc:Choice>
          <mc:Fallback>
            <p:sp>
              <p:nvSpPr>
                <p:cNvPr id="5" name="TextBox 4">
                  <a:extLst>
                    <a:ext uri="{FF2B5EF4-FFF2-40B4-BE49-F238E27FC236}">
                      <a16:creationId xmlns:a16="http://schemas.microsoft.com/office/drawing/2014/main" id="{51C85A5E-68EB-8F24-2975-0878A30B62EE}"/>
                    </a:ext>
                  </a:extLst>
                </p:cNvPr>
                <p:cNvSpPr txBox="1">
                  <a:spLocks noRot="1" noChangeAspect="1" noMove="1" noResize="1" noEditPoints="1" noAdjustHandles="1" noChangeArrowheads="1" noChangeShapeType="1" noTextEdit="1"/>
                </p:cNvSpPr>
                <p:nvPr/>
              </p:nvSpPr>
              <p:spPr>
                <a:xfrm>
                  <a:off x="4576208" y="1799174"/>
                  <a:ext cx="4135106" cy="298223"/>
                </a:xfrm>
                <a:prstGeom prst="rect">
                  <a:avLst/>
                </a:prstGeom>
                <a:blipFill>
                  <a:blip r:embed="rId2"/>
                  <a:stretch>
                    <a:fillRect b="-2400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504030B4-B113-EAEE-5CBF-0D294C5105D6}"/>
                    </a:ext>
                  </a:extLst>
                </p:cNvPr>
                <p:cNvSpPr txBox="1"/>
                <p:nvPr/>
              </p:nvSpPr>
              <p:spPr>
                <a:xfrm>
                  <a:off x="4372990" y="2301481"/>
                  <a:ext cx="4357924" cy="544380"/>
                </a:xfrm>
                <a:prstGeom prst="rect">
                  <a:avLst/>
                </a:prstGeom>
                <a:noFill/>
              </p:spPr>
              <p:txBody>
                <a:bodyPr wrap="none" lIns="0" tIns="0" rIns="0" bIns="0" rtlCol="0">
                  <a:spAutoFit/>
                </a:bodyPr>
                <a:lstStyle/>
                <a:p>
                  <a:pPr/>
                  <a14:m>
                    <m:oMathPara xmlns:m="http://schemas.openxmlformats.org/officeDocument/2006/math">
                      <m:oMath>
                        <m:r>
                          <a:rPr lang="en-US" sz="1600" b="1" i="1" smtClean="0">
                            <a:solidFill>
                              <a:schemeClr val="tx1"/>
                            </a:solidFill>
                            <a:latin typeface="Cambria Math" panose="02040503050406030204" pitchFamily="18" charset="0"/>
                          </a:rPr>
                          <m:t>𝑴𝒙</m:t>
                        </m:r>
                        <m:r>
                          <a:rPr lang="en-US" sz="1600" b="1" i="1" smtClean="0">
                            <a:solidFill>
                              <a:schemeClr val="tx1"/>
                            </a:solidFill>
                            <a:latin typeface="Cambria Math" panose="02040503050406030204" pitchFamily="18" charset="0"/>
                          </a:rPr>
                          <m:t>=</m:t>
                        </m:r>
                        <m:r>
                          <a:rPr lang="en-US" sz="1600" b="1" i="1" smtClean="0">
                            <a:solidFill>
                              <a:schemeClr val="tx1"/>
                            </a:solidFill>
                            <a:latin typeface="Cambria Math" panose="02040503050406030204" pitchFamily="18" charset="0"/>
                          </a:rPr>
                          <m:t>ℜ</m:t>
                        </m:r>
                        <m:d>
                          <m:dPr>
                            <m:begChr m:val="{"/>
                            <m:endChr m:val="}"/>
                            <m:ctrlPr>
                              <a:rPr lang="en-US" sz="1600" b="1" i="1" smtClean="0">
                                <a:solidFill>
                                  <a:srgbClr val="FF0000"/>
                                </a:solidFill>
                                <a:latin typeface="Cambria Math" panose="02040503050406030204" pitchFamily="18" charset="0"/>
                              </a:rPr>
                            </m:ctrlPr>
                          </m:dPr>
                          <m:e>
                            <m:rad>
                              <m:radPr>
                                <m:degHide m:val="on"/>
                                <m:ctrlPr>
                                  <a:rPr lang="en-US" sz="1600" b="1" i="1" smtClean="0">
                                    <a:solidFill>
                                      <a:srgbClr val="FF0000"/>
                                    </a:solidFill>
                                    <a:latin typeface="Cambria Math" panose="02040503050406030204" pitchFamily="18" charset="0"/>
                                  </a:rPr>
                                </m:ctrlPr>
                              </m:radPr>
                              <m:deg/>
                              <m:e>
                                <m:r>
                                  <a:rPr lang="en-US" sz="1600" b="1" i="1" smtClean="0">
                                    <a:solidFill>
                                      <a:srgbClr val="FF0000"/>
                                    </a:solidFill>
                                    <a:latin typeface="Cambria Math" panose="02040503050406030204" pitchFamily="18" charset="0"/>
                                  </a:rPr>
                                  <m:t>2</m:t>
                                </m:r>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𝐽</m:t>
                                    </m:r>
                                  </m:e>
                                  <m:sub>
                                    <m:r>
                                      <a:rPr lang="en-US" sz="1600" b="1" i="1" smtClean="0">
                                        <a:solidFill>
                                          <a:srgbClr val="FF0000"/>
                                        </a:solidFill>
                                        <a:latin typeface="Cambria Math" panose="02040503050406030204" pitchFamily="18" charset="0"/>
                                      </a:rPr>
                                      <m:t>1</m:t>
                                    </m:r>
                                  </m:sub>
                                </m:sSub>
                              </m:e>
                            </m:rad>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𝒗</m:t>
                                </m:r>
                              </m:e>
                              <m:sub>
                                <m:r>
                                  <a:rPr lang="en-US" sz="1600" b="1" i="1" smtClean="0">
                                    <a:solidFill>
                                      <a:srgbClr val="FF0000"/>
                                    </a:solidFill>
                                    <a:latin typeface="Cambria Math" panose="02040503050406030204" pitchFamily="18" charset="0"/>
                                  </a:rPr>
                                  <m:t>1</m:t>
                                </m:r>
                              </m:sub>
                            </m:sSub>
                            <m:sSup>
                              <m:sSupPr>
                                <m:ctrlPr>
                                  <a:rPr lang="en-US" sz="1600" b="1" i="1" smtClean="0">
                                    <a:solidFill>
                                      <a:srgbClr val="FF0000"/>
                                    </a:solidFill>
                                    <a:latin typeface="Cambria Math" panose="02040503050406030204" pitchFamily="18" charset="0"/>
                                  </a:rPr>
                                </m:ctrlPr>
                              </m:sSupPr>
                              <m:e>
                                <m:r>
                                  <a:rPr lang="en-US" sz="1600" b="1" i="1" smtClean="0">
                                    <a:solidFill>
                                      <a:srgbClr val="FF0000"/>
                                    </a:solidFill>
                                    <a:latin typeface="Cambria Math" panose="02040503050406030204" pitchFamily="18" charset="0"/>
                                  </a:rPr>
                                  <m:t>𝑒</m:t>
                                </m:r>
                              </m:e>
                              <m:sup>
                                <m:r>
                                  <a:rPr lang="en-US" sz="1600" b="1" i="1" smtClean="0">
                                    <a:solidFill>
                                      <a:srgbClr val="FF0000"/>
                                    </a:solidFill>
                                    <a:latin typeface="Cambria Math" panose="02040503050406030204" pitchFamily="18" charset="0"/>
                                  </a:rPr>
                                  <m:t>−</m:t>
                                </m:r>
                                <m:r>
                                  <a:rPr lang="en-US" sz="1600" b="1" i="1" smtClean="0">
                                    <a:solidFill>
                                      <a:srgbClr val="FF0000"/>
                                    </a:solidFill>
                                    <a:latin typeface="Cambria Math" panose="02040503050406030204" pitchFamily="18" charset="0"/>
                                  </a:rPr>
                                  <m:t>𝑖</m:t>
                                </m:r>
                                <m:d>
                                  <m:dPr>
                                    <m:ctrlPr>
                                      <a:rPr lang="en-US" sz="1600" b="1" i="1" smtClean="0">
                                        <a:solidFill>
                                          <a:srgbClr val="FF0000"/>
                                        </a:solidFill>
                                        <a:latin typeface="Cambria Math" panose="02040503050406030204" pitchFamily="18" charset="0"/>
                                      </a:rPr>
                                    </m:ctrlPr>
                                  </m:dPr>
                                  <m:e>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𝜓</m:t>
                                        </m:r>
                                      </m:e>
                                      <m:sub>
                                        <m:r>
                                          <a:rPr lang="en-US" sz="1600" b="1" i="1" smtClean="0">
                                            <a:solidFill>
                                              <a:srgbClr val="FF0000"/>
                                            </a:solidFill>
                                            <a:latin typeface="Cambria Math" panose="02040503050406030204" pitchFamily="18" charset="0"/>
                                          </a:rPr>
                                          <m:t>1</m:t>
                                        </m:r>
                                      </m:sub>
                                    </m:sSub>
                                    <m:r>
                                      <a:rPr lang="en-US" sz="1600" b="1" i="1" smtClean="0">
                                        <a:solidFill>
                                          <a:srgbClr val="FF0000"/>
                                        </a:solidFill>
                                        <a:latin typeface="Cambria Math" panose="02040503050406030204" pitchFamily="18" charset="0"/>
                                      </a:rPr>
                                      <m:t>+</m:t>
                                    </m:r>
                                    <m:sSub>
                                      <m:sSubPr>
                                        <m:ctrlPr>
                                          <a:rPr lang="en-US" sz="1600" b="1" i="1" smtClean="0">
                                            <a:solidFill>
                                              <a:srgbClr val="FF0000"/>
                                            </a:solidFill>
                                            <a:latin typeface="Cambria Math" panose="02040503050406030204" pitchFamily="18" charset="0"/>
                                          </a:rPr>
                                        </m:ctrlPr>
                                      </m:sSubPr>
                                      <m:e>
                                        <m:r>
                                          <a:rPr lang="en-US" sz="1600" b="1" i="1" smtClean="0">
                                            <a:solidFill>
                                              <a:srgbClr val="FF0000"/>
                                            </a:solidFill>
                                            <a:latin typeface="Cambria Math" panose="02040503050406030204" pitchFamily="18" charset="0"/>
                                          </a:rPr>
                                          <m:t>𝜇</m:t>
                                        </m:r>
                                      </m:e>
                                      <m:sub>
                                        <m:r>
                                          <a:rPr lang="en-US" sz="1600" b="1" i="1" smtClean="0">
                                            <a:solidFill>
                                              <a:srgbClr val="FF0000"/>
                                            </a:solidFill>
                                            <a:latin typeface="Cambria Math" panose="02040503050406030204" pitchFamily="18" charset="0"/>
                                          </a:rPr>
                                          <m:t>1</m:t>
                                        </m:r>
                                      </m:sub>
                                    </m:sSub>
                                  </m:e>
                                </m:d>
                              </m:sup>
                            </m:sSup>
                            <m:r>
                              <a:rPr lang="en-US" sz="1600" b="1" i="1" smtClean="0">
                                <a:solidFill>
                                  <a:schemeClr val="tx1"/>
                                </a:solidFill>
                                <a:latin typeface="Cambria Math" panose="02040503050406030204" pitchFamily="18" charset="0"/>
                              </a:rPr>
                              <m:t>+</m:t>
                            </m:r>
                            <m:rad>
                              <m:radPr>
                                <m:degHide m:val="on"/>
                                <m:ctrlPr>
                                  <a:rPr lang="en-US" sz="1600" b="1" i="1" smtClean="0">
                                    <a:solidFill>
                                      <a:srgbClr val="0070C0"/>
                                    </a:solidFill>
                                    <a:latin typeface="Cambria Math" panose="02040503050406030204" pitchFamily="18" charset="0"/>
                                  </a:rPr>
                                </m:ctrlPr>
                              </m:radPr>
                              <m:deg/>
                              <m:e>
                                <m:r>
                                  <a:rPr lang="en-US" sz="1600" b="1" i="1" smtClean="0">
                                    <a:solidFill>
                                      <a:srgbClr val="0070C0"/>
                                    </a:solidFill>
                                    <a:latin typeface="Cambria Math" panose="02040503050406030204" pitchFamily="18" charset="0"/>
                                  </a:rPr>
                                  <m:t>2</m:t>
                                </m:r>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𝐽</m:t>
                                    </m:r>
                                  </m:e>
                                  <m:sub>
                                    <m:r>
                                      <a:rPr lang="en-US" sz="1600" b="1" i="1" smtClean="0">
                                        <a:solidFill>
                                          <a:srgbClr val="0070C0"/>
                                        </a:solidFill>
                                        <a:latin typeface="Cambria Math" panose="02040503050406030204" pitchFamily="18" charset="0"/>
                                      </a:rPr>
                                      <m:t>2</m:t>
                                    </m:r>
                                  </m:sub>
                                </m:sSub>
                              </m:e>
                            </m:rad>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𝒗</m:t>
                                </m:r>
                              </m:e>
                              <m:sub>
                                <m:r>
                                  <a:rPr lang="en-US" sz="1600" b="1" i="1" smtClean="0">
                                    <a:solidFill>
                                      <a:srgbClr val="0070C0"/>
                                    </a:solidFill>
                                    <a:latin typeface="Cambria Math" panose="02040503050406030204" pitchFamily="18" charset="0"/>
                                  </a:rPr>
                                  <m:t>2</m:t>
                                </m:r>
                              </m:sub>
                            </m:sSub>
                            <m:sSup>
                              <m:sSupPr>
                                <m:ctrlPr>
                                  <a:rPr lang="en-US" sz="1600" b="1" i="1" smtClean="0">
                                    <a:solidFill>
                                      <a:srgbClr val="0070C0"/>
                                    </a:solidFill>
                                    <a:latin typeface="Cambria Math" panose="02040503050406030204" pitchFamily="18" charset="0"/>
                                  </a:rPr>
                                </m:ctrlPr>
                              </m:sSupPr>
                              <m:e>
                                <m:r>
                                  <a:rPr lang="en-US" sz="1600" b="1" i="1" smtClean="0">
                                    <a:solidFill>
                                      <a:srgbClr val="0070C0"/>
                                    </a:solidFill>
                                    <a:latin typeface="Cambria Math" panose="02040503050406030204" pitchFamily="18" charset="0"/>
                                  </a:rPr>
                                  <m:t>𝑒</m:t>
                                </m:r>
                              </m:e>
                              <m:sup>
                                <m:r>
                                  <a:rPr lang="en-US" sz="1600" b="1" i="1" smtClean="0">
                                    <a:solidFill>
                                      <a:srgbClr val="0070C0"/>
                                    </a:solidFill>
                                    <a:latin typeface="Cambria Math" panose="02040503050406030204" pitchFamily="18" charset="0"/>
                                  </a:rPr>
                                  <m:t>−</m:t>
                                </m:r>
                                <m:r>
                                  <a:rPr lang="en-US" sz="1600" b="1" i="1" smtClean="0">
                                    <a:solidFill>
                                      <a:srgbClr val="0070C0"/>
                                    </a:solidFill>
                                    <a:latin typeface="Cambria Math" panose="02040503050406030204" pitchFamily="18" charset="0"/>
                                  </a:rPr>
                                  <m:t>𝑖</m:t>
                                </m:r>
                                <m:d>
                                  <m:dPr>
                                    <m:ctrlPr>
                                      <a:rPr lang="en-US" sz="1600" b="1" i="1" smtClean="0">
                                        <a:solidFill>
                                          <a:srgbClr val="0070C0"/>
                                        </a:solidFill>
                                        <a:latin typeface="Cambria Math" panose="02040503050406030204" pitchFamily="18" charset="0"/>
                                      </a:rPr>
                                    </m:ctrlPr>
                                  </m:dPr>
                                  <m:e>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𝜓</m:t>
                                        </m:r>
                                      </m:e>
                                      <m:sub>
                                        <m:r>
                                          <a:rPr lang="en-US" sz="1600" b="1" i="1" smtClean="0">
                                            <a:solidFill>
                                              <a:srgbClr val="0070C0"/>
                                            </a:solidFill>
                                            <a:latin typeface="Cambria Math" panose="02040503050406030204" pitchFamily="18" charset="0"/>
                                          </a:rPr>
                                          <m:t>2</m:t>
                                        </m:r>
                                      </m:sub>
                                    </m:sSub>
                                    <m:r>
                                      <a:rPr lang="en-US" sz="1600" b="1" i="1" smtClean="0">
                                        <a:solidFill>
                                          <a:srgbClr val="0070C0"/>
                                        </a:solidFill>
                                        <a:latin typeface="Cambria Math" panose="02040503050406030204" pitchFamily="18" charset="0"/>
                                      </a:rPr>
                                      <m:t>+</m:t>
                                    </m:r>
                                    <m:sSub>
                                      <m:sSubPr>
                                        <m:ctrlPr>
                                          <a:rPr lang="en-US" sz="1600" b="1" i="1" smtClean="0">
                                            <a:solidFill>
                                              <a:srgbClr val="0070C0"/>
                                            </a:solidFill>
                                            <a:latin typeface="Cambria Math" panose="02040503050406030204" pitchFamily="18" charset="0"/>
                                          </a:rPr>
                                        </m:ctrlPr>
                                      </m:sSubPr>
                                      <m:e>
                                        <m:r>
                                          <a:rPr lang="en-US" sz="1600" b="1" i="1" smtClean="0">
                                            <a:solidFill>
                                              <a:srgbClr val="0070C0"/>
                                            </a:solidFill>
                                            <a:latin typeface="Cambria Math" panose="02040503050406030204" pitchFamily="18" charset="0"/>
                                          </a:rPr>
                                          <m:t>𝜇</m:t>
                                        </m:r>
                                      </m:e>
                                      <m:sub>
                                        <m:r>
                                          <a:rPr lang="en-US" sz="1600" b="1" i="1" smtClean="0">
                                            <a:solidFill>
                                              <a:srgbClr val="0070C0"/>
                                            </a:solidFill>
                                            <a:latin typeface="Cambria Math" panose="02040503050406030204" pitchFamily="18" charset="0"/>
                                          </a:rPr>
                                          <m:t>2</m:t>
                                        </m:r>
                                      </m:sub>
                                    </m:sSub>
                                  </m:e>
                                </m:d>
                              </m:sup>
                            </m:sSup>
                          </m:e>
                        </m:d>
                      </m:oMath>
                    </m:oMathPara>
                  </a14:m>
                  <a:endParaRPr lang="en-US" sz="1600" dirty="0">
                    <a:solidFill>
                      <a:schemeClr val="tx1"/>
                    </a:solidFill>
                  </a:endParaRPr>
                </a:p>
                <a:p>
                  <a:endParaRPr lang="en-US" sz="1600" dirty="0">
                    <a:solidFill>
                      <a:schemeClr val="tx1"/>
                    </a:solidFill>
                  </a:endParaRPr>
                </a:p>
              </p:txBody>
            </p:sp>
          </mc:Choice>
          <mc:Fallback>
            <p:sp>
              <p:nvSpPr>
                <p:cNvPr id="6" name="TextBox 5">
                  <a:extLst>
                    <a:ext uri="{FF2B5EF4-FFF2-40B4-BE49-F238E27FC236}">
                      <a16:creationId xmlns:a16="http://schemas.microsoft.com/office/drawing/2014/main" id="{504030B4-B113-EAEE-5CBF-0D294C5105D6}"/>
                    </a:ext>
                  </a:extLst>
                </p:cNvPr>
                <p:cNvSpPr txBox="1">
                  <a:spLocks noRot="1" noChangeAspect="1" noMove="1" noResize="1" noEditPoints="1" noAdjustHandles="1" noChangeArrowheads="1" noChangeShapeType="1" noTextEdit="1"/>
                </p:cNvSpPr>
                <p:nvPr/>
              </p:nvSpPr>
              <p:spPr>
                <a:xfrm>
                  <a:off x="4372990" y="2301481"/>
                  <a:ext cx="4357924" cy="544380"/>
                </a:xfrm>
                <a:prstGeom prst="rect">
                  <a:avLst/>
                </a:prstGeom>
                <a:blipFill>
                  <a:blip r:embed="rId3"/>
                  <a:stretch>
                    <a:fillRect/>
                  </a:stretch>
                </a:blipFill>
              </p:spPr>
              <p:txBody>
                <a:bodyPr/>
                <a:lstStyle/>
                <a:p>
                  <a:r>
                    <a:rPr lang="en-US">
                      <a:noFill/>
                    </a:rPr>
                    <a:t> </a:t>
                  </a:r>
                </a:p>
              </p:txBody>
            </p:sp>
          </mc:Fallback>
        </mc:AlternateContent>
      </p:grpSp>
      <p:pic>
        <p:nvPicPr>
          <p:cNvPr id="9" name="Content Placeholder 4" descr="Diagram&#10;&#10;AI-generated content may be incorrect.">
            <a:extLst>
              <a:ext uri="{FF2B5EF4-FFF2-40B4-BE49-F238E27FC236}">
                <a16:creationId xmlns:a16="http://schemas.microsoft.com/office/drawing/2014/main" id="{31FE5F48-ED51-F864-474C-972F6511B028}"/>
              </a:ext>
            </a:extLst>
          </p:cNvPr>
          <p:cNvPicPr>
            <a:picLocks noChangeAspect="1"/>
          </p:cNvPicPr>
          <p:nvPr/>
        </p:nvPicPr>
        <p:blipFill>
          <a:blip r:embed="rId4"/>
          <a:stretch>
            <a:fillRect/>
          </a:stretch>
        </p:blipFill>
        <p:spPr>
          <a:xfrm>
            <a:off x="288656" y="2003802"/>
            <a:ext cx="4114800" cy="4114800"/>
          </a:xfrm>
          <a:prstGeom prst="rect">
            <a:avLst/>
          </a:prstGeom>
        </p:spPr>
      </p:pic>
      <p:pic>
        <p:nvPicPr>
          <p:cNvPr id="4" name="Picture 3">
            <a:extLst>
              <a:ext uri="{FF2B5EF4-FFF2-40B4-BE49-F238E27FC236}">
                <a16:creationId xmlns:a16="http://schemas.microsoft.com/office/drawing/2014/main" id="{277CD1FD-4EAC-E804-01CA-8B3F379828AE}"/>
              </a:ext>
            </a:extLst>
          </p:cNvPr>
          <p:cNvPicPr>
            <a:picLocks noChangeAspect="1"/>
          </p:cNvPicPr>
          <p:nvPr/>
        </p:nvPicPr>
        <p:blipFill>
          <a:blip r:embed="rId5"/>
          <a:stretch>
            <a:fillRect/>
          </a:stretch>
        </p:blipFill>
        <p:spPr>
          <a:xfrm>
            <a:off x="6593869" y="4631629"/>
            <a:ext cx="1411443" cy="1058581"/>
          </a:xfrm>
          <a:prstGeom prst="rect">
            <a:avLst/>
          </a:prstGeom>
        </p:spPr>
      </p:pic>
      <p:sp>
        <p:nvSpPr>
          <p:cNvPr id="7" name="TextBox 6">
            <a:extLst>
              <a:ext uri="{FF2B5EF4-FFF2-40B4-BE49-F238E27FC236}">
                <a16:creationId xmlns:a16="http://schemas.microsoft.com/office/drawing/2014/main" id="{94BD37A4-06A6-D67F-3669-874C8A0B39B1}"/>
              </a:ext>
            </a:extLst>
          </p:cNvPr>
          <p:cNvSpPr txBox="1"/>
          <p:nvPr/>
        </p:nvSpPr>
        <p:spPr>
          <a:xfrm>
            <a:off x="6321695" y="4323852"/>
            <a:ext cx="1955789" cy="307777"/>
          </a:xfrm>
          <a:prstGeom prst="rect">
            <a:avLst/>
          </a:prstGeom>
          <a:noFill/>
        </p:spPr>
        <p:txBody>
          <a:bodyPr wrap="square" rtlCol="0">
            <a:spAutoFit/>
          </a:bodyPr>
          <a:lstStyle/>
          <a:p>
            <a:pPr algn="ctr"/>
            <a:r>
              <a:rPr lang="en-US" sz="1400" dirty="0"/>
              <a:t>4D torus</a:t>
            </a:r>
          </a:p>
        </p:txBody>
      </p:sp>
      <p:cxnSp>
        <p:nvCxnSpPr>
          <p:cNvPr id="8" name="Straight Arrow Connector 7">
            <a:extLst>
              <a:ext uri="{FF2B5EF4-FFF2-40B4-BE49-F238E27FC236}">
                <a16:creationId xmlns:a16="http://schemas.microsoft.com/office/drawing/2014/main" id="{3AA2A2CE-911E-11A4-06B7-BD2990597D86}"/>
              </a:ext>
            </a:extLst>
          </p:cNvPr>
          <p:cNvCxnSpPr>
            <a:cxnSpLocks/>
          </p:cNvCxnSpPr>
          <p:nvPr/>
        </p:nvCxnSpPr>
        <p:spPr>
          <a:xfrm flipH="1">
            <a:off x="5179702" y="5141886"/>
            <a:ext cx="807029"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4752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EEF6-70E8-0221-2DBD-5EB698B1A53B}"/>
              </a:ext>
            </a:extLst>
          </p:cNvPr>
          <p:cNvSpPr>
            <a:spLocks noGrp="1"/>
          </p:cNvSpPr>
          <p:nvPr>
            <p:ph type="title"/>
          </p:nvPr>
        </p:nvSpPr>
        <p:spPr>
          <a:xfrm>
            <a:off x="236019" y="325369"/>
            <a:ext cx="8619324" cy="501650"/>
          </a:xfrm>
        </p:spPr>
        <p:txBody>
          <a:bodyPr/>
          <a:lstStyle/>
          <a:p>
            <a:r>
              <a:rPr lang="en-US" dirty="0"/>
              <a:t>Define normalized coordinates through symplectic decoupling transformation</a:t>
            </a:r>
          </a:p>
        </p:txBody>
      </p:sp>
      <p:pic>
        <p:nvPicPr>
          <p:cNvPr id="4" name="Content Placeholder 4" descr="Diagram&#10;&#10;AI-generated content may be incorrect.">
            <a:extLst>
              <a:ext uri="{FF2B5EF4-FFF2-40B4-BE49-F238E27FC236}">
                <a16:creationId xmlns:a16="http://schemas.microsoft.com/office/drawing/2014/main" id="{DCCC5E3E-B684-703C-223F-CB9CED171024}"/>
              </a:ext>
            </a:extLst>
          </p:cNvPr>
          <p:cNvPicPr>
            <a:picLocks noChangeAspect="1"/>
          </p:cNvPicPr>
          <p:nvPr/>
        </p:nvPicPr>
        <p:blipFill>
          <a:blip r:embed="rId3"/>
          <a:stretch>
            <a:fillRect/>
          </a:stretch>
        </p:blipFill>
        <p:spPr>
          <a:xfrm>
            <a:off x="288656" y="2003802"/>
            <a:ext cx="4114800" cy="4114800"/>
          </a:xfrm>
          <a:prstGeom prst="rect">
            <a:avLst/>
          </a:prstGeom>
        </p:spPr>
      </p:pic>
      <p:pic>
        <p:nvPicPr>
          <p:cNvPr id="5" name="Picture 4" descr="Diagram&#10;&#10;AI-generated content may be incorrect.">
            <a:extLst>
              <a:ext uri="{FF2B5EF4-FFF2-40B4-BE49-F238E27FC236}">
                <a16:creationId xmlns:a16="http://schemas.microsoft.com/office/drawing/2014/main" id="{508B5FE5-075C-C749-C051-C7591EC047E6}"/>
              </a:ext>
            </a:extLst>
          </p:cNvPr>
          <p:cNvPicPr>
            <a:picLocks noChangeAspect="1"/>
          </p:cNvPicPr>
          <p:nvPr/>
        </p:nvPicPr>
        <p:blipFill>
          <a:blip r:embed="rId4"/>
          <a:stretch>
            <a:fillRect/>
          </a:stretch>
        </p:blipFill>
        <p:spPr>
          <a:xfrm>
            <a:off x="4740544" y="2003803"/>
            <a:ext cx="4114800" cy="4114800"/>
          </a:xfrm>
          <a:prstGeom prst="rect">
            <a:avLst/>
          </a:prstGeom>
        </p:spPr>
      </p:pic>
      <p:sp>
        <p:nvSpPr>
          <p:cNvPr id="14" name="TextBox 13">
            <a:extLst>
              <a:ext uri="{FF2B5EF4-FFF2-40B4-BE49-F238E27FC236}">
                <a16:creationId xmlns:a16="http://schemas.microsoft.com/office/drawing/2014/main" id="{145A8E84-792A-6F95-896D-E0673A2BF534}"/>
              </a:ext>
            </a:extLst>
          </p:cNvPr>
          <p:cNvSpPr txBox="1"/>
          <p:nvPr/>
        </p:nvSpPr>
        <p:spPr>
          <a:xfrm>
            <a:off x="5820048" y="1696025"/>
            <a:ext cx="1955789" cy="307777"/>
          </a:xfrm>
          <a:prstGeom prst="rect">
            <a:avLst/>
          </a:prstGeom>
          <a:noFill/>
        </p:spPr>
        <p:txBody>
          <a:bodyPr wrap="square" rtlCol="0">
            <a:spAutoFit/>
          </a:bodyPr>
          <a:lstStyle/>
          <a:p>
            <a:pPr algn="ctr"/>
            <a:r>
              <a:rPr lang="en-US" sz="1400" dirty="0"/>
              <a:t>Normalized</a:t>
            </a:r>
          </a:p>
        </p:txBody>
      </p:sp>
    </p:spTree>
    <p:extLst>
      <p:ext uri="{BB962C8B-B14F-4D97-AF65-F5344CB8AC3E}">
        <p14:creationId xmlns:p14="http://schemas.microsoft.com/office/powerpoint/2010/main" val="4257812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11EE5-674E-91AF-2689-362E0DF5910E}"/>
              </a:ext>
            </a:extLst>
          </p:cNvPr>
          <p:cNvSpPr>
            <a:spLocks noGrp="1"/>
          </p:cNvSpPr>
          <p:nvPr>
            <p:ph type="title"/>
          </p:nvPr>
        </p:nvSpPr>
        <p:spPr>
          <a:xfrm>
            <a:off x="236019" y="325369"/>
            <a:ext cx="8619324" cy="501650"/>
          </a:xfrm>
        </p:spPr>
        <p:txBody>
          <a:bodyPr/>
          <a:lstStyle/>
          <a:p>
            <a:r>
              <a:rPr lang="en-US" dirty="0"/>
              <a:t>Create elliptical paintbrush by injecting particles into one mode</a:t>
            </a:r>
          </a:p>
        </p:txBody>
      </p:sp>
      <p:pic>
        <p:nvPicPr>
          <p:cNvPr id="4" name="Picture 3">
            <a:extLst>
              <a:ext uri="{FF2B5EF4-FFF2-40B4-BE49-F238E27FC236}">
                <a16:creationId xmlns:a16="http://schemas.microsoft.com/office/drawing/2014/main" id="{762C2DAE-77C9-6499-A387-7FC809844A42}"/>
              </a:ext>
            </a:extLst>
          </p:cNvPr>
          <p:cNvPicPr>
            <a:picLocks noChangeAspect="1"/>
          </p:cNvPicPr>
          <p:nvPr/>
        </p:nvPicPr>
        <p:blipFill>
          <a:blip r:embed="rId2"/>
          <a:stretch>
            <a:fillRect/>
          </a:stretch>
        </p:blipFill>
        <p:spPr>
          <a:xfrm>
            <a:off x="288656" y="2024317"/>
            <a:ext cx="4094285" cy="4094285"/>
          </a:xfrm>
          <a:prstGeom prst="rect">
            <a:avLst/>
          </a:prstGeom>
        </p:spPr>
      </p:pic>
      <p:pic>
        <p:nvPicPr>
          <p:cNvPr id="6" name="Picture 5">
            <a:extLst>
              <a:ext uri="{FF2B5EF4-FFF2-40B4-BE49-F238E27FC236}">
                <a16:creationId xmlns:a16="http://schemas.microsoft.com/office/drawing/2014/main" id="{885DDAEB-65DB-C8DF-E737-E0D3A69F3EA5}"/>
              </a:ext>
            </a:extLst>
          </p:cNvPr>
          <p:cNvPicPr>
            <a:picLocks noChangeAspect="1"/>
          </p:cNvPicPr>
          <p:nvPr/>
        </p:nvPicPr>
        <p:blipFill>
          <a:blip r:embed="rId3"/>
          <a:stretch>
            <a:fillRect/>
          </a:stretch>
        </p:blipFill>
        <p:spPr>
          <a:xfrm>
            <a:off x="4761058" y="2024317"/>
            <a:ext cx="4094285" cy="4094285"/>
          </a:xfrm>
          <a:prstGeom prst="rect">
            <a:avLst/>
          </a:prstGeom>
        </p:spPr>
      </p:pic>
      <p:sp>
        <p:nvSpPr>
          <p:cNvPr id="7" name="TextBox 6">
            <a:extLst>
              <a:ext uri="{FF2B5EF4-FFF2-40B4-BE49-F238E27FC236}">
                <a16:creationId xmlns:a16="http://schemas.microsoft.com/office/drawing/2014/main" id="{E47CA482-0491-5BB0-E25C-DD4D7B5225C1}"/>
              </a:ext>
            </a:extLst>
          </p:cNvPr>
          <p:cNvSpPr txBox="1"/>
          <p:nvPr/>
        </p:nvSpPr>
        <p:spPr>
          <a:xfrm>
            <a:off x="5820048" y="1696025"/>
            <a:ext cx="1955789" cy="307777"/>
          </a:xfrm>
          <a:prstGeom prst="rect">
            <a:avLst/>
          </a:prstGeom>
          <a:noFill/>
        </p:spPr>
        <p:txBody>
          <a:bodyPr wrap="square" rtlCol="0">
            <a:spAutoFit/>
          </a:bodyPr>
          <a:lstStyle/>
          <a:p>
            <a:pPr algn="ctr"/>
            <a:r>
              <a:rPr lang="en-US" sz="1400" dirty="0"/>
              <a:t>Normalized</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3F82801-E81E-73E1-225A-9368B6216186}"/>
                  </a:ext>
                </a:extLst>
              </p:cNvPr>
              <p:cNvSpPr txBox="1"/>
              <p:nvPr/>
            </p:nvSpPr>
            <p:spPr>
              <a:xfrm>
                <a:off x="2221992" y="2356037"/>
                <a:ext cx="1763303" cy="265457"/>
              </a:xfrm>
              <a:prstGeom prst="rect">
                <a:avLst/>
              </a:prstGeom>
              <a:noFill/>
            </p:spPr>
            <p:txBody>
              <a:bodyPr wrap="none" lIns="0" tIns="0" rIns="0" bIns="0" rtlCol="0">
                <a:spAutoFit/>
              </a:bodyPr>
              <a:lstStyle/>
              <a:p>
                <a:pPr/>
                <a14:m>
                  <m:oMathPara xmlns:m="http://schemas.openxmlformats.org/officeDocument/2006/math">
                    <m:oMath>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𝐱</m:t>
                          </m:r>
                        </m:e>
                        <m:sub>
                          <m:r>
                            <a:rPr lang="en-US" sz="1400" b="0" i="1" smtClean="0">
                              <a:latin typeface="Cambria Math" panose="02040503050406030204" pitchFamily="18" charset="0"/>
                            </a:rPr>
                            <m:t>𝑖𝑛𝑗</m:t>
                          </m:r>
                        </m:sub>
                      </m:sSub>
                      <m:d>
                        <m:dPr>
                          <m:ctrlPr>
                            <a:rPr lang="en-US" sz="1400" b="0" i="1" smtClean="0">
                              <a:latin typeface="Cambria Math" panose="02040503050406030204" pitchFamily="18" charset="0"/>
                            </a:rPr>
                          </m:ctrlPr>
                        </m:dPr>
                        <m:e>
                          <m:r>
                            <a:rPr lang="en-US" sz="1400" b="0" i="1" smtClean="0">
                              <a:latin typeface="Cambria Math" panose="02040503050406030204" pitchFamily="18" charset="0"/>
                            </a:rPr>
                            <m:t>𝑡</m:t>
                          </m:r>
                        </m:e>
                      </m:d>
                      <m:r>
                        <a:rPr lang="en-US" sz="1400" b="0" i="1" smtClean="0">
                          <a:latin typeface="Cambria Math" panose="02040503050406030204" pitchFamily="18" charset="0"/>
                        </a:rPr>
                        <m:t>=</m:t>
                      </m:r>
                      <m:rad>
                        <m:radPr>
                          <m:degHide m:val="on"/>
                          <m:ctrlPr>
                            <a:rPr lang="en-US" sz="1400" b="0" i="1" smtClean="0">
                              <a:latin typeface="Cambria Math" panose="02040503050406030204" pitchFamily="18" charset="0"/>
                            </a:rPr>
                          </m:ctrlPr>
                        </m:radPr>
                        <m:deg/>
                        <m:e>
                          <m:r>
                            <a:rPr lang="en-US" sz="1400" b="0" i="1" smtClean="0">
                              <a:latin typeface="Cambria Math" panose="02040503050406030204" pitchFamily="18" charset="0"/>
                            </a:rPr>
                            <m:t>2</m:t>
                          </m:r>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𝐽</m:t>
                              </m:r>
                            </m:e>
                            <m:sub>
                              <m:r>
                                <a:rPr lang="en-US" sz="1400" b="0" i="1" smtClean="0">
                                  <a:latin typeface="Cambria Math" panose="02040503050406030204" pitchFamily="18" charset="0"/>
                                </a:rPr>
                                <m:t>1</m:t>
                              </m:r>
                            </m:sub>
                          </m:sSub>
                        </m:e>
                      </m:rad>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𝐯</m:t>
                          </m:r>
                        </m:e>
                        <m:sub>
                          <m:r>
                            <a:rPr lang="en-US" sz="1400" b="0" i="1" smtClean="0">
                              <a:latin typeface="Cambria Math" panose="02040503050406030204" pitchFamily="18" charset="0"/>
                            </a:rPr>
                            <m:t>1</m:t>
                          </m:r>
                        </m:sub>
                      </m:sSub>
                      <m:sSup>
                        <m:sSupPr>
                          <m:ctrlPr>
                            <a:rPr lang="en-US" sz="1400" b="0" i="1" smtClean="0">
                              <a:latin typeface="Cambria Math" panose="02040503050406030204" pitchFamily="18" charset="0"/>
                            </a:rPr>
                          </m:ctrlPr>
                        </m:sSupPr>
                        <m:e>
                          <m:r>
                            <a:rPr lang="en-US" sz="1400" b="0" i="1" smtClean="0">
                              <a:latin typeface="Cambria Math" panose="02040503050406030204" pitchFamily="18" charset="0"/>
                            </a:rPr>
                            <m:t>𝑒</m:t>
                          </m:r>
                        </m:e>
                        <m:sup>
                          <m:r>
                            <a:rPr lang="en-US" sz="1400" b="0" i="1" smtClean="0">
                              <a:latin typeface="Cambria Math" panose="02040503050406030204" pitchFamily="18" charset="0"/>
                            </a:rPr>
                            <m:t>−</m:t>
                          </m:r>
                          <m:r>
                            <a:rPr lang="en-US" sz="1400" b="0" i="1" smtClean="0">
                              <a:latin typeface="Cambria Math" panose="02040503050406030204" pitchFamily="18" charset="0"/>
                            </a:rPr>
                            <m:t>𝑖</m:t>
                          </m:r>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𝜓</m:t>
                              </m:r>
                            </m:e>
                            <m:sub>
                              <m:r>
                                <a:rPr lang="en-US" sz="1400" b="0" i="1" smtClean="0">
                                  <a:latin typeface="Cambria Math" panose="02040503050406030204" pitchFamily="18" charset="0"/>
                                </a:rPr>
                                <m:t>1</m:t>
                              </m:r>
                            </m:sub>
                          </m:sSub>
                        </m:sup>
                      </m:sSup>
                    </m:oMath>
                  </m:oMathPara>
                </a14:m>
                <a:endParaRPr lang="en-US" sz="1400" dirty="0"/>
              </a:p>
            </p:txBody>
          </p:sp>
        </mc:Choice>
        <mc:Fallback xmlns="">
          <p:sp>
            <p:nvSpPr>
              <p:cNvPr id="8" name="TextBox 7">
                <a:extLst>
                  <a:ext uri="{FF2B5EF4-FFF2-40B4-BE49-F238E27FC236}">
                    <a16:creationId xmlns:a16="http://schemas.microsoft.com/office/drawing/2014/main" id="{73F82801-E81E-73E1-225A-9368B6216186}"/>
                  </a:ext>
                </a:extLst>
              </p:cNvPr>
              <p:cNvSpPr txBox="1">
                <a:spLocks noRot="1" noChangeAspect="1" noMove="1" noResize="1" noEditPoints="1" noAdjustHandles="1" noChangeArrowheads="1" noChangeShapeType="1" noTextEdit="1"/>
              </p:cNvSpPr>
              <p:nvPr/>
            </p:nvSpPr>
            <p:spPr>
              <a:xfrm>
                <a:off x="2221992" y="2356037"/>
                <a:ext cx="1763303" cy="265457"/>
              </a:xfrm>
              <a:prstGeom prst="rect">
                <a:avLst/>
              </a:prstGeom>
              <a:blipFill>
                <a:blip r:embed="rId4"/>
                <a:stretch>
                  <a:fillRect l="-1439" b="-22727"/>
                </a:stretch>
              </a:blipFill>
            </p:spPr>
            <p:txBody>
              <a:bodyPr/>
              <a:lstStyle/>
              <a:p>
                <a:r>
                  <a:rPr lang="en-US">
                    <a:noFill/>
                  </a:rPr>
                  <a:t> </a:t>
                </a:r>
              </a:p>
            </p:txBody>
          </p:sp>
        </mc:Fallback>
      </mc:AlternateContent>
    </p:spTree>
    <p:extLst>
      <p:ext uri="{BB962C8B-B14F-4D97-AF65-F5344CB8AC3E}">
        <p14:creationId xmlns:p14="http://schemas.microsoft.com/office/powerpoint/2010/main" val="2902303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48474-66BD-7345-9B84-DCC84E63EE45}"/>
              </a:ext>
            </a:extLst>
          </p:cNvPr>
          <p:cNvSpPr>
            <a:spLocks noGrp="1"/>
          </p:cNvSpPr>
          <p:nvPr>
            <p:ph type="title"/>
          </p:nvPr>
        </p:nvSpPr>
        <p:spPr>
          <a:xfrm>
            <a:off x="236019" y="325369"/>
            <a:ext cx="8619324" cy="501650"/>
          </a:xfrm>
        </p:spPr>
        <p:txBody>
          <a:bodyPr/>
          <a:lstStyle/>
          <a:p>
            <a:r>
              <a:rPr lang="en-US" dirty="0"/>
              <a:t>Scale injection amplitude to create any elliptically symmetric distribution</a:t>
            </a:r>
          </a:p>
        </p:txBody>
      </p:sp>
      <p:sp>
        <p:nvSpPr>
          <p:cNvPr id="3" name="TextBox 2">
            <a:extLst>
              <a:ext uri="{FF2B5EF4-FFF2-40B4-BE49-F238E27FC236}">
                <a16:creationId xmlns:a16="http://schemas.microsoft.com/office/drawing/2014/main" id="{5E03A7F6-5DD3-C78C-C6AD-214908ADA3C3}"/>
              </a:ext>
            </a:extLst>
          </p:cNvPr>
          <p:cNvSpPr txBox="1"/>
          <p:nvPr/>
        </p:nvSpPr>
        <p:spPr>
          <a:xfrm>
            <a:off x="5820048" y="1696025"/>
            <a:ext cx="1955789" cy="307777"/>
          </a:xfrm>
          <a:prstGeom prst="rect">
            <a:avLst/>
          </a:prstGeom>
          <a:noFill/>
        </p:spPr>
        <p:txBody>
          <a:bodyPr wrap="square" rtlCol="0">
            <a:spAutoFit/>
          </a:bodyPr>
          <a:lstStyle/>
          <a:p>
            <a:pPr algn="ctr"/>
            <a:r>
              <a:rPr lang="en-US" sz="1400" dirty="0"/>
              <a:t>Normalized</a:t>
            </a:r>
          </a:p>
        </p:txBody>
      </p:sp>
      <p:pic>
        <p:nvPicPr>
          <p:cNvPr id="4" name="Picture 3" descr="Chart, scatter chart&#10;&#10;AI-generated content may be incorrect.">
            <a:extLst>
              <a:ext uri="{FF2B5EF4-FFF2-40B4-BE49-F238E27FC236}">
                <a16:creationId xmlns:a16="http://schemas.microsoft.com/office/drawing/2014/main" id="{55643586-5657-41C9-81A0-4EA00AB84253}"/>
              </a:ext>
            </a:extLst>
          </p:cNvPr>
          <p:cNvPicPr>
            <a:picLocks noChangeAspect="1"/>
          </p:cNvPicPr>
          <p:nvPr/>
        </p:nvPicPr>
        <p:blipFill>
          <a:blip r:embed="rId3"/>
          <a:stretch>
            <a:fillRect/>
          </a:stretch>
        </p:blipFill>
        <p:spPr>
          <a:xfrm>
            <a:off x="288656" y="2003802"/>
            <a:ext cx="4114800" cy="4114800"/>
          </a:xfrm>
          <a:prstGeom prst="rect">
            <a:avLst/>
          </a:prstGeom>
        </p:spPr>
      </p:pic>
      <p:pic>
        <p:nvPicPr>
          <p:cNvPr id="7" name="Picture 6" descr="Chart, scatter chart&#10;&#10;AI-generated content may be incorrect.">
            <a:extLst>
              <a:ext uri="{FF2B5EF4-FFF2-40B4-BE49-F238E27FC236}">
                <a16:creationId xmlns:a16="http://schemas.microsoft.com/office/drawing/2014/main" id="{4CAB396D-ECFA-712C-DA95-F510B7A6D0B4}"/>
              </a:ext>
            </a:extLst>
          </p:cNvPr>
          <p:cNvPicPr>
            <a:picLocks noChangeAspect="1"/>
          </p:cNvPicPr>
          <p:nvPr/>
        </p:nvPicPr>
        <p:blipFill>
          <a:blip r:embed="rId4"/>
          <a:stretch>
            <a:fillRect/>
          </a:stretch>
        </p:blipFill>
        <p:spPr>
          <a:xfrm>
            <a:off x="4740544" y="2003802"/>
            <a:ext cx="4114800" cy="4114800"/>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E0AE547-A374-5552-1BEC-8E621ECA2754}"/>
                  </a:ext>
                </a:extLst>
              </p:cNvPr>
              <p:cNvSpPr txBox="1"/>
              <p:nvPr/>
            </p:nvSpPr>
            <p:spPr>
              <a:xfrm>
                <a:off x="2221992" y="2356037"/>
                <a:ext cx="1987211" cy="276486"/>
              </a:xfrm>
              <a:prstGeom prst="rect">
                <a:avLst/>
              </a:prstGeom>
              <a:noFill/>
            </p:spPr>
            <p:txBody>
              <a:bodyPr wrap="none" lIns="0" tIns="0" rIns="0" bIns="0" rtlCol="0">
                <a:spAutoFit/>
              </a:bodyPr>
              <a:lstStyle/>
              <a:p>
                <a:pPr/>
                <a14:m>
                  <m:oMathPara xmlns:m="http://schemas.openxmlformats.org/officeDocument/2006/math">
                    <m:oMath>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𝐱</m:t>
                          </m:r>
                        </m:e>
                        <m:sub>
                          <m:r>
                            <a:rPr lang="en-US" sz="1400" b="0" i="1" smtClean="0">
                              <a:latin typeface="Cambria Math" panose="02040503050406030204" pitchFamily="18" charset="0"/>
                            </a:rPr>
                            <m:t>𝑖𝑛𝑗</m:t>
                          </m:r>
                        </m:sub>
                      </m:sSub>
                      <m:d>
                        <m:dPr>
                          <m:ctrlPr>
                            <a:rPr lang="en-US" sz="1400" b="0" i="1" smtClean="0">
                              <a:latin typeface="Cambria Math" panose="02040503050406030204" pitchFamily="18" charset="0"/>
                            </a:rPr>
                          </m:ctrlPr>
                        </m:dPr>
                        <m:e>
                          <m:r>
                            <a:rPr lang="en-US" sz="1400" b="0" i="1" smtClean="0">
                              <a:latin typeface="Cambria Math" panose="02040503050406030204" pitchFamily="18" charset="0"/>
                            </a:rPr>
                            <m:t>𝑡</m:t>
                          </m:r>
                        </m:e>
                      </m:d>
                      <m:r>
                        <a:rPr lang="en-US" sz="1400" b="0" i="1" smtClean="0">
                          <a:latin typeface="Cambria Math" panose="02040503050406030204" pitchFamily="18" charset="0"/>
                        </a:rPr>
                        <m:t>=</m:t>
                      </m:r>
                      <m:rad>
                        <m:radPr>
                          <m:degHide m:val="on"/>
                          <m:ctrlPr>
                            <a:rPr lang="en-US" sz="1400" b="0" i="1" smtClean="0">
                              <a:latin typeface="Cambria Math" panose="02040503050406030204" pitchFamily="18" charset="0"/>
                            </a:rPr>
                          </m:ctrlPr>
                        </m:radPr>
                        <m:deg/>
                        <m:e>
                          <m:r>
                            <a:rPr lang="en-US" sz="1400" b="0" i="1" smtClean="0">
                              <a:latin typeface="Cambria Math" panose="02040503050406030204" pitchFamily="18" charset="0"/>
                            </a:rPr>
                            <m:t>2</m:t>
                          </m:r>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𝐽</m:t>
                              </m:r>
                            </m:e>
                            <m:sub>
                              <m:r>
                                <a:rPr lang="en-US" sz="1400" b="0" i="1" smtClean="0">
                                  <a:latin typeface="Cambria Math" panose="02040503050406030204" pitchFamily="18" charset="0"/>
                                </a:rPr>
                                <m:t>1</m:t>
                              </m:r>
                            </m:sub>
                          </m:sSub>
                          <m:d>
                            <m:dPr>
                              <m:ctrlPr>
                                <a:rPr lang="en-US" sz="1400" b="0" i="1" smtClean="0">
                                  <a:latin typeface="Cambria Math" panose="02040503050406030204" pitchFamily="18" charset="0"/>
                                </a:rPr>
                              </m:ctrlPr>
                            </m:dPr>
                            <m:e>
                              <m:r>
                                <a:rPr lang="en-US" sz="1400" b="0" i="1" smtClean="0">
                                  <a:latin typeface="Cambria Math" panose="02040503050406030204" pitchFamily="18" charset="0"/>
                                </a:rPr>
                                <m:t>𝑡</m:t>
                              </m:r>
                            </m:e>
                          </m:d>
                        </m:e>
                      </m:rad>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𝐯</m:t>
                          </m:r>
                        </m:e>
                        <m:sub>
                          <m:r>
                            <a:rPr lang="en-US" sz="1400" b="0" i="1" smtClean="0">
                              <a:latin typeface="Cambria Math" panose="02040503050406030204" pitchFamily="18" charset="0"/>
                            </a:rPr>
                            <m:t>1</m:t>
                          </m:r>
                        </m:sub>
                      </m:sSub>
                      <m:sSup>
                        <m:sSupPr>
                          <m:ctrlPr>
                            <a:rPr lang="en-US" sz="1400" b="0" i="1" smtClean="0">
                              <a:latin typeface="Cambria Math" panose="02040503050406030204" pitchFamily="18" charset="0"/>
                            </a:rPr>
                          </m:ctrlPr>
                        </m:sSupPr>
                        <m:e>
                          <m:r>
                            <a:rPr lang="en-US" sz="1400" b="0" i="1" smtClean="0">
                              <a:latin typeface="Cambria Math" panose="02040503050406030204" pitchFamily="18" charset="0"/>
                            </a:rPr>
                            <m:t>𝑒</m:t>
                          </m:r>
                        </m:e>
                        <m:sup>
                          <m:r>
                            <a:rPr lang="en-US" sz="1400" b="0" i="1" smtClean="0">
                              <a:latin typeface="Cambria Math" panose="02040503050406030204" pitchFamily="18" charset="0"/>
                            </a:rPr>
                            <m:t>−</m:t>
                          </m:r>
                          <m:r>
                            <a:rPr lang="en-US" sz="1400" b="0" i="1" smtClean="0">
                              <a:latin typeface="Cambria Math" panose="02040503050406030204" pitchFamily="18" charset="0"/>
                            </a:rPr>
                            <m:t>𝑖</m:t>
                          </m:r>
                          <m:sSub>
                            <m:sSubPr>
                              <m:ctrlPr>
                                <a:rPr lang="en-US" sz="1400" b="0" i="1" smtClean="0">
                                  <a:latin typeface="Cambria Math" panose="02040503050406030204" pitchFamily="18" charset="0"/>
                                </a:rPr>
                              </m:ctrlPr>
                            </m:sSubPr>
                            <m:e>
                              <m:r>
                                <a:rPr lang="en-US" sz="1400" b="0" i="1" smtClean="0">
                                  <a:latin typeface="Cambria Math" panose="02040503050406030204" pitchFamily="18" charset="0"/>
                                </a:rPr>
                                <m:t>𝜓</m:t>
                              </m:r>
                            </m:e>
                            <m:sub>
                              <m:r>
                                <a:rPr lang="en-US" sz="1400" b="0" i="1" smtClean="0">
                                  <a:latin typeface="Cambria Math" panose="02040503050406030204" pitchFamily="18" charset="0"/>
                                </a:rPr>
                                <m:t>1</m:t>
                              </m:r>
                            </m:sub>
                          </m:sSub>
                        </m:sup>
                      </m:sSup>
                    </m:oMath>
                  </m:oMathPara>
                </a14:m>
                <a:endParaRPr lang="en-US" sz="1400" dirty="0"/>
              </a:p>
            </p:txBody>
          </p:sp>
        </mc:Choice>
        <mc:Fallback xmlns="">
          <p:sp>
            <p:nvSpPr>
              <p:cNvPr id="8" name="TextBox 7">
                <a:extLst>
                  <a:ext uri="{FF2B5EF4-FFF2-40B4-BE49-F238E27FC236}">
                    <a16:creationId xmlns:a16="http://schemas.microsoft.com/office/drawing/2014/main" id="{7E0AE547-A374-5552-1BEC-8E621ECA2754}"/>
                  </a:ext>
                </a:extLst>
              </p:cNvPr>
              <p:cNvSpPr txBox="1">
                <a:spLocks noRot="1" noChangeAspect="1" noMove="1" noResize="1" noEditPoints="1" noAdjustHandles="1" noChangeArrowheads="1" noChangeShapeType="1" noTextEdit="1"/>
              </p:cNvSpPr>
              <p:nvPr/>
            </p:nvSpPr>
            <p:spPr>
              <a:xfrm>
                <a:off x="2221992" y="2356037"/>
                <a:ext cx="1987211" cy="276486"/>
              </a:xfrm>
              <a:prstGeom prst="rect">
                <a:avLst/>
              </a:prstGeom>
              <a:blipFill>
                <a:blip r:embed="rId5"/>
                <a:stretch>
                  <a:fillRect l="-1274" b="-21739"/>
                </a:stretch>
              </a:blipFill>
            </p:spPr>
            <p:txBody>
              <a:bodyPr/>
              <a:lstStyle/>
              <a:p>
                <a:r>
                  <a:rPr lang="en-US">
                    <a:noFill/>
                  </a:rPr>
                  <a:t> </a:t>
                </a:r>
              </a:p>
            </p:txBody>
          </p:sp>
        </mc:Fallback>
      </mc:AlternateContent>
    </p:spTree>
    <p:extLst>
      <p:ext uri="{BB962C8B-B14F-4D97-AF65-F5344CB8AC3E}">
        <p14:creationId xmlns:p14="http://schemas.microsoft.com/office/powerpoint/2010/main" val="1824007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D98EF-70F4-18D4-1BB7-090214B624F5}"/>
              </a:ext>
            </a:extLst>
          </p:cNvPr>
          <p:cNvSpPr>
            <a:spLocks noGrp="1"/>
          </p:cNvSpPr>
          <p:nvPr>
            <p:ph type="title"/>
          </p:nvPr>
        </p:nvSpPr>
        <p:spPr>
          <a:xfrm>
            <a:off x="236019" y="325369"/>
            <a:ext cx="8619324" cy="501650"/>
          </a:xfrm>
        </p:spPr>
        <p:txBody>
          <a:bodyPr/>
          <a:lstStyle/>
          <a:p>
            <a:r>
              <a:rPr lang="en-US" dirty="0"/>
              <a:t>Scale injection amplitude to create any elliptically symmetric distribution</a:t>
            </a:r>
          </a:p>
        </p:txBody>
      </p:sp>
      <p:pic>
        <p:nvPicPr>
          <p:cNvPr id="5" name="Picture 4">
            <a:extLst>
              <a:ext uri="{FF2B5EF4-FFF2-40B4-BE49-F238E27FC236}">
                <a16:creationId xmlns:a16="http://schemas.microsoft.com/office/drawing/2014/main" id="{4BE74DB4-86ED-E55C-A310-1A3AEC9CCDB3}"/>
              </a:ext>
            </a:extLst>
          </p:cNvPr>
          <p:cNvPicPr>
            <a:picLocks noChangeAspect="1"/>
          </p:cNvPicPr>
          <p:nvPr/>
        </p:nvPicPr>
        <p:blipFill>
          <a:blip r:embed="rId2"/>
          <a:stretch>
            <a:fillRect/>
          </a:stretch>
        </p:blipFill>
        <p:spPr>
          <a:xfrm>
            <a:off x="532499" y="2473083"/>
            <a:ext cx="8259353" cy="2498340"/>
          </a:xfrm>
          <a:prstGeom prst="rect">
            <a:avLst/>
          </a:prstGeom>
        </p:spPr>
      </p:pic>
    </p:spTree>
    <p:extLst>
      <p:ext uri="{BB962C8B-B14F-4D97-AF65-F5344CB8AC3E}">
        <p14:creationId xmlns:p14="http://schemas.microsoft.com/office/powerpoint/2010/main" val="2913367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F64B2-2541-DC0F-538F-DF01BC0F40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584327-F3BE-F492-22CE-08A454BD5260}"/>
              </a:ext>
            </a:extLst>
          </p:cNvPr>
          <p:cNvSpPr>
            <a:spLocks noGrp="1"/>
          </p:cNvSpPr>
          <p:nvPr>
            <p:ph type="title"/>
          </p:nvPr>
        </p:nvSpPr>
        <p:spPr>
          <a:xfrm>
            <a:off x="236019" y="325369"/>
            <a:ext cx="8619324" cy="501650"/>
          </a:xfrm>
        </p:spPr>
        <p:txBody>
          <a:bodyPr/>
          <a:lstStyle/>
          <a:p>
            <a:r>
              <a:rPr lang="en-US" dirty="0"/>
              <a:t>Anti-correlated painting generates equilibrium distribution </a:t>
            </a:r>
            <a:r>
              <a:rPr lang="en-US" u="sng" dirty="0"/>
              <a:t>after</a:t>
            </a:r>
            <a:r>
              <a:rPr lang="en-US" dirty="0"/>
              <a:t> painting, </a:t>
            </a:r>
            <a:r>
              <a:rPr lang="en-US" u="sng" dirty="0"/>
              <a:t>ignoring space charge</a:t>
            </a:r>
            <a:r>
              <a:rPr lang="en-US" dirty="0"/>
              <a:t> </a:t>
            </a:r>
          </a:p>
        </p:txBody>
      </p:sp>
      <mc:AlternateContent xmlns:mc="http://schemas.openxmlformats.org/markup-compatibility/2006" xmlns:a14="http://schemas.microsoft.com/office/drawing/2010/main">
        <mc:Choice Requires="a14">
          <p:sp>
            <p:nvSpPr>
              <p:cNvPr id="4" name="Content Placeholder 2">
                <a:extLst>
                  <a:ext uri="{FF2B5EF4-FFF2-40B4-BE49-F238E27FC236}">
                    <a16:creationId xmlns:a16="http://schemas.microsoft.com/office/drawing/2014/main" id="{3F5C61B3-BBD5-921B-26E5-01734B1CD6ED}"/>
                  </a:ext>
                </a:extLst>
              </p:cNvPr>
              <p:cNvSpPr>
                <a:spLocks noGrp="1"/>
              </p:cNvSpPr>
              <p:nvPr>
                <p:ph idx="1"/>
              </p:nvPr>
            </p:nvSpPr>
            <p:spPr>
              <a:xfrm>
                <a:off x="417443" y="1921397"/>
                <a:ext cx="8229600" cy="3966058"/>
              </a:xfrm>
            </p:spPr>
            <p:txBody>
              <a:bodyPr/>
              <a:lstStyle/>
              <a:p>
                <a:pPr/>
                <a14:m>
                  <m:oMathPara xmlns:m="http://schemas.openxmlformats.org/officeDocument/2006/math">
                    <m:oMath>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𝐱</m:t>
                          </m:r>
                          <m:r>
                            <a:rPr lang="en-US" b="0" i="1" smtClean="0">
                              <a:latin typeface="Cambria Math" panose="02040503050406030204" pitchFamily="18" charset="0"/>
                            </a:rPr>
                            <m:t>,</m:t>
                          </m:r>
                          <m:r>
                            <a:rPr lang="en-US" b="0" i="1" smtClean="0">
                              <a:latin typeface="Cambria Math" panose="02040503050406030204" pitchFamily="18" charset="0"/>
                            </a:rPr>
                            <m:t>𝐱</m:t>
                          </m:r>
                          <m:r>
                            <a:rPr lang="en-US" b="0" i="1" smtClean="0">
                              <a:latin typeface="Cambria Math" panose="02040503050406030204" pitchFamily="18" charset="0"/>
                            </a:rPr>
                            <m:t>’</m:t>
                          </m:r>
                        </m:e>
                      </m:d>
                      <m:r>
                        <a:rPr lang="en-US" b="0" i="1" smtClean="0">
                          <a:latin typeface="Cambria Math" panose="02040503050406030204" pitchFamily="18" charset="0"/>
                        </a:rPr>
                        <m:t>=</m:t>
                      </m:r>
                      <m:r>
                        <a:rPr lang="en-US" b="0" i="1" smtClean="0">
                          <a:latin typeface="Cambria Math" panose="02040503050406030204" pitchFamily="18" charset="0"/>
                        </a:rPr>
                        <m:t>𝛿</m:t>
                      </m:r>
                      <m:d>
                        <m:dPr>
                          <m:ctrlPr>
                            <a:rPr lang="en-US" b="0" i="1" smtClean="0">
                              <a:latin typeface="Cambria Math" panose="02040503050406030204" pitchFamily="18" charset="0"/>
                            </a:rPr>
                          </m:ctrlPr>
                        </m:dPr>
                        <m:e>
                          <m:r>
                            <a:rPr lang="en-US" b="0" i="1" smtClean="0">
                              <a:latin typeface="Cambria Math" panose="02040503050406030204" pitchFamily="18" charset="0"/>
                            </a:rPr>
                            <m:t>1−</m:t>
                          </m:r>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𝐽</m:t>
                                  </m:r>
                                </m:e>
                                <m:sub>
                                  <m:r>
                                    <a:rPr lang="en-US" b="0" i="1" smtClean="0">
                                      <a:latin typeface="Cambria Math" panose="02040503050406030204" pitchFamily="18" charset="0"/>
                                    </a:rPr>
                                    <m:t>1</m:t>
                                  </m:r>
                                </m:sub>
                              </m:sSub>
                              <m:d>
                                <m:dPr>
                                  <m:ctrlPr>
                                    <a:rPr lang="en-US" b="0" i="1">
                                      <a:latin typeface="Cambria Math" panose="02040503050406030204" pitchFamily="18" charset="0"/>
                                    </a:rPr>
                                  </m:ctrlPr>
                                </m:dPr>
                                <m:e>
                                  <m:r>
                                    <a:rPr lang="en-US" b="0" i="1">
                                      <a:latin typeface="Cambria Math" panose="02040503050406030204" pitchFamily="18" charset="0"/>
                                    </a:rPr>
                                    <m:t>𝐱</m:t>
                                  </m:r>
                                  <m:r>
                                    <a:rPr lang="en-US" b="0" i="1">
                                      <a:latin typeface="Cambria Math" panose="02040503050406030204" pitchFamily="18" charset="0"/>
                                    </a:rPr>
                                    <m:t>,</m:t>
                                  </m:r>
                                  <m:r>
                                    <a:rPr lang="en-US" b="0" i="1">
                                      <a:latin typeface="Cambria Math" panose="02040503050406030204" pitchFamily="18" charset="0"/>
                                    </a:rPr>
                                    <m:t>𝐱</m:t>
                                  </m:r>
                                  <m:r>
                                    <a:rPr lang="en-US" b="0" i="1">
                                      <a:latin typeface="Cambria Math" panose="02040503050406030204" pitchFamily="18" charset="0"/>
                                    </a:rPr>
                                    <m:t>’</m:t>
                                  </m:r>
                                </m:e>
                              </m:d>
                            </m:num>
                            <m:den>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𝐽</m:t>
                                      </m:r>
                                    </m:e>
                                  </m:acc>
                                </m:e>
                                <m:sub>
                                  <m:r>
                                    <a:rPr lang="en-US" b="0" i="1" smtClean="0">
                                      <a:latin typeface="Cambria Math" panose="02040503050406030204" pitchFamily="18" charset="0"/>
                                    </a:rPr>
                                    <m:t>1</m:t>
                                  </m:r>
                                </m:sub>
                              </m:sSub>
                            </m:den>
                          </m:f>
                          <m:r>
                            <a:rPr lang="en-US" b="0" i="1" smtClean="0">
                              <a:latin typeface="Cambria Math" panose="02040503050406030204" pitchFamily="18" charset="0"/>
                            </a:rPr>
                            <m:t>−</m:t>
                          </m:r>
                          <m:f>
                            <m:fPr>
                              <m:ctrlPr>
                                <a:rPr lang="en-US" b="0" i="1">
                                  <a:latin typeface="Cambria Math" panose="02040503050406030204" pitchFamily="18" charset="0"/>
                                </a:rPr>
                              </m:ctrlPr>
                            </m:fPr>
                            <m:num>
                              <m:sSub>
                                <m:sSubPr>
                                  <m:ctrlPr>
                                    <a:rPr lang="en-US" b="0" i="1">
                                      <a:latin typeface="Cambria Math" panose="02040503050406030204" pitchFamily="18" charset="0"/>
                                    </a:rPr>
                                  </m:ctrlPr>
                                </m:sSubPr>
                                <m:e>
                                  <m:r>
                                    <a:rPr lang="en-US" b="0" i="1">
                                      <a:latin typeface="Cambria Math" panose="02040503050406030204" pitchFamily="18" charset="0"/>
                                    </a:rPr>
                                    <m:t>𝐽</m:t>
                                  </m:r>
                                </m:e>
                                <m:sub>
                                  <m:r>
                                    <a:rPr lang="en-US" b="0" i="1" smtClean="0">
                                      <a:latin typeface="Cambria Math" panose="02040503050406030204" pitchFamily="18" charset="0"/>
                                    </a:rPr>
                                    <m:t>2</m:t>
                                  </m:r>
                                </m:sub>
                              </m:sSub>
                              <m:d>
                                <m:dPr>
                                  <m:ctrlPr>
                                    <a:rPr lang="en-US" b="0" i="1">
                                      <a:latin typeface="Cambria Math" panose="02040503050406030204" pitchFamily="18" charset="0"/>
                                    </a:rPr>
                                  </m:ctrlPr>
                                </m:dPr>
                                <m:e>
                                  <m:r>
                                    <a:rPr lang="en-US" b="0" i="1">
                                      <a:latin typeface="Cambria Math" panose="02040503050406030204" pitchFamily="18" charset="0"/>
                                    </a:rPr>
                                    <m:t>𝐱</m:t>
                                  </m:r>
                                  <m:r>
                                    <a:rPr lang="en-US" b="0" i="1">
                                      <a:latin typeface="Cambria Math" panose="02040503050406030204" pitchFamily="18" charset="0"/>
                                    </a:rPr>
                                    <m:t>,</m:t>
                                  </m:r>
                                  <m:r>
                                    <a:rPr lang="en-US" b="0" i="1">
                                      <a:latin typeface="Cambria Math" panose="02040503050406030204" pitchFamily="18" charset="0"/>
                                    </a:rPr>
                                    <m:t>𝐱</m:t>
                                  </m:r>
                                  <m:r>
                                    <a:rPr lang="en-US" b="0" i="1">
                                      <a:latin typeface="Cambria Math" panose="02040503050406030204" pitchFamily="18" charset="0"/>
                                    </a:rPr>
                                    <m:t>’</m:t>
                                  </m:r>
                                </m:e>
                              </m:d>
                            </m:num>
                            <m:den>
                              <m:sSub>
                                <m:sSubPr>
                                  <m:ctrlPr>
                                    <a:rPr lang="en-US" b="0" i="1">
                                      <a:latin typeface="Cambria Math" panose="02040503050406030204" pitchFamily="18" charset="0"/>
                                    </a:rPr>
                                  </m:ctrlPr>
                                </m:sSubPr>
                                <m:e>
                                  <m:acc>
                                    <m:accPr>
                                      <m:chr m:val="̃"/>
                                      <m:ctrlPr>
                                        <a:rPr lang="en-US" b="0" i="1">
                                          <a:latin typeface="Cambria Math" panose="02040503050406030204" pitchFamily="18" charset="0"/>
                                        </a:rPr>
                                      </m:ctrlPr>
                                    </m:accPr>
                                    <m:e>
                                      <m:r>
                                        <a:rPr lang="en-US" b="0" i="1">
                                          <a:latin typeface="Cambria Math" panose="02040503050406030204" pitchFamily="18" charset="0"/>
                                        </a:rPr>
                                        <m:t>𝐽</m:t>
                                      </m:r>
                                    </m:e>
                                  </m:acc>
                                </m:e>
                                <m:sub>
                                  <m:r>
                                    <a:rPr lang="en-US" b="0" i="1" smtClean="0">
                                      <a:latin typeface="Cambria Math" panose="02040503050406030204" pitchFamily="18" charset="0"/>
                                    </a:rPr>
                                    <m:t>2</m:t>
                                  </m:r>
                                </m:sub>
                              </m:sSub>
                            </m:den>
                          </m:f>
                        </m:e>
                      </m:d>
                    </m:oMath>
                  </m:oMathPara>
                </a14:m>
                <a:endParaRPr lang="en-US" b="0" dirty="0"/>
              </a:p>
            </p:txBody>
          </p:sp>
        </mc:Choice>
        <mc:Fallback xmlns="">
          <p:sp>
            <p:nvSpPr>
              <p:cNvPr id="4" name="Content Placeholder 2">
                <a:extLst>
                  <a:ext uri="{FF2B5EF4-FFF2-40B4-BE49-F238E27FC236}">
                    <a16:creationId xmlns:a16="http://schemas.microsoft.com/office/drawing/2014/main" id="{AC1122DA-A8EB-D9B9-E511-06D7160D9D18}"/>
                  </a:ext>
                </a:extLst>
              </p:cNvPr>
              <p:cNvSpPr>
                <a:spLocks noGrp="1" noRot="1" noChangeAspect="1" noMove="1" noResize="1" noEditPoints="1" noAdjustHandles="1" noChangeArrowheads="1" noChangeShapeType="1" noTextEdit="1"/>
              </p:cNvSpPr>
              <p:nvPr>
                <p:ph idx="1"/>
              </p:nvPr>
            </p:nvSpPr>
            <p:spPr>
              <a:xfrm>
                <a:off x="417443" y="1921397"/>
                <a:ext cx="8229600" cy="3966058"/>
              </a:xfrm>
              <a:blipFill>
                <a:blip r:embed="rId2"/>
                <a:stretch>
                  <a:fillRect t="-639"/>
                </a:stretch>
              </a:blipFill>
            </p:spPr>
            <p:txBody>
              <a:bodyPr/>
              <a:lstStyle/>
              <a:p>
                <a:r>
                  <a:rPr lang="en-US">
                    <a:noFill/>
                  </a:rPr>
                  <a:t> </a:t>
                </a:r>
              </a:p>
            </p:txBody>
          </p:sp>
        </mc:Fallback>
      </mc:AlternateContent>
      <p:pic>
        <p:nvPicPr>
          <p:cNvPr id="5" name="Picture 4" descr="Chart, scatter chart&#10;&#10;AI-generated content may be incorrect.">
            <a:extLst>
              <a:ext uri="{FF2B5EF4-FFF2-40B4-BE49-F238E27FC236}">
                <a16:creationId xmlns:a16="http://schemas.microsoft.com/office/drawing/2014/main" id="{6B98AE56-55F2-6962-E566-6D76858B5EF4}"/>
              </a:ext>
            </a:extLst>
          </p:cNvPr>
          <p:cNvPicPr>
            <a:picLocks noChangeAspect="1"/>
          </p:cNvPicPr>
          <p:nvPr/>
        </p:nvPicPr>
        <p:blipFill>
          <a:blip r:embed="rId3"/>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B1C3FAF9-B770-C6CB-D06A-4CE5634A8377}"/>
              </a:ext>
            </a:extLst>
          </p:cNvPr>
          <p:cNvCxnSpPr>
            <a:cxnSpLocks/>
          </p:cNvCxnSpPr>
          <p:nvPr/>
        </p:nvCxnSpPr>
        <p:spPr>
          <a:xfrm rot="2700000">
            <a:off x="987897" y="4245698"/>
            <a:ext cx="2834640"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62DF14D2-F67D-1680-3390-027D1E9520E9}"/>
              </a:ext>
            </a:extLst>
          </p:cNvPr>
          <p:cNvSpPr/>
          <p:nvPr/>
        </p:nvSpPr>
        <p:spPr>
          <a:xfrm>
            <a:off x="3968496" y="3941064"/>
            <a:ext cx="3904488"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1239151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8B640-3942-5159-894A-BBB283B051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0AF04D-FD69-7067-3BEB-FF5F999E012D}"/>
              </a:ext>
            </a:extLst>
          </p:cNvPr>
          <p:cNvSpPr>
            <a:spLocks noGrp="1"/>
          </p:cNvSpPr>
          <p:nvPr>
            <p:ph type="title"/>
          </p:nvPr>
        </p:nvSpPr>
        <p:spPr>
          <a:xfrm>
            <a:off x="236019" y="325369"/>
            <a:ext cx="8619324" cy="501650"/>
          </a:xfrm>
        </p:spPr>
        <p:txBody>
          <a:bodyPr/>
          <a:lstStyle/>
          <a:p>
            <a:r>
              <a:rPr lang="en-US" dirty="0"/>
              <a:t>Uniform eigenpainting maintains equilibrium distribution throughout painting (with space charge)!</a:t>
            </a:r>
          </a:p>
        </p:txBody>
      </p:sp>
      <p:pic>
        <p:nvPicPr>
          <p:cNvPr id="5" name="Picture 4" descr="Chart, scatter chart&#10;&#10;AI-generated content may be incorrect.">
            <a:extLst>
              <a:ext uri="{FF2B5EF4-FFF2-40B4-BE49-F238E27FC236}">
                <a16:creationId xmlns:a16="http://schemas.microsoft.com/office/drawing/2014/main" id="{20302D42-BB87-FB7E-31C2-0F18A5ECAF9A}"/>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160564A0-4182-19E8-9A0F-588EAAD48DC5}"/>
              </a:ext>
            </a:extLst>
          </p:cNvPr>
          <p:cNvCxnSpPr>
            <a:cxnSpLocks/>
          </p:cNvCxnSpPr>
          <p:nvPr/>
        </p:nvCxnSpPr>
        <p:spPr>
          <a:xfrm>
            <a:off x="1453897" y="5358384"/>
            <a:ext cx="1911095"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D63FEAD0-C300-C206-8A55-B1B8FC1F4BC5}"/>
              </a:ext>
            </a:extLst>
          </p:cNvPr>
          <p:cNvSpPr/>
          <p:nvPr/>
        </p:nvSpPr>
        <p:spPr>
          <a:xfrm>
            <a:off x="3968496" y="4636008"/>
            <a:ext cx="3904488"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C73542D2-04D3-4E1D-6685-79D0818CA141}"/>
                  </a:ext>
                </a:extLst>
              </p:cNvPr>
              <p:cNvSpPr txBox="1"/>
              <p:nvPr/>
            </p:nvSpPr>
            <p:spPr>
              <a:xfrm>
                <a:off x="417443" y="5193792"/>
                <a:ext cx="678904" cy="280846"/>
              </a:xfrm>
              <a:prstGeom prst="rect">
                <a:avLst/>
              </a:prstGeom>
              <a:noFill/>
            </p:spPr>
            <p:txBody>
              <a:bodyPr wrap="none" lIns="0" tIns="0" rIns="0" bIns="0"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𝐽</m:t>
                              </m:r>
                            </m:e>
                          </m:acc>
                        </m:e>
                        <m:sub>
                          <m:r>
                            <a:rPr lang="en-US" b="0" i="1" smtClean="0">
                              <a:latin typeface="Cambria Math" panose="02040503050406030204" pitchFamily="18" charset="0"/>
                            </a:rPr>
                            <m:t>2</m:t>
                          </m:r>
                        </m:sub>
                      </m:sSub>
                      <m:r>
                        <a:rPr lang="en-US" b="0" i="1" smtClean="0">
                          <a:latin typeface="Cambria Math" panose="02040503050406030204" pitchFamily="18" charset="0"/>
                        </a:rPr>
                        <m:t>→0</m:t>
                      </m:r>
                    </m:oMath>
                  </m:oMathPara>
                </a14:m>
                <a:endParaRPr lang="en-US" dirty="0"/>
              </a:p>
            </p:txBody>
          </p:sp>
        </mc:Choice>
        <mc:Fallback xmlns="">
          <p:sp>
            <p:nvSpPr>
              <p:cNvPr id="8" name="TextBox 7">
                <a:extLst>
                  <a:ext uri="{FF2B5EF4-FFF2-40B4-BE49-F238E27FC236}">
                    <a16:creationId xmlns:a16="http://schemas.microsoft.com/office/drawing/2014/main" id="{EA825330-37F1-1F75-4B41-F4EE9205A765}"/>
                  </a:ext>
                </a:extLst>
              </p:cNvPr>
              <p:cNvSpPr txBox="1">
                <a:spLocks noRot="1" noChangeAspect="1" noMove="1" noResize="1" noEditPoints="1" noAdjustHandles="1" noChangeArrowheads="1" noChangeShapeType="1" noTextEdit="1"/>
              </p:cNvSpPr>
              <p:nvPr/>
            </p:nvSpPr>
            <p:spPr>
              <a:xfrm>
                <a:off x="417443" y="5193792"/>
                <a:ext cx="678904" cy="280846"/>
              </a:xfrm>
              <a:prstGeom prst="rect">
                <a:avLst/>
              </a:prstGeom>
              <a:blipFill>
                <a:blip r:embed="rId4"/>
                <a:stretch>
                  <a:fillRect l="-9091" t="-12500" r="-7273" b="-208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Content Placeholder 2">
                <a:extLst>
                  <a:ext uri="{FF2B5EF4-FFF2-40B4-BE49-F238E27FC236}">
                    <a16:creationId xmlns:a16="http://schemas.microsoft.com/office/drawing/2014/main" id="{AB5BED39-85B8-680F-4A51-51C8DD88C7A0}"/>
                  </a:ext>
                </a:extLst>
              </p:cNvPr>
              <p:cNvSpPr>
                <a:spLocks noGrp="1"/>
              </p:cNvSpPr>
              <p:nvPr>
                <p:ph idx="1"/>
              </p:nvPr>
            </p:nvSpPr>
            <p:spPr>
              <a:xfrm>
                <a:off x="417443" y="1921397"/>
                <a:ext cx="8229600" cy="3966058"/>
              </a:xfrm>
            </p:spPr>
            <p:txBody>
              <a:bodyPr/>
              <a:lstStyle/>
              <a:p>
                <a:pPr/>
                <a14:m>
                  <m:oMathPara xmlns:m="http://schemas.openxmlformats.org/officeDocument/2006/math">
                    <m:oMath>
                      <m:r>
                        <a:rPr lang="en-US" i="1">
                          <a:latin typeface="Cambria Math" panose="02040503050406030204" pitchFamily="18" charset="0"/>
                        </a:rPr>
                        <m:t>𝑓</m:t>
                      </m:r>
                      <m:d>
                        <m:dPr>
                          <m:ctrlPr>
                            <a:rPr lang="en-US" b="1" i="1">
                              <a:latin typeface="Cambria Math" panose="02040503050406030204" pitchFamily="18" charset="0"/>
                            </a:rPr>
                          </m:ctrlPr>
                        </m:dPr>
                        <m:e>
                          <m:r>
                            <a:rPr lang="en-US" b="1" i="1">
                              <a:latin typeface="Cambria Math" panose="02040503050406030204" pitchFamily="18" charset="0"/>
                            </a:rPr>
                            <m:t>𝐱</m:t>
                          </m:r>
                          <m:r>
                            <a:rPr lang="en-US" i="1">
                              <a:latin typeface="Cambria Math" panose="02040503050406030204" pitchFamily="18" charset="0"/>
                            </a:rPr>
                            <m:t>,</m:t>
                          </m:r>
                          <m:r>
                            <a:rPr lang="en-US" b="1" i="1">
                              <a:latin typeface="Cambria Math" panose="02040503050406030204" pitchFamily="18" charset="0"/>
                            </a:rPr>
                            <m:t>𝐱</m:t>
                          </m:r>
                          <m:r>
                            <a:rPr lang="en-US" i="1">
                              <a:latin typeface="Cambria Math" panose="02040503050406030204" pitchFamily="18" charset="0"/>
                            </a:rPr>
                            <m:t>’</m:t>
                          </m:r>
                        </m:e>
                      </m:d>
                      <m:r>
                        <a:rPr lang="en-US" i="1">
                          <a:latin typeface="Cambria Math" panose="02040503050406030204" pitchFamily="18" charset="0"/>
                        </a:rPr>
                        <m:t>→</m:t>
                      </m:r>
                      <m:r>
                        <a:rPr lang="en-US" i="1">
                          <a:latin typeface="Cambria Math" panose="02040503050406030204" pitchFamily="18" charset="0"/>
                        </a:rPr>
                        <m:t>𝜃</m:t>
                      </m:r>
                      <m:d>
                        <m:dPr>
                          <m:ctrlPr>
                            <a:rPr lang="en-US" i="1">
                              <a:latin typeface="Cambria Math" panose="02040503050406030204" pitchFamily="18" charset="0"/>
                            </a:rPr>
                          </m:ctrlPr>
                        </m:dPr>
                        <m:e>
                          <m:r>
                            <a:rPr lang="en-US" i="1">
                              <a:latin typeface="Cambria Math" panose="02040503050406030204" pitchFamily="18" charset="0"/>
                            </a:rPr>
                            <m:t>1−</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𝐽</m:t>
                                  </m:r>
                                </m:e>
                                <m:sub>
                                  <m:r>
                                    <a:rPr lang="en-US" i="1">
                                      <a:latin typeface="Cambria Math" panose="02040503050406030204" pitchFamily="18" charset="0"/>
                                    </a:rPr>
                                    <m:t>1</m:t>
                                  </m:r>
                                </m:sub>
                              </m:sSub>
                              <m:d>
                                <m:dPr>
                                  <m:ctrlPr>
                                    <a:rPr lang="en-US" b="1" i="1">
                                      <a:latin typeface="Cambria Math" panose="02040503050406030204" pitchFamily="18" charset="0"/>
                                    </a:rPr>
                                  </m:ctrlPr>
                                </m:dPr>
                                <m:e>
                                  <m:r>
                                    <a:rPr lang="en-US" b="1" i="1">
                                      <a:latin typeface="Cambria Math" panose="02040503050406030204" pitchFamily="18" charset="0"/>
                                    </a:rPr>
                                    <m:t>𝐱</m:t>
                                  </m:r>
                                  <m:r>
                                    <a:rPr lang="en-US" i="1">
                                      <a:latin typeface="Cambria Math" panose="02040503050406030204" pitchFamily="18" charset="0"/>
                                    </a:rPr>
                                    <m:t>,</m:t>
                                  </m:r>
                                  <m:r>
                                    <a:rPr lang="en-US" b="1" i="1">
                                      <a:latin typeface="Cambria Math" panose="02040503050406030204" pitchFamily="18" charset="0"/>
                                    </a:rPr>
                                    <m:t>𝐱</m:t>
                                  </m:r>
                                  <m:r>
                                    <a:rPr lang="en-US" i="1">
                                      <a:latin typeface="Cambria Math" panose="02040503050406030204" pitchFamily="18" charset="0"/>
                                    </a:rPr>
                                    <m:t>’</m:t>
                                  </m:r>
                                </m:e>
                              </m:d>
                            </m:num>
                            <m:den>
                              <m:sSub>
                                <m:sSubPr>
                                  <m:ctrlPr>
                                    <a:rPr lang="en-US" i="1">
                                      <a:latin typeface="Cambria Math" panose="02040503050406030204" pitchFamily="18" charset="0"/>
                                    </a:rPr>
                                  </m:ctrlPr>
                                </m:sSubPr>
                                <m:e>
                                  <m:acc>
                                    <m:accPr>
                                      <m:chr m:val="˜"/>
                                      <m:ctrlPr>
                                        <a:rPr lang="en-US" i="1">
                                          <a:latin typeface="Cambria Math" panose="02040503050406030204" pitchFamily="18" charset="0"/>
                                        </a:rPr>
                                      </m:ctrlPr>
                                    </m:accPr>
                                    <m:e>
                                      <m:r>
                                        <a:rPr lang="en-US" i="1">
                                          <a:latin typeface="Cambria Math" panose="02040503050406030204" pitchFamily="18" charset="0"/>
                                        </a:rPr>
                                        <m:t>𝐽</m:t>
                                      </m:r>
                                    </m:e>
                                  </m:acc>
                                </m:e>
                                <m:sub>
                                  <m:r>
                                    <a:rPr lang="en-US" i="1">
                                      <a:latin typeface="Cambria Math" panose="02040503050406030204" pitchFamily="18" charset="0"/>
                                    </a:rPr>
                                    <m:t>1</m:t>
                                  </m:r>
                                </m:sub>
                              </m:sSub>
                            </m:den>
                          </m:f>
                        </m:e>
                      </m:d>
                      <m:r>
                        <a:rPr lang="en-US" i="1">
                          <a:latin typeface="Cambria Math" panose="02040503050406030204" pitchFamily="18" charset="0"/>
                        </a:rPr>
                        <m:t>𝛿</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𝐽</m:t>
                              </m:r>
                            </m:e>
                            <m:sub>
                              <m:r>
                                <a:rPr lang="en-US" i="1">
                                  <a:latin typeface="Cambria Math" panose="02040503050406030204" pitchFamily="18" charset="0"/>
                                </a:rPr>
                                <m:t>2</m:t>
                              </m:r>
                            </m:sub>
                          </m:sSub>
                          <m:d>
                            <m:dPr>
                              <m:ctrlPr>
                                <a:rPr lang="en-US" b="1" i="1">
                                  <a:latin typeface="Cambria Math" panose="02040503050406030204" pitchFamily="18" charset="0"/>
                                </a:rPr>
                              </m:ctrlPr>
                            </m:dPr>
                            <m:e>
                              <m:r>
                                <a:rPr lang="en-US" b="1" i="1">
                                  <a:latin typeface="Cambria Math" panose="02040503050406030204" pitchFamily="18" charset="0"/>
                                </a:rPr>
                                <m:t>𝐱</m:t>
                              </m:r>
                              <m:r>
                                <a:rPr lang="en-US" i="1">
                                  <a:latin typeface="Cambria Math" panose="02040503050406030204" pitchFamily="18" charset="0"/>
                                </a:rPr>
                                <m:t>,</m:t>
                              </m:r>
                              <m:r>
                                <a:rPr lang="en-US" b="1" i="1">
                                  <a:latin typeface="Cambria Math" panose="02040503050406030204" pitchFamily="18" charset="0"/>
                                </a:rPr>
                                <m:t>𝐱</m:t>
                              </m:r>
                              <m:r>
                                <a:rPr lang="en-US" i="1">
                                  <a:latin typeface="Cambria Math" panose="02040503050406030204" pitchFamily="18" charset="0"/>
                                </a:rPr>
                                <m:t>’</m:t>
                              </m:r>
                            </m:e>
                          </m:d>
                        </m:e>
                      </m:d>
                    </m:oMath>
                  </m:oMathPara>
                </a14:m>
                <a:endParaRPr lang="en-US" dirty="0"/>
              </a:p>
            </p:txBody>
          </p:sp>
        </mc:Choice>
        <mc:Fallback xmlns="">
          <p:sp>
            <p:nvSpPr>
              <p:cNvPr id="10" name="Content Placeholder 2">
                <a:extLst>
                  <a:ext uri="{FF2B5EF4-FFF2-40B4-BE49-F238E27FC236}">
                    <a16:creationId xmlns:a16="http://schemas.microsoft.com/office/drawing/2014/main" id="{0C70D9F7-1FFB-033C-4CA0-7872A99E9953}"/>
                  </a:ext>
                </a:extLst>
              </p:cNvPr>
              <p:cNvSpPr>
                <a:spLocks noGrp="1" noRot="1" noChangeAspect="1" noMove="1" noResize="1" noEditPoints="1" noAdjustHandles="1" noChangeArrowheads="1" noChangeShapeType="1" noTextEdit="1"/>
              </p:cNvSpPr>
              <p:nvPr>
                <p:ph idx="1"/>
              </p:nvPr>
            </p:nvSpPr>
            <p:spPr>
              <a:xfrm>
                <a:off x="417443" y="1921397"/>
                <a:ext cx="8229600" cy="3966058"/>
              </a:xfrm>
              <a:blipFill>
                <a:blip r:embed="rId5"/>
                <a:stretch>
                  <a:fillRect t="-63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FA63FDDD-FEDF-3120-47B1-917BD234DCC4}"/>
                  </a:ext>
                </a:extLst>
              </p:cNvPr>
              <p:cNvSpPr txBox="1"/>
              <p:nvPr/>
            </p:nvSpPr>
            <p:spPr>
              <a:xfrm>
                <a:off x="7060840" y="2033464"/>
                <a:ext cx="1586203" cy="312393"/>
              </a:xfrm>
              <a:prstGeom prst="rect">
                <a:avLst/>
              </a:prstGeom>
              <a:noFill/>
            </p:spPr>
            <p:txBody>
              <a:bodyPr wrap="none" rtlCol="0">
                <a:spAutoFit/>
              </a:bodyPr>
              <a:lstStyle/>
              <a:p>
                <a:r>
                  <a:rPr lang="en-US" sz="1400" dirty="0">
                    <a:solidFill>
                      <a:schemeClr val="bg2">
                        <a:lumMod val="90000"/>
                      </a:schemeClr>
                    </a:solidFill>
                  </a:rPr>
                  <a:t>(KV in limit </a:t>
                </a:r>
                <a14:m>
                  <m:oMath xmlns:m="http://schemas.openxmlformats.org/officeDocument/2006/math">
                    <m:sSub>
                      <m:sSubPr>
                        <m:ctrlPr>
                          <a:rPr lang="en-US" sz="1400" b="0" i="1" smtClean="0">
                            <a:solidFill>
                              <a:schemeClr val="bg2">
                                <a:lumMod val="90000"/>
                              </a:schemeClr>
                            </a:solidFill>
                            <a:latin typeface="Cambria Math" panose="02040503050406030204" pitchFamily="18" charset="0"/>
                          </a:rPr>
                        </m:ctrlPr>
                      </m:sSubPr>
                      <m:e>
                        <m:acc>
                          <m:accPr>
                            <m:chr m:val="˜"/>
                            <m:ctrlPr>
                              <a:rPr lang="en-US" sz="1400" b="0" i="1" smtClean="0">
                                <a:solidFill>
                                  <a:schemeClr val="bg2">
                                    <a:lumMod val="90000"/>
                                  </a:schemeClr>
                                </a:solidFill>
                                <a:latin typeface="Cambria Math" panose="02040503050406030204" pitchFamily="18" charset="0"/>
                              </a:rPr>
                            </m:ctrlPr>
                          </m:accPr>
                          <m:e>
                            <m:r>
                              <a:rPr lang="en-US" sz="1400" b="0" i="1" smtClean="0">
                                <a:solidFill>
                                  <a:schemeClr val="bg2">
                                    <a:lumMod val="90000"/>
                                  </a:schemeClr>
                                </a:solidFill>
                                <a:latin typeface="Cambria Math" panose="02040503050406030204" pitchFamily="18" charset="0"/>
                              </a:rPr>
                              <m:t>𝐽</m:t>
                            </m:r>
                          </m:e>
                        </m:acc>
                      </m:e>
                      <m:sub>
                        <m:r>
                          <a:rPr lang="en-US" sz="1400" b="0" i="1" smtClean="0">
                            <a:solidFill>
                              <a:schemeClr val="bg2">
                                <a:lumMod val="90000"/>
                              </a:schemeClr>
                            </a:solidFill>
                            <a:latin typeface="Cambria Math" panose="02040503050406030204" pitchFamily="18" charset="0"/>
                          </a:rPr>
                          <m:t>2</m:t>
                        </m:r>
                      </m:sub>
                    </m:sSub>
                    <m:r>
                      <a:rPr lang="en-US" sz="1400" b="0" i="1" smtClean="0">
                        <a:solidFill>
                          <a:schemeClr val="bg2">
                            <a:lumMod val="90000"/>
                          </a:schemeClr>
                        </a:solidFill>
                        <a:latin typeface="Cambria Math" panose="02040503050406030204" pitchFamily="18" charset="0"/>
                      </a:rPr>
                      <m:t>→0</m:t>
                    </m:r>
                  </m:oMath>
                </a14:m>
                <a:r>
                  <a:rPr lang="en-US" sz="1400" dirty="0">
                    <a:solidFill>
                      <a:schemeClr val="bg2">
                        <a:lumMod val="90000"/>
                      </a:schemeClr>
                    </a:solidFill>
                  </a:rPr>
                  <a:t>)</a:t>
                </a:r>
              </a:p>
            </p:txBody>
          </p:sp>
        </mc:Choice>
        <mc:Fallback xmlns="">
          <p:sp>
            <p:nvSpPr>
              <p:cNvPr id="3" name="TextBox 2">
                <a:extLst>
                  <a:ext uri="{FF2B5EF4-FFF2-40B4-BE49-F238E27FC236}">
                    <a16:creationId xmlns:a16="http://schemas.microsoft.com/office/drawing/2014/main" id="{FA63FDDD-FEDF-3120-47B1-917BD234DCC4}"/>
                  </a:ext>
                </a:extLst>
              </p:cNvPr>
              <p:cNvSpPr txBox="1">
                <a:spLocks noRot="1" noChangeAspect="1" noMove="1" noResize="1" noEditPoints="1" noAdjustHandles="1" noChangeArrowheads="1" noChangeShapeType="1" noTextEdit="1"/>
              </p:cNvSpPr>
              <p:nvPr/>
            </p:nvSpPr>
            <p:spPr>
              <a:xfrm>
                <a:off x="7060840" y="2033464"/>
                <a:ext cx="1586203" cy="312393"/>
              </a:xfrm>
              <a:prstGeom prst="rect">
                <a:avLst/>
              </a:prstGeom>
              <a:blipFill>
                <a:blip r:embed="rId6"/>
                <a:stretch>
                  <a:fillRect l="-794" t="-4000" r="-794" b="-20000"/>
                </a:stretch>
              </a:blipFill>
            </p:spPr>
            <p:txBody>
              <a:bodyPr/>
              <a:lstStyle/>
              <a:p>
                <a:r>
                  <a:rPr lang="en-US">
                    <a:noFill/>
                  </a:rPr>
                  <a:t> </a:t>
                </a:r>
              </a:p>
            </p:txBody>
          </p:sp>
        </mc:Fallback>
      </mc:AlternateContent>
    </p:spTree>
    <p:extLst>
      <p:ext uri="{BB962C8B-B14F-4D97-AF65-F5344CB8AC3E}">
        <p14:creationId xmlns:p14="http://schemas.microsoft.com/office/powerpoint/2010/main" val="117020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5BA5D-2BC6-B52C-0D05-660DC2DA6031}"/>
              </a:ext>
            </a:extLst>
          </p:cNvPr>
          <p:cNvSpPr>
            <a:spLocks noGrp="1"/>
          </p:cNvSpPr>
          <p:nvPr>
            <p:ph type="title"/>
          </p:nvPr>
        </p:nvSpPr>
        <p:spPr>
          <a:xfrm>
            <a:off x="236019" y="325368"/>
            <a:ext cx="8619324" cy="794771"/>
          </a:xfrm>
        </p:spPr>
        <p:txBody>
          <a:bodyPr/>
          <a:lstStyle/>
          <a:p>
            <a:r>
              <a:rPr lang="en-US" dirty="0"/>
              <a:t>Why would we want to do this?</a:t>
            </a:r>
          </a:p>
        </p:txBody>
      </p:sp>
      <p:sp>
        <p:nvSpPr>
          <p:cNvPr id="3" name="Content Placeholder 2">
            <a:extLst>
              <a:ext uri="{FF2B5EF4-FFF2-40B4-BE49-F238E27FC236}">
                <a16:creationId xmlns:a16="http://schemas.microsoft.com/office/drawing/2014/main" id="{4093C2B2-9587-0876-DB82-122146AF74A1}"/>
              </a:ext>
            </a:extLst>
          </p:cNvPr>
          <p:cNvSpPr>
            <a:spLocks noGrp="1"/>
          </p:cNvSpPr>
          <p:nvPr>
            <p:ph idx="1"/>
          </p:nvPr>
        </p:nvSpPr>
        <p:spPr/>
        <p:txBody>
          <a:bodyPr/>
          <a:lstStyle/>
          <a:p>
            <a:pPr marL="285750" indent="-285750">
              <a:buFont typeface="Arial" panose="020B0604020202020204" pitchFamily="34" charset="0"/>
              <a:buChar char="•"/>
            </a:pPr>
            <a:r>
              <a:rPr lang="en-US" dirty="0"/>
              <a:t>Space charge: </a:t>
            </a:r>
            <a:r>
              <a:rPr lang="en-US" dirty="0">
                <a:hlinkClick r:id="rId2"/>
              </a:rPr>
              <a:t>reduced tune spread</a:t>
            </a:r>
            <a:r>
              <a:rPr lang="en-US" dirty="0"/>
              <a:t>, suppressed </a:t>
            </a:r>
            <a:r>
              <a:rPr lang="en-US" dirty="0">
                <a:hlinkClick r:id="rId3"/>
              </a:rPr>
              <a:t>particle-core</a:t>
            </a:r>
            <a:r>
              <a:rPr lang="en-US" dirty="0"/>
              <a:t> effects</a:t>
            </a:r>
          </a:p>
          <a:p>
            <a:pPr marL="285750" indent="-285750">
              <a:buFont typeface="Arial" panose="020B0604020202020204" pitchFamily="34" charset="0"/>
              <a:buChar char="•"/>
            </a:pPr>
            <a:r>
              <a:rPr lang="en-US" dirty="0"/>
              <a:t>Flat beams for colliders [</a:t>
            </a:r>
            <a:r>
              <a:rPr lang="en-US" dirty="0">
                <a:hlinkClick r:id="rId4"/>
              </a:rPr>
              <a:t>Phys. Rev. ST Accel. Beams 16, 061002</a:t>
            </a:r>
            <a:r>
              <a:rPr lang="en-US" dirty="0"/>
              <a:t>]</a:t>
            </a:r>
          </a:p>
          <a:p>
            <a:pPr marL="285750" indent="-285750">
              <a:buFont typeface="Arial" panose="020B0604020202020204" pitchFamily="34" charset="0"/>
              <a:buChar char="•"/>
            </a:pPr>
            <a:r>
              <a:rPr lang="en-US" dirty="0"/>
              <a:t>Low-energy hadron cooling [</a:t>
            </a:r>
            <a:r>
              <a:rPr lang="en-US" dirty="0">
                <a:hlinkClick r:id="rId5"/>
              </a:rPr>
              <a:t>Phys. Rev. E 66, 016503</a:t>
            </a:r>
            <a:r>
              <a:rPr lang="en-US" dirty="0"/>
              <a:t>]</a:t>
            </a:r>
          </a:p>
          <a:p>
            <a:pPr marL="285750" indent="-285750">
              <a:buFont typeface="Arial" panose="020B0604020202020204" pitchFamily="34" charset="0"/>
              <a:buChar char="•"/>
            </a:pPr>
            <a:r>
              <a:rPr lang="en-US" dirty="0"/>
              <a:t>Academic studies: approach “unrealistic” distribution in the lab</a:t>
            </a:r>
          </a:p>
          <a:p>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485890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14A56-7810-2369-1ED2-99F239A5A319}"/>
              </a:ext>
            </a:extLst>
          </p:cNvPr>
          <p:cNvSpPr>
            <a:spLocks noGrp="1"/>
          </p:cNvSpPr>
          <p:nvPr>
            <p:ph type="title"/>
          </p:nvPr>
        </p:nvSpPr>
        <p:spPr>
          <a:xfrm>
            <a:off x="236019" y="325369"/>
            <a:ext cx="8619324" cy="501650"/>
          </a:xfrm>
        </p:spPr>
        <p:txBody>
          <a:bodyPr/>
          <a:lstStyle/>
          <a:p>
            <a:r>
              <a:rPr lang="en-US" dirty="0"/>
              <a:t>Initial experiments tried to implement eigenpainting in the SNS AR</a:t>
            </a:r>
          </a:p>
        </p:txBody>
      </p:sp>
      <p:pic>
        <p:nvPicPr>
          <p:cNvPr id="4" name="Content Placeholder 4" descr="Diagram&#10;&#10;AI-generated content may be incorrect.">
            <a:extLst>
              <a:ext uri="{FF2B5EF4-FFF2-40B4-BE49-F238E27FC236}">
                <a16:creationId xmlns:a16="http://schemas.microsoft.com/office/drawing/2014/main" id="{8A66716E-FAFB-E1AB-3EA4-E037720A3B89}"/>
              </a:ext>
            </a:extLst>
          </p:cNvPr>
          <p:cNvPicPr>
            <a:picLocks noGrp="1" noChangeAspect="1"/>
          </p:cNvPicPr>
          <p:nvPr>
            <p:ph idx="1"/>
          </p:nvPr>
        </p:nvPicPr>
        <p:blipFill>
          <a:blip r:embed="rId2"/>
          <a:stretch>
            <a:fillRect/>
          </a:stretch>
        </p:blipFill>
        <p:spPr>
          <a:xfrm>
            <a:off x="417513" y="2210911"/>
            <a:ext cx="8229600" cy="3291840"/>
          </a:xfrm>
        </p:spPr>
      </p:pic>
    </p:spTree>
    <p:extLst>
      <p:ext uri="{BB962C8B-B14F-4D97-AF65-F5344CB8AC3E}">
        <p14:creationId xmlns:p14="http://schemas.microsoft.com/office/powerpoint/2010/main" val="2515605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58D3D-80D8-27DC-15C1-669CE03BB5C6}"/>
              </a:ext>
            </a:extLst>
          </p:cNvPr>
          <p:cNvSpPr>
            <a:spLocks noGrp="1"/>
          </p:cNvSpPr>
          <p:nvPr>
            <p:ph type="title"/>
          </p:nvPr>
        </p:nvSpPr>
        <p:spPr>
          <a:xfrm>
            <a:off x="236019" y="325369"/>
            <a:ext cx="8619324" cy="501650"/>
          </a:xfrm>
        </p:spPr>
        <p:txBody>
          <a:bodyPr/>
          <a:lstStyle/>
          <a:p>
            <a:r>
              <a:rPr lang="en-US" dirty="0"/>
              <a:t>Two solenoids provide linear coupling</a:t>
            </a:r>
          </a:p>
        </p:txBody>
      </p:sp>
      <p:pic>
        <p:nvPicPr>
          <p:cNvPr id="5" name="Content Placeholder 4">
            <a:extLst>
              <a:ext uri="{FF2B5EF4-FFF2-40B4-BE49-F238E27FC236}">
                <a16:creationId xmlns:a16="http://schemas.microsoft.com/office/drawing/2014/main" id="{42F7F36D-C8FC-3B51-5685-A6976EAC4C5F}"/>
              </a:ext>
            </a:extLst>
          </p:cNvPr>
          <p:cNvPicPr>
            <a:picLocks noGrp="1" noChangeAspect="1"/>
          </p:cNvPicPr>
          <p:nvPr>
            <p:ph idx="1"/>
          </p:nvPr>
        </p:nvPicPr>
        <p:blipFill>
          <a:blip r:embed="rId2"/>
          <a:stretch>
            <a:fillRect/>
          </a:stretch>
        </p:blipFill>
        <p:spPr>
          <a:xfrm>
            <a:off x="1752649" y="1946275"/>
            <a:ext cx="5586314" cy="3892550"/>
          </a:xfrm>
          <a:prstGeom prst="rect">
            <a:avLst/>
          </a:prstGeom>
        </p:spPr>
      </p:pic>
    </p:spTree>
    <p:extLst>
      <p:ext uri="{BB962C8B-B14F-4D97-AF65-F5344CB8AC3E}">
        <p14:creationId xmlns:p14="http://schemas.microsoft.com/office/powerpoint/2010/main" val="4831370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E5608-9BEF-D2C7-78D4-CB3DE96FF13B}"/>
              </a:ext>
            </a:extLst>
          </p:cNvPr>
          <p:cNvSpPr>
            <a:spLocks noGrp="1"/>
          </p:cNvSpPr>
          <p:nvPr>
            <p:ph type="title"/>
          </p:nvPr>
        </p:nvSpPr>
        <p:spPr>
          <a:xfrm>
            <a:off x="236019" y="325369"/>
            <a:ext cx="8619324" cy="501650"/>
          </a:xfrm>
        </p:spPr>
        <p:txBody>
          <a:bodyPr/>
          <a:lstStyle/>
          <a:p>
            <a:r>
              <a:rPr lang="en-US" dirty="0"/>
              <a:t>BPM data show injection mostly into one mode… couldn’t get all the way to closed orbit</a:t>
            </a:r>
          </a:p>
        </p:txBody>
      </p:sp>
      <p:pic>
        <p:nvPicPr>
          <p:cNvPr id="4" name="Content Placeholder 4" descr="Graphical user interface, chart&#10;&#10;AI-generated content may be incorrect.">
            <a:extLst>
              <a:ext uri="{FF2B5EF4-FFF2-40B4-BE49-F238E27FC236}">
                <a16:creationId xmlns:a16="http://schemas.microsoft.com/office/drawing/2014/main" id="{3775F810-68DD-C4BD-856B-0FC049B2F9C9}"/>
              </a:ext>
            </a:extLst>
          </p:cNvPr>
          <p:cNvPicPr>
            <a:picLocks noGrp="1" noChangeAspect="1"/>
          </p:cNvPicPr>
          <p:nvPr>
            <p:ph idx="1"/>
          </p:nvPr>
        </p:nvPicPr>
        <p:blipFill>
          <a:blip r:embed="rId3"/>
          <a:stretch>
            <a:fillRect/>
          </a:stretch>
        </p:blipFill>
        <p:spPr>
          <a:xfrm>
            <a:off x="457200" y="2725124"/>
            <a:ext cx="8229600" cy="2991143"/>
          </a:xfrm>
        </p:spPr>
      </p:pic>
      <p:pic>
        <p:nvPicPr>
          <p:cNvPr id="5" name="Picture 4">
            <a:extLst>
              <a:ext uri="{FF2B5EF4-FFF2-40B4-BE49-F238E27FC236}">
                <a16:creationId xmlns:a16="http://schemas.microsoft.com/office/drawing/2014/main" id="{2C326554-1179-A4FA-4F48-A8AFA726F8D2}"/>
              </a:ext>
            </a:extLst>
          </p:cNvPr>
          <p:cNvPicPr>
            <a:picLocks noChangeAspect="1"/>
          </p:cNvPicPr>
          <p:nvPr/>
        </p:nvPicPr>
        <p:blipFill>
          <a:blip r:embed="rId4"/>
          <a:stretch>
            <a:fillRect/>
          </a:stretch>
        </p:blipFill>
        <p:spPr>
          <a:xfrm>
            <a:off x="2764339" y="1857655"/>
            <a:ext cx="3615322" cy="667507"/>
          </a:xfrm>
          <a:prstGeom prst="rect">
            <a:avLst/>
          </a:prstGeom>
        </p:spPr>
      </p:pic>
      <p:sp>
        <p:nvSpPr>
          <p:cNvPr id="9" name="TextBox 8">
            <a:extLst>
              <a:ext uri="{FF2B5EF4-FFF2-40B4-BE49-F238E27FC236}">
                <a16:creationId xmlns:a16="http://schemas.microsoft.com/office/drawing/2014/main" id="{1777B7BF-43D0-9DEA-9F0E-3BDE1912DFEC}"/>
              </a:ext>
            </a:extLst>
          </p:cNvPr>
          <p:cNvSpPr txBox="1"/>
          <p:nvPr/>
        </p:nvSpPr>
        <p:spPr>
          <a:xfrm>
            <a:off x="4915082" y="6311616"/>
            <a:ext cx="2006127" cy="184666"/>
          </a:xfrm>
          <a:prstGeom prst="rect">
            <a:avLst/>
          </a:prstGeom>
          <a:noFill/>
        </p:spPr>
        <p:txBody>
          <a:bodyPr wrap="none" lIns="0" tIns="0" rIns="0" bIns="0" rtlCol="0">
            <a:spAutoFit/>
          </a:bodyPr>
          <a:lstStyle/>
          <a:p>
            <a:r>
              <a:rPr lang="en-US" sz="1200" dirty="0">
                <a:solidFill>
                  <a:schemeClr val="tx1"/>
                </a:solidFill>
              </a:rPr>
              <a:t>Connect with sqrt(t) waveform</a:t>
            </a:r>
          </a:p>
        </p:txBody>
      </p:sp>
      <p:sp>
        <p:nvSpPr>
          <p:cNvPr id="11" name="Arc 10">
            <a:extLst>
              <a:ext uri="{FF2B5EF4-FFF2-40B4-BE49-F238E27FC236}">
                <a16:creationId xmlns:a16="http://schemas.microsoft.com/office/drawing/2014/main" id="{CF3D0B71-53DA-CBCF-EB51-15B2A4051B4B}"/>
              </a:ext>
            </a:extLst>
          </p:cNvPr>
          <p:cNvSpPr/>
          <p:nvPr/>
        </p:nvSpPr>
        <p:spPr>
          <a:xfrm>
            <a:off x="5430754" y="5300736"/>
            <a:ext cx="974785" cy="831062"/>
          </a:xfrm>
          <a:prstGeom prst="arc">
            <a:avLst>
              <a:gd name="adj1" fmla="val 1428220"/>
              <a:gd name="adj2" fmla="val 9364028"/>
            </a:avLst>
          </a:prstGeom>
          <a:noFill/>
          <a:ln w="19050">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662641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C7546-F10E-55BE-363D-FD65F298711A}"/>
              </a:ext>
            </a:extLst>
          </p:cNvPr>
          <p:cNvSpPr>
            <a:spLocks noGrp="1"/>
          </p:cNvSpPr>
          <p:nvPr>
            <p:ph type="title"/>
          </p:nvPr>
        </p:nvSpPr>
        <p:spPr>
          <a:xfrm>
            <a:off x="236019" y="325369"/>
            <a:ext cx="8619324" cy="501650"/>
          </a:xfrm>
        </p:spPr>
        <p:txBody>
          <a:bodyPr/>
          <a:lstStyle/>
          <a:p>
            <a:r>
              <a:rPr lang="en-US" dirty="0"/>
              <a:t>4D MENT reconstruction performed using 1D profiles of painted beam</a:t>
            </a:r>
          </a:p>
        </p:txBody>
      </p:sp>
      <p:pic>
        <p:nvPicPr>
          <p:cNvPr id="4" name="Picture 3" descr="Shape, polygon&#10;&#10;Description automatically generated">
            <a:extLst>
              <a:ext uri="{FF2B5EF4-FFF2-40B4-BE49-F238E27FC236}">
                <a16:creationId xmlns:a16="http://schemas.microsoft.com/office/drawing/2014/main" id="{CC909E1A-F1EF-2424-CEDD-71CD31D73434}"/>
              </a:ext>
            </a:extLst>
          </p:cNvPr>
          <p:cNvPicPr>
            <a:picLocks noChangeAspect="1"/>
          </p:cNvPicPr>
          <p:nvPr/>
        </p:nvPicPr>
        <p:blipFill>
          <a:blip r:embed="rId2"/>
          <a:stretch>
            <a:fillRect/>
          </a:stretch>
        </p:blipFill>
        <p:spPr>
          <a:xfrm>
            <a:off x="4411730" y="2340864"/>
            <a:ext cx="4249363" cy="3035259"/>
          </a:xfrm>
          <a:prstGeom prst="rect">
            <a:avLst/>
          </a:prstGeom>
        </p:spPr>
      </p:pic>
      <p:pic>
        <p:nvPicPr>
          <p:cNvPr id="13" name="Content Placeholder 4" descr="A picture containing text, tape, electronics, donut&#10;&#10;AI-generated content may be incorrect.">
            <a:extLst>
              <a:ext uri="{FF2B5EF4-FFF2-40B4-BE49-F238E27FC236}">
                <a16:creationId xmlns:a16="http://schemas.microsoft.com/office/drawing/2014/main" id="{E6F30B4B-E944-0549-6D4E-C1B20FD00CED}"/>
              </a:ext>
            </a:extLst>
          </p:cNvPr>
          <p:cNvPicPr>
            <a:picLocks noGrp="1" noChangeAspect="1"/>
          </p:cNvPicPr>
          <p:nvPr>
            <p:ph idx="1"/>
          </p:nvPr>
        </p:nvPicPr>
        <p:blipFill>
          <a:blip r:embed="rId3"/>
          <a:srcRect b="47196"/>
          <a:stretch>
            <a:fillRect/>
          </a:stretch>
        </p:blipFill>
        <p:spPr>
          <a:xfrm>
            <a:off x="373179" y="2340864"/>
            <a:ext cx="3275277" cy="1678783"/>
          </a:xfrm>
        </p:spPr>
      </p:pic>
      <p:grpSp>
        <p:nvGrpSpPr>
          <p:cNvPr id="24" name="Group 23">
            <a:extLst>
              <a:ext uri="{FF2B5EF4-FFF2-40B4-BE49-F238E27FC236}">
                <a16:creationId xmlns:a16="http://schemas.microsoft.com/office/drawing/2014/main" id="{D83FD732-A858-CEEF-17E5-7AEDA7074F50}"/>
              </a:ext>
            </a:extLst>
          </p:cNvPr>
          <p:cNvGrpSpPr/>
          <p:nvPr/>
        </p:nvGrpSpPr>
        <p:grpSpPr>
          <a:xfrm>
            <a:off x="2125952" y="4331004"/>
            <a:ext cx="1988847" cy="588468"/>
            <a:chOff x="2003025" y="5285232"/>
            <a:chExt cx="1041927" cy="548640"/>
          </a:xfrm>
        </p:grpSpPr>
        <p:cxnSp>
          <p:nvCxnSpPr>
            <p:cNvPr id="15" name="Straight Arrow Connector 14">
              <a:extLst>
                <a:ext uri="{FF2B5EF4-FFF2-40B4-BE49-F238E27FC236}">
                  <a16:creationId xmlns:a16="http://schemas.microsoft.com/office/drawing/2014/main" id="{E7A5A441-848E-445C-0F8A-459920C70D1F}"/>
                </a:ext>
              </a:extLst>
            </p:cNvPr>
            <p:cNvCxnSpPr>
              <a:cxnSpLocks/>
            </p:cNvCxnSpPr>
            <p:nvPr/>
          </p:nvCxnSpPr>
          <p:spPr>
            <a:xfrm flipV="1">
              <a:off x="2003025" y="5285232"/>
              <a:ext cx="0" cy="54864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28980EE-372F-CE2B-F34D-52F8AED36BD4}"/>
                </a:ext>
              </a:extLst>
            </p:cNvPr>
            <p:cNvCxnSpPr>
              <a:cxnSpLocks/>
            </p:cNvCxnSpPr>
            <p:nvPr/>
          </p:nvCxnSpPr>
          <p:spPr>
            <a:xfrm flipH="1">
              <a:off x="2003025" y="5833872"/>
              <a:ext cx="1041927" cy="0"/>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1839DD7E-DAB2-49FB-C78F-4E1D3EF19E37}"/>
                  </a:ext>
                </a:extLst>
              </p:cNvPr>
              <p:cNvSpPr txBox="1"/>
              <p:nvPr/>
            </p:nvSpPr>
            <p:spPr>
              <a:xfrm>
                <a:off x="2217146" y="5069949"/>
                <a:ext cx="1806457" cy="306174"/>
              </a:xfrm>
              <a:prstGeom prst="rect">
                <a:avLst/>
              </a:prstGeom>
              <a:noFill/>
            </p:spPr>
            <p:txBody>
              <a:bodyPr wrap="none" lIns="0" tIns="0" rIns="0" bIns="0" rtlCol="0">
                <a:spAutoFit/>
              </a:bodyPr>
              <a:lstStyle/>
              <a:p>
                <a:pPr/>
                <a14:m>
                  <m:oMathPara xmlns:m="http://schemas.openxmlformats.org/officeDocument/2006/math">
                    <m:oMath>
                      <m:func>
                        <m:funcPr>
                          <m:ctrlPr>
                            <a:rPr lang="en-US" sz="1400" b="0" i="1" smtClean="0">
                              <a:solidFill>
                                <a:schemeClr val="tx1"/>
                              </a:solidFill>
                              <a:latin typeface="Cambria Math" panose="02040503050406030204" pitchFamily="18" charset="0"/>
                            </a:rPr>
                          </m:ctrlPr>
                        </m:funcPr>
                        <m:fName>
                          <m:limLow>
                            <m:limLowPr>
                              <m:ctrlPr>
                                <a:rPr lang="en-US" sz="1400" b="0" i="1" smtClean="0">
                                  <a:solidFill>
                                    <a:schemeClr val="tx1"/>
                                  </a:solidFill>
                                  <a:latin typeface="Cambria Math" panose="02040503050406030204" pitchFamily="18" charset="0"/>
                                </a:rPr>
                              </m:ctrlPr>
                            </m:limLowPr>
                            <m:e>
                              <m:r>
                                <m:rPr>
                                  <m:sty m:val="p"/>
                                </m:rPr>
                                <a:rPr lang="en-US" sz="1400" b="0" i="1" smtClean="0">
                                  <a:solidFill>
                                    <a:schemeClr val="tx1"/>
                                  </a:solidFill>
                                  <a:latin typeface="Cambria Math" panose="02040503050406030204" pitchFamily="18" charset="0"/>
                                </a:rPr>
                                <m:t>max</m:t>
                              </m:r>
                            </m:e>
                            <m:lim>
                              <m:r>
                                <a:rPr lang="en-US" sz="1400" b="0" i="1" smtClean="0">
                                  <a:solidFill>
                                    <a:schemeClr val="tx1"/>
                                  </a:solidFill>
                                  <a:latin typeface="Cambria Math" panose="02040503050406030204" pitchFamily="18" charset="0"/>
                                </a:rPr>
                                <m:t>𝑓</m:t>
                              </m:r>
                            </m:lim>
                          </m:limLow>
                        </m:fName>
                        <m:e>
                          <m:r>
                            <a:rPr lang="en-US" sz="1400" b="0" i="1" smtClean="0">
                              <a:solidFill>
                                <a:schemeClr val="tx1"/>
                              </a:solidFill>
                              <a:latin typeface="Cambria Math" panose="02040503050406030204" pitchFamily="18" charset="0"/>
                            </a:rPr>
                            <m:t>𝑆</m:t>
                          </m:r>
                          <m:d>
                            <m:dPr>
                              <m:begChr m:val="["/>
                              <m:endChr m:val="]"/>
                              <m:ctrlPr>
                                <a:rPr lang="en-US" sz="1400" b="0" i="1" smtClean="0">
                                  <a:solidFill>
                                    <a:schemeClr val="tx1"/>
                                  </a:solidFill>
                                  <a:latin typeface="Cambria Math" panose="02040503050406030204" pitchFamily="18" charset="0"/>
                                </a:rPr>
                              </m:ctrlPr>
                            </m:dPr>
                            <m:e>
                              <m:r>
                                <a:rPr lang="en-US" sz="1400" b="0" i="1" smtClean="0">
                                  <a:solidFill>
                                    <a:schemeClr val="tx1"/>
                                  </a:solidFill>
                                  <a:latin typeface="Cambria Math" panose="02040503050406030204" pitchFamily="18" charset="0"/>
                                </a:rPr>
                                <m:t>𝑓</m:t>
                              </m:r>
                            </m:e>
                          </m:d>
                        </m:e>
                      </m:func>
                      <m:r>
                        <a:rPr lang="en-US" sz="1400" b="0" i="1" smtClean="0">
                          <a:solidFill>
                            <a:schemeClr val="tx1"/>
                          </a:solidFill>
                          <a:latin typeface="Cambria Math" panose="02040503050406030204" pitchFamily="18" charset="0"/>
                        </a:rPr>
                        <m:t> </m:t>
                      </m:r>
                      <m:r>
                        <m:rPr>
                          <m:nor/>
                        </m:rPr>
                        <a:rPr lang="en-US" sz="1400" b="0" i="0" smtClean="0">
                          <a:solidFill>
                            <a:schemeClr val="tx1"/>
                          </a:solidFill>
                          <a:latin typeface="Cambria Math" panose="02040503050406030204" pitchFamily="18" charset="0"/>
                        </a:rPr>
                        <m:t>s.t.</m:t>
                      </m:r>
                      <m:r>
                        <a:rPr lang="en-US" sz="1400" b="0" i="1" smtClean="0">
                          <a:solidFill>
                            <a:schemeClr val="tx1"/>
                          </a:solidFill>
                          <a:latin typeface="Cambria Math" panose="02040503050406030204" pitchFamily="18" charset="0"/>
                        </a:rPr>
                        <m:t>  </m:t>
                      </m:r>
                      <m:sSub>
                        <m:sSubPr>
                          <m:ctrlPr>
                            <a:rPr lang="en-US" sz="1400" b="0" i="1" smtClean="0">
                              <a:solidFill>
                                <a:schemeClr val="tx1"/>
                              </a:solidFill>
                              <a:latin typeface="Cambria Math" panose="02040503050406030204" pitchFamily="18" charset="0"/>
                            </a:rPr>
                          </m:ctrlPr>
                        </m:sSubPr>
                        <m:e>
                          <m:r>
                            <a:rPr lang="en-US" sz="1400" b="0" i="1" smtClean="0">
                              <a:solidFill>
                                <a:schemeClr val="tx1"/>
                              </a:solidFill>
                              <a:latin typeface="Cambria Math" panose="02040503050406030204" pitchFamily="18" charset="0"/>
                            </a:rPr>
                            <m:t>𝐺</m:t>
                          </m:r>
                        </m:e>
                        <m:sub>
                          <m:r>
                            <a:rPr lang="en-US" sz="1400" b="0" i="1" smtClean="0">
                              <a:solidFill>
                                <a:schemeClr val="tx1"/>
                              </a:solidFill>
                              <a:latin typeface="Cambria Math" panose="02040503050406030204" pitchFamily="18" charset="0"/>
                            </a:rPr>
                            <m:t>𝑘</m:t>
                          </m:r>
                        </m:sub>
                      </m:sSub>
                      <m:d>
                        <m:dPr>
                          <m:begChr m:val="["/>
                          <m:endChr m:val="]"/>
                          <m:ctrlPr>
                            <a:rPr lang="en-US" sz="1400" b="0" i="1" smtClean="0">
                              <a:solidFill>
                                <a:schemeClr val="tx1"/>
                              </a:solidFill>
                              <a:latin typeface="Cambria Math" panose="02040503050406030204" pitchFamily="18" charset="0"/>
                            </a:rPr>
                          </m:ctrlPr>
                        </m:dPr>
                        <m:e>
                          <m:r>
                            <a:rPr lang="en-US" sz="1400" b="0" i="1" smtClean="0">
                              <a:solidFill>
                                <a:schemeClr val="tx1"/>
                              </a:solidFill>
                              <a:latin typeface="Cambria Math" panose="02040503050406030204" pitchFamily="18" charset="0"/>
                            </a:rPr>
                            <m:t>𝑓</m:t>
                          </m:r>
                        </m:e>
                      </m:d>
                      <m:r>
                        <a:rPr lang="en-US" sz="1400" b="0" i="1" smtClean="0">
                          <a:solidFill>
                            <a:schemeClr val="tx1"/>
                          </a:solidFill>
                          <a:latin typeface="Cambria Math" panose="02040503050406030204" pitchFamily="18" charset="0"/>
                        </a:rPr>
                        <m:t>=0</m:t>
                      </m:r>
                    </m:oMath>
                  </m:oMathPara>
                </a14:m>
                <a:endParaRPr lang="en-US" sz="1400" dirty="0">
                  <a:solidFill>
                    <a:schemeClr val="tx1"/>
                  </a:solidFill>
                </a:endParaRPr>
              </a:p>
            </p:txBody>
          </p:sp>
        </mc:Choice>
        <mc:Fallback xmlns="">
          <p:sp>
            <p:nvSpPr>
              <p:cNvPr id="26" name="TextBox 25">
                <a:extLst>
                  <a:ext uri="{FF2B5EF4-FFF2-40B4-BE49-F238E27FC236}">
                    <a16:creationId xmlns:a16="http://schemas.microsoft.com/office/drawing/2014/main" id="{1839DD7E-DAB2-49FB-C78F-4E1D3EF19E37}"/>
                  </a:ext>
                </a:extLst>
              </p:cNvPr>
              <p:cNvSpPr txBox="1">
                <a:spLocks noRot="1" noChangeAspect="1" noMove="1" noResize="1" noEditPoints="1" noAdjustHandles="1" noChangeArrowheads="1" noChangeShapeType="1" noTextEdit="1"/>
              </p:cNvSpPr>
              <p:nvPr/>
            </p:nvSpPr>
            <p:spPr>
              <a:xfrm>
                <a:off x="2217146" y="5069949"/>
                <a:ext cx="1806457" cy="306174"/>
              </a:xfrm>
              <a:prstGeom prst="rect">
                <a:avLst/>
              </a:prstGeom>
              <a:blipFill>
                <a:blip r:embed="rId4"/>
                <a:stretch>
                  <a:fillRect l="-1399" t="-8000" r="-2098" b="-16000"/>
                </a:stretch>
              </a:blipFill>
            </p:spPr>
            <p:txBody>
              <a:bodyPr/>
              <a:lstStyle/>
              <a:p>
                <a:r>
                  <a:rPr lang="en-US">
                    <a:noFill/>
                  </a:rPr>
                  <a:t> </a:t>
                </a:r>
              </a:p>
            </p:txBody>
          </p:sp>
        </mc:Fallback>
      </mc:AlternateContent>
    </p:spTree>
    <p:extLst>
      <p:ext uri="{BB962C8B-B14F-4D97-AF65-F5344CB8AC3E}">
        <p14:creationId xmlns:p14="http://schemas.microsoft.com/office/powerpoint/2010/main" val="35429404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46188-4C51-B4A4-5F59-4A821F02DD18}"/>
              </a:ext>
            </a:extLst>
          </p:cNvPr>
          <p:cNvSpPr>
            <a:spLocks noGrp="1"/>
          </p:cNvSpPr>
          <p:nvPr>
            <p:ph type="title"/>
          </p:nvPr>
        </p:nvSpPr>
        <p:spPr>
          <a:xfrm>
            <a:off x="236019" y="325369"/>
            <a:ext cx="8619324" cy="501650"/>
          </a:xfrm>
        </p:spPr>
        <p:txBody>
          <a:bodyPr/>
          <a:lstStyle/>
          <a:p>
            <a:r>
              <a:rPr lang="en-US" dirty="0"/>
              <a:t>Simulations produce correct emittances and </a:t>
            </a:r>
            <a:r>
              <a:rPr lang="en-US" u="sng" dirty="0"/>
              <a:t>qualitative</a:t>
            </a:r>
            <a:r>
              <a:rPr lang="en-US" dirty="0"/>
              <a:t> agreement with MENT reconstruction</a:t>
            </a:r>
          </a:p>
        </p:txBody>
      </p:sp>
      <p:pic>
        <p:nvPicPr>
          <p:cNvPr id="4" name="Content Placeholder 4" descr="A picture containing text, tape, electronics, donut&#10;&#10;AI-generated content may be incorrect.">
            <a:extLst>
              <a:ext uri="{FF2B5EF4-FFF2-40B4-BE49-F238E27FC236}">
                <a16:creationId xmlns:a16="http://schemas.microsoft.com/office/drawing/2014/main" id="{3EC3E1A7-46DE-EB44-F7F7-0239D67CEAB4}"/>
              </a:ext>
            </a:extLst>
          </p:cNvPr>
          <p:cNvPicPr>
            <a:picLocks noGrp="1" noChangeAspect="1"/>
          </p:cNvPicPr>
          <p:nvPr>
            <p:ph idx="1"/>
          </p:nvPr>
        </p:nvPicPr>
        <p:blipFill>
          <a:blip r:embed="rId3"/>
          <a:srcRect l="5339"/>
          <a:stretch>
            <a:fillRect/>
          </a:stretch>
        </p:blipFill>
        <p:spPr>
          <a:xfrm>
            <a:off x="2663190" y="1825625"/>
            <a:ext cx="3961674" cy="4062413"/>
          </a:xfrm>
        </p:spPr>
      </p:pic>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445F1AB3-955A-39FF-7531-60A8A400F2AA}"/>
                  </a:ext>
                </a:extLst>
              </p:cNvPr>
              <p:cNvSpPr txBox="1"/>
              <p:nvPr/>
            </p:nvSpPr>
            <p:spPr>
              <a:xfrm>
                <a:off x="6733960" y="2857699"/>
                <a:ext cx="1489960" cy="323230"/>
              </a:xfrm>
              <a:prstGeom prst="rect">
                <a:avLst/>
              </a:prstGeom>
              <a:noFill/>
            </p:spPr>
            <p:txBody>
              <a:bodyPr wrap="none" rtlCol="0">
                <a:spAutoFit/>
              </a:bodyPr>
              <a:lstStyle/>
              <a:p>
                <a:pPr/>
                <a14:m>
                  <m:oMathPara xmlns:m="http://schemas.openxmlformats.org/officeDocument/2006/math">
                    <m:oMath>
                      <m:sSub>
                        <m:sSubPr>
                          <m:ctrlPr>
                            <a:rPr lang="en-US" sz="1500" b="0" i="1" smtClean="0">
                              <a:latin typeface="Cambria Math" panose="02040503050406030204" pitchFamily="18" charset="0"/>
                            </a:rPr>
                          </m:ctrlPr>
                        </m:sSubPr>
                        <m:e>
                          <m:r>
                            <a:rPr lang="en-US" sz="1500" b="0" i="1" smtClean="0">
                              <a:latin typeface="Cambria Math" panose="02040503050406030204" pitchFamily="18" charset="0"/>
                            </a:rPr>
                            <m:t>𝜀</m:t>
                          </m:r>
                        </m:e>
                        <m:sub>
                          <m:r>
                            <a:rPr lang="en-US" sz="1500" b="0" i="1" smtClean="0">
                              <a:latin typeface="Cambria Math" panose="02040503050406030204" pitchFamily="18" charset="0"/>
                            </a:rPr>
                            <m:t>1</m:t>
                          </m:r>
                        </m:sub>
                      </m:sSub>
                      <m:r>
                        <a:rPr lang="en-US" sz="1500" b="0" i="1" smtClean="0">
                          <a:latin typeface="Cambria Math" panose="02040503050406030204" pitchFamily="18" charset="0"/>
                        </a:rPr>
                        <m:t>/</m:t>
                      </m:r>
                      <m:sSub>
                        <m:sSubPr>
                          <m:ctrlPr>
                            <a:rPr lang="en-US" sz="1500" b="0" i="1" smtClean="0">
                              <a:latin typeface="Cambria Math" panose="02040503050406030204" pitchFamily="18" charset="0"/>
                            </a:rPr>
                          </m:ctrlPr>
                        </m:sSubPr>
                        <m:e>
                          <m:r>
                            <a:rPr lang="en-US" sz="1500" b="0" i="1" smtClean="0">
                              <a:latin typeface="Cambria Math" panose="02040503050406030204" pitchFamily="18" charset="0"/>
                            </a:rPr>
                            <m:t>𝜀</m:t>
                          </m:r>
                        </m:e>
                        <m:sub>
                          <m:r>
                            <a:rPr lang="en-US" sz="1500" b="0" i="1" smtClean="0">
                              <a:latin typeface="Cambria Math" panose="02040503050406030204" pitchFamily="18" charset="0"/>
                            </a:rPr>
                            <m:t>2</m:t>
                          </m:r>
                        </m:sub>
                      </m:sSub>
                      <m:r>
                        <a:rPr lang="en-US" sz="1500" b="0" i="1" smtClean="0">
                          <a:latin typeface="Cambria Math" panose="02040503050406030204" pitchFamily="18" charset="0"/>
                        </a:rPr>
                        <m:t>≈2.4</m:t>
                      </m:r>
                    </m:oMath>
                  </m:oMathPara>
                </a14:m>
                <a:br>
                  <a:rPr lang="en-US" sz="1500" b="0" i="1" dirty="0">
                    <a:latin typeface="Cambria Math" panose="02040503050406030204" pitchFamily="18" charset="0"/>
                  </a:rPr>
                </a:br>
                <a:endParaRPr lang="en-US" sz="1500" dirty="0"/>
              </a:p>
            </p:txBody>
          </p:sp>
        </mc:Choice>
        <mc:Fallback xmlns="">
          <p:sp>
            <p:nvSpPr>
              <p:cNvPr id="5" name="TextBox 4">
                <a:extLst>
                  <a:ext uri="{FF2B5EF4-FFF2-40B4-BE49-F238E27FC236}">
                    <a16:creationId xmlns:a16="http://schemas.microsoft.com/office/drawing/2014/main" id="{445F1AB3-955A-39FF-7531-60A8A400F2AA}"/>
                  </a:ext>
                </a:extLst>
              </p:cNvPr>
              <p:cNvSpPr txBox="1">
                <a:spLocks noRot="1" noChangeAspect="1" noMove="1" noResize="1" noEditPoints="1" noAdjustHandles="1" noChangeArrowheads="1" noChangeShapeType="1" noTextEdit="1"/>
              </p:cNvSpPr>
              <p:nvPr/>
            </p:nvSpPr>
            <p:spPr>
              <a:xfrm>
                <a:off x="6733960" y="2857699"/>
                <a:ext cx="1489960" cy="323230"/>
              </a:xfrm>
              <a:prstGeom prst="rect">
                <a:avLst/>
              </a:prstGeom>
              <a:blipFill>
                <a:blip r:embed="rId4"/>
                <a:stretch>
                  <a:fillRect b="-769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893286BA-9983-AFDF-0D86-DA2BC16F68BC}"/>
                  </a:ext>
                </a:extLst>
              </p:cNvPr>
              <p:cNvSpPr txBox="1"/>
              <p:nvPr/>
            </p:nvSpPr>
            <p:spPr>
              <a:xfrm>
                <a:off x="6733960" y="4665163"/>
                <a:ext cx="1302408" cy="323230"/>
              </a:xfrm>
              <a:prstGeom prst="rect">
                <a:avLst/>
              </a:prstGeom>
              <a:noFill/>
            </p:spPr>
            <p:txBody>
              <a:bodyPr wrap="none" rtlCol="0">
                <a:spAutoFit/>
              </a:bodyPr>
              <a:lstStyle/>
              <a:p>
                <a:pPr/>
                <a14:m>
                  <m:oMathPara xmlns:m="http://schemas.openxmlformats.org/officeDocument/2006/math">
                    <m:oMath>
                      <m:sSub>
                        <m:sSubPr>
                          <m:ctrlPr>
                            <a:rPr lang="en-US" sz="1500" b="0" i="1" smtClean="0">
                              <a:latin typeface="Cambria Math" panose="02040503050406030204" pitchFamily="18" charset="0"/>
                            </a:rPr>
                          </m:ctrlPr>
                        </m:sSubPr>
                        <m:e>
                          <m:r>
                            <a:rPr lang="en-US" sz="1500" b="0" i="1" smtClean="0">
                              <a:latin typeface="Cambria Math" panose="02040503050406030204" pitchFamily="18" charset="0"/>
                            </a:rPr>
                            <m:t>𝜀</m:t>
                          </m:r>
                        </m:e>
                        <m:sub>
                          <m:r>
                            <a:rPr lang="en-US" sz="1500" b="0" i="1" smtClean="0">
                              <a:latin typeface="Cambria Math" panose="02040503050406030204" pitchFamily="18" charset="0"/>
                            </a:rPr>
                            <m:t>1</m:t>
                          </m:r>
                        </m:sub>
                      </m:sSub>
                      <m:r>
                        <a:rPr lang="en-US" sz="1500" b="0" i="1" smtClean="0">
                          <a:latin typeface="Cambria Math" panose="02040503050406030204" pitchFamily="18" charset="0"/>
                        </a:rPr>
                        <m:t>/</m:t>
                      </m:r>
                      <m:sSub>
                        <m:sSubPr>
                          <m:ctrlPr>
                            <a:rPr lang="en-US" sz="1500" b="0" i="1" smtClean="0">
                              <a:latin typeface="Cambria Math" panose="02040503050406030204" pitchFamily="18" charset="0"/>
                            </a:rPr>
                          </m:ctrlPr>
                        </m:sSubPr>
                        <m:e>
                          <m:r>
                            <a:rPr lang="en-US" sz="1500" b="0" i="1" smtClean="0">
                              <a:latin typeface="Cambria Math" panose="02040503050406030204" pitchFamily="18" charset="0"/>
                            </a:rPr>
                            <m:t>𝜀</m:t>
                          </m:r>
                        </m:e>
                        <m:sub>
                          <m:r>
                            <a:rPr lang="en-US" sz="1500" b="0" i="1" smtClean="0">
                              <a:latin typeface="Cambria Math" panose="02040503050406030204" pitchFamily="18" charset="0"/>
                            </a:rPr>
                            <m:t>2</m:t>
                          </m:r>
                        </m:sub>
                      </m:sSub>
                      <m:r>
                        <a:rPr lang="en-US" sz="1500" b="0" i="1" smtClean="0">
                          <a:latin typeface="Cambria Math" panose="02040503050406030204" pitchFamily="18" charset="0"/>
                        </a:rPr>
                        <m:t>≈2.3</m:t>
                      </m:r>
                    </m:oMath>
                  </m:oMathPara>
                </a14:m>
                <a:br>
                  <a:rPr lang="en-US" sz="1500" b="0" i="1" dirty="0">
                    <a:latin typeface="Cambria Math" panose="02040503050406030204" pitchFamily="18" charset="0"/>
                  </a:rPr>
                </a:br>
                <a:endParaRPr lang="en-US" sz="1500" dirty="0"/>
              </a:p>
            </p:txBody>
          </p:sp>
        </mc:Choice>
        <mc:Fallback xmlns="">
          <p:sp>
            <p:nvSpPr>
              <p:cNvPr id="3" name="TextBox 2">
                <a:extLst>
                  <a:ext uri="{FF2B5EF4-FFF2-40B4-BE49-F238E27FC236}">
                    <a16:creationId xmlns:a16="http://schemas.microsoft.com/office/drawing/2014/main" id="{893286BA-9983-AFDF-0D86-DA2BC16F68BC}"/>
                  </a:ext>
                </a:extLst>
              </p:cNvPr>
              <p:cNvSpPr txBox="1">
                <a:spLocks noRot="1" noChangeAspect="1" noMove="1" noResize="1" noEditPoints="1" noAdjustHandles="1" noChangeArrowheads="1" noChangeShapeType="1" noTextEdit="1"/>
              </p:cNvSpPr>
              <p:nvPr/>
            </p:nvSpPr>
            <p:spPr>
              <a:xfrm>
                <a:off x="6733960" y="4665163"/>
                <a:ext cx="1302408" cy="323230"/>
              </a:xfrm>
              <a:prstGeom prst="rect">
                <a:avLst/>
              </a:prstGeom>
              <a:blipFill>
                <a:blip r:embed="rId5"/>
                <a:stretch>
                  <a:fillRect b="-7692"/>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BD6F530F-F290-8094-88F7-A0E8F7C39B55}"/>
              </a:ext>
            </a:extLst>
          </p:cNvPr>
          <p:cNvSpPr txBox="1"/>
          <p:nvPr/>
        </p:nvSpPr>
        <p:spPr>
          <a:xfrm>
            <a:off x="1244761" y="2888541"/>
            <a:ext cx="1309333" cy="292388"/>
          </a:xfrm>
          <a:prstGeom prst="rect">
            <a:avLst/>
          </a:prstGeom>
          <a:noFill/>
        </p:spPr>
        <p:txBody>
          <a:bodyPr wrap="none" rtlCol="0">
            <a:spAutoFit/>
          </a:bodyPr>
          <a:lstStyle/>
          <a:p>
            <a:r>
              <a:rPr lang="en-US" sz="1300" b="1" dirty="0"/>
              <a:t>Reconstructed</a:t>
            </a:r>
          </a:p>
        </p:txBody>
      </p:sp>
      <p:sp>
        <p:nvSpPr>
          <p:cNvPr id="7" name="TextBox 6">
            <a:extLst>
              <a:ext uri="{FF2B5EF4-FFF2-40B4-BE49-F238E27FC236}">
                <a16:creationId xmlns:a16="http://schemas.microsoft.com/office/drawing/2014/main" id="{82496A79-47B3-1791-6E4F-0C35CCF8CA2C}"/>
              </a:ext>
            </a:extLst>
          </p:cNvPr>
          <p:cNvSpPr txBox="1"/>
          <p:nvPr/>
        </p:nvSpPr>
        <p:spPr>
          <a:xfrm>
            <a:off x="1592292" y="4696005"/>
            <a:ext cx="961802" cy="292388"/>
          </a:xfrm>
          <a:prstGeom prst="rect">
            <a:avLst/>
          </a:prstGeom>
          <a:noFill/>
        </p:spPr>
        <p:txBody>
          <a:bodyPr wrap="none" rtlCol="0">
            <a:spAutoFit/>
          </a:bodyPr>
          <a:lstStyle/>
          <a:p>
            <a:pPr algn="r"/>
            <a:r>
              <a:rPr lang="en-US" sz="1300" b="1" dirty="0"/>
              <a:t>Simulated</a:t>
            </a:r>
          </a:p>
        </p:txBody>
      </p:sp>
    </p:spTree>
    <p:extLst>
      <p:ext uri="{BB962C8B-B14F-4D97-AF65-F5344CB8AC3E}">
        <p14:creationId xmlns:p14="http://schemas.microsoft.com/office/powerpoint/2010/main" val="3180663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C0D7A-4EC3-6EC2-761E-470DB8DEF651}"/>
              </a:ext>
            </a:extLst>
          </p:cNvPr>
          <p:cNvSpPr>
            <a:spLocks noGrp="1"/>
          </p:cNvSpPr>
          <p:nvPr>
            <p:ph type="title"/>
          </p:nvPr>
        </p:nvSpPr>
        <p:spPr>
          <a:xfrm>
            <a:off x="236019" y="325369"/>
            <a:ext cx="8619324" cy="501650"/>
          </a:xfrm>
        </p:spPr>
        <p:txBody>
          <a:bodyPr/>
          <a:lstStyle/>
          <a:p>
            <a:r>
              <a:rPr lang="en-US" dirty="0"/>
              <a:t>Simulations suggest 4D emittance growth was driven by nonlinear space charge forces</a:t>
            </a:r>
          </a:p>
        </p:txBody>
      </p:sp>
      <p:pic>
        <p:nvPicPr>
          <p:cNvPr id="5" name="Picture 4">
            <a:extLst>
              <a:ext uri="{FF2B5EF4-FFF2-40B4-BE49-F238E27FC236}">
                <a16:creationId xmlns:a16="http://schemas.microsoft.com/office/drawing/2014/main" id="{D0ECBD9F-90F7-CCCD-0267-CE3B8149EC8D}"/>
              </a:ext>
            </a:extLst>
          </p:cNvPr>
          <p:cNvPicPr>
            <a:picLocks noChangeAspect="1"/>
          </p:cNvPicPr>
          <p:nvPr/>
        </p:nvPicPr>
        <p:blipFill>
          <a:blip r:embed="rId2"/>
          <a:stretch>
            <a:fillRect/>
          </a:stretch>
        </p:blipFill>
        <p:spPr>
          <a:xfrm>
            <a:off x="2259172" y="2596677"/>
            <a:ext cx="4412104" cy="3054533"/>
          </a:xfrm>
          <a:prstGeom prst="rect">
            <a:avLst/>
          </a:prstGeom>
        </p:spPr>
      </p:pic>
      <p:sp>
        <p:nvSpPr>
          <p:cNvPr id="3" name="TextBox 2">
            <a:extLst>
              <a:ext uri="{FF2B5EF4-FFF2-40B4-BE49-F238E27FC236}">
                <a16:creationId xmlns:a16="http://schemas.microsoft.com/office/drawing/2014/main" id="{66D4D059-F1D2-15AE-37D6-47979F96FD83}"/>
              </a:ext>
            </a:extLst>
          </p:cNvPr>
          <p:cNvSpPr txBox="1"/>
          <p:nvPr/>
        </p:nvSpPr>
        <p:spPr>
          <a:xfrm>
            <a:off x="5466170" y="2041774"/>
            <a:ext cx="989374" cy="307777"/>
          </a:xfrm>
          <a:prstGeom prst="rect">
            <a:avLst/>
          </a:prstGeom>
          <a:noFill/>
        </p:spPr>
        <p:txBody>
          <a:bodyPr wrap="none" rtlCol="0">
            <a:spAutoFit/>
          </a:bodyPr>
          <a:lstStyle/>
          <a:p>
            <a:pPr algn="ctr"/>
            <a:r>
              <a:rPr lang="en-US" sz="1400" b="1" dirty="0"/>
              <a:t>600-pulse</a:t>
            </a:r>
          </a:p>
        </p:txBody>
      </p:sp>
      <p:sp>
        <p:nvSpPr>
          <p:cNvPr id="6" name="TextBox 5">
            <a:extLst>
              <a:ext uri="{FF2B5EF4-FFF2-40B4-BE49-F238E27FC236}">
                <a16:creationId xmlns:a16="http://schemas.microsoft.com/office/drawing/2014/main" id="{5180E761-BB04-A90B-27EF-6094C3668CE8}"/>
              </a:ext>
            </a:extLst>
          </p:cNvPr>
          <p:cNvSpPr txBox="1"/>
          <p:nvPr/>
        </p:nvSpPr>
        <p:spPr>
          <a:xfrm>
            <a:off x="4207142" y="2047568"/>
            <a:ext cx="989374" cy="307777"/>
          </a:xfrm>
          <a:prstGeom prst="rect">
            <a:avLst/>
          </a:prstGeom>
          <a:noFill/>
        </p:spPr>
        <p:txBody>
          <a:bodyPr wrap="none" rtlCol="0">
            <a:spAutoFit/>
          </a:bodyPr>
          <a:lstStyle/>
          <a:p>
            <a:pPr algn="ctr"/>
            <a:r>
              <a:rPr lang="en-US" sz="1400" b="1" dirty="0"/>
              <a:t>300-pulse</a:t>
            </a:r>
          </a:p>
        </p:txBody>
      </p:sp>
      <p:sp>
        <p:nvSpPr>
          <p:cNvPr id="7" name="TextBox 6">
            <a:extLst>
              <a:ext uri="{FF2B5EF4-FFF2-40B4-BE49-F238E27FC236}">
                <a16:creationId xmlns:a16="http://schemas.microsoft.com/office/drawing/2014/main" id="{3427F8DD-40D9-12A8-9CAA-ACF55384C911}"/>
              </a:ext>
            </a:extLst>
          </p:cNvPr>
          <p:cNvSpPr txBox="1"/>
          <p:nvPr/>
        </p:nvSpPr>
        <p:spPr>
          <a:xfrm>
            <a:off x="2903871" y="2041774"/>
            <a:ext cx="797013" cy="307777"/>
          </a:xfrm>
          <a:prstGeom prst="rect">
            <a:avLst/>
          </a:prstGeom>
          <a:noFill/>
        </p:spPr>
        <p:txBody>
          <a:bodyPr wrap="none" rtlCol="0">
            <a:spAutoFit/>
          </a:bodyPr>
          <a:lstStyle/>
          <a:p>
            <a:pPr algn="ctr"/>
            <a:r>
              <a:rPr lang="en-US" sz="1400" b="1" dirty="0"/>
              <a:t>0-pulse</a:t>
            </a:r>
          </a:p>
        </p:txBody>
      </p:sp>
      <p:sp>
        <p:nvSpPr>
          <p:cNvPr id="8" name="TextBox 7">
            <a:extLst>
              <a:ext uri="{FF2B5EF4-FFF2-40B4-BE49-F238E27FC236}">
                <a16:creationId xmlns:a16="http://schemas.microsoft.com/office/drawing/2014/main" id="{83F66336-822C-23AF-05E4-0752D4377CF9}"/>
              </a:ext>
            </a:extLst>
          </p:cNvPr>
          <p:cNvSpPr txBox="1"/>
          <p:nvPr/>
        </p:nvSpPr>
        <p:spPr>
          <a:xfrm>
            <a:off x="1102334" y="3304103"/>
            <a:ext cx="772969" cy="307777"/>
          </a:xfrm>
          <a:prstGeom prst="rect">
            <a:avLst/>
          </a:prstGeom>
          <a:noFill/>
        </p:spPr>
        <p:txBody>
          <a:bodyPr wrap="none" rtlCol="0">
            <a:spAutoFit/>
          </a:bodyPr>
          <a:lstStyle/>
          <a:p>
            <a:pPr algn="ctr"/>
            <a:r>
              <a:rPr lang="en-US" sz="1400" b="1" dirty="0"/>
              <a:t>Mode 1</a:t>
            </a:r>
          </a:p>
        </p:txBody>
      </p:sp>
      <p:sp>
        <p:nvSpPr>
          <p:cNvPr id="9" name="TextBox 8">
            <a:extLst>
              <a:ext uri="{FF2B5EF4-FFF2-40B4-BE49-F238E27FC236}">
                <a16:creationId xmlns:a16="http://schemas.microsoft.com/office/drawing/2014/main" id="{235E287F-94AF-FC6F-B2AE-9E9F968AF6DD}"/>
              </a:ext>
            </a:extLst>
          </p:cNvPr>
          <p:cNvSpPr txBox="1"/>
          <p:nvPr/>
        </p:nvSpPr>
        <p:spPr>
          <a:xfrm>
            <a:off x="1102334" y="4471487"/>
            <a:ext cx="772969" cy="307777"/>
          </a:xfrm>
          <a:prstGeom prst="rect">
            <a:avLst/>
          </a:prstGeom>
          <a:noFill/>
        </p:spPr>
        <p:txBody>
          <a:bodyPr wrap="none" rtlCol="0">
            <a:spAutoFit/>
          </a:bodyPr>
          <a:lstStyle/>
          <a:p>
            <a:pPr algn="ctr"/>
            <a:r>
              <a:rPr lang="en-US" sz="1400" b="1" dirty="0"/>
              <a:t>Mode 2</a:t>
            </a:r>
          </a:p>
        </p:txBody>
      </p:sp>
    </p:spTree>
    <p:extLst>
      <p:ext uri="{BB962C8B-B14F-4D97-AF65-F5344CB8AC3E}">
        <p14:creationId xmlns:p14="http://schemas.microsoft.com/office/powerpoint/2010/main" val="1805044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E53C1-E597-05EE-2A1F-76E57354FF6E}"/>
              </a:ext>
            </a:extLst>
          </p:cNvPr>
          <p:cNvSpPr>
            <a:spLocks noGrp="1"/>
          </p:cNvSpPr>
          <p:nvPr>
            <p:ph type="title"/>
          </p:nvPr>
        </p:nvSpPr>
        <p:spPr>
          <a:xfrm>
            <a:off x="236019" y="325369"/>
            <a:ext cx="8619324" cy="501650"/>
          </a:xfrm>
        </p:spPr>
        <p:txBody>
          <a:bodyPr/>
          <a:lstStyle/>
          <a:p>
            <a:r>
              <a:rPr lang="en-US" dirty="0"/>
              <a:t>Emittance growth may have been caused by envelope instability during accumulation </a:t>
            </a:r>
          </a:p>
        </p:txBody>
      </p:sp>
      <p:sp>
        <p:nvSpPr>
          <p:cNvPr id="5" name="TextBox 4">
            <a:extLst>
              <a:ext uri="{FF2B5EF4-FFF2-40B4-BE49-F238E27FC236}">
                <a16:creationId xmlns:a16="http://schemas.microsoft.com/office/drawing/2014/main" id="{32606A1F-3104-09CE-46F7-ED97881E4AC6}"/>
              </a:ext>
            </a:extLst>
          </p:cNvPr>
          <p:cNvSpPr txBox="1"/>
          <p:nvPr/>
        </p:nvSpPr>
        <p:spPr>
          <a:xfrm>
            <a:off x="637468" y="2628791"/>
            <a:ext cx="1537917" cy="523220"/>
          </a:xfrm>
          <a:prstGeom prst="rect">
            <a:avLst/>
          </a:prstGeom>
          <a:noFill/>
        </p:spPr>
        <p:txBody>
          <a:bodyPr wrap="square" rtlCol="0">
            <a:spAutoFit/>
          </a:bodyPr>
          <a:lstStyle/>
          <a:p>
            <a:r>
              <a:rPr lang="en-US" sz="1400" dirty="0"/>
              <a:t>Can’t find periodic solution</a:t>
            </a:r>
          </a:p>
        </p:txBody>
      </p:sp>
      <p:grpSp>
        <p:nvGrpSpPr>
          <p:cNvPr id="18" name="Group 17">
            <a:extLst>
              <a:ext uri="{FF2B5EF4-FFF2-40B4-BE49-F238E27FC236}">
                <a16:creationId xmlns:a16="http://schemas.microsoft.com/office/drawing/2014/main" id="{6E516D0B-70BF-9587-1407-05CF1B7F8E3D}"/>
              </a:ext>
            </a:extLst>
          </p:cNvPr>
          <p:cNvGrpSpPr/>
          <p:nvPr/>
        </p:nvGrpSpPr>
        <p:grpSpPr>
          <a:xfrm>
            <a:off x="3437174" y="2004149"/>
            <a:ext cx="4572000" cy="3657600"/>
            <a:chOff x="3506185" y="1978270"/>
            <a:chExt cx="4572000" cy="3657600"/>
          </a:xfrm>
        </p:grpSpPr>
        <p:pic>
          <p:nvPicPr>
            <p:cNvPr id="15" name="Picture 14">
              <a:extLst>
                <a:ext uri="{FF2B5EF4-FFF2-40B4-BE49-F238E27FC236}">
                  <a16:creationId xmlns:a16="http://schemas.microsoft.com/office/drawing/2014/main" id="{5DACED06-34B4-D5D1-4ADD-CE031B9454C6}"/>
                </a:ext>
              </a:extLst>
            </p:cNvPr>
            <p:cNvPicPr>
              <a:picLocks noChangeAspect="1"/>
            </p:cNvPicPr>
            <p:nvPr/>
          </p:nvPicPr>
          <p:blipFill>
            <a:blip r:embed="rId3"/>
            <a:stretch>
              <a:fillRect/>
            </a:stretch>
          </p:blipFill>
          <p:spPr>
            <a:xfrm>
              <a:off x="3506185" y="1978270"/>
              <a:ext cx="4572000" cy="3657600"/>
            </a:xfrm>
            <a:prstGeom prst="rect">
              <a:avLst/>
            </a:prstGeom>
          </p:spPr>
        </p:pic>
        <p:sp>
          <p:nvSpPr>
            <p:cNvPr id="16" name="5-Point Star 15">
              <a:extLst>
                <a:ext uri="{FF2B5EF4-FFF2-40B4-BE49-F238E27FC236}">
                  <a16:creationId xmlns:a16="http://schemas.microsoft.com/office/drawing/2014/main" id="{7FAE2450-5F8B-5F6E-D768-D40B65493AD1}"/>
                </a:ext>
              </a:extLst>
            </p:cNvPr>
            <p:cNvSpPr>
              <a:spLocks noChangeAspect="1"/>
            </p:cNvSpPr>
            <p:nvPr/>
          </p:nvSpPr>
          <p:spPr>
            <a:xfrm>
              <a:off x="4719968" y="2798961"/>
              <a:ext cx="91440" cy="91440"/>
            </a:xfrm>
            <a:prstGeom prst="star5">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3" name="Straight Arrow Connector 2">
            <a:extLst>
              <a:ext uri="{FF2B5EF4-FFF2-40B4-BE49-F238E27FC236}">
                <a16:creationId xmlns:a16="http://schemas.microsoft.com/office/drawing/2014/main" id="{3A7B2385-8584-51ED-1EB1-542C17223C89}"/>
              </a:ext>
            </a:extLst>
          </p:cNvPr>
          <p:cNvCxnSpPr>
            <a:cxnSpLocks/>
          </p:cNvCxnSpPr>
          <p:nvPr/>
        </p:nvCxnSpPr>
        <p:spPr>
          <a:xfrm>
            <a:off x="2255383" y="2862784"/>
            <a:ext cx="608586"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7214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B329B-C760-AB29-C9B9-17A62AECB9E2}"/>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B6A3B293-1BBF-C33E-6B1C-C97404462C99}"/>
              </a:ext>
            </a:extLst>
          </p:cNvPr>
          <p:cNvPicPr>
            <a:picLocks noChangeAspect="1"/>
          </p:cNvPicPr>
          <p:nvPr/>
        </p:nvPicPr>
        <p:blipFill>
          <a:blip r:embed="rId3"/>
          <a:srcRect t="22278" r="20894"/>
          <a:stretch>
            <a:fillRect/>
          </a:stretch>
        </p:blipFill>
        <p:spPr>
          <a:xfrm>
            <a:off x="476901" y="1594639"/>
            <a:ext cx="4499545" cy="4420784"/>
          </a:xfrm>
          <a:prstGeom prst="rect">
            <a:avLst/>
          </a:prstGeom>
        </p:spPr>
      </p:pic>
      <p:sp>
        <p:nvSpPr>
          <p:cNvPr id="2" name="Title 1">
            <a:extLst>
              <a:ext uri="{FF2B5EF4-FFF2-40B4-BE49-F238E27FC236}">
                <a16:creationId xmlns:a16="http://schemas.microsoft.com/office/drawing/2014/main" id="{95FBA6F2-AE0D-EE91-4023-A1B0202B1486}"/>
              </a:ext>
            </a:extLst>
          </p:cNvPr>
          <p:cNvSpPr>
            <a:spLocks noGrp="1"/>
          </p:cNvSpPr>
          <p:nvPr>
            <p:ph type="title"/>
          </p:nvPr>
        </p:nvSpPr>
        <p:spPr>
          <a:xfrm>
            <a:off x="236019" y="325369"/>
            <a:ext cx="8619324" cy="501650"/>
          </a:xfrm>
        </p:spPr>
        <p:txBody>
          <a:bodyPr/>
          <a:lstStyle/>
          <a:p>
            <a:r>
              <a:rPr lang="en-US" dirty="0"/>
              <a:t>Space charge has significant effect on eigenvectors</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61AA6B15-154E-81E3-9D1E-2958595D86DE}"/>
                  </a:ext>
                </a:extLst>
              </p:cNvPr>
              <p:cNvSpPr txBox="1"/>
              <p:nvPr/>
            </p:nvSpPr>
            <p:spPr>
              <a:xfrm>
                <a:off x="5292969" y="1594639"/>
                <a:ext cx="3562374" cy="1323439"/>
              </a:xfrm>
              <a:prstGeom prst="rect">
                <a:avLst/>
              </a:prstGeom>
              <a:noFill/>
            </p:spPr>
            <p:txBody>
              <a:bodyPr wrap="square">
                <a:spAutoFit/>
              </a:bodyPr>
              <a:lstStyle/>
              <a:p>
                <a:r>
                  <a:rPr lang="en-US" sz="1600" dirty="0"/>
                  <a:t>Modified eigenvectors calculated from periodic beam envelope.</a:t>
                </a:r>
              </a:p>
              <a:p>
                <a:endParaRPr lang="en-US" sz="1600" dirty="0"/>
              </a:p>
              <a:p>
                <a:pPr/>
                <a14:m>
                  <m:oMathPara xmlns:m="http://schemas.openxmlformats.org/officeDocument/2006/math">
                    <m:oMath>
                      <m:r>
                        <a:rPr lang="en-US" sz="1600" b="0" i="1" smtClean="0">
                          <a:latin typeface="Cambria Math" panose="02040503050406030204" pitchFamily="18" charset="0"/>
                        </a:rPr>
                        <m:t>𝚺</m:t>
                      </m:r>
                      <m:r>
                        <a:rPr lang="en-US" sz="1600" b="0" i="1" smtClean="0">
                          <a:latin typeface="Cambria Math" panose="02040503050406030204" pitchFamily="18" charset="0"/>
                        </a:rPr>
                        <m:t>=</m:t>
                      </m:r>
                      <m:r>
                        <a:rPr lang="en-US" sz="1600" b="0" i="1" smtClean="0">
                          <a:latin typeface="Cambria Math" panose="02040503050406030204" pitchFamily="18" charset="0"/>
                        </a:rPr>
                        <m:t>𝐌</m:t>
                      </m:r>
                      <m:r>
                        <a:rPr lang="en-US" sz="1600" b="0" i="1" smtClean="0">
                          <a:latin typeface="Cambria Math" panose="02040503050406030204" pitchFamily="18" charset="0"/>
                        </a:rPr>
                        <m:t>𝚺</m:t>
                      </m:r>
                      <m:sSup>
                        <m:sSupPr>
                          <m:ctrlPr>
                            <a:rPr lang="en-US" sz="1600" b="0" i="1" smtClean="0">
                              <a:latin typeface="Cambria Math" panose="02040503050406030204" pitchFamily="18" charset="0"/>
                            </a:rPr>
                          </m:ctrlPr>
                        </m:sSupPr>
                        <m:e>
                          <m:r>
                            <a:rPr lang="en-US" sz="1600" b="0" i="1" smtClean="0">
                              <a:latin typeface="Cambria Math" panose="02040503050406030204" pitchFamily="18" charset="0"/>
                            </a:rPr>
                            <m:t>𝐌</m:t>
                          </m:r>
                        </m:e>
                        <m:sup>
                          <m:r>
                            <a:rPr lang="en-US" sz="1600" b="0" i="1" smtClean="0">
                              <a:latin typeface="Cambria Math" panose="02040503050406030204" pitchFamily="18" charset="0"/>
                            </a:rPr>
                            <m:t>𝑇</m:t>
                          </m:r>
                        </m:sup>
                      </m:sSup>
                    </m:oMath>
                    <m:oMath>
                      <m:r>
                        <a:rPr lang="en-US" sz="1600" b="0" i="1" smtClean="0">
                          <a:latin typeface="Cambria Math" panose="02040503050406030204" pitchFamily="18" charset="0"/>
                        </a:rPr>
                        <m:t>𝚺</m:t>
                      </m:r>
                      <m:r>
                        <a:rPr lang="en-US" sz="1600" b="0" i="1" smtClean="0">
                          <a:latin typeface="Cambria Math" panose="02040503050406030204" pitchFamily="18" charset="0"/>
                        </a:rPr>
                        <m:t>𝐔</m:t>
                      </m:r>
                      <m:acc>
                        <m:accPr>
                          <m:chr m:val="ˆ"/>
                          <m:ctrlPr>
                            <a:rPr lang="en-US" sz="1600" b="0" i="1" smtClean="0">
                              <a:latin typeface="Cambria Math" panose="02040503050406030204" pitchFamily="18" charset="0"/>
                            </a:rPr>
                          </m:ctrlPr>
                        </m:accPr>
                        <m:e>
                          <m:r>
                            <a:rPr lang="en-US" sz="1600" b="0" i="1" smtClean="0">
                              <a:latin typeface="Cambria Math" panose="02040503050406030204" pitchFamily="18" charset="0"/>
                            </a:rPr>
                            <m:t>𝐯</m:t>
                          </m:r>
                        </m:e>
                      </m:acc>
                      <m:r>
                        <a:rPr lang="en-US" sz="1600" b="0" i="1" smtClean="0">
                          <a:latin typeface="Cambria Math" panose="02040503050406030204" pitchFamily="18" charset="0"/>
                        </a:rPr>
                        <m:t>=</m:t>
                      </m:r>
                      <m:r>
                        <a:rPr lang="en-US" sz="1600" b="0" i="1" smtClean="0">
                          <a:latin typeface="Cambria Math" panose="02040503050406030204" pitchFamily="18" charset="0"/>
                        </a:rPr>
                        <m:t>𝑖</m:t>
                      </m:r>
                      <m:r>
                        <a:rPr lang="en-US" sz="1600" b="0" i="1" smtClean="0">
                          <a:latin typeface="Cambria Math" panose="02040503050406030204" pitchFamily="18" charset="0"/>
                        </a:rPr>
                        <m:t>𝜖</m:t>
                      </m:r>
                      <m:acc>
                        <m:accPr>
                          <m:chr m:val="ˆ"/>
                          <m:ctrlPr>
                            <a:rPr lang="en-US" sz="1600" b="0" i="1" smtClean="0">
                              <a:latin typeface="Cambria Math" panose="02040503050406030204" pitchFamily="18" charset="0"/>
                            </a:rPr>
                          </m:ctrlPr>
                        </m:accPr>
                        <m:e>
                          <m:r>
                            <a:rPr lang="en-US" sz="1600" b="0" i="1" smtClean="0">
                              <a:latin typeface="Cambria Math" panose="02040503050406030204" pitchFamily="18" charset="0"/>
                            </a:rPr>
                            <m:t>𝐯</m:t>
                          </m:r>
                        </m:e>
                      </m:acc>
                    </m:oMath>
                  </m:oMathPara>
                </a14:m>
                <a:endParaRPr lang="en-US" sz="1600" dirty="0"/>
              </a:p>
            </p:txBody>
          </p:sp>
        </mc:Choice>
        <mc:Fallback xmlns="">
          <p:sp>
            <p:nvSpPr>
              <p:cNvPr id="4" name="TextBox 3">
                <a:extLst>
                  <a:ext uri="{FF2B5EF4-FFF2-40B4-BE49-F238E27FC236}">
                    <a16:creationId xmlns:a16="http://schemas.microsoft.com/office/drawing/2014/main" id="{61AA6B15-154E-81E3-9D1E-2958595D86DE}"/>
                  </a:ext>
                </a:extLst>
              </p:cNvPr>
              <p:cNvSpPr txBox="1">
                <a:spLocks noRot="1" noChangeAspect="1" noMove="1" noResize="1" noEditPoints="1" noAdjustHandles="1" noChangeArrowheads="1" noChangeShapeType="1" noTextEdit="1"/>
              </p:cNvSpPr>
              <p:nvPr/>
            </p:nvSpPr>
            <p:spPr>
              <a:xfrm>
                <a:off x="5292969" y="1594639"/>
                <a:ext cx="3562374" cy="1323439"/>
              </a:xfrm>
              <a:prstGeom prst="rect">
                <a:avLst/>
              </a:prstGeom>
              <a:blipFill>
                <a:blip r:embed="rId4"/>
                <a:stretch>
                  <a:fillRect l="-709" t="-952" r="-1064"/>
                </a:stretch>
              </a:blipFill>
            </p:spPr>
            <p:txBody>
              <a:bodyPr/>
              <a:lstStyle/>
              <a:p>
                <a:r>
                  <a:rPr lang="en-US">
                    <a:noFill/>
                  </a:rPr>
                  <a:t> </a:t>
                </a:r>
              </a:p>
            </p:txBody>
          </p:sp>
        </mc:Fallback>
      </mc:AlternateContent>
      <p:pic>
        <p:nvPicPr>
          <p:cNvPr id="14" name="Picture 13">
            <a:extLst>
              <a:ext uri="{FF2B5EF4-FFF2-40B4-BE49-F238E27FC236}">
                <a16:creationId xmlns:a16="http://schemas.microsoft.com/office/drawing/2014/main" id="{BD23F109-28E7-39A8-3C1A-1E13544A3B2A}"/>
              </a:ext>
            </a:extLst>
          </p:cNvPr>
          <p:cNvPicPr>
            <a:picLocks noChangeAspect="1"/>
          </p:cNvPicPr>
          <p:nvPr/>
        </p:nvPicPr>
        <p:blipFill>
          <a:blip r:embed="rId5"/>
          <a:stretch>
            <a:fillRect/>
          </a:stretch>
        </p:blipFill>
        <p:spPr>
          <a:xfrm>
            <a:off x="5545340" y="4247016"/>
            <a:ext cx="2612096" cy="1741397"/>
          </a:xfrm>
          <a:prstGeom prst="rect">
            <a:avLst/>
          </a:prstGeom>
        </p:spPr>
      </p:pic>
    </p:spTree>
    <p:extLst>
      <p:ext uri="{BB962C8B-B14F-4D97-AF65-F5344CB8AC3E}">
        <p14:creationId xmlns:p14="http://schemas.microsoft.com/office/powerpoint/2010/main" val="21593733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98703-6B3A-1EE0-8F38-D831DCE3ED1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B9F1DD5-C159-9917-5931-2957440B1FFD}"/>
              </a:ext>
            </a:extLst>
          </p:cNvPr>
          <p:cNvPicPr>
            <a:picLocks noChangeAspect="1"/>
          </p:cNvPicPr>
          <p:nvPr/>
        </p:nvPicPr>
        <p:blipFill>
          <a:blip r:embed="rId3"/>
          <a:srcRect t="22278" r="20894"/>
          <a:stretch>
            <a:fillRect/>
          </a:stretch>
        </p:blipFill>
        <p:spPr>
          <a:xfrm>
            <a:off x="476900" y="1594638"/>
            <a:ext cx="4499545" cy="4420785"/>
          </a:xfrm>
          <a:prstGeom prst="rect">
            <a:avLst/>
          </a:prstGeom>
        </p:spPr>
      </p:pic>
      <p:sp>
        <p:nvSpPr>
          <p:cNvPr id="2" name="Title 1">
            <a:extLst>
              <a:ext uri="{FF2B5EF4-FFF2-40B4-BE49-F238E27FC236}">
                <a16:creationId xmlns:a16="http://schemas.microsoft.com/office/drawing/2014/main" id="{BDE9D5C0-D4BE-2A14-DDF5-37E71F7DB7D1}"/>
              </a:ext>
            </a:extLst>
          </p:cNvPr>
          <p:cNvSpPr>
            <a:spLocks noGrp="1"/>
          </p:cNvSpPr>
          <p:nvPr>
            <p:ph type="title"/>
          </p:nvPr>
        </p:nvSpPr>
        <p:spPr>
          <a:xfrm>
            <a:off x="236019" y="325369"/>
            <a:ext cx="8619324" cy="501650"/>
          </a:xfrm>
        </p:spPr>
        <p:txBody>
          <a:bodyPr/>
          <a:lstStyle/>
          <a:p>
            <a:r>
              <a:rPr lang="en-US" dirty="0"/>
              <a:t>Space charge has significant effect on eigenvectors</a:t>
            </a:r>
          </a:p>
        </p:txBody>
      </p:sp>
      <p:pic>
        <p:nvPicPr>
          <p:cNvPr id="14" name="Picture 13">
            <a:extLst>
              <a:ext uri="{FF2B5EF4-FFF2-40B4-BE49-F238E27FC236}">
                <a16:creationId xmlns:a16="http://schemas.microsoft.com/office/drawing/2014/main" id="{E17721BA-6A30-2CF4-BA49-30FB11F2E9EF}"/>
              </a:ext>
            </a:extLst>
          </p:cNvPr>
          <p:cNvPicPr>
            <a:picLocks noChangeAspect="1"/>
          </p:cNvPicPr>
          <p:nvPr/>
        </p:nvPicPr>
        <p:blipFill>
          <a:blip r:embed="rId4"/>
          <a:stretch>
            <a:fillRect/>
          </a:stretch>
        </p:blipFill>
        <p:spPr>
          <a:xfrm>
            <a:off x="5545340" y="4247016"/>
            <a:ext cx="2612096" cy="1741397"/>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41E87081-EAA9-D025-104C-3D8E3F1B54D8}"/>
                  </a:ext>
                </a:extLst>
              </p:cNvPr>
              <p:cNvSpPr txBox="1"/>
              <p:nvPr/>
            </p:nvSpPr>
            <p:spPr>
              <a:xfrm>
                <a:off x="5292969" y="1594639"/>
                <a:ext cx="3562374" cy="1323439"/>
              </a:xfrm>
              <a:prstGeom prst="rect">
                <a:avLst/>
              </a:prstGeom>
              <a:noFill/>
            </p:spPr>
            <p:txBody>
              <a:bodyPr wrap="square">
                <a:spAutoFit/>
              </a:bodyPr>
              <a:lstStyle/>
              <a:p>
                <a:r>
                  <a:rPr lang="en-US" sz="1600" dirty="0"/>
                  <a:t>Modified eigenvectors calculated from periodic beam envelope.</a:t>
                </a:r>
              </a:p>
              <a:p>
                <a:endParaRPr lang="en-US" sz="1600" dirty="0"/>
              </a:p>
              <a:p>
                <a:pPr/>
                <a14:m>
                  <m:oMathPara xmlns:m="http://schemas.openxmlformats.org/officeDocument/2006/math">
                    <m:oMath>
                      <m:r>
                        <a:rPr lang="en-US" sz="1600" b="0" i="1" smtClean="0">
                          <a:latin typeface="Cambria Math" panose="02040503050406030204" pitchFamily="18" charset="0"/>
                        </a:rPr>
                        <m:t>𝚺</m:t>
                      </m:r>
                      <m:r>
                        <a:rPr lang="en-US" sz="1600" b="0" i="1" smtClean="0">
                          <a:latin typeface="Cambria Math" panose="02040503050406030204" pitchFamily="18" charset="0"/>
                        </a:rPr>
                        <m:t>=</m:t>
                      </m:r>
                      <m:r>
                        <a:rPr lang="en-US" sz="1600" b="0" i="1" smtClean="0">
                          <a:latin typeface="Cambria Math" panose="02040503050406030204" pitchFamily="18" charset="0"/>
                        </a:rPr>
                        <m:t>𝐌</m:t>
                      </m:r>
                      <m:r>
                        <a:rPr lang="en-US" sz="1600" b="0" i="1" smtClean="0">
                          <a:latin typeface="Cambria Math" panose="02040503050406030204" pitchFamily="18" charset="0"/>
                        </a:rPr>
                        <m:t>𝚺</m:t>
                      </m:r>
                      <m:sSup>
                        <m:sSupPr>
                          <m:ctrlPr>
                            <a:rPr lang="en-US" sz="1600" b="0" i="1" smtClean="0">
                              <a:latin typeface="Cambria Math" panose="02040503050406030204" pitchFamily="18" charset="0"/>
                            </a:rPr>
                          </m:ctrlPr>
                        </m:sSupPr>
                        <m:e>
                          <m:r>
                            <a:rPr lang="en-US" sz="1600" b="0" i="1" smtClean="0">
                              <a:latin typeface="Cambria Math" panose="02040503050406030204" pitchFamily="18" charset="0"/>
                            </a:rPr>
                            <m:t>𝐌</m:t>
                          </m:r>
                        </m:e>
                        <m:sup>
                          <m:r>
                            <a:rPr lang="en-US" sz="1600" b="0" i="1" smtClean="0">
                              <a:latin typeface="Cambria Math" panose="02040503050406030204" pitchFamily="18" charset="0"/>
                            </a:rPr>
                            <m:t>𝑇</m:t>
                          </m:r>
                        </m:sup>
                      </m:sSup>
                    </m:oMath>
                    <m:oMath>
                      <m:r>
                        <a:rPr lang="en-US" sz="1600" b="0" i="1" smtClean="0">
                          <a:latin typeface="Cambria Math" panose="02040503050406030204" pitchFamily="18" charset="0"/>
                        </a:rPr>
                        <m:t>𝚺</m:t>
                      </m:r>
                      <m:r>
                        <a:rPr lang="en-US" sz="1600" b="0" i="1" smtClean="0">
                          <a:latin typeface="Cambria Math" panose="02040503050406030204" pitchFamily="18" charset="0"/>
                        </a:rPr>
                        <m:t>𝐔</m:t>
                      </m:r>
                      <m:acc>
                        <m:accPr>
                          <m:chr m:val="ˆ"/>
                          <m:ctrlPr>
                            <a:rPr lang="en-US" sz="1600" b="0" i="1" smtClean="0">
                              <a:latin typeface="Cambria Math" panose="02040503050406030204" pitchFamily="18" charset="0"/>
                            </a:rPr>
                          </m:ctrlPr>
                        </m:accPr>
                        <m:e>
                          <m:r>
                            <a:rPr lang="en-US" sz="1600" b="0" i="1" smtClean="0">
                              <a:latin typeface="Cambria Math" panose="02040503050406030204" pitchFamily="18" charset="0"/>
                            </a:rPr>
                            <m:t>𝐯</m:t>
                          </m:r>
                        </m:e>
                      </m:acc>
                      <m:r>
                        <a:rPr lang="en-US" sz="1600" b="0" i="1" smtClean="0">
                          <a:latin typeface="Cambria Math" panose="02040503050406030204" pitchFamily="18" charset="0"/>
                        </a:rPr>
                        <m:t>=</m:t>
                      </m:r>
                      <m:r>
                        <a:rPr lang="en-US" sz="1600" b="0" i="1" smtClean="0">
                          <a:latin typeface="Cambria Math" panose="02040503050406030204" pitchFamily="18" charset="0"/>
                        </a:rPr>
                        <m:t>𝑖</m:t>
                      </m:r>
                      <m:r>
                        <a:rPr lang="en-US" sz="1600" b="0" i="1" smtClean="0">
                          <a:latin typeface="Cambria Math" panose="02040503050406030204" pitchFamily="18" charset="0"/>
                        </a:rPr>
                        <m:t>𝜖</m:t>
                      </m:r>
                      <m:acc>
                        <m:accPr>
                          <m:chr m:val="ˆ"/>
                          <m:ctrlPr>
                            <a:rPr lang="en-US" sz="1600" b="0" i="1" smtClean="0">
                              <a:latin typeface="Cambria Math" panose="02040503050406030204" pitchFamily="18" charset="0"/>
                            </a:rPr>
                          </m:ctrlPr>
                        </m:accPr>
                        <m:e>
                          <m:r>
                            <a:rPr lang="en-US" sz="1600" b="0" i="1" smtClean="0">
                              <a:latin typeface="Cambria Math" panose="02040503050406030204" pitchFamily="18" charset="0"/>
                            </a:rPr>
                            <m:t>𝐯</m:t>
                          </m:r>
                        </m:e>
                      </m:acc>
                    </m:oMath>
                  </m:oMathPara>
                </a14:m>
                <a:endParaRPr lang="en-US" sz="1600" dirty="0"/>
              </a:p>
            </p:txBody>
          </p:sp>
        </mc:Choice>
        <mc:Fallback xmlns="">
          <p:sp>
            <p:nvSpPr>
              <p:cNvPr id="6" name="TextBox 5">
                <a:extLst>
                  <a:ext uri="{FF2B5EF4-FFF2-40B4-BE49-F238E27FC236}">
                    <a16:creationId xmlns:a16="http://schemas.microsoft.com/office/drawing/2014/main" id="{41E87081-EAA9-D025-104C-3D8E3F1B54D8}"/>
                  </a:ext>
                </a:extLst>
              </p:cNvPr>
              <p:cNvSpPr txBox="1">
                <a:spLocks noRot="1" noChangeAspect="1" noMove="1" noResize="1" noEditPoints="1" noAdjustHandles="1" noChangeArrowheads="1" noChangeShapeType="1" noTextEdit="1"/>
              </p:cNvSpPr>
              <p:nvPr/>
            </p:nvSpPr>
            <p:spPr>
              <a:xfrm>
                <a:off x="5292969" y="1594639"/>
                <a:ext cx="3562374" cy="1323439"/>
              </a:xfrm>
              <a:prstGeom prst="rect">
                <a:avLst/>
              </a:prstGeom>
              <a:blipFill>
                <a:blip r:embed="rId5"/>
                <a:stretch>
                  <a:fillRect l="-709" t="-952" r="-1064"/>
                </a:stretch>
              </a:blipFill>
            </p:spPr>
            <p:txBody>
              <a:bodyPr/>
              <a:lstStyle/>
              <a:p>
                <a:r>
                  <a:rPr lang="en-US">
                    <a:noFill/>
                  </a:rPr>
                  <a:t> </a:t>
                </a:r>
              </a:p>
            </p:txBody>
          </p:sp>
        </mc:Fallback>
      </mc:AlternateContent>
    </p:spTree>
    <p:extLst>
      <p:ext uri="{BB962C8B-B14F-4D97-AF65-F5344CB8AC3E}">
        <p14:creationId xmlns:p14="http://schemas.microsoft.com/office/powerpoint/2010/main" val="16269093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74D1E-B2EE-8E70-33CF-BBB4145F618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CBE1180-4DD7-0F66-FDC6-4D5C00392714}"/>
              </a:ext>
            </a:extLst>
          </p:cNvPr>
          <p:cNvPicPr>
            <a:picLocks noChangeAspect="1"/>
          </p:cNvPicPr>
          <p:nvPr/>
        </p:nvPicPr>
        <p:blipFill>
          <a:blip r:embed="rId3"/>
          <a:srcRect t="22278" r="20894"/>
          <a:stretch>
            <a:fillRect/>
          </a:stretch>
        </p:blipFill>
        <p:spPr>
          <a:xfrm>
            <a:off x="476900" y="1594639"/>
            <a:ext cx="4499545" cy="4420784"/>
          </a:xfrm>
          <a:prstGeom prst="rect">
            <a:avLst/>
          </a:prstGeom>
        </p:spPr>
      </p:pic>
      <p:sp>
        <p:nvSpPr>
          <p:cNvPr id="2" name="Title 1">
            <a:extLst>
              <a:ext uri="{FF2B5EF4-FFF2-40B4-BE49-F238E27FC236}">
                <a16:creationId xmlns:a16="http://schemas.microsoft.com/office/drawing/2014/main" id="{7CD80663-AD05-156C-EAB7-A1E1F40AFB24}"/>
              </a:ext>
            </a:extLst>
          </p:cNvPr>
          <p:cNvSpPr>
            <a:spLocks noGrp="1"/>
          </p:cNvSpPr>
          <p:nvPr>
            <p:ph type="title"/>
          </p:nvPr>
        </p:nvSpPr>
        <p:spPr>
          <a:xfrm>
            <a:off x="236019" y="325369"/>
            <a:ext cx="8619324" cy="501650"/>
          </a:xfrm>
        </p:spPr>
        <p:txBody>
          <a:bodyPr/>
          <a:lstStyle/>
          <a:p>
            <a:r>
              <a:rPr lang="en-US" dirty="0"/>
              <a:t>Space charge has significant effect on eigenvectors</a:t>
            </a:r>
          </a:p>
        </p:txBody>
      </p:sp>
      <p:pic>
        <p:nvPicPr>
          <p:cNvPr id="14" name="Picture 13">
            <a:extLst>
              <a:ext uri="{FF2B5EF4-FFF2-40B4-BE49-F238E27FC236}">
                <a16:creationId xmlns:a16="http://schemas.microsoft.com/office/drawing/2014/main" id="{DDDD9280-6A82-A857-CF9A-FF1314981B2B}"/>
              </a:ext>
            </a:extLst>
          </p:cNvPr>
          <p:cNvPicPr>
            <a:picLocks noChangeAspect="1"/>
          </p:cNvPicPr>
          <p:nvPr/>
        </p:nvPicPr>
        <p:blipFill>
          <a:blip r:embed="rId4"/>
          <a:stretch>
            <a:fillRect/>
          </a:stretch>
        </p:blipFill>
        <p:spPr>
          <a:xfrm>
            <a:off x="5545340" y="4247016"/>
            <a:ext cx="2612096" cy="1741397"/>
          </a:xfrm>
          <a:prstGeom prst="rect">
            <a:avLst/>
          </a:prstGeom>
        </p:spPr>
      </p:pic>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CD33F08A-F885-8643-A27E-C3B6CB27007E}"/>
                  </a:ext>
                </a:extLst>
              </p:cNvPr>
              <p:cNvSpPr txBox="1"/>
              <p:nvPr/>
            </p:nvSpPr>
            <p:spPr>
              <a:xfrm>
                <a:off x="5292969" y="1594639"/>
                <a:ext cx="3562374" cy="1323439"/>
              </a:xfrm>
              <a:prstGeom prst="rect">
                <a:avLst/>
              </a:prstGeom>
              <a:noFill/>
            </p:spPr>
            <p:txBody>
              <a:bodyPr wrap="square">
                <a:spAutoFit/>
              </a:bodyPr>
              <a:lstStyle/>
              <a:p>
                <a:r>
                  <a:rPr lang="en-US" sz="1600" dirty="0"/>
                  <a:t>Modified eigenvectors calculated from periodic beam envelope.</a:t>
                </a:r>
              </a:p>
              <a:p>
                <a:endParaRPr lang="en-US" sz="1600" dirty="0"/>
              </a:p>
              <a:p>
                <a:pPr/>
                <a14:m>
                  <m:oMathPara xmlns:m="http://schemas.openxmlformats.org/officeDocument/2006/math">
                    <m:oMath>
                      <m:r>
                        <a:rPr lang="en-US" sz="1600" b="0" i="1" smtClean="0">
                          <a:latin typeface="Cambria Math" panose="02040503050406030204" pitchFamily="18" charset="0"/>
                        </a:rPr>
                        <m:t>𝚺</m:t>
                      </m:r>
                      <m:r>
                        <a:rPr lang="en-US" sz="1600" b="0" i="1" smtClean="0">
                          <a:latin typeface="Cambria Math" panose="02040503050406030204" pitchFamily="18" charset="0"/>
                        </a:rPr>
                        <m:t>=</m:t>
                      </m:r>
                      <m:r>
                        <a:rPr lang="en-US" sz="1600" b="0" i="1" smtClean="0">
                          <a:latin typeface="Cambria Math" panose="02040503050406030204" pitchFamily="18" charset="0"/>
                        </a:rPr>
                        <m:t>𝐌</m:t>
                      </m:r>
                      <m:r>
                        <a:rPr lang="en-US" sz="1600" b="0" i="1" smtClean="0">
                          <a:latin typeface="Cambria Math" panose="02040503050406030204" pitchFamily="18" charset="0"/>
                        </a:rPr>
                        <m:t>𝚺</m:t>
                      </m:r>
                      <m:sSup>
                        <m:sSupPr>
                          <m:ctrlPr>
                            <a:rPr lang="en-US" sz="1600" b="0" i="1" smtClean="0">
                              <a:latin typeface="Cambria Math" panose="02040503050406030204" pitchFamily="18" charset="0"/>
                            </a:rPr>
                          </m:ctrlPr>
                        </m:sSupPr>
                        <m:e>
                          <m:r>
                            <a:rPr lang="en-US" sz="1600" b="0" i="1" smtClean="0">
                              <a:latin typeface="Cambria Math" panose="02040503050406030204" pitchFamily="18" charset="0"/>
                            </a:rPr>
                            <m:t>𝐌</m:t>
                          </m:r>
                        </m:e>
                        <m:sup>
                          <m:r>
                            <a:rPr lang="en-US" sz="1600" b="0" i="1" smtClean="0">
                              <a:latin typeface="Cambria Math" panose="02040503050406030204" pitchFamily="18" charset="0"/>
                            </a:rPr>
                            <m:t>𝑇</m:t>
                          </m:r>
                        </m:sup>
                      </m:sSup>
                    </m:oMath>
                    <m:oMath>
                      <m:r>
                        <a:rPr lang="en-US" sz="1600" b="0" i="1" smtClean="0">
                          <a:latin typeface="Cambria Math" panose="02040503050406030204" pitchFamily="18" charset="0"/>
                        </a:rPr>
                        <m:t>𝚺</m:t>
                      </m:r>
                      <m:r>
                        <a:rPr lang="en-US" sz="1600" b="0" i="1" smtClean="0">
                          <a:latin typeface="Cambria Math" panose="02040503050406030204" pitchFamily="18" charset="0"/>
                        </a:rPr>
                        <m:t>𝐔</m:t>
                      </m:r>
                      <m:acc>
                        <m:accPr>
                          <m:chr m:val="ˆ"/>
                          <m:ctrlPr>
                            <a:rPr lang="en-US" sz="1600" b="0" i="1" smtClean="0">
                              <a:latin typeface="Cambria Math" panose="02040503050406030204" pitchFamily="18" charset="0"/>
                            </a:rPr>
                          </m:ctrlPr>
                        </m:accPr>
                        <m:e>
                          <m:r>
                            <a:rPr lang="en-US" sz="1600" b="0" i="1" smtClean="0">
                              <a:latin typeface="Cambria Math" panose="02040503050406030204" pitchFamily="18" charset="0"/>
                            </a:rPr>
                            <m:t>𝐯</m:t>
                          </m:r>
                        </m:e>
                      </m:acc>
                      <m:r>
                        <a:rPr lang="en-US" sz="1600" b="0" i="1" smtClean="0">
                          <a:latin typeface="Cambria Math" panose="02040503050406030204" pitchFamily="18" charset="0"/>
                        </a:rPr>
                        <m:t>=</m:t>
                      </m:r>
                      <m:r>
                        <a:rPr lang="en-US" sz="1600" b="0" i="1" smtClean="0">
                          <a:latin typeface="Cambria Math" panose="02040503050406030204" pitchFamily="18" charset="0"/>
                        </a:rPr>
                        <m:t>𝑖</m:t>
                      </m:r>
                      <m:r>
                        <a:rPr lang="en-US" sz="1600" b="0" i="1" smtClean="0">
                          <a:latin typeface="Cambria Math" panose="02040503050406030204" pitchFamily="18" charset="0"/>
                        </a:rPr>
                        <m:t>𝜖</m:t>
                      </m:r>
                      <m:acc>
                        <m:accPr>
                          <m:chr m:val="ˆ"/>
                          <m:ctrlPr>
                            <a:rPr lang="en-US" sz="1600" b="0" i="1" smtClean="0">
                              <a:latin typeface="Cambria Math" panose="02040503050406030204" pitchFamily="18" charset="0"/>
                            </a:rPr>
                          </m:ctrlPr>
                        </m:accPr>
                        <m:e>
                          <m:r>
                            <a:rPr lang="en-US" sz="1600" b="0" i="1" smtClean="0">
                              <a:latin typeface="Cambria Math" panose="02040503050406030204" pitchFamily="18" charset="0"/>
                            </a:rPr>
                            <m:t>𝐯</m:t>
                          </m:r>
                        </m:e>
                      </m:acc>
                    </m:oMath>
                  </m:oMathPara>
                </a14:m>
                <a:endParaRPr lang="en-US" sz="1600" dirty="0"/>
              </a:p>
            </p:txBody>
          </p:sp>
        </mc:Choice>
        <mc:Fallback xmlns="">
          <p:sp>
            <p:nvSpPr>
              <p:cNvPr id="9" name="TextBox 8">
                <a:extLst>
                  <a:ext uri="{FF2B5EF4-FFF2-40B4-BE49-F238E27FC236}">
                    <a16:creationId xmlns:a16="http://schemas.microsoft.com/office/drawing/2014/main" id="{CD33F08A-F885-8643-A27E-C3B6CB27007E}"/>
                  </a:ext>
                </a:extLst>
              </p:cNvPr>
              <p:cNvSpPr txBox="1">
                <a:spLocks noRot="1" noChangeAspect="1" noMove="1" noResize="1" noEditPoints="1" noAdjustHandles="1" noChangeArrowheads="1" noChangeShapeType="1" noTextEdit="1"/>
              </p:cNvSpPr>
              <p:nvPr/>
            </p:nvSpPr>
            <p:spPr>
              <a:xfrm>
                <a:off x="5292969" y="1594639"/>
                <a:ext cx="3562374" cy="1323439"/>
              </a:xfrm>
              <a:prstGeom prst="rect">
                <a:avLst/>
              </a:prstGeom>
              <a:blipFill>
                <a:blip r:embed="rId5"/>
                <a:stretch>
                  <a:fillRect l="-709" t="-952" r="-1064"/>
                </a:stretch>
              </a:blipFill>
            </p:spPr>
            <p:txBody>
              <a:bodyPr/>
              <a:lstStyle/>
              <a:p>
                <a:r>
                  <a:rPr lang="en-US">
                    <a:noFill/>
                  </a:rPr>
                  <a:t> </a:t>
                </a:r>
              </a:p>
            </p:txBody>
          </p:sp>
        </mc:Fallback>
      </mc:AlternateContent>
    </p:spTree>
    <p:extLst>
      <p:ext uri="{BB962C8B-B14F-4D97-AF65-F5344CB8AC3E}">
        <p14:creationId xmlns:p14="http://schemas.microsoft.com/office/powerpoint/2010/main" val="123060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DC493-9828-838C-A7BD-52D8B43D97BD}"/>
              </a:ext>
            </a:extLst>
          </p:cNvPr>
          <p:cNvSpPr>
            <a:spLocks noGrp="1"/>
          </p:cNvSpPr>
          <p:nvPr>
            <p:ph type="title"/>
          </p:nvPr>
        </p:nvSpPr>
        <p:spPr>
          <a:xfrm>
            <a:off x="236019" y="325369"/>
            <a:ext cx="8619324" cy="501650"/>
          </a:xfrm>
        </p:spPr>
        <p:txBody>
          <a:bodyPr/>
          <a:lstStyle/>
          <a:p>
            <a:r>
              <a:rPr lang="en-US" dirty="0"/>
              <a:t>SC-modified eigenvectors could generate larger emittance ratio (&gt; 10)</a:t>
            </a:r>
          </a:p>
        </p:txBody>
      </p:sp>
      <p:pic>
        <p:nvPicPr>
          <p:cNvPr id="4" name="Picture 3">
            <a:extLst>
              <a:ext uri="{FF2B5EF4-FFF2-40B4-BE49-F238E27FC236}">
                <a16:creationId xmlns:a16="http://schemas.microsoft.com/office/drawing/2014/main" id="{BA6228AB-436B-D5CD-025D-97793AF13EE6}"/>
              </a:ext>
            </a:extLst>
          </p:cNvPr>
          <p:cNvPicPr>
            <a:picLocks noChangeAspect="1"/>
          </p:cNvPicPr>
          <p:nvPr/>
        </p:nvPicPr>
        <p:blipFill>
          <a:blip r:embed="rId3"/>
          <a:stretch>
            <a:fillRect/>
          </a:stretch>
        </p:blipFill>
        <p:spPr>
          <a:xfrm>
            <a:off x="5106115" y="3969526"/>
            <a:ext cx="3364018" cy="2523014"/>
          </a:xfrm>
          <a:prstGeom prst="rect">
            <a:avLst/>
          </a:prstGeom>
        </p:spPr>
      </p:pic>
      <p:pic>
        <p:nvPicPr>
          <p:cNvPr id="5" name="Picture 4">
            <a:extLst>
              <a:ext uri="{FF2B5EF4-FFF2-40B4-BE49-F238E27FC236}">
                <a16:creationId xmlns:a16="http://schemas.microsoft.com/office/drawing/2014/main" id="{72939527-F385-1614-6EB6-FAF704A1DC9D}"/>
              </a:ext>
            </a:extLst>
          </p:cNvPr>
          <p:cNvPicPr>
            <a:picLocks noChangeAspect="1"/>
          </p:cNvPicPr>
          <p:nvPr/>
        </p:nvPicPr>
        <p:blipFill>
          <a:blip r:embed="rId4"/>
          <a:stretch>
            <a:fillRect/>
          </a:stretch>
        </p:blipFill>
        <p:spPr>
          <a:xfrm>
            <a:off x="634476" y="3969526"/>
            <a:ext cx="3364018" cy="2523014"/>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B10E50D-5B0D-44EB-D935-51A578DCC6FA}"/>
                  </a:ext>
                </a:extLst>
              </p:cNvPr>
              <p:cNvSpPr txBox="1"/>
              <p:nvPr/>
            </p:nvSpPr>
            <p:spPr>
              <a:xfrm>
                <a:off x="2122490" y="1606115"/>
                <a:ext cx="583493" cy="276999"/>
              </a:xfrm>
              <a:prstGeom prst="rect">
                <a:avLst/>
              </a:prstGeom>
              <a:noFill/>
            </p:spPr>
            <p:txBody>
              <a:bodyPr wrap="none" lIns="0" tIns="0" rIns="0" bIns="0" rtlCol="0">
                <a:spAutoFit/>
              </a:bodyPr>
              <a:lstStyle/>
              <a:p>
                <a:pPr/>
                <a14:m>
                  <m:oMathPara xmlns:m="http://schemas.openxmlformats.org/officeDocument/2006/math">
                    <m:oMath>
                      <m:r>
                        <a:rPr lang="en-US" b="0" i="1" smtClean="0">
                          <a:latin typeface="Cambria Math" panose="02040503050406030204" pitchFamily="18" charset="0"/>
                        </a:rPr>
                        <m:t>𝐱</m:t>
                      </m:r>
                      <m:r>
                        <a:rPr lang="en-US" b="0" i="1" smtClean="0">
                          <a:latin typeface="Cambria Math" panose="02040503050406030204" pitchFamily="18" charset="0"/>
                        </a:rPr>
                        <m:t>∝</m:t>
                      </m:r>
                      <m:r>
                        <a:rPr lang="en-US" b="0" i="1" smtClean="0">
                          <a:latin typeface="Cambria Math" panose="02040503050406030204" pitchFamily="18" charset="0"/>
                        </a:rPr>
                        <m:t>𝐯</m:t>
                      </m:r>
                    </m:oMath>
                  </m:oMathPara>
                </a14:m>
                <a:endParaRPr lang="en-US" dirty="0"/>
              </a:p>
            </p:txBody>
          </p:sp>
        </mc:Choice>
        <mc:Fallback xmlns="">
          <p:sp>
            <p:nvSpPr>
              <p:cNvPr id="6" name="TextBox 5">
                <a:extLst>
                  <a:ext uri="{FF2B5EF4-FFF2-40B4-BE49-F238E27FC236}">
                    <a16:creationId xmlns:a16="http://schemas.microsoft.com/office/drawing/2014/main" id="{5B10E50D-5B0D-44EB-D935-51A578DCC6FA}"/>
                  </a:ext>
                </a:extLst>
              </p:cNvPr>
              <p:cNvSpPr txBox="1">
                <a:spLocks noRot="1" noChangeAspect="1" noMove="1" noResize="1" noEditPoints="1" noAdjustHandles="1" noChangeArrowheads="1" noChangeShapeType="1" noTextEdit="1"/>
              </p:cNvSpPr>
              <p:nvPr/>
            </p:nvSpPr>
            <p:spPr>
              <a:xfrm>
                <a:off x="2122490" y="1606115"/>
                <a:ext cx="583493" cy="276999"/>
              </a:xfrm>
              <a:prstGeom prst="rect">
                <a:avLst/>
              </a:prstGeom>
              <a:blipFill>
                <a:blip r:embed="rId5"/>
                <a:stretch>
                  <a:fillRect l="-6383" r="-4255"/>
                </a:stretch>
              </a:blipFill>
            </p:spPr>
            <p:txBody>
              <a:bodyPr/>
              <a:lstStyle/>
              <a:p>
                <a:r>
                  <a:rPr lang="en-US">
                    <a:noFill/>
                  </a:rPr>
                  <a:t> </a:t>
                </a:r>
              </a:p>
            </p:txBody>
          </p:sp>
        </mc:Fallback>
      </mc:AlternateContent>
      <p:pic>
        <p:nvPicPr>
          <p:cNvPr id="8" name="Picture 7" descr="A picture containing chart&#10;&#10;AI-generated content may be incorrect.">
            <a:extLst>
              <a:ext uri="{FF2B5EF4-FFF2-40B4-BE49-F238E27FC236}">
                <a16:creationId xmlns:a16="http://schemas.microsoft.com/office/drawing/2014/main" id="{62B8DE48-F2C6-789C-CE3F-B8AAABA3E0B0}"/>
              </a:ext>
            </a:extLst>
          </p:cNvPr>
          <p:cNvPicPr>
            <a:picLocks noChangeAspect="1"/>
          </p:cNvPicPr>
          <p:nvPr/>
        </p:nvPicPr>
        <p:blipFill>
          <a:blip r:embed="rId6"/>
          <a:stretch>
            <a:fillRect/>
          </a:stretch>
        </p:blipFill>
        <p:spPr>
          <a:xfrm>
            <a:off x="579366" y="2036369"/>
            <a:ext cx="3419128" cy="1709564"/>
          </a:xfrm>
          <a:prstGeom prst="rect">
            <a:avLst/>
          </a:prstGeom>
        </p:spPr>
      </p:pic>
      <p:pic>
        <p:nvPicPr>
          <p:cNvPr id="9" name="Picture 8">
            <a:extLst>
              <a:ext uri="{FF2B5EF4-FFF2-40B4-BE49-F238E27FC236}">
                <a16:creationId xmlns:a16="http://schemas.microsoft.com/office/drawing/2014/main" id="{2F2A2310-EF61-3B4D-4A5D-75F4AC24B1D0}"/>
              </a:ext>
            </a:extLst>
          </p:cNvPr>
          <p:cNvPicPr>
            <a:picLocks noChangeAspect="1"/>
          </p:cNvPicPr>
          <p:nvPr/>
        </p:nvPicPr>
        <p:blipFill>
          <a:blip r:embed="rId7"/>
          <a:stretch>
            <a:fillRect/>
          </a:stretch>
        </p:blipFill>
        <p:spPr>
          <a:xfrm>
            <a:off x="5022414" y="2036369"/>
            <a:ext cx="3419128" cy="1709564"/>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BA258D45-85AE-E8EF-29E2-A7CAB746B701}"/>
                  </a:ext>
                </a:extLst>
              </p:cNvPr>
              <p:cNvSpPr txBox="1"/>
              <p:nvPr/>
            </p:nvSpPr>
            <p:spPr>
              <a:xfrm>
                <a:off x="6606671" y="1606115"/>
                <a:ext cx="583493" cy="276999"/>
              </a:xfrm>
              <a:prstGeom prst="rect">
                <a:avLst/>
              </a:prstGeom>
              <a:noFill/>
            </p:spPr>
            <p:txBody>
              <a:bodyPr wrap="none" lIns="0" tIns="0" rIns="0" bIns="0" rtlCol="0">
                <a:spAutoFit/>
              </a:bodyPr>
              <a:lstStyle/>
              <a:p>
                <a:pPr/>
                <a14:m>
                  <m:oMathPara xmlns:m="http://schemas.openxmlformats.org/officeDocument/2006/math">
                    <m:oMath>
                      <m:r>
                        <a:rPr lang="en-US" b="0" i="1" smtClean="0">
                          <a:latin typeface="Cambria Math" panose="02040503050406030204" pitchFamily="18" charset="0"/>
                        </a:rPr>
                        <m:t>𝐱</m:t>
                      </m:r>
                      <m:r>
                        <a:rPr lang="en-US" b="0" i="1" smtClean="0">
                          <a:latin typeface="Cambria Math" panose="02040503050406030204" pitchFamily="18" charset="0"/>
                        </a:rPr>
                        <m:t>∝</m:t>
                      </m:r>
                      <m:acc>
                        <m:accPr>
                          <m:chr m:val="ˆ"/>
                          <m:ctrlPr>
                            <a:rPr lang="en-US" b="0" i="1" smtClean="0">
                              <a:latin typeface="Cambria Math" panose="02040503050406030204" pitchFamily="18" charset="0"/>
                            </a:rPr>
                          </m:ctrlPr>
                        </m:accPr>
                        <m:e>
                          <m:r>
                            <a:rPr lang="en-US" b="0" i="1" smtClean="0">
                              <a:latin typeface="Cambria Math" panose="02040503050406030204" pitchFamily="18" charset="0"/>
                            </a:rPr>
                            <m:t>𝐯</m:t>
                          </m:r>
                        </m:e>
                      </m:acc>
                    </m:oMath>
                  </m:oMathPara>
                </a14:m>
                <a:endParaRPr lang="en-US" dirty="0"/>
              </a:p>
            </p:txBody>
          </p:sp>
        </mc:Choice>
        <mc:Fallback xmlns="">
          <p:sp>
            <p:nvSpPr>
              <p:cNvPr id="10" name="TextBox 9">
                <a:extLst>
                  <a:ext uri="{FF2B5EF4-FFF2-40B4-BE49-F238E27FC236}">
                    <a16:creationId xmlns:a16="http://schemas.microsoft.com/office/drawing/2014/main" id="{BA258D45-85AE-E8EF-29E2-A7CAB746B701}"/>
                  </a:ext>
                </a:extLst>
              </p:cNvPr>
              <p:cNvSpPr txBox="1">
                <a:spLocks noRot="1" noChangeAspect="1" noMove="1" noResize="1" noEditPoints="1" noAdjustHandles="1" noChangeArrowheads="1" noChangeShapeType="1" noTextEdit="1"/>
              </p:cNvSpPr>
              <p:nvPr/>
            </p:nvSpPr>
            <p:spPr>
              <a:xfrm>
                <a:off x="6606671" y="1606115"/>
                <a:ext cx="583493" cy="276999"/>
              </a:xfrm>
              <a:prstGeom prst="rect">
                <a:avLst/>
              </a:prstGeom>
              <a:blipFill>
                <a:blip r:embed="rId8"/>
                <a:stretch>
                  <a:fillRect l="-6522" t="-17391" r="-6522"/>
                </a:stretch>
              </a:blipFill>
            </p:spPr>
            <p:txBody>
              <a:bodyPr/>
              <a:lstStyle/>
              <a:p>
                <a:r>
                  <a:rPr lang="en-US">
                    <a:noFill/>
                  </a:rPr>
                  <a:t> </a:t>
                </a:r>
              </a:p>
            </p:txBody>
          </p:sp>
        </mc:Fallback>
      </mc:AlternateContent>
    </p:spTree>
    <p:extLst>
      <p:ext uri="{BB962C8B-B14F-4D97-AF65-F5344CB8AC3E}">
        <p14:creationId xmlns:p14="http://schemas.microsoft.com/office/powerpoint/2010/main" val="2938926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B2DAC-C880-F808-CB32-371445497932}"/>
              </a:ext>
            </a:extLst>
          </p:cNvPr>
          <p:cNvSpPr>
            <a:spLocks noGrp="1"/>
          </p:cNvSpPr>
          <p:nvPr>
            <p:ph type="title"/>
          </p:nvPr>
        </p:nvSpPr>
        <p:spPr>
          <a:xfrm>
            <a:off x="236019" y="325369"/>
            <a:ext cx="8619324" cy="501650"/>
          </a:xfrm>
        </p:spPr>
        <p:txBody>
          <a:bodyPr/>
          <a:lstStyle/>
          <a:p>
            <a:r>
              <a:rPr lang="en-US" dirty="0"/>
              <a:t>Conclusion</a:t>
            </a:r>
          </a:p>
        </p:txBody>
      </p:sp>
      <p:sp>
        <p:nvSpPr>
          <p:cNvPr id="3" name="Content Placeholder 2">
            <a:extLst>
              <a:ext uri="{FF2B5EF4-FFF2-40B4-BE49-F238E27FC236}">
                <a16:creationId xmlns:a16="http://schemas.microsoft.com/office/drawing/2014/main" id="{215BFC58-C993-F87C-54F6-5FFABB5D8183}"/>
              </a:ext>
            </a:extLst>
          </p:cNvPr>
          <p:cNvSpPr>
            <a:spLocks noGrp="1"/>
          </p:cNvSpPr>
          <p:nvPr>
            <p:ph idx="1"/>
          </p:nvPr>
        </p:nvSpPr>
        <p:spPr>
          <a:xfrm>
            <a:off x="236019" y="1666754"/>
            <a:ext cx="8619324" cy="4171355"/>
          </a:xfrm>
        </p:spPr>
        <p:txBody>
          <a:bodyPr/>
          <a:lstStyle/>
          <a:p>
            <a:pPr marL="342900" indent="-342900">
              <a:buFont typeface="Arial" panose="020B0604020202020204" pitchFamily="34" charset="0"/>
              <a:buChar char="•"/>
            </a:pPr>
            <a:r>
              <a:rPr lang="en-US" dirty="0"/>
              <a:t>Paper: </a:t>
            </a:r>
            <a:r>
              <a:rPr lang="en-US" dirty="0">
                <a:hlinkClick r:id="rId2"/>
              </a:rPr>
              <a:t>Phys. Rev. Lett. </a:t>
            </a:r>
            <a:r>
              <a:rPr lang="en-US" b="1" dirty="0">
                <a:hlinkClick r:id="rId2"/>
              </a:rPr>
              <a:t>136</a:t>
            </a:r>
            <a:r>
              <a:rPr lang="en-US" dirty="0">
                <a:hlinkClick r:id="rId2"/>
              </a:rPr>
              <a:t>, 075002</a:t>
            </a:r>
            <a:endParaRPr lang="en-US" dirty="0"/>
          </a:p>
          <a:p>
            <a:pPr marL="342900" indent="-342900">
              <a:buFont typeface="Arial" panose="020B0604020202020204" pitchFamily="34" charset="0"/>
              <a:buChar char="•"/>
            </a:pPr>
            <a:r>
              <a:rPr lang="en-US" dirty="0"/>
              <a:t>Experimental goals:</a:t>
            </a:r>
          </a:p>
          <a:p>
            <a:pPr marL="857250" lvl="1" indent="-342900"/>
            <a:r>
              <a:rPr lang="en-US" dirty="0"/>
              <a:t>Automate closed-orbit measurement and kicker optimization.</a:t>
            </a:r>
          </a:p>
          <a:p>
            <a:pPr marL="857250" lvl="1" indent="-342900"/>
            <a:r>
              <a:rPr lang="en-US" dirty="0"/>
              <a:t>Directly optimize kicker waveforms using electron scanner profiles.</a:t>
            </a:r>
          </a:p>
          <a:p>
            <a:pPr marL="857250" lvl="1" indent="-342900"/>
            <a:r>
              <a:rPr lang="en-US" dirty="0"/>
              <a:t>Demonstrate significant (10?) emittance ratio using modified painting path.</a:t>
            </a:r>
          </a:p>
          <a:p>
            <a:pPr marL="857250" lvl="1" indent="-342900"/>
            <a:r>
              <a:rPr lang="en-US" dirty="0"/>
              <a:t>Study beam dynamics before/after painting.</a:t>
            </a:r>
          </a:p>
          <a:p>
            <a:pPr marL="342900" indent="-342900">
              <a:buFont typeface="Arial" panose="020B0604020202020204" pitchFamily="34" charset="0"/>
              <a:buChar char="•"/>
            </a:pPr>
            <a:r>
              <a:rPr lang="en-US" dirty="0"/>
              <a:t>Research topics/questions:</a:t>
            </a:r>
          </a:p>
          <a:p>
            <a:pPr marL="857250" lvl="1" indent="-342900"/>
            <a:r>
              <a:rPr lang="en-US" dirty="0"/>
              <a:t>Space-charge-driven halo, losses, and coherent instabilities (“</a:t>
            </a:r>
            <a:r>
              <a:rPr lang="en-US" dirty="0" err="1"/>
              <a:t>Gluckstern</a:t>
            </a:r>
            <a:r>
              <a:rPr lang="en-US" dirty="0"/>
              <a:t> modes”)</a:t>
            </a:r>
          </a:p>
          <a:p>
            <a:pPr marL="857250" lvl="1" indent="-342900"/>
            <a:r>
              <a:rPr lang="en-US" dirty="0"/>
              <a:t>4D emittance preservation during long-term storage and acceleration</a:t>
            </a:r>
          </a:p>
          <a:p>
            <a:pPr marL="857250" lvl="1" indent="-342900"/>
            <a:r>
              <a:rPr lang="en-US" dirty="0"/>
              <a:t>Do </a:t>
            </a:r>
            <a:r>
              <a:rPr lang="en-US" u="sng" dirty="0"/>
              <a:t>smooth</a:t>
            </a:r>
            <a:r>
              <a:rPr lang="en-US" dirty="0"/>
              <a:t> equilibria exist and, if so, can they be painted in a ring?</a:t>
            </a:r>
          </a:p>
        </p:txBody>
      </p:sp>
    </p:spTree>
    <p:extLst>
      <p:ext uri="{BB962C8B-B14F-4D97-AF65-F5344CB8AC3E}">
        <p14:creationId xmlns:p14="http://schemas.microsoft.com/office/powerpoint/2010/main" val="1087092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93530-FEF9-9F88-5316-9514A8DFA745}"/>
              </a:ext>
            </a:extLst>
          </p:cNvPr>
          <p:cNvSpPr>
            <a:spLocks noGrp="1"/>
          </p:cNvSpPr>
          <p:nvPr>
            <p:ph type="title"/>
          </p:nvPr>
        </p:nvSpPr>
        <p:spPr>
          <a:xfrm>
            <a:off x="236019" y="3429000"/>
            <a:ext cx="8619324" cy="2642615"/>
          </a:xfrm>
        </p:spPr>
        <p:txBody>
          <a:bodyPr/>
          <a:lstStyle/>
          <a:p>
            <a:r>
              <a:rPr lang="en-US" sz="3600" dirty="0"/>
              <a:t>Extra slides</a:t>
            </a:r>
          </a:p>
        </p:txBody>
      </p:sp>
    </p:spTree>
    <p:extLst>
      <p:ext uri="{BB962C8B-B14F-4D97-AF65-F5344CB8AC3E}">
        <p14:creationId xmlns:p14="http://schemas.microsoft.com/office/powerpoint/2010/main" val="34858708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CD3ED-0C33-60E9-3332-D8A23D6CBCF4}"/>
              </a:ext>
            </a:extLst>
          </p:cNvPr>
          <p:cNvSpPr>
            <a:spLocks noGrp="1"/>
          </p:cNvSpPr>
          <p:nvPr>
            <p:ph type="title"/>
          </p:nvPr>
        </p:nvSpPr>
        <p:spPr>
          <a:xfrm>
            <a:off x="236019" y="325369"/>
            <a:ext cx="8619324" cy="501650"/>
          </a:xfrm>
        </p:spPr>
        <p:txBody>
          <a:bodyPr/>
          <a:lstStyle/>
          <a:p>
            <a:r>
              <a:rPr lang="en-US" dirty="0"/>
              <a:t>Also identified phase which allows larger amplitude within kicker constraints (but requires nonzero x’)</a:t>
            </a:r>
          </a:p>
        </p:txBody>
      </p:sp>
      <p:pic>
        <p:nvPicPr>
          <p:cNvPr id="4" name="Picture 3">
            <a:extLst>
              <a:ext uri="{FF2B5EF4-FFF2-40B4-BE49-F238E27FC236}">
                <a16:creationId xmlns:a16="http://schemas.microsoft.com/office/drawing/2014/main" id="{3B7F6F92-DBE1-636A-B511-E7060F6F7658}"/>
              </a:ext>
            </a:extLst>
          </p:cNvPr>
          <p:cNvPicPr>
            <a:picLocks noChangeAspect="1"/>
          </p:cNvPicPr>
          <p:nvPr/>
        </p:nvPicPr>
        <p:blipFill>
          <a:blip r:embed="rId3"/>
          <a:stretch>
            <a:fillRect/>
          </a:stretch>
        </p:blipFill>
        <p:spPr>
          <a:xfrm>
            <a:off x="1375410" y="2364498"/>
            <a:ext cx="6210300" cy="2743200"/>
          </a:xfrm>
          <a:prstGeom prst="rect">
            <a:avLst/>
          </a:prstGeom>
        </p:spPr>
      </p:pic>
      <p:sp>
        <p:nvSpPr>
          <p:cNvPr id="6" name="TextBox 5">
            <a:extLst>
              <a:ext uri="{FF2B5EF4-FFF2-40B4-BE49-F238E27FC236}">
                <a16:creationId xmlns:a16="http://schemas.microsoft.com/office/drawing/2014/main" id="{E6751797-95C6-CC83-E27F-2B5F8619065A}"/>
              </a:ext>
            </a:extLst>
          </p:cNvPr>
          <p:cNvSpPr txBox="1"/>
          <p:nvPr/>
        </p:nvSpPr>
        <p:spPr>
          <a:xfrm rot="16200000">
            <a:off x="7269549" y="3528587"/>
            <a:ext cx="772840" cy="276999"/>
          </a:xfrm>
          <a:prstGeom prst="rect">
            <a:avLst/>
          </a:prstGeom>
          <a:noFill/>
        </p:spPr>
        <p:txBody>
          <a:bodyPr wrap="none" rtlCol="0">
            <a:spAutoFit/>
          </a:bodyPr>
          <a:lstStyle/>
          <a:p>
            <a:r>
              <a:rPr lang="en-US" sz="1200" dirty="0"/>
              <a:t>Log error</a:t>
            </a:r>
          </a:p>
        </p:txBody>
      </p:sp>
      <p:cxnSp>
        <p:nvCxnSpPr>
          <p:cNvPr id="9" name="Straight Arrow Connector 8">
            <a:extLst>
              <a:ext uri="{FF2B5EF4-FFF2-40B4-BE49-F238E27FC236}">
                <a16:creationId xmlns:a16="http://schemas.microsoft.com/office/drawing/2014/main" id="{0E7FD6B6-B5F5-E683-57BB-2D6D2B31ADFF}"/>
              </a:ext>
            </a:extLst>
          </p:cNvPr>
          <p:cNvCxnSpPr/>
          <p:nvPr/>
        </p:nvCxnSpPr>
        <p:spPr>
          <a:xfrm flipV="1">
            <a:off x="5797296" y="4339602"/>
            <a:ext cx="0" cy="320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6E15AB0-4431-6E10-9303-C821BB9A6F73}"/>
              </a:ext>
            </a:extLst>
          </p:cNvPr>
          <p:cNvCxnSpPr/>
          <p:nvPr/>
        </p:nvCxnSpPr>
        <p:spPr>
          <a:xfrm flipV="1">
            <a:off x="5797296" y="5244858"/>
            <a:ext cx="0" cy="32004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9D5BEDE7-39D7-A60E-B35E-BAD3D9D0B140}"/>
              </a:ext>
            </a:extLst>
          </p:cNvPr>
          <p:cNvSpPr txBox="1"/>
          <p:nvPr/>
        </p:nvSpPr>
        <p:spPr>
          <a:xfrm>
            <a:off x="5547897" y="5579504"/>
            <a:ext cx="498798" cy="307777"/>
          </a:xfrm>
          <a:prstGeom prst="rect">
            <a:avLst/>
          </a:prstGeom>
          <a:noFill/>
        </p:spPr>
        <p:txBody>
          <a:bodyPr wrap="square" rtlCol="0">
            <a:spAutoFit/>
          </a:bodyPr>
          <a:lstStyle/>
          <a:p>
            <a:pPr algn="ctr"/>
            <a:r>
              <a:rPr lang="en-US" sz="1400" dirty="0"/>
              <a:t>old</a:t>
            </a:r>
          </a:p>
        </p:txBody>
      </p:sp>
      <p:cxnSp>
        <p:nvCxnSpPr>
          <p:cNvPr id="15" name="Straight Arrow Connector 14">
            <a:extLst>
              <a:ext uri="{FF2B5EF4-FFF2-40B4-BE49-F238E27FC236}">
                <a16:creationId xmlns:a16="http://schemas.microsoft.com/office/drawing/2014/main" id="{9D4A3D66-CB72-DFD7-FD1D-C80D4A775DDC}"/>
              </a:ext>
            </a:extLst>
          </p:cNvPr>
          <p:cNvCxnSpPr/>
          <p:nvPr/>
        </p:nvCxnSpPr>
        <p:spPr>
          <a:xfrm flipV="1">
            <a:off x="6229036" y="5244858"/>
            <a:ext cx="0" cy="32004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08923CC0-D3C0-2A5F-3840-F428C28CE8A4}"/>
              </a:ext>
            </a:extLst>
          </p:cNvPr>
          <p:cNvSpPr txBox="1"/>
          <p:nvPr/>
        </p:nvSpPr>
        <p:spPr>
          <a:xfrm>
            <a:off x="5963592" y="5579504"/>
            <a:ext cx="530887" cy="307777"/>
          </a:xfrm>
          <a:prstGeom prst="rect">
            <a:avLst/>
          </a:prstGeom>
          <a:noFill/>
        </p:spPr>
        <p:txBody>
          <a:bodyPr wrap="square" rtlCol="0">
            <a:spAutoFit/>
          </a:bodyPr>
          <a:lstStyle/>
          <a:p>
            <a:pPr algn="ctr"/>
            <a:r>
              <a:rPr lang="en-US" sz="1400" dirty="0"/>
              <a:t>new</a:t>
            </a:r>
          </a:p>
        </p:txBody>
      </p:sp>
    </p:spTree>
    <p:extLst>
      <p:ext uri="{BB962C8B-B14F-4D97-AF65-F5344CB8AC3E}">
        <p14:creationId xmlns:p14="http://schemas.microsoft.com/office/powerpoint/2010/main" val="755758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BEA3A-F80F-2686-36AC-9D2BB90F073C}"/>
              </a:ext>
            </a:extLst>
          </p:cNvPr>
          <p:cNvSpPr>
            <a:spLocks noGrp="1"/>
          </p:cNvSpPr>
          <p:nvPr>
            <p:ph type="title"/>
          </p:nvPr>
        </p:nvSpPr>
        <p:spPr>
          <a:xfrm>
            <a:off x="236019" y="325369"/>
            <a:ext cx="8619324" cy="501650"/>
          </a:xfrm>
        </p:spPr>
        <p:txBody>
          <a:bodyPr/>
          <a:lstStyle/>
          <a:p>
            <a:r>
              <a:rPr lang="en-US" dirty="0"/>
              <a:t>Kicker waveforms and closed-orbit trajectory </a:t>
            </a:r>
          </a:p>
        </p:txBody>
      </p:sp>
      <p:pic>
        <p:nvPicPr>
          <p:cNvPr id="5" name="Content Placeholder 4">
            <a:extLst>
              <a:ext uri="{FF2B5EF4-FFF2-40B4-BE49-F238E27FC236}">
                <a16:creationId xmlns:a16="http://schemas.microsoft.com/office/drawing/2014/main" id="{41F98881-9B81-799A-4E4F-D9335344B823}"/>
              </a:ext>
            </a:extLst>
          </p:cNvPr>
          <p:cNvPicPr>
            <a:picLocks noGrp="1" noChangeAspect="1"/>
          </p:cNvPicPr>
          <p:nvPr>
            <p:ph idx="1"/>
          </p:nvPr>
        </p:nvPicPr>
        <p:blipFill>
          <a:blip r:embed="rId2"/>
          <a:stretch>
            <a:fillRect/>
          </a:stretch>
        </p:blipFill>
        <p:spPr>
          <a:xfrm>
            <a:off x="4572000" y="3734445"/>
            <a:ext cx="3755109" cy="2209484"/>
          </a:xfrm>
          <a:prstGeom prst="rect">
            <a:avLst/>
          </a:prstGeom>
        </p:spPr>
      </p:pic>
      <p:pic>
        <p:nvPicPr>
          <p:cNvPr id="7" name="Picture 6">
            <a:extLst>
              <a:ext uri="{FF2B5EF4-FFF2-40B4-BE49-F238E27FC236}">
                <a16:creationId xmlns:a16="http://schemas.microsoft.com/office/drawing/2014/main" id="{1685F3E8-CF9C-1A68-EB0C-AFC53C8F115D}"/>
              </a:ext>
            </a:extLst>
          </p:cNvPr>
          <p:cNvPicPr>
            <a:picLocks noChangeAspect="1"/>
          </p:cNvPicPr>
          <p:nvPr/>
        </p:nvPicPr>
        <p:blipFill>
          <a:blip r:embed="rId3"/>
          <a:stretch>
            <a:fillRect/>
          </a:stretch>
        </p:blipFill>
        <p:spPr>
          <a:xfrm>
            <a:off x="236019" y="1772949"/>
            <a:ext cx="8619324" cy="1350606"/>
          </a:xfrm>
          <a:prstGeom prst="rect">
            <a:avLst/>
          </a:prstGeom>
        </p:spPr>
      </p:pic>
      <p:sp>
        <p:nvSpPr>
          <p:cNvPr id="9" name="TextBox 8">
            <a:extLst>
              <a:ext uri="{FF2B5EF4-FFF2-40B4-BE49-F238E27FC236}">
                <a16:creationId xmlns:a16="http://schemas.microsoft.com/office/drawing/2014/main" id="{17035137-7AB4-AD3E-E9D6-59C6831AA0C5}"/>
              </a:ext>
            </a:extLst>
          </p:cNvPr>
          <p:cNvSpPr txBox="1"/>
          <p:nvPr/>
        </p:nvSpPr>
        <p:spPr>
          <a:xfrm>
            <a:off x="641476" y="4516022"/>
            <a:ext cx="3169776" cy="323165"/>
          </a:xfrm>
          <a:prstGeom prst="rect">
            <a:avLst/>
          </a:prstGeom>
          <a:noFill/>
        </p:spPr>
        <p:txBody>
          <a:bodyPr wrap="square" rtlCol="0">
            <a:spAutoFit/>
          </a:bodyPr>
          <a:lstStyle/>
          <a:p>
            <a:r>
              <a:rPr lang="en-US" sz="1500" dirty="0"/>
              <a:t>Example trajectory in kicker region</a:t>
            </a:r>
          </a:p>
        </p:txBody>
      </p:sp>
    </p:spTree>
    <p:extLst>
      <p:ext uri="{BB962C8B-B14F-4D97-AF65-F5344CB8AC3E}">
        <p14:creationId xmlns:p14="http://schemas.microsoft.com/office/powerpoint/2010/main" val="34072444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C6767-E553-21F3-B084-F957D0A21413}"/>
              </a:ext>
            </a:extLst>
          </p:cNvPr>
          <p:cNvSpPr>
            <a:spLocks noGrp="1"/>
          </p:cNvSpPr>
          <p:nvPr>
            <p:ph type="title"/>
          </p:nvPr>
        </p:nvSpPr>
        <p:spPr>
          <a:xfrm>
            <a:off x="236019" y="325369"/>
            <a:ext cx="8619324" cy="501650"/>
          </a:xfrm>
        </p:spPr>
        <p:txBody>
          <a:bodyPr/>
          <a:lstStyle/>
          <a:p>
            <a:r>
              <a:rPr lang="en-US" dirty="0"/>
              <a:t>Eigenpainting is equivalent to 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A91054A0-945A-DD5A-B58C-CBA386BA42A8}"/>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59224E54-1700-45C0-4392-F68B43C0EA37}"/>
              </a:ext>
            </a:extLst>
          </p:cNvPr>
          <p:cNvCxnSpPr>
            <a:cxnSpLocks/>
          </p:cNvCxnSpPr>
          <p:nvPr/>
        </p:nvCxnSpPr>
        <p:spPr>
          <a:xfrm rot="18900000" flipV="1">
            <a:off x="1295892" y="5029181"/>
            <a:ext cx="731520"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906E986D-8029-D9D0-C036-E3D90B42433D}"/>
              </a:ext>
            </a:extLst>
          </p:cNvPr>
          <p:cNvSpPr/>
          <p:nvPr/>
        </p:nvSpPr>
        <p:spPr>
          <a:xfrm>
            <a:off x="3968496" y="3209544"/>
            <a:ext cx="1563624"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207264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8C77D-6845-020C-A1BC-9EA3C9DE56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DD9ADE-E2B3-DA0A-C352-1B2945AEC9D6}"/>
              </a:ext>
            </a:extLst>
          </p:cNvPr>
          <p:cNvSpPr>
            <a:spLocks noGrp="1"/>
          </p:cNvSpPr>
          <p:nvPr>
            <p:ph type="title"/>
          </p:nvPr>
        </p:nvSpPr>
        <p:spPr>
          <a:xfrm>
            <a:off x="236019" y="325369"/>
            <a:ext cx="8619324" cy="501650"/>
          </a:xfrm>
        </p:spPr>
        <p:txBody>
          <a:bodyPr/>
          <a:lstStyle/>
          <a:p>
            <a:r>
              <a:rPr lang="en-US" dirty="0"/>
              <a:t>Eigenpainting is equivalent to 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F102DD61-0FB7-C0F8-7BC0-E78BF6772A01}"/>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1C81A45D-8B7D-7524-A361-C613572D1451}"/>
              </a:ext>
            </a:extLst>
          </p:cNvPr>
          <p:cNvCxnSpPr>
            <a:cxnSpLocks/>
          </p:cNvCxnSpPr>
          <p:nvPr/>
        </p:nvCxnSpPr>
        <p:spPr>
          <a:xfrm flipV="1">
            <a:off x="1403021" y="4361688"/>
            <a:ext cx="928699" cy="926124"/>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3B5DE289-C50A-820E-F55C-D2E9BE882830}"/>
              </a:ext>
            </a:extLst>
          </p:cNvPr>
          <p:cNvSpPr/>
          <p:nvPr/>
        </p:nvSpPr>
        <p:spPr>
          <a:xfrm>
            <a:off x="3968496" y="3209544"/>
            <a:ext cx="2331720"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15750913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AB610-A632-C281-179E-1E6216D51C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9B4005-D027-2C0D-271D-E0C93C368434}"/>
              </a:ext>
            </a:extLst>
          </p:cNvPr>
          <p:cNvSpPr>
            <a:spLocks noGrp="1"/>
          </p:cNvSpPr>
          <p:nvPr>
            <p:ph type="title"/>
          </p:nvPr>
        </p:nvSpPr>
        <p:spPr>
          <a:xfrm>
            <a:off x="236019" y="325369"/>
            <a:ext cx="8619324" cy="501650"/>
          </a:xfrm>
        </p:spPr>
        <p:txBody>
          <a:bodyPr/>
          <a:lstStyle/>
          <a:p>
            <a:r>
              <a:rPr lang="en-US" dirty="0"/>
              <a:t>Eigenpainting is equivalent to 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CB066CB1-5CD9-6C50-B238-06706B7EECA4}"/>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4A7BFA9A-99F3-4C54-4519-9C300A641E85}"/>
              </a:ext>
            </a:extLst>
          </p:cNvPr>
          <p:cNvCxnSpPr>
            <a:cxnSpLocks/>
          </p:cNvCxnSpPr>
          <p:nvPr/>
        </p:nvCxnSpPr>
        <p:spPr>
          <a:xfrm flipV="1">
            <a:off x="1403021" y="3840480"/>
            <a:ext cx="1468195" cy="1447332"/>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5BD41F69-ACCB-8E56-C187-6AD1AFE11B66}"/>
              </a:ext>
            </a:extLst>
          </p:cNvPr>
          <p:cNvSpPr/>
          <p:nvPr/>
        </p:nvSpPr>
        <p:spPr>
          <a:xfrm>
            <a:off x="3968496" y="3209544"/>
            <a:ext cx="3127248"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576372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3845F-CE90-F92A-5E38-363E878FAD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54717A-D54A-8F8F-ADB5-C9DEEEBB298D}"/>
              </a:ext>
            </a:extLst>
          </p:cNvPr>
          <p:cNvSpPr>
            <a:spLocks noGrp="1"/>
          </p:cNvSpPr>
          <p:nvPr>
            <p:ph type="title"/>
          </p:nvPr>
        </p:nvSpPr>
        <p:spPr>
          <a:xfrm>
            <a:off x="236019" y="325369"/>
            <a:ext cx="8619324" cy="501650"/>
          </a:xfrm>
        </p:spPr>
        <p:txBody>
          <a:bodyPr/>
          <a:lstStyle/>
          <a:p>
            <a:r>
              <a:rPr lang="en-US" dirty="0"/>
              <a:t>Eigenpainting is equivalent to 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E7953A31-3C03-E828-0266-7691C9822899}"/>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499CAA26-769E-23A8-AEA1-C663F00E84B9}"/>
              </a:ext>
            </a:extLst>
          </p:cNvPr>
          <p:cNvCxnSpPr>
            <a:cxnSpLocks/>
          </p:cNvCxnSpPr>
          <p:nvPr/>
        </p:nvCxnSpPr>
        <p:spPr>
          <a:xfrm flipV="1">
            <a:off x="1403021" y="3273552"/>
            <a:ext cx="2035123" cy="201426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E619D318-32E4-4BE0-0730-7E8DDFF64C37}"/>
              </a:ext>
            </a:extLst>
          </p:cNvPr>
          <p:cNvSpPr/>
          <p:nvPr/>
        </p:nvSpPr>
        <p:spPr>
          <a:xfrm>
            <a:off x="3968496" y="3209544"/>
            <a:ext cx="3895344"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3675187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D94A5-65EB-E7FF-C7B2-0C09C48AA5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EB72E1-CF5C-80C3-FB72-A0D72817B0B3}"/>
              </a:ext>
            </a:extLst>
          </p:cNvPr>
          <p:cNvSpPr>
            <a:spLocks noGrp="1"/>
          </p:cNvSpPr>
          <p:nvPr>
            <p:ph type="title"/>
          </p:nvPr>
        </p:nvSpPr>
        <p:spPr>
          <a:xfrm>
            <a:off x="236019" y="325369"/>
            <a:ext cx="8619324" cy="501650"/>
          </a:xfrm>
        </p:spPr>
        <p:txBody>
          <a:bodyPr/>
          <a:lstStyle/>
          <a:p>
            <a:r>
              <a:rPr lang="en-US" dirty="0"/>
              <a:t>Eigenpainting is equivalent to anti-correlated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B212AB09-5F7F-466B-83E7-46690E318317}"/>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15689AB2-542F-DC0E-A63B-97E963C9E10F}"/>
              </a:ext>
            </a:extLst>
          </p:cNvPr>
          <p:cNvCxnSpPr>
            <a:cxnSpLocks/>
          </p:cNvCxnSpPr>
          <p:nvPr/>
        </p:nvCxnSpPr>
        <p:spPr>
          <a:xfrm rot="2700000">
            <a:off x="1295892" y="3502133"/>
            <a:ext cx="731520"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66A69BE2-73F2-AD9E-B321-B6C2CC0449D3}"/>
              </a:ext>
            </a:extLst>
          </p:cNvPr>
          <p:cNvSpPr/>
          <p:nvPr/>
        </p:nvSpPr>
        <p:spPr>
          <a:xfrm>
            <a:off x="3968496" y="3941064"/>
            <a:ext cx="1563624"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2892103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7A929-B962-50EB-FF93-110F7E327BF3}"/>
              </a:ext>
            </a:extLst>
          </p:cNvPr>
          <p:cNvSpPr>
            <a:spLocks noGrp="1"/>
          </p:cNvSpPr>
          <p:nvPr>
            <p:ph type="title"/>
          </p:nvPr>
        </p:nvSpPr>
        <p:spPr>
          <a:xfrm>
            <a:off x="236019" y="325369"/>
            <a:ext cx="8619324" cy="501650"/>
          </a:xfrm>
        </p:spPr>
        <p:txBody>
          <a:bodyPr/>
          <a:lstStyle/>
          <a:p>
            <a:r>
              <a:rPr lang="en-US" dirty="0"/>
              <a:t>Eigenpainting is equivalent to anti-correlated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74D8319A-D7EF-7D0F-673A-CC6E1B6BBCCD}"/>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9D791CEC-0592-4E8B-CECB-7E3D241323C3}"/>
              </a:ext>
            </a:extLst>
          </p:cNvPr>
          <p:cNvCxnSpPr>
            <a:cxnSpLocks/>
          </p:cNvCxnSpPr>
          <p:nvPr/>
        </p:nvCxnSpPr>
        <p:spPr>
          <a:xfrm rot="2700000">
            <a:off x="1202154" y="3728435"/>
            <a:ext cx="1371600"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8A2FDDEA-8B26-3E29-AE88-12C745CD81F1}"/>
              </a:ext>
            </a:extLst>
          </p:cNvPr>
          <p:cNvSpPr/>
          <p:nvPr/>
        </p:nvSpPr>
        <p:spPr>
          <a:xfrm>
            <a:off x="3968496" y="3941064"/>
            <a:ext cx="2340864"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38560159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B0347-0C07-2652-414C-F469188548C1}"/>
              </a:ext>
            </a:extLst>
          </p:cNvPr>
          <p:cNvSpPr>
            <a:spLocks noGrp="1"/>
          </p:cNvSpPr>
          <p:nvPr>
            <p:ph type="title"/>
          </p:nvPr>
        </p:nvSpPr>
        <p:spPr>
          <a:xfrm>
            <a:off x="236019" y="325369"/>
            <a:ext cx="8619324" cy="501650"/>
          </a:xfrm>
        </p:spPr>
        <p:txBody>
          <a:bodyPr/>
          <a:lstStyle/>
          <a:p>
            <a:r>
              <a:rPr lang="en-US" dirty="0"/>
              <a:t>Eigenpainting is equivalent to anti-correlated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BD3EA606-4FAD-4A49-7D68-288B09157066}"/>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CA4C31FA-8BCB-73E2-78DC-E5B0D70F0AE5}"/>
              </a:ext>
            </a:extLst>
          </p:cNvPr>
          <p:cNvCxnSpPr>
            <a:cxnSpLocks/>
          </p:cNvCxnSpPr>
          <p:nvPr/>
        </p:nvCxnSpPr>
        <p:spPr>
          <a:xfrm rot="2700000">
            <a:off x="1095025" y="3987066"/>
            <a:ext cx="2103120"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2536B16E-749D-4151-CB15-2FEC14D0B75D}"/>
              </a:ext>
            </a:extLst>
          </p:cNvPr>
          <p:cNvSpPr/>
          <p:nvPr/>
        </p:nvSpPr>
        <p:spPr>
          <a:xfrm>
            <a:off x="3968496" y="3941064"/>
            <a:ext cx="3118104"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41153889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19EBF-7A69-E42F-80A1-EBABBFFCC960}"/>
              </a:ext>
            </a:extLst>
          </p:cNvPr>
          <p:cNvSpPr>
            <a:spLocks noGrp="1"/>
          </p:cNvSpPr>
          <p:nvPr>
            <p:ph type="title"/>
          </p:nvPr>
        </p:nvSpPr>
        <p:spPr>
          <a:xfrm>
            <a:off x="236019" y="325369"/>
            <a:ext cx="8619324" cy="501650"/>
          </a:xfrm>
        </p:spPr>
        <p:txBody>
          <a:bodyPr/>
          <a:lstStyle/>
          <a:p>
            <a:r>
              <a:rPr lang="en-US" dirty="0"/>
              <a:t>Eigenpainting is equivalent to anti-correlated painting with zero amplitude in one plane</a:t>
            </a:r>
          </a:p>
        </p:txBody>
      </p:sp>
      <p:pic>
        <p:nvPicPr>
          <p:cNvPr id="5" name="Picture 4" descr="Chart, scatter chart&#10;&#10;AI-generated content may be incorrect.">
            <a:extLst>
              <a:ext uri="{FF2B5EF4-FFF2-40B4-BE49-F238E27FC236}">
                <a16:creationId xmlns:a16="http://schemas.microsoft.com/office/drawing/2014/main" id="{34E47AD9-9A8E-180F-4866-2AD0FCB29FA5}"/>
              </a:ext>
            </a:extLst>
          </p:cNvPr>
          <p:cNvPicPr>
            <a:picLocks noChangeAspect="1"/>
          </p:cNvPicPr>
          <p:nvPr/>
        </p:nvPicPr>
        <p:blipFill>
          <a:blip r:embed="rId2"/>
          <a:stretch>
            <a:fillRect/>
          </a:stretch>
        </p:blipFill>
        <p:spPr>
          <a:xfrm>
            <a:off x="570109" y="3082709"/>
            <a:ext cx="7772400" cy="2887042"/>
          </a:xfrm>
          <a:prstGeom prst="rect">
            <a:avLst/>
          </a:prstGeom>
        </p:spPr>
      </p:pic>
      <p:cxnSp>
        <p:nvCxnSpPr>
          <p:cNvPr id="6" name="Straight Arrow Connector 5">
            <a:extLst>
              <a:ext uri="{FF2B5EF4-FFF2-40B4-BE49-F238E27FC236}">
                <a16:creationId xmlns:a16="http://schemas.microsoft.com/office/drawing/2014/main" id="{FD304D0A-FD79-4513-7D8D-52BA4381731D}"/>
              </a:ext>
            </a:extLst>
          </p:cNvPr>
          <p:cNvCxnSpPr>
            <a:cxnSpLocks/>
          </p:cNvCxnSpPr>
          <p:nvPr/>
        </p:nvCxnSpPr>
        <p:spPr>
          <a:xfrm rot="2700000">
            <a:off x="987897" y="4245698"/>
            <a:ext cx="2834640" cy="0"/>
          </a:xfrm>
          <a:prstGeom prst="straightConnector1">
            <a:avLst/>
          </a:prstGeom>
          <a:ln w="76200">
            <a:solidFill>
              <a:srgbClr val="0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08C4A58B-C390-6FDD-5A26-4882AE3D0859}"/>
              </a:ext>
            </a:extLst>
          </p:cNvPr>
          <p:cNvSpPr/>
          <p:nvPr/>
        </p:nvSpPr>
        <p:spPr>
          <a:xfrm>
            <a:off x="3968496" y="3941064"/>
            <a:ext cx="3904488" cy="704088"/>
          </a:xfrm>
          <a:prstGeom prst="rect">
            <a:avLst/>
          </a:prstGeom>
          <a:noFill/>
          <a:ln w="762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ysClr val="windowText" lastClr="000000"/>
              </a:solidFill>
            </a:endParaRPr>
          </a:p>
        </p:txBody>
      </p:sp>
    </p:spTree>
    <p:extLst>
      <p:ext uri="{BB962C8B-B14F-4D97-AF65-F5344CB8AC3E}">
        <p14:creationId xmlns:p14="http://schemas.microsoft.com/office/powerpoint/2010/main" val="534402075"/>
      </p:ext>
    </p:extLst>
  </p:cSld>
  <p:clrMapOvr>
    <a:masterClrMapping/>
  </p:clrMapOvr>
</p:sld>
</file>

<file path=ppt/theme/theme1.xml><?xml version="1.0" encoding="utf-8"?>
<a:theme xmlns:a="http://schemas.openxmlformats.org/drawingml/2006/main" name="ORNL Presentation">
  <a:themeElements>
    <a:clrScheme name="Custom 3">
      <a:dk1>
        <a:srgbClr val="373A36"/>
      </a:dk1>
      <a:lt1>
        <a:srgbClr val="FFFFFF"/>
      </a:lt1>
      <a:dk2>
        <a:srgbClr val="00662C"/>
      </a:dk2>
      <a:lt2>
        <a:srgbClr val="DBDCDB"/>
      </a:lt2>
      <a:accent1>
        <a:srgbClr val="00454D"/>
      </a:accent1>
      <a:accent2>
        <a:srgbClr val="006BA6"/>
      </a:accent2>
      <a:accent3>
        <a:srgbClr val="00B38F"/>
      </a:accent3>
      <a:accent4>
        <a:srgbClr val="7DBA00"/>
      </a:accent4>
      <a:accent5>
        <a:srgbClr val="FF9E1B"/>
      </a:accent5>
      <a:accent6>
        <a:srgbClr val="B50093"/>
      </a:accent6>
      <a:hlink>
        <a:srgbClr val="00662C"/>
      </a:hlink>
      <a:folHlink>
        <a:srgbClr val="00662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RNL Green">
      <a:srgbClr val="00662C"/>
    </a:custClr>
    <a:custClr name="Hale Navy">
      <a:srgbClr val="00454D"/>
    </a:custClr>
    <a:custClr name="Graphite">
      <a:srgbClr val="DBDCDB"/>
    </a:custClr>
    <a:custClr name="Polar">
      <a:srgbClr val="FFFFFF"/>
    </a:custClr>
    <a:custClr name="Dark Matter">
      <a:srgbClr val="373A36"/>
    </a:custClr>
    <a:custClr name="Energy">
      <a:srgbClr val="7DBA00"/>
    </a:custClr>
    <a:custClr name="Mist">
      <a:srgbClr val="8BFEBF"/>
    </a:custClr>
    <a:custClr name="Biome">
      <a:srgbClr val="00B38F"/>
    </a:custClr>
    <a:custClr name="Aqua">
      <a:srgbClr val="00BDB5"/>
    </a:custClr>
    <a:custClr name="Infinity">
      <a:srgbClr val="006BA6"/>
    </a:custClr>
    <a:custClr name="Hydro">
      <a:srgbClr val="005776"/>
    </a:custClr>
    <a:custClr name="Forge">
      <a:srgbClr val="FF9E1B"/>
    </a:custClr>
    <a:custClr name="Spark">
      <a:srgbClr val="FE5000"/>
    </a:custClr>
    <a:custClr name="Plasma">
      <a:srgbClr val="B50094"/>
    </a:custClr>
    <a:custClr name="Pulsar">
      <a:srgbClr val="4E008E"/>
    </a:custClr>
  </a:custClrLst>
  <a:extLst>
    <a:ext uri="{05A4C25C-085E-4340-85A3-A5531E510DB2}">
      <thm15:themeFamily xmlns:thm15="http://schemas.microsoft.com/office/thememl/2012/main" name="ORNL-Presentation-4x3-SNS" id="{91E62BB7-C918-8647-BC38-415F37246F60}" vid="{CFB63480-C47B-5F4D-A546-571D2EFE61A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22B8826E43E7C4DB802D9B32C536A48" ma:contentTypeVersion="3" ma:contentTypeDescription="Create a new document." ma:contentTypeScope="" ma:versionID="f5e42f8e0d30833b926c3998c180937f">
  <xsd:schema xmlns:xsd="http://www.w3.org/2001/XMLSchema" xmlns:xs="http://www.w3.org/2001/XMLSchema" xmlns:p="http://schemas.microsoft.com/office/2006/metadata/properties" xmlns:ns2="72a292dc-bc7d-4064-ad7e-59ebb9ecfed4" targetNamespace="http://schemas.microsoft.com/office/2006/metadata/properties" ma:root="true" ma:fieldsID="952d09375256859619f1fe54a00e39ff" ns2:_="">
    <xsd:import namespace="72a292dc-bc7d-4064-ad7e-59ebb9ecfed4"/>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a292dc-bc7d-4064-ad7e-59ebb9ecfe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25439F-84DC-4978-8CB2-916CF28A8237}">
  <ds:schemaRefs>
    <ds:schemaRef ds:uri="http://schemas.microsoft.com/sharepoint/v3/contenttype/forms"/>
  </ds:schemaRefs>
</ds:datastoreItem>
</file>

<file path=customXml/itemProps2.xml><?xml version="1.0" encoding="utf-8"?>
<ds:datastoreItem xmlns:ds="http://schemas.openxmlformats.org/officeDocument/2006/customXml" ds:itemID="{7D1A7F1A-017D-4C9A-ACA0-81EBADB01294}">
  <ds:schemaRefs>
    <ds:schemaRef ds:uri="http://www.w3.org/XML/1998/namespace"/>
    <ds:schemaRef ds:uri="72a292dc-bc7d-4064-ad7e-59ebb9ecfed4"/>
    <ds:schemaRef ds:uri="http://purl.org/dc/dcmitype/"/>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purl.org/dc/terms/"/>
    <ds:schemaRef ds:uri="http://purl.org/dc/elements/1.1/"/>
  </ds:schemaRefs>
</ds:datastoreItem>
</file>

<file path=customXml/itemProps3.xml><?xml version="1.0" encoding="utf-8"?>
<ds:datastoreItem xmlns:ds="http://schemas.openxmlformats.org/officeDocument/2006/customXml" ds:itemID="{562164EA-50B6-4322-870A-1EE1F0B6F9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a292dc-bc7d-4064-ad7e-59ebb9ecfe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db3dbd43-4c4b-4544-9f8a-0553f9f5f25e}" enabled="0" method="" siteId="{db3dbd43-4c4b-4544-9f8a-0553f9f5f25e}" removed="1"/>
</clbl:labelList>
</file>

<file path=docProps/app.xml><?xml version="1.0" encoding="utf-8"?>
<Properties xmlns="http://schemas.openxmlformats.org/officeDocument/2006/extended-properties" xmlns:vt="http://schemas.openxmlformats.org/officeDocument/2006/docPropsVTypes">
  <Template>ORNL Presentation</Template>
  <TotalTime>3583</TotalTime>
  <Words>813</Words>
  <Application>Microsoft Macintosh PowerPoint</Application>
  <PresentationFormat>On-screen Show (4:3)</PresentationFormat>
  <Paragraphs>112</Paragraphs>
  <Slides>34</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Aptos</vt:lpstr>
      <vt:lpstr>Aptos Display</vt:lpstr>
      <vt:lpstr>Aptos Light</vt:lpstr>
      <vt:lpstr>Arial</vt:lpstr>
      <vt:lpstr>Cambria Math</vt:lpstr>
      <vt:lpstr>ORNL Presentation</vt:lpstr>
      <vt:lpstr>Phase space painting into non-planar modes for space charge mitigation</vt:lpstr>
      <vt:lpstr>Eigenpainting is a method to generate intense beam distributions with small 4D emittance</vt:lpstr>
      <vt:lpstr>Start with turn-by-turn coordinates in a linear lattice</vt:lpstr>
      <vt:lpstr>Express coordinates as linear combination of transfer matrix eigenvectors (modes)</vt:lpstr>
      <vt:lpstr>Define normalized coordinates through symplectic decoupling transformation</vt:lpstr>
      <vt:lpstr>Create elliptical paintbrush by injecting particles into one mode</vt:lpstr>
      <vt:lpstr>Scale injection amplitude to create any elliptically symmetric distribution</vt:lpstr>
      <vt:lpstr>Scale injection amplitude to create any elliptically symmetric distribution</vt:lpstr>
      <vt:lpstr>Anti-correlated painting generates equilibrium distribution after painting, ignoring space charge </vt:lpstr>
      <vt:lpstr>Uniform eigenpainting maintains equilibrium distribution throughout painting (with space charge)!</vt:lpstr>
      <vt:lpstr>Why would we want to do this?</vt:lpstr>
      <vt:lpstr>Initial experiments tried to implement eigenpainting in the SNS AR</vt:lpstr>
      <vt:lpstr>Two solenoids provide linear coupling</vt:lpstr>
      <vt:lpstr>BPM data show injection mostly into one mode… couldn’t get all the way to closed orbit</vt:lpstr>
      <vt:lpstr>4D MENT reconstruction performed using 1D profiles of painted beam</vt:lpstr>
      <vt:lpstr>Simulations produce correct emittances and qualitative agreement with MENT reconstruction</vt:lpstr>
      <vt:lpstr>Simulations suggest 4D emittance growth was driven by nonlinear space charge forces</vt:lpstr>
      <vt:lpstr>Emittance growth may have been caused by envelope instability during accumulation </vt:lpstr>
      <vt:lpstr>Space charge has significant effect on eigenvectors</vt:lpstr>
      <vt:lpstr>Space charge has significant effect on eigenvectors</vt:lpstr>
      <vt:lpstr>Space charge has significant effect on eigenvectors</vt:lpstr>
      <vt:lpstr>SC-modified eigenvectors could generate larger emittance ratio (&gt; 10)</vt:lpstr>
      <vt:lpstr>Conclusion</vt:lpstr>
      <vt:lpstr>Extra slides</vt:lpstr>
      <vt:lpstr>Also identified phase which allows larger amplitude within kicker constraints (but requires nonzero x’)</vt:lpstr>
      <vt:lpstr>Kicker waveforms and closed-orbit trajectory </vt:lpstr>
      <vt:lpstr>Eigenpainting is equivalent to correlated painting with zero amplitude in one plane</vt:lpstr>
      <vt:lpstr>Eigenpainting is equivalent to correlated painting with zero amplitude in one plane</vt:lpstr>
      <vt:lpstr>Eigenpainting is equivalent to correlated painting with zero amplitude in one plane</vt:lpstr>
      <vt:lpstr>Eigenpainting is equivalent to correlated painting with zero amplitude in one plane</vt:lpstr>
      <vt:lpstr>Eigenpainting is equivalent to anti-correlated painting with zero amplitude in one plane</vt:lpstr>
      <vt:lpstr>Eigenpainting is equivalent to anti-correlated painting with zero amplitude in one plane</vt:lpstr>
      <vt:lpstr>Eigenpainting is equivalent to anti-correlated painting with zero amplitude in one plane</vt:lpstr>
      <vt:lpstr>Eigenpainting is equivalent to anti-correlated painting with zero amplitude in one plane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Hoover, Austin</dc:creator>
  <cp:keywords/>
  <dc:description/>
  <cp:lastModifiedBy>Hoover, Austin</cp:lastModifiedBy>
  <cp:revision>2</cp:revision>
  <dcterms:created xsi:type="dcterms:W3CDTF">2026-09-15T15:09:24Z</dcterms:created>
  <dcterms:modified xsi:type="dcterms:W3CDTF">2026-09-30T21:41:10Z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0x010100322B8826E43E7C4DB802D9B32C536A48</vt:lpwstr>
  </property>
</Properties>
</file>