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10" r:id="rId4"/>
  </p:sldMasterIdLst>
  <p:notesMasterIdLst>
    <p:notesMasterId r:id="rId27"/>
  </p:notesMasterIdLst>
  <p:handoutMasterIdLst>
    <p:handoutMasterId r:id="rId28"/>
  </p:handoutMasterIdLst>
  <p:sldIdLst>
    <p:sldId id="270" r:id="rId5"/>
    <p:sldId id="606" r:id="rId6"/>
    <p:sldId id="657" r:id="rId7"/>
    <p:sldId id="648" r:id="rId8"/>
    <p:sldId id="649" r:id="rId9"/>
    <p:sldId id="638" r:id="rId10"/>
    <p:sldId id="651" r:id="rId11"/>
    <p:sldId id="661" r:id="rId12"/>
    <p:sldId id="658" r:id="rId13"/>
    <p:sldId id="656" r:id="rId14"/>
    <p:sldId id="659" r:id="rId15"/>
    <p:sldId id="662" r:id="rId16"/>
    <p:sldId id="663" r:id="rId17"/>
    <p:sldId id="664" r:id="rId18"/>
    <p:sldId id="665" r:id="rId19"/>
    <p:sldId id="622" r:id="rId20"/>
    <p:sldId id="666" r:id="rId21"/>
    <p:sldId id="604" r:id="rId22"/>
    <p:sldId id="655" r:id="rId23"/>
    <p:sldId id="653" r:id="rId24"/>
    <p:sldId id="660" r:id="rId25"/>
    <p:sldId id="654" r:id="rId26"/>
  </p:sldIdLst>
  <p:sldSz cx="12192000" cy="6858000"/>
  <p:notesSz cx="7010400" cy="9296400"/>
  <p:defaultTextStyle>
    <a:defPPr>
      <a:defRPr lang="en-US"/>
    </a:defPPr>
    <a:lvl1pPr algn="l" defTabSz="4571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126" algn="l" defTabSz="4571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254" algn="l" defTabSz="4571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379" algn="l" defTabSz="4571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506" algn="l" defTabSz="45712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5633" algn="l" defTabSz="914254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2759" algn="l" defTabSz="914254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199886" algn="l" defTabSz="914254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012" algn="l" defTabSz="914254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42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308"/>
    <a:srgbClr val="25781A"/>
    <a:srgbClr val="373737"/>
    <a:srgbClr val="0F0C8F"/>
    <a:srgbClr val="1859B8"/>
    <a:srgbClr val="FFAE1A"/>
    <a:srgbClr val="E7E9DE"/>
    <a:srgbClr val="5361FB"/>
    <a:srgbClr val="E58D7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94C046-7DE1-4AC8-A406-BA4FD498929F}" v="213" dt="2026-09-30T13:17:31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49" autoAdjust="0"/>
    <p:restoredTop sz="95033" autoAdjust="0"/>
  </p:normalViewPr>
  <p:slideViewPr>
    <p:cSldViewPr snapToObjects="1">
      <p:cViewPr varScale="1">
        <p:scale>
          <a:sx n="77" d="100"/>
          <a:sy n="77" d="100"/>
        </p:scale>
        <p:origin x="43" y="53"/>
      </p:cViewPr>
      <p:guideLst>
        <p:guide orient="horz" pos="4272"/>
        <p:guide pos="3840"/>
      </p:guideLst>
    </p:cSldViewPr>
  </p:slideViewPr>
  <p:outlineViewPr>
    <p:cViewPr>
      <p:scale>
        <a:sx n="33" d="100"/>
        <a:sy n="33" d="100"/>
      </p:scale>
      <p:origin x="0" y="-8395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629"/>
    </p:cViewPr>
  </p:sorterViewPr>
  <p:notesViewPr>
    <p:cSldViewPr snapToObjects="1">
      <p:cViewPr varScale="1">
        <p:scale>
          <a:sx n="59" d="100"/>
          <a:sy n="59" d="100"/>
        </p:scale>
        <p:origin x="3197" y="67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mprese, Helena" userId="e4c1cb75-4912-40c2-ae7b-231cfc6d7ac1" providerId="ADAL" clId="{ECE5F772-3674-467A-B0B1-880F11429B83}"/>
    <pc:docChg chg="undo redo custSel addSld delSld modSld sldOrd modMainMaster">
      <pc:chgData name="Alamprese, Helena" userId="e4c1cb75-4912-40c2-ae7b-231cfc6d7ac1" providerId="ADAL" clId="{ECE5F772-3674-467A-B0B1-880F11429B83}" dt="2026-09-30T13:22:33.943" v="14601" actId="20577"/>
      <pc:docMkLst>
        <pc:docMk/>
      </pc:docMkLst>
      <pc:sldChg chg="addSp delSp modSp mod">
        <pc:chgData name="Alamprese, Helena" userId="e4c1cb75-4912-40c2-ae7b-231cfc6d7ac1" providerId="ADAL" clId="{ECE5F772-3674-467A-B0B1-880F11429B83}" dt="2026-09-30T10:52:24.686" v="13513" actId="20577"/>
        <pc:sldMkLst>
          <pc:docMk/>
          <pc:sldMk cId="0" sldId="270"/>
        </pc:sldMkLst>
        <pc:spChg chg="mod">
          <ac:chgData name="Alamprese, Helena" userId="e4c1cb75-4912-40c2-ae7b-231cfc6d7ac1" providerId="ADAL" clId="{ECE5F772-3674-467A-B0B1-880F11429B83}" dt="2026-09-30T10:52:24.686" v="13513" actId="20577"/>
          <ac:spMkLst>
            <pc:docMk/>
            <pc:sldMk cId="0" sldId="270"/>
            <ac:spMk id="9218" creationId="{00000000-0000-0000-0000-000000000000}"/>
          </ac:spMkLst>
        </pc:spChg>
        <pc:picChg chg="add del">
          <ac:chgData name="Alamprese, Helena" userId="e4c1cb75-4912-40c2-ae7b-231cfc6d7ac1" providerId="ADAL" clId="{ECE5F772-3674-467A-B0B1-880F11429B83}" dt="2026-09-30T10:52:01.754" v="13491" actId="22"/>
          <ac:picMkLst>
            <pc:docMk/>
            <pc:sldMk cId="0" sldId="270"/>
            <ac:picMk id="3" creationId="{1B740B6B-9116-0DD8-03DD-7727692EF1A6}"/>
          </ac:picMkLst>
        </pc:picChg>
      </pc:sldChg>
      <pc:sldChg chg="addSp delSp modSp mod">
        <pc:chgData name="Alamprese, Helena" userId="e4c1cb75-4912-40c2-ae7b-231cfc6d7ac1" providerId="ADAL" clId="{ECE5F772-3674-467A-B0B1-880F11429B83}" dt="2026-09-30T11:17:10.976" v="13701" actId="20577"/>
        <pc:sldMkLst>
          <pc:docMk/>
          <pc:sldMk cId="759146898" sldId="604"/>
        </pc:sldMkLst>
        <pc:spChg chg="add">
          <ac:chgData name="Alamprese, Helena" userId="e4c1cb75-4912-40c2-ae7b-231cfc6d7ac1" providerId="ADAL" clId="{ECE5F772-3674-467A-B0B1-880F11429B83}" dt="2026-09-30T11:15:56.212" v="13683" actId="22"/>
          <ac:spMkLst>
            <pc:docMk/>
            <pc:sldMk cId="759146898" sldId="604"/>
            <ac:spMk id="4" creationId="{A54C1A7A-D355-45F5-2681-57E9455E63F4}"/>
          </ac:spMkLst>
        </pc:spChg>
        <pc:spChg chg="mod">
          <ac:chgData name="Alamprese, Helena" userId="e4c1cb75-4912-40c2-ae7b-231cfc6d7ac1" providerId="ADAL" clId="{ECE5F772-3674-467A-B0B1-880F11429B83}" dt="2026-09-27T08:40:14.477" v="13125" actId="20577"/>
          <ac:spMkLst>
            <pc:docMk/>
            <pc:sldMk cId="759146898" sldId="604"/>
            <ac:spMk id="5" creationId="{64833588-5028-C491-04D6-7EF934463FAE}"/>
          </ac:spMkLst>
        </pc:spChg>
        <pc:spChg chg="mod">
          <ac:chgData name="Alamprese, Helena" userId="e4c1cb75-4912-40c2-ae7b-231cfc6d7ac1" providerId="ADAL" clId="{ECE5F772-3674-467A-B0B1-880F11429B83}" dt="2026-09-30T11:17:10.976" v="13701" actId="20577"/>
          <ac:spMkLst>
            <pc:docMk/>
            <pc:sldMk cId="759146898" sldId="604"/>
            <ac:spMk id="6" creationId="{04ADBE93-9475-CF86-8EA9-0CD1ED5D59AC}"/>
          </ac:spMkLst>
        </pc:spChg>
      </pc:sldChg>
      <pc:sldChg chg="modSp mod">
        <pc:chgData name="Alamprese, Helena" userId="e4c1cb75-4912-40c2-ae7b-231cfc6d7ac1" providerId="ADAL" clId="{ECE5F772-3674-467A-B0B1-880F11429B83}" dt="2026-09-30T13:19:28.708" v="14568" actId="20577"/>
        <pc:sldMkLst>
          <pc:docMk/>
          <pc:sldMk cId="1122644677" sldId="606"/>
        </pc:sldMkLst>
        <pc:spChg chg="mod">
          <ac:chgData name="Alamprese, Helena" userId="e4c1cb75-4912-40c2-ae7b-231cfc6d7ac1" providerId="ADAL" clId="{ECE5F772-3674-467A-B0B1-880F11429B83}" dt="2026-09-30T11:14:35.774" v="13663" actId="1076"/>
          <ac:spMkLst>
            <pc:docMk/>
            <pc:sldMk cId="1122644677" sldId="606"/>
            <ac:spMk id="5" creationId="{8EEB9298-5F0A-5408-E097-AB45D6D20255}"/>
          </ac:spMkLst>
        </pc:spChg>
        <pc:spChg chg="mod">
          <ac:chgData name="Alamprese, Helena" userId="e4c1cb75-4912-40c2-ae7b-231cfc6d7ac1" providerId="ADAL" clId="{ECE5F772-3674-467A-B0B1-880F11429B83}" dt="2026-09-30T13:19:28.708" v="14568" actId="20577"/>
          <ac:spMkLst>
            <pc:docMk/>
            <pc:sldMk cId="1122644677" sldId="606"/>
            <ac:spMk id="14" creationId="{2D5B3B48-AB3D-34B2-1DE6-6AF0D83C9805}"/>
          </ac:spMkLst>
        </pc:spChg>
      </pc:sldChg>
      <pc:sldChg chg="addSp delSp modSp mod">
        <pc:chgData name="Alamprese, Helena" userId="e4c1cb75-4912-40c2-ae7b-231cfc6d7ac1" providerId="ADAL" clId="{ECE5F772-3674-467A-B0B1-880F11429B83}" dt="2026-09-30T13:21:55.849" v="14596" actId="478"/>
        <pc:sldMkLst>
          <pc:docMk/>
          <pc:sldMk cId="335141416" sldId="622"/>
        </pc:sldMkLst>
        <pc:spChg chg="mod">
          <ac:chgData name="Alamprese, Helena" userId="e4c1cb75-4912-40c2-ae7b-231cfc6d7ac1" providerId="ADAL" clId="{ECE5F772-3674-467A-B0B1-880F11429B83}" dt="2026-09-30T13:12:01.729" v="14442" actId="1076"/>
          <ac:spMkLst>
            <pc:docMk/>
            <pc:sldMk cId="335141416" sldId="622"/>
            <ac:spMk id="3" creationId="{D416D9B2-A4DE-B0D6-1233-869B11877D35}"/>
          </ac:spMkLst>
        </pc:spChg>
        <pc:spChg chg="add">
          <ac:chgData name="Alamprese, Helena" userId="e4c1cb75-4912-40c2-ae7b-231cfc6d7ac1" providerId="ADAL" clId="{ECE5F772-3674-467A-B0B1-880F11429B83}" dt="2026-09-30T11:15:54.141" v="13682" actId="22"/>
          <ac:spMkLst>
            <pc:docMk/>
            <pc:sldMk cId="335141416" sldId="622"/>
            <ac:spMk id="4" creationId="{881F82B1-283C-1B01-8399-15BAC01D0487}"/>
          </ac:spMkLst>
        </pc:spChg>
        <pc:spChg chg="del">
          <ac:chgData name="Alamprese, Helena" userId="e4c1cb75-4912-40c2-ae7b-231cfc6d7ac1" providerId="ADAL" clId="{ECE5F772-3674-467A-B0B1-880F11429B83}" dt="2026-09-30T13:21:55.849" v="14596" actId="478"/>
          <ac:spMkLst>
            <pc:docMk/>
            <pc:sldMk cId="335141416" sldId="622"/>
            <ac:spMk id="5" creationId="{9EB17CA4-DDBF-A30D-15B8-EFE287994ED1}"/>
          </ac:spMkLst>
        </pc:spChg>
        <pc:spChg chg="mod">
          <ac:chgData name="Alamprese, Helena" userId="e4c1cb75-4912-40c2-ae7b-231cfc6d7ac1" providerId="ADAL" clId="{ECE5F772-3674-467A-B0B1-880F11429B83}" dt="2026-09-30T13:21:18.249" v="14594" actId="20577"/>
          <ac:spMkLst>
            <pc:docMk/>
            <pc:sldMk cId="335141416" sldId="622"/>
            <ac:spMk id="6" creationId="{92056B96-1AF5-0F90-336E-156826568832}"/>
          </ac:spMkLst>
        </pc:spChg>
        <pc:spChg chg="add del mod">
          <ac:chgData name="Alamprese, Helena" userId="e4c1cb75-4912-40c2-ae7b-231cfc6d7ac1" providerId="ADAL" clId="{ECE5F772-3674-467A-B0B1-880F11429B83}" dt="2026-09-30T12:51:51.680" v="14425"/>
          <ac:spMkLst>
            <pc:docMk/>
            <pc:sldMk cId="335141416" sldId="622"/>
            <ac:spMk id="7" creationId="{2C1D288D-D478-77C6-7355-7F89797A83CF}"/>
          </ac:spMkLst>
        </pc:spChg>
      </pc:sldChg>
      <pc:sldChg chg="addSp delSp modSp mod">
        <pc:chgData name="Alamprese, Helena" userId="e4c1cb75-4912-40c2-ae7b-231cfc6d7ac1" providerId="ADAL" clId="{ECE5F772-3674-467A-B0B1-880F11429B83}" dt="2026-09-30T13:20:14.545" v="14578" actId="20577"/>
        <pc:sldMkLst>
          <pc:docMk/>
          <pc:sldMk cId="1085459341" sldId="638"/>
        </pc:sldMkLst>
        <pc:spChg chg="add mod">
          <ac:chgData name="Alamprese, Helena" userId="e4c1cb75-4912-40c2-ae7b-231cfc6d7ac1" providerId="ADAL" clId="{ECE5F772-3674-467A-B0B1-880F11429B83}" dt="2026-09-30T11:15:23.080" v="13671" actId="1035"/>
          <ac:spMkLst>
            <pc:docMk/>
            <pc:sldMk cId="1085459341" sldId="638"/>
            <ac:spMk id="2" creationId="{225144E6-01A0-5A88-76E8-D2DC2109AC72}"/>
          </ac:spMkLst>
        </pc:spChg>
        <pc:spChg chg="mod">
          <ac:chgData name="Alamprese, Helena" userId="e4c1cb75-4912-40c2-ae7b-231cfc6d7ac1" providerId="ADAL" clId="{ECE5F772-3674-467A-B0B1-880F11429B83}" dt="2026-09-30T13:20:14.545" v="14578" actId="20577"/>
          <ac:spMkLst>
            <pc:docMk/>
            <pc:sldMk cId="1085459341" sldId="638"/>
            <ac:spMk id="3" creationId="{4E7CFBE4-D824-2031-511B-2E406CADCDA1}"/>
          </ac:spMkLst>
        </pc:spChg>
        <pc:spChg chg="del">
          <ac:chgData name="Alamprese, Helena" userId="e4c1cb75-4912-40c2-ae7b-231cfc6d7ac1" providerId="ADAL" clId="{ECE5F772-3674-467A-B0B1-880F11429B83}" dt="2026-09-30T11:17:56.554" v="13711" actId="478"/>
          <ac:spMkLst>
            <pc:docMk/>
            <pc:sldMk cId="1085459341" sldId="638"/>
            <ac:spMk id="4" creationId="{1E8C76D3-2408-100A-F00C-6109C3D99503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38" creationId="{DE31EA7D-AFF7-7848-BB4E-3BE6E665DF5F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39" creationId="{5B3DB156-B023-F219-215C-311E157EF923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40" creationId="{6B55D792-4428-CECA-0D43-C4A92B4B01A9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48" creationId="{753252C0-092B-28BA-8952-E29713300E47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49" creationId="{F540CC8F-2EA4-BB76-6193-8559761FA472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51" creationId="{9EFF2E7C-529F-A1EB-B57C-7F992203D1AA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53" creationId="{C6ABE29A-9194-A6CC-7220-D62565CD41D5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54" creationId="{9346E3D0-14DE-B7B9-954D-E22B90A49E02}"/>
          </ac:spMkLst>
        </pc:spChg>
        <pc:spChg chg="mod">
          <ac:chgData name="Alamprese, Helena" userId="e4c1cb75-4912-40c2-ae7b-231cfc6d7ac1" providerId="ADAL" clId="{ECE5F772-3674-467A-B0B1-880F11429B83}" dt="2026-09-30T11:59:39.972" v="14234" actId="113"/>
          <ac:spMkLst>
            <pc:docMk/>
            <pc:sldMk cId="1085459341" sldId="638"/>
            <ac:spMk id="55" creationId="{3F755B04-2D02-F608-779F-3757F723F6AE}"/>
          </ac:spMkLst>
        </pc:spChg>
      </pc:sldChg>
      <pc:sldChg chg="addSp delSp modSp mod">
        <pc:chgData name="Alamprese, Helena" userId="e4c1cb75-4912-40c2-ae7b-231cfc6d7ac1" providerId="ADAL" clId="{ECE5F772-3674-467A-B0B1-880F11429B83}" dt="2026-09-30T12:35:09.223" v="14422" actId="20577"/>
        <pc:sldMkLst>
          <pc:docMk/>
          <pc:sldMk cId="3694032921" sldId="648"/>
        </pc:sldMkLst>
        <pc:spChg chg="add mod">
          <ac:chgData name="Alamprese, Helena" userId="e4c1cb75-4912-40c2-ae7b-231cfc6d7ac1" providerId="ADAL" clId="{ECE5F772-3674-467A-B0B1-880F11429B83}" dt="2026-09-30T11:20:33.921" v="13772" actId="1076"/>
          <ac:spMkLst>
            <pc:docMk/>
            <pc:sldMk cId="3694032921" sldId="648"/>
            <ac:spMk id="4" creationId="{035A868F-A29D-CBBC-7D63-0FF98CCD9CA8}"/>
          </ac:spMkLst>
        </pc:spChg>
        <pc:spChg chg="del mod">
          <ac:chgData name="Alamprese, Helena" userId="e4c1cb75-4912-40c2-ae7b-231cfc6d7ac1" providerId="ADAL" clId="{ECE5F772-3674-467A-B0B1-880F11429B83}" dt="2026-09-30T11:15:13.522" v="13666" actId="478"/>
          <ac:spMkLst>
            <pc:docMk/>
            <pc:sldMk cId="3694032921" sldId="648"/>
            <ac:spMk id="5" creationId="{D4C8122D-C555-FC11-821A-316B9F4CFE66}"/>
          </ac:spMkLst>
        </pc:spChg>
        <pc:spChg chg="mod topLvl">
          <ac:chgData name="Alamprese, Helena" userId="e4c1cb75-4912-40c2-ae7b-231cfc6d7ac1" providerId="ADAL" clId="{ECE5F772-3674-467A-B0B1-880F11429B83}" dt="2026-09-30T12:04:25.514" v="14313" actId="1076"/>
          <ac:spMkLst>
            <pc:docMk/>
            <pc:sldMk cId="3694032921" sldId="648"/>
            <ac:spMk id="6" creationId="{DE02E822-4444-B4DC-5764-1BA3F5A02D3E}"/>
          </ac:spMkLst>
        </pc:spChg>
        <pc:spChg chg="add mod">
          <ac:chgData name="Alamprese, Helena" userId="e4c1cb75-4912-40c2-ae7b-231cfc6d7ac1" providerId="ADAL" clId="{ECE5F772-3674-467A-B0B1-880F11429B83}" dt="2026-09-30T11:15:14.295" v="13667"/>
          <ac:spMkLst>
            <pc:docMk/>
            <pc:sldMk cId="3694032921" sldId="648"/>
            <ac:spMk id="7" creationId="{68F2753C-1408-AC3B-DBF3-262B7993265C}"/>
          </ac:spMkLst>
        </pc:spChg>
        <pc:spChg chg="mod">
          <ac:chgData name="Alamprese, Helena" userId="e4c1cb75-4912-40c2-ae7b-231cfc6d7ac1" providerId="ADAL" clId="{ECE5F772-3674-467A-B0B1-880F11429B83}" dt="2026-09-30T11:22:14.146" v="13793" actId="20577"/>
          <ac:spMkLst>
            <pc:docMk/>
            <pc:sldMk cId="3694032921" sldId="648"/>
            <ac:spMk id="8" creationId="{85BF6520-F897-DDE0-8AA5-4C403F09C321}"/>
          </ac:spMkLst>
        </pc:spChg>
        <pc:spChg chg="mod">
          <ac:chgData name="Alamprese, Helena" userId="e4c1cb75-4912-40c2-ae7b-231cfc6d7ac1" providerId="ADAL" clId="{ECE5F772-3674-467A-B0B1-880F11429B83}" dt="2026-09-30T12:03:37.936" v="14302" actId="1076"/>
          <ac:spMkLst>
            <pc:docMk/>
            <pc:sldMk cId="3694032921" sldId="648"/>
            <ac:spMk id="9" creationId="{9191CC14-2530-DEB5-97B4-322DBC16B6D9}"/>
          </ac:spMkLst>
        </pc:spChg>
        <pc:spChg chg="mod">
          <ac:chgData name="Alamprese, Helena" userId="e4c1cb75-4912-40c2-ae7b-231cfc6d7ac1" providerId="ADAL" clId="{ECE5F772-3674-467A-B0B1-880F11429B83}" dt="2026-09-30T12:35:09.223" v="14422" actId="20577"/>
          <ac:spMkLst>
            <pc:docMk/>
            <pc:sldMk cId="3694032921" sldId="648"/>
            <ac:spMk id="10" creationId="{3A5C51B7-6CEE-AB0C-126F-B9BC536E3C92}"/>
          </ac:spMkLst>
        </pc:spChg>
        <pc:spChg chg="mod">
          <ac:chgData name="Alamprese, Helena" userId="e4c1cb75-4912-40c2-ae7b-231cfc6d7ac1" providerId="ADAL" clId="{ECE5F772-3674-467A-B0B1-880F11429B83}" dt="2026-09-30T11:22:24.673" v="13797" actId="404"/>
          <ac:spMkLst>
            <pc:docMk/>
            <pc:sldMk cId="3694032921" sldId="648"/>
            <ac:spMk id="14" creationId="{CB8C218D-6F0D-B74A-C1A9-8572EE5CE60E}"/>
          </ac:spMkLst>
        </pc:spChg>
        <pc:spChg chg="mod">
          <ac:chgData name="Alamprese, Helena" userId="e4c1cb75-4912-40c2-ae7b-231cfc6d7ac1" providerId="ADAL" clId="{ECE5F772-3674-467A-B0B1-880F11429B83}" dt="2026-09-30T12:04:37.968" v="14317" actId="6549"/>
          <ac:spMkLst>
            <pc:docMk/>
            <pc:sldMk cId="3694032921" sldId="648"/>
            <ac:spMk id="20" creationId="{791A687F-6F75-C478-B7BD-ED9028A7F9B8}"/>
          </ac:spMkLst>
        </pc:spChg>
        <pc:spChg chg="mod">
          <ac:chgData name="Alamprese, Helena" userId="e4c1cb75-4912-40c2-ae7b-231cfc6d7ac1" providerId="ADAL" clId="{ECE5F772-3674-467A-B0B1-880F11429B83}" dt="2026-09-30T11:22:14.332" v="13794" actId="20577"/>
          <ac:spMkLst>
            <pc:docMk/>
            <pc:sldMk cId="3694032921" sldId="648"/>
            <ac:spMk id="26" creationId="{DE74963B-7F63-3919-CD78-562D2023D62B}"/>
          </ac:spMkLst>
        </pc:spChg>
        <pc:grpChg chg="del mod">
          <ac:chgData name="Alamprese, Helena" userId="e4c1cb75-4912-40c2-ae7b-231cfc6d7ac1" providerId="ADAL" clId="{ECE5F772-3674-467A-B0B1-880F11429B83}" dt="2026-09-30T12:04:06.616" v="14307" actId="165"/>
          <ac:grpSpMkLst>
            <pc:docMk/>
            <pc:sldMk cId="3694032921" sldId="648"/>
            <ac:grpSpMk id="2" creationId="{A02156FB-62AB-6071-1998-371CFC5AEEA0}"/>
          </ac:grpSpMkLst>
        </pc:grpChg>
        <pc:grpChg chg="mod">
          <ac:chgData name="Alamprese, Helena" userId="e4c1cb75-4912-40c2-ae7b-231cfc6d7ac1" providerId="ADAL" clId="{ECE5F772-3674-467A-B0B1-880F11429B83}" dt="2026-09-30T11:22:14.146" v="13793" actId="20577"/>
          <ac:grpSpMkLst>
            <pc:docMk/>
            <pc:sldMk cId="3694032921" sldId="648"/>
            <ac:grpSpMk id="3" creationId="{D672CB95-B5B5-202E-F594-B6E93A825CF7}"/>
          </ac:grpSpMkLst>
        </pc:grpChg>
        <pc:grpChg chg="add mod">
          <ac:chgData name="Alamprese, Helena" userId="e4c1cb75-4912-40c2-ae7b-231cfc6d7ac1" providerId="ADAL" clId="{ECE5F772-3674-467A-B0B1-880F11429B83}" dt="2026-09-30T12:04:25.514" v="14313" actId="1076"/>
          <ac:grpSpMkLst>
            <pc:docMk/>
            <pc:sldMk cId="3694032921" sldId="648"/>
            <ac:grpSpMk id="11" creationId="{1519B6B7-FDCF-D69D-BEAF-569F28DE4F98}"/>
          </ac:grpSpMkLst>
        </pc:grpChg>
        <pc:grpChg chg="mod">
          <ac:chgData name="Alamprese, Helena" userId="e4c1cb75-4912-40c2-ae7b-231cfc6d7ac1" providerId="ADAL" clId="{ECE5F772-3674-467A-B0B1-880F11429B83}" dt="2026-09-30T12:03:43.256" v="14304" actId="1076"/>
          <ac:grpSpMkLst>
            <pc:docMk/>
            <pc:sldMk cId="3694032921" sldId="648"/>
            <ac:grpSpMk id="27" creationId="{3449A1B1-B12A-3158-487D-8A498CCF5DC9}"/>
          </ac:grpSpMkLst>
        </pc:grpChg>
        <pc:picChg chg="mod topLvl">
          <ac:chgData name="Alamprese, Helena" userId="e4c1cb75-4912-40c2-ae7b-231cfc6d7ac1" providerId="ADAL" clId="{ECE5F772-3674-467A-B0B1-880F11429B83}" dt="2026-09-30T12:04:11.330" v="14310" actId="164"/>
          <ac:picMkLst>
            <pc:docMk/>
            <pc:sldMk cId="3694032921" sldId="648"/>
            <ac:picMk id="29" creationId="{77FC474C-72A1-3B87-522B-86D2F77DFCC1}"/>
          </ac:picMkLst>
        </pc:picChg>
        <pc:picChg chg="mod topLvl">
          <ac:chgData name="Alamprese, Helena" userId="e4c1cb75-4912-40c2-ae7b-231cfc6d7ac1" providerId="ADAL" clId="{ECE5F772-3674-467A-B0B1-880F11429B83}" dt="2026-09-30T12:04:11.330" v="14310" actId="164"/>
          <ac:picMkLst>
            <pc:docMk/>
            <pc:sldMk cId="3694032921" sldId="648"/>
            <ac:picMk id="32" creationId="{6EA95002-F182-564D-44B4-E45894C129A6}"/>
          </ac:picMkLst>
        </pc:picChg>
      </pc:sldChg>
      <pc:sldChg chg="addSp delSp modSp mod">
        <pc:chgData name="Alamprese, Helena" userId="e4c1cb75-4912-40c2-ae7b-231cfc6d7ac1" providerId="ADAL" clId="{ECE5F772-3674-467A-B0B1-880F11429B83}" dt="2026-09-30T13:20:02.945" v="14576" actId="20577"/>
        <pc:sldMkLst>
          <pc:docMk/>
          <pc:sldMk cId="2151502822" sldId="649"/>
        </pc:sldMkLst>
        <pc:spChg chg="mod">
          <ac:chgData name="Alamprese, Helena" userId="e4c1cb75-4912-40c2-ae7b-231cfc6d7ac1" providerId="ADAL" clId="{ECE5F772-3674-467A-B0B1-880F11429B83}" dt="2026-09-30T11:24:42.163" v="13820" actId="14100"/>
          <ac:spMkLst>
            <pc:docMk/>
            <pc:sldMk cId="2151502822" sldId="649"/>
            <ac:spMk id="2" creationId="{F00FD037-2BAA-5A98-D377-A8D73D773BDF}"/>
          </ac:spMkLst>
        </pc:spChg>
        <pc:spChg chg="add mod">
          <ac:chgData name="Alamprese, Helena" userId="e4c1cb75-4912-40c2-ae7b-231cfc6d7ac1" providerId="ADAL" clId="{ECE5F772-3674-467A-B0B1-880F11429B83}" dt="2026-09-30T11:21:00.503" v="13780" actId="1076"/>
          <ac:spMkLst>
            <pc:docMk/>
            <pc:sldMk cId="2151502822" sldId="649"/>
            <ac:spMk id="4" creationId="{5695E797-9FD5-46EE-E582-1E5D62098079}"/>
          </ac:spMkLst>
        </pc:spChg>
        <pc:spChg chg="del mod">
          <ac:chgData name="Alamprese, Helena" userId="e4c1cb75-4912-40c2-ae7b-231cfc6d7ac1" providerId="ADAL" clId="{ECE5F772-3674-467A-B0B1-880F11429B83}" dt="2026-09-30T11:17:58.840" v="13712" actId="478"/>
          <ac:spMkLst>
            <pc:docMk/>
            <pc:sldMk cId="2151502822" sldId="649"/>
            <ac:spMk id="5" creationId="{3A36AFE3-C893-39AC-8603-AC861D194A90}"/>
          </ac:spMkLst>
        </pc:spChg>
        <pc:spChg chg="mod">
          <ac:chgData name="Alamprese, Helena" userId="e4c1cb75-4912-40c2-ae7b-231cfc6d7ac1" providerId="ADAL" clId="{ECE5F772-3674-467A-B0B1-880F11429B83}" dt="2026-09-30T13:20:02.945" v="14576" actId="20577"/>
          <ac:spMkLst>
            <pc:docMk/>
            <pc:sldMk cId="2151502822" sldId="649"/>
            <ac:spMk id="6" creationId="{7561C899-5A9B-453C-DB38-C246CC3BAFB9}"/>
          </ac:spMkLst>
        </pc:spChg>
        <pc:spChg chg="mod">
          <ac:chgData name="Alamprese, Helena" userId="e4c1cb75-4912-40c2-ae7b-231cfc6d7ac1" providerId="ADAL" clId="{ECE5F772-3674-467A-B0B1-880F11429B83}" dt="2026-09-30T11:22:39.349" v="13799" actId="20577"/>
          <ac:spMkLst>
            <pc:docMk/>
            <pc:sldMk cId="2151502822" sldId="649"/>
            <ac:spMk id="7" creationId="{1A80ABBE-E400-212A-A528-2E9D42EB4B58}"/>
          </ac:spMkLst>
        </pc:spChg>
        <pc:spChg chg="mod">
          <ac:chgData name="Alamprese, Helena" userId="e4c1cb75-4912-40c2-ae7b-231cfc6d7ac1" providerId="ADAL" clId="{ECE5F772-3674-467A-B0B1-880F11429B83}" dt="2026-09-30T11:25:13.177" v="13826" actId="14100"/>
          <ac:spMkLst>
            <pc:docMk/>
            <pc:sldMk cId="2151502822" sldId="649"/>
            <ac:spMk id="8" creationId="{10592271-113E-866D-C30A-78164A3A70C7}"/>
          </ac:spMkLst>
        </pc:spChg>
        <pc:spChg chg="add mod">
          <ac:chgData name="Alamprese, Helena" userId="e4c1cb75-4912-40c2-ae7b-231cfc6d7ac1" providerId="ADAL" clId="{ECE5F772-3674-467A-B0B1-880F11429B83}" dt="2026-09-30T11:15:19.695" v="13668"/>
          <ac:spMkLst>
            <pc:docMk/>
            <pc:sldMk cId="2151502822" sldId="649"/>
            <ac:spMk id="10" creationId="{FD1A1E02-ACBC-0670-733A-655FCDE57000}"/>
          </ac:spMkLst>
        </pc:spChg>
        <pc:cxnChg chg="add del">
          <ac:chgData name="Alamprese, Helena" userId="e4c1cb75-4912-40c2-ae7b-231cfc6d7ac1" providerId="ADAL" clId="{ECE5F772-3674-467A-B0B1-880F11429B83}" dt="2026-09-30T11:23:16.278" v="13804" actId="478"/>
          <ac:cxnSpMkLst>
            <pc:docMk/>
            <pc:sldMk cId="2151502822" sldId="649"/>
            <ac:cxnSpMk id="9" creationId="{1F747578-BAC2-4E5A-A114-5AAA05105639}"/>
          </ac:cxnSpMkLst>
        </pc:cxnChg>
      </pc:sldChg>
      <pc:sldChg chg="addSp delSp modSp mod">
        <pc:chgData name="Alamprese, Helena" userId="e4c1cb75-4912-40c2-ae7b-231cfc6d7ac1" providerId="ADAL" clId="{ECE5F772-3674-467A-B0B1-880F11429B83}" dt="2026-09-30T13:17:31.970" v="14537" actId="20577"/>
        <pc:sldMkLst>
          <pc:docMk/>
          <pc:sldMk cId="2426393666" sldId="651"/>
        </pc:sldMkLst>
        <pc:spChg chg="mod">
          <ac:chgData name="Alamprese, Helena" userId="e4c1cb75-4912-40c2-ae7b-231cfc6d7ac1" providerId="ADAL" clId="{ECE5F772-3674-467A-B0B1-880F11429B83}" dt="2026-09-30T11:27:10.503" v="13847" actId="255"/>
          <ac:spMkLst>
            <pc:docMk/>
            <pc:sldMk cId="2426393666" sldId="651"/>
            <ac:spMk id="2" creationId="{2C1D433A-74C5-3C4F-7D5E-075E8BE480C0}"/>
          </ac:spMkLst>
        </pc:spChg>
        <pc:spChg chg="del">
          <ac:chgData name="Alamprese, Helena" userId="e4c1cb75-4912-40c2-ae7b-231cfc6d7ac1" providerId="ADAL" clId="{ECE5F772-3674-467A-B0B1-880F11429B83}" dt="2026-09-30T11:17:53.679" v="13710" actId="478"/>
          <ac:spMkLst>
            <pc:docMk/>
            <pc:sldMk cId="2426393666" sldId="651"/>
            <ac:spMk id="4" creationId="{E4612856-4AD2-F5CC-2BF1-081A010517B5}"/>
          </ac:spMkLst>
        </pc:spChg>
        <pc:spChg chg="add mod">
          <ac:chgData name="Alamprese, Helena" userId="e4c1cb75-4912-40c2-ae7b-231cfc6d7ac1" providerId="ADAL" clId="{ECE5F772-3674-467A-B0B1-880F11429B83}" dt="2026-09-30T11:15:25.954" v="13672"/>
          <ac:spMkLst>
            <pc:docMk/>
            <pc:sldMk cId="2426393666" sldId="651"/>
            <ac:spMk id="5" creationId="{FCCCEB9C-4B73-AED3-ED52-5E9E320C904E}"/>
          </ac:spMkLst>
        </pc:spChg>
        <pc:spChg chg="mod">
          <ac:chgData name="Alamprese, Helena" userId="e4c1cb75-4912-40c2-ae7b-231cfc6d7ac1" providerId="ADAL" clId="{ECE5F772-3674-467A-B0B1-880F11429B83}" dt="2026-09-30T11:27:10.503" v="13847" actId="255"/>
          <ac:spMkLst>
            <pc:docMk/>
            <pc:sldMk cId="2426393666" sldId="651"/>
            <ac:spMk id="6" creationId="{075DA70A-C9FD-13D9-515E-830F6425AC4E}"/>
          </ac:spMkLst>
        </pc:spChg>
        <pc:spChg chg="mod">
          <ac:chgData name="Alamprese, Helena" userId="e4c1cb75-4912-40c2-ae7b-231cfc6d7ac1" providerId="ADAL" clId="{ECE5F772-3674-467A-B0B1-880F11429B83}" dt="2026-09-30T11:27:29.527" v="13851" actId="255"/>
          <ac:spMkLst>
            <pc:docMk/>
            <pc:sldMk cId="2426393666" sldId="651"/>
            <ac:spMk id="7" creationId="{06A2619E-3991-6B70-8886-A2AC6476BDA8}"/>
          </ac:spMkLst>
        </pc:spChg>
        <pc:spChg chg="mod">
          <ac:chgData name="Alamprese, Helena" userId="e4c1cb75-4912-40c2-ae7b-231cfc6d7ac1" providerId="ADAL" clId="{ECE5F772-3674-467A-B0B1-880F11429B83}" dt="2026-09-30T13:17:31.970" v="14537" actId="20577"/>
          <ac:spMkLst>
            <pc:docMk/>
            <pc:sldMk cId="2426393666" sldId="651"/>
            <ac:spMk id="8" creationId="{04F28503-624B-2211-B7C6-F44498090191}"/>
          </ac:spMkLst>
        </pc:spChg>
        <pc:spChg chg="mod">
          <ac:chgData name="Alamprese, Helena" userId="e4c1cb75-4912-40c2-ae7b-231cfc6d7ac1" providerId="ADAL" clId="{ECE5F772-3674-467A-B0B1-880F11429B83}" dt="2026-09-30T11:27:56.099" v="13855" actId="255"/>
          <ac:spMkLst>
            <pc:docMk/>
            <pc:sldMk cId="2426393666" sldId="651"/>
            <ac:spMk id="9" creationId="{6693321A-0F4D-7C81-215E-EDA2608A4369}"/>
          </ac:spMkLst>
        </pc:spChg>
        <pc:spChg chg="mod">
          <ac:chgData name="Alamprese, Helena" userId="e4c1cb75-4912-40c2-ae7b-231cfc6d7ac1" providerId="ADAL" clId="{ECE5F772-3674-467A-B0B1-880F11429B83}" dt="2026-09-30T11:28:20.828" v="13857" actId="1076"/>
          <ac:spMkLst>
            <pc:docMk/>
            <pc:sldMk cId="2426393666" sldId="651"/>
            <ac:spMk id="10" creationId="{3C30D0D3-93E0-AB07-8265-CF6BB3787AE0}"/>
          </ac:spMkLst>
        </pc:spChg>
        <pc:spChg chg="mod">
          <ac:chgData name="Alamprese, Helena" userId="e4c1cb75-4912-40c2-ae7b-231cfc6d7ac1" providerId="ADAL" clId="{ECE5F772-3674-467A-B0B1-880F11429B83}" dt="2026-09-30T11:27:39.392" v="13853" actId="14100"/>
          <ac:spMkLst>
            <pc:docMk/>
            <pc:sldMk cId="2426393666" sldId="651"/>
            <ac:spMk id="17" creationId="{BEAB1AE7-B479-4474-97AE-D57DD02EA773}"/>
          </ac:spMkLst>
        </pc:spChg>
        <pc:spChg chg="mod">
          <ac:chgData name="Alamprese, Helena" userId="e4c1cb75-4912-40c2-ae7b-231cfc6d7ac1" providerId="ADAL" clId="{ECE5F772-3674-467A-B0B1-880F11429B83}" dt="2026-09-30T11:28:32.907" v="13860" actId="14100"/>
          <ac:spMkLst>
            <pc:docMk/>
            <pc:sldMk cId="2426393666" sldId="651"/>
            <ac:spMk id="21" creationId="{507D5C07-C8C1-C7E5-2362-04A4EEC9AD71}"/>
          </ac:spMkLst>
        </pc:spChg>
        <pc:spChg chg="mod">
          <ac:chgData name="Alamprese, Helena" userId="e4c1cb75-4912-40c2-ae7b-231cfc6d7ac1" providerId="ADAL" clId="{ECE5F772-3674-467A-B0B1-880F11429B83}" dt="2026-09-30T11:26:09.243" v="13830" actId="552"/>
          <ac:spMkLst>
            <pc:docMk/>
            <pc:sldMk cId="2426393666" sldId="651"/>
            <ac:spMk id="24" creationId="{99925B2C-54FA-A309-EBA5-F681F87A9D77}"/>
          </ac:spMkLst>
        </pc:spChg>
        <pc:spChg chg="mod">
          <ac:chgData name="Alamprese, Helena" userId="e4c1cb75-4912-40c2-ae7b-231cfc6d7ac1" providerId="ADAL" clId="{ECE5F772-3674-467A-B0B1-880F11429B83}" dt="2026-09-30T11:27:10.503" v="13847" actId="255"/>
          <ac:spMkLst>
            <pc:docMk/>
            <pc:sldMk cId="2426393666" sldId="651"/>
            <ac:spMk id="26" creationId="{0F04C3C6-17CF-FE44-992B-A3FAA8191A19}"/>
          </ac:spMkLst>
        </pc:spChg>
        <pc:spChg chg="mod">
          <ac:chgData name="Alamprese, Helena" userId="e4c1cb75-4912-40c2-ae7b-231cfc6d7ac1" providerId="ADAL" clId="{ECE5F772-3674-467A-B0B1-880F11429B83}" dt="2026-09-30T11:27:22.828" v="13850" actId="14100"/>
          <ac:spMkLst>
            <pc:docMk/>
            <pc:sldMk cId="2426393666" sldId="651"/>
            <ac:spMk id="27" creationId="{12ABFCE7-B4BA-C639-D98F-1B5663E5962F}"/>
          </ac:spMkLst>
        </pc:spChg>
        <pc:spChg chg="mod topLvl">
          <ac:chgData name="Alamprese, Helena" userId="e4c1cb75-4912-40c2-ae7b-231cfc6d7ac1" providerId="ADAL" clId="{ECE5F772-3674-467A-B0B1-880F11429B83}" dt="2026-09-30T11:59:26.409" v="14232" actId="12788"/>
          <ac:spMkLst>
            <pc:docMk/>
            <pc:sldMk cId="2426393666" sldId="651"/>
            <ac:spMk id="35" creationId="{D0B368F5-3B55-89A2-DF28-88021E72E1E1}"/>
          </ac:spMkLst>
        </pc:spChg>
        <pc:grpChg chg="mod">
          <ac:chgData name="Alamprese, Helena" userId="e4c1cb75-4912-40c2-ae7b-231cfc6d7ac1" providerId="ADAL" clId="{ECE5F772-3674-467A-B0B1-880F11429B83}" dt="2026-09-30T11:27:17.051" v="13849" actId="14100"/>
          <ac:grpSpMkLst>
            <pc:docMk/>
            <pc:sldMk cId="2426393666" sldId="651"/>
            <ac:grpSpMk id="11" creationId="{7259773A-F61E-E1F3-6A83-7E1562F85BE9}"/>
          </ac:grpSpMkLst>
        </pc:grpChg>
        <pc:grpChg chg="mod">
          <ac:chgData name="Alamprese, Helena" userId="e4c1cb75-4912-40c2-ae7b-231cfc6d7ac1" providerId="ADAL" clId="{ECE5F772-3674-467A-B0B1-880F11429B83}" dt="2026-09-30T11:27:44.242" v="13854" actId="1076"/>
          <ac:grpSpMkLst>
            <pc:docMk/>
            <pc:sldMk cId="2426393666" sldId="651"/>
            <ac:grpSpMk id="18" creationId="{8F75D431-C4E7-5B8C-8A96-00CB900FAD5B}"/>
          </ac:grpSpMkLst>
        </pc:grpChg>
        <pc:grpChg chg="mod">
          <ac:chgData name="Alamprese, Helena" userId="e4c1cb75-4912-40c2-ae7b-231cfc6d7ac1" providerId="ADAL" clId="{ECE5F772-3674-467A-B0B1-880F11429B83}" dt="2026-09-30T11:28:38.260" v="13861" actId="1076"/>
          <ac:grpSpMkLst>
            <pc:docMk/>
            <pc:sldMk cId="2426393666" sldId="651"/>
            <ac:grpSpMk id="22" creationId="{7781294B-3036-0A0A-8B38-921B8B0E2326}"/>
          </ac:grpSpMkLst>
        </pc:grpChg>
        <pc:grpChg chg="mod">
          <ac:chgData name="Alamprese, Helena" userId="e4c1cb75-4912-40c2-ae7b-231cfc6d7ac1" providerId="ADAL" clId="{ECE5F772-3674-467A-B0B1-880F11429B83}" dt="2026-09-30T11:27:10.503" v="13847" actId="255"/>
          <ac:grpSpMkLst>
            <pc:docMk/>
            <pc:sldMk cId="2426393666" sldId="651"/>
            <ac:grpSpMk id="25" creationId="{44B51AFB-E091-2A01-A435-DA67499EEE96}"/>
          </ac:grpSpMkLst>
        </pc:grpChg>
        <pc:grpChg chg="del">
          <ac:chgData name="Alamprese, Helena" userId="e4c1cb75-4912-40c2-ae7b-231cfc6d7ac1" providerId="ADAL" clId="{ECE5F772-3674-467A-B0B1-880F11429B83}" dt="2026-09-30T11:59:16.747" v="14229" actId="165"/>
          <ac:grpSpMkLst>
            <pc:docMk/>
            <pc:sldMk cId="2426393666" sldId="651"/>
            <ac:grpSpMk id="36" creationId="{A0B11AE3-8EF0-DCEC-B926-3F60623C5545}"/>
          </ac:grpSpMkLst>
        </pc:grpChg>
        <pc:picChg chg="mod topLvl">
          <ac:chgData name="Alamprese, Helena" userId="e4c1cb75-4912-40c2-ae7b-231cfc6d7ac1" providerId="ADAL" clId="{ECE5F772-3674-467A-B0B1-880F11429B83}" dt="2026-09-30T11:59:26.409" v="14232" actId="12788"/>
          <ac:picMkLst>
            <pc:docMk/>
            <pc:sldMk cId="2426393666" sldId="651"/>
            <ac:picMk id="33" creationId="{896BD453-1739-4A6A-D055-B2AE6E79CF80}"/>
          </ac:picMkLst>
        </pc:picChg>
      </pc:sldChg>
      <pc:sldChg chg="addSp delSp modSp mod modShow">
        <pc:chgData name="Alamprese, Helena" userId="e4c1cb75-4912-40c2-ae7b-231cfc6d7ac1" providerId="ADAL" clId="{ECE5F772-3674-467A-B0B1-880F11429B83}" dt="2026-09-30T13:22:20.827" v="14597" actId="478"/>
        <pc:sldMkLst>
          <pc:docMk/>
          <pc:sldMk cId="534185972" sldId="653"/>
        </pc:sldMkLst>
        <pc:spChg chg="add mod">
          <ac:chgData name="Alamprese, Helena" userId="e4c1cb75-4912-40c2-ae7b-231cfc6d7ac1" providerId="ADAL" clId="{ECE5F772-3674-467A-B0B1-880F11429B83}" dt="2026-09-30T10:36:52.663" v="13299" actId="164"/>
          <ac:spMkLst>
            <pc:docMk/>
            <pc:sldMk cId="534185972" sldId="653"/>
            <ac:spMk id="2" creationId="{34E00ACC-B438-B4A6-7118-C8335E08A1FB}"/>
          </ac:spMkLst>
        </pc:spChg>
        <pc:spChg chg="del">
          <ac:chgData name="Alamprese, Helena" userId="e4c1cb75-4912-40c2-ae7b-231cfc6d7ac1" providerId="ADAL" clId="{ECE5F772-3674-467A-B0B1-880F11429B83}" dt="2026-09-30T13:22:20.827" v="14597" actId="478"/>
          <ac:spMkLst>
            <pc:docMk/>
            <pc:sldMk cId="534185972" sldId="653"/>
            <ac:spMk id="4" creationId="{8F1A5E23-CBDD-2C0C-58DB-9A87140D7B65}"/>
          </ac:spMkLst>
        </pc:spChg>
        <pc:spChg chg="mod">
          <ac:chgData name="Alamprese, Helena" userId="e4c1cb75-4912-40c2-ae7b-231cfc6d7ac1" providerId="ADAL" clId="{ECE5F772-3674-467A-B0B1-880F11429B83}" dt="2026-09-30T10:36:52.663" v="13299" actId="164"/>
          <ac:spMkLst>
            <pc:docMk/>
            <pc:sldMk cId="534185972" sldId="653"/>
            <ac:spMk id="5" creationId="{B7DDC966-2A60-BF8D-28D7-19D30885306B}"/>
          </ac:spMkLst>
        </pc:spChg>
        <pc:spChg chg="mod">
          <ac:chgData name="Alamprese, Helena" userId="e4c1cb75-4912-40c2-ae7b-231cfc6d7ac1" providerId="ADAL" clId="{ECE5F772-3674-467A-B0B1-880F11429B83}" dt="2026-09-27T08:39:23.350" v="13116" actId="1035"/>
          <ac:spMkLst>
            <pc:docMk/>
            <pc:sldMk cId="534185972" sldId="653"/>
            <ac:spMk id="9" creationId="{CC587660-AF7B-DF95-A3A6-E7599FF0A6DC}"/>
          </ac:spMkLst>
        </pc:spChg>
        <pc:spChg chg="add">
          <ac:chgData name="Alamprese, Helena" userId="e4c1cb75-4912-40c2-ae7b-231cfc6d7ac1" providerId="ADAL" clId="{ECE5F772-3674-467A-B0B1-880F11429B83}" dt="2026-09-30T11:16:01.965" v="13685" actId="22"/>
          <ac:spMkLst>
            <pc:docMk/>
            <pc:sldMk cId="534185972" sldId="653"/>
            <ac:spMk id="13" creationId="{16470934-DE3C-5CB1-3965-18F4917218DC}"/>
          </ac:spMkLst>
        </pc:spChg>
        <pc:grpChg chg="add mod">
          <ac:chgData name="Alamprese, Helena" userId="e4c1cb75-4912-40c2-ae7b-231cfc6d7ac1" providerId="ADAL" clId="{ECE5F772-3674-467A-B0B1-880F11429B83}" dt="2026-09-30T10:36:52.663" v="13299" actId="164"/>
          <ac:grpSpMkLst>
            <pc:docMk/>
            <pc:sldMk cId="534185972" sldId="653"/>
            <ac:grpSpMk id="11" creationId="{BB1D79E2-B326-E49C-88C9-5B1BA1083A1B}"/>
          </ac:grpSpMkLst>
        </pc:grpChg>
        <pc:picChg chg="mod">
          <ac:chgData name="Alamprese, Helena" userId="e4c1cb75-4912-40c2-ae7b-231cfc6d7ac1" providerId="ADAL" clId="{ECE5F772-3674-467A-B0B1-880F11429B83}" dt="2026-09-30T10:36:52.663" v="13299" actId="164"/>
          <ac:picMkLst>
            <pc:docMk/>
            <pc:sldMk cId="534185972" sldId="653"/>
            <ac:picMk id="7" creationId="{5E99CBBF-7C9D-5EF8-2AB9-81E8DAD85AB7}"/>
          </ac:picMkLst>
        </pc:picChg>
      </pc:sldChg>
      <pc:sldChg chg="addSp delSp modSp mod modShow">
        <pc:chgData name="Alamprese, Helena" userId="e4c1cb75-4912-40c2-ae7b-231cfc6d7ac1" providerId="ADAL" clId="{ECE5F772-3674-467A-B0B1-880F11429B83}" dt="2026-09-30T13:22:33.943" v="14601" actId="20577"/>
        <pc:sldMkLst>
          <pc:docMk/>
          <pc:sldMk cId="3646812303" sldId="654"/>
        </pc:sldMkLst>
        <pc:spChg chg="mod">
          <ac:chgData name="Alamprese, Helena" userId="e4c1cb75-4912-40c2-ae7b-231cfc6d7ac1" providerId="ADAL" clId="{ECE5F772-3674-467A-B0B1-880F11429B83}" dt="2026-09-30T13:22:33.943" v="14601" actId="20577"/>
          <ac:spMkLst>
            <pc:docMk/>
            <pc:sldMk cId="3646812303" sldId="654"/>
            <ac:spMk id="3" creationId="{B58DBED1-2ED1-711F-E860-7350217C6D78}"/>
          </ac:spMkLst>
        </pc:spChg>
        <pc:spChg chg="add">
          <ac:chgData name="Alamprese, Helena" userId="e4c1cb75-4912-40c2-ae7b-231cfc6d7ac1" providerId="ADAL" clId="{ECE5F772-3674-467A-B0B1-880F11429B83}" dt="2026-09-30T11:16:05.575" v="13687" actId="22"/>
          <ac:spMkLst>
            <pc:docMk/>
            <pc:sldMk cId="3646812303" sldId="654"/>
            <ac:spMk id="5" creationId="{43E36B40-46CF-B741-E661-C782ABED9956}"/>
          </ac:spMkLst>
        </pc:spChg>
        <pc:spChg chg="del">
          <ac:chgData name="Alamprese, Helena" userId="e4c1cb75-4912-40c2-ae7b-231cfc6d7ac1" providerId="ADAL" clId="{ECE5F772-3674-467A-B0B1-880F11429B83}" dt="2026-09-30T13:22:26.042" v="14599" actId="478"/>
          <ac:spMkLst>
            <pc:docMk/>
            <pc:sldMk cId="3646812303" sldId="654"/>
            <ac:spMk id="25" creationId="{01796EB8-E76E-51CB-83B8-F02212FD7736}"/>
          </ac:spMkLst>
        </pc:spChg>
      </pc:sldChg>
      <pc:sldChg chg="addSp delSp mod modShow">
        <pc:chgData name="Alamprese, Helena" userId="e4c1cb75-4912-40c2-ae7b-231cfc6d7ac1" providerId="ADAL" clId="{ECE5F772-3674-467A-B0B1-880F11429B83}" dt="2026-09-30T13:21:38.708" v="14595" actId="478"/>
        <pc:sldMkLst>
          <pc:docMk/>
          <pc:sldMk cId="2374792344" sldId="655"/>
        </pc:sldMkLst>
        <pc:spChg chg="del">
          <ac:chgData name="Alamprese, Helena" userId="e4c1cb75-4912-40c2-ae7b-231cfc6d7ac1" providerId="ADAL" clId="{ECE5F772-3674-467A-B0B1-880F11429B83}" dt="2026-09-30T13:21:38.708" v="14595" actId="478"/>
          <ac:spMkLst>
            <pc:docMk/>
            <pc:sldMk cId="2374792344" sldId="655"/>
            <ac:spMk id="4" creationId="{7FDED578-73B5-500B-1730-ECD10A463433}"/>
          </ac:spMkLst>
        </pc:spChg>
        <pc:spChg chg="add">
          <ac:chgData name="Alamprese, Helena" userId="e4c1cb75-4912-40c2-ae7b-231cfc6d7ac1" providerId="ADAL" clId="{ECE5F772-3674-467A-B0B1-880F11429B83}" dt="2026-09-30T11:15:58.174" v="13684" actId="22"/>
          <ac:spMkLst>
            <pc:docMk/>
            <pc:sldMk cId="2374792344" sldId="655"/>
            <ac:spMk id="6" creationId="{39DEE8C9-A105-BDAA-F598-FA134BBC0AAA}"/>
          </ac:spMkLst>
        </pc:spChg>
      </pc:sldChg>
      <pc:sldChg chg="addSp delSp modSp add mod">
        <pc:chgData name="Alamprese, Helena" userId="e4c1cb75-4912-40c2-ae7b-231cfc6d7ac1" providerId="ADAL" clId="{ECE5F772-3674-467A-B0B1-880F11429B83}" dt="2026-09-30T13:20:47.425" v="14582" actId="20577"/>
        <pc:sldMkLst>
          <pc:docMk/>
          <pc:sldMk cId="3391583795" sldId="656"/>
        </pc:sldMkLst>
        <pc:spChg chg="add mod">
          <ac:chgData name="Alamprese, Helena" userId="e4c1cb75-4912-40c2-ae7b-231cfc6d7ac1" providerId="ADAL" clId="{ECE5F772-3674-467A-B0B1-880F11429B83}" dt="2026-09-30T11:15:40.561" v="13676" actId="14100"/>
          <ac:spMkLst>
            <pc:docMk/>
            <pc:sldMk cId="3391583795" sldId="656"/>
            <ac:spMk id="2" creationId="{D18DBA7F-753F-3AFF-648B-919907EA32B2}"/>
          </ac:spMkLst>
        </pc:spChg>
        <pc:spChg chg="mod">
          <ac:chgData name="Alamprese, Helena" userId="e4c1cb75-4912-40c2-ae7b-231cfc6d7ac1" providerId="ADAL" clId="{ECE5F772-3674-467A-B0B1-880F11429B83}" dt="2026-09-30T13:20:47.425" v="14582" actId="20577"/>
          <ac:spMkLst>
            <pc:docMk/>
            <pc:sldMk cId="3391583795" sldId="656"/>
            <ac:spMk id="3" creationId="{A4773365-9F99-D7CD-7AD4-904EF2A8E5D8}"/>
          </ac:spMkLst>
        </pc:spChg>
        <pc:spChg chg="del">
          <ac:chgData name="Alamprese, Helena" userId="e4c1cb75-4912-40c2-ae7b-231cfc6d7ac1" providerId="ADAL" clId="{ECE5F772-3674-467A-B0B1-880F11429B83}" dt="2026-09-30T11:17:44.756" v="13707" actId="478"/>
          <ac:spMkLst>
            <pc:docMk/>
            <pc:sldMk cId="3391583795" sldId="656"/>
            <ac:spMk id="4" creationId="{592AA446-793D-401C-B65A-F472ABAAA446}"/>
          </ac:spMkLst>
        </pc:spChg>
        <pc:spChg chg="mod topLvl">
          <ac:chgData name="Alamprese, Helena" userId="e4c1cb75-4912-40c2-ae7b-231cfc6d7ac1" providerId="ADAL" clId="{ECE5F772-3674-467A-B0B1-880F11429B83}" dt="2026-09-30T11:57:32.133" v="14204" actId="1036"/>
          <ac:spMkLst>
            <pc:docMk/>
            <pc:sldMk cId="3391583795" sldId="656"/>
            <ac:spMk id="5" creationId="{A5607A92-D064-D421-C570-F85170EA4E2D}"/>
          </ac:spMkLst>
        </pc:spChg>
        <pc:spChg chg="mod">
          <ac:chgData name="Alamprese, Helena" userId="e4c1cb75-4912-40c2-ae7b-231cfc6d7ac1" providerId="ADAL" clId="{ECE5F772-3674-467A-B0B1-880F11429B83}" dt="2026-09-30T11:42:01.994" v="14023" actId="164"/>
          <ac:spMkLst>
            <pc:docMk/>
            <pc:sldMk cId="3391583795" sldId="656"/>
            <ac:spMk id="7" creationId="{927F3A04-F35B-C331-A6EF-B8A5DE0CE58D}"/>
          </ac:spMkLst>
        </pc:spChg>
        <pc:spChg chg="mod topLvl">
          <ac:chgData name="Alamprese, Helena" userId="e4c1cb75-4912-40c2-ae7b-231cfc6d7ac1" providerId="ADAL" clId="{ECE5F772-3674-467A-B0B1-880F11429B83}" dt="2026-09-30T11:57:22.007" v="14200" actId="113"/>
          <ac:spMkLst>
            <pc:docMk/>
            <pc:sldMk cId="3391583795" sldId="656"/>
            <ac:spMk id="8" creationId="{0BD9DECE-5FBC-D99C-FA77-07236C66B730}"/>
          </ac:spMkLst>
        </pc:spChg>
        <pc:spChg chg="mod">
          <ac:chgData name="Alamprese, Helena" userId="e4c1cb75-4912-40c2-ae7b-231cfc6d7ac1" providerId="ADAL" clId="{ECE5F772-3674-467A-B0B1-880F11429B83}" dt="2026-09-30T11:42:37.071" v="14028" actId="14100"/>
          <ac:spMkLst>
            <pc:docMk/>
            <pc:sldMk cId="3391583795" sldId="656"/>
            <ac:spMk id="10" creationId="{9EA0933C-A402-56D1-8CF5-80DE35693DCC}"/>
          </ac:spMkLst>
        </pc:spChg>
        <pc:spChg chg="mod">
          <ac:chgData name="Alamprese, Helena" userId="e4c1cb75-4912-40c2-ae7b-231cfc6d7ac1" providerId="ADAL" clId="{ECE5F772-3674-467A-B0B1-880F11429B83}" dt="2026-09-30T11:42:01.994" v="14023" actId="164"/>
          <ac:spMkLst>
            <pc:docMk/>
            <pc:sldMk cId="3391583795" sldId="656"/>
            <ac:spMk id="11" creationId="{7FA8D579-C970-B1CD-975B-69021048BAC4}"/>
          </ac:spMkLst>
        </pc:spChg>
        <pc:spChg chg="mod">
          <ac:chgData name="Alamprese, Helena" userId="e4c1cb75-4912-40c2-ae7b-231cfc6d7ac1" providerId="ADAL" clId="{ECE5F772-3674-467A-B0B1-880F11429B83}" dt="2026-09-30T11:42:23.608" v="14026" actId="165"/>
          <ac:spMkLst>
            <pc:docMk/>
            <pc:sldMk cId="3391583795" sldId="656"/>
            <ac:spMk id="29" creationId="{F33334D2-8D47-3FAE-03FF-236C6A1EC54B}"/>
          </ac:spMkLst>
        </pc:spChg>
        <pc:spChg chg="mod">
          <ac:chgData name="Alamprese, Helena" userId="e4c1cb75-4912-40c2-ae7b-231cfc6d7ac1" providerId="ADAL" clId="{ECE5F772-3674-467A-B0B1-880F11429B83}" dt="2026-09-30T11:42:23.608" v="14026" actId="165"/>
          <ac:spMkLst>
            <pc:docMk/>
            <pc:sldMk cId="3391583795" sldId="656"/>
            <ac:spMk id="33" creationId="{73FDB437-7C86-30C5-18E9-BF3F7574FA16}"/>
          </ac:spMkLst>
        </pc:spChg>
        <pc:grpChg chg="mod topLvl">
          <ac:chgData name="Alamprese, Helena" userId="e4c1cb75-4912-40c2-ae7b-231cfc6d7ac1" providerId="ADAL" clId="{ECE5F772-3674-467A-B0B1-880F11429B83}" dt="2026-09-30T11:42:28.634" v="14027" actId="12788"/>
          <ac:grpSpMkLst>
            <pc:docMk/>
            <pc:sldMk cId="3391583795" sldId="656"/>
            <ac:grpSpMk id="13" creationId="{19E69B5E-D0C6-6C81-203C-2C7684B71FA0}"/>
          </ac:grpSpMkLst>
        </pc:grpChg>
        <pc:grpChg chg="add mod">
          <ac:chgData name="Alamprese, Helena" userId="e4c1cb75-4912-40c2-ae7b-231cfc6d7ac1" providerId="ADAL" clId="{ECE5F772-3674-467A-B0B1-880F11429B83}" dt="2026-09-30T11:57:29.672" v="14203" actId="12788"/>
          <ac:grpSpMkLst>
            <pc:docMk/>
            <pc:sldMk cId="3391583795" sldId="656"/>
            <ac:grpSpMk id="14" creationId="{02A49FEE-865B-CA42-4383-ACDF611E03C4}"/>
          </ac:grpSpMkLst>
        </pc:grpChg>
        <pc:grpChg chg="mod">
          <ac:chgData name="Alamprese, Helena" userId="e4c1cb75-4912-40c2-ae7b-231cfc6d7ac1" providerId="ADAL" clId="{ECE5F772-3674-467A-B0B1-880F11429B83}" dt="2026-09-30T11:42:23.608" v="14026" actId="165"/>
          <ac:grpSpMkLst>
            <pc:docMk/>
            <pc:sldMk cId="3391583795" sldId="656"/>
            <ac:grpSpMk id="19" creationId="{E009C611-69EF-214D-E171-B869A8112AE3}"/>
          </ac:grpSpMkLst>
        </pc:grpChg>
        <pc:grpChg chg="mod">
          <ac:chgData name="Alamprese, Helena" userId="e4c1cb75-4912-40c2-ae7b-231cfc6d7ac1" providerId="ADAL" clId="{ECE5F772-3674-467A-B0B1-880F11429B83}" dt="2026-09-30T11:42:23.608" v="14026" actId="165"/>
          <ac:grpSpMkLst>
            <pc:docMk/>
            <pc:sldMk cId="3391583795" sldId="656"/>
            <ac:grpSpMk id="21" creationId="{726595AD-AAAA-B419-026F-A954046B6C68}"/>
          </ac:grpSpMkLst>
        </pc:grpChg>
        <pc:grpChg chg="del">
          <ac:chgData name="Alamprese, Helena" userId="e4c1cb75-4912-40c2-ae7b-231cfc6d7ac1" providerId="ADAL" clId="{ECE5F772-3674-467A-B0B1-880F11429B83}" dt="2026-09-30T11:39:22.922" v="13986" actId="165"/>
          <ac:grpSpMkLst>
            <pc:docMk/>
            <pc:sldMk cId="3391583795" sldId="656"/>
            <ac:grpSpMk id="25" creationId="{8681E64F-1307-72FA-83CB-2840AD6B5C69}"/>
          </ac:grpSpMkLst>
        </pc:grpChg>
        <pc:grpChg chg="del">
          <ac:chgData name="Alamprese, Helena" userId="e4c1cb75-4912-40c2-ae7b-231cfc6d7ac1" providerId="ADAL" clId="{ECE5F772-3674-467A-B0B1-880F11429B83}" dt="2026-09-30T11:42:23.608" v="14026" actId="165"/>
          <ac:grpSpMkLst>
            <pc:docMk/>
            <pc:sldMk cId="3391583795" sldId="656"/>
            <ac:grpSpMk id="34" creationId="{F32AA1E9-3B26-D126-9D94-CC25B67A52AC}"/>
          </ac:grpSpMkLst>
        </pc:grpChg>
        <pc:picChg chg="mod topLvl">
          <ac:chgData name="Alamprese, Helena" userId="e4c1cb75-4912-40c2-ae7b-231cfc6d7ac1" providerId="ADAL" clId="{ECE5F772-3674-467A-B0B1-880F11429B83}" dt="2026-09-30T11:42:01.994" v="14023" actId="164"/>
          <ac:picMkLst>
            <pc:docMk/>
            <pc:sldMk cId="3391583795" sldId="656"/>
            <ac:picMk id="6" creationId="{90195145-2A3B-82D2-94E4-5CEE916941CC}"/>
          </ac:picMkLst>
        </pc:picChg>
        <pc:picChg chg="mod topLvl">
          <ac:chgData name="Alamprese, Helena" userId="e4c1cb75-4912-40c2-ae7b-231cfc6d7ac1" providerId="ADAL" clId="{ECE5F772-3674-467A-B0B1-880F11429B83}" dt="2026-09-30T11:42:01.994" v="14023" actId="164"/>
          <ac:picMkLst>
            <pc:docMk/>
            <pc:sldMk cId="3391583795" sldId="656"/>
            <ac:picMk id="9" creationId="{B6041DA7-5D7B-F0D1-B153-514F91230B9A}"/>
          </ac:picMkLst>
        </pc:picChg>
        <pc:picChg chg="mod topLvl">
          <ac:chgData name="Alamprese, Helena" userId="e4c1cb75-4912-40c2-ae7b-231cfc6d7ac1" providerId="ADAL" clId="{ECE5F772-3674-467A-B0B1-880F11429B83}" dt="2026-09-30T11:42:01.994" v="14023" actId="164"/>
          <ac:picMkLst>
            <pc:docMk/>
            <pc:sldMk cId="3391583795" sldId="656"/>
            <ac:picMk id="12" creationId="{5274734B-7B75-69D7-9A02-1A0431B7C279}"/>
          </ac:picMkLst>
        </pc:picChg>
        <pc:picChg chg="mod topLvl">
          <ac:chgData name="Alamprese, Helena" userId="e4c1cb75-4912-40c2-ae7b-231cfc6d7ac1" providerId="ADAL" clId="{ECE5F772-3674-467A-B0B1-880F11429B83}" dt="2026-09-30T11:42:01.994" v="14023" actId="164"/>
          <ac:picMkLst>
            <pc:docMk/>
            <pc:sldMk cId="3391583795" sldId="656"/>
            <ac:picMk id="15" creationId="{3318727F-25BB-DC95-7C6E-567498256240}"/>
          </ac:picMkLst>
        </pc:picChg>
        <pc:picChg chg="mod topLvl">
          <ac:chgData name="Alamprese, Helena" userId="e4c1cb75-4912-40c2-ae7b-231cfc6d7ac1" providerId="ADAL" clId="{ECE5F772-3674-467A-B0B1-880F11429B83}" dt="2026-09-30T11:42:01.994" v="14023" actId="164"/>
          <ac:picMkLst>
            <pc:docMk/>
            <pc:sldMk cId="3391583795" sldId="656"/>
            <ac:picMk id="22" creationId="{C5E6FA69-6F36-F8E9-76B1-C2AC72C3300A}"/>
          </ac:picMkLst>
        </pc:picChg>
        <pc:picChg chg="mod ord topLvl">
          <ac:chgData name="Alamprese, Helena" userId="e4c1cb75-4912-40c2-ae7b-231cfc6d7ac1" providerId="ADAL" clId="{ECE5F772-3674-467A-B0B1-880F11429B83}" dt="2026-09-30T11:42:01.994" v="14023" actId="164"/>
          <ac:picMkLst>
            <pc:docMk/>
            <pc:sldMk cId="3391583795" sldId="656"/>
            <ac:picMk id="24" creationId="{698EB7FB-DB77-580B-161B-C089253F8ABF}"/>
          </ac:picMkLst>
        </pc:picChg>
        <pc:picChg chg="mod">
          <ac:chgData name="Alamprese, Helena" userId="e4c1cb75-4912-40c2-ae7b-231cfc6d7ac1" providerId="ADAL" clId="{ECE5F772-3674-467A-B0B1-880F11429B83}" dt="2026-09-30T11:42:23.608" v="14026" actId="165"/>
          <ac:picMkLst>
            <pc:docMk/>
            <pc:sldMk cId="3391583795" sldId="656"/>
            <ac:picMk id="28" creationId="{6C34412A-F80F-CA3F-4035-C2749DB217D4}"/>
          </ac:picMkLst>
        </pc:picChg>
        <pc:picChg chg="mod">
          <ac:chgData name="Alamprese, Helena" userId="e4c1cb75-4912-40c2-ae7b-231cfc6d7ac1" providerId="ADAL" clId="{ECE5F772-3674-467A-B0B1-880F11429B83}" dt="2026-09-30T11:42:23.608" v="14026" actId="165"/>
          <ac:picMkLst>
            <pc:docMk/>
            <pc:sldMk cId="3391583795" sldId="656"/>
            <ac:picMk id="32" creationId="{186E384E-3E7F-8610-F182-7F02A3F5FA4C}"/>
          </ac:picMkLst>
        </pc:picChg>
      </pc:sldChg>
      <pc:sldChg chg="addSp delSp modSp mod">
        <pc:chgData name="Alamprese, Helena" userId="e4c1cb75-4912-40c2-ae7b-231cfc6d7ac1" providerId="ADAL" clId="{ECE5F772-3674-467A-B0B1-880F11429B83}" dt="2026-09-30T13:19:36.815" v="14572" actId="20577"/>
        <pc:sldMkLst>
          <pc:docMk/>
          <pc:sldMk cId="4282198874" sldId="657"/>
        </pc:sldMkLst>
        <pc:spChg chg="mod">
          <ac:chgData name="Alamprese, Helena" userId="e4c1cb75-4912-40c2-ae7b-231cfc6d7ac1" providerId="ADAL" clId="{ECE5F772-3674-467A-B0B1-880F11429B83}" dt="2026-09-30T12:56:35.822" v="14440"/>
          <ac:spMkLst>
            <pc:docMk/>
            <pc:sldMk cId="4282198874" sldId="657"/>
            <ac:spMk id="3" creationId="{BFC9F9C8-B641-9CBB-EC0D-A6463D95F7A5}"/>
          </ac:spMkLst>
        </pc:spChg>
        <pc:spChg chg="del">
          <ac:chgData name="Alamprese, Helena" userId="e4c1cb75-4912-40c2-ae7b-231cfc6d7ac1" providerId="ADAL" clId="{ECE5F772-3674-467A-B0B1-880F11429B83}" dt="2026-09-30T11:15:08.133" v="13665" actId="478"/>
          <ac:spMkLst>
            <pc:docMk/>
            <pc:sldMk cId="4282198874" sldId="657"/>
            <ac:spMk id="5" creationId="{34D347FF-BC54-665C-BF9F-A25B1BE3AB22}"/>
          </ac:spMkLst>
        </pc:spChg>
        <pc:spChg chg="mod topLvl">
          <ac:chgData name="Alamprese, Helena" userId="e4c1cb75-4912-40c2-ae7b-231cfc6d7ac1" providerId="ADAL" clId="{ECE5F772-3674-467A-B0B1-880F11429B83}" dt="2026-09-30T12:01:12.706" v="14251" actId="164"/>
          <ac:spMkLst>
            <pc:docMk/>
            <pc:sldMk cId="4282198874" sldId="657"/>
            <ac:spMk id="7" creationId="{4D8482FF-1968-FA45-66EE-ADB00AC7178E}"/>
          </ac:spMkLst>
        </pc:spChg>
        <pc:spChg chg="mod topLvl">
          <ac:chgData name="Alamprese, Helena" userId="e4c1cb75-4912-40c2-ae7b-231cfc6d7ac1" providerId="ADAL" clId="{ECE5F772-3674-467A-B0B1-880F11429B83}" dt="2026-09-30T12:01:12.706" v="14251" actId="164"/>
          <ac:spMkLst>
            <pc:docMk/>
            <pc:sldMk cId="4282198874" sldId="657"/>
            <ac:spMk id="11" creationId="{CD976342-CD11-74EB-B97A-BC4648388741}"/>
          </ac:spMkLst>
        </pc:spChg>
        <pc:spChg chg="add mod">
          <ac:chgData name="Alamprese, Helena" userId="e4c1cb75-4912-40c2-ae7b-231cfc6d7ac1" providerId="ADAL" clId="{ECE5F772-3674-467A-B0B1-880F11429B83}" dt="2026-09-30T11:20:12.510" v="13768" actId="1076"/>
          <ac:spMkLst>
            <pc:docMk/>
            <pc:sldMk cId="4282198874" sldId="657"/>
            <ac:spMk id="12" creationId="{493BBF69-AA96-EF99-5E64-1C2DA1CCE778}"/>
          </ac:spMkLst>
        </pc:spChg>
        <pc:spChg chg="add mod">
          <ac:chgData name="Alamprese, Helena" userId="e4c1cb75-4912-40c2-ae7b-231cfc6d7ac1" providerId="ADAL" clId="{ECE5F772-3674-467A-B0B1-880F11429B83}" dt="2026-09-30T11:08:56.488" v="13541" actId="571"/>
          <ac:spMkLst>
            <pc:docMk/>
            <pc:sldMk cId="4282198874" sldId="657"/>
            <ac:spMk id="13" creationId="{5CC4ED47-F312-749C-A769-8A05DA910C1B}"/>
          </ac:spMkLst>
        </pc:spChg>
        <pc:spChg chg="mod">
          <ac:chgData name="Alamprese, Helena" userId="e4c1cb75-4912-40c2-ae7b-231cfc6d7ac1" providerId="ADAL" clId="{ECE5F772-3674-467A-B0B1-880F11429B83}" dt="2026-09-30T13:19:36.815" v="14572" actId="20577"/>
          <ac:spMkLst>
            <pc:docMk/>
            <pc:sldMk cId="4282198874" sldId="657"/>
            <ac:spMk id="14" creationId="{8938FE8E-02E9-2409-7FD0-F3F234A14EF3}"/>
          </ac:spMkLst>
        </pc:spChg>
        <pc:spChg chg="add mod">
          <ac:chgData name="Alamprese, Helena" userId="e4c1cb75-4912-40c2-ae7b-231cfc6d7ac1" providerId="ADAL" clId="{ECE5F772-3674-467A-B0B1-880F11429B83}" dt="2026-09-30T11:14:58.174" v="13664"/>
          <ac:spMkLst>
            <pc:docMk/>
            <pc:sldMk cId="4282198874" sldId="657"/>
            <ac:spMk id="17" creationId="{D631A239-7CB9-760D-0842-90CA50766F9F}"/>
          </ac:spMkLst>
        </pc:spChg>
        <pc:spChg chg="mod topLvl">
          <ac:chgData name="Alamprese, Helena" userId="e4c1cb75-4912-40c2-ae7b-231cfc6d7ac1" providerId="ADAL" clId="{ECE5F772-3674-467A-B0B1-880F11429B83}" dt="2026-09-30T12:01:12.706" v="14251" actId="164"/>
          <ac:spMkLst>
            <pc:docMk/>
            <pc:sldMk cId="4282198874" sldId="657"/>
            <ac:spMk id="18" creationId="{2516CD17-5F2E-1D4A-3DC9-BF216AEE5210}"/>
          </ac:spMkLst>
        </pc:spChg>
        <pc:spChg chg="mod topLvl">
          <ac:chgData name="Alamprese, Helena" userId="e4c1cb75-4912-40c2-ae7b-231cfc6d7ac1" providerId="ADAL" clId="{ECE5F772-3674-467A-B0B1-880F11429B83}" dt="2026-09-30T12:01:12.706" v="14251" actId="164"/>
          <ac:spMkLst>
            <pc:docMk/>
            <pc:sldMk cId="4282198874" sldId="657"/>
            <ac:spMk id="22" creationId="{FA8B4308-C62B-9939-6106-73174F6100DF}"/>
          </ac:spMkLst>
        </pc:spChg>
        <pc:grpChg chg="del mod">
          <ac:chgData name="Alamprese, Helena" userId="e4c1cb75-4912-40c2-ae7b-231cfc6d7ac1" providerId="ADAL" clId="{ECE5F772-3674-467A-B0B1-880F11429B83}" dt="2026-09-30T12:00:01.567" v="14235" actId="165"/>
          <ac:grpSpMkLst>
            <pc:docMk/>
            <pc:sldMk cId="4282198874" sldId="657"/>
            <ac:grpSpMk id="4" creationId="{95AC5A82-4BAB-68E7-572E-816508A99C2A}"/>
          </ac:grpSpMkLst>
        </pc:grpChg>
        <pc:grpChg chg="mod">
          <ac:chgData name="Alamprese, Helena" userId="e4c1cb75-4912-40c2-ae7b-231cfc6d7ac1" providerId="ADAL" clId="{ECE5F772-3674-467A-B0B1-880F11429B83}" dt="2026-09-30T11:10:27.677" v="13568" actId="1035"/>
          <ac:grpSpMkLst>
            <pc:docMk/>
            <pc:sldMk cId="4282198874" sldId="657"/>
            <ac:grpSpMk id="6" creationId="{422575F2-E3FA-1A00-E4BB-2BCDE13ADF69}"/>
          </ac:grpSpMkLst>
        </pc:grpChg>
        <pc:grpChg chg="del mod">
          <ac:chgData name="Alamprese, Helena" userId="e4c1cb75-4912-40c2-ae7b-231cfc6d7ac1" providerId="ADAL" clId="{ECE5F772-3674-467A-B0B1-880F11429B83}" dt="2026-09-30T12:00:01.567" v="14235" actId="165"/>
          <ac:grpSpMkLst>
            <pc:docMk/>
            <pc:sldMk cId="4282198874" sldId="657"/>
            <ac:grpSpMk id="8" creationId="{10631011-7ECD-40C9-5413-CBC6634D35DC}"/>
          </ac:grpSpMkLst>
        </pc:grpChg>
        <pc:grpChg chg="mod">
          <ac:chgData name="Alamprese, Helena" userId="e4c1cb75-4912-40c2-ae7b-231cfc6d7ac1" providerId="ADAL" clId="{ECE5F772-3674-467A-B0B1-880F11429B83}" dt="2026-09-30T11:10:27.677" v="13568" actId="1035"/>
          <ac:grpSpMkLst>
            <pc:docMk/>
            <pc:sldMk cId="4282198874" sldId="657"/>
            <ac:grpSpMk id="10" creationId="{AB7AAED6-433A-A302-9C93-56AEFB5A4E8E}"/>
          </ac:grpSpMkLst>
        </pc:grpChg>
        <pc:grpChg chg="add mod">
          <ac:chgData name="Alamprese, Helena" userId="e4c1cb75-4912-40c2-ae7b-231cfc6d7ac1" providerId="ADAL" clId="{ECE5F772-3674-467A-B0B1-880F11429B83}" dt="2026-09-30T12:01:12.706" v="14251" actId="164"/>
          <ac:grpSpMkLst>
            <pc:docMk/>
            <pc:sldMk cId="4282198874" sldId="657"/>
            <ac:grpSpMk id="19" creationId="{C549729E-435A-2A5B-3397-1E868ACC61F6}"/>
          </ac:grpSpMkLst>
        </pc:grpChg>
        <pc:picChg chg="mod topLvl">
          <ac:chgData name="Alamprese, Helena" userId="e4c1cb75-4912-40c2-ae7b-231cfc6d7ac1" providerId="ADAL" clId="{ECE5F772-3674-467A-B0B1-880F11429B83}" dt="2026-09-30T12:01:12.706" v="14251" actId="164"/>
          <ac:picMkLst>
            <pc:docMk/>
            <pc:sldMk cId="4282198874" sldId="657"/>
            <ac:picMk id="9" creationId="{D48447B8-0B77-76CD-5B93-404226F7E452}"/>
          </ac:picMkLst>
        </pc:picChg>
        <pc:picChg chg="mod topLvl">
          <ac:chgData name="Alamprese, Helena" userId="e4c1cb75-4912-40c2-ae7b-231cfc6d7ac1" providerId="ADAL" clId="{ECE5F772-3674-467A-B0B1-880F11429B83}" dt="2026-09-30T12:01:12.706" v="14251" actId="164"/>
          <ac:picMkLst>
            <pc:docMk/>
            <pc:sldMk cId="4282198874" sldId="657"/>
            <ac:picMk id="15" creationId="{FBEE8481-3E2E-A229-F03C-9DA575073623}"/>
          </ac:picMkLst>
        </pc:picChg>
        <pc:picChg chg="mod topLvl">
          <ac:chgData name="Alamprese, Helena" userId="e4c1cb75-4912-40c2-ae7b-231cfc6d7ac1" providerId="ADAL" clId="{ECE5F772-3674-467A-B0B1-880F11429B83}" dt="2026-09-30T12:01:12.706" v="14251" actId="164"/>
          <ac:picMkLst>
            <pc:docMk/>
            <pc:sldMk cId="4282198874" sldId="657"/>
            <ac:picMk id="16" creationId="{6F62315A-FC64-3B3A-24A1-9C9CBF9CDF02}"/>
          </ac:picMkLst>
        </pc:picChg>
        <pc:picChg chg="mod topLvl">
          <ac:chgData name="Alamprese, Helena" userId="e4c1cb75-4912-40c2-ae7b-231cfc6d7ac1" providerId="ADAL" clId="{ECE5F772-3674-467A-B0B1-880F11429B83}" dt="2026-09-30T12:01:12.706" v="14251" actId="164"/>
          <ac:picMkLst>
            <pc:docMk/>
            <pc:sldMk cId="4282198874" sldId="657"/>
            <ac:picMk id="20" creationId="{1E193318-CFFC-AEAD-9AA3-96812101D09A}"/>
          </ac:picMkLst>
        </pc:picChg>
      </pc:sldChg>
      <pc:sldChg chg="addSp delSp modSp mod">
        <pc:chgData name="Alamprese, Helena" userId="e4c1cb75-4912-40c2-ae7b-231cfc6d7ac1" providerId="ADAL" clId="{ECE5F772-3674-467A-B0B1-880F11429B83}" dt="2026-09-30T13:20:40.987" v="14580" actId="20577"/>
        <pc:sldMkLst>
          <pc:docMk/>
          <pc:sldMk cId="1467200741" sldId="658"/>
        </pc:sldMkLst>
        <pc:spChg chg="add mod">
          <ac:chgData name="Alamprese, Helena" userId="e4c1cb75-4912-40c2-ae7b-231cfc6d7ac1" providerId="ADAL" clId="{ECE5F772-3674-467A-B0B1-880F11429B83}" dt="2026-09-30T11:15:30.545" v="13674"/>
          <ac:spMkLst>
            <pc:docMk/>
            <pc:sldMk cId="1467200741" sldId="658"/>
            <ac:spMk id="2" creationId="{38F82D13-143B-5881-1981-D848DC34358D}"/>
          </ac:spMkLst>
        </pc:spChg>
        <pc:spChg chg="mod">
          <ac:chgData name="Alamprese, Helena" userId="e4c1cb75-4912-40c2-ae7b-231cfc6d7ac1" providerId="ADAL" clId="{ECE5F772-3674-467A-B0B1-880F11429B83}" dt="2026-09-30T13:20:40.987" v="14580" actId="20577"/>
          <ac:spMkLst>
            <pc:docMk/>
            <pc:sldMk cId="1467200741" sldId="658"/>
            <ac:spMk id="3" creationId="{9F76BBE6-EEAF-6E89-017F-5F5F61FEC3EF}"/>
          </ac:spMkLst>
        </pc:spChg>
        <pc:spChg chg="mod">
          <ac:chgData name="Alamprese, Helena" userId="e4c1cb75-4912-40c2-ae7b-231cfc6d7ac1" providerId="ADAL" clId="{ECE5F772-3674-467A-B0B1-880F11429B83}" dt="2026-09-30T11:36:50.897" v="13962" actId="20577"/>
          <ac:spMkLst>
            <pc:docMk/>
            <pc:sldMk cId="1467200741" sldId="658"/>
            <ac:spMk id="5" creationId="{C0EC41F2-C6E5-8151-836F-96316DBA8715}"/>
          </ac:spMkLst>
        </pc:spChg>
        <pc:spChg chg="mod">
          <ac:chgData name="Alamprese, Helena" userId="e4c1cb75-4912-40c2-ae7b-231cfc6d7ac1" providerId="ADAL" clId="{ECE5F772-3674-467A-B0B1-880F11429B83}" dt="2026-09-30T11:57:40.237" v="14206" actId="165"/>
          <ac:spMkLst>
            <pc:docMk/>
            <pc:sldMk cId="1467200741" sldId="658"/>
            <ac:spMk id="6" creationId="{1E81A463-F8BE-FE93-C2EC-1B448F5095BF}"/>
          </ac:spMkLst>
        </pc:spChg>
        <pc:spChg chg="mod topLvl">
          <ac:chgData name="Alamprese, Helena" userId="e4c1cb75-4912-40c2-ae7b-231cfc6d7ac1" providerId="ADAL" clId="{ECE5F772-3674-467A-B0B1-880F11429B83}" dt="2026-09-30T11:57:47.109" v="14207" actId="164"/>
          <ac:spMkLst>
            <pc:docMk/>
            <pc:sldMk cId="1467200741" sldId="658"/>
            <ac:spMk id="7" creationId="{1509EEA2-DF4A-5A94-CF32-805DC22C0F6F}"/>
          </ac:spMkLst>
        </pc:spChg>
        <pc:spChg chg="mod">
          <ac:chgData name="Alamprese, Helena" userId="e4c1cb75-4912-40c2-ae7b-231cfc6d7ac1" providerId="ADAL" clId="{ECE5F772-3674-467A-B0B1-880F11429B83}" dt="2026-09-30T11:57:40.237" v="14206" actId="165"/>
          <ac:spMkLst>
            <pc:docMk/>
            <pc:sldMk cId="1467200741" sldId="658"/>
            <ac:spMk id="8" creationId="{4D51AD73-A20F-5AA6-DEF3-35CD80467AAC}"/>
          </ac:spMkLst>
        </pc:spChg>
        <pc:spChg chg="mod">
          <ac:chgData name="Alamprese, Helena" userId="e4c1cb75-4912-40c2-ae7b-231cfc6d7ac1" providerId="ADAL" clId="{ECE5F772-3674-467A-B0B1-880F11429B83}" dt="2026-09-30T11:36:43.476" v="13961" actId="114"/>
          <ac:spMkLst>
            <pc:docMk/>
            <pc:sldMk cId="1467200741" sldId="658"/>
            <ac:spMk id="10" creationId="{35B1A4C1-B9F4-63EC-AF72-DD84098DC654}"/>
          </ac:spMkLst>
        </pc:spChg>
        <pc:spChg chg="mod topLvl">
          <ac:chgData name="Alamprese, Helena" userId="e4c1cb75-4912-40c2-ae7b-231cfc6d7ac1" providerId="ADAL" clId="{ECE5F772-3674-467A-B0B1-880F11429B83}" dt="2026-09-30T11:57:52.032" v="14208" actId="12788"/>
          <ac:spMkLst>
            <pc:docMk/>
            <pc:sldMk cId="1467200741" sldId="658"/>
            <ac:spMk id="13" creationId="{80ABAF15-6CB0-2B00-AFAD-1FBAACD82993}"/>
          </ac:spMkLst>
        </pc:spChg>
        <pc:spChg chg="mod topLvl">
          <ac:chgData name="Alamprese, Helena" userId="e4c1cb75-4912-40c2-ae7b-231cfc6d7ac1" providerId="ADAL" clId="{ECE5F772-3674-467A-B0B1-880F11429B83}" dt="2026-09-30T11:57:47.109" v="14207" actId="164"/>
          <ac:spMkLst>
            <pc:docMk/>
            <pc:sldMk cId="1467200741" sldId="658"/>
            <ac:spMk id="14" creationId="{4CAD0686-DBF9-CCDF-3AB2-ED9BEBFBF760}"/>
          </ac:spMkLst>
        </pc:spChg>
        <pc:spChg chg="mod">
          <ac:chgData name="Alamprese, Helena" userId="e4c1cb75-4912-40c2-ae7b-231cfc6d7ac1" providerId="ADAL" clId="{ECE5F772-3674-467A-B0B1-880F11429B83}" dt="2026-09-30T11:57:40.237" v="14206" actId="165"/>
          <ac:spMkLst>
            <pc:docMk/>
            <pc:sldMk cId="1467200741" sldId="658"/>
            <ac:spMk id="15" creationId="{80BA570B-5995-8C6E-3369-1D58EA0C882F}"/>
          </ac:spMkLst>
        </pc:spChg>
        <pc:spChg chg="mod">
          <ac:chgData name="Alamprese, Helena" userId="e4c1cb75-4912-40c2-ae7b-231cfc6d7ac1" providerId="ADAL" clId="{ECE5F772-3674-467A-B0B1-880F11429B83}" dt="2026-09-30T11:57:40.237" v="14206" actId="165"/>
          <ac:spMkLst>
            <pc:docMk/>
            <pc:sldMk cId="1467200741" sldId="658"/>
            <ac:spMk id="17" creationId="{354CF1F5-5477-4E70-F3EE-B99F071D34E3}"/>
          </ac:spMkLst>
        </pc:spChg>
        <pc:spChg chg="mod">
          <ac:chgData name="Alamprese, Helena" userId="e4c1cb75-4912-40c2-ae7b-231cfc6d7ac1" providerId="ADAL" clId="{ECE5F772-3674-467A-B0B1-880F11429B83}" dt="2026-09-30T11:36:56.948" v="13963" actId="1076"/>
          <ac:spMkLst>
            <pc:docMk/>
            <pc:sldMk cId="1467200741" sldId="658"/>
            <ac:spMk id="19" creationId="{C0FA075F-16D2-CB04-5212-1945CB44C36F}"/>
          </ac:spMkLst>
        </pc:spChg>
        <pc:spChg chg="mod topLvl">
          <ac:chgData name="Alamprese, Helena" userId="e4c1cb75-4912-40c2-ae7b-231cfc6d7ac1" providerId="ADAL" clId="{ECE5F772-3674-467A-B0B1-880F11429B83}" dt="2026-09-30T11:57:47.109" v="14207" actId="164"/>
          <ac:spMkLst>
            <pc:docMk/>
            <pc:sldMk cId="1467200741" sldId="658"/>
            <ac:spMk id="21" creationId="{F9B4450C-D62B-21D6-9D2E-717118FB4AB6}"/>
          </ac:spMkLst>
        </pc:spChg>
        <pc:spChg chg="del">
          <ac:chgData name="Alamprese, Helena" userId="e4c1cb75-4912-40c2-ae7b-231cfc6d7ac1" providerId="ADAL" clId="{ECE5F772-3674-467A-B0B1-880F11429B83}" dt="2026-09-30T11:17:47.185" v="13708" actId="478"/>
          <ac:spMkLst>
            <pc:docMk/>
            <pc:sldMk cId="1467200741" sldId="658"/>
            <ac:spMk id="25" creationId="{A68F62FE-B552-BA87-33F4-176CEBA9ED25}"/>
          </ac:spMkLst>
        </pc:spChg>
        <pc:spChg chg="mod topLvl">
          <ac:chgData name="Alamprese, Helena" userId="e4c1cb75-4912-40c2-ae7b-231cfc6d7ac1" providerId="ADAL" clId="{ECE5F772-3674-467A-B0B1-880F11429B83}" dt="2026-09-30T11:57:47.109" v="14207" actId="164"/>
          <ac:spMkLst>
            <pc:docMk/>
            <pc:sldMk cId="1467200741" sldId="658"/>
            <ac:spMk id="27" creationId="{BDD4497B-C5F4-5F1A-3E91-9615417A139B}"/>
          </ac:spMkLst>
        </pc:spChg>
        <pc:grpChg chg="add mod">
          <ac:chgData name="Alamprese, Helena" userId="e4c1cb75-4912-40c2-ae7b-231cfc6d7ac1" providerId="ADAL" clId="{ECE5F772-3674-467A-B0B1-880F11429B83}" dt="2026-09-30T11:57:52.032" v="14208" actId="12788"/>
          <ac:grpSpMkLst>
            <pc:docMk/>
            <pc:sldMk cId="1467200741" sldId="658"/>
            <ac:grpSpMk id="4" creationId="{FC60F8D6-5045-BF52-EAA1-A08821432A46}"/>
          </ac:grpSpMkLst>
        </pc:grpChg>
        <pc:grpChg chg="mod">
          <ac:chgData name="Alamprese, Helena" userId="e4c1cb75-4912-40c2-ae7b-231cfc6d7ac1" providerId="ADAL" clId="{ECE5F772-3674-467A-B0B1-880F11429B83}" dt="2026-09-30T11:57:47.109" v="14207" actId="164"/>
          <ac:grpSpMkLst>
            <pc:docMk/>
            <pc:sldMk cId="1467200741" sldId="658"/>
            <ac:grpSpMk id="22" creationId="{88EC123E-0938-9B2C-105D-33E0263EE868}"/>
          </ac:grpSpMkLst>
        </pc:grpChg>
        <pc:grpChg chg="mod">
          <ac:chgData name="Alamprese, Helena" userId="e4c1cb75-4912-40c2-ae7b-231cfc6d7ac1" providerId="ADAL" clId="{ECE5F772-3674-467A-B0B1-880F11429B83}" dt="2026-09-30T11:35:12.112" v="13933" actId="1076"/>
          <ac:grpSpMkLst>
            <pc:docMk/>
            <pc:sldMk cId="1467200741" sldId="658"/>
            <ac:grpSpMk id="28" creationId="{2012572F-F727-A17B-DE1D-763E0F9654F2}"/>
          </ac:grpSpMkLst>
        </pc:grpChg>
        <pc:picChg chg="mod">
          <ac:chgData name="Alamprese, Helena" userId="e4c1cb75-4912-40c2-ae7b-231cfc6d7ac1" providerId="ADAL" clId="{ECE5F772-3674-467A-B0B1-880F11429B83}" dt="2026-09-30T11:35:00.035" v="13932" actId="14100"/>
          <ac:picMkLst>
            <pc:docMk/>
            <pc:sldMk cId="1467200741" sldId="658"/>
            <ac:picMk id="24" creationId="{FF19E3AC-78E8-8BEC-37D2-2F3532EA57D7}"/>
          </ac:picMkLst>
        </pc:picChg>
        <pc:picChg chg="mod">
          <ac:chgData name="Alamprese, Helena" userId="e4c1cb75-4912-40c2-ae7b-231cfc6d7ac1" providerId="ADAL" clId="{ECE5F772-3674-467A-B0B1-880F11429B83}" dt="2026-09-30T11:35:00.035" v="13932" actId="14100"/>
          <ac:picMkLst>
            <pc:docMk/>
            <pc:sldMk cId="1467200741" sldId="658"/>
            <ac:picMk id="26" creationId="{B94DFA7F-2842-6161-1CDE-6EBC067D7B20}"/>
          </ac:picMkLst>
        </pc:picChg>
        <pc:picChg chg="mod">
          <ac:chgData name="Alamprese, Helena" userId="e4c1cb75-4912-40c2-ae7b-231cfc6d7ac1" providerId="ADAL" clId="{ECE5F772-3674-467A-B0B1-880F11429B83}" dt="2026-09-30T11:57:40.237" v="14206" actId="165"/>
          <ac:picMkLst>
            <pc:docMk/>
            <pc:sldMk cId="1467200741" sldId="658"/>
            <ac:picMk id="30" creationId="{7842C0B3-162D-F132-61A5-D3F407440C5D}"/>
          </ac:picMkLst>
        </pc:picChg>
        <pc:picChg chg="mod">
          <ac:chgData name="Alamprese, Helena" userId="e4c1cb75-4912-40c2-ae7b-231cfc6d7ac1" providerId="ADAL" clId="{ECE5F772-3674-467A-B0B1-880F11429B83}" dt="2026-09-30T11:35:00.035" v="13932" actId="14100"/>
          <ac:picMkLst>
            <pc:docMk/>
            <pc:sldMk cId="1467200741" sldId="658"/>
            <ac:picMk id="32" creationId="{811D4B6E-AFAB-EECB-55E0-BB9B201773A7}"/>
          </ac:picMkLst>
        </pc:picChg>
      </pc:sldChg>
      <pc:sldChg chg="addSp delSp modSp add mod">
        <pc:chgData name="Alamprese, Helena" userId="e4c1cb75-4912-40c2-ae7b-231cfc6d7ac1" providerId="ADAL" clId="{ECE5F772-3674-467A-B0B1-880F11429B83}" dt="2026-09-30T13:20:50.762" v="14584" actId="20577"/>
        <pc:sldMkLst>
          <pc:docMk/>
          <pc:sldMk cId="486262744" sldId="659"/>
        </pc:sldMkLst>
        <pc:spChg chg="mod">
          <ac:chgData name="Alamprese, Helena" userId="e4c1cb75-4912-40c2-ae7b-231cfc6d7ac1" providerId="ADAL" clId="{ECE5F772-3674-467A-B0B1-880F11429B83}" dt="2026-09-30T13:20:50.762" v="14584" actId="20577"/>
          <ac:spMkLst>
            <pc:docMk/>
            <pc:sldMk cId="486262744" sldId="659"/>
            <ac:spMk id="3" creationId="{4A39C398-6E65-6CAD-7771-C015E03796AF}"/>
          </ac:spMkLst>
        </pc:spChg>
        <pc:spChg chg="del">
          <ac:chgData name="Alamprese, Helena" userId="e4c1cb75-4912-40c2-ae7b-231cfc6d7ac1" providerId="ADAL" clId="{ECE5F772-3674-467A-B0B1-880F11429B83}" dt="2026-09-30T11:17:41.118" v="13706" actId="478"/>
          <ac:spMkLst>
            <pc:docMk/>
            <pc:sldMk cId="486262744" sldId="659"/>
            <ac:spMk id="4" creationId="{4E719490-CAD0-61B7-D01B-D0DE42407F24}"/>
          </ac:spMkLst>
        </pc:spChg>
        <pc:spChg chg="mod">
          <ac:chgData name="Alamprese, Helena" userId="e4c1cb75-4912-40c2-ae7b-231cfc6d7ac1" providerId="ADAL" clId="{ECE5F772-3674-467A-B0B1-880F11429B83}" dt="2026-09-30T11:57:13.467" v="14199" actId="12788"/>
          <ac:spMkLst>
            <pc:docMk/>
            <pc:sldMk cId="486262744" sldId="659"/>
            <ac:spMk id="8" creationId="{4207C359-77A4-EFA7-A22D-AF3D2B886E23}"/>
          </ac:spMkLst>
        </pc:spChg>
        <pc:spChg chg="add mod">
          <ac:chgData name="Alamprese, Helena" userId="e4c1cb75-4912-40c2-ae7b-231cfc6d7ac1" providerId="ADAL" clId="{ECE5F772-3674-467A-B0B1-880F11429B83}" dt="2026-09-30T11:45:46.254" v="14056" actId="114"/>
          <ac:spMkLst>
            <pc:docMk/>
            <pc:sldMk cId="486262744" sldId="659"/>
            <ac:spMk id="9" creationId="{00D05B2E-307A-3156-0520-FA142B1771C7}"/>
          </ac:spMkLst>
        </pc:spChg>
        <pc:spChg chg="mod">
          <ac:chgData name="Alamprese, Helena" userId="e4c1cb75-4912-40c2-ae7b-231cfc6d7ac1" providerId="ADAL" clId="{ECE5F772-3674-467A-B0B1-880F11429B83}" dt="2026-09-30T11:46:36.502" v="14068" actId="20577"/>
          <ac:spMkLst>
            <pc:docMk/>
            <pc:sldMk cId="486262744" sldId="659"/>
            <ac:spMk id="10" creationId="{3D18A437-D65B-6B77-8CEE-BFFDED8A624D}"/>
          </ac:spMkLst>
        </pc:spChg>
        <pc:spChg chg="add">
          <ac:chgData name="Alamprese, Helena" userId="e4c1cb75-4912-40c2-ae7b-231cfc6d7ac1" providerId="ADAL" clId="{ECE5F772-3674-467A-B0B1-880F11429B83}" dt="2026-09-30T11:15:43.825" v="13677" actId="22"/>
          <ac:spMkLst>
            <pc:docMk/>
            <pc:sldMk cId="486262744" sldId="659"/>
            <ac:spMk id="11" creationId="{9CBC0FE3-19F9-8373-ECBF-18F7E514D02E}"/>
          </ac:spMkLst>
        </pc:spChg>
        <pc:grpChg chg="del mod">
          <ac:chgData name="Alamprese, Helena" userId="e4c1cb75-4912-40c2-ae7b-231cfc6d7ac1" providerId="ADAL" clId="{ECE5F772-3674-467A-B0B1-880F11429B83}" dt="2026-09-30T11:43:31.016" v="14031" actId="165"/>
          <ac:grpSpMkLst>
            <pc:docMk/>
            <pc:sldMk cId="486262744" sldId="659"/>
            <ac:grpSpMk id="13" creationId="{07D4B033-D23F-60BA-9FC6-7ECF33232943}"/>
          </ac:grpSpMkLst>
        </pc:grpChg>
        <pc:grpChg chg="add mod">
          <ac:chgData name="Alamprese, Helena" userId="e4c1cb75-4912-40c2-ae7b-231cfc6d7ac1" providerId="ADAL" clId="{ECE5F772-3674-467A-B0B1-880F11429B83}" dt="2026-09-30T11:57:13.467" v="14199" actId="12788"/>
          <ac:grpSpMkLst>
            <pc:docMk/>
            <pc:sldMk cId="486262744" sldId="659"/>
            <ac:grpSpMk id="15" creationId="{B2A6CF52-29B1-66BE-287F-D07F1FC5D16F}"/>
          </ac:grpSpMkLst>
        </pc:grpChg>
        <pc:picChg chg="mod topLvl">
          <ac:chgData name="Alamprese, Helena" userId="e4c1cb75-4912-40c2-ae7b-231cfc6d7ac1" providerId="ADAL" clId="{ECE5F772-3674-467A-B0B1-880F11429B83}" dt="2026-09-30T11:45:01.718" v="14049" actId="164"/>
          <ac:picMkLst>
            <pc:docMk/>
            <pc:sldMk cId="486262744" sldId="659"/>
            <ac:picMk id="5" creationId="{2BF89BD3-4D2C-1539-53D9-602FE0B15E1A}"/>
          </ac:picMkLst>
        </pc:picChg>
        <pc:picChg chg="mod topLvl">
          <ac:chgData name="Alamprese, Helena" userId="e4c1cb75-4912-40c2-ae7b-231cfc6d7ac1" providerId="ADAL" clId="{ECE5F772-3674-467A-B0B1-880F11429B83}" dt="2026-09-30T11:45:01.718" v="14049" actId="164"/>
          <ac:picMkLst>
            <pc:docMk/>
            <pc:sldMk cId="486262744" sldId="659"/>
            <ac:picMk id="6" creationId="{C389DCB9-6DBE-DD04-C0B3-67645EFC10A2}"/>
          </ac:picMkLst>
        </pc:picChg>
        <pc:picChg chg="mod topLvl">
          <ac:chgData name="Alamprese, Helena" userId="e4c1cb75-4912-40c2-ae7b-231cfc6d7ac1" providerId="ADAL" clId="{ECE5F772-3674-467A-B0B1-880F11429B83}" dt="2026-09-30T11:45:01.718" v="14049" actId="164"/>
          <ac:picMkLst>
            <pc:docMk/>
            <pc:sldMk cId="486262744" sldId="659"/>
            <ac:picMk id="7" creationId="{D70F7E0D-2AAC-FB6D-EB67-D268D2B8EF83}"/>
          </ac:picMkLst>
        </pc:picChg>
        <pc:picChg chg="mod topLvl">
          <ac:chgData name="Alamprese, Helena" userId="e4c1cb75-4912-40c2-ae7b-231cfc6d7ac1" providerId="ADAL" clId="{ECE5F772-3674-467A-B0B1-880F11429B83}" dt="2026-09-30T11:45:01.718" v="14049" actId="164"/>
          <ac:picMkLst>
            <pc:docMk/>
            <pc:sldMk cId="486262744" sldId="659"/>
            <ac:picMk id="12" creationId="{8388DCC4-68D8-A075-8F50-D34C1116940D}"/>
          </ac:picMkLst>
        </pc:picChg>
        <pc:picChg chg="mod topLvl">
          <ac:chgData name="Alamprese, Helena" userId="e4c1cb75-4912-40c2-ae7b-231cfc6d7ac1" providerId="ADAL" clId="{ECE5F772-3674-467A-B0B1-880F11429B83}" dt="2026-09-30T11:45:01.718" v="14049" actId="164"/>
          <ac:picMkLst>
            <pc:docMk/>
            <pc:sldMk cId="486262744" sldId="659"/>
            <ac:picMk id="14" creationId="{34587123-8FB0-7E2C-C965-7F924FE8ABE7}"/>
          </ac:picMkLst>
        </pc:picChg>
        <pc:picChg chg="mod topLvl">
          <ac:chgData name="Alamprese, Helena" userId="e4c1cb75-4912-40c2-ae7b-231cfc6d7ac1" providerId="ADAL" clId="{ECE5F772-3674-467A-B0B1-880F11429B83}" dt="2026-09-30T11:45:01.718" v="14049" actId="164"/>
          <ac:picMkLst>
            <pc:docMk/>
            <pc:sldMk cId="486262744" sldId="659"/>
            <ac:picMk id="16" creationId="{40290BF2-C529-3FA8-204E-C75AD59796E4}"/>
          </ac:picMkLst>
        </pc:picChg>
      </pc:sldChg>
      <pc:sldChg chg="addSp delSp mod modShow">
        <pc:chgData name="Alamprese, Helena" userId="e4c1cb75-4912-40c2-ae7b-231cfc6d7ac1" providerId="ADAL" clId="{ECE5F772-3674-467A-B0B1-880F11429B83}" dt="2026-09-30T13:22:23.521" v="14598" actId="478"/>
        <pc:sldMkLst>
          <pc:docMk/>
          <pc:sldMk cId="4269333996" sldId="660"/>
        </pc:sldMkLst>
        <pc:spChg chg="del">
          <ac:chgData name="Alamprese, Helena" userId="e4c1cb75-4912-40c2-ae7b-231cfc6d7ac1" providerId="ADAL" clId="{ECE5F772-3674-467A-B0B1-880F11429B83}" dt="2026-09-30T13:22:23.521" v="14598" actId="478"/>
          <ac:spMkLst>
            <pc:docMk/>
            <pc:sldMk cId="4269333996" sldId="660"/>
            <ac:spMk id="4" creationId="{1D768CC7-E5E3-282F-BD1C-466381A1D68B}"/>
          </ac:spMkLst>
        </pc:spChg>
        <pc:spChg chg="add">
          <ac:chgData name="Alamprese, Helena" userId="e4c1cb75-4912-40c2-ae7b-231cfc6d7ac1" providerId="ADAL" clId="{ECE5F772-3674-467A-B0B1-880F11429B83}" dt="2026-09-30T11:16:03.735" v="13686" actId="22"/>
          <ac:spMkLst>
            <pc:docMk/>
            <pc:sldMk cId="4269333996" sldId="660"/>
            <ac:spMk id="5" creationId="{705DEE56-5028-D3E2-4E06-178025E2F347}"/>
          </ac:spMkLst>
        </pc:spChg>
      </pc:sldChg>
      <pc:sldChg chg="addSp delSp modSp mod">
        <pc:chgData name="Alamprese, Helena" userId="e4c1cb75-4912-40c2-ae7b-231cfc6d7ac1" providerId="ADAL" clId="{ECE5F772-3674-467A-B0B1-880F11429B83}" dt="2026-09-30T11:59:05.669" v="14227" actId="12788"/>
        <pc:sldMkLst>
          <pc:docMk/>
          <pc:sldMk cId="2130658706" sldId="661"/>
        </pc:sldMkLst>
        <pc:spChg chg="del">
          <ac:chgData name="Alamprese, Helena" userId="e4c1cb75-4912-40c2-ae7b-231cfc6d7ac1" providerId="ADAL" clId="{ECE5F772-3674-467A-B0B1-880F11429B83}" dt="2026-09-30T11:17:49.693" v="13709" actId="478"/>
          <ac:spMkLst>
            <pc:docMk/>
            <pc:sldMk cId="2130658706" sldId="661"/>
            <ac:spMk id="4" creationId="{B72D0CF8-1947-3F72-328F-D5943937E1D0}"/>
          </ac:spMkLst>
        </pc:spChg>
        <pc:spChg chg="mod topLvl">
          <ac:chgData name="Alamprese, Helena" userId="e4c1cb75-4912-40c2-ae7b-231cfc6d7ac1" providerId="ADAL" clId="{ECE5F772-3674-467A-B0B1-880F11429B83}" dt="2026-09-30T11:59:05.669" v="14227" actId="12788"/>
          <ac:spMkLst>
            <pc:docMk/>
            <pc:sldMk cId="2130658706" sldId="661"/>
            <ac:spMk id="5" creationId="{22F1DCD9-A3B2-64D1-D01C-87DF916E9630}"/>
          </ac:spMkLst>
        </pc:spChg>
        <pc:spChg chg="mod">
          <ac:chgData name="Alamprese, Helena" userId="e4c1cb75-4912-40c2-ae7b-231cfc6d7ac1" providerId="ADAL" clId="{ECE5F772-3674-467A-B0B1-880F11429B83}" dt="2026-09-30T11:28:50.037" v="13863" actId="14100"/>
          <ac:spMkLst>
            <pc:docMk/>
            <pc:sldMk cId="2130658706" sldId="661"/>
            <ac:spMk id="8" creationId="{37DFFCD3-6AE4-790B-0D84-337A276724B6}"/>
          </ac:spMkLst>
        </pc:spChg>
        <pc:spChg chg="add mod topLvl">
          <ac:chgData name="Alamprese, Helena" userId="e4c1cb75-4912-40c2-ae7b-231cfc6d7ac1" providerId="ADAL" clId="{ECE5F772-3674-467A-B0B1-880F11429B83}" dt="2026-09-30T11:58:55.979" v="14223" actId="164"/>
          <ac:spMkLst>
            <pc:docMk/>
            <pc:sldMk cId="2130658706" sldId="661"/>
            <ac:spMk id="11" creationId="{27B968BA-AC3B-2D55-9D6B-EC589019D1EF}"/>
          </ac:spMkLst>
        </pc:spChg>
        <pc:spChg chg="mod topLvl">
          <ac:chgData name="Alamprese, Helena" userId="e4c1cb75-4912-40c2-ae7b-231cfc6d7ac1" providerId="ADAL" clId="{ECE5F772-3674-467A-B0B1-880F11429B83}" dt="2026-09-30T11:58:32.345" v="14215" actId="12788"/>
          <ac:spMkLst>
            <pc:docMk/>
            <pc:sldMk cId="2130658706" sldId="661"/>
            <ac:spMk id="13" creationId="{3DB0CED4-F109-D2A1-BEB7-2769F5933646}"/>
          </ac:spMkLst>
        </pc:spChg>
        <pc:spChg chg="add del mod">
          <ac:chgData name="Alamprese, Helena" userId="e4c1cb75-4912-40c2-ae7b-231cfc6d7ac1" providerId="ADAL" clId="{ECE5F772-3674-467A-B0B1-880F11429B83}" dt="2026-09-30T10:41:40.100" v="13355" actId="478"/>
          <ac:spMkLst>
            <pc:docMk/>
            <pc:sldMk cId="2130658706" sldId="661"/>
            <ac:spMk id="16" creationId="{5300D9F1-234C-814C-D173-9F572D5D2862}"/>
          </ac:spMkLst>
        </pc:spChg>
        <pc:spChg chg="mod">
          <ac:chgData name="Alamprese, Helena" userId="e4c1cb75-4912-40c2-ae7b-231cfc6d7ac1" providerId="ADAL" clId="{ECE5F772-3674-467A-B0B1-880F11429B83}" dt="2026-09-30T11:29:16.891" v="13866" actId="12788"/>
          <ac:spMkLst>
            <pc:docMk/>
            <pc:sldMk cId="2130658706" sldId="661"/>
            <ac:spMk id="17" creationId="{32D184DC-EECE-3593-3984-40C80E9F040D}"/>
          </ac:spMkLst>
        </pc:spChg>
        <pc:spChg chg="mod">
          <ac:chgData name="Alamprese, Helena" userId="e4c1cb75-4912-40c2-ae7b-231cfc6d7ac1" providerId="ADAL" clId="{ECE5F772-3674-467A-B0B1-880F11429B83}" dt="2026-09-30T11:29:16.891" v="13866" actId="12788"/>
          <ac:spMkLst>
            <pc:docMk/>
            <pc:sldMk cId="2130658706" sldId="661"/>
            <ac:spMk id="19" creationId="{C969F81B-4D01-FF3E-CF65-66D5BF2E23D6}"/>
          </ac:spMkLst>
        </pc:spChg>
        <pc:spChg chg="add del mod">
          <ac:chgData name="Alamprese, Helena" userId="e4c1cb75-4912-40c2-ae7b-231cfc6d7ac1" providerId="ADAL" clId="{ECE5F772-3674-467A-B0B1-880F11429B83}" dt="2026-09-30T10:42:54.912" v="13373" actId="478"/>
          <ac:spMkLst>
            <pc:docMk/>
            <pc:sldMk cId="2130658706" sldId="661"/>
            <ac:spMk id="21" creationId="{78320013-477A-3177-8266-793D1EF6E28F}"/>
          </ac:spMkLst>
        </pc:spChg>
        <pc:spChg chg="add mod topLvl">
          <ac:chgData name="Alamprese, Helena" userId="e4c1cb75-4912-40c2-ae7b-231cfc6d7ac1" providerId="ADAL" clId="{ECE5F772-3674-467A-B0B1-880F11429B83}" dt="2026-09-30T11:58:55.979" v="14223" actId="164"/>
          <ac:spMkLst>
            <pc:docMk/>
            <pc:sldMk cId="2130658706" sldId="661"/>
            <ac:spMk id="22" creationId="{EA702178-9306-0108-B88E-91EBD9050E6C}"/>
          </ac:spMkLst>
        </pc:spChg>
        <pc:spChg chg="add mod topLvl">
          <ac:chgData name="Alamprese, Helena" userId="e4c1cb75-4912-40c2-ae7b-231cfc6d7ac1" providerId="ADAL" clId="{ECE5F772-3674-467A-B0B1-880F11429B83}" dt="2026-09-30T11:58:55.979" v="14223" actId="164"/>
          <ac:spMkLst>
            <pc:docMk/>
            <pc:sldMk cId="2130658706" sldId="661"/>
            <ac:spMk id="24" creationId="{5B39C915-9A5E-829C-2D80-F0DF264C2A52}"/>
          </ac:spMkLst>
        </pc:spChg>
        <pc:spChg chg="add mod topLvl">
          <ac:chgData name="Alamprese, Helena" userId="e4c1cb75-4912-40c2-ae7b-231cfc6d7ac1" providerId="ADAL" clId="{ECE5F772-3674-467A-B0B1-880F11429B83}" dt="2026-09-30T11:58:55.979" v="14223" actId="164"/>
          <ac:spMkLst>
            <pc:docMk/>
            <pc:sldMk cId="2130658706" sldId="661"/>
            <ac:spMk id="26" creationId="{3CB0C0F4-9AC6-3D4A-B81F-EA3B5AC83729}"/>
          </ac:spMkLst>
        </pc:spChg>
        <pc:spChg chg="add mod topLvl">
          <ac:chgData name="Alamprese, Helena" userId="e4c1cb75-4912-40c2-ae7b-231cfc6d7ac1" providerId="ADAL" clId="{ECE5F772-3674-467A-B0B1-880F11429B83}" dt="2026-09-30T11:58:55.979" v="14223" actId="164"/>
          <ac:spMkLst>
            <pc:docMk/>
            <pc:sldMk cId="2130658706" sldId="661"/>
            <ac:spMk id="31" creationId="{B63E0501-2913-2754-8A37-CE4C4C2A1892}"/>
          </ac:spMkLst>
        </pc:spChg>
        <pc:spChg chg="add mod topLvl">
          <ac:chgData name="Alamprese, Helena" userId="e4c1cb75-4912-40c2-ae7b-231cfc6d7ac1" providerId="ADAL" clId="{ECE5F772-3674-467A-B0B1-880F11429B83}" dt="2026-09-30T11:58:55.979" v="14223" actId="164"/>
          <ac:spMkLst>
            <pc:docMk/>
            <pc:sldMk cId="2130658706" sldId="661"/>
            <ac:spMk id="33" creationId="{1E0DC776-6EB0-5D6F-F432-26A3746946A9}"/>
          </ac:spMkLst>
        </pc:spChg>
        <pc:spChg chg="add mod topLvl">
          <ac:chgData name="Alamprese, Helena" userId="e4c1cb75-4912-40c2-ae7b-231cfc6d7ac1" providerId="ADAL" clId="{ECE5F772-3674-467A-B0B1-880F11429B83}" dt="2026-09-30T11:58:55.979" v="14223" actId="164"/>
          <ac:spMkLst>
            <pc:docMk/>
            <pc:sldMk cId="2130658706" sldId="661"/>
            <ac:spMk id="35" creationId="{A19C8E00-A163-4541-B629-6A6BEA23AF53}"/>
          </ac:spMkLst>
        </pc:spChg>
        <pc:spChg chg="add mod">
          <ac:chgData name="Alamprese, Helena" userId="e4c1cb75-4912-40c2-ae7b-231cfc6d7ac1" providerId="ADAL" clId="{ECE5F772-3674-467A-B0B1-880F11429B83}" dt="2026-09-30T11:15:27.637" v="13673"/>
          <ac:spMkLst>
            <pc:docMk/>
            <pc:sldMk cId="2130658706" sldId="661"/>
            <ac:spMk id="57" creationId="{B099BC87-DDAE-8B7B-91A9-A32CAFDB2E1D}"/>
          </ac:spMkLst>
        </pc:spChg>
        <pc:grpChg chg="del mod">
          <ac:chgData name="Alamprese, Helena" userId="e4c1cb75-4912-40c2-ae7b-231cfc6d7ac1" providerId="ADAL" clId="{ECE5F772-3674-467A-B0B1-880F11429B83}" dt="2026-09-30T11:58:27.025" v="14214" actId="165"/>
          <ac:grpSpMkLst>
            <pc:docMk/>
            <pc:sldMk cId="2130658706" sldId="661"/>
            <ac:grpSpMk id="2" creationId="{7BCD0896-4D2B-6EB3-1951-BE591C88E615}"/>
          </ac:grpSpMkLst>
        </pc:grpChg>
        <pc:grpChg chg="del mod topLvl">
          <ac:chgData name="Alamprese, Helena" userId="e4c1cb75-4912-40c2-ae7b-231cfc6d7ac1" providerId="ADAL" clId="{ECE5F772-3674-467A-B0B1-880F11429B83}" dt="2026-09-30T11:58:50.308" v="14222" actId="165"/>
          <ac:grpSpMkLst>
            <pc:docMk/>
            <pc:sldMk cId="2130658706" sldId="661"/>
            <ac:grpSpMk id="7" creationId="{4D9A91F0-535A-D8F0-F91B-F29DF50A5863}"/>
          </ac:grpSpMkLst>
        </pc:grpChg>
        <pc:grpChg chg="add del mod topLvl">
          <ac:chgData name="Alamprese, Helena" userId="e4c1cb75-4912-40c2-ae7b-231cfc6d7ac1" providerId="ADAL" clId="{ECE5F772-3674-467A-B0B1-880F11429B83}" dt="2026-09-30T11:58:49.168" v="14221" actId="165"/>
          <ac:grpSpMkLst>
            <pc:docMk/>
            <pc:sldMk cId="2130658706" sldId="661"/>
            <ac:grpSpMk id="12" creationId="{6147092F-9958-C17A-D5B0-4E4DEE3BDCF0}"/>
          </ac:grpSpMkLst>
        </pc:grpChg>
        <pc:grpChg chg="add del mod">
          <ac:chgData name="Alamprese, Helena" userId="e4c1cb75-4912-40c2-ae7b-231cfc6d7ac1" providerId="ADAL" clId="{ECE5F772-3674-467A-B0B1-880F11429B83}" dt="2026-09-30T10:45:22.612" v="13407" actId="165"/>
          <ac:grpSpMkLst>
            <pc:docMk/>
            <pc:sldMk cId="2130658706" sldId="661"/>
            <ac:grpSpMk id="27" creationId="{12199D19-68FD-B454-19A2-0E878797757F}"/>
          </ac:grpSpMkLst>
        </pc:grpChg>
        <pc:grpChg chg="add mod">
          <ac:chgData name="Alamprese, Helena" userId="e4c1cb75-4912-40c2-ae7b-231cfc6d7ac1" providerId="ADAL" clId="{ECE5F772-3674-467A-B0B1-880F11429B83}" dt="2026-09-30T10:45:29.598" v="13408" actId="164"/>
          <ac:grpSpMkLst>
            <pc:docMk/>
            <pc:sldMk cId="2130658706" sldId="661"/>
            <ac:grpSpMk id="36" creationId="{170EC112-23C2-A75A-8CFE-46873B1E39C3}"/>
          </ac:grpSpMkLst>
        </pc:grpChg>
        <pc:grpChg chg="mod">
          <ac:chgData name="Alamprese, Helena" userId="e4c1cb75-4912-40c2-ae7b-231cfc6d7ac1" providerId="ADAL" clId="{ECE5F772-3674-467A-B0B1-880F11429B83}" dt="2026-09-30T10:50:34.123" v="13462" actId="164"/>
          <ac:grpSpMkLst>
            <pc:docMk/>
            <pc:sldMk cId="2130658706" sldId="661"/>
            <ac:grpSpMk id="53" creationId="{764D4E7C-0C21-15D2-5165-2FA5851EE316}"/>
          </ac:grpSpMkLst>
        </pc:grpChg>
        <pc:grpChg chg="add mod">
          <ac:chgData name="Alamprese, Helena" userId="e4c1cb75-4912-40c2-ae7b-231cfc6d7ac1" providerId="ADAL" clId="{ECE5F772-3674-467A-B0B1-880F11429B83}" dt="2026-09-30T11:30:41.837" v="13878" actId="1076"/>
          <ac:grpSpMkLst>
            <pc:docMk/>
            <pc:sldMk cId="2130658706" sldId="661"/>
            <ac:grpSpMk id="56" creationId="{B76D9828-1154-4D4E-675F-E5AE9C5F5CE9}"/>
          </ac:grpSpMkLst>
        </pc:grpChg>
        <pc:grpChg chg="mod">
          <ac:chgData name="Alamprese, Helena" userId="e4c1cb75-4912-40c2-ae7b-231cfc6d7ac1" providerId="ADAL" clId="{ECE5F772-3674-467A-B0B1-880F11429B83}" dt="2026-09-30T11:59:05.669" v="14227" actId="12788"/>
          <ac:grpSpMkLst>
            <pc:docMk/>
            <pc:sldMk cId="2130658706" sldId="661"/>
            <ac:grpSpMk id="58" creationId="{2A914248-60B8-6722-665E-AA83A29C2B35}"/>
          </ac:grpSpMkLst>
        </pc:grpChg>
        <pc:picChg chg="mod topLvl">
          <ac:chgData name="Alamprese, Helena" userId="e4c1cb75-4912-40c2-ae7b-231cfc6d7ac1" providerId="ADAL" clId="{ECE5F772-3674-467A-B0B1-880F11429B83}" dt="2026-09-30T11:58:55.979" v="14223" actId="164"/>
          <ac:picMkLst>
            <pc:docMk/>
            <pc:sldMk cId="2130658706" sldId="661"/>
            <ac:picMk id="6" creationId="{07A6C4A5-8836-DDD6-1E44-939BDB343E73}"/>
          </ac:picMkLst>
        </pc:picChg>
        <pc:picChg chg="mod topLvl">
          <ac:chgData name="Alamprese, Helena" userId="e4c1cb75-4912-40c2-ae7b-231cfc6d7ac1" providerId="ADAL" clId="{ECE5F772-3674-467A-B0B1-880F11429B83}" dt="2026-09-30T11:58:32.345" v="14215" actId="12788"/>
          <ac:picMkLst>
            <pc:docMk/>
            <pc:sldMk cId="2130658706" sldId="661"/>
            <ac:picMk id="9" creationId="{047879CC-49AD-DF56-0C7A-0E47D0E25171}"/>
          </ac:picMkLst>
        </pc:picChg>
        <pc:picChg chg="add del mod">
          <ac:chgData name="Alamprese, Helena" userId="e4c1cb75-4912-40c2-ae7b-231cfc6d7ac1" providerId="ADAL" clId="{ECE5F772-3674-467A-B0B1-880F11429B83}" dt="2026-09-30T10:38:24.309" v="13309" actId="478"/>
          <ac:picMkLst>
            <pc:docMk/>
            <pc:sldMk cId="2130658706" sldId="661"/>
            <ac:picMk id="15" creationId="{BA6A4271-5FAB-FC83-DCC1-1F307F278B73}"/>
          </ac:picMkLst>
        </pc:picChg>
        <pc:picChg chg="add mod ord topLvl">
          <ac:chgData name="Alamprese, Helena" userId="e4c1cb75-4912-40c2-ae7b-231cfc6d7ac1" providerId="ADAL" clId="{ECE5F772-3674-467A-B0B1-880F11429B83}" dt="2026-09-30T10:49:41.218" v="13453" actId="164"/>
          <ac:picMkLst>
            <pc:docMk/>
            <pc:sldMk cId="2130658706" sldId="661"/>
            <ac:picMk id="20" creationId="{4573F2C2-47C5-6661-A731-2F87D0BFB1E8}"/>
          </ac:picMkLst>
        </pc:picChg>
        <pc:picChg chg="add del">
          <ac:chgData name="Alamprese, Helena" userId="e4c1cb75-4912-40c2-ae7b-231cfc6d7ac1" providerId="ADAL" clId="{ECE5F772-3674-467A-B0B1-880F11429B83}" dt="2026-09-30T10:44:35.947" v="13398" actId="478"/>
          <ac:picMkLst>
            <pc:docMk/>
            <pc:sldMk cId="2130658706" sldId="661"/>
            <ac:picMk id="29" creationId="{4D3B620F-FAB9-F70A-4B64-F09391A399E3}"/>
          </ac:picMkLst>
        </pc:picChg>
        <pc:picChg chg="add mod">
          <ac:chgData name="Alamprese, Helena" userId="e4c1cb75-4912-40c2-ae7b-231cfc6d7ac1" providerId="ADAL" clId="{ECE5F772-3674-467A-B0B1-880F11429B83}" dt="2026-09-30T10:49:41.218" v="13453" actId="164"/>
          <ac:picMkLst>
            <pc:docMk/>
            <pc:sldMk cId="2130658706" sldId="661"/>
            <ac:picMk id="38" creationId="{7FD0F6F3-8980-F79A-97F1-9010AB7B10C5}"/>
          </ac:picMkLst>
        </pc:picChg>
        <pc:picChg chg="add del mod">
          <ac:chgData name="Alamprese, Helena" userId="e4c1cb75-4912-40c2-ae7b-231cfc6d7ac1" providerId="ADAL" clId="{ECE5F772-3674-467A-B0B1-880F11429B83}" dt="2026-09-30T10:47:07.393" v="13427" actId="478"/>
          <ac:picMkLst>
            <pc:docMk/>
            <pc:sldMk cId="2130658706" sldId="661"/>
            <ac:picMk id="40" creationId="{D6D6B605-4C44-1E29-D64C-64B30A9F95E3}"/>
          </ac:picMkLst>
        </pc:picChg>
        <pc:picChg chg="add del mod">
          <ac:chgData name="Alamprese, Helena" userId="e4c1cb75-4912-40c2-ae7b-231cfc6d7ac1" providerId="ADAL" clId="{ECE5F772-3674-467A-B0B1-880F11429B83}" dt="2026-09-30T10:47:05.717" v="13426" actId="478"/>
          <ac:picMkLst>
            <pc:docMk/>
            <pc:sldMk cId="2130658706" sldId="661"/>
            <ac:picMk id="42" creationId="{4AC75FB7-A969-4ECA-BD5D-8306A9ED8E94}"/>
          </ac:picMkLst>
        </pc:picChg>
        <pc:picChg chg="add del mod">
          <ac:chgData name="Alamprese, Helena" userId="e4c1cb75-4912-40c2-ae7b-231cfc6d7ac1" providerId="ADAL" clId="{ECE5F772-3674-467A-B0B1-880F11429B83}" dt="2026-09-30T10:47:11.975" v="13430" actId="478"/>
          <ac:picMkLst>
            <pc:docMk/>
            <pc:sldMk cId="2130658706" sldId="661"/>
            <ac:picMk id="44" creationId="{E57E13A0-9976-3DA2-D0A6-1D45116445F4}"/>
          </ac:picMkLst>
        </pc:picChg>
        <pc:picChg chg="add mod">
          <ac:chgData name="Alamprese, Helena" userId="e4c1cb75-4912-40c2-ae7b-231cfc6d7ac1" providerId="ADAL" clId="{ECE5F772-3674-467A-B0B1-880F11429B83}" dt="2026-09-30T10:47:47.026" v="13436" actId="1076"/>
          <ac:picMkLst>
            <pc:docMk/>
            <pc:sldMk cId="2130658706" sldId="661"/>
            <ac:picMk id="46" creationId="{BEAA70F7-9579-9D74-BD7C-0771F3247AB3}"/>
          </ac:picMkLst>
        </pc:picChg>
        <pc:picChg chg="add mod">
          <ac:chgData name="Alamprese, Helena" userId="e4c1cb75-4912-40c2-ae7b-231cfc6d7ac1" providerId="ADAL" clId="{ECE5F772-3674-467A-B0B1-880F11429B83}" dt="2026-09-30T10:48:10.365" v="13440" actId="1076"/>
          <ac:picMkLst>
            <pc:docMk/>
            <pc:sldMk cId="2130658706" sldId="661"/>
            <ac:picMk id="48" creationId="{A5DFCA99-036F-4AD6-143D-C1E43F3F1151}"/>
          </ac:picMkLst>
        </pc:picChg>
        <pc:picChg chg="add mod topLvl">
          <ac:chgData name="Alamprese, Helena" userId="e4c1cb75-4912-40c2-ae7b-231cfc6d7ac1" providerId="ADAL" clId="{ECE5F772-3674-467A-B0B1-880F11429B83}" dt="2026-09-30T11:58:55.979" v="14223" actId="164"/>
          <ac:picMkLst>
            <pc:docMk/>
            <pc:sldMk cId="2130658706" sldId="661"/>
            <ac:picMk id="50" creationId="{14F59568-1F1A-E900-776A-0465DB5591CE}"/>
          </ac:picMkLst>
        </pc:picChg>
        <pc:picChg chg="add mod topLvl">
          <ac:chgData name="Alamprese, Helena" userId="e4c1cb75-4912-40c2-ae7b-231cfc6d7ac1" providerId="ADAL" clId="{ECE5F772-3674-467A-B0B1-880F11429B83}" dt="2026-09-30T11:58:55.979" v="14223" actId="164"/>
          <ac:picMkLst>
            <pc:docMk/>
            <pc:sldMk cId="2130658706" sldId="661"/>
            <ac:picMk id="52" creationId="{F323AF5D-4D39-8529-95C2-71E27113AAEF}"/>
          </ac:picMkLst>
        </pc:picChg>
        <pc:picChg chg="add mod">
          <ac:chgData name="Alamprese, Helena" userId="e4c1cb75-4912-40c2-ae7b-231cfc6d7ac1" providerId="ADAL" clId="{ECE5F772-3674-467A-B0B1-880F11429B83}" dt="2026-09-30T10:50:34.123" v="13462" actId="164"/>
          <ac:picMkLst>
            <pc:docMk/>
            <pc:sldMk cId="2130658706" sldId="661"/>
            <ac:picMk id="55" creationId="{913C6FC1-BCDE-DCC3-0257-FCCBBD447A83}"/>
          </ac:picMkLst>
        </pc:picChg>
      </pc:sldChg>
      <pc:sldChg chg="addSp delSp modSp mod">
        <pc:chgData name="Alamprese, Helena" userId="e4c1cb75-4912-40c2-ae7b-231cfc6d7ac1" providerId="ADAL" clId="{ECE5F772-3674-467A-B0B1-880F11429B83}" dt="2026-09-30T13:20:55.357" v="14586" actId="20577"/>
        <pc:sldMkLst>
          <pc:docMk/>
          <pc:sldMk cId="1618437220" sldId="662"/>
        </pc:sldMkLst>
        <pc:spChg chg="mod">
          <ac:chgData name="Alamprese, Helena" userId="e4c1cb75-4912-40c2-ae7b-231cfc6d7ac1" providerId="ADAL" clId="{ECE5F772-3674-467A-B0B1-880F11429B83}" dt="2026-09-30T13:20:55.357" v="14586" actId="20577"/>
          <ac:spMkLst>
            <pc:docMk/>
            <pc:sldMk cId="1618437220" sldId="662"/>
            <ac:spMk id="3" creationId="{74ADE0EC-BFA5-64B7-A260-28063AD42F75}"/>
          </ac:spMkLst>
        </pc:spChg>
        <pc:spChg chg="del">
          <ac:chgData name="Alamprese, Helena" userId="e4c1cb75-4912-40c2-ae7b-231cfc6d7ac1" providerId="ADAL" clId="{ECE5F772-3674-467A-B0B1-880F11429B83}" dt="2026-09-30T11:17:37.586" v="13705" actId="478"/>
          <ac:spMkLst>
            <pc:docMk/>
            <pc:sldMk cId="1618437220" sldId="662"/>
            <ac:spMk id="4" creationId="{98745477-7775-31B4-9D67-9239F890038F}"/>
          </ac:spMkLst>
        </pc:spChg>
        <pc:spChg chg="add mod">
          <ac:chgData name="Alamprese, Helena" userId="e4c1cb75-4912-40c2-ae7b-231cfc6d7ac1" providerId="ADAL" clId="{ECE5F772-3674-467A-B0B1-880F11429B83}" dt="2026-09-25T18:27:47.107" v="13020" actId="1076"/>
          <ac:spMkLst>
            <pc:docMk/>
            <pc:sldMk cId="1618437220" sldId="662"/>
            <ac:spMk id="8" creationId="{967D0EA4-00AF-CBC7-0A44-298BAF78BC0E}"/>
          </ac:spMkLst>
        </pc:spChg>
        <pc:spChg chg="add">
          <ac:chgData name="Alamprese, Helena" userId="e4c1cb75-4912-40c2-ae7b-231cfc6d7ac1" providerId="ADAL" clId="{ECE5F772-3674-467A-B0B1-880F11429B83}" dt="2026-09-30T11:15:45.641" v="13678" actId="22"/>
          <ac:spMkLst>
            <pc:docMk/>
            <pc:sldMk cId="1618437220" sldId="662"/>
            <ac:spMk id="9" creationId="{D51CAA42-F5F7-2842-23F4-1578B66D7192}"/>
          </ac:spMkLst>
        </pc:spChg>
        <pc:spChg chg="mod">
          <ac:chgData name="Alamprese, Helena" userId="e4c1cb75-4912-40c2-ae7b-231cfc6d7ac1" providerId="ADAL" clId="{ECE5F772-3674-467A-B0B1-880F11429B83}" dt="2026-09-30T11:47:42.377" v="14077" actId="179"/>
          <ac:spMkLst>
            <pc:docMk/>
            <pc:sldMk cId="1618437220" sldId="662"/>
            <ac:spMk id="10" creationId="{9D9F3332-9D8C-E7E4-18AB-8FA02F557554}"/>
          </ac:spMkLst>
        </pc:spChg>
        <pc:spChg chg="mod">
          <ac:chgData name="Alamprese, Helena" userId="e4c1cb75-4912-40c2-ae7b-231cfc6d7ac1" providerId="ADAL" clId="{ECE5F772-3674-467A-B0B1-880F11429B83}" dt="2026-09-30T11:56:54.259" v="14195" actId="1076"/>
          <ac:spMkLst>
            <pc:docMk/>
            <pc:sldMk cId="1618437220" sldId="662"/>
            <ac:spMk id="19" creationId="{915C67B5-B79A-6990-6EA8-41D6347F6922}"/>
          </ac:spMkLst>
        </pc:spChg>
        <pc:grpChg chg="mod">
          <ac:chgData name="Alamprese, Helena" userId="e4c1cb75-4912-40c2-ae7b-231cfc6d7ac1" providerId="ADAL" clId="{ECE5F772-3674-467A-B0B1-880F11429B83}" dt="2026-09-30T11:48:31.635" v="14085" actId="12788"/>
          <ac:grpSpMkLst>
            <pc:docMk/>
            <pc:sldMk cId="1618437220" sldId="662"/>
            <ac:grpSpMk id="7" creationId="{441ECA4D-ADB6-FBD1-CE59-19ED23365CA2}"/>
          </ac:grpSpMkLst>
        </pc:grpChg>
      </pc:sldChg>
      <pc:sldChg chg="addSp delSp modSp mod">
        <pc:chgData name="Alamprese, Helena" userId="e4c1cb75-4912-40c2-ae7b-231cfc6d7ac1" providerId="ADAL" clId="{ECE5F772-3674-467A-B0B1-880F11429B83}" dt="2026-09-30T13:20:59.122" v="14588" actId="20577"/>
        <pc:sldMkLst>
          <pc:docMk/>
          <pc:sldMk cId="1016079841" sldId="663"/>
        </pc:sldMkLst>
        <pc:spChg chg="mod">
          <ac:chgData name="Alamprese, Helena" userId="e4c1cb75-4912-40c2-ae7b-231cfc6d7ac1" providerId="ADAL" clId="{ECE5F772-3674-467A-B0B1-880F11429B83}" dt="2026-09-30T13:20:59.122" v="14588" actId="20577"/>
          <ac:spMkLst>
            <pc:docMk/>
            <pc:sldMk cId="1016079841" sldId="663"/>
            <ac:spMk id="3" creationId="{B69D795C-EFCC-20DB-A5C2-09905646B5E9}"/>
          </ac:spMkLst>
        </pc:spChg>
        <pc:spChg chg="del">
          <ac:chgData name="Alamprese, Helena" userId="e4c1cb75-4912-40c2-ae7b-231cfc6d7ac1" providerId="ADAL" clId="{ECE5F772-3674-467A-B0B1-880F11429B83}" dt="2026-09-30T11:17:34.612" v="13704" actId="478"/>
          <ac:spMkLst>
            <pc:docMk/>
            <pc:sldMk cId="1016079841" sldId="663"/>
            <ac:spMk id="4" creationId="{7A7ED76C-B44D-7524-B224-9637F2369E5B}"/>
          </ac:spMkLst>
        </pc:spChg>
        <pc:spChg chg="add">
          <ac:chgData name="Alamprese, Helena" userId="e4c1cb75-4912-40c2-ae7b-231cfc6d7ac1" providerId="ADAL" clId="{ECE5F772-3674-467A-B0B1-880F11429B83}" dt="2026-09-30T11:15:47.012" v="13679" actId="22"/>
          <ac:spMkLst>
            <pc:docMk/>
            <pc:sldMk cId="1016079841" sldId="663"/>
            <ac:spMk id="7" creationId="{ABFAAE65-1DD1-E6D1-69AD-5D413B582FFD}"/>
          </ac:spMkLst>
        </pc:spChg>
        <pc:spChg chg="mod">
          <ac:chgData name="Alamprese, Helena" userId="e4c1cb75-4912-40c2-ae7b-231cfc6d7ac1" providerId="ADAL" clId="{ECE5F772-3674-467A-B0B1-880F11429B83}" dt="2026-09-30T11:49:26.371" v="14093" actId="20577"/>
          <ac:spMkLst>
            <pc:docMk/>
            <pc:sldMk cId="1016079841" sldId="663"/>
            <ac:spMk id="10" creationId="{4299F756-92CC-E939-C118-1A8E1F089059}"/>
          </ac:spMkLst>
        </pc:spChg>
        <pc:spChg chg="mod">
          <ac:chgData name="Alamprese, Helena" userId="e4c1cb75-4912-40c2-ae7b-231cfc6d7ac1" providerId="ADAL" clId="{ECE5F772-3674-467A-B0B1-880F11429B83}" dt="2026-09-30T11:51:42.511" v="14125" actId="14100"/>
          <ac:spMkLst>
            <pc:docMk/>
            <pc:sldMk cId="1016079841" sldId="663"/>
            <ac:spMk id="11" creationId="{BD7EA19E-0636-1503-0BFA-64D200BA929C}"/>
          </ac:spMkLst>
        </pc:spChg>
        <pc:spChg chg="mod topLvl">
          <ac:chgData name="Alamprese, Helena" userId="e4c1cb75-4912-40c2-ae7b-231cfc6d7ac1" providerId="ADAL" clId="{ECE5F772-3674-467A-B0B1-880F11429B83}" dt="2026-09-30T11:56:36.059" v="14191" actId="1076"/>
          <ac:spMkLst>
            <pc:docMk/>
            <pc:sldMk cId="1016079841" sldId="663"/>
            <ac:spMk id="19" creationId="{D435B13B-C201-D5AC-18BE-0E296BC1E7E1}"/>
          </ac:spMkLst>
        </pc:spChg>
        <pc:spChg chg="mod">
          <ac:chgData name="Alamprese, Helena" userId="e4c1cb75-4912-40c2-ae7b-231cfc6d7ac1" providerId="ADAL" clId="{ECE5F772-3674-467A-B0B1-880F11429B83}" dt="2026-09-30T11:50:02.836" v="14103" actId="165"/>
          <ac:spMkLst>
            <pc:docMk/>
            <pc:sldMk cId="1016079841" sldId="663"/>
            <ac:spMk id="24" creationId="{130B7AFF-966A-7307-B2CA-25B4B896CE75}"/>
          </ac:spMkLst>
        </pc:spChg>
        <pc:spChg chg="mod">
          <ac:chgData name="Alamprese, Helena" userId="e4c1cb75-4912-40c2-ae7b-231cfc6d7ac1" providerId="ADAL" clId="{ECE5F772-3674-467A-B0B1-880F11429B83}" dt="2026-09-30T11:51:38.464" v="14124" actId="113"/>
          <ac:spMkLst>
            <pc:docMk/>
            <pc:sldMk cId="1016079841" sldId="663"/>
            <ac:spMk id="25" creationId="{6D909773-AF68-83FF-84D2-C914CF1B6C18}"/>
          </ac:spMkLst>
        </pc:spChg>
        <pc:spChg chg="mod topLvl">
          <ac:chgData name="Alamprese, Helena" userId="e4c1cb75-4912-40c2-ae7b-231cfc6d7ac1" providerId="ADAL" clId="{ECE5F772-3674-467A-B0B1-880F11429B83}" dt="2026-09-30T11:56:39.896" v="14192" actId="113"/>
          <ac:spMkLst>
            <pc:docMk/>
            <pc:sldMk cId="1016079841" sldId="663"/>
            <ac:spMk id="28" creationId="{2D4287E7-DCCD-9A08-C133-9572EAF6B6C5}"/>
          </ac:spMkLst>
        </pc:spChg>
        <pc:grpChg chg="mod topLvl">
          <ac:chgData name="Alamprese, Helena" userId="e4c1cb75-4912-40c2-ae7b-231cfc6d7ac1" providerId="ADAL" clId="{ECE5F772-3674-467A-B0B1-880F11429B83}" dt="2026-09-30T11:50:07.244" v="14104" actId="164"/>
          <ac:grpSpMkLst>
            <pc:docMk/>
            <pc:sldMk cId="1016079841" sldId="663"/>
            <ac:grpSpMk id="13" creationId="{A15DFA39-0D21-A52E-CE40-7F1C0056942B}"/>
          </ac:grpSpMkLst>
        </pc:grpChg>
        <pc:grpChg chg="del mod">
          <ac:chgData name="Alamprese, Helena" userId="e4c1cb75-4912-40c2-ae7b-231cfc6d7ac1" providerId="ADAL" clId="{ECE5F772-3674-467A-B0B1-880F11429B83}" dt="2026-09-30T11:50:02.836" v="14103" actId="165"/>
          <ac:grpSpMkLst>
            <pc:docMk/>
            <pc:sldMk cId="1016079841" sldId="663"/>
            <ac:grpSpMk id="15" creationId="{0A1681D9-24DF-1C48-FBC1-9B7AA6A6579A}"/>
          </ac:grpSpMkLst>
        </pc:grpChg>
        <pc:grpChg chg="add mod">
          <ac:chgData name="Alamprese, Helena" userId="e4c1cb75-4912-40c2-ae7b-231cfc6d7ac1" providerId="ADAL" clId="{ECE5F772-3674-467A-B0B1-880F11429B83}" dt="2026-09-30T11:50:24.291" v="14107" actId="164"/>
          <ac:grpSpMkLst>
            <pc:docMk/>
            <pc:sldMk cId="1016079841" sldId="663"/>
            <ac:grpSpMk id="16" creationId="{B0B73ADA-B3BD-5F9D-3403-D4D571C5D0F9}"/>
          </ac:grpSpMkLst>
        </pc:grpChg>
        <pc:grpChg chg="add mod">
          <ac:chgData name="Alamprese, Helena" userId="e4c1cb75-4912-40c2-ae7b-231cfc6d7ac1" providerId="ADAL" clId="{ECE5F772-3674-467A-B0B1-880F11429B83}" dt="2026-09-30T11:50:29.312" v="14108" actId="1076"/>
          <ac:grpSpMkLst>
            <pc:docMk/>
            <pc:sldMk cId="1016079841" sldId="663"/>
            <ac:grpSpMk id="17" creationId="{7CC9296F-8B37-9D7D-4D0F-F822AD40C4A8}"/>
          </ac:grpSpMkLst>
        </pc:grpChg>
        <pc:grpChg chg="mod topLvl">
          <ac:chgData name="Alamprese, Helena" userId="e4c1cb75-4912-40c2-ae7b-231cfc6d7ac1" providerId="ADAL" clId="{ECE5F772-3674-467A-B0B1-880F11429B83}" dt="2026-09-30T11:52:08.926" v="14126" actId="12788"/>
          <ac:grpSpMkLst>
            <pc:docMk/>
            <pc:sldMk cId="1016079841" sldId="663"/>
            <ac:grpSpMk id="26" creationId="{685104A3-BEA2-76CC-459E-1D18BCACC931}"/>
          </ac:grpSpMkLst>
        </pc:grpChg>
        <pc:grpChg chg="del">
          <ac:chgData name="Alamprese, Helena" userId="e4c1cb75-4912-40c2-ae7b-231cfc6d7ac1" providerId="ADAL" clId="{ECE5F772-3674-467A-B0B1-880F11429B83}" dt="2026-09-30T11:51:18.018" v="14115" actId="165"/>
          <ac:grpSpMkLst>
            <pc:docMk/>
            <pc:sldMk cId="1016079841" sldId="663"/>
            <ac:grpSpMk id="29" creationId="{4BEB93CC-A403-FBFF-216E-7A227CEC8702}"/>
          </ac:grpSpMkLst>
        </pc:grpChg>
        <pc:picChg chg="mod">
          <ac:chgData name="Alamprese, Helena" userId="e4c1cb75-4912-40c2-ae7b-231cfc6d7ac1" providerId="ADAL" clId="{ECE5F772-3674-467A-B0B1-880F11429B83}" dt="2026-09-30T11:50:35.009" v="14109" actId="1076"/>
          <ac:picMkLst>
            <pc:docMk/>
            <pc:sldMk cId="1016079841" sldId="663"/>
            <ac:picMk id="5" creationId="{B3BF5E41-0B12-AFD6-702B-7B21F0D5109C}"/>
          </ac:picMkLst>
        </pc:picChg>
        <pc:picChg chg="mod topLvl">
          <ac:chgData name="Alamprese, Helena" userId="e4c1cb75-4912-40c2-ae7b-231cfc6d7ac1" providerId="ADAL" clId="{ECE5F772-3674-467A-B0B1-880F11429B83}" dt="2026-09-30T11:50:49.497" v="14111" actId="1076"/>
          <ac:picMkLst>
            <pc:docMk/>
            <pc:sldMk cId="1016079841" sldId="663"/>
            <ac:picMk id="6" creationId="{3453D404-F1BD-1AA8-70D6-2ABAA2FE66C4}"/>
          </ac:picMkLst>
        </pc:picChg>
        <pc:picChg chg="mod topLvl">
          <ac:chgData name="Alamprese, Helena" userId="e4c1cb75-4912-40c2-ae7b-231cfc6d7ac1" providerId="ADAL" clId="{ECE5F772-3674-467A-B0B1-880F11429B83}" dt="2026-09-30T11:50:07.244" v="14104" actId="164"/>
          <ac:picMkLst>
            <pc:docMk/>
            <pc:sldMk cId="1016079841" sldId="663"/>
            <ac:picMk id="8" creationId="{146583DD-6532-A5AD-31B5-A5D12581366C}"/>
          </ac:picMkLst>
        </pc:picChg>
        <pc:picChg chg="mod topLvl">
          <ac:chgData name="Alamprese, Helena" userId="e4c1cb75-4912-40c2-ae7b-231cfc6d7ac1" providerId="ADAL" clId="{ECE5F772-3674-467A-B0B1-880F11429B83}" dt="2026-09-30T11:50:57.835" v="14113" actId="1076"/>
          <ac:picMkLst>
            <pc:docMk/>
            <pc:sldMk cId="1016079841" sldId="663"/>
            <ac:picMk id="9" creationId="{61BDD4C7-F0D2-74E5-DE4A-23B3ACD7DE16}"/>
          </ac:picMkLst>
        </pc:picChg>
        <pc:picChg chg="mod topLvl">
          <ac:chgData name="Alamprese, Helena" userId="e4c1cb75-4912-40c2-ae7b-231cfc6d7ac1" providerId="ADAL" clId="{ECE5F772-3674-467A-B0B1-880F11429B83}" dt="2026-09-30T11:51:04.552" v="14114" actId="1076"/>
          <ac:picMkLst>
            <pc:docMk/>
            <pc:sldMk cId="1016079841" sldId="663"/>
            <ac:picMk id="12" creationId="{BE18E699-E314-9336-4F3F-2E5DF300D662}"/>
          </ac:picMkLst>
        </pc:picChg>
        <pc:picChg chg="mod topLvl">
          <ac:chgData name="Alamprese, Helena" userId="e4c1cb75-4912-40c2-ae7b-231cfc6d7ac1" providerId="ADAL" clId="{ECE5F772-3674-467A-B0B1-880F11429B83}" dt="2026-09-30T11:50:41.818" v="14110" actId="1076"/>
          <ac:picMkLst>
            <pc:docMk/>
            <pc:sldMk cId="1016079841" sldId="663"/>
            <ac:picMk id="14" creationId="{9CF073A7-DD47-ACFA-FC2A-430DA8C650CA}"/>
          </ac:picMkLst>
        </pc:picChg>
        <pc:picChg chg="mod">
          <ac:chgData name="Alamprese, Helena" userId="e4c1cb75-4912-40c2-ae7b-231cfc6d7ac1" providerId="ADAL" clId="{ECE5F772-3674-467A-B0B1-880F11429B83}" dt="2026-09-30T11:51:18.018" v="14115" actId="165"/>
          <ac:picMkLst>
            <pc:docMk/>
            <pc:sldMk cId="1016079841" sldId="663"/>
            <ac:picMk id="20" creationId="{664FD819-A026-2206-E295-1A4B9363E51E}"/>
          </ac:picMkLst>
        </pc:picChg>
        <pc:picChg chg="mod">
          <ac:chgData name="Alamprese, Helena" userId="e4c1cb75-4912-40c2-ae7b-231cfc6d7ac1" providerId="ADAL" clId="{ECE5F772-3674-467A-B0B1-880F11429B83}" dt="2026-09-30T11:51:18.018" v="14115" actId="165"/>
          <ac:picMkLst>
            <pc:docMk/>
            <pc:sldMk cId="1016079841" sldId="663"/>
            <ac:picMk id="22" creationId="{3E712AE9-7127-8649-C4BB-18FF58408E12}"/>
          </ac:picMkLst>
        </pc:picChg>
      </pc:sldChg>
      <pc:sldChg chg="addSp delSp modSp mod">
        <pc:chgData name="Alamprese, Helena" userId="e4c1cb75-4912-40c2-ae7b-231cfc6d7ac1" providerId="ADAL" clId="{ECE5F772-3674-467A-B0B1-880F11429B83}" dt="2026-09-30T13:21:03.909" v="14590" actId="20577"/>
        <pc:sldMkLst>
          <pc:docMk/>
          <pc:sldMk cId="2515461729" sldId="664"/>
        </pc:sldMkLst>
        <pc:spChg chg="mod">
          <ac:chgData name="Alamprese, Helena" userId="e4c1cb75-4912-40c2-ae7b-231cfc6d7ac1" providerId="ADAL" clId="{ECE5F772-3674-467A-B0B1-880F11429B83}" dt="2026-09-30T13:21:03.909" v="14590" actId="20577"/>
          <ac:spMkLst>
            <pc:docMk/>
            <pc:sldMk cId="2515461729" sldId="664"/>
            <ac:spMk id="3" creationId="{B4DB800A-CD8A-D75D-80A7-85B9EE66C104}"/>
          </ac:spMkLst>
        </pc:spChg>
        <pc:spChg chg="del">
          <ac:chgData name="Alamprese, Helena" userId="e4c1cb75-4912-40c2-ae7b-231cfc6d7ac1" providerId="ADAL" clId="{ECE5F772-3674-467A-B0B1-880F11429B83}" dt="2026-09-30T11:17:32.406" v="13703" actId="478"/>
          <ac:spMkLst>
            <pc:docMk/>
            <pc:sldMk cId="2515461729" sldId="664"/>
            <ac:spMk id="4" creationId="{6417B27A-9E9E-05C5-5AF2-4BBA7ECD08CE}"/>
          </ac:spMkLst>
        </pc:spChg>
        <pc:spChg chg="add">
          <ac:chgData name="Alamprese, Helena" userId="e4c1cb75-4912-40c2-ae7b-231cfc6d7ac1" providerId="ADAL" clId="{ECE5F772-3674-467A-B0B1-880F11429B83}" dt="2026-09-30T11:15:50.350" v="13680" actId="22"/>
          <ac:spMkLst>
            <pc:docMk/>
            <pc:sldMk cId="2515461729" sldId="664"/>
            <ac:spMk id="6" creationId="{96929EFB-77A4-D2A9-F293-1E61733F78A1}"/>
          </ac:spMkLst>
        </pc:spChg>
        <pc:spChg chg="mod topLvl">
          <ac:chgData name="Alamprese, Helena" userId="e4c1cb75-4912-40c2-ae7b-231cfc6d7ac1" providerId="ADAL" clId="{ECE5F772-3674-467A-B0B1-880F11429B83}" dt="2026-09-30T11:56:04.355" v="14186" actId="113"/>
          <ac:spMkLst>
            <pc:docMk/>
            <pc:sldMk cId="2515461729" sldId="664"/>
            <ac:spMk id="8" creationId="{E17BEE76-68D7-6099-51B3-320FD630CF8A}"/>
          </ac:spMkLst>
        </pc:spChg>
        <pc:spChg chg="mod">
          <ac:chgData name="Alamprese, Helena" userId="e4c1cb75-4912-40c2-ae7b-231cfc6d7ac1" providerId="ADAL" clId="{ECE5F772-3674-467A-B0B1-880F11429B83}" dt="2026-09-30T11:53:55.348" v="14152" actId="20577"/>
          <ac:spMkLst>
            <pc:docMk/>
            <pc:sldMk cId="2515461729" sldId="664"/>
            <ac:spMk id="10" creationId="{6B7E02A4-5C45-5610-E3C2-A058A29359C2}"/>
          </ac:spMkLst>
        </pc:spChg>
        <pc:spChg chg="mod">
          <ac:chgData name="Alamprese, Helena" userId="e4c1cb75-4912-40c2-ae7b-231cfc6d7ac1" providerId="ADAL" clId="{ECE5F772-3674-467A-B0B1-880F11429B83}" dt="2026-09-30T11:53:00.289" v="14141" actId="165"/>
          <ac:spMkLst>
            <pc:docMk/>
            <pc:sldMk cId="2515461729" sldId="664"/>
            <ac:spMk id="17" creationId="{4E212AC7-F026-C669-B302-7CBC050BF79A}"/>
          </ac:spMkLst>
        </pc:spChg>
        <pc:spChg chg="mod">
          <ac:chgData name="Alamprese, Helena" userId="e4c1cb75-4912-40c2-ae7b-231cfc6d7ac1" providerId="ADAL" clId="{ECE5F772-3674-467A-B0B1-880F11429B83}" dt="2026-09-30T11:56:10.383" v="14188" actId="255"/>
          <ac:spMkLst>
            <pc:docMk/>
            <pc:sldMk cId="2515461729" sldId="664"/>
            <ac:spMk id="19" creationId="{8230DE73-8FEF-7256-2712-F9CF4D614139}"/>
          </ac:spMkLst>
        </pc:spChg>
        <pc:spChg chg="mod">
          <ac:chgData name="Alamprese, Helena" userId="e4c1cb75-4912-40c2-ae7b-231cfc6d7ac1" providerId="ADAL" clId="{ECE5F772-3674-467A-B0B1-880F11429B83}" dt="2026-09-30T11:53:00.289" v="14141" actId="165"/>
          <ac:spMkLst>
            <pc:docMk/>
            <pc:sldMk cId="2515461729" sldId="664"/>
            <ac:spMk id="20" creationId="{047E1499-1C2B-7D72-BFEC-F9A931B3AA6D}"/>
          </ac:spMkLst>
        </pc:spChg>
        <pc:grpChg chg="mod topLvl">
          <ac:chgData name="Alamprese, Helena" userId="e4c1cb75-4912-40c2-ae7b-231cfc6d7ac1" providerId="ADAL" clId="{ECE5F772-3674-467A-B0B1-880F11429B83}" dt="2026-09-30T11:53:14.041" v="14143" actId="164"/>
          <ac:grpSpMkLst>
            <pc:docMk/>
            <pc:sldMk cId="2515461729" sldId="664"/>
            <ac:grpSpMk id="11" creationId="{9D107C74-C28A-5622-E61D-CE03B79D0CC8}"/>
          </ac:grpSpMkLst>
        </pc:grpChg>
        <pc:grpChg chg="del">
          <ac:chgData name="Alamprese, Helena" userId="e4c1cb75-4912-40c2-ae7b-231cfc6d7ac1" providerId="ADAL" clId="{ECE5F772-3674-467A-B0B1-880F11429B83}" dt="2026-09-30T11:53:00.289" v="14141" actId="165"/>
          <ac:grpSpMkLst>
            <pc:docMk/>
            <pc:sldMk cId="2515461729" sldId="664"/>
            <ac:grpSpMk id="12" creationId="{9A4B7B04-4E57-5042-615B-35FCF3E536FC}"/>
          </ac:grpSpMkLst>
        </pc:grpChg>
        <pc:grpChg chg="add mod">
          <ac:chgData name="Alamprese, Helena" userId="e4c1cb75-4912-40c2-ae7b-231cfc6d7ac1" providerId="ADAL" clId="{ECE5F772-3674-467A-B0B1-880F11429B83}" dt="2026-09-30T11:53:35.951" v="14150" actId="12788"/>
          <ac:grpSpMkLst>
            <pc:docMk/>
            <pc:sldMk cId="2515461729" sldId="664"/>
            <ac:grpSpMk id="14" creationId="{766F41F9-D0C8-00CE-B2B2-0E979EB3CD90}"/>
          </ac:grpSpMkLst>
        </pc:grpChg>
        <pc:grpChg chg="mod topLvl">
          <ac:chgData name="Alamprese, Helena" userId="e4c1cb75-4912-40c2-ae7b-231cfc6d7ac1" providerId="ADAL" clId="{ECE5F772-3674-467A-B0B1-880F11429B83}" dt="2026-09-30T11:53:04.955" v="14142" actId="12788"/>
          <ac:grpSpMkLst>
            <pc:docMk/>
            <pc:sldMk cId="2515461729" sldId="664"/>
            <ac:grpSpMk id="21" creationId="{F1F2757C-BE8D-E1C1-23B9-F5BDE176339E}"/>
          </ac:grpSpMkLst>
        </pc:grpChg>
        <pc:grpChg chg="mod topLvl">
          <ac:chgData name="Alamprese, Helena" userId="e4c1cb75-4912-40c2-ae7b-231cfc6d7ac1" providerId="ADAL" clId="{ECE5F772-3674-467A-B0B1-880F11429B83}" dt="2026-09-30T11:53:14.041" v="14143" actId="164"/>
          <ac:grpSpMkLst>
            <pc:docMk/>
            <pc:sldMk cId="2515461729" sldId="664"/>
            <ac:grpSpMk id="36" creationId="{4AF550D0-50E0-3281-209A-681095003BFA}"/>
          </ac:grpSpMkLst>
        </pc:grpChg>
        <pc:picChg chg="mod">
          <ac:chgData name="Alamprese, Helena" userId="e4c1cb75-4912-40c2-ae7b-231cfc6d7ac1" providerId="ADAL" clId="{ECE5F772-3674-467A-B0B1-880F11429B83}" dt="2026-09-25T18:31:04.446" v="13025" actId="165"/>
          <ac:picMkLst>
            <pc:docMk/>
            <pc:sldMk cId="2515461729" sldId="664"/>
            <ac:picMk id="5" creationId="{DAD7B1B7-6291-A724-D981-5E81B9390974}"/>
          </ac:picMkLst>
        </pc:picChg>
        <pc:picChg chg="mod">
          <ac:chgData name="Alamprese, Helena" userId="e4c1cb75-4912-40c2-ae7b-231cfc6d7ac1" providerId="ADAL" clId="{ECE5F772-3674-467A-B0B1-880F11429B83}" dt="2026-09-25T18:31:04.446" v="13025" actId="165"/>
          <ac:picMkLst>
            <pc:docMk/>
            <pc:sldMk cId="2515461729" sldId="664"/>
            <ac:picMk id="7" creationId="{5DACB010-A056-EC39-DD41-5F9B3A48BACC}"/>
          </ac:picMkLst>
        </pc:picChg>
        <pc:picChg chg="mod">
          <ac:chgData name="Alamprese, Helena" userId="e4c1cb75-4912-40c2-ae7b-231cfc6d7ac1" providerId="ADAL" clId="{ECE5F772-3674-467A-B0B1-880F11429B83}" dt="2026-09-25T18:31:04.446" v="13025" actId="165"/>
          <ac:picMkLst>
            <pc:docMk/>
            <pc:sldMk cId="2515461729" sldId="664"/>
            <ac:picMk id="9" creationId="{84C1A1CB-D9F7-2689-1853-18F0905F1E8D}"/>
          </ac:picMkLst>
        </pc:picChg>
        <pc:picChg chg="mod">
          <ac:chgData name="Alamprese, Helena" userId="e4c1cb75-4912-40c2-ae7b-231cfc6d7ac1" providerId="ADAL" clId="{ECE5F772-3674-467A-B0B1-880F11429B83}" dt="2026-09-30T11:53:00.289" v="14141" actId="165"/>
          <ac:picMkLst>
            <pc:docMk/>
            <pc:sldMk cId="2515461729" sldId="664"/>
            <ac:picMk id="13" creationId="{64AD6DC5-129E-1C00-1C86-E2647F5A6DEE}"/>
          </ac:picMkLst>
        </pc:picChg>
        <pc:picChg chg="mod">
          <ac:chgData name="Alamprese, Helena" userId="e4c1cb75-4912-40c2-ae7b-231cfc6d7ac1" providerId="ADAL" clId="{ECE5F772-3674-467A-B0B1-880F11429B83}" dt="2026-09-30T11:53:00.289" v="14141" actId="165"/>
          <ac:picMkLst>
            <pc:docMk/>
            <pc:sldMk cId="2515461729" sldId="664"/>
            <ac:picMk id="15" creationId="{75666C0C-87A1-5E2E-970C-D93F66C509C1}"/>
          </ac:picMkLst>
        </pc:picChg>
        <pc:picChg chg="mod">
          <ac:chgData name="Alamprese, Helena" userId="e4c1cb75-4912-40c2-ae7b-231cfc6d7ac1" providerId="ADAL" clId="{ECE5F772-3674-467A-B0B1-880F11429B83}" dt="2026-09-25T18:31:04.446" v="13025" actId="165"/>
          <ac:picMkLst>
            <pc:docMk/>
            <pc:sldMk cId="2515461729" sldId="664"/>
            <ac:picMk id="31" creationId="{A8F13387-82F5-73B3-DB98-4E1EA10EDA86}"/>
          </ac:picMkLst>
        </pc:picChg>
        <pc:picChg chg="mod">
          <ac:chgData name="Alamprese, Helena" userId="e4c1cb75-4912-40c2-ae7b-231cfc6d7ac1" providerId="ADAL" clId="{ECE5F772-3674-467A-B0B1-880F11429B83}" dt="2026-09-25T18:31:04.446" v="13025" actId="165"/>
          <ac:picMkLst>
            <pc:docMk/>
            <pc:sldMk cId="2515461729" sldId="664"/>
            <ac:picMk id="33" creationId="{5CB55054-497D-1364-752A-20D881D7A416}"/>
          </ac:picMkLst>
        </pc:picChg>
        <pc:picChg chg="mod">
          <ac:chgData name="Alamprese, Helena" userId="e4c1cb75-4912-40c2-ae7b-231cfc6d7ac1" providerId="ADAL" clId="{ECE5F772-3674-467A-B0B1-880F11429B83}" dt="2026-09-25T18:31:04.446" v="13025" actId="165"/>
          <ac:picMkLst>
            <pc:docMk/>
            <pc:sldMk cId="2515461729" sldId="664"/>
            <ac:picMk id="35" creationId="{27E25013-C8CF-132C-F969-506FFD50A949}"/>
          </ac:picMkLst>
        </pc:picChg>
      </pc:sldChg>
      <pc:sldChg chg="addSp delSp modSp mod">
        <pc:chgData name="Alamprese, Helena" userId="e4c1cb75-4912-40c2-ae7b-231cfc6d7ac1" providerId="ADAL" clId="{ECE5F772-3674-467A-B0B1-880F11429B83}" dt="2026-09-30T13:21:07.496" v="14592" actId="20577"/>
        <pc:sldMkLst>
          <pc:docMk/>
          <pc:sldMk cId="542758714" sldId="665"/>
        </pc:sldMkLst>
        <pc:spChg chg="mod">
          <ac:chgData name="Alamprese, Helena" userId="e4c1cb75-4912-40c2-ae7b-231cfc6d7ac1" providerId="ADAL" clId="{ECE5F772-3674-467A-B0B1-880F11429B83}" dt="2026-09-30T13:21:07.496" v="14592" actId="20577"/>
          <ac:spMkLst>
            <pc:docMk/>
            <pc:sldMk cId="542758714" sldId="665"/>
            <ac:spMk id="3" creationId="{8BDEEBB1-9EF7-4D55-8EAC-A6B8ADD21D9D}"/>
          </ac:spMkLst>
        </pc:spChg>
        <pc:spChg chg="del">
          <ac:chgData name="Alamprese, Helena" userId="e4c1cb75-4912-40c2-ae7b-231cfc6d7ac1" providerId="ADAL" clId="{ECE5F772-3674-467A-B0B1-880F11429B83}" dt="2026-09-30T11:17:29.033" v="13702" actId="478"/>
          <ac:spMkLst>
            <pc:docMk/>
            <pc:sldMk cId="542758714" sldId="665"/>
            <ac:spMk id="4" creationId="{F83F9C65-1C1A-A18D-1F44-39757B122CE1}"/>
          </ac:spMkLst>
        </pc:spChg>
        <pc:spChg chg="mod topLvl">
          <ac:chgData name="Alamprese, Helena" userId="e4c1cb75-4912-40c2-ae7b-231cfc6d7ac1" providerId="ADAL" clId="{ECE5F772-3674-467A-B0B1-880F11429B83}" dt="2026-09-30T11:55:15.746" v="14172" actId="1076"/>
          <ac:spMkLst>
            <pc:docMk/>
            <pc:sldMk cId="542758714" sldId="665"/>
            <ac:spMk id="6" creationId="{4FE8A3E4-ED03-91CF-AC30-12092100564A}"/>
          </ac:spMkLst>
        </pc:spChg>
        <pc:spChg chg="mod">
          <ac:chgData name="Alamprese, Helena" userId="e4c1cb75-4912-40c2-ae7b-231cfc6d7ac1" providerId="ADAL" clId="{ECE5F772-3674-467A-B0B1-880F11429B83}" dt="2026-09-30T11:54:58.755" v="14168" actId="14100"/>
          <ac:spMkLst>
            <pc:docMk/>
            <pc:sldMk cId="542758714" sldId="665"/>
            <ac:spMk id="10" creationId="{0843DC7E-2A2C-AF4D-D1A1-026B8F52A4CE}"/>
          </ac:spMkLst>
        </pc:spChg>
        <pc:spChg chg="add mod">
          <ac:chgData name="Alamprese, Helena" userId="e4c1cb75-4912-40c2-ae7b-231cfc6d7ac1" providerId="ADAL" clId="{ECE5F772-3674-467A-B0B1-880F11429B83}" dt="2026-09-30T11:54:22.418" v="14155" actId="114"/>
          <ac:spMkLst>
            <pc:docMk/>
            <pc:sldMk cId="542758714" sldId="665"/>
            <ac:spMk id="13" creationId="{C366486E-B272-BCC7-36F0-A34E1C6B8182}"/>
          </ac:spMkLst>
        </pc:spChg>
        <pc:spChg chg="add">
          <ac:chgData name="Alamprese, Helena" userId="e4c1cb75-4912-40c2-ae7b-231cfc6d7ac1" providerId="ADAL" clId="{ECE5F772-3674-467A-B0B1-880F11429B83}" dt="2026-09-30T11:15:52.503" v="13681" actId="22"/>
          <ac:spMkLst>
            <pc:docMk/>
            <pc:sldMk cId="542758714" sldId="665"/>
            <ac:spMk id="15" creationId="{1236C252-6264-203A-F5AB-898A5BA74ACF}"/>
          </ac:spMkLst>
        </pc:spChg>
        <pc:spChg chg="mod">
          <ac:chgData name="Alamprese, Helena" userId="e4c1cb75-4912-40c2-ae7b-231cfc6d7ac1" providerId="ADAL" clId="{ECE5F772-3674-467A-B0B1-880F11429B83}" dt="2026-09-30T11:55:55.204" v="14185" actId="1076"/>
          <ac:spMkLst>
            <pc:docMk/>
            <pc:sldMk cId="542758714" sldId="665"/>
            <ac:spMk id="19" creationId="{028E0FEA-1BBA-A55D-8714-F190A97DEECE}"/>
          </ac:spMkLst>
        </pc:spChg>
        <pc:spChg chg="mod topLvl">
          <ac:chgData name="Alamprese, Helena" userId="e4c1cb75-4912-40c2-ae7b-231cfc6d7ac1" providerId="ADAL" clId="{ECE5F772-3674-467A-B0B1-880F11429B83}" dt="2026-09-30T11:55:01.924" v="14169" actId="164"/>
          <ac:spMkLst>
            <pc:docMk/>
            <pc:sldMk cId="542758714" sldId="665"/>
            <ac:spMk id="24" creationId="{B5CD58DE-8B7C-B405-E621-A8C0E3E3A33E}"/>
          </ac:spMkLst>
        </pc:spChg>
        <pc:spChg chg="mod topLvl">
          <ac:chgData name="Alamprese, Helena" userId="e4c1cb75-4912-40c2-ae7b-231cfc6d7ac1" providerId="ADAL" clId="{ECE5F772-3674-467A-B0B1-880F11429B83}" dt="2026-09-30T11:55:01.924" v="14169" actId="164"/>
          <ac:spMkLst>
            <pc:docMk/>
            <pc:sldMk cId="542758714" sldId="665"/>
            <ac:spMk id="25" creationId="{35B57DC6-078B-8604-BCD3-EE0B695614B9}"/>
          </ac:spMkLst>
        </pc:spChg>
        <pc:grpChg chg="del">
          <ac:chgData name="Alamprese, Helena" userId="e4c1cb75-4912-40c2-ae7b-231cfc6d7ac1" providerId="ADAL" clId="{ECE5F772-3674-467A-B0B1-880F11429B83}" dt="2026-09-30T11:54:35.260" v="14159" actId="165"/>
          <ac:grpSpMkLst>
            <pc:docMk/>
            <pc:sldMk cId="542758714" sldId="665"/>
            <ac:grpSpMk id="8" creationId="{157D6130-E99B-B3F8-E08C-ED1F4274FA1D}"/>
          </ac:grpSpMkLst>
        </pc:grpChg>
        <pc:grpChg chg="mod topLvl">
          <ac:chgData name="Alamprese, Helena" userId="e4c1cb75-4912-40c2-ae7b-231cfc6d7ac1" providerId="ADAL" clId="{ECE5F772-3674-467A-B0B1-880F11429B83}" dt="2026-09-30T11:55:19.916" v="14173" actId="164"/>
          <ac:grpSpMkLst>
            <pc:docMk/>
            <pc:sldMk cId="542758714" sldId="665"/>
            <ac:grpSpMk id="11" creationId="{0D5C2530-6321-A579-D113-CF14C3F1246C}"/>
          </ac:grpSpMkLst>
        </pc:grpChg>
        <pc:grpChg chg="mod topLvl">
          <ac:chgData name="Alamprese, Helena" userId="e4c1cb75-4912-40c2-ae7b-231cfc6d7ac1" providerId="ADAL" clId="{ECE5F772-3674-467A-B0B1-880F11429B83}" dt="2026-09-30T11:55:19.916" v="14173" actId="164"/>
          <ac:grpSpMkLst>
            <pc:docMk/>
            <pc:sldMk cId="542758714" sldId="665"/>
            <ac:grpSpMk id="17" creationId="{6FBD9CF4-79A1-D70F-2F4D-609553C38615}"/>
          </ac:grpSpMkLst>
        </pc:grpChg>
        <pc:grpChg chg="add mod">
          <ac:chgData name="Alamprese, Helena" userId="e4c1cb75-4912-40c2-ae7b-231cfc6d7ac1" providerId="ADAL" clId="{ECE5F772-3674-467A-B0B1-880F11429B83}" dt="2026-09-30T11:55:08.454" v="14170" actId="12788"/>
          <ac:grpSpMkLst>
            <pc:docMk/>
            <pc:sldMk cId="542758714" sldId="665"/>
            <ac:grpSpMk id="18" creationId="{8A2D44C1-66CF-1840-A819-152A4AB1B222}"/>
          </ac:grpSpMkLst>
        </pc:grpChg>
        <pc:grpChg chg="add mod">
          <ac:chgData name="Alamprese, Helena" userId="e4c1cb75-4912-40c2-ae7b-231cfc6d7ac1" providerId="ADAL" clId="{ECE5F772-3674-467A-B0B1-880F11429B83}" dt="2026-09-30T11:55:19.916" v="14173" actId="164"/>
          <ac:grpSpMkLst>
            <pc:docMk/>
            <pc:sldMk cId="542758714" sldId="665"/>
            <ac:grpSpMk id="20" creationId="{91965643-FD1F-906A-E725-0489743714EF}"/>
          </ac:grpSpMkLst>
        </pc:grpChg>
        <pc:picChg chg="mod">
          <ac:chgData name="Alamprese, Helena" userId="e4c1cb75-4912-40c2-ae7b-231cfc6d7ac1" providerId="ADAL" clId="{ECE5F772-3674-467A-B0B1-880F11429B83}" dt="2026-09-25T18:31:31.508" v="13030" actId="165"/>
          <ac:picMkLst>
            <pc:docMk/>
            <pc:sldMk cId="542758714" sldId="665"/>
            <ac:picMk id="5" creationId="{E2378A09-DB64-3129-CCF7-77D9596BF5CA}"/>
          </ac:picMkLst>
        </pc:picChg>
        <pc:picChg chg="mod">
          <ac:chgData name="Alamprese, Helena" userId="e4c1cb75-4912-40c2-ae7b-231cfc6d7ac1" providerId="ADAL" clId="{ECE5F772-3674-467A-B0B1-880F11429B83}" dt="2026-09-25T18:31:31.508" v="13030" actId="165"/>
          <ac:picMkLst>
            <pc:docMk/>
            <pc:sldMk cId="542758714" sldId="665"/>
            <ac:picMk id="7" creationId="{921CBE81-EFB4-3744-3873-3FC72F07D932}"/>
          </ac:picMkLst>
        </pc:picChg>
        <pc:picChg chg="mod">
          <ac:chgData name="Alamprese, Helena" userId="e4c1cb75-4912-40c2-ae7b-231cfc6d7ac1" providerId="ADAL" clId="{ECE5F772-3674-467A-B0B1-880F11429B83}" dt="2026-09-25T18:31:31.508" v="13030" actId="165"/>
          <ac:picMkLst>
            <pc:docMk/>
            <pc:sldMk cId="542758714" sldId="665"/>
            <ac:picMk id="9" creationId="{C457B804-AD1C-237E-8F29-A22FE0796A46}"/>
          </ac:picMkLst>
        </pc:picChg>
        <pc:picChg chg="mod">
          <ac:chgData name="Alamprese, Helena" userId="e4c1cb75-4912-40c2-ae7b-231cfc6d7ac1" providerId="ADAL" clId="{ECE5F772-3674-467A-B0B1-880F11429B83}" dt="2026-09-25T18:31:31.508" v="13030" actId="165"/>
          <ac:picMkLst>
            <pc:docMk/>
            <pc:sldMk cId="542758714" sldId="665"/>
            <ac:picMk id="12" creationId="{4E8A4674-0D31-8F4D-DEF3-022D3EB1272E}"/>
          </ac:picMkLst>
        </pc:picChg>
        <pc:picChg chg="mod">
          <ac:chgData name="Alamprese, Helena" userId="e4c1cb75-4912-40c2-ae7b-231cfc6d7ac1" providerId="ADAL" clId="{ECE5F772-3674-467A-B0B1-880F11429B83}" dt="2026-09-25T18:31:31.508" v="13030" actId="165"/>
          <ac:picMkLst>
            <pc:docMk/>
            <pc:sldMk cId="542758714" sldId="665"/>
            <ac:picMk id="14" creationId="{13AD4A9F-F13D-6C63-182A-19DF9B7802F7}"/>
          </ac:picMkLst>
        </pc:picChg>
        <pc:picChg chg="mod">
          <ac:chgData name="Alamprese, Helena" userId="e4c1cb75-4912-40c2-ae7b-231cfc6d7ac1" providerId="ADAL" clId="{ECE5F772-3674-467A-B0B1-880F11429B83}" dt="2026-09-25T18:31:31.508" v="13030" actId="165"/>
          <ac:picMkLst>
            <pc:docMk/>
            <pc:sldMk cId="542758714" sldId="665"/>
            <ac:picMk id="16" creationId="{0AD674D3-8EF0-D66C-6630-E5735CB58C55}"/>
          </ac:picMkLst>
        </pc:picChg>
        <pc:picChg chg="mod topLvl">
          <ac:chgData name="Alamprese, Helena" userId="e4c1cb75-4912-40c2-ae7b-231cfc6d7ac1" providerId="ADAL" clId="{ECE5F772-3674-467A-B0B1-880F11429B83}" dt="2026-09-30T11:55:01.924" v="14169" actId="164"/>
          <ac:picMkLst>
            <pc:docMk/>
            <pc:sldMk cId="542758714" sldId="665"/>
            <ac:picMk id="34" creationId="{0326B045-A96D-2946-A340-C21D9DC81879}"/>
          </ac:picMkLst>
        </pc:picChg>
        <pc:picChg chg="mod topLvl">
          <ac:chgData name="Alamprese, Helena" userId="e4c1cb75-4912-40c2-ae7b-231cfc6d7ac1" providerId="ADAL" clId="{ECE5F772-3674-467A-B0B1-880F11429B83}" dt="2026-09-30T11:55:01.924" v="14169" actId="164"/>
          <ac:picMkLst>
            <pc:docMk/>
            <pc:sldMk cId="542758714" sldId="665"/>
            <ac:picMk id="36" creationId="{D7CB7535-2881-0721-1444-4E59BEA34E16}"/>
          </ac:picMkLst>
        </pc:picChg>
      </pc:sldChg>
      <pc:sldChg chg="addSp delSp modSp add mod">
        <pc:chgData name="Alamprese, Helena" userId="e4c1cb75-4912-40c2-ae7b-231cfc6d7ac1" providerId="ADAL" clId="{ECE5F772-3674-467A-B0B1-880F11429B83}" dt="2026-09-30T13:15:11.009" v="14521" actId="1076"/>
        <pc:sldMkLst>
          <pc:docMk/>
          <pc:sldMk cId="2902969022" sldId="666"/>
        </pc:sldMkLst>
        <pc:spChg chg="add del mod">
          <ac:chgData name="Alamprese, Helena" userId="e4c1cb75-4912-40c2-ae7b-231cfc6d7ac1" providerId="ADAL" clId="{ECE5F772-3674-467A-B0B1-880F11429B83}" dt="2026-09-30T13:14:18.013" v="14508" actId="478"/>
          <ac:spMkLst>
            <pc:docMk/>
            <pc:sldMk cId="2902969022" sldId="666"/>
            <ac:spMk id="3" creationId="{A1A5D99D-04E2-3424-9779-B0A3C5913119}"/>
          </ac:spMkLst>
        </pc:spChg>
        <pc:spChg chg="del">
          <ac:chgData name="Alamprese, Helena" userId="e4c1cb75-4912-40c2-ae7b-231cfc6d7ac1" providerId="ADAL" clId="{ECE5F772-3674-467A-B0B1-880F11429B83}" dt="2026-09-30T13:14:15.649" v="14507" actId="478"/>
          <ac:spMkLst>
            <pc:docMk/>
            <pc:sldMk cId="2902969022" sldId="666"/>
            <ac:spMk id="9218" creationId="{9399F655-B2CC-3CD7-8536-FE5786EBD3F0}"/>
          </ac:spMkLst>
        </pc:spChg>
        <pc:spChg chg="mod">
          <ac:chgData name="Alamprese, Helena" userId="e4c1cb75-4912-40c2-ae7b-231cfc6d7ac1" providerId="ADAL" clId="{ECE5F772-3674-467A-B0B1-880F11429B83}" dt="2026-09-30T13:15:11.009" v="14521" actId="1076"/>
          <ac:spMkLst>
            <pc:docMk/>
            <pc:sldMk cId="2902969022" sldId="666"/>
            <ac:spMk id="9219" creationId="{E16A3AD7-0429-8B3F-775B-74CE5000AAD3}"/>
          </ac:spMkLst>
        </pc:spChg>
      </pc:sldChg>
      <pc:sldChg chg="add del">
        <pc:chgData name="Alamprese, Helena" userId="e4c1cb75-4912-40c2-ae7b-231cfc6d7ac1" providerId="ADAL" clId="{ECE5F772-3674-467A-B0B1-880F11429B83}" dt="2026-09-30T13:13:04.872" v="14496"/>
        <pc:sldMkLst>
          <pc:docMk/>
          <pc:sldMk cId="3692977545" sldId="667"/>
        </pc:sldMkLst>
      </pc:sldChg>
      <pc:sldMasterChg chg="modSldLayout">
        <pc:chgData name="Alamprese, Helena" userId="e4c1cb75-4912-40c2-ae7b-231cfc6d7ac1" providerId="ADAL" clId="{ECE5F772-3674-467A-B0B1-880F11429B83}" dt="2026-09-30T11:13:40.808" v="13651" actId="1076"/>
        <pc:sldMasterMkLst>
          <pc:docMk/>
          <pc:sldMasterMk cId="3239425277" sldId="2147484010"/>
        </pc:sldMasterMkLst>
        <pc:sldLayoutChg chg="modSp mod">
          <pc:chgData name="Alamprese, Helena" userId="e4c1cb75-4912-40c2-ae7b-231cfc6d7ac1" providerId="ADAL" clId="{ECE5F772-3674-467A-B0B1-880F11429B83}" dt="2026-09-30T11:13:40.808" v="13651" actId="1076"/>
          <pc:sldLayoutMkLst>
            <pc:docMk/>
            <pc:sldMasterMk cId="3239425277" sldId="2147484010"/>
            <pc:sldLayoutMk cId="1090798244" sldId="2147484012"/>
          </pc:sldLayoutMkLst>
          <pc:spChg chg="mod">
            <ac:chgData name="Alamprese, Helena" userId="e4c1cb75-4912-40c2-ae7b-231cfc6d7ac1" providerId="ADAL" clId="{ECE5F772-3674-467A-B0B1-880F11429B83}" dt="2026-09-30T11:13:40.808" v="13651" actId="1076"/>
            <ac:spMkLst>
              <pc:docMk/>
              <pc:sldMasterMk cId="3239425277" sldId="2147484010"/>
              <pc:sldLayoutMk cId="1090798244" sldId="2147484012"/>
              <ac:spMk id="2" creationId="{00000000-0000-0000-0000-000000000000}"/>
            </ac:spMkLst>
          </pc:spChg>
          <pc:picChg chg="mod">
            <ac:chgData name="Alamprese, Helena" userId="e4c1cb75-4912-40c2-ae7b-231cfc6d7ac1" providerId="ADAL" clId="{ECE5F772-3674-467A-B0B1-880F11429B83}" dt="2026-09-30T11:13:28.175" v="13649" actId="1076"/>
            <ac:picMkLst>
              <pc:docMk/>
              <pc:sldMasterMk cId="3239425277" sldId="2147484010"/>
              <pc:sldLayoutMk cId="1090798244" sldId="2147484012"/>
              <ac:picMk id="11" creationId="{00000000-0000-0000-0000-000000000000}"/>
            </ac:picMkLst>
          </pc:picChg>
        </pc:sldLayoutChg>
      </pc:sldMasterChg>
    </pc:docChg>
  </pc:docChgLst>
  <pc:docChgLst>
    <pc:chgData name="Alamprese, Helena" userId="e4c1cb75-4912-40c2-ae7b-231cfc6d7ac1" providerId="ADAL" clId="{78C9C125-5873-4DAC-9976-0A9AF4E430BC}"/>
    <pc:docChg chg="undo redo custSel addSld delSld modSld sldOrd">
      <pc:chgData name="Alamprese, Helena" userId="e4c1cb75-4912-40c2-ae7b-231cfc6d7ac1" providerId="ADAL" clId="{78C9C125-5873-4DAC-9976-0A9AF4E430BC}" dt="2026-09-14T15:22:04.835" v="2851" actId="1076"/>
      <pc:docMkLst>
        <pc:docMk/>
      </pc:docMkLst>
      <pc:sldChg chg="modSp mod">
        <pc:chgData name="Alamprese, Helena" userId="e4c1cb75-4912-40c2-ae7b-231cfc6d7ac1" providerId="ADAL" clId="{78C9C125-5873-4DAC-9976-0A9AF4E430BC}" dt="2026-09-11T16:40:52.330" v="2613" actId="20577"/>
        <pc:sldMkLst>
          <pc:docMk/>
          <pc:sldMk cId="759146898" sldId="604"/>
        </pc:sldMkLst>
        <pc:spChg chg="mod">
          <ac:chgData name="Alamprese, Helena" userId="e4c1cb75-4912-40c2-ae7b-231cfc6d7ac1" providerId="ADAL" clId="{78C9C125-5873-4DAC-9976-0A9AF4E430BC}" dt="2026-09-11T16:40:52.330" v="2613" actId="20577"/>
          <ac:spMkLst>
            <pc:docMk/>
            <pc:sldMk cId="759146898" sldId="604"/>
            <ac:spMk id="6" creationId="{04ADBE93-9475-CF86-8EA9-0CD1ED5D59AC}"/>
          </ac:spMkLst>
        </pc:spChg>
      </pc:sldChg>
      <pc:sldChg chg="modSp mod">
        <pc:chgData name="Alamprese, Helena" userId="e4c1cb75-4912-40c2-ae7b-231cfc6d7ac1" providerId="ADAL" clId="{78C9C125-5873-4DAC-9976-0A9AF4E430BC}" dt="2026-09-11T16:42:34.951" v="2681" actId="20577"/>
        <pc:sldMkLst>
          <pc:docMk/>
          <pc:sldMk cId="335141416" sldId="622"/>
        </pc:sldMkLst>
        <pc:spChg chg="mod">
          <ac:chgData name="Alamprese, Helena" userId="e4c1cb75-4912-40c2-ae7b-231cfc6d7ac1" providerId="ADAL" clId="{78C9C125-5873-4DAC-9976-0A9AF4E430BC}" dt="2026-09-11T16:42:34.951" v="2681" actId="20577"/>
          <ac:spMkLst>
            <pc:docMk/>
            <pc:sldMk cId="335141416" sldId="622"/>
            <ac:spMk id="6" creationId="{92056B96-1AF5-0F90-336E-156826568832}"/>
          </ac:spMkLst>
        </pc:spChg>
      </pc:sldChg>
      <pc:sldChg chg="modSp mod">
        <pc:chgData name="Alamprese, Helena" userId="e4c1cb75-4912-40c2-ae7b-231cfc6d7ac1" providerId="ADAL" clId="{78C9C125-5873-4DAC-9976-0A9AF4E430BC}" dt="2026-09-11T16:56:58.536" v="2709" actId="20577"/>
        <pc:sldMkLst>
          <pc:docMk/>
          <pc:sldMk cId="1085459341" sldId="638"/>
        </pc:sldMkLst>
        <pc:spChg chg="mod">
          <ac:chgData name="Alamprese, Helena" userId="e4c1cb75-4912-40c2-ae7b-231cfc6d7ac1" providerId="ADAL" clId="{78C9C125-5873-4DAC-9976-0A9AF4E430BC}" dt="2026-09-04T16:23:52.795" v="317" actId="14100"/>
          <ac:spMkLst>
            <pc:docMk/>
            <pc:sldMk cId="1085459341" sldId="638"/>
            <ac:spMk id="8" creationId="{07A0568A-CB1F-AF0A-346B-E740160716E6}"/>
          </ac:spMkLst>
        </pc:spChg>
        <pc:spChg chg="mod">
          <ac:chgData name="Alamprese, Helena" userId="e4c1cb75-4912-40c2-ae7b-231cfc6d7ac1" providerId="ADAL" clId="{78C9C125-5873-4DAC-9976-0A9AF4E430BC}" dt="2026-09-04T16:24:07.709" v="319" actId="207"/>
          <ac:spMkLst>
            <pc:docMk/>
            <pc:sldMk cId="1085459341" sldId="638"/>
            <ac:spMk id="38" creationId="{DE31EA7D-AFF7-7848-BB4E-3BE6E665DF5F}"/>
          </ac:spMkLst>
        </pc:spChg>
        <pc:spChg chg="mod">
          <ac:chgData name="Alamprese, Helena" userId="e4c1cb75-4912-40c2-ae7b-231cfc6d7ac1" providerId="ADAL" clId="{78C9C125-5873-4DAC-9976-0A9AF4E430BC}" dt="2026-09-11T16:56:58.536" v="2709" actId="20577"/>
          <ac:spMkLst>
            <pc:docMk/>
            <pc:sldMk cId="1085459341" sldId="638"/>
            <ac:spMk id="48" creationId="{753252C0-092B-28BA-8952-E29713300E47}"/>
          </ac:spMkLst>
        </pc:spChg>
      </pc:sldChg>
      <pc:sldChg chg="modSp">
        <pc:chgData name="Alamprese, Helena" userId="e4c1cb75-4912-40c2-ae7b-231cfc6d7ac1" providerId="ADAL" clId="{78C9C125-5873-4DAC-9976-0A9AF4E430BC}" dt="2026-09-11T16:55:11.599" v="2696" actId="20577"/>
        <pc:sldMkLst>
          <pc:docMk/>
          <pc:sldMk cId="3694032921" sldId="648"/>
        </pc:sldMkLst>
        <pc:spChg chg="mod">
          <ac:chgData name="Alamprese, Helena" userId="e4c1cb75-4912-40c2-ae7b-231cfc6d7ac1" providerId="ADAL" clId="{78C9C125-5873-4DAC-9976-0A9AF4E430BC}" dt="2026-09-11T16:55:11.599" v="2696" actId="20577"/>
          <ac:spMkLst>
            <pc:docMk/>
            <pc:sldMk cId="3694032921" sldId="648"/>
            <ac:spMk id="10" creationId="{3A5C51B7-6CEE-AB0C-126F-B9BC536E3C92}"/>
          </ac:spMkLst>
        </pc:spChg>
      </pc:sldChg>
      <pc:sldChg chg="modSp mod">
        <pc:chgData name="Alamprese, Helena" userId="e4c1cb75-4912-40c2-ae7b-231cfc6d7ac1" providerId="ADAL" clId="{78C9C125-5873-4DAC-9976-0A9AF4E430BC}" dt="2026-09-11T16:56:24.807" v="2707" actId="20577"/>
        <pc:sldMkLst>
          <pc:docMk/>
          <pc:sldMk cId="2151502822" sldId="649"/>
        </pc:sldMkLst>
        <pc:spChg chg="mod">
          <ac:chgData name="Alamprese, Helena" userId="e4c1cb75-4912-40c2-ae7b-231cfc6d7ac1" providerId="ADAL" clId="{78C9C125-5873-4DAC-9976-0A9AF4E430BC}" dt="2026-09-11T16:56:24.807" v="2707" actId="20577"/>
          <ac:spMkLst>
            <pc:docMk/>
            <pc:sldMk cId="2151502822" sldId="649"/>
            <ac:spMk id="6" creationId="{7561C899-5A9B-453C-DB38-C246CC3BAFB9}"/>
          </ac:spMkLst>
        </pc:spChg>
      </pc:sldChg>
      <pc:sldChg chg="modSp mod">
        <pc:chgData name="Alamprese, Helena" userId="e4c1cb75-4912-40c2-ae7b-231cfc6d7ac1" providerId="ADAL" clId="{78C9C125-5873-4DAC-9976-0A9AF4E430BC}" dt="2026-09-07T22:57:41.439" v="1037" actId="20577"/>
        <pc:sldMkLst>
          <pc:docMk/>
          <pc:sldMk cId="2426393666" sldId="651"/>
        </pc:sldMkLst>
        <pc:spChg chg="mod">
          <ac:chgData name="Alamprese, Helena" userId="e4c1cb75-4912-40c2-ae7b-231cfc6d7ac1" providerId="ADAL" clId="{78C9C125-5873-4DAC-9976-0A9AF4E430BC}" dt="2026-09-07T22:57:41.439" v="1037" actId="20577"/>
          <ac:spMkLst>
            <pc:docMk/>
            <pc:sldMk cId="2426393666" sldId="651"/>
            <ac:spMk id="7" creationId="{06A2619E-3991-6B70-8886-A2AC6476BDA8}"/>
          </ac:spMkLst>
        </pc:spChg>
        <pc:spChg chg="mod">
          <ac:chgData name="Alamprese, Helena" userId="e4c1cb75-4912-40c2-ae7b-231cfc6d7ac1" providerId="ADAL" clId="{78C9C125-5873-4DAC-9976-0A9AF4E430BC}" dt="2026-09-04T16:25:17.748" v="331" actId="20577"/>
          <ac:spMkLst>
            <pc:docMk/>
            <pc:sldMk cId="2426393666" sldId="651"/>
            <ac:spMk id="8" creationId="{04F28503-624B-2211-B7C6-F44498090191}"/>
          </ac:spMkLst>
        </pc:spChg>
        <pc:spChg chg="mod">
          <ac:chgData name="Alamprese, Helena" userId="e4c1cb75-4912-40c2-ae7b-231cfc6d7ac1" providerId="ADAL" clId="{78C9C125-5873-4DAC-9976-0A9AF4E430BC}" dt="2026-09-04T16:25:37.210" v="336" actId="1076"/>
          <ac:spMkLst>
            <pc:docMk/>
            <pc:sldMk cId="2426393666" sldId="651"/>
            <ac:spMk id="24" creationId="{99925B2C-54FA-A309-EBA5-F681F87A9D77}"/>
          </ac:spMkLst>
        </pc:spChg>
        <pc:spChg chg="mod">
          <ac:chgData name="Alamprese, Helena" userId="e4c1cb75-4912-40c2-ae7b-231cfc6d7ac1" providerId="ADAL" clId="{78C9C125-5873-4DAC-9976-0A9AF4E430BC}" dt="2026-09-04T16:25:56.041" v="340" actId="20577"/>
          <ac:spMkLst>
            <pc:docMk/>
            <pc:sldMk cId="2426393666" sldId="651"/>
            <ac:spMk id="35" creationId="{D0B368F5-3B55-89A2-DF28-88021E72E1E1}"/>
          </ac:spMkLst>
        </pc:spChg>
        <pc:grpChg chg="mod">
          <ac:chgData name="Alamprese, Helena" userId="e4c1cb75-4912-40c2-ae7b-231cfc6d7ac1" providerId="ADAL" clId="{78C9C125-5873-4DAC-9976-0A9AF4E430BC}" dt="2026-09-04T16:25:39.558" v="337" actId="1076"/>
          <ac:grpSpMkLst>
            <pc:docMk/>
            <pc:sldMk cId="2426393666" sldId="651"/>
            <ac:grpSpMk id="11" creationId="{7259773A-F61E-E1F3-6A83-7E1562F85BE9}"/>
          </ac:grpSpMkLst>
        </pc:grpChg>
        <pc:grpChg chg="mod">
          <ac:chgData name="Alamprese, Helena" userId="e4c1cb75-4912-40c2-ae7b-231cfc6d7ac1" providerId="ADAL" clId="{78C9C125-5873-4DAC-9976-0A9AF4E430BC}" dt="2026-09-04T16:25:34.102" v="335" actId="1076"/>
          <ac:grpSpMkLst>
            <pc:docMk/>
            <pc:sldMk cId="2426393666" sldId="651"/>
            <ac:grpSpMk id="18" creationId="{8F75D431-C4E7-5B8C-8A96-00CB900FAD5B}"/>
          </ac:grpSpMkLst>
        </pc:grpChg>
        <pc:grpChg chg="mod">
          <ac:chgData name="Alamprese, Helena" userId="e4c1cb75-4912-40c2-ae7b-231cfc6d7ac1" providerId="ADAL" clId="{78C9C125-5873-4DAC-9976-0A9AF4E430BC}" dt="2026-09-04T16:25:50.391" v="338" actId="1076"/>
          <ac:grpSpMkLst>
            <pc:docMk/>
            <pc:sldMk cId="2426393666" sldId="651"/>
            <ac:grpSpMk id="22" creationId="{7781294B-3036-0A0A-8B38-921B8B0E2326}"/>
          </ac:grpSpMkLst>
        </pc:grpChg>
      </pc:sldChg>
      <pc:sldChg chg="addSp delSp modSp mod">
        <pc:chgData name="Alamprese, Helena" userId="e4c1cb75-4912-40c2-ae7b-231cfc6d7ac1" providerId="ADAL" clId="{78C9C125-5873-4DAC-9976-0A9AF4E430BC}" dt="2026-09-10T13:30:42.366" v="1971" actId="1076"/>
        <pc:sldMkLst>
          <pc:docMk/>
          <pc:sldMk cId="534185972" sldId="653"/>
        </pc:sldMkLst>
        <pc:spChg chg="mod topLvl">
          <ac:chgData name="Alamprese, Helena" userId="e4c1cb75-4912-40c2-ae7b-231cfc6d7ac1" providerId="ADAL" clId="{78C9C125-5873-4DAC-9976-0A9AF4E430BC}" dt="2026-09-03T16:06:44.755" v="228" actId="165"/>
          <ac:spMkLst>
            <pc:docMk/>
            <pc:sldMk cId="534185972" sldId="653"/>
            <ac:spMk id="5" creationId="{B7DDC966-2A60-BF8D-28D7-19D30885306B}"/>
          </ac:spMkLst>
        </pc:spChg>
        <pc:spChg chg="add mod">
          <ac:chgData name="Alamprese, Helena" userId="e4c1cb75-4912-40c2-ae7b-231cfc6d7ac1" providerId="ADAL" clId="{78C9C125-5873-4DAC-9976-0A9AF4E430BC}" dt="2026-09-08T14:46:52.266" v="1206" actId="1036"/>
          <ac:spMkLst>
            <pc:docMk/>
            <pc:sldMk cId="534185972" sldId="653"/>
            <ac:spMk id="6" creationId="{1CD2DC81-E198-2ABF-5A73-86920C2C6A3F}"/>
          </ac:spMkLst>
        </pc:spChg>
        <pc:spChg chg="mod">
          <ac:chgData name="Alamprese, Helena" userId="e4c1cb75-4912-40c2-ae7b-231cfc6d7ac1" providerId="ADAL" clId="{78C9C125-5873-4DAC-9976-0A9AF4E430BC}" dt="2026-09-10T13:28:21.802" v="1924" actId="255"/>
          <ac:spMkLst>
            <pc:docMk/>
            <pc:sldMk cId="534185972" sldId="653"/>
            <ac:spMk id="8" creationId="{59E6553B-EB93-FE27-7457-3BD96C952C18}"/>
          </ac:spMkLst>
        </pc:spChg>
        <pc:spChg chg="mod topLvl">
          <ac:chgData name="Alamprese, Helena" userId="e4c1cb75-4912-40c2-ae7b-231cfc6d7ac1" providerId="ADAL" clId="{78C9C125-5873-4DAC-9976-0A9AF4E430BC}" dt="2026-09-10T13:30:31.862" v="1968" actId="1076"/>
          <ac:spMkLst>
            <pc:docMk/>
            <pc:sldMk cId="534185972" sldId="653"/>
            <ac:spMk id="9" creationId="{CC587660-AF7B-DF95-A3A6-E7599FF0A6DC}"/>
          </ac:spMkLst>
        </pc:spChg>
        <pc:spChg chg="mod">
          <ac:chgData name="Alamprese, Helena" userId="e4c1cb75-4912-40c2-ae7b-231cfc6d7ac1" providerId="ADAL" clId="{78C9C125-5873-4DAC-9976-0A9AF4E430BC}" dt="2026-09-10T13:30:36.918" v="1969" actId="1076"/>
          <ac:spMkLst>
            <pc:docMk/>
            <pc:sldMk cId="534185972" sldId="653"/>
            <ac:spMk id="17" creationId="{E3738C0E-B5A2-8212-4B98-228852F03A97}"/>
          </ac:spMkLst>
        </pc:spChg>
        <pc:grpChg chg="add mod">
          <ac:chgData name="Alamprese, Helena" userId="e4c1cb75-4912-40c2-ae7b-231cfc6d7ac1" providerId="ADAL" clId="{78C9C125-5873-4DAC-9976-0A9AF4E430BC}" dt="2026-09-10T13:30:40.358" v="1970" actId="1076"/>
          <ac:grpSpMkLst>
            <pc:docMk/>
            <pc:sldMk cId="534185972" sldId="653"/>
            <ac:grpSpMk id="10" creationId="{7949B761-1844-E440-4888-D94B662E3D31}"/>
          </ac:grpSpMkLst>
        </pc:grpChg>
        <pc:picChg chg="add mod">
          <ac:chgData name="Alamprese, Helena" userId="e4c1cb75-4912-40c2-ae7b-231cfc6d7ac1" providerId="ADAL" clId="{78C9C125-5873-4DAC-9976-0A9AF4E430BC}" dt="2026-09-03T16:07:09.255" v="238" actId="1076"/>
          <ac:picMkLst>
            <pc:docMk/>
            <pc:sldMk cId="534185972" sldId="653"/>
            <ac:picMk id="7" creationId="{5E99CBBF-7C9D-5EF8-2AB9-81E8DAD85AB7}"/>
          </ac:picMkLst>
        </pc:picChg>
        <pc:picChg chg="add mod">
          <ac:chgData name="Alamprese, Helena" userId="e4c1cb75-4912-40c2-ae7b-231cfc6d7ac1" providerId="ADAL" clId="{78C9C125-5873-4DAC-9976-0A9AF4E430BC}" dt="2026-09-10T13:30:42.366" v="1971" actId="1076"/>
          <ac:picMkLst>
            <pc:docMk/>
            <pc:sldMk cId="534185972" sldId="653"/>
            <ac:picMk id="16" creationId="{3F1ADB37-008E-96E1-D86A-7DA133B3315C}"/>
          </ac:picMkLst>
        </pc:picChg>
        <pc:picChg chg="add mod">
          <ac:chgData name="Alamprese, Helena" userId="e4c1cb75-4912-40c2-ae7b-231cfc6d7ac1" providerId="ADAL" clId="{78C9C125-5873-4DAC-9976-0A9AF4E430BC}" dt="2026-09-08T14:45:05.681" v="1190" actId="164"/>
          <ac:picMkLst>
            <pc:docMk/>
            <pc:sldMk cId="534185972" sldId="653"/>
            <ac:picMk id="20" creationId="{FD0AF1E5-9F20-5044-B087-9CB4418F4E7D}"/>
          </ac:picMkLst>
        </pc:picChg>
      </pc:sldChg>
      <pc:sldChg chg="modSp">
        <pc:chgData name="Alamprese, Helena" userId="e4c1cb75-4912-40c2-ae7b-231cfc6d7ac1" providerId="ADAL" clId="{78C9C125-5873-4DAC-9976-0A9AF4E430BC}" dt="2026-09-11T17:01:48.033" v="2722" actId="20577"/>
        <pc:sldMkLst>
          <pc:docMk/>
          <pc:sldMk cId="2374792344" sldId="655"/>
        </pc:sldMkLst>
        <pc:spChg chg="mod">
          <ac:chgData name="Alamprese, Helena" userId="e4c1cb75-4912-40c2-ae7b-231cfc6d7ac1" providerId="ADAL" clId="{78C9C125-5873-4DAC-9976-0A9AF4E430BC}" dt="2026-09-11T17:01:48.033" v="2722" actId="20577"/>
          <ac:spMkLst>
            <pc:docMk/>
            <pc:sldMk cId="2374792344" sldId="655"/>
            <ac:spMk id="7" creationId="{67A6D0AF-DC6B-89EA-3663-7EEA4C4F84C5}"/>
          </ac:spMkLst>
        </pc:spChg>
      </pc:sldChg>
      <pc:sldChg chg="addSp delSp modSp mod">
        <pc:chgData name="Alamprese, Helena" userId="e4c1cb75-4912-40c2-ae7b-231cfc6d7ac1" providerId="ADAL" clId="{78C9C125-5873-4DAC-9976-0A9AF4E430BC}" dt="2026-09-14T15:19:44.642" v="2831" actId="1076"/>
        <pc:sldMkLst>
          <pc:docMk/>
          <pc:sldMk cId="3391583795" sldId="656"/>
        </pc:sldMkLst>
        <pc:spChg chg="mod">
          <ac:chgData name="Alamprese, Helena" userId="e4c1cb75-4912-40c2-ae7b-231cfc6d7ac1" providerId="ADAL" clId="{78C9C125-5873-4DAC-9976-0A9AF4E430BC}" dt="2026-09-11T16:58:26.054" v="2714" actId="20577"/>
          <ac:spMkLst>
            <pc:docMk/>
            <pc:sldMk cId="3391583795" sldId="656"/>
            <ac:spMk id="3" creationId="{A4773365-9F99-D7CD-7AD4-904EF2A8E5D8}"/>
          </ac:spMkLst>
        </pc:spChg>
        <pc:spChg chg="mod topLvl">
          <ac:chgData name="Alamprese, Helena" userId="e4c1cb75-4912-40c2-ae7b-231cfc6d7ac1" providerId="ADAL" clId="{78C9C125-5873-4DAC-9976-0A9AF4E430BC}" dt="2026-09-04T16:48:43.746" v="857" actId="164"/>
          <ac:spMkLst>
            <pc:docMk/>
            <pc:sldMk cId="3391583795" sldId="656"/>
            <ac:spMk id="5" creationId="{A5607A92-D064-D421-C570-F85170EA4E2D}"/>
          </ac:spMkLst>
        </pc:spChg>
        <pc:spChg chg="add mod">
          <ac:chgData name="Alamprese, Helena" userId="e4c1cb75-4912-40c2-ae7b-231cfc6d7ac1" providerId="ADAL" clId="{78C9C125-5873-4DAC-9976-0A9AF4E430BC}" dt="2026-09-11T16:12:46.043" v="2348" actId="1076"/>
          <ac:spMkLst>
            <pc:docMk/>
            <pc:sldMk cId="3391583795" sldId="656"/>
            <ac:spMk id="7" creationId="{927F3A04-F35B-C331-A6EF-B8A5DE0CE58D}"/>
          </ac:spMkLst>
        </pc:spChg>
        <pc:spChg chg="mod topLvl">
          <ac:chgData name="Alamprese, Helena" userId="e4c1cb75-4912-40c2-ae7b-231cfc6d7ac1" providerId="ADAL" clId="{78C9C125-5873-4DAC-9976-0A9AF4E430BC}" dt="2026-09-14T15:17:29.454" v="2813" actId="1076"/>
          <ac:spMkLst>
            <pc:docMk/>
            <pc:sldMk cId="3391583795" sldId="656"/>
            <ac:spMk id="8" creationId="{0BD9DECE-5FBC-D99C-FA77-07236C66B730}"/>
          </ac:spMkLst>
        </pc:spChg>
        <pc:spChg chg="mod">
          <ac:chgData name="Alamprese, Helena" userId="e4c1cb75-4912-40c2-ae7b-231cfc6d7ac1" providerId="ADAL" clId="{78C9C125-5873-4DAC-9976-0A9AF4E430BC}" dt="2026-09-14T15:18:18.577" v="2823" actId="1076"/>
          <ac:spMkLst>
            <pc:docMk/>
            <pc:sldMk cId="3391583795" sldId="656"/>
            <ac:spMk id="10" creationId="{9EA0933C-A402-56D1-8CF5-80DE35693DCC}"/>
          </ac:spMkLst>
        </pc:spChg>
        <pc:spChg chg="add mod">
          <ac:chgData name="Alamprese, Helena" userId="e4c1cb75-4912-40c2-ae7b-231cfc6d7ac1" providerId="ADAL" clId="{78C9C125-5873-4DAC-9976-0A9AF4E430BC}" dt="2026-09-08T17:55:48.917" v="1681" actId="1076"/>
          <ac:spMkLst>
            <pc:docMk/>
            <pc:sldMk cId="3391583795" sldId="656"/>
            <ac:spMk id="11" creationId="{7FA8D579-C970-B1CD-975B-69021048BAC4}"/>
          </ac:spMkLst>
        </pc:spChg>
        <pc:spChg chg="add del mod">
          <ac:chgData name="Alamprese, Helena" userId="e4c1cb75-4912-40c2-ae7b-231cfc6d7ac1" providerId="ADAL" clId="{78C9C125-5873-4DAC-9976-0A9AF4E430BC}" dt="2026-09-14T15:17:50.320" v="2821" actId="1076"/>
          <ac:spMkLst>
            <pc:docMk/>
            <pc:sldMk cId="3391583795" sldId="656"/>
            <ac:spMk id="29" creationId="{F33334D2-8D47-3FAE-03FF-236C6A1EC54B}"/>
          </ac:spMkLst>
        </pc:spChg>
        <pc:spChg chg="add del mod">
          <ac:chgData name="Alamprese, Helena" userId="e4c1cb75-4912-40c2-ae7b-231cfc6d7ac1" providerId="ADAL" clId="{78C9C125-5873-4DAC-9976-0A9AF4E430BC}" dt="2026-09-14T15:17:44.678" v="2820" actId="1076"/>
          <ac:spMkLst>
            <pc:docMk/>
            <pc:sldMk cId="3391583795" sldId="656"/>
            <ac:spMk id="33" creationId="{73FDB437-7C86-30C5-18E9-BF3F7574FA16}"/>
          </ac:spMkLst>
        </pc:spChg>
        <pc:grpChg chg="mod topLvl">
          <ac:chgData name="Alamprese, Helena" userId="e4c1cb75-4912-40c2-ae7b-231cfc6d7ac1" providerId="ADAL" clId="{78C9C125-5873-4DAC-9976-0A9AF4E430BC}" dt="2026-09-14T15:17:16.702" v="2812" actId="164"/>
          <ac:grpSpMkLst>
            <pc:docMk/>
            <pc:sldMk cId="3391583795" sldId="656"/>
            <ac:grpSpMk id="13" creationId="{19E69B5E-D0C6-6C81-203C-2C7684B71FA0}"/>
          </ac:grpSpMkLst>
        </pc:grpChg>
        <pc:grpChg chg="add del mod">
          <ac:chgData name="Alamprese, Helena" userId="e4c1cb75-4912-40c2-ae7b-231cfc6d7ac1" providerId="ADAL" clId="{78C9C125-5873-4DAC-9976-0A9AF4E430BC}" dt="2026-09-14T15:15:44.072" v="2792" actId="165"/>
          <ac:grpSpMkLst>
            <pc:docMk/>
            <pc:sldMk cId="3391583795" sldId="656"/>
            <ac:grpSpMk id="19" creationId="{E009C611-69EF-214D-E171-B869A8112AE3}"/>
          </ac:grpSpMkLst>
        </pc:grpChg>
        <pc:grpChg chg="add del">
          <ac:chgData name="Alamprese, Helena" userId="e4c1cb75-4912-40c2-ae7b-231cfc6d7ac1" providerId="ADAL" clId="{78C9C125-5873-4DAC-9976-0A9AF4E430BC}" dt="2026-09-14T15:15:29.601" v="2783" actId="478"/>
          <ac:grpSpMkLst>
            <pc:docMk/>
            <pc:sldMk cId="3391583795" sldId="656"/>
            <ac:grpSpMk id="21" creationId="{726595AD-AAAA-B419-026F-A954046B6C68}"/>
          </ac:grpSpMkLst>
        </pc:grpChg>
        <pc:picChg chg="add mod">
          <ac:chgData name="Alamprese, Helena" userId="e4c1cb75-4912-40c2-ae7b-231cfc6d7ac1" providerId="ADAL" clId="{78C9C125-5873-4DAC-9976-0A9AF4E430BC}" dt="2026-09-04T16:48:43.746" v="857" actId="164"/>
          <ac:picMkLst>
            <pc:docMk/>
            <pc:sldMk cId="3391583795" sldId="656"/>
            <ac:picMk id="6" creationId="{90195145-2A3B-82D2-94E4-5CEE916941CC}"/>
          </ac:picMkLst>
        </pc:picChg>
        <pc:picChg chg="add mod ord">
          <ac:chgData name="Alamprese, Helena" userId="e4c1cb75-4912-40c2-ae7b-231cfc6d7ac1" providerId="ADAL" clId="{78C9C125-5873-4DAC-9976-0A9AF4E430BC}" dt="2026-09-08T16:06:28.873" v="1439" actId="1076"/>
          <ac:picMkLst>
            <pc:docMk/>
            <pc:sldMk cId="3391583795" sldId="656"/>
            <ac:picMk id="9" creationId="{B6041DA7-5D7B-F0D1-B153-514F91230B9A}"/>
          </ac:picMkLst>
        </pc:picChg>
        <pc:picChg chg="add mod ord">
          <ac:chgData name="Alamprese, Helena" userId="e4c1cb75-4912-40c2-ae7b-231cfc6d7ac1" providerId="ADAL" clId="{78C9C125-5873-4DAC-9976-0A9AF4E430BC}" dt="2026-09-08T16:01:30.938" v="1309" actId="166"/>
          <ac:picMkLst>
            <pc:docMk/>
            <pc:sldMk cId="3391583795" sldId="656"/>
            <ac:picMk id="12" creationId="{5274734B-7B75-69D7-9A02-1A0431B7C279}"/>
          </ac:picMkLst>
        </pc:picChg>
        <pc:picChg chg="add mod">
          <ac:chgData name="Alamprese, Helena" userId="e4c1cb75-4912-40c2-ae7b-231cfc6d7ac1" providerId="ADAL" clId="{78C9C125-5873-4DAC-9976-0A9AF4E430BC}" dt="2026-09-08T16:01:00.706" v="1302" actId="1076"/>
          <ac:picMkLst>
            <pc:docMk/>
            <pc:sldMk cId="3391583795" sldId="656"/>
            <ac:picMk id="15" creationId="{3318727F-25BB-DC95-7C6E-567498256240}"/>
          </ac:picMkLst>
        </pc:picChg>
        <pc:picChg chg="add mod ord">
          <ac:chgData name="Alamprese, Helena" userId="e4c1cb75-4912-40c2-ae7b-231cfc6d7ac1" providerId="ADAL" clId="{78C9C125-5873-4DAC-9976-0A9AF4E430BC}" dt="2026-09-08T16:06:17.235" v="1438" actId="1076"/>
          <ac:picMkLst>
            <pc:docMk/>
            <pc:sldMk cId="3391583795" sldId="656"/>
            <ac:picMk id="22" creationId="{C5E6FA69-6F36-F8E9-76B1-C2AC72C3300A}"/>
          </ac:picMkLst>
        </pc:picChg>
        <pc:picChg chg="add mod">
          <ac:chgData name="Alamprese, Helena" userId="e4c1cb75-4912-40c2-ae7b-231cfc6d7ac1" providerId="ADAL" clId="{78C9C125-5873-4DAC-9976-0A9AF4E430BC}" dt="2026-09-08T16:01:44.053" v="1310" actId="1076"/>
          <ac:picMkLst>
            <pc:docMk/>
            <pc:sldMk cId="3391583795" sldId="656"/>
            <ac:picMk id="24" creationId="{698EB7FB-DB77-580B-161B-C089253F8ABF}"/>
          </ac:picMkLst>
        </pc:picChg>
        <pc:picChg chg="add del mod">
          <ac:chgData name="Alamprese, Helena" userId="e4c1cb75-4912-40c2-ae7b-231cfc6d7ac1" providerId="ADAL" clId="{78C9C125-5873-4DAC-9976-0A9AF4E430BC}" dt="2026-09-14T15:17:36.624" v="2817" actId="1036"/>
          <ac:picMkLst>
            <pc:docMk/>
            <pc:sldMk cId="3391583795" sldId="656"/>
            <ac:picMk id="28" creationId="{6C34412A-F80F-CA3F-4035-C2749DB217D4}"/>
          </ac:picMkLst>
        </pc:picChg>
        <pc:picChg chg="add del mod">
          <ac:chgData name="Alamprese, Helena" userId="e4c1cb75-4912-40c2-ae7b-231cfc6d7ac1" providerId="ADAL" clId="{78C9C125-5873-4DAC-9976-0A9AF4E430BC}" dt="2026-09-14T15:17:40.216" v="2819" actId="1076"/>
          <ac:picMkLst>
            <pc:docMk/>
            <pc:sldMk cId="3391583795" sldId="656"/>
            <ac:picMk id="32" creationId="{186E384E-3E7F-8610-F182-7F02A3F5FA4C}"/>
          </ac:picMkLst>
        </pc:picChg>
      </pc:sldChg>
      <pc:sldChg chg="modSp mod">
        <pc:chgData name="Alamprese, Helena" userId="e4c1cb75-4912-40c2-ae7b-231cfc6d7ac1" providerId="ADAL" clId="{78C9C125-5873-4DAC-9976-0A9AF4E430BC}" dt="2026-09-11T16:54:46.052" v="2691" actId="20577"/>
        <pc:sldMkLst>
          <pc:docMk/>
          <pc:sldMk cId="4282198874" sldId="657"/>
        </pc:sldMkLst>
        <pc:spChg chg="mod">
          <ac:chgData name="Alamprese, Helena" userId="e4c1cb75-4912-40c2-ae7b-231cfc6d7ac1" providerId="ADAL" clId="{78C9C125-5873-4DAC-9976-0A9AF4E430BC}" dt="2026-09-11T16:54:46.052" v="2691" actId="20577"/>
          <ac:spMkLst>
            <pc:docMk/>
            <pc:sldMk cId="4282198874" sldId="657"/>
            <ac:spMk id="14" creationId="{8938FE8E-02E9-2409-7FD0-F3F234A14EF3}"/>
          </ac:spMkLst>
        </pc:spChg>
      </pc:sldChg>
      <pc:sldChg chg="addSp delSp modSp mod">
        <pc:chgData name="Alamprese, Helena" userId="e4c1cb75-4912-40c2-ae7b-231cfc6d7ac1" providerId="ADAL" clId="{78C9C125-5873-4DAC-9976-0A9AF4E430BC}" dt="2026-09-11T16:58:14.518" v="2713" actId="20577"/>
        <pc:sldMkLst>
          <pc:docMk/>
          <pc:sldMk cId="1467200741" sldId="658"/>
        </pc:sldMkLst>
        <pc:spChg chg="mod">
          <ac:chgData name="Alamprese, Helena" userId="e4c1cb75-4912-40c2-ae7b-231cfc6d7ac1" providerId="ADAL" clId="{78C9C125-5873-4DAC-9976-0A9AF4E430BC}" dt="2026-09-11T16:57:39.522" v="2710" actId="20577"/>
          <ac:spMkLst>
            <pc:docMk/>
            <pc:sldMk cId="1467200741" sldId="658"/>
            <ac:spMk id="3" creationId="{9F76BBE6-EEAF-6E89-017F-5F5F61FEC3EF}"/>
          </ac:spMkLst>
        </pc:spChg>
        <pc:spChg chg="mod">
          <ac:chgData name="Alamprese, Helena" userId="e4c1cb75-4912-40c2-ae7b-231cfc6d7ac1" providerId="ADAL" clId="{78C9C125-5873-4DAC-9976-0A9AF4E430BC}" dt="2026-09-10T13:09:21.033" v="1720" actId="1076"/>
          <ac:spMkLst>
            <pc:docMk/>
            <pc:sldMk cId="1467200741" sldId="658"/>
            <ac:spMk id="5" creationId="{C0EC41F2-C6E5-8151-836F-96316DBA8715}"/>
          </ac:spMkLst>
        </pc:spChg>
        <pc:spChg chg="add mod">
          <ac:chgData name="Alamprese, Helena" userId="e4c1cb75-4912-40c2-ae7b-231cfc6d7ac1" providerId="ADAL" clId="{78C9C125-5873-4DAC-9976-0A9AF4E430BC}" dt="2026-09-04T16:41:34.604" v="791" actId="114"/>
          <ac:spMkLst>
            <pc:docMk/>
            <pc:sldMk cId="1467200741" sldId="658"/>
            <ac:spMk id="7" creationId="{1509EEA2-DF4A-5A94-CF32-805DC22C0F6F}"/>
          </ac:spMkLst>
        </pc:spChg>
        <pc:spChg chg="mod">
          <ac:chgData name="Alamprese, Helena" userId="e4c1cb75-4912-40c2-ae7b-231cfc6d7ac1" providerId="ADAL" clId="{78C9C125-5873-4DAC-9976-0A9AF4E430BC}" dt="2026-09-11T16:58:14.518" v="2713" actId="20577"/>
          <ac:spMkLst>
            <pc:docMk/>
            <pc:sldMk cId="1467200741" sldId="658"/>
            <ac:spMk id="10" creationId="{35B1A4C1-B9F4-63EC-AF72-DD84098DC654}"/>
          </ac:spMkLst>
        </pc:spChg>
        <pc:spChg chg="mod">
          <ac:chgData name="Alamprese, Helena" userId="e4c1cb75-4912-40c2-ae7b-231cfc6d7ac1" providerId="ADAL" clId="{78C9C125-5873-4DAC-9976-0A9AF4E430BC}" dt="2026-09-04T16:39:27.569" v="745" actId="164"/>
          <ac:spMkLst>
            <pc:docMk/>
            <pc:sldMk cId="1467200741" sldId="658"/>
            <ac:spMk id="13" creationId="{80ABAF15-6CB0-2B00-AFAD-1FBAACD82993}"/>
          </ac:spMkLst>
        </pc:spChg>
        <pc:spChg chg="add mod">
          <ac:chgData name="Alamprese, Helena" userId="e4c1cb75-4912-40c2-ae7b-231cfc6d7ac1" providerId="ADAL" clId="{78C9C125-5873-4DAC-9976-0A9AF4E430BC}" dt="2026-09-04T16:41:37.622" v="792" actId="114"/>
          <ac:spMkLst>
            <pc:docMk/>
            <pc:sldMk cId="1467200741" sldId="658"/>
            <ac:spMk id="14" creationId="{4CAD0686-DBF9-CCDF-3AB2-ED9BEBFBF760}"/>
          </ac:spMkLst>
        </pc:spChg>
        <pc:spChg chg="mod">
          <ac:chgData name="Alamprese, Helena" userId="e4c1cb75-4912-40c2-ae7b-231cfc6d7ac1" providerId="ADAL" clId="{78C9C125-5873-4DAC-9976-0A9AF4E430BC}" dt="2026-09-10T13:09:21.033" v="1720" actId="1076"/>
          <ac:spMkLst>
            <pc:docMk/>
            <pc:sldMk cId="1467200741" sldId="658"/>
            <ac:spMk id="19" creationId="{C0FA075F-16D2-CB04-5212-1945CB44C36F}"/>
          </ac:spMkLst>
        </pc:spChg>
        <pc:spChg chg="add mod">
          <ac:chgData name="Alamprese, Helena" userId="e4c1cb75-4912-40c2-ae7b-231cfc6d7ac1" providerId="ADAL" clId="{78C9C125-5873-4DAC-9976-0A9AF4E430BC}" dt="2026-09-04T16:41:45.211" v="794" actId="114"/>
          <ac:spMkLst>
            <pc:docMk/>
            <pc:sldMk cId="1467200741" sldId="658"/>
            <ac:spMk id="21" creationId="{F9B4450C-D62B-21D6-9D2E-717118FB4AB6}"/>
          </ac:spMkLst>
        </pc:spChg>
        <pc:spChg chg="add mod">
          <ac:chgData name="Alamprese, Helena" userId="e4c1cb75-4912-40c2-ae7b-231cfc6d7ac1" providerId="ADAL" clId="{78C9C125-5873-4DAC-9976-0A9AF4E430BC}" dt="2026-09-04T16:41:42.371" v="793" actId="114"/>
          <ac:spMkLst>
            <pc:docMk/>
            <pc:sldMk cId="1467200741" sldId="658"/>
            <ac:spMk id="27" creationId="{BDD4497B-C5F4-5F1A-3E91-9615417A139B}"/>
          </ac:spMkLst>
        </pc:spChg>
        <pc:grpChg chg="mod">
          <ac:chgData name="Alamprese, Helena" userId="e4c1cb75-4912-40c2-ae7b-231cfc6d7ac1" providerId="ADAL" clId="{78C9C125-5873-4DAC-9976-0A9AF4E430BC}" dt="2026-09-04T16:39:27.569" v="745" actId="164"/>
          <ac:grpSpMkLst>
            <pc:docMk/>
            <pc:sldMk cId="1467200741" sldId="658"/>
            <ac:grpSpMk id="22" creationId="{88EC123E-0938-9B2C-105D-33E0263EE868}"/>
          </ac:grpSpMkLst>
        </pc:grpChg>
        <pc:picChg chg="mod">
          <ac:chgData name="Alamprese, Helena" userId="e4c1cb75-4912-40c2-ae7b-231cfc6d7ac1" providerId="ADAL" clId="{78C9C125-5873-4DAC-9976-0A9AF4E430BC}" dt="2026-09-04T16:36:29.817" v="707" actId="1076"/>
          <ac:picMkLst>
            <pc:docMk/>
            <pc:sldMk cId="1467200741" sldId="658"/>
            <ac:picMk id="24" creationId="{FF19E3AC-78E8-8BEC-37D2-2F3532EA57D7}"/>
          </ac:picMkLst>
        </pc:picChg>
        <pc:picChg chg="mod">
          <ac:chgData name="Alamprese, Helena" userId="e4c1cb75-4912-40c2-ae7b-231cfc6d7ac1" providerId="ADAL" clId="{78C9C125-5873-4DAC-9976-0A9AF4E430BC}" dt="2026-09-04T16:36:15.789" v="706" actId="1036"/>
          <ac:picMkLst>
            <pc:docMk/>
            <pc:sldMk cId="1467200741" sldId="658"/>
            <ac:picMk id="26" creationId="{B94DFA7F-2842-6161-1CDE-6EBC067D7B20}"/>
          </ac:picMkLst>
        </pc:picChg>
        <pc:picChg chg="mod">
          <ac:chgData name="Alamprese, Helena" userId="e4c1cb75-4912-40c2-ae7b-231cfc6d7ac1" providerId="ADAL" clId="{78C9C125-5873-4DAC-9976-0A9AF4E430BC}" dt="2026-09-04T16:37:26.811" v="722" actId="1036"/>
          <ac:picMkLst>
            <pc:docMk/>
            <pc:sldMk cId="1467200741" sldId="658"/>
            <ac:picMk id="30" creationId="{7842C0B3-162D-F132-61A5-D3F407440C5D}"/>
          </ac:picMkLst>
        </pc:picChg>
        <pc:picChg chg="mod">
          <ac:chgData name="Alamprese, Helena" userId="e4c1cb75-4912-40c2-ae7b-231cfc6d7ac1" providerId="ADAL" clId="{78C9C125-5873-4DAC-9976-0A9AF4E430BC}" dt="2026-09-04T16:38:53.233" v="741" actId="1076"/>
          <ac:picMkLst>
            <pc:docMk/>
            <pc:sldMk cId="1467200741" sldId="658"/>
            <ac:picMk id="32" creationId="{811D4B6E-AFAB-EECB-55E0-BB9B201773A7}"/>
          </ac:picMkLst>
        </pc:picChg>
      </pc:sldChg>
      <pc:sldChg chg="addSp delSp modSp mod modNotesTx">
        <pc:chgData name="Alamprese, Helena" userId="e4c1cb75-4912-40c2-ae7b-231cfc6d7ac1" providerId="ADAL" clId="{78C9C125-5873-4DAC-9976-0A9AF4E430BC}" dt="2026-09-11T17:00:42.911" v="2721" actId="20577"/>
        <pc:sldMkLst>
          <pc:docMk/>
          <pc:sldMk cId="486262744" sldId="659"/>
        </pc:sldMkLst>
        <pc:spChg chg="add mod topLvl">
          <ac:chgData name="Alamprese, Helena" userId="e4c1cb75-4912-40c2-ae7b-231cfc6d7ac1" providerId="ADAL" clId="{78C9C125-5873-4DAC-9976-0A9AF4E430BC}" dt="2026-09-11T16:21:00.187" v="2387" actId="165"/>
          <ac:spMkLst>
            <pc:docMk/>
            <pc:sldMk cId="486262744" sldId="659"/>
            <ac:spMk id="8" creationId="{4207C359-77A4-EFA7-A22D-AF3D2B886E23}"/>
          </ac:spMkLst>
        </pc:spChg>
        <pc:spChg chg="mod">
          <ac:chgData name="Alamprese, Helena" userId="e4c1cb75-4912-40c2-ae7b-231cfc6d7ac1" providerId="ADAL" clId="{78C9C125-5873-4DAC-9976-0A9AF4E430BC}" dt="2026-09-11T17:00:42.911" v="2721" actId="20577"/>
          <ac:spMkLst>
            <pc:docMk/>
            <pc:sldMk cId="486262744" sldId="659"/>
            <ac:spMk id="10" creationId="{3D18A437-D65B-6B77-8CEE-BFFDED8A624D}"/>
          </ac:spMkLst>
        </pc:spChg>
        <pc:picChg chg="add mod topLvl">
          <ac:chgData name="Alamprese, Helena" userId="e4c1cb75-4912-40c2-ae7b-231cfc6d7ac1" providerId="ADAL" clId="{78C9C125-5873-4DAC-9976-0A9AF4E430BC}" dt="2026-09-11T16:21:20.433" v="2394" actId="164"/>
          <ac:picMkLst>
            <pc:docMk/>
            <pc:sldMk cId="486262744" sldId="659"/>
            <ac:picMk id="5" creationId="{2BF89BD3-4D2C-1539-53D9-602FE0B15E1A}"/>
          </ac:picMkLst>
        </pc:picChg>
        <pc:picChg chg="add mod">
          <ac:chgData name="Alamprese, Helena" userId="e4c1cb75-4912-40c2-ae7b-231cfc6d7ac1" providerId="ADAL" clId="{78C9C125-5873-4DAC-9976-0A9AF4E430BC}" dt="2026-09-11T16:21:20.433" v="2394" actId="164"/>
          <ac:picMkLst>
            <pc:docMk/>
            <pc:sldMk cId="486262744" sldId="659"/>
            <ac:picMk id="6" creationId="{C389DCB9-6DBE-DD04-C0B3-67645EFC10A2}"/>
          </ac:picMkLst>
        </pc:picChg>
        <pc:picChg chg="add mod ord topLvl">
          <ac:chgData name="Alamprese, Helena" userId="e4c1cb75-4912-40c2-ae7b-231cfc6d7ac1" providerId="ADAL" clId="{78C9C125-5873-4DAC-9976-0A9AF4E430BC}" dt="2026-09-11T16:21:20.433" v="2394" actId="164"/>
          <ac:picMkLst>
            <pc:docMk/>
            <pc:sldMk cId="486262744" sldId="659"/>
            <ac:picMk id="7" creationId="{D70F7E0D-2AAC-FB6D-EB67-D268D2B8EF83}"/>
          </ac:picMkLst>
        </pc:picChg>
        <pc:picChg chg="add mod topLvl">
          <ac:chgData name="Alamprese, Helena" userId="e4c1cb75-4912-40c2-ae7b-231cfc6d7ac1" providerId="ADAL" clId="{78C9C125-5873-4DAC-9976-0A9AF4E430BC}" dt="2026-09-11T16:21:20.433" v="2394" actId="164"/>
          <ac:picMkLst>
            <pc:docMk/>
            <pc:sldMk cId="486262744" sldId="659"/>
            <ac:picMk id="12" creationId="{8388DCC4-68D8-A075-8F50-D34C1116940D}"/>
          </ac:picMkLst>
        </pc:picChg>
        <pc:picChg chg="add mod ord topLvl">
          <ac:chgData name="Alamprese, Helena" userId="e4c1cb75-4912-40c2-ae7b-231cfc6d7ac1" providerId="ADAL" clId="{78C9C125-5873-4DAC-9976-0A9AF4E430BC}" dt="2026-09-11T16:21:20.433" v="2394" actId="164"/>
          <ac:picMkLst>
            <pc:docMk/>
            <pc:sldMk cId="486262744" sldId="659"/>
            <ac:picMk id="14" creationId="{34587123-8FB0-7E2C-C965-7F924FE8ABE7}"/>
          </ac:picMkLst>
        </pc:picChg>
        <pc:picChg chg="add mod ord topLvl">
          <ac:chgData name="Alamprese, Helena" userId="e4c1cb75-4912-40c2-ae7b-231cfc6d7ac1" providerId="ADAL" clId="{78C9C125-5873-4DAC-9976-0A9AF4E430BC}" dt="2026-09-11T16:21:20.433" v="2394" actId="164"/>
          <ac:picMkLst>
            <pc:docMk/>
            <pc:sldMk cId="486262744" sldId="659"/>
            <ac:picMk id="16" creationId="{40290BF2-C529-3FA8-204E-C75AD59796E4}"/>
          </ac:picMkLst>
        </pc:picChg>
      </pc:sldChg>
      <pc:sldChg chg="addSp delSp modSp add mod ord">
        <pc:chgData name="Alamprese, Helena" userId="e4c1cb75-4912-40c2-ae7b-231cfc6d7ac1" providerId="ADAL" clId="{78C9C125-5873-4DAC-9976-0A9AF4E430BC}" dt="2026-09-10T13:30:56.928" v="1974" actId="1076"/>
        <pc:sldMkLst>
          <pc:docMk/>
          <pc:sldMk cId="4269333996" sldId="660"/>
        </pc:sldMkLst>
        <pc:spChg chg="mod">
          <ac:chgData name="Alamprese, Helena" userId="e4c1cb75-4912-40c2-ae7b-231cfc6d7ac1" providerId="ADAL" clId="{78C9C125-5873-4DAC-9976-0A9AF4E430BC}" dt="2026-09-10T13:30:55.075" v="1973" actId="1076"/>
          <ac:spMkLst>
            <pc:docMk/>
            <pc:sldMk cId="4269333996" sldId="660"/>
            <ac:spMk id="8" creationId="{02055C09-48AA-6E62-4C38-1918D686C6DC}"/>
          </ac:spMkLst>
        </pc:spChg>
        <pc:spChg chg="add mod">
          <ac:chgData name="Alamprese, Helena" userId="e4c1cb75-4912-40c2-ae7b-231cfc6d7ac1" providerId="ADAL" clId="{78C9C125-5873-4DAC-9976-0A9AF4E430BC}" dt="2026-09-10T13:28:35.018" v="1929" actId="20577"/>
          <ac:spMkLst>
            <pc:docMk/>
            <pc:sldMk cId="4269333996" sldId="660"/>
            <ac:spMk id="12" creationId="{6279CC0C-065F-6EC0-4091-0D5D7FEF86F3}"/>
          </ac:spMkLst>
        </pc:spChg>
        <pc:spChg chg="mod">
          <ac:chgData name="Alamprese, Helena" userId="e4c1cb75-4912-40c2-ae7b-231cfc6d7ac1" providerId="ADAL" clId="{78C9C125-5873-4DAC-9976-0A9AF4E430BC}" dt="2026-09-10T13:28:29.766" v="1926" actId="1076"/>
          <ac:spMkLst>
            <pc:docMk/>
            <pc:sldMk cId="4269333996" sldId="660"/>
            <ac:spMk id="17" creationId="{704EC69F-83A3-BE96-4838-C9EDFC63DB01}"/>
          </ac:spMkLst>
        </pc:spChg>
        <pc:spChg chg="mod">
          <ac:chgData name="Alamprese, Helena" userId="e4c1cb75-4912-40c2-ae7b-231cfc6d7ac1" providerId="ADAL" clId="{78C9C125-5873-4DAC-9976-0A9AF4E430BC}" dt="2026-09-10T13:28:26.973" v="1925" actId="1076"/>
          <ac:spMkLst>
            <pc:docMk/>
            <pc:sldMk cId="4269333996" sldId="660"/>
            <ac:spMk id="19" creationId="{3A003AFE-D32F-D61E-B0B6-A22E42171563}"/>
          </ac:spMkLst>
        </pc:spChg>
        <pc:grpChg chg="add mod">
          <ac:chgData name="Alamprese, Helena" userId="e4c1cb75-4912-40c2-ae7b-231cfc6d7ac1" providerId="ADAL" clId="{78C9C125-5873-4DAC-9976-0A9AF4E430BC}" dt="2026-09-10T13:30:56.928" v="1974" actId="1076"/>
          <ac:grpSpMkLst>
            <pc:docMk/>
            <pc:sldMk cId="4269333996" sldId="660"/>
            <ac:grpSpMk id="10" creationId="{359EE6EC-3BC2-0973-D612-03F5FD318E4E}"/>
          </ac:grpSpMkLst>
        </pc:grpChg>
        <pc:picChg chg="add mod ord modCrop">
          <ac:chgData name="Alamprese, Helena" userId="e4c1cb75-4912-40c2-ae7b-231cfc6d7ac1" providerId="ADAL" clId="{78C9C125-5873-4DAC-9976-0A9AF4E430BC}" dt="2026-09-08T14:46:22.167" v="1205" actId="164"/>
          <ac:picMkLst>
            <pc:docMk/>
            <pc:sldMk cId="4269333996" sldId="660"/>
            <ac:picMk id="7" creationId="{A2BDE939-821D-BB7D-705B-5339293A7357}"/>
          </ac:picMkLst>
        </pc:picChg>
      </pc:sldChg>
      <pc:sldChg chg="addSp delSp modSp add mod">
        <pc:chgData name="Alamprese, Helena" userId="e4c1cb75-4912-40c2-ae7b-231cfc6d7ac1" providerId="ADAL" clId="{78C9C125-5873-4DAC-9976-0A9AF4E430BC}" dt="2026-09-11T22:27:30.648" v="2731" actId="20577"/>
        <pc:sldMkLst>
          <pc:docMk/>
          <pc:sldMk cId="2130658706" sldId="661"/>
        </pc:sldMkLst>
        <pc:spChg chg="mod">
          <ac:chgData name="Alamprese, Helena" userId="e4c1cb75-4912-40c2-ae7b-231cfc6d7ac1" providerId="ADAL" clId="{78C9C125-5873-4DAC-9976-0A9AF4E430BC}" dt="2026-09-11T22:27:30.648" v="2731" actId="20577"/>
          <ac:spMkLst>
            <pc:docMk/>
            <pc:sldMk cId="2130658706" sldId="661"/>
            <ac:spMk id="8" creationId="{37DFFCD3-6AE4-790B-0D84-337A276724B6}"/>
          </ac:spMkLst>
        </pc:spChg>
        <pc:spChg chg="mod topLvl">
          <ac:chgData name="Alamprese, Helena" userId="e4c1cb75-4912-40c2-ae7b-231cfc6d7ac1" providerId="ADAL" clId="{78C9C125-5873-4DAC-9976-0A9AF4E430BC}" dt="2026-09-08T14:41:26.876" v="1068" actId="20577"/>
          <ac:spMkLst>
            <pc:docMk/>
            <pc:sldMk cId="2130658706" sldId="661"/>
            <ac:spMk id="13" creationId="{3DB0CED4-F109-D2A1-BEB7-2769F5933646}"/>
          </ac:spMkLst>
        </pc:spChg>
        <pc:picChg chg="mod">
          <ac:chgData name="Alamprese, Helena" userId="e4c1cb75-4912-40c2-ae7b-231cfc6d7ac1" providerId="ADAL" clId="{78C9C125-5873-4DAC-9976-0A9AF4E430BC}" dt="2026-09-08T14:41:37.188" v="1071" actId="1035"/>
          <ac:picMkLst>
            <pc:docMk/>
            <pc:sldMk cId="2130658706" sldId="661"/>
            <ac:picMk id="9" creationId="{047879CC-49AD-DF56-0C7A-0E47D0E25171}"/>
          </ac:picMkLst>
        </pc:picChg>
      </pc:sldChg>
      <pc:sldChg chg="addSp delSp modSp add mod modNotesTx">
        <pc:chgData name="Alamprese, Helena" userId="e4c1cb75-4912-40c2-ae7b-231cfc6d7ac1" providerId="ADAL" clId="{78C9C125-5873-4DAC-9976-0A9AF4E430BC}" dt="2026-09-11T16:41:35.850" v="2614" actId="14100"/>
        <pc:sldMkLst>
          <pc:docMk/>
          <pc:sldMk cId="1618437220" sldId="662"/>
        </pc:sldMkLst>
        <pc:spChg chg="mod">
          <ac:chgData name="Alamprese, Helena" userId="e4c1cb75-4912-40c2-ae7b-231cfc6d7ac1" providerId="ADAL" clId="{78C9C125-5873-4DAC-9976-0A9AF4E430BC}" dt="2026-09-10T13:15:54.903" v="1883" actId="20577"/>
          <ac:spMkLst>
            <pc:docMk/>
            <pc:sldMk cId="1618437220" sldId="662"/>
            <ac:spMk id="10" creationId="{9D9F3332-9D8C-E7E4-18AB-8FA02F557554}"/>
          </ac:spMkLst>
        </pc:spChg>
        <pc:spChg chg="add mod topLvl">
          <ac:chgData name="Alamprese, Helena" userId="e4c1cb75-4912-40c2-ae7b-231cfc6d7ac1" providerId="ADAL" clId="{78C9C125-5873-4DAC-9976-0A9AF4E430BC}" dt="2026-09-11T16:41:35.850" v="2614" actId="14100"/>
          <ac:spMkLst>
            <pc:docMk/>
            <pc:sldMk cId="1618437220" sldId="662"/>
            <ac:spMk id="19" creationId="{915C67B5-B79A-6990-6EA8-41D6347F6922}"/>
          </ac:spMkLst>
        </pc:spChg>
        <pc:grpChg chg="add mod">
          <ac:chgData name="Alamprese, Helena" userId="e4c1cb75-4912-40c2-ae7b-231cfc6d7ac1" providerId="ADAL" clId="{78C9C125-5873-4DAC-9976-0A9AF4E430BC}" dt="2026-09-11T16:19:07.453" v="2386" actId="164"/>
          <ac:grpSpMkLst>
            <pc:docMk/>
            <pc:sldMk cId="1618437220" sldId="662"/>
            <ac:grpSpMk id="7" creationId="{441ECA4D-ADB6-FBD1-CE59-19ED23365CA2}"/>
          </ac:grpSpMkLst>
        </pc:grpChg>
        <pc:picChg chg="add mod">
          <ac:chgData name="Alamprese, Helena" userId="e4c1cb75-4912-40c2-ae7b-231cfc6d7ac1" providerId="ADAL" clId="{78C9C125-5873-4DAC-9976-0A9AF4E430BC}" dt="2026-09-11T16:22:48.382" v="2397" actId="1076"/>
          <ac:picMkLst>
            <pc:docMk/>
            <pc:sldMk cId="1618437220" sldId="662"/>
            <ac:picMk id="5" creationId="{8A14C948-F553-11D2-9373-9FAE1B3854CE}"/>
          </ac:picMkLst>
        </pc:picChg>
        <pc:picChg chg="add mod ord topLvl">
          <ac:chgData name="Alamprese, Helena" userId="e4c1cb75-4912-40c2-ae7b-231cfc6d7ac1" providerId="ADAL" clId="{78C9C125-5873-4DAC-9976-0A9AF4E430BC}" dt="2026-09-11T16:22:54.831" v="2398" actId="1076"/>
          <ac:picMkLst>
            <pc:docMk/>
            <pc:sldMk cId="1618437220" sldId="662"/>
            <ac:picMk id="6" creationId="{5B0D1B95-F949-58D5-0BCD-492F83B081F9}"/>
          </ac:picMkLst>
        </pc:picChg>
        <pc:picChg chg="add mod ord topLvl">
          <ac:chgData name="Alamprese, Helena" userId="e4c1cb75-4912-40c2-ae7b-231cfc6d7ac1" providerId="ADAL" clId="{78C9C125-5873-4DAC-9976-0A9AF4E430BC}" dt="2026-09-11T16:22:59.823" v="2399" actId="1076"/>
          <ac:picMkLst>
            <pc:docMk/>
            <pc:sldMk cId="1618437220" sldId="662"/>
            <ac:picMk id="15" creationId="{88EF699B-EBBE-59AF-01EF-67B0D3E702F9}"/>
          </ac:picMkLst>
        </pc:picChg>
        <pc:picChg chg="add mod topLvl">
          <ac:chgData name="Alamprese, Helena" userId="e4c1cb75-4912-40c2-ae7b-231cfc6d7ac1" providerId="ADAL" clId="{78C9C125-5873-4DAC-9976-0A9AF4E430BC}" dt="2026-09-11T16:23:14.697" v="2401" actId="1076"/>
          <ac:picMkLst>
            <pc:docMk/>
            <pc:sldMk cId="1618437220" sldId="662"/>
            <ac:picMk id="21" creationId="{62910665-3318-D81B-BAB9-BEF54F25B531}"/>
          </ac:picMkLst>
        </pc:picChg>
        <pc:picChg chg="add mod topLvl">
          <ac:chgData name="Alamprese, Helena" userId="e4c1cb75-4912-40c2-ae7b-231cfc6d7ac1" providerId="ADAL" clId="{78C9C125-5873-4DAC-9976-0A9AF4E430BC}" dt="2026-09-11T16:19:07.453" v="2386" actId="164"/>
          <ac:picMkLst>
            <pc:docMk/>
            <pc:sldMk cId="1618437220" sldId="662"/>
            <ac:picMk id="23" creationId="{0262126F-4835-4EB0-C696-6AF232D341A6}"/>
          </ac:picMkLst>
        </pc:picChg>
        <pc:picChg chg="add mod topLvl">
          <ac:chgData name="Alamprese, Helena" userId="e4c1cb75-4912-40c2-ae7b-231cfc6d7ac1" providerId="ADAL" clId="{78C9C125-5873-4DAC-9976-0A9AF4E430BC}" dt="2026-09-11T16:23:19.696" v="2402" actId="1076"/>
          <ac:picMkLst>
            <pc:docMk/>
            <pc:sldMk cId="1618437220" sldId="662"/>
            <ac:picMk id="25" creationId="{A0B11DAD-144C-039C-A032-36921D946A1E}"/>
          </ac:picMkLst>
        </pc:picChg>
      </pc:sldChg>
      <pc:sldChg chg="addSp delSp modSp add mod">
        <pc:chgData name="Alamprese, Helena" userId="e4c1cb75-4912-40c2-ae7b-231cfc6d7ac1" providerId="ADAL" clId="{78C9C125-5873-4DAC-9976-0A9AF4E430BC}" dt="2026-09-14T15:20:30.184" v="2835" actId="1076"/>
        <pc:sldMkLst>
          <pc:docMk/>
          <pc:sldMk cId="1016079841" sldId="663"/>
        </pc:sldMkLst>
        <pc:spChg chg="mod">
          <ac:chgData name="Alamprese, Helena" userId="e4c1cb75-4912-40c2-ae7b-231cfc6d7ac1" providerId="ADAL" clId="{78C9C125-5873-4DAC-9976-0A9AF4E430BC}" dt="2026-09-10T13:18:37.096" v="1905" actId="20577"/>
          <ac:spMkLst>
            <pc:docMk/>
            <pc:sldMk cId="1016079841" sldId="663"/>
            <ac:spMk id="10" creationId="{4299F756-92CC-E939-C118-1A8E1F089059}"/>
          </ac:spMkLst>
        </pc:spChg>
        <pc:spChg chg="add mod ord">
          <ac:chgData name="Alamprese, Helena" userId="e4c1cb75-4912-40c2-ae7b-231cfc6d7ac1" providerId="ADAL" clId="{78C9C125-5873-4DAC-9976-0A9AF4E430BC}" dt="2026-09-14T15:20:22.553" v="2834" actId="1076"/>
          <ac:spMkLst>
            <pc:docMk/>
            <pc:sldMk cId="1016079841" sldId="663"/>
            <ac:spMk id="11" creationId="{BD7EA19E-0636-1503-0BFA-64D200BA929C}"/>
          </ac:spMkLst>
        </pc:spChg>
        <pc:spChg chg="mod ord">
          <ac:chgData name="Alamprese, Helena" userId="e4c1cb75-4912-40c2-ae7b-231cfc6d7ac1" providerId="ADAL" clId="{78C9C125-5873-4DAC-9976-0A9AF4E430BC}" dt="2026-09-11T16:25:14.089" v="2429" actId="20577"/>
          <ac:spMkLst>
            <pc:docMk/>
            <pc:sldMk cId="1016079841" sldId="663"/>
            <ac:spMk id="19" creationId="{D435B13B-C201-D5AC-18BE-0E296BC1E7E1}"/>
          </ac:spMkLst>
        </pc:spChg>
        <pc:spChg chg="add mod topLvl">
          <ac:chgData name="Alamprese, Helena" userId="e4c1cb75-4912-40c2-ae7b-231cfc6d7ac1" providerId="ADAL" clId="{78C9C125-5873-4DAC-9976-0A9AF4E430BC}" dt="2026-09-11T14:37:54.099" v="2247" actId="164"/>
          <ac:spMkLst>
            <pc:docMk/>
            <pc:sldMk cId="1016079841" sldId="663"/>
            <ac:spMk id="24" creationId="{130B7AFF-966A-7307-B2CA-25B4B896CE75}"/>
          </ac:spMkLst>
        </pc:spChg>
        <pc:spChg chg="add mod">
          <ac:chgData name="Alamprese, Helena" userId="e4c1cb75-4912-40c2-ae7b-231cfc6d7ac1" providerId="ADAL" clId="{78C9C125-5873-4DAC-9976-0A9AF4E430BC}" dt="2026-09-14T15:20:30.184" v="2835" actId="1076"/>
          <ac:spMkLst>
            <pc:docMk/>
            <pc:sldMk cId="1016079841" sldId="663"/>
            <ac:spMk id="25" creationId="{6D909773-AF68-83FF-84D2-C914CF1B6C18}"/>
          </ac:spMkLst>
        </pc:spChg>
        <pc:spChg chg="add mod">
          <ac:chgData name="Alamprese, Helena" userId="e4c1cb75-4912-40c2-ae7b-231cfc6d7ac1" providerId="ADAL" clId="{78C9C125-5873-4DAC-9976-0A9AF4E430BC}" dt="2026-09-14T15:19:28.873" v="2828" actId="164"/>
          <ac:spMkLst>
            <pc:docMk/>
            <pc:sldMk cId="1016079841" sldId="663"/>
            <ac:spMk id="28" creationId="{2D4287E7-DCCD-9A08-C133-9572EAF6B6C5}"/>
          </ac:spMkLst>
        </pc:spChg>
        <pc:grpChg chg="add mod">
          <ac:chgData name="Alamprese, Helena" userId="e4c1cb75-4912-40c2-ae7b-231cfc6d7ac1" providerId="ADAL" clId="{78C9C125-5873-4DAC-9976-0A9AF4E430BC}" dt="2026-09-11T14:42:34.044" v="2249" actId="164"/>
          <ac:grpSpMkLst>
            <pc:docMk/>
            <pc:sldMk cId="1016079841" sldId="663"/>
            <ac:grpSpMk id="13" creationId="{A15DFA39-0D21-A52E-CE40-7F1C0056942B}"/>
          </ac:grpSpMkLst>
        </pc:grpChg>
        <pc:grpChg chg="add mod">
          <ac:chgData name="Alamprese, Helena" userId="e4c1cb75-4912-40c2-ae7b-231cfc6d7ac1" providerId="ADAL" clId="{78C9C125-5873-4DAC-9976-0A9AF4E430BC}" dt="2026-09-14T15:19:28.873" v="2828" actId="164"/>
          <ac:grpSpMkLst>
            <pc:docMk/>
            <pc:sldMk cId="1016079841" sldId="663"/>
            <ac:grpSpMk id="26" creationId="{685104A3-BEA2-76CC-459E-1D18BCACC931}"/>
          </ac:grpSpMkLst>
        </pc:grpChg>
        <pc:picChg chg="add mod topLvl">
          <ac:chgData name="Alamprese, Helena" userId="e4c1cb75-4912-40c2-ae7b-231cfc6d7ac1" providerId="ADAL" clId="{78C9C125-5873-4DAC-9976-0A9AF4E430BC}" dt="2026-09-11T16:25:48.802" v="2437" actId="1076"/>
          <ac:picMkLst>
            <pc:docMk/>
            <pc:sldMk cId="1016079841" sldId="663"/>
            <ac:picMk id="5" creationId="{B3BF5E41-0B12-AFD6-702B-7B21F0D5109C}"/>
          </ac:picMkLst>
        </pc:picChg>
        <pc:picChg chg="add mod">
          <ac:chgData name="Alamprese, Helena" userId="e4c1cb75-4912-40c2-ae7b-231cfc6d7ac1" providerId="ADAL" clId="{78C9C125-5873-4DAC-9976-0A9AF4E430BC}" dt="2026-09-11T16:25:30" v="2434" actId="1076"/>
          <ac:picMkLst>
            <pc:docMk/>
            <pc:sldMk cId="1016079841" sldId="663"/>
            <ac:picMk id="6" creationId="{3453D404-F1BD-1AA8-70D6-2ABAA2FE66C4}"/>
          </ac:picMkLst>
        </pc:picChg>
        <pc:picChg chg="add mod topLvl">
          <ac:chgData name="Alamprese, Helena" userId="e4c1cb75-4912-40c2-ae7b-231cfc6d7ac1" providerId="ADAL" clId="{78C9C125-5873-4DAC-9976-0A9AF4E430BC}" dt="2026-09-11T16:25:55.635" v="2439" actId="1076"/>
          <ac:picMkLst>
            <pc:docMk/>
            <pc:sldMk cId="1016079841" sldId="663"/>
            <ac:picMk id="8" creationId="{146583DD-6532-A5AD-31B5-A5D12581366C}"/>
          </ac:picMkLst>
        </pc:picChg>
        <pc:picChg chg="add mod">
          <ac:chgData name="Alamprese, Helena" userId="e4c1cb75-4912-40c2-ae7b-231cfc6d7ac1" providerId="ADAL" clId="{78C9C125-5873-4DAC-9976-0A9AF4E430BC}" dt="2026-09-11T16:25:25.266" v="2432" actId="1076"/>
          <ac:picMkLst>
            <pc:docMk/>
            <pc:sldMk cId="1016079841" sldId="663"/>
            <ac:picMk id="9" creationId="{61BDD4C7-F0D2-74E5-DE4A-23B3ACD7DE16}"/>
          </ac:picMkLst>
        </pc:picChg>
        <pc:picChg chg="add mod">
          <ac:chgData name="Alamprese, Helena" userId="e4c1cb75-4912-40c2-ae7b-231cfc6d7ac1" providerId="ADAL" clId="{78C9C125-5873-4DAC-9976-0A9AF4E430BC}" dt="2026-09-11T16:25:58.252" v="2440" actId="1076"/>
          <ac:picMkLst>
            <pc:docMk/>
            <pc:sldMk cId="1016079841" sldId="663"/>
            <ac:picMk id="12" creationId="{BE18E699-E314-9336-4F3F-2E5DF300D662}"/>
          </ac:picMkLst>
        </pc:picChg>
        <pc:picChg chg="add mod ord topLvl">
          <ac:chgData name="Alamprese, Helena" userId="e4c1cb75-4912-40c2-ae7b-231cfc6d7ac1" providerId="ADAL" clId="{78C9C125-5873-4DAC-9976-0A9AF4E430BC}" dt="2026-09-11T16:25:41.931" v="2436" actId="166"/>
          <ac:picMkLst>
            <pc:docMk/>
            <pc:sldMk cId="1016079841" sldId="663"/>
            <ac:picMk id="14" creationId="{9CF073A7-DD47-ACFA-FC2A-430DA8C650CA}"/>
          </ac:picMkLst>
        </pc:picChg>
        <pc:picChg chg="add mod">
          <ac:chgData name="Alamprese, Helena" userId="e4c1cb75-4912-40c2-ae7b-231cfc6d7ac1" providerId="ADAL" clId="{78C9C125-5873-4DAC-9976-0A9AF4E430BC}" dt="2026-09-14T15:13:03.049" v="2750" actId="164"/>
          <ac:picMkLst>
            <pc:docMk/>
            <pc:sldMk cId="1016079841" sldId="663"/>
            <ac:picMk id="20" creationId="{664FD819-A026-2206-E295-1A4B9363E51E}"/>
          </ac:picMkLst>
        </pc:picChg>
        <pc:picChg chg="add mod">
          <ac:chgData name="Alamprese, Helena" userId="e4c1cb75-4912-40c2-ae7b-231cfc6d7ac1" providerId="ADAL" clId="{78C9C125-5873-4DAC-9976-0A9AF4E430BC}" dt="2026-09-14T15:13:03.049" v="2750" actId="164"/>
          <ac:picMkLst>
            <pc:docMk/>
            <pc:sldMk cId="1016079841" sldId="663"/>
            <ac:picMk id="22" creationId="{3E712AE9-7127-8649-C4BB-18FF58408E12}"/>
          </ac:picMkLst>
        </pc:picChg>
      </pc:sldChg>
      <pc:sldChg chg="addSp delSp modSp add mod">
        <pc:chgData name="Alamprese, Helena" userId="e4c1cb75-4912-40c2-ae7b-231cfc6d7ac1" providerId="ADAL" clId="{78C9C125-5873-4DAC-9976-0A9AF4E430BC}" dt="2026-09-14T15:21:13.905" v="2842" actId="1076"/>
        <pc:sldMkLst>
          <pc:docMk/>
          <pc:sldMk cId="2515461729" sldId="664"/>
        </pc:sldMkLst>
        <pc:spChg chg="add mod">
          <ac:chgData name="Alamprese, Helena" userId="e4c1cb75-4912-40c2-ae7b-231cfc6d7ac1" providerId="ADAL" clId="{78C9C125-5873-4DAC-9976-0A9AF4E430BC}" dt="2026-09-14T15:21:05.325" v="2839" actId="164"/>
          <ac:spMkLst>
            <pc:docMk/>
            <pc:sldMk cId="2515461729" sldId="664"/>
            <ac:spMk id="8" creationId="{E17BEE76-68D7-6099-51B3-320FD630CF8A}"/>
          </ac:spMkLst>
        </pc:spChg>
        <pc:spChg chg="mod">
          <ac:chgData name="Alamprese, Helena" userId="e4c1cb75-4912-40c2-ae7b-231cfc6d7ac1" providerId="ADAL" clId="{78C9C125-5873-4DAC-9976-0A9AF4E430BC}" dt="2026-09-10T13:19:51.863" v="1917" actId="20577"/>
          <ac:spMkLst>
            <pc:docMk/>
            <pc:sldMk cId="2515461729" sldId="664"/>
            <ac:spMk id="10" creationId="{6B7E02A4-5C45-5610-E3C2-A058A29359C2}"/>
          </ac:spMkLst>
        </pc:spChg>
        <pc:spChg chg="add mod">
          <ac:chgData name="Alamprese, Helena" userId="e4c1cb75-4912-40c2-ae7b-231cfc6d7ac1" providerId="ADAL" clId="{78C9C125-5873-4DAC-9976-0A9AF4E430BC}" dt="2026-09-14T15:21:10.489" v="2841" actId="1076"/>
          <ac:spMkLst>
            <pc:docMk/>
            <pc:sldMk cId="2515461729" sldId="664"/>
            <ac:spMk id="17" creationId="{4E212AC7-F026-C669-B302-7CBC050BF79A}"/>
          </ac:spMkLst>
        </pc:spChg>
        <pc:spChg chg="mod">
          <ac:chgData name="Alamprese, Helena" userId="e4c1cb75-4912-40c2-ae7b-231cfc6d7ac1" providerId="ADAL" clId="{78C9C125-5873-4DAC-9976-0A9AF4E430BC}" dt="2026-09-11T16:41:48.414" v="2616" actId="20577"/>
          <ac:spMkLst>
            <pc:docMk/>
            <pc:sldMk cId="2515461729" sldId="664"/>
            <ac:spMk id="19" creationId="{8230DE73-8FEF-7256-2712-F9CF4D614139}"/>
          </ac:spMkLst>
        </pc:spChg>
        <pc:spChg chg="add mod">
          <ac:chgData name="Alamprese, Helena" userId="e4c1cb75-4912-40c2-ae7b-231cfc6d7ac1" providerId="ADAL" clId="{78C9C125-5873-4DAC-9976-0A9AF4E430BC}" dt="2026-09-14T15:21:13.905" v="2842" actId="1076"/>
          <ac:spMkLst>
            <pc:docMk/>
            <pc:sldMk cId="2515461729" sldId="664"/>
            <ac:spMk id="20" creationId="{047E1499-1C2B-7D72-BFEC-F9A931B3AA6D}"/>
          </ac:spMkLst>
        </pc:spChg>
        <pc:grpChg chg="add mod">
          <ac:chgData name="Alamprese, Helena" userId="e4c1cb75-4912-40c2-ae7b-231cfc6d7ac1" providerId="ADAL" clId="{78C9C125-5873-4DAC-9976-0A9AF4E430BC}" dt="2026-09-11T16:28:36.339" v="2469" actId="164"/>
          <ac:grpSpMkLst>
            <pc:docMk/>
            <pc:sldMk cId="2515461729" sldId="664"/>
            <ac:grpSpMk id="11" creationId="{9D107C74-C28A-5622-E61D-CE03B79D0CC8}"/>
          </ac:grpSpMkLst>
        </pc:grpChg>
        <pc:grpChg chg="add mod">
          <ac:chgData name="Alamprese, Helena" userId="e4c1cb75-4912-40c2-ae7b-231cfc6d7ac1" providerId="ADAL" clId="{78C9C125-5873-4DAC-9976-0A9AF4E430BC}" dt="2026-09-14T15:21:05.325" v="2839" actId="164"/>
          <ac:grpSpMkLst>
            <pc:docMk/>
            <pc:sldMk cId="2515461729" sldId="664"/>
            <ac:grpSpMk id="21" creationId="{F1F2757C-BE8D-E1C1-23B9-F5BDE176339E}"/>
          </ac:grpSpMkLst>
        </pc:grpChg>
        <pc:grpChg chg="add mod">
          <ac:chgData name="Alamprese, Helena" userId="e4c1cb75-4912-40c2-ae7b-231cfc6d7ac1" providerId="ADAL" clId="{78C9C125-5873-4DAC-9976-0A9AF4E430BC}" dt="2026-09-11T16:28:36.339" v="2469" actId="164"/>
          <ac:grpSpMkLst>
            <pc:docMk/>
            <pc:sldMk cId="2515461729" sldId="664"/>
            <ac:grpSpMk id="36" creationId="{4AF550D0-50E0-3281-209A-681095003BFA}"/>
          </ac:grpSpMkLst>
        </pc:grpChg>
        <pc:picChg chg="add mod">
          <ac:chgData name="Alamprese, Helena" userId="e4c1cb75-4912-40c2-ae7b-231cfc6d7ac1" providerId="ADAL" clId="{78C9C125-5873-4DAC-9976-0A9AF4E430BC}" dt="2026-09-11T16:27:39.348" v="2462" actId="1076"/>
          <ac:picMkLst>
            <pc:docMk/>
            <pc:sldMk cId="2515461729" sldId="664"/>
            <ac:picMk id="5" creationId="{DAD7B1B7-6291-A724-D981-5E81B9390974}"/>
          </ac:picMkLst>
        </pc:picChg>
        <pc:picChg chg="add mod">
          <ac:chgData name="Alamprese, Helena" userId="e4c1cb75-4912-40c2-ae7b-231cfc6d7ac1" providerId="ADAL" clId="{78C9C125-5873-4DAC-9976-0A9AF4E430BC}" dt="2026-09-11T16:27:48.437" v="2464" actId="1076"/>
          <ac:picMkLst>
            <pc:docMk/>
            <pc:sldMk cId="2515461729" sldId="664"/>
            <ac:picMk id="7" creationId="{5DACB010-A056-EC39-DD41-5F9B3A48BACC}"/>
          </ac:picMkLst>
        </pc:picChg>
        <pc:picChg chg="add mod">
          <ac:chgData name="Alamprese, Helena" userId="e4c1cb75-4912-40c2-ae7b-231cfc6d7ac1" providerId="ADAL" clId="{78C9C125-5873-4DAC-9976-0A9AF4E430BC}" dt="2026-09-11T16:28:01.605" v="2466" actId="1076"/>
          <ac:picMkLst>
            <pc:docMk/>
            <pc:sldMk cId="2515461729" sldId="664"/>
            <ac:picMk id="9" creationId="{84C1A1CB-D9F7-2689-1853-18F0905F1E8D}"/>
          </ac:picMkLst>
        </pc:picChg>
        <pc:picChg chg="add mod">
          <ac:chgData name="Alamprese, Helena" userId="e4c1cb75-4912-40c2-ae7b-231cfc6d7ac1" providerId="ADAL" clId="{78C9C125-5873-4DAC-9976-0A9AF4E430BC}" dt="2026-09-11T16:27:00.946" v="2452" actId="14100"/>
          <ac:picMkLst>
            <pc:docMk/>
            <pc:sldMk cId="2515461729" sldId="664"/>
            <ac:picMk id="13" creationId="{64AD6DC5-129E-1C00-1C86-E2647F5A6DEE}"/>
          </ac:picMkLst>
        </pc:picChg>
        <pc:picChg chg="add mod">
          <ac:chgData name="Alamprese, Helena" userId="e4c1cb75-4912-40c2-ae7b-231cfc6d7ac1" providerId="ADAL" clId="{78C9C125-5873-4DAC-9976-0A9AF4E430BC}" dt="2026-09-11T16:27:08.124" v="2454" actId="1076"/>
          <ac:picMkLst>
            <pc:docMk/>
            <pc:sldMk cId="2515461729" sldId="664"/>
            <ac:picMk id="15" creationId="{75666C0C-87A1-5E2E-970C-D93F66C509C1}"/>
          </ac:picMkLst>
        </pc:picChg>
        <pc:picChg chg="add mod">
          <ac:chgData name="Alamprese, Helena" userId="e4c1cb75-4912-40c2-ae7b-231cfc6d7ac1" providerId="ADAL" clId="{78C9C125-5873-4DAC-9976-0A9AF4E430BC}" dt="2026-09-11T16:27:44.348" v="2463" actId="1076"/>
          <ac:picMkLst>
            <pc:docMk/>
            <pc:sldMk cId="2515461729" sldId="664"/>
            <ac:picMk id="31" creationId="{A8F13387-82F5-73B3-DB98-4E1EA10EDA86}"/>
          </ac:picMkLst>
        </pc:picChg>
        <pc:picChg chg="add mod">
          <ac:chgData name="Alamprese, Helena" userId="e4c1cb75-4912-40c2-ae7b-231cfc6d7ac1" providerId="ADAL" clId="{78C9C125-5873-4DAC-9976-0A9AF4E430BC}" dt="2026-09-11T16:27:54.300" v="2465" actId="1076"/>
          <ac:picMkLst>
            <pc:docMk/>
            <pc:sldMk cId="2515461729" sldId="664"/>
            <ac:picMk id="33" creationId="{5CB55054-497D-1364-752A-20D881D7A416}"/>
          </ac:picMkLst>
        </pc:picChg>
        <pc:picChg chg="add mod">
          <ac:chgData name="Alamprese, Helena" userId="e4c1cb75-4912-40c2-ae7b-231cfc6d7ac1" providerId="ADAL" clId="{78C9C125-5873-4DAC-9976-0A9AF4E430BC}" dt="2026-09-11T16:28:18.436" v="2468" actId="1076"/>
          <ac:picMkLst>
            <pc:docMk/>
            <pc:sldMk cId="2515461729" sldId="664"/>
            <ac:picMk id="35" creationId="{27E25013-C8CF-132C-F969-506FFD50A949}"/>
          </ac:picMkLst>
        </pc:picChg>
      </pc:sldChg>
      <pc:sldChg chg="addSp delSp modSp add mod">
        <pc:chgData name="Alamprese, Helena" userId="e4c1cb75-4912-40c2-ae7b-231cfc6d7ac1" providerId="ADAL" clId="{78C9C125-5873-4DAC-9976-0A9AF4E430BC}" dt="2026-09-14T15:22:04.835" v="2851" actId="1076"/>
        <pc:sldMkLst>
          <pc:docMk/>
          <pc:sldMk cId="542758714" sldId="665"/>
        </pc:sldMkLst>
        <pc:spChg chg="add mod">
          <ac:chgData name="Alamprese, Helena" userId="e4c1cb75-4912-40c2-ae7b-231cfc6d7ac1" providerId="ADAL" clId="{78C9C125-5873-4DAC-9976-0A9AF4E430BC}" dt="2026-09-14T15:21:37.941" v="2846" actId="164"/>
          <ac:spMkLst>
            <pc:docMk/>
            <pc:sldMk cId="542758714" sldId="665"/>
            <ac:spMk id="6" creationId="{4FE8A3E4-ED03-91CF-AC30-12092100564A}"/>
          </ac:spMkLst>
        </pc:spChg>
        <pc:spChg chg="mod">
          <ac:chgData name="Alamprese, Helena" userId="e4c1cb75-4912-40c2-ae7b-231cfc6d7ac1" providerId="ADAL" clId="{78C9C125-5873-4DAC-9976-0A9AF4E430BC}" dt="2026-09-11T14:27:32.621" v="2199" actId="20577"/>
          <ac:spMkLst>
            <pc:docMk/>
            <pc:sldMk cId="542758714" sldId="665"/>
            <ac:spMk id="10" creationId="{0843DC7E-2A2C-AF4D-D1A1-026B8F52A4CE}"/>
          </ac:spMkLst>
        </pc:spChg>
        <pc:spChg chg="mod">
          <ac:chgData name="Alamprese, Helena" userId="e4c1cb75-4912-40c2-ae7b-231cfc6d7ac1" providerId="ADAL" clId="{78C9C125-5873-4DAC-9976-0A9AF4E430BC}" dt="2026-09-11T16:42:05.035" v="2645" actId="14100"/>
          <ac:spMkLst>
            <pc:docMk/>
            <pc:sldMk cId="542758714" sldId="665"/>
            <ac:spMk id="19" creationId="{028E0FEA-1BBA-A55D-8714-F190A97DEECE}"/>
          </ac:spMkLst>
        </pc:spChg>
        <pc:spChg chg="mod topLvl">
          <ac:chgData name="Alamprese, Helena" userId="e4c1cb75-4912-40c2-ae7b-231cfc6d7ac1" providerId="ADAL" clId="{78C9C125-5873-4DAC-9976-0A9AF4E430BC}" dt="2026-09-14T15:21:54.752" v="2849" actId="1076"/>
          <ac:spMkLst>
            <pc:docMk/>
            <pc:sldMk cId="542758714" sldId="665"/>
            <ac:spMk id="24" creationId="{B5CD58DE-8B7C-B405-E621-A8C0E3E3A33E}"/>
          </ac:spMkLst>
        </pc:spChg>
        <pc:spChg chg="mod topLvl">
          <ac:chgData name="Alamprese, Helena" userId="e4c1cb75-4912-40c2-ae7b-231cfc6d7ac1" providerId="ADAL" clId="{78C9C125-5873-4DAC-9976-0A9AF4E430BC}" dt="2026-09-14T15:21:51.285" v="2848" actId="1076"/>
          <ac:spMkLst>
            <pc:docMk/>
            <pc:sldMk cId="542758714" sldId="665"/>
            <ac:spMk id="25" creationId="{35B57DC6-078B-8604-BCD3-EE0B695614B9}"/>
          </ac:spMkLst>
        </pc:spChg>
        <pc:grpChg chg="add mod topLvl">
          <ac:chgData name="Alamprese, Helena" userId="e4c1cb75-4912-40c2-ae7b-231cfc6d7ac1" providerId="ADAL" clId="{78C9C125-5873-4DAC-9976-0A9AF4E430BC}" dt="2026-09-11T16:32:22.898" v="2503" actId="164"/>
          <ac:grpSpMkLst>
            <pc:docMk/>
            <pc:sldMk cId="542758714" sldId="665"/>
            <ac:grpSpMk id="11" creationId="{0D5C2530-6321-A579-D113-CF14C3F1246C}"/>
          </ac:grpSpMkLst>
        </pc:grpChg>
        <pc:grpChg chg="add mod topLvl">
          <ac:chgData name="Alamprese, Helena" userId="e4c1cb75-4912-40c2-ae7b-231cfc6d7ac1" providerId="ADAL" clId="{78C9C125-5873-4DAC-9976-0A9AF4E430BC}" dt="2026-09-11T16:32:22.898" v="2503" actId="164"/>
          <ac:grpSpMkLst>
            <pc:docMk/>
            <pc:sldMk cId="542758714" sldId="665"/>
            <ac:grpSpMk id="17" creationId="{6FBD9CF4-79A1-D70F-2F4D-609553C38615}"/>
          </ac:grpSpMkLst>
        </pc:grpChg>
        <pc:picChg chg="add mod">
          <ac:chgData name="Alamprese, Helena" userId="e4c1cb75-4912-40c2-ae7b-231cfc6d7ac1" providerId="ADAL" clId="{78C9C125-5873-4DAC-9976-0A9AF4E430BC}" dt="2026-09-11T16:32:14.532" v="2501" actId="1035"/>
          <ac:picMkLst>
            <pc:docMk/>
            <pc:sldMk cId="542758714" sldId="665"/>
            <ac:picMk id="5" creationId="{E2378A09-DB64-3129-CCF7-77D9596BF5CA}"/>
          </ac:picMkLst>
        </pc:picChg>
        <pc:picChg chg="add mod">
          <ac:chgData name="Alamprese, Helena" userId="e4c1cb75-4912-40c2-ae7b-231cfc6d7ac1" providerId="ADAL" clId="{78C9C125-5873-4DAC-9976-0A9AF4E430BC}" dt="2026-09-11T16:31:23.524" v="2494" actId="165"/>
          <ac:picMkLst>
            <pc:docMk/>
            <pc:sldMk cId="542758714" sldId="665"/>
            <ac:picMk id="7" creationId="{921CBE81-EFB4-3744-3873-3FC72F07D932}"/>
          </ac:picMkLst>
        </pc:picChg>
        <pc:picChg chg="add mod">
          <ac:chgData name="Alamprese, Helena" userId="e4c1cb75-4912-40c2-ae7b-231cfc6d7ac1" providerId="ADAL" clId="{78C9C125-5873-4DAC-9976-0A9AF4E430BC}" dt="2026-09-11T16:31:23.524" v="2494" actId="165"/>
          <ac:picMkLst>
            <pc:docMk/>
            <pc:sldMk cId="542758714" sldId="665"/>
            <ac:picMk id="9" creationId="{C457B804-AD1C-237E-8F29-A22FE0796A46}"/>
          </ac:picMkLst>
        </pc:picChg>
        <pc:picChg chg="add mod">
          <ac:chgData name="Alamprese, Helena" userId="e4c1cb75-4912-40c2-ae7b-231cfc6d7ac1" providerId="ADAL" clId="{78C9C125-5873-4DAC-9976-0A9AF4E430BC}" dt="2026-09-11T16:32:09.028" v="2500" actId="1035"/>
          <ac:picMkLst>
            <pc:docMk/>
            <pc:sldMk cId="542758714" sldId="665"/>
            <ac:picMk id="12" creationId="{4E8A4674-0D31-8F4D-DEF3-022D3EB1272E}"/>
          </ac:picMkLst>
        </pc:picChg>
        <pc:picChg chg="add mod">
          <ac:chgData name="Alamprese, Helena" userId="e4c1cb75-4912-40c2-ae7b-231cfc6d7ac1" providerId="ADAL" clId="{78C9C125-5873-4DAC-9976-0A9AF4E430BC}" dt="2026-09-11T16:31:23.524" v="2494" actId="165"/>
          <ac:picMkLst>
            <pc:docMk/>
            <pc:sldMk cId="542758714" sldId="665"/>
            <ac:picMk id="14" creationId="{13AD4A9F-F13D-6C63-182A-19DF9B7802F7}"/>
          </ac:picMkLst>
        </pc:picChg>
        <pc:picChg chg="add mod">
          <ac:chgData name="Alamprese, Helena" userId="e4c1cb75-4912-40c2-ae7b-231cfc6d7ac1" providerId="ADAL" clId="{78C9C125-5873-4DAC-9976-0A9AF4E430BC}" dt="2026-09-11T16:31:23.524" v="2494" actId="165"/>
          <ac:picMkLst>
            <pc:docMk/>
            <pc:sldMk cId="542758714" sldId="665"/>
            <ac:picMk id="16" creationId="{0AD674D3-8EF0-D66C-6630-E5735CB58C55}"/>
          </ac:picMkLst>
        </pc:picChg>
        <pc:picChg chg="add mod ord topLvl">
          <ac:chgData name="Alamprese, Helena" userId="e4c1cb75-4912-40c2-ae7b-231cfc6d7ac1" providerId="ADAL" clId="{78C9C125-5873-4DAC-9976-0A9AF4E430BC}" dt="2026-09-14T15:21:37.941" v="2846" actId="164"/>
          <ac:picMkLst>
            <pc:docMk/>
            <pc:sldMk cId="542758714" sldId="665"/>
            <ac:picMk id="34" creationId="{0326B045-A96D-2946-A340-C21D9DC81879}"/>
          </ac:picMkLst>
        </pc:picChg>
        <pc:picChg chg="add mod ord topLvl">
          <ac:chgData name="Alamprese, Helena" userId="e4c1cb75-4912-40c2-ae7b-231cfc6d7ac1" providerId="ADAL" clId="{78C9C125-5873-4DAC-9976-0A9AF4E430BC}" dt="2026-09-14T15:21:37.941" v="2846" actId="164"/>
          <ac:picMkLst>
            <pc:docMk/>
            <pc:sldMk cId="542758714" sldId="665"/>
            <ac:picMk id="36" creationId="{D7CB7535-2881-0721-1444-4E59BEA34E1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83" y="0"/>
            <a:ext cx="3037628" cy="466412"/>
          </a:xfrm>
          <a:prstGeom prst="rect">
            <a:avLst/>
          </a:prstGeom>
        </p:spPr>
        <p:txBody>
          <a:bodyPr vert="horz" lIns="91637" tIns="45818" rIns="91637" bIns="45818" rtlCol="0"/>
          <a:lstStyle>
            <a:lvl1pPr algn="r">
              <a:defRPr sz="1200"/>
            </a:lvl1pPr>
          </a:lstStyle>
          <a:p>
            <a:r>
              <a:rPr lang="en-US" sz="900" dirty="0"/>
              <a:t>3 May 2023</a:t>
            </a:r>
          </a:p>
        </p:txBody>
      </p:sp>
      <p:sp>
        <p:nvSpPr>
          <p:cNvPr id="14" name="Header Placeholder 13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628" cy="466412"/>
          </a:xfrm>
          <a:prstGeom prst="rect">
            <a:avLst/>
          </a:prstGeom>
        </p:spPr>
        <p:txBody>
          <a:bodyPr vert="horz" lIns="91637" tIns="45818" rIns="91637" bIns="45818" rtlCol="0"/>
          <a:lstStyle>
            <a:lvl1pPr algn="l">
              <a:defRPr sz="1200"/>
            </a:lvl1pPr>
          </a:lstStyle>
          <a:p>
            <a:r>
              <a:rPr lang="en-US" sz="900" dirty="0"/>
              <a:t>FRIB PowerPoint Template 16x9 Status</a:t>
            </a:r>
          </a:p>
          <a:p>
            <a:r>
              <a:rPr lang="en-US" sz="900" dirty="0"/>
              <a:t>Alex Parsons, FRIB Creative Director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2"/>
          </p:nvPr>
        </p:nvSpPr>
        <p:spPr>
          <a:xfrm>
            <a:off x="795131" y="8505419"/>
            <a:ext cx="4770781" cy="708286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r>
              <a:rPr lang="en-US" sz="900" dirty="0"/>
              <a:t>Facility for Rare Isotope Beams</a:t>
            </a:r>
          </a:p>
          <a:p>
            <a:r>
              <a:rPr lang="en-US" sz="900" dirty="0"/>
              <a:t>U.S. Department of Energy Office of Science | Michigan State University</a:t>
            </a:r>
          </a:p>
          <a:p>
            <a:r>
              <a:rPr lang="en-US" sz="900" dirty="0"/>
              <a:t>640 South Shaw Lane • East Lansing, MI 48824, USA</a:t>
            </a:r>
          </a:p>
          <a:p>
            <a:r>
              <a:rPr lang="en-US" sz="900" dirty="0"/>
              <a:t>frib.msu.edu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8" y="8458200"/>
            <a:ext cx="648443" cy="7555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F6D33-7C2E-44BB-B6EF-2876F56DBD42}" type="slidenum">
              <a:rPr lang="en-US" sz="900" smtClean="0"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8025710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4741"/>
          </a:xfrm>
          <a:prstGeom prst="rect">
            <a:avLst/>
          </a:prstGeom>
        </p:spPr>
        <p:txBody>
          <a:bodyPr vert="horz" wrap="square" lIns="92599" tIns="46299" rIns="92599" bIns="4629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741"/>
          </a:xfrm>
          <a:prstGeom prst="rect">
            <a:avLst/>
          </a:prstGeom>
        </p:spPr>
        <p:txBody>
          <a:bodyPr vert="horz" wrap="square" lIns="92599" tIns="46299" rIns="92599" bIns="46299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58165478-8271-4537-9DBA-6DB278E2C8C0}" type="datetime1">
              <a:rPr lang="en-US"/>
              <a:pPr>
                <a:defRPr/>
              </a:pPr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599" tIns="46299" rIns="92599" bIns="4629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832"/>
            <a:ext cx="5608320" cy="4182661"/>
          </a:xfrm>
          <a:prstGeom prst="rect">
            <a:avLst/>
          </a:prstGeom>
        </p:spPr>
        <p:txBody>
          <a:bodyPr vert="horz" wrap="square" lIns="92599" tIns="46299" rIns="92599" bIns="4629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063"/>
            <a:ext cx="3037840" cy="464740"/>
          </a:xfrm>
          <a:prstGeom prst="rect">
            <a:avLst/>
          </a:prstGeom>
        </p:spPr>
        <p:txBody>
          <a:bodyPr vert="horz" wrap="square" lIns="92599" tIns="46299" rIns="92599" bIns="4629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30063"/>
            <a:ext cx="3037840" cy="464740"/>
          </a:xfrm>
          <a:prstGeom prst="rect">
            <a:avLst/>
          </a:prstGeom>
        </p:spPr>
        <p:txBody>
          <a:bodyPr vert="horz" wrap="square" lIns="92599" tIns="46299" rIns="92599" bIns="46299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74EB2CD8-9047-43A5-BEAD-229CAC8C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316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126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742831" indent="-285705" algn="l" defTabSz="457126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1142817" indent="-228563" algn="l" defTabSz="457126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pitchFamily="-65" charset="-128"/>
      </a:defRPr>
    </a:lvl3pPr>
    <a:lvl4pPr marL="1599942" indent="-228563" algn="l" defTabSz="457126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2057070" indent="-228563" algn="l" defTabSz="457126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5633" algn="l" defTabSz="4571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59" algn="l" defTabSz="4571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6" algn="l" defTabSz="4571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12" algn="l" defTabSz="4571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4339" name="Rectangle 205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6408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50213-952F-B223-F498-54B4F1856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5D6612-D490-4AD2-79D7-C9AB2DF96C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E42C2-4C99-5875-FB54-685499043D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6307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E1057-E4BE-E9E4-5CD2-3091AE6C7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FE37B-C497-D127-D810-79D6D76C9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453C0C-6519-FE46-1BAE-E172FA1A7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543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950F8-7218-8AFB-B211-F41FA47E6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3F474-10DE-1BE5-2710-2EEE5FD3B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AF10B8-8618-4274-54D3-A00215510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1111625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26233-3D4F-77A6-823D-097AFC54F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2D2AE-B869-25AF-A076-8C1DF419E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1C87AA-4357-4BFB-68F7-EE2631B63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3100696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997D1-62F9-E689-DAA2-C05986BD9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0040D7-DF3C-7924-CE71-7FBB2FBF3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BB6B7B-B7F1-0017-990A-F17B063C8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1679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54E60-3D3F-BDDE-D005-C7DA4F7E6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8D4745-0128-D85F-6166-D4C97B81A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FE3F88-26D8-95FB-DAF5-DFC419267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918397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B351E-8156-0781-D71D-822DA0834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16AFC4-A58E-5F25-74C4-072037061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3A3F80-9F7F-58F5-6F12-D507C3F14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3347277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C7212-C87B-49B9-73DF-7B1F92AE5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F16083-E583-D91E-2573-5651B2F57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189FB-66C0-1790-E243-95E27CA8D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2473535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585D6-2D66-C17E-8F3F-AD01D09BE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2F478-9A4C-157D-0CAB-495E798A9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B817A4-6736-0379-77CB-0FCA6B36D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6177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6579-4984-74BB-1DF1-EDEE09078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EDAF6D-A54C-BA52-01A5-7ACFD4423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E8D677-8FD3-6C59-3A66-37B29CEA9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929144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1EAA5-A820-16BD-5076-BC7B4CABD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3B3D3B-F502-DDD7-EBC2-84FDE9B17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C0344-E27F-43EB-B6C2-723CE8039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4186564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1BD7B-CA99-6C05-1FE0-F9C4101D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1E4CD9-136D-5F07-DD5F-04DC638673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FF2ED-4BA2-795F-AE3E-C13D7D890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1192761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BB1D8-63B5-C0C4-1FA1-A512668AE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5CCCB-E964-0179-F8FF-ED8712971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6A5301-1978-4491-C61C-0FCE03800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Itrtro</a:t>
            </a:r>
            <a:r>
              <a:rPr lang="it-IT" dirty="0"/>
              <a:t> </a:t>
            </a:r>
            <a:r>
              <a:rPr lang="it-IT" dirty="0" err="1"/>
              <a:t>ductionn</a:t>
            </a:r>
            <a:r>
              <a:rPr lang="it-IT" dirty="0"/>
              <a:t> of I </a:t>
            </a:r>
            <a:r>
              <a:rPr lang="it-IT" dirty="0" err="1"/>
              <a:t>will</a:t>
            </a:r>
            <a:r>
              <a:rPr lang="it-IT" dirty="0"/>
              <a:t> do - </a:t>
            </a:r>
          </a:p>
        </p:txBody>
      </p:sp>
    </p:spTree>
    <p:extLst>
      <p:ext uri="{BB962C8B-B14F-4D97-AF65-F5344CB8AC3E}">
        <p14:creationId xmlns:p14="http://schemas.microsoft.com/office/powerpoint/2010/main" val="2773523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44771-A8C5-178B-B772-DF409D7E2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>
            <a:extLst>
              <a:ext uri="{FF2B5EF4-FFF2-40B4-BE49-F238E27FC236}">
                <a16:creationId xmlns:a16="http://schemas.microsoft.com/office/drawing/2014/main" id="{3707BF3C-AFE7-2EE3-2BB3-EF54E0D019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4339" name="Rectangle 2051">
            <a:extLst>
              <a:ext uri="{FF2B5EF4-FFF2-40B4-BE49-F238E27FC236}">
                <a16:creationId xmlns:a16="http://schemas.microsoft.com/office/drawing/2014/main" id="{BA4B3A7D-89FB-F755-D87B-D0E1622E6E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918771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AF3E6-AD6C-6EBB-9B1C-67E3AD623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43F5F-D131-138A-6B54-78316C243D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639D2B-3723-A421-CE56-9FB7CC14D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3212114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51337-959A-73CC-A59F-FDFB9CF05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91A7CC-90C4-1186-18C2-A1BFF3FA2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09D8EA-D70F-01CF-77CB-C5952BE1F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1872346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FAEF3-FCFC-13B8-C4BA-84609A477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06996C-83F5-FE88-DE97-409D3E090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369CF-7204-AE2C-6A73-9D2187618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3805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4F29C-C18D-3056-2CAD-3AD23C34E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550656-2ED9-B4F3-D043-5C31EC128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FBEBD-39A6-7091-E00D-E21201A6F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LHC 27 km, up to 13 TeV </a:t>
            </a:r>
          </a:p>
        </p:txBody>
      </p:sp>
    </p:spTree>
    <p:extLst>
      <p:ext uri="{BB962C8B-B14F-4D97-AF65-F5344CB8AC3E}">
        <p14:creationId xmlns:p14="http://schemas.microsoft.com/office/powerpoint/2010/main" val="2128747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50703" y="1238250"/>
            <a:ext cx="9986635" cy="4473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sz="260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032000" y="4071938"/>
            <a:ext cx="8128000" cy="1204514"/>
          </a:xfrm>
        </p:spPr>
        <p:txBody>
          <a:bodyPr/>
          <a:lstStyle>
            <a:lvl1pPr marL="0" indent="0" algn="ctr">
              <a:buNone/>
              <a:defRPr/>
            </a:lvl1pPr>
            <a:lvl2pPr marL="432277" indent="0" algn="ctr">
              <a:buNone/>
              <a:defRPr/>
            </a:lvl2pPr>
            <a:lvl3pPr marL="864551" indent="0" algn="ctr">
              <a:buNone/>
              <a:defRPr/>
            </a:lvl3pPr>
            <a:lvl4pPr marL="1296827" indent="0" algn="ctr">
              <a:buNone/>
              <a:defRPr/>
            </a:lvl4pPr>
            <a:lvl5pPr marL="1729104" indent="0" algn="ctr">
              <a:buNone/>
              <a:defRPr/>
            </a:lvl5pPr>
            <a:lvl6pPr marL="2161379" indent="0" algn="ctr">
              <a:buNone/>
              <a:defRPr/>
            </a:lvl6pPr>
            <a:lvl7pPr marL="2593655" indent="0" algn="ctr">
              <a:buNone/>
              <a:defRPr/>
            </a:lvl7pPr>
            <a:lvl8pPr marL="3025929" indent="0" algn="ctr">
              <a:buNone/>
              <a:defRPr/>
            </a:lvl8pPr>
            <a:lvl9pPr marL="345820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5255" y="3147284"/>
            <a:ext cx="12001499" cy="478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442755"/>
            <a:ext cx="12192000" cy="395107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/>
            <a:r>
              <a:rPr lang="en-US" sz="1000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This material is based upon work supported by the U.S. Department of Energy, Office of Science, Office of Nuclear Physics and used resources of</a:t>
            </a:r>
          </a:p>
          <a:p>
            <a:pPr algn="ctr"/>
            <a:r>
              <a:rPr lang="en-US" sz="1000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the</a:t>
            </a:r>
            <a:r>
              <a:rPr lang="en-US" sz="1000" kern="1200" baseline="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</a:t>
            </a:r>
            <a:r>
              <a:rPr lang="en-US" sz="1000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Facility for Rare Isotope Beams (FRIB) Operations, which is a DOE Office of Science User Facility under Award Number DE-SC0023633.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015216" y="415245"/>
            <a:ext cx="3657600" cy="2099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546592"/>
            <a:ext cx="1600200" cy="2043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5741433"/>
            <a:ext cx="3200400" cy="7013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836549"/>
            <a:ext cx="2161317" cy="5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41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93039" y="1320109"/>
            <a:ext cx="10486572" cy="341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487207" y="3009312"/>
            <a:ext cx="12192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067100"/>
            <a:ext cx="11987896" cy="493746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559" y="49195"/>
            <a:ext cx="11988800" cy="424506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6096000" y="6439117"/>
            <a:ext cx="5080007" cy="364628"/>
          </a:xfrm>
        </p:spPr>
        <p:txBody>
          <a:bodyPr/>
          <a:lstStyle>
            <a:lvl1pPr algn="r" eaLnBrk="0" hangingPunct="0">
              <a:lnSpc>
                <a:spcPct val="90000"/>
              </a:lnSpc>
              <a:defRPr sz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Helena Alamprese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1176000" y="6439117"/>
            <a:ext cx="1016000" cy="36462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 dirty="0"/>
              <a:t>, Page 2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81000" y="6442857"/>
            <a:ext cx="3962399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900" b="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+mn-cs"/>
              </a:rPr>
              <a:t>Facility for Rare Isotope Beams</a:t>
            </a:r>
          </a:p>
          <a:p>
            <a:pPr>
              <a:lnSpc>
                <a:spcPts val="1300"/>
              </a:lnSpc>
            </a:pPr>
            <a:r>
              <a:rPr lang="en-US" sz="9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+mn-cs"/>
              </a:rPr>
              <a:t>U.S. Department of Energy Office of Science | Michigan State University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" y="6430864"/>
            <a:ext cx="323772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98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-16079" y="6063452"/>
            <a:ext cx="12208080" cy="822960"/>
          </a:xfrm>
          <a:prstGeom prst="rect">
            <a:avLst/>
          </a:prstGeom>
          <a:solidFill>
            <a:srgbClr val="E7E9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12192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93039" y="1320109"/>
            <a:ext cx="10486572" cy="341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487207" y="3009312"/>
            <a:ext cx="12192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067100"/>
            <a:ext cx="11987896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1600" y="289337"/>
            <a:ext cx="11988800" cy="478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S.N. Liddick, May 2024 Oslo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 dirty="0"/>
              <a:t>, Slide </a:t>
            </a:r>
            <a:fld id="{35AD4620-7552-4207-8973-898801ED21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10200"/>
            <a:ext cx="12192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07095"/>
            <a:ext cx="12192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10200"/>
            <a:ext cx="12089496" cy="584200"/>
          </a:xfrm>
        </p:spPr>
        <p:txBody>
          <a:bodyPr anchor="ctr"/>
          <a:lstStyle>
            <a:lvl1pPr marL="137112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8" y="6063452"/>
            <a:ext cx="621425" cy="73152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838200" y="6095341"/>
            <a:ext cx="548639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200" b="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Facility for Rare Isotope Beams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U.S. Department of Energy Office of Science | Michigan State University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640 South Shaw Lane • East Lansing, MI 48824, USA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frib.msu.edu</a:t>
            </a:r>
          </a:p>
        </p:txBody>
      </p:sp>
    </p:spTree>
    <p:extLst>
      <p:ext uri="{BB962C8B-B14F-4D97-AF65-F5344CB8AC3E}">
        <p14:creationId xmlns:p14="http://schemas.microsoft.com/office/powerpoint/2010/main" val="935527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16080" y="6063452"/>
            <a:ext cx="12208079" cy="822960"/>
          </a:xfrm>
          <a:prstGeom prst="rect">
            <a:avLst/>
          </a:prstGeom>
          <a:solidFill>
            <a:srgbClr val="E7E9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8" y="6063452"/>
            <a:ext cx="621425" cy="731520"/>
          </a:xfrm>
          <a:prstGeom prst="rect">
            <a:avLst/>
          </a:prstGeom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2192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93039" y="1320109"/>
            <a:ext cx="10486572" cy="341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7207" y="3009312"/>
            <a:ext cx="12192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6" y="285757"/>
            <a:ext cx="11988797" cy="478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1" y="1067100"/>
            <a:ext cx="589764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6192767" y="1071570"/>
            <a:ext cx="5897636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S.N. Liddick, May 2024 Oslo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838200" y="6095341"/>
            <a:ext cx="548639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200" b="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Facility for Rare Isotope Beams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U.S. Department of Energy Office of Science | Michigan State University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640 South Shaw Lane • East Lansing, MI 48824, USA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frib.msu.edu</a:t>
            </a:r>
          </a:p>
        </p:txBody>
      </p:sp>
    </p:spTree>
    <p:extLst>
      <p:ext uri="{BB962C8B-B14F-4D97-AF65-F5344CB8AC3E}">
        <p14:creationId xmlns:p14="http://schemas.microsoft.com/office/powerpoint/2010/main" val="56905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6079" y="6063452"/>
            <a:ext cx="12208080" cy="822960"/>
          </a:xfrm>
          <a:prstGeom prst="rect">
            <a:avLst/>
          </a:prstGeom>
          <a:solidFill>
            <a:srgbClr val="E7E9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8" y="6063452"/>
            <a:ext cx="621425" cy="731520"/>
          </a:xfrm>
          <a:prstGeom prst="rect">
            <a:avLst/>
          </a:prstGeom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2192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93039" y="1320109"/>
            <a:ext cx="10486572" cy="341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487207" y="3009312"/>
            <a:ext cx="12192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285757"/>
            <a:ext cx="11988800" cy="478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2" y="1067105"/>
            <a:ext cx="11988805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101602" y="3581407"/>
            <a:ext cx="11988805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S.N. Liddick, May 2024 Oslo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838200" y="6095341"/>
            <a:ext cx="548639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200" b="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Facility for Rare Isotope Beams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U.S. Department of Energy Office of Science | Michigan State University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640 South Shaw Lane • East Lansing, MI 48824, USA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frib.msu.edu</a:t>
            </a:r>
          </a:p>
        </p:txBody>
      </p:sp>
    </p:spTree>
    <p:extLst>
      <p:ext uri="{BB962C8B-B14F-4D97-AF65-F5344CB8AC3E}">
        <p14:creationId xmlns:p14="http://schemas.microsoft.com/office/powerpoint/2010/main" val="245674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-16080" y="6063452"/>
            <a:ext cx="12208079" cy="822960"/>
          </a:xfrm>
          <a:prstGeom prst="rect">
            <a:avLst/>
          </a:prstGeom>
          <a:solidFill>
            <a:srgbClr val="E7E9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8" y="6063452"/>
            <a:ext cx="621425" cy="731520"/>
          </a:xfrm>
          <a:prstGeom prst="rect">
            <a:avLst/>
          </a:prstGeom>
        </p:spPr>
      </p:pic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2192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93039" y="1320109"/>
            <a:ext cx="10486572" cy="341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487207" y="3009312"/>
            <a:ext cx="12192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6" y="285757"/>
            <a:ext cx="11988797" cy="478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1" y="1067105"/>
            <a:ext cx="5892800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6167379" y="1067105"/>
            <a:ext cx="5923033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101613" y="3581407"/>
            <a:ext cx="5892799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6167379" y="3581407"/>
            <a:ext cx="5923033" cy="2433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S.N. Liddick, May 2024 Oslo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838200" y="6095341"/>
            <a:ext cx="548639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200" b="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Facility for Rare Isotope Beams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U.S. Department of Energy Office of Science | Michigan State University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640 South Shaw Lane • East Lansing, MI 48824, USA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frib.msu.edu</a:t>
            </a:r>
          </a:p>
        </p:txBody>
      </p:sp>
    </p:spTree>
    <p:extLst>
      <p:ext uri="{BB962C8B-B14F-4D97-AF65-F5344CB8AC3E}">
        <p14:creationId xmlns:p14="http://schemas.microsoft.com/office/powerpoint/2010/main" val="117802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6080" y="6063452"/>
            <a:ext cx="12208079" cy="822960"/>
          </a:xfrm>
          <a:prstGeom prst="rect">
            <a:avLst/>
          </a:prstGeom>
          <a:solidFill>
            <a:srgbClr val="E7E9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8" y="6063452"/>
            <a:ext cx="621425" cy="731520"/>
          </a:xfrm>
          <a:prstGeom prst="rect">
            <a:avLst/>
          </a:prstGeom>
        </p:spPr>
      </p:pic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2192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93039" y="1320109"/>
            <a:ext cx="10486572" cy="341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487207" y="3009312"/>
            <a:ext cx="12192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285757"/>
            <a:ext cx="11988800" cy="478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S.N. Liddick, May 2024 Oslo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838200" y="6095341"/>
            <a:ext cx="548639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200" b="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Facility for Rare Isotope Beams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U.S. Department of Energy Office of Science | Michigan State University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640 South Shaw Lane • East Lansing, MI 48824, USA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frib.msu.edu</a:t>
            </a:r>
          </a:p>
        </p:txBody>
      </p:sp>
    </p:spTree>
    <p:extLst>
      <p:ext uri="{BB962C8B-B14F-4D97-AF65-F5344CB8AC3E}">
        <p14:creationId xmlns:p14="http://schemas.microsoft.com/office/powerpoint/2010/main" val="330951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12192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93039" y="1320109"/>
            <a:ext cx="10486572" cy="341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487207" y="3009312"/>
            <a:ext cx="12192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285757"/>
            <a:ext cx="11988800" cy="478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-16079" y="6063452"/>
            <a:ext cx="12192000" cy="822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28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16080" y="6063452"/>
            <a:ext cx="12208079" cy="822960"/>
          </a:xfrm>
          <a:prstGeom prst="rect">
            <a:avLst/>
          </a:prstGeom>
          <a:solidFill>
            <a:srgbClr val="E7E9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8" y="6063452"/>
            <a:ext cx="621425" cy="731520"/>
          </a:xfrm>
          <a:prstGeom prst="rect">
            <a:avLst/>
          </a:prstGeom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12192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93039" y="1320109"/>
            <a:ext cx="10486572" cy="341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487207" y="3009312"/>
            <a:ext cx="12192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040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067100"/>
            <a:ext cx="11987896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1600" y="289337"/>
            <a:ext cx="11988800" cy="478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S.N. Liddick, May 2024 Oslo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200" y="6095341"/>
            <a:ext cx="5486399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200" b="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Facility for Rare Isotope Beams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U.S. Department of Energy Office of Science | Michigan State University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640 South Shaw Lane • East Lansing, MI 48824, USA</a:t>
            </a:r>
          </a:p>
          <a:p>
            <a:pPr>
              <a:lnSpc>
                <a:spcPts val="1300"/>
              </a:lnSpc>
            </a:pP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ヒラギノ角ゴ Pro W3" charset="-128"/>
                <a:cs typeface="ヒラギノ角ゴ Pro W3"/>
              </a:rPr>
              <a:t>frib.msu.edu</a:t>
            </a:r>
          </a:p>
        </p:txBody>
      </p:sp>
    </p:spTree>
    <p:extLst>
      <p:ext uri="{BB962C8B-B14F-4D97-AF65-F5344CB8AC3E}">
        <p14:creationId xmlns:p14="http://schemas.microsoft.com/office/powerpoint/2010/main" val="893770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0798" y="79927"/>
            <a:ext cx="11990413" cy="4786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0798" y="1067100"/>
            <a:ext cx="11990413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5520912" y="6356450"/>
            <a:ext cx="5655095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2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S.N. Liddick, May 2024 Oslo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76000" y="6356450"/>
            <a:ext cx="1016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2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, Slide </a:t>
            </a:r>
            <a:fld id="{D30A2C6D-39BC-4576-856C-8743CF76CC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2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</p:sldLayoutIdLst>
  <p:hf hdr="0" dt="0"/>
  <p:txStyles>
    <p:titleStyle>
      <a:lvl1pPr algn="ctr" defTabSz="80337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37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37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37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37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80" algn="ctr" defTabSz="80782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162" algn="ctr" defTabSz="80782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241" algn="ctr" defTabSz="80782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323" algn="ctr" defTabSz="80782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95" indent="-180195" algn="l" defTabSz="803370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94" indent="-151665" algn="l" defTabSz="803370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641" indent="-160673" algn="l" defTabSz="803370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90" indent="-133645" algn="l" defTabSz="803370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3087" indent="-180195" algn="l" defTabSz="803370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507" indent="-150773" algn="l" defTabSz="807828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590" indent="-150773" algn="l" defTabSz="807828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672" indent="-150773" algn="l" defTabSz="807828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752" indent="-150773" algn="l" defTabSz="807828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2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1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3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6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7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6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914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5.png"/><Relationship Id="rId10" Type="http://schemas.openxmlformats.org/officeDocument/2006/relationships/image" Target="../media/image52.png"/><Relationship Id="rId4" Type="http://schemas.openxmlformats.org/officeDocument/2006/relationships/image" Target="../media/image43.png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66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03/npx1-ncl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0.png"/><Relationship Id="rId3" Type="http://schemas.openxmlformats.org/officeDocument/2006/relationships/image" Target="../media/image920.png"/><Relationship Id="rId7" Type="http://schemas.openxmlformats.org/officeDocument/2006/relationships/image" Target="../media/image9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40.png"/><Relationship Id="rId4" Type="http://schemas.openxmlformats.org/officeDocument/2006/relationships/image" Target="../media/image910.png"/><Relationship Id="rId9" Type="http://schemas.openxmlformats.org/officeDocument/2006/relationships/image" Target="../media/image9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6"/>
          <p:cNvSpPr>
            <a:spLocks noGrp="1"/>
          </p:cNvSpPr>
          <p:nvPr>
            <p:ph type="subTitle" idx="1"/>
          </p:nvPr>
        </p:nvSpPr>
        <p:spPr>
          <a:xfrm>
            <a:off x="2032000" y="3981706"/>
            <a:ext cx="8128000" cy="11430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Helena Alamprese, Yue Hao</a:t>
            </a:r>
          </a:p>
          <a:p>
            <a:r>
              <a:rPr lang="en-US" dirty="0"/>
              <a:t>Beam Dynamics Group MSU</a:t>
            </a:r>
            <a:br>
              <a:rPr lang="en-US" dirty="0"/>
            </a:br>
            <a:endParaRPr lang="en-US" dirty="0"/>
          </a:p>
        </p:txBody>
      </p:sp>
      <p:sp>
        <p:nvSpPr>
          <p:cNvPr id="9219" name="Title 5"/>
          <p:cNvSpPr>
            <a:spLocks noGrp="1"/>
          </p:cNvSpPr>
          <p:nvPr>
            <p:ph type="title"/>
          </p:nvPr>
        </p:nvSpPr>
        <p:spPr>
          <a:xfrm>
            <a:off x="1000123" y="3027149"/>
            <a:ext cx="10191754" cy="803701"/>
          </a:xfrm>
        </p:spPr>
        <p:txBody>
          <a:bodyPr/>
          <a:lstStyle/>
          <a:p>
            <a:r>
              <a:rPr lang="it-IT" sz="2800" dirty="0"/>
              <a:t>Fast-Tracking Space </a:t>
            </a:r>
            <a:r>
              <a:rPr lang="it-IT" sz="2800" dirty="0" err="1"/>
              <a:t>Charge</a:t>
            </a:r>
            <a:r>
              <a:rPr lang="it-IT" sz="2800" dirty="0"/>
              <a:t> tool for </a:t>
            </a:r>
            <a:r>
              <a:rPr lang="it-IT" sz="2800" dirty="0" err="1"/>
              <a:t>Nonlinear</a:t>
            </a:r>
            <a:r>
              <a:rPr lang="it-IT" sz="2800" dirty="0"/>
              <a:t> Dynamics study in </a:t>
            </a:r>
            <a:r>
              <a:rPr lang="it-IT" sz="2800" dirty="0" err="1"/>
              <a:t>Realistic</a:t>
            </a:r>
            <a:r>
              <a:rPr lang="it-IT" sz="2800" dirty="0"/>
              <a:t> Collider </a:t>
            </a:r>
            <a:r>
              <a:rPr lang="it-IT" sz="2800" dirty="0" err="1"/>
              <a:t>Lattices</a:t>
            </a:r>
            <a:endParaRPr lang="it-IT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8C692-EC6C-11CE-5FFF-D15CECB74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EB9303-0F72-A664-923B-9959F523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59" y="314555"/>
            <a:ext cx="11988800" cy="424506"/>
          </a:xfrm>
        </p:spPr>
        <p:txBody>
          <a:bodyPr/>
          <a:lstStyle/>
          <a:p>
            <a:r>
              <a:rPr lang="it-IT" dirty="0" err="1"/>
              <a:t>Contents</a:t>
            </a: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B9298-5F0A-5408-E097-AB45D6D202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997479" y="6477000"/>
            <a:ext cx="161864" cy="364628"/>
          </a:xfrm>
        </p:spPr>
        <p:txBody>
          <a:bodyPr/>
          <a:lstStyle/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2D5B3B48-AB3D-34B2-1DE6-6AF0D83C9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381" y="1219200"/>
            <a:ext cx="11681155" cy="35814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dirty="0"/>
              <a:t>Motivation and background – Space Charge effects in high intensity accelerators.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2.5D Space Charge models and GPU implementation.</a:t>
            </a:r>
          </a:p>
          <a:p>
            <a:pPr>
              <a:lnSpc>
                <a:spcPct val="200000"/>
              </a:lnSpc>
            </a:pPr>
            <a:r>
              <a:rPr lang="en-US" sz="2400" dirty="0"/>
              <a:t>Potential </a:t>
            </a:r>
            <a:r>
              <a:rPr lang="it-IT" sz="2400" dirty="0"/>
              <a:t>Fast-tracking tool </a:t>
            </a:r>
            <a:r>
              <a:rPr lang="it-IT" sz="2400" dirty="0" err="1"/>
              <a:t>using</a:t>
            </a:r>
            <a:r>
              <a:rPr lang="it-IT" sz="2400" dirty="0"/>
              <a:t> a </a:t>
            </a:r>
            <a:r>
              <a:rPr lang="it-IT" sz="2400" dirty="0" err="1"/>
              <a:t>Symplectic</a:t>
            </a:r>
            <a:r>
              <a:rPr lang="it-IT" sz="2400" dirty="0"/>
              <a:t> </a:t>
            </a:r>
            <a:r>
              <a:rPr lang="it-IT" sz="2400" dirty="0" err="1"/>
              <a:t>Neural</a:t>
            </a:r>
            <a:r>
              <a:rPr lang="it-IT" sz="2400" dirty="0"/>
              <a:t> Network surrogate model.</a:t>
            </a:r>
            <a:endParaRPr lang="en-US" sz="2400" dirty="0"/>
          </a:p>
          <a:p>
            <a:pPr>
              <a:lnSpc>
                <a:spcPct val="200000"/>
              </a:lnSpc>
            </a:pPr>
            <a:r>
              <a:rPr lang="it-IT" sz="2400" dirty="0" err="1"/>
              <a:t>Conclusions</a:t>
            </a:r>
            <a:r>
              <a:rPr lang="it-IT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2644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13DF2-638B-3EDD-9855-CFF90E05D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C9F9C8-B641-9CBB-EC0D-A6463D95F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59" y="314555"/>
            <a:ext cx="11988800" cy="424506"/>
          </a:xfrm>
        </p:spPr>
        <p:txBody>
          <a:bodyPr/>
          <a:lstStyle/>
          <a:p>
            <a:r>
              <a:rPr lang="en-US" dirty="0"/>
              <a:t>Background and Motivation</a:t>
            </a:r>
            <a:endParaRPr lang="it-IT" dirty="0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8938FE8E-02E9-2409-7FD0-F3F234A14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7824"/>
            <a:ext cx="5681210" cy="5250576"/>
          </a:xfrm>
        </p:spPr>
        <p:txBody>
          <a:bodyPr/>
          <a:lstStyle/>
          <a:p>
            <a:pPr marL="179388" indent="-179388" algn="just">
              <a:spcBef>
                <a:spcPts val="0"/>
              </a:spcBef>
            </a:pPr>
            <a:r>
              <a:rPr lang="en-US" sz="1600" dirty="0"/>
              <a:t>Since the </a:t>
            </a:r>
            <a:r>
              <a:rPr lang="it-IT" sz="1600" dirty="0"/>
              <a:t>early 1980s,</a:t>
            </a:r>
            <a:r>
              <a:rPr lang="it-IT" sz="1600" b="1" dirty="0"/>
              <a:t> </a:t>
            </a:r>
            <a:r>
              <a:rPr lang="it-IT" sz="1600" dirty="0"/>
              <a:t>the Intensity and </a:t>
            </a:r>
            <a:r>
              <a:rPr lang="it-IT" sz="1600" dirty="0" err="1"/>
              <a:t>brightness</a:t>
            </a:r>
            <a:r>
              <a:rPr lang="it-IT" sz="1600" dirty="0"/>
              <a:t> </a:t>
            </a:r>
            <a:r>
              <a:rPr lang="it-IT" sz="1600" dirty="0" err="1"/>
              <a:t>frontier</a:t>
            </a:r>
            <a:r>
              <a:rPr lang="it-IT" sz="1600" dirty="0"/>
              <a:t> pushing for higher luminosity, has revealed limiting factors like beam halo and emittance growth related to space charge force.</a:t>
            </a:r>
          </a:p>
          <a:p>
            <a:pPr marL="179388" indent="-179388" algn="just">
              <a:spcBef>
                <a:spcPts val="0"/>
              </a:spcBef>
              <a:buNone/>
            </a:pPr>
            <a:r>
              <a:rPr lang="it-IT" sz="1600" dirty="0"/>
              <a:t> </a:t>
            </a:r>
          </a:p>
          <a:p>
            <a:pPr marL="179388" indent="-179388" algn="just">
              <a:spcBef>
                <a:spcPts val="0"/>
              </a:spcBef>
              <a:buNone/>
            </a:pPr>
            <a:endParaRPr lang="it-IT" sz="1600" dirty="0"/>
          </a:p>
          <a:p>
            <a:pPr marL="179388" indent="-179388" algn="just">
              <a:spcBef>
                <a:spcPts val="0"/>
              </a:spcBef>
            </a:pPr>
            <a:r>
              <a:rPr lang="en-US" sz="1600" dirty="0"/>
              <a:t>The computational challenge: Poisson solvers and PIC techniques are computationally expensive for multiturn studies.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600" dirty="0"/>
          </a:p>
          <a:p>
            <a:pPr marL="0" indent="0" algn="just">
              <a:spcBef>
                <a:spcPts val="0"/>
              </a:spcBef>
              <a:buNone/>
            </a:pPr>
            <a:endParaRPr lang="en-US" sz="1600" dirty="0"/>
          </a:p>
          <a:p>
            <a:pPr marL="179388" indent="-179388" algn="just">
              <a:spcBef>
                <a:spcPts val="0"/>
              </a:spcBef>
            </a:pPr>
            <a:r>
              <a:rPr lang="en-US" sz="1600" dirty="0"/>
              <a:t>The aim of this work is to develop an efficient tracking solution for the phase-space evolution of beams subject to space charge in real nonlinear lattices.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1600" dirty="0">
              <a:solidFill>
                <a:srgbClr val="064308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it-IT" sz="1600" dirty="0">
              <a:solidFill>
                <a:srgbClr val="064308"/>
              </a:solidFill>
            </a:endParaRPr>
          </a:p>
          <a:p>
            <a:pPr marL="179388" indent="-179388" algn="just">
              <a:spcBef>
                <a:spcPts val="0"/>
              </a:spcBef>
            </a:pPr>
            <a:r>
              <a:rPr lang="it-IT" sz="1600" dirty="0">
                <a:solidFill>
                  <a:srgbClr val="064308"/>
                </a:solidFill>
              </a:rPr>
              <a:t>Fast-tracking </a:t>
            </a:r>
            <a:r>
              <a:rPr lang="it-IT" sz="1600" dirty="0" err="1">
                <a:solidFill>
                  <a:srgbClr val="064308"/>
                </a:solidFill>
              </a:rPr>
              <a:t>solutions</a:t>
            </a:r>
            <a:r>
              <a:rPr lang="it-IT" sz="1600" dirty="0">
                <a:solidFill>
                  <a:srgbClr val="064308"/>
                </a:solidFill>
              </a:rPr>
              <a:t> </a:t>
            </a:r>
            <a:r>
              <a:rPr lang="it-IT" sz="1600" dirty="0" err="1">
                <a:solidFill>
                  <a:srgbClr val="064308"/>
                </a:solidFill>
              </a:rPr>
              <a:t>will</a:t>
            </a:r>
            <a:r>
              <a:rPr lang="it-IT" sz="1600" dirty="0">
                <a:solidFill>
                  <a:srgbClr val="064308"/>
                </a:solidFill>
              </a:rPr>
              <a:t> be </a:t>
            </a:r>
            <a:r>
              <a:rPr lang="it-IT" sz="1600" dirty="0" err="1">
                <a:solidFill>
                  <a:srgbClr val="064308"/>
                </a:solidFill>
              </a:rPr>
              <a:t>beneficial</a:t>
            </a:r>
            <a:r>
              <a:rPr lang="it-IT" sz="1600" dirty="0">
                <a:solidFill>
                  <a:srgbClr val="064308"/>
                </a:solidFill>
              </a:rPr>
              <a:t> to high-</a:t>
            </a:r>
            <a:r>
              <a:rPr lang="it-IT" sz="1600" dirty="0" err="1">
                <a:solidFill>
                  <a:srgbClr val="064308"/>
                </a:solidFill>
              </a:rPr>
              <a:t>intensity</a:t>
            </a:r>
            <a:r>
              <a:rPr lang="it-IT" sz="1600" dirty="0">
                <a:solidFill>
                  <a:srgbClr val="064308"/>
                </a:solidFill>
              </a:rPr>
              <a:t> machines </a:t>
            </a:r>
            <a:r>
              <a:rPr lang="it-IT" sz="1600" dirty="0" err="1">
                <a:solidFill>
                  <a:srgbClr val="064308"/>
                </a:solidFill>
              </a:rPr>
              <a:t>simulatio</a:t>
            </a:r>
            <a:r>
              <a:rPr lang="en-US" sz="1600" dirty="0"/>
              <a:t>ns</a:t>
            </a:r>
            <a:r>
              <a:rPr lang="it-IT" sz="1600" dirty="0">
                <a:solidFill>
                  <a:srgbClr val="064308"/>
                </a:solidFill>
              </a:rPr>
              <a:t> (e.g., </a:t>
            </a:r>
            <a:r>
              <a:rPr lang="it-IT" sz="1600" dirty="0" err="1">
                <a:solidFill>
                  <a:srgbClr val="064308"/>
                </a:solidFill>
              </a:rPr>
              <a:t>SuperKEKB</a:t>
            </a:r>
            <a:r>
              <a:rPr lang="it-IT" sz="1600" dirty="0">
                <a:solidFill>
                  <a:srgbClr val="064308"/>
                </a:solidFill>
              </a:rPr>
              <a:t>, EIC, Muon </a:t>
            </a:r>
            <a:r>
              <a:rPr lang="it-IT" sz="1600" dirty="0" err="1">
                <a:solidFill>
                  <a:srgbClr val="064308"/>
                </a:solidFill>
              </a:rPr>
              <a:t>Colliders</a:t>
            </a:r>
            <a:r>
              <a:rPr lang="it-IT" sz="1600" dirty="0">
                <a:solidFill>
                  <a:srgbClr val="064308"/>
                </a:solidFill>
              </a:rPr>
              <a:t>, </a:t>
            </a:r>
            <a:r>
              <a:rPr lang="it-IT" sz="1600" dirty="0" err="1">
                <a:solidFill>
                  <a:srgbClr val="064308"/>
                </a:solidFill>
              </a:rPr>
              <a:t>Spallation</a:t>
            </a:r>
            <a:r>
              <a:rPr lang="it-IT" sz="1600" dirty="0">
                <a:solidFill>
                  <a:srgbClr val="064308"/>
                </a:solidFill>
              </a:rPr>
              <a:t> </a:t>
            </a:r>
            <a:r>
              <a:rPr lang="it-IT" sz="1600" dirty="0" err="1">
                <a:solidFill>
                  <a:srgbClr val="064308"/>
                </a:solidFill>
              </a:rPr>
              <a:t>neutron</a:t>
            </a:r>
            <a:r>
              <a:rPr lang="it-IT" sz="1600" dirty="0">
                <a:solidFill>
                  <a:srgbClr val="064308"/>
                </a:solidFill>
              </a:rPr>
              <a:t> sources).</a:t>
            </a:r>
            <a:endParaRPr lang="en-US" sz="1600" dirty="0">
              <a:solidFill>
                <a:srgbClr val="064308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549729E-435A-2A5B-3397-1E868ACC61F6}"/>
              </a:ext>
            </a:extLst>
          </p:cNvPr>
          <p:cNvGrpSpPr/>
          <p:nvPr/>
        </p:nvGrpSpPr>
        <p:grpSpPr>
          <a:xfrm>
            <a:off x="6405151" y="838200"/>
            <a:ext cx="5407615" cy="5148910"/>
            <a:chOff x="6405151" y="838200"/>
            <a:chExt cx="5407615" cy="5148910"/>
          </a:xfrm>
        </p:grpSpPr>
        <p:pic>
          <p:nvPicPr>
            <p:cNvPr id="9" name="图片 13">
              <a:extLst>
                <a:ext uri="{FF2B5EF4-FFF2-40B4-BE49-F238E27FC236}">
                  <a16:creationId xmlns:a16="http://schemas.microsoft.com/office/drawing/2014/main" id="{D48447B8-0B77-76CD-5B93-404226F7E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0363" y="838200"/>
              <a:ext cx="2507175" cy="2132108"/>
            </a:xfrm>
            <a:prstGeom prst="rect">
              <a:avLst/>
            </a:prstGeom>
          </p:spPr>
        </p:pic>
        <p:sp>
          <p:nvSpPr>
            <p:cNvPr id="11" name="文本框 14">
              <a:extLst>
                <a:ext uri="{FF2B5EF4-FFF2-40B4-BE49-F238E27FC236}">
                  <a16:creationId xmlns:a16="http://schemas.microsoft.com/office/drawing/2014/main" id="{CD976342-CD11-74EB-B97A-BC4648388741}"/>
                </a:ext>
              </a:extLst>
            </p:cNvPr>
            <p:cNvSpPr txBox="1"/>
            <p:nvPr/>
          </p:nvSpPr>
          <p:spPr>
            <a:xfrm>
              <a:off x="9283571" y="2989050"/>
              <a:ext cx="2220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900" b="1" dirty="0">
                  <a:solidFill>
                    <a:srgbClr val="064308"/>
                  </a:solidFill>
                </a:rPr>
                <a:t>Fig.2  </a:t>
              </a:r>
              <a:r>
                <a:rPr lang="it-IT" sz="900" b="1" dirty="0" err="1">
                  <a:solidFill>
                    <a:srgbClr val="064308"/>
                  </a:solidFill>
                </a:rPr>
                <a:t>Identification</a:t>
              </a:r>
              <a:r>
                <a:rPr lang="it-IT" sz="900" b="1" dirty="0">
                  <a:solidFill>
                    <a:srgbClr val="064308"/>
                  </a:solidFill>
                </a:rPr>
                <a:t> of </a:t>
              </a:r>
              <a:r>
                <a:rPr lang="it-IT" sz="900" b="1" dirty="0" err="1">
                  <a:solidFill>
                    <a:srgbClr val="064308"/>
                  </a:solidFill>
                </a:rPr>
                <a:t>resonances</a:t>
              </a:r>
              <a:r>
                <a:rPr lang="it-IT" sz="900" b="1" dirty="0">
                  <a:solidFill>
                    <a:srgbClr val="064308"/>
                  </a:solidFill>
                </a:rPr>
                <a:t> on </a:t>
              </a:r>
              <a:r>
                <a:rPr lang="it-IT" sz="900" b="1" dirty="0" err="1">
                  <a:solidFill>
                    <a:srgbClr val="064308"/>
                  </a:solidFill>
                </a:rPr>
                <a:t>vertical</a:t>
              </a:r>
              <a:r>
                <a:rPr lang="it-IT" sz="900" b="1" dirty="0">
                  <a:solidFill>
                    <a:srgbClr val="064308"/>
                  </a:solidFill>
                </a:rPr>
                <a:t> </a:t>
              </a:r>
              <a:r>
                <a:rPr lang="it-IT" sz="900" b="1" dirty="0" err="1">
                  <a:solidFill>
                    <a:srgbClr val="064308"/>
                  </a:solidFill>
                </a:rPr>
                <a:t>phase</a:t>
              </a:r>
              <a:r>
                <a:rPr lang="it-IT" sz="900" b="1" dirty="0">
                  <a:solidFill>
                    <a:srgbClr val="064308"/>
                  </a:solidFill>
                </a:rPr>
                <a:t> </a:t>
              </a:r>
              <a:r>
                <a:rPr lang="it-IT" sz="900" b="1" dirty="0" err="1">
                  <a:solidFill>
                    <a:srgbClr val="064308"/>
                  </a:solidFill>
                </a:rPr>
                <a:t>space</a:t>
              </a:r>
              <a:r>
                <a:rPr lang="it-IT" sz="900" b="1" dirty="0">
                  <a:solidFill>
                    <a:srgbClr val="064308"/>
                  </a:solidFill>
                </a:rPr>
                <a:t>  </a:t>
              </a:r>
              <a:r>
                <a:rPr lang="it-IT" altLang="zh-CN" sz="900" b="1" dirty="0">
                  <a:solidFill>
                    <a:srgbClr val="064308"/>
                  </a:solidFill>
                </a:rPr>
                <a:t>[1]</a:t>
              </a:r>
              <a:r>
                <a:rPr lang="en-US" altLang="zh-CN" sz="900" b="1" dirty="0">
                  <a:solidFill>
                    <a:srgbClr val="064308"/>
                  </a:solidFill>
                </a:rPr>
                <a:t>.</a:t>
              </a:r>
            </a:p>
          </p:txBody>
        </p:sp>
        <p:pic>
          <p:nvPicPr>
            <p:cNvPr id="16" name="图片 30">
              <a:extLst>
                <a:ext uri="{FF2B5EF4-FFF2-40B4-BE49-F238E27FC236}">
                  <a16:creationId xmlns:a16="http://schemas.microsoft.com/office/drawing/2014/main" id="{6F62315A-FC64-3B3A-24A1-9C9CBF9CD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5151" y="3445588"/>
              <a:ext cx="2448297" cy="194359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32">
                  <a:extLst>
                    <a:ext uri="{FF2B5EF4-FFF2-40B4-BE49-F238E27FC236}">
                      <a16:creationId xmlns:a16="http://schemas.microsoft.com/office/drawing/2014/main" id="{2516CD17-5F2E-1D4A-3DC9-BF216AEE5210}"/>
                    </a:ext>
                  </a:extLst>
                </p:cNvPr>
                <p:cNvSpPr txBox="1"/>
                <p:nvPr/>
              </p:nvSpPr>
              <p:spPr>
                <a:xfrm>
                  <a:off x="6536542" y="5389181"/>
                  <a:ext cx="2185514" cy="5078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sz="900" b="1" dirty="0">
                      <a:solidFill>
                        <a:srgbClr val="064308"/>
                      </a:solidFill>
                    </a:rPr>
                    <a:t>Fig.3 Beam distribution when particles cross the </a:t>
                  </a:r>
                  <a14:m>
                    <m:oMath xmlns:m="http://schemas.openxmlformats.org/officeDocument/2006/math">
                      <m:r>
                        <a:rPr lang="it-IT" altLang="zh-CN" sz="9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it-IT" altLang="zh-CN" sz="9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𝛔</m:t>
                      </m:r>
                      <m:r>
                        <a:rPr lang="it-IT" altLang="zh-CN" sz="9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altLang="zh-CN" sz="9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  <m:r>
                        <a:rPr lang="it-IT" altLang="zh-CN" sz="9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a14:m>
                  <a:r>
                    <a:rPr lang="en-US" altLang="zh-CN" sz="900" b="1" dirty="0">
                      <a:solidFill>
                        <a:srgbClr val="064308"/>
                      </a:solidFill>
                    </a:rPr>
                    <a:t> resonance [2].</a:t>
                  </a:r>
                </a:p>
              </p:txBody>
            </p:sp>
          </mc:Choice>
          <mc:Fallback xmlns="">
            <p:sp>
              <p:nvSpPr>
                <p:cNvPr id="18" name="文本框 32">
                  <a:extLst>
                    <a:ext uri="{FF2B5EF4-FFF2-40B4-BE49-F238E27FC236}">
                      <a16:creationId xmlns:a16="http://schemas.microsoft.com/office/drawing/2014/main" id="{2516CD17-5F2E-1D4A-3DC9-BF216AEE52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6542" y="5389181"/>
                  <a:ext cx="2185514" cy="507831"/>
                </a:xfrm>
                <a:prstGeom prst="rect">
                  <a:avLst/>
                </a:prstGeom>
                <a:blipFill>
                  <a:blip r:embed="rId5"/>
                  <a:stretch>
                    <a:fillRect b="-4819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图片 36">
              <a:extLst>
                <a:ext uri="{FF2B5EF4-FFF2-40B4-BE49-F238E27FC236}">
                  <a16:creationId xmlns:a16="http://schemas.microsoft.com/office/drawing/2014/main" id="{1E193318-CFFC-AEAD-9AA3-96812101D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84875" y="3429000"/>
              <a:ext cx="2448296" cy="2043196"/>
            </a:xfrm>
            <a:prstGeom prst="rect">
              <a:avLst/>
            </a:prstGeom>
          </p:spPr>
        </p:pic>
        <p:sp>
          <p:nvSpPr>
            <p:cNvPr id="22" name="文本框 38">
              <a:extLst>
                <a:ext uri="{FF2B5EF4-FFF2-40B4-BE49-F238E27FC236}">
                  <a16:creationId xmlns:a16="http://schemas.microsoft.com/office/drawing/2014/main" id="{FA8B4308-C62B-9939-6106-73174F6100DF}"/>
                </a:ext>
              </a:extLst>
            </p:cNvPr>
            <p:cNvSpPr txBox="1"/>
            <p:nvPr/>
          </p:nvSpPr>
          <p:spPr>
            <a:xfrm>
              <a:off x="9448800" y="5479279"/>
              <a:ext cx="2363966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rgbClr val="064308"/>
                  </a:solidFill>
                </a:rPr>
                <a:t>Fig.4 Vertical envelope in The </a:t>
              </a:r>
              <a:r>
                <a:rPr lang="it-IT" sz="900" b="1" dirty="0">
                  <a:solidFill>
                    <a:srgbClr val="064308"/>
                  </a:solidFill>
                </a:rPr>
                <a:t>Proton Storage Ring (PSR - Los Alamos National </a:t>
              </a:r>
              <a:r>
                <a:rPr lang="it-IT" sz="900" b="1" dirty="0" err="1">
                  <a:solidFill>
                    <a:srgbClr val="064308"/>
                  </a:solidFill>
                </a:rPr>
                <a:t>Laboratory</a:t>
              </a:r>
              <a:r>
                <a:rPr lang="it-IT" sz="900" b="1" dirty="0">
                  <a:solidFill>
                    <a:srgbClr val="064308"/>
                  </a:solidFill>
                </a:rPr>
                <a:t>) </a:t>
              </a:r>
              <a:r>
                <a:rPr lang="en-US" altLang="zh-CN" sz="900" b="1" dirty="0">
                  <a:solidFill>
                    <a:srgbClr val="064308"/>
                  </a:solidFill>
                </a:rPr>
                <a:t>lattice [3].</a:t>
              </a:r>
              <a:endParaRPr lang="zh-CN" altLang="en-US" sz="900" b="1" dirty="0">
                <a:solidFill>
                  <a:srgbClr val="064308"/>
                </a:solidFill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BEE8481-3E2E-A229-F03C-9DA575073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37164" y="895742"/>
              <a:ext cx="2179058" cy="1966088"/>
            </a:xfrm>
            <a:prstGeom prst="rect">
              <a:avLst/>
            </a:prstGeom>
          </p:spPr>
        </p:pic>
        <p:sp>
          <p:nvSpPr>
            <p:cNvPr id="7" name="文本框 14">
              <a:extLst>
                <a:ext uri="{FF2B5EF4-FFF2-40B4-BE49-F238E27FC236}">
                  <a16:creationId xmlns:a16="http://schemas.microsoft.com/office/drawing/2014/main" id="{4D8482FF-1968-FA45-66EE-ADB00AC7178E}"/>
                </a:ext>
              </a:extLst>
            </p:cNvPr>
            <p:cNvSpPr txBox="1"/>
            <p:nvPr/>
          </p:nvSpPr>
          <p:spPr>
            <a:xfrm>
              <a:off x="6788419" y="2873375"/>
              <a:ext cx="187654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rgbClr val="064308"/>
                  </a:solidFill>
                </a:rPr>
                <a:t>Fig.1 Example of a PIC grid.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3BBF69-AA96-EF99-5E64-1C2DA1CCE778}"/>
              </a:ext>
            </a:extLst>
          </p:cNvPr>
          <p:cNvSpPr txBox="1"/>
          <p:nvPr/>
        </p:nvSpPr>
        <p:spPr>
          <a:xfrm>
            <a:off x="4989919" y="6426130"/>
            <a:ext cx="723473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64308"/>
                </a:solidFill>
              </a:rPr>
              <a:t>[1] Bartosik et al. "Space charge induced losses in the CERN injector complex." Journal of Instrumentation 15, no. 07 (2020): P07021-P07021.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64308"/>
                </a:solidFill>
              </a:rPr>
              <a:t>[2] Jeon, Dong-O. et. al. "Fourth order resonance of a high intensity linear accelerator." Physical Review Special Topics—Accelerators and Beams 12, no. 5 (2009): 054204.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064308"/>
                </a:solidFill>
              </a:rPr>
              <a:t>[3] Cousineau, et al. "Space charge induced resonance excitation in high intensity rings." Physical Review Special Topics—Accelerators and Beams 6, no. 3 (2003): 034205</a:t>
            </a:r>
            <a:endParaRPr lang="it-IT" sz="1400" dirty="0">
              <a:solidFill>
                <a:srgbClr val="064308"/>
              </a:solidFill>
            </a:endParaRP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D631A239-7CB9-760D-0842-90CA50766F9F}"/>
              </a:ext>
            </a:extLst>
          </p:cNvPr>
          <p:cNvSpPr txBox="1">
            <a:spLocks/>
          </p:cNvSpPr>
          <p:nvPr/>
        </p:nvSpPr>
        <p:spPr>
          <a:xfrm>
            <a:off x="11997479" y="6477000"/>
            <a:ext cx="161864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198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594F7-9CEB-03E4-CA0C-AFAF86EAA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9191CC14-2530-DEB5-97B4-322DBC16B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264286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184534"/>
                </a:solidFill>
              </a:rPr>
              <a:t>2.5D S</a:t>
            </a:r>
            <a:r>
              <a:rPr lang="en-US" b="1" dirty="0">
                <a:solidFill>
                  <a:srgbClr val="184534"/>
                </a:solidFill>
              </a:rPr>
              <a:t>pace </a:t>
            </a:r>
            <a:r>
              <a:rPr lang="en-US" dirty="0">
                <a:solidFill>
                  <a:srgbClr val="184534"/>
                </a:solidFill>
              </a:rPr>
              <a:t>C</a:t>
            </a:r>
            <a:r>
              <a:rPr lang="en-US" b="1" dirty="0">
                <a:solidFill>
                  <a:srgbClr val="184534"/>
                </a:solidFill>
              </a:rPr>
              <a:t>harge model</a:t>
            </a:r>
            <a:r>
              <a:rPr lang="en-US" dirty="0">
                <a:solidFill>
                  <a:srgbClr val="184534"/>
                </a:solidFill>
              </a:rPr>
              <a:t> for bunched beam</a:t>
            </a:r>
            <a:endParaRPr lang="en-US" b="1" dirty="0">
              <a:solidFill>
                <a:srgbClr val="18453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6">
                <a:extLst>
                  <a:ext uri="{FF2B5EF4-FFF2-40B4-BE49-F238E27FC236}">
                    <a16:creationId xmlns:a16="http://schemas.microsoft.com/office/drawing/2014/main" id="{3A5C51B7-6CEE-AB0C-126F-B9BC536E3C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4215" y="897268"/>
                <a:ext cx="5599385" cy="3750931"/>
              </a:xfrm>
            </p:spPr>
            <p:txBody>
              <a:bodyPr/>
              <a:lstStyle/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1400" dirty="0"/>
                  <a:t>The transverse density distribution can be approximated as a bi-gaussian distribution. The 2.5D space charge model is valid if</a:t>
                </a:r>
              </a:p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/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it-IT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it-IT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num>
                          <m:den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it-IT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≫</m:t>
                        </m:r>
                        <m:f>
                          <m:fPr>
                            <m:ctrlPr>
                              <a:rPr lang="it-IT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it-IT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it-IT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it-IT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num>
                          <m:den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it-IT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it-IT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sz="1400" dirty="0"/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/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1400" dirty="0"/>
                  <a:t>Consequently, </a:t>
                </a:r>
                <a:r>
                  <a:rPr lang="it-IT" sz="1400" dirty="0"/>
                  <a:t>the transverse momenta </a:t>
                </a:r>
                <a:r>
                  <a:rPr lang="en-US" sz="1400" dirty="0"/>
                  <a:t>acquire the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/>
                  <a:t>-dependence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1400" dirty="0"/>
                  <a:t> linear charge distribution </a:t>
                </a:r>
                <a:endParaRPr lang="it-IT" sz="1400" b="0" i="0" dirty="0">
                  <a:latin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endParaRPr lang="it-IT" sz="1400" b="0" i="0" dirty="0">
                  <a:latin typeface="Cambria Math" panose="02040503050406030204" pitchFamily="18" charset="0"/>
                </a:endParaRPr>
              </a:p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r>
                        <a:rPr lang="it-IT" sz="1400" b="0" i="0" smtClean="0">
                          <a:latin typeface="Cambria Math" panose="02040503050406030204" pitchFamily="18" charset="0"/>
                        </a:rPr>
                        <m:t>→ </m:t>
                      </m:r>
                      <m:sSub>
                        <m:sSub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it-IT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1400" i="1">
                          <a:latin typeface="Cambria Math" panose="02040503050406030204" pitchFamily="18" charset="0"/>
                        </a:rPr>
                        <m:t>𝑄</m:t>
                      </m:r>
                      <m:f>
                        <m:f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  <m:sSubSup>
                                <m:sSubSupPr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400" dirty="0"/>
              </a:p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/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1400" dirty="0"/>
                  <a:t>The map satisfies the </a:t>
                </a:r>
                <a:r>
                  <a:rPr lang="en-US" sz="1400" dirty="0" err="1"/>
                  <a:t>symplectic</a:t>
                </a:r>
                <a:r>
                  <a:rPr lang="en-US" sz="1400" dirty="0"/>
                  <a:t> condition: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it-IT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𝐽𝑀</m:t>
                    </m:r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with</a:t>
                </a:r>
              </a:p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/>
              </a:p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it-IT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400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it-IT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it-IT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it-IT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400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it-IT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it-IT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Content Placeholder 6">
                <a:extLst>
                  <a:ext uri="{FF2B5EF4-FFF2-40B4-BE49-F238E27FC236}">
                    <a16:creationId xmlns:a16="http://schemas.microsoft.com/office/drawing/2014/main" id="{3A5C51B7-6CEE-AB0C-126F-B9BC536E3C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4215" y="897268"/>
                <a:ext cx="5599385" cy="3750931"/>
              </a:xfrm>
              <a:blipFill>
                <a:blip r:embed="rId2"/>
                <a:stretch>
                  <a:fillRect l="-1741" t="-1463" r="-185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3449A1B1-B12A-3158-487D-8A498CCF5DC9}"/>
              </a:ext>
            </a:extLst>
          </p:cNvPr>
          <p:cNvGrpSpPr/>
          <p:nvPr/>
        </p:nvGrpSpPr>
        <p:grpSpPr>
          <a:xfrm>
            <a:off x="6850987" y="939356"/>
            <a:ext cx="4851410" cy="2489644"/>
            <a:chOff x="2609177" y="2878311"/>
            <a:chExt cx="4851410" cy="228100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672CB95-B5B5-202E-F594-B6E93A825CF7}"/>
                </a:ext>
              </a:extLst>
            </p:cNvPr>
            <p:cNvGrpSpPr/>
            <p:nvPr/>
          </p:nvGrpSpPr>
          <p:grpSpPr>
            <a:xfrm>
              <a:off x="2609177" y="2878311"/>
              <a:ext cx="4851410" cy="2281004"/>
              <a:chOff x="723221" y="3791007"/>
              <a:chExt cx="6065001" cy="1917441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85BF6520-F897-DDE0-8AA5-4C403F09C321}"/>
                  </a:ext>
                </a:extLst>
              </p:cNvPr>
              <p:cNvSpPr/>
              <p:nvPr/>
            </p:nvSpPr>
            <p:spPr>
              <a:xfrm>
                <a:off x="723221" y="3913970"/>
                <a:ext cx="6065001" cy="1794478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CB8C218D-6F0D-B74A-C1A9-8572EE5CE60E}"/>
                  </a:ext>
                </a:extLst>
              </p:cNvPr>
              <p:cNvSpPr/>
              <p:nvPr/>
            </p:nvSpPr>
            <p:spPr>
              <a:xfrm>
                <a:off x="2404497" y="3791007"/>
                <a:ext cx="2459779" cy="341650"/>
              </a:xfrm>
              <a:prstGeom prst="roundRect">
                <a:avLst/>
              </a:prstGeom>
              <a:ln w="19050"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400" b="1" dirty="0">
                    <a:solidFill>
                      <a:srgbClr val="064308"/>
                    </a:solidFill>
                  </a:rPr>
                  <a:t>Space charge kick momentum</a:t>
                </a:r>
                <a:endParaRPr lang="en-US" sz="1400" dirty="0">
                  <a:solidFill>
                    <a:srgbClr val="064308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91A687F-6F75-C478-B7BD-ED9028A7F9B8}"/>
                    </a:ext>
                  </a:extLst>
                </p:cNvPr>
                <p:cNvSpPr txBox="1"/>
                <p:nvPr/>
              </p:nvSpPr>
              <p:spPr>
                <a:xfrm>
                  <a:off x="3327395" y="3396267"/>
                  <a:ext cx="3124200" cy="130053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ctrlPr>
                              <a:rPr lang="it-IT" sz="140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it-IT" sz="140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it-IT" sz="1400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it-IT" sz="1400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1400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sSub>
                                  <m:sSubPr>
                                    <m:ctrlPr>
                                      <a:rPr lang="it-IT" sz="1400" b="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400" b="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it-IT" sz="1400" b="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it-IT" sz="1400" b="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d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it-IT" sz="1400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d>
                                  <m:dPr>
                                    <m:ctrlP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𝑑𝑠</m:t>
                                </m:r>
                              </m:e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it-IT" sz="1400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1400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sSub>
                                  <m:sSubPr>
                                    <m:ctrlP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d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it-IT" sz="1400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d>
                                  <m:dPr>
                                    <m:ctrlP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𝑑𝑠</m:t>
                                </m:r>
                              </m:e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d>
                                  <m:d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𝜑</m:t>
                                    </m:r>
                                    <m:d>
                                      <m:dPr>
                                        <m:ctrlP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𝜑</m:t>
                                        </m:r>
                                      </m:e>
                                      <m:sub>
                                        <m: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00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  <m:d>
                                      <m:dPr>
                                        <m:ctrlP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𝑑𝑧</m:t>
                                    </m:r>
                                  </m:den>
                                </m:f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𝑑𝑠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it-IT" dirty="0">
                    <a:solidFill>
                      <a:srgbClr val="064308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91A687F-6F75-C478-B7BD-ED9028A7F9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7395" y="3396267"/>
                  <a:ext cx="3124200" cy="130053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E74963B-7F63-3919-CD78-562D2023D62B}"/>
                    </a:ext>
                  </a:extLst>
                </p:cNvPr>
                <p:cNvSpPr txBox="1"/>
                <p:nvPr/>
              </p:nvSpPr>
              <p:spPr>
                <a:xfrm>
                  <a:off x="2831433" y="4676029"/>
                  <a:ext cx="4406898" cy="35471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it-IT" sz="1200" dirty="0">
                      <a:solidFill>
                        <a:srgbClr val="064308"/>
                      </a:solidFill>
                    </a:rPr>
                    <a:t>w</a:t>
                  </a:r>
                  <a:r>
                    <a:rPr lang="it-IT" sz="1200" b="0" dirty="0">
                      <a:solidFill>
                        <a:srgbClr val="064308"/>
                      </a:solidFill>
                    </a:rPr>
                    <a:t>ith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sub>
                      </m:sSub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=0,</m:t>
                      </m:r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=0)=−</m:t>
                      </m:r>
                      <m:f>
                        <m:fPr>
                          <m:ctrlP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it-IT" sz="12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sz="12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𝑒𝑚</m:t>
                          </m:r>
                        </m:sub>
                      </m:sSub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func>
                        <m:funcPr>
                          <m:ctrlPr>
                            <a:rPr lang="it-IT" sz="12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sz="12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12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2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sz="12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it-IT" sz="12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2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sz="12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a14:m>
                  <a:r>
                    <a:rPr lang="it-IT" sz="1600" dirty="0"/>
                    <a:t> </a:t>
                  </a:r>
                  <a:r>
                    <a:rPr lang="it-IT" sz="1100" dirty="0">
                      <a:solidFill>
                        <a:schemeClr val="accent4">
                          <a:lumMod val="50000"/>
                        </a:schemeClr>
                      </a:solidFill>
                    </a:rPr>
                    <a:t>[6]</a:t>
                  </a: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E74963B-7F63-3919-CD78-562D2023D6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1433" y="4676029"/>
                  <a:ext cx="4406898" cy="35471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19B6B7-FDCF-D69D-BEAF-569F28DE4F98}"/>
              </a:ext>
            </a:extLst>
          </p:cNvPr>
          <p:cNvGrpSpPr/>
          <p:nvPr/>
        </p:nvGrpSpPr>
        <p:grpSpPr>
          <a:xfrm>
            <a:off x="5105400" y="3925183"/>
            <a:ext cx="6856519" cy="2035549"/>
            <a:chOff x="5105400" y="4107035"/>
            <a:chExt cx="6856519" cy="2035549"/>
          </a:xfrm>
        </p:grpSpPr>
        <p:pic>
          <p:nvPicPr>
            <p:cNvPr id="29" name="Picture 28" descr="A graph with a blue line&#10;&#10;AI-generated content may be incorrect.">
              <a:extLst>
                <a:ext uri="{FF2B5EF4-FFF2-40B4-BE49-F238E27FC236}">
                  <a16:creationId xmlns:a16="http://schemas.microsoft.com/office/drawing/2014/main" id="{77FC474C-72A1-3B87-522B-86D2F77DF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05400" y="4107035"/>
              <a:ext cx="3657600" cy="2035549"/>
            </a:xfrm>
            <a:prstGeom prst="rect">
              <a:avLst/>
            </a:prstGeom>
          </p:spPr>
        </p:pic>
        <p:pic>
          <p:nvPicPr>
            <p:cNvPr id="32" name="Picture 31" descr="A graph of a function&#10;&#10;AI-generated content may be incorrect.">
              <a:extLst>
                <a:ext uri="{FF2B5EF4-FFF2-40B4-BE49-F238E27FC236}">
                  <a16:creationId xmlns:a16="http://schemas.microsoft.com/office/drawing/2014/main" id="{6EA95002-F182-564D-44B4-E45894C12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37719" y="4107035"/>
              <a:ext cx="3124200" cy="2035546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E02E822-4444-B4DC-5764-1BA3F5A02D3E}"/>
              </a:ext>
            </a:extLst>
          </p:cNvPr>
          <p:cNvSpPr txBox="1"/>
          <p:nvPr/>
        </p:nvSpPr>
        <p:spPr>
          <a:xfrm>
            <a:off x="6229582" y="6100767"/>
            <a:ext cx="460815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Figure 5. </a:t>
            </a:r>
            <a:r>
              <a:rPr lang="it-IT" sz="900" b="1" dirty="0" err="1">
                <a:solidFill>
                  <a:srgbClr val="064308"/>
                </a:solidFill>
              </a:rPr>
              <a:t>Horizontal</a:t>
            </a:r>
            <a:r>
              <a:rPr lang="it-IT" sz="900" b="1" dirty="0">
                <a:solidFill>
                  <a:srgbClr val="064308"/>
                </a:solidFill>
              </a:rPr>
              <a:t> (</a:t>
            </a:r>
            <a:r>
              <a:rPr lang="it-IT" sz="900" b="1" dirty="0" err="1">
                <a:solidFill>
                  <a:srgbClr val="064308"/>
                </a:solidFill>
              </a:rPr>
              <a:t>left</a:t>
            </a:r>
            <a:r>
              <a:rPr lang="it-IT" sz="900" b="1" dirty="0">
                <a:solidFill>
                  <a:srgbClr val="064308"/>
                </a:solidFill>
              </a:rPr>
              <a:t>) and </a:t>
            </a:r>
            <a:r>
              <a:rPr lang="it-IT" sz="900" b="1" dirty="0" err="1">
                <a:solidFill>
                  <a:srgbClr val="064308"/>
                </a:solidFill>
              </a:rPr>
              <a:t>longitudinal</a:t>
            </a:r>
            <a:r>
              <a:rPr lang="it-IT" sz="900" b="1" dirty="0">
                <a:solidFill>
                  <a:srgbClr val="064308"/>
                </a:solidFill>
              </a:rPr>
              <a:t> (</a:t>
            </a:r>
            <a:r>
              <a:rPr lang="it-IT" sz="900" b="1" dirty="0" err="1">
                <a:solidFill>
                  <a:srgbClr val="064308"/>
                </a:solidFill>
              </a:rPr>
              <a:t>right</a:t>
            </a:r>
            <a:r>
              <a:rPr lang="it-IT" sz="900" b="1" dirty="0">
                <a:solidFill>
                  <a:srgbClr val="064308"/>
                </a:solidFill>
              </a:rPr>
              <a:t>) Space </a:t>
            </a:r>
            <a:r>
              <a:rPr lang="it-IT" sz="900" b="1" dirty="0" err="1">
                <a:solidFill>
                  <a:srgbClr val="064308"/>
                </a:solidFill>
              </a:rPr>
              <a:t>Charge</a:t>
            </a:r>
            <a:r>
              <a:rPr lang="it-IT" sz="900" b="1" dirty="0">
                <a:solidFill>
                  <a:srgbClr val="064308"/>
                </a:solidFill>
              </a:rPr>
              <a:t> kick </a:t>
            </a:r>
            <a:r>
              <a:rPr lang="it-IT" sz="900" b="1" dirty="0" err="1">
                <a:solidFill>
                  <a:srgbClr val="064308"/>
                </a:solidFill>
              </a:rPr>
              <a:t>momentum</a:t>
            </a:r>
            <a:r>
              <a:rPr lang="it-IT" sz="900" b="1" dirty="0">
                <a:solidFill>
                  <a:srgbClr val="064308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5A868F-A29D-CBBC-7D63-0FF98CCD9CA8}"/>
              </a:ext>
            </a:extLst>
          </p:cNvPr>
          <p:cNvSpPr txBox="1"/>
          <p:nvPr/>
        </p:nvSpPr>
        <p:spPr>
          <a:xfrm>
            <a:off x="6023839" y="6638545"/>
            <a:ext cx="601548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>
                <a:solidFill>
                  <a:srgbClr val="064308"/>
                </a:solidFill>
              </a:rPr>
              <a:t>[6] </a:t>
            </a:r>
            <a:r>
              <a:rPr lang="en-US" sz="700" dirty="0">
                <a:solidFill>
                  <a:srgbClr val="064308"/>
                </a:solidFill>
              </a:rPr>
              <a:t>] </a:t>
            </a:r>
            <a:r>
              <a:rPr lang="it-IT" sz="700" dirty="0">
                <a:solidFill>
                  <a:srgbClr val="064308"/>
                </a:solidFill>
              </a:rPr>
              <a:t>Qiang, </a:t>
            </a:r>
            <a:r>
              <a:rPr lang="it-IT" sz="700" dirty="0" err="1">
                <a:solidFill>
                  <a:srgbClr val="064308"/>
                </a:solidFill>
              </a:rPr>
              <a:t>Ji</a:t>
            </a:r>
            <a:r>
              <a:rPr lang="it-IT" sz="700" dirty="0">
                <a:solidFill>
                  <a:srgbClr val="064308"/>
                </a:solidFill>
              </a:rPr>
              <a:t>. 2025. “Two-and-a-Half </a:t>
            </a:r>
            <a:r>
              <a:rPr lang="it-IT" sz="700" dirty="0" err="1">
                <a:solidFill>
                  <a:srgbClr val="064308"/>
                </a:solidFill>
              </a:rPr>
              <a:t>Dimensional</a:t>
            </a:r>
            <a:r>
              <a:rPr lang="it-IT" sz="700" dirty="0">
                <a:solidFill>
                  <a:srgbClr val="064308"/>
                </a:solidFill>
              </a:rPr>
              <a:t> </a:t>
            </a:r>
            <a:r>
              <a:rPr lang="it-IT" sz="700" dirty="0" err="1">
                <a:solidFill>
                  <a:srgbClr val="064308"/>
                </a:solidFill>
              </a:rPr>
              <a:t>Symplectic</a:t>
            </a:r>
            <a:r>
              <a:rPr lang="it-IT" sz="700" dirty="0">
                <a:solidFill>
                  <a:srgbClr val="064308"/>
                </a:solidFill>
              </a:rPr>
              <a:t> Space-</a:t>
            </a:r>
            <a:r>
              <a:rPr lang="it-IT" sz="700" dirty="0" err="1">
                <a:solidFill>
                  <a:srgbClr val="064308"/>
                </a:solidFill>
              </a:rPr>
              <a:t>Charge</a:t>
            </a:r>
            <a:r>
              <a:rPr lang="it-IT" sz="700" dirty="0">
                <a:solidFill>
                  <a:srgbClr val="064308"/>
                </a:solidFill>
              </a:rPr>
              <a:t> Solver.” </a:t>
            </a:r>
            <a:r>
              <a:rPr lang="it-IT" sz="700" i="1" dirty="0" err="1">
                <a:solidFill>
                  <a:srgbClr val="064308"/>
                </a:solidFill>
              </a:rPr>
              <a:t>Physical</a:t>
            </a:r>
            <a:r>
              <a:rPr lang="it-IT" sz="700" i="1" dirty="0">
                <a:solidFill>
                  <a:srgbClr val="064308"/>
                </a:solidFill>
              </a:rPr>
              <a:t> Review Accelerators and Beams</a:t>
            </a:r>
            <a:r>
              <a:rPr lang="it-IT" sz="700" dirty="0">
                <a:solidFill>
                  <a:srgbClr val="064308"/>
                </a:solidFill>
              </a:rPr>
              <a:t> 28 (11): 114602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8F2753C-1408-AC3B-DBF3-262B799326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997479" y="6477000"/>
            <a:ext cx="161864" cy="364628"/>
          </a:xfrm>
        </p:spPr>
        <p:txBody>
          <a:bodyPr/>
          <a:lstStyle/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032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1">
                <a:extLst>
                  <a:ext uri="{FF2B5EF4-FFF2-40B4-BE49-F238E27FC236}">
                    <a16:creationId xmlns:a16="http://schemas.microsoft.com/office/drawing/2014/main" id="{7561C899-5A9B-453C-DB38-C246CC3BAF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772" y="1143000"/>
                <a:ext cx="5262116" cy="4038600"/>
              </a:xfrm>
            </p:spPr>
            <p:txBody>
              <a:bodyPr/>
              <a:lstStyle/>
              <a:p>
                <a:pPr algn="just">
                  <a:lnSpc>
                    <a:spcPct val="100000"/>
                  </a:lnSpc>
                </a:pPr>
                <a:r>
                  <a:rPr lang="en-US" sz="1600" dirty="0"/>
                  <a:t>Element-wise simulations with parallel execution: </a:t>
                </a:r>
                <a:r>
                  <a:rPr lang="it-IT" sz="1600" dirty="0"/>
                  <a:t>custom GPU kernels map individual threads to distinct macroparticles, ensuring highly efficient </a:t>
                </a:r>
                <a14:m>
                  <m:oMath xmlns:m="http://schemas.openxmlformats.org/officeDocument/2006/math">
                    <m:r>
                      <a:rPr lang="it-IT" sz="16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it-IT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</m:oMath>
                </a14:m>
                <a:r>
                  <a:rPr lang="it-IT" sz="1600" dirty="0"/>
                  <a:t> phase-space updates.</a:t>
                </a:r>
              </a:p>
              <a:p>
                <a:pPr mar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2000" dirty="0"/>
              </a:p>
              <a:p>
                <a:pPr algn="just">
                  <a:lnSpc>
                    <a:spcPct val="100000"/>
                  </a:lnSpc>
                </a:pPr>
                <a:r>
                  <a:rPr lang="en-US" sz="1600" dirty="0"/>
                  <a:t>The </a:t>
                </a:r>
                <a:r>
                  <a:rPr lang="en-US" sz="1600" dirty="0" err="1"/>
                  <a:t>Faddeeva</a:t>
                </a:r>
                <a:r>
                  <a:rPr lang="en-US" sz="1600" dirty="0"/>
                  <a:t> function </a:t>
                </a:r>
                <a:r>
                  <a:rPr lang="it-IT" sz="1600" dirty="0"/>
                  <a:t>(Error </a:t>
                </a:r>
                <a:r>
                  <a:rPr lang="it-IT" sz="1600" dirty="0" err="1"/>
                  <a:t>function</a:t>
                </a:r>
                <a:r>
                  <a:rPr lang="it-IT" sz="1600" dirty="0"/>
                  <a:t>) </a:t>
                </a:r>
                <a:r>
                  <a:rPr lang="it-IT" sz="1600" dirty="0" err="1"/>
                  <a:t>is</a:t>
                </a:r>
                <a:r>
                  <a:rPr lang="it-IT" sz="1600" dirty="0"/>
                  <a:t> the </a:t>
                </a:r>
                <a:r>
                  <a:rPr lang="it-IT" sz="1600" dirty="0" err="1"/>
                  <a:t>main</a:t>
                </a:r>
                <a:r>
                  <a:rPr lang="it-IT" sz="1600" dirty="0"/>
                  <a:t> </a:t>
                </a:r>
                <a:r>
                  <a:rPr lang="it-IT" sz="1600" dirty="0" err="1"/>
                  <a:t>limit</a:t>
                </a:r>
                <a:r>
                  <a:rPr lang="it-IT" sz="1600" dirty="0"/>
                  <a:t> for </a:t>
                </a:r>
                <a:r>
                  <a:rPr lang="it-IT" sz="1600" dirty="0" err="1"/>
                  <a:t>space</a:t>
                </a:r>
                <a:r>
                  <a:rPr lang="it-IT" sz="1600" dirty="0"/>
                  <a:t> </a:t>
                </a:r>
                <a:r>
                  <a:rPr lang="it-IT" sz="1600" dirty="0" err="1"/>
                  <a:t>charge</a:t>
                </a:r>
                <a:r>
                  <a:rPr lang="it-IT" sz="1600" dirty="0"/>
                  <a:t> and beam-beam </a:t>
                </a:r>
                <a:r>
                  <a:rPr lang="it-IT" sz="1600" dirty="0" err="1"/>
                  <a:t>evaluations</a:t>
                </a:r>
                <a:r>
                  <a:rPr lang="it-IT" sz="1600" dirty="0"/>
                  <a:t>. </a:t>
                </a:r>
                <a:r>
                  <a:rPr lang="it-IT" sz="1600" dirty="0" err="1"/>
                  <a:t>It</a:t>
                </a:r>
                <a:r>
                  <a:rPr lang="it-IT" sz="1600" dirty="0"/>
                  <a:t> </a:t>
                </a:r>
                <a:r>
                  <a:rPr lang="en-US" sz="1600" dirty="0"/>
                  <a:t>accounts for around 80% of the simulation time. </a:t>
                </a:r>
                <a:r>
                  <a:rPr lang="it-IT" sz="1600" dirty="0" err="1"/>
                  <a:t>Speeding</a:t>
                </a:r>
                <a:r>
                  <a:rPr lang="it-IT" sz="1600" dirty="0"/>
                  <a:t> up </a:t>
                </a:r>
                <a:r>
                  <a:rPr lang="it-IT" sz="1600" dirty="0" err="1"/>
                  <a:t>simulation</a:t>
                </a:r>
                <a:r>
                  <a:rPr lang="it-IT" sz="1600" dirty="0"/>
                  <a:t> time </a:t>
                </a:r>
                <a:r>
                  <a:rPr lang="it-IT" sz="1600" dirty="0" err="1"/>
                  <a:t>means</a:t>
                </a:r>
                <a:r>
                  <a:rPr lang="it-IT" sz="1600" dirty="0"/>
                  <a:t> </a:t>
                </a:r>
                <a:r>
                  <a:rPr lang="it-IT" sz="1600" dirty="0" err="1"/>
                  <a:t>optimizing</a:t>
                </a:r>
                <a:r>
                  <a:rPr lang="it-IT" sz="1600" dirty="0"/>
                  <a:t> the </a:t>
                </a:r>
                <a:r>
                  <a:rPr lang="it-IT" sz="1600" dirty="0" err="1"/>
                  <a:t>Faddeeva</a:t>
                </a:r>
                <a:r>
                  <a:rPr lang="it-IT" sz="1600" dirty="0"/>
                  <a:t> </a:t>
                </a:r>
                <a:r>
                  <a:rPr lang="it-IT" sz="1600" dirty="0" err="1"/>
                  <a:t>function</a:t>
                </a:r>
                <a:r>
                  <a:rPr lang="it-IT" sz="1600" dirty="0"/>
                  <a:t>  (work from Brookhaven National Lab) [9].</a:t>
                </a:r>
              </a:p>
              <a:p>
                <a:pPr algn="just">
                  <a:lnSpc>
                    <a:spcPct val="100000"/>
                  </a:lnSpc>
                </a:pPr>
                <a:endParaRPr lang="it-IT" sz="1600" dirty="0"/>
              </a:p>
              <a:p>
                <a:pPr algn="just">
                  <a:lnSpc>
                    <a:spcPct val="100000"/>
                  </a:lnSpc>
                </a:pPr>
                <a:r>
                  <a:rPr lang="it-IT" sz="1600" dirty="0"/>
                  <a:t>The simulation time decreased by a factor 2.5 thanks to the optimization of the Faddeeva function. </a:t>
                </a:r>
              </a:p>
            </p:txBody>
          </p:sp>
        </mc:Choice>
        <mc:Fallback>
          <p:sp>
            <p:nvSpPr>
              <p:cNvPr id="6" name="Content Placeholder 1">
                <a:extLst>
                  <a:ext uri="{FF2B5EF4-FFF2-40B4-BE49-F238E27FC236}">
                    <a16:creationId xmlns:a16="http://schemas.microsoft.com/office/drawing/2014/main" id="{7561C899-5A9B-453C-DB38-C246CC3BAF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772" y="1143000"/>
                <a:ext cx="5262116" cy="4038600"/>
              </a:xfrm>
              <a:blipFill>
                <a:blip r:embed="rId2"/>
                <a:stretch>
                  <a:fillRect l="-2199" t="-1662" r="-2315" b="-45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2">
            <a:extLst>
              <a:ext uri="{FF2B5EF4-FFF2-40B4-BE49-F238E27FC236}">
                <a16:creationId xmlns:a16="http://schemas.microsoft.com/office/drawing/2014/main" id="{1A80ABBE-E400-212A-A528-2E9D42EB4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69" y="296180"/>
            <a:ext cx="11988800" cy="424506"/>
          </a:xfrm>
        </p:spPr>
        <p:txBody>
          <a:bodyPr/>
          <a:lstStyle/>
          <a:p>
            <a:r>
              <a:rPr lang="it-IT" dirty="0"/>
              <a:t>GPU </a:t>
            </a:r>
            <a:r>
              <a:rPr lang="it-IT" dirty="0" err="1"/>
              <a:t>Implementation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10592271-113E-866D-C30A-78164A3A70C7}"/>
                  </a:ext>
                </a:extLst>
              </p:cNvPr>
              <p:cNvSpPr/>
              <p:nvPr/>
            </p:nvSpPr>
            <p:spPr>
              <a:xfrm>
                <a:off x="6373886" y="831214"/>
                <a:ext cx="5307086" cy="5583257"/>
              </a:xfrm>
              <a:prstGeom prst="roundRect">
                <a:avLst>
                  <a:gd name="adj" fmla="val 9283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The </a:t>
                </a:r>
                <a:r>
                  <a:rPr lang="en-US" sz="1400" b="1" dirty="0">
                    <a:solidFill>
                      <a:schemeClr val="accent4">
                        <a:lumMod val="50000"/>
                      </a:schemeClr>
                    </a:solidFill>
                  </a:rPr>
                  <a:t>Wiedemann algorithm </a:t>
                </a:r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is</a:t>
                </a:r>
              </a:p>
              <a:p>
                <a:pPr algn="just">
                  <a:lnSpc>
                    <a:spcPct val="100000"/>
                  </a:lnSpc>
                </a:pPr>
                <a:endParaRPr lang="en-US" sz="14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d>
                        <m:dPr>
                          <m:ctrlP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d>
                                <m:dPr>
                                  <m:ctrlP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den>
                          </m:f>
                          <m: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nary>
                            <m:naryPr>
                              <m:chr m:val="∑"/>
                              <m:ctrlP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4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nary>
                        </m:e>
                      </m:d>
                      <m:r>
                        <a:rPr lang="it-IT" sz="1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ctrlP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4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14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marL="285750" indent="-28575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Use </a:t>
                </a:r>
                <a:r>
                  <a:rPr lang="en-US" sz="1400" b="1" dirty="0">
                    <a:solidFill>
                      <a:schemeClr val="accent4">
                        <a:lumMod val="50000"/>
                      </a:schemeClr>
                    </a:solidFill>
                  </a:rPr>
                  <a:t>Horner’s rule </a:t>
                </a:r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for the polynomial part</a:t>
                </a:r>
              </a:p>
              <a:p>
                <a:pPr algn="just">
                  <a:lnSpc>
                    <a:spcPct val="100000"/>
                  </a:lnSpc>
                </a:pPr>
                <a:endParaRPr lang="en-US" sz="1400" i="1" dirty="0">
                  <a:solidFill>
                    <a:schemeClr val="accent4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just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it-IT" sz="1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sz="1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it-IT" sz="14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400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t-IT" sz="1400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it-IT" sz="14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14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it-IT" sz="1400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400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d>
                            <m:dPr>
                              <m:ctrlPr>
                                <a:rPr lang="it-IT" sz="1400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sz="1400" i="1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i="1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sz="1400" i="1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it-IT" sz="1400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+…+</m:t>
                              </m:r>
                              <m:r>
                                <a:rPr lang="it-IT" sz="1400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d>
                                <m:dPr>
                                  <m:ctrlPr>
                                    <a:rPr lang="it-IT" sz="1400" i="1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400" i="1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it-IT" sz="1400" i="1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sub>
                                  </m:sSub>
                                  <m:r>
                                    <a:rPr lang="it-IT" sz="1400" i="1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it-IT" sz="1400" i="1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d>
                                    <m:dPr>
                                      <m:ctrlP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  <m:sSub>
                                    <m:sSubPr>
                                      <m:ctrlPr>
                                        <a:rPr lang="it-IT" sz="1400" b="0" i="1" smtClean="0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b="0" i="1" smtClean="0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it-IT" sz="1400" i="1">
                                          <a:solidFill>
                                            <a:schemeClr val="accent4">
                                              <a:lumMod val="5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just">
                  <a:lnSpc>
                    <a:spcPct val="100000"/>
                  </a:lnSpc>
                </a:pPr>
                <a:endParaRPr lang="en-US" sz="14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marL="285750" indent="-28575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Apply metaprogramming (“a code which writes a code”)</a:t>
                </a:r>
              </a:p>
              <a:p>
                <a:pPr marL="285750" indent="-285750" algn="just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14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solidFill>
                      <a:schemeClr val="accent4">
                        <a:lumMod val="50000"/>
                      </a:schemeClr>
                    </a:solidFill>
                  </a:rPr>
                  <a:t>Precompute the coefficients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it-IT" sz="1400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it-IT" sz="1400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400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it-IT" sz="1400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it-IT" sz="1400" i="1">
                                <a:solidFill>
                                  <a:schemeClr val="accent4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it-IT" sz="1400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it-IT" sz="1400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it-IT" sz="1400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it-IT" sz="1400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it-IT" sz="1400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. In Julia, it is possible to pre-compute them at compile time for arbitrary N.</a:t>
                </a:r>
              </a:p>
              <a:p>
                <a:pPr lvl="1" algn="just"/>
                <a:endParaRPr lang="en-US" sz="14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solidFill>
                      <a:schemeClr val="accent4">
                        <a:lumMod val="50000"/>
                      </a:schemeClr>
                    </a:solidFill>
                  </a:rPr>
                  <a:t>Unroll the expression</a:t>
                </a:r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: instead of looping over polynomial terms, generate explicit nested expressions.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sz="14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solidFill>
                      <a:schemeClr val="accent4">
                        <a:lumMod val="50000"/>
                      </a:schemeClr>
                    </a:solidFill>
                  </a:rPr>
                  <a:t>Use Fused Multiply-Add (FMA) </a:t>
                </a:r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instruction. Modern CPUs/GPUs support FMA, which computes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1400" i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i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solidFill>
                      <a:schemeClr val="accent4">
                        <a:lumMod val="50000"/>
                      </a:schemeClr>
                    </a:solidFill>
                  </a:rPr>
                  <a:t> in a single step. [9]</a:t>
                </a: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10592271-113E-866D-C30A-78164A3A70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886" y="831214"/>
                <a:ext cx="5307086" cy="5583257"/>
              </a:xfrm>
              <a:prstGeom prst="roundRect">
                <a:avLst>
                  <a:gd name="adj" fmla="val 9283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Brace 1">
            <a:extLst>
              <a:ext uri="{FF2B5EF4-FFF2-40B4-BE49-F238E27FC236}">
                <a16:creationId xmlns:a16="http://schemas.microsoft.com/office/drawing/2014/main" id="{F00FD037-2BAA-5A98-D377-A8D73D773BDF}"/>
              </a:ext>
            </a:extLst>
          </p:cNvPr>
          <p:cNvSpPr/>
          <p:nvPr/>
        </p:nvSpPr>
        <p:spPr>
          <a:xfrm>
            <a:off x="5802386" y="2570142"/>
            <a:ext cx="381002" cy="2459057"/>
          </a:xfrm>
          <a:prstGeom prst="rightBrac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95E797-9FD5-46EE-E582-1E5D62098079}"/>
              </a:ext>
            </a:extLst>
          </p:cNvPr>
          <p:cNvSpPr txBox="1"/>
          <p:nvPr/>
        </p:nvSpPr>
        <p:spPr>
          <a:xfrm>
            <a:off x="9711479" y="6610799"/>
            <a:ext cx="2286000" cy="230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900" dirty="0">
                <a:solidFill>
                  <a:srgbClr val="064308"/>
                </a:solidFill>
              </a:rPr>
              <a:t>[9] https://github.com/ykkan/WSTrack.jl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D1A1E02-ACBC-0670-733A-655FCDE57000}"/>
              </a:ext>
            </a:extLst>
          </p:cNvPr>
          <p:cNvSpPr txBox="1">
            <a:spLocks/>
          </p:cNvSpPr>
          <p:nvPr/>
        </p:nvSpPr>
        <p:spPr>
          <a:xfrm>
            <a:off x="11997479" y="6477000"/>
            <a:ext cx="161864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502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593DC-223F-8D12-E811-0B0C0683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7CFBE4-D824-2031-511B-2E406CAD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228600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Data treatment and strategy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07A0568A-CB1F-AF0A-346B-E740160716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2854" y="838200"/>
                <a:ext cx="5741591" cy="3559938"/>
              </a:xfrm>
            </p:spPr>
            <p:txBody>
              <a:bodyPr/>
              <a:lstStyle/>
              <a:p>
                <a:r>
                  <a:rPr lang="en-US" sz="1400" dirty="0"/>
                  <a:t>The GPU code has been used to generate the beam phase space data for training, validation and testing datasets</a:t>
                </a:r>
                <a:r>
                  <a:rPr lang="it-IT" sz="1400" dirty="0"/>
                  <a:t>.</a:t>
                </a:r>
              </a:p>
              <a:p>
                <a:pPr marL="285750" indent="-285750" algn="just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it-IT" sz="1200" dirty="0"/>
                  <a:t> </a:t>
                </a:r>
                <a:r>
                  <a:rPr lang="it-IT" sz="1400" dirty="0"/>
                  <a:t>Hundreds of gaussian bunched beam phase spaces (with 100k macro particles) are generated with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it-IT" sz="1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it-IT" sz="1400" dirty="0"/>
                  <a:t> </a:t>
                </a:r>
                <a:r>
                  <a:rPr lang="it-IT" sz="1400" dirty="0" err="1"/>
                  <a:t>while</a:t>
                </a:r>
                <a:r>
                  <a:rPr lang="it-IT" sz="1400" dirty="0"/>
                  <a:t> </a:t>
                </a:r>
                <a:r>
                  <a:rPr lang="it-IT" sz="1400" dirty="0" err="1"/>
                  <a:t>ensuring</a:t>
                </a:r>
                <a:r>
                  <a:rPr lang="it-IT" sz="1400" dirty="0"/>
                  <a:t> the </a:t>
                </a:r>
                <a:r>
                  <a:rPr lang="it-IT" sz="1400" dirty="0" err="1"/>
                  <a:t>condition</a:t>
                </a:r>
                <a:r>
                  <a:rPr lang="it-IT" sz="1400" dirty="0"/>
                  <a:t> for the 2.5D model: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𝜹</m:t>
                            </m:r>
                          </m:e>
                          <m:sup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𝝋</m:t>
                        </m:r>
                      </m:num>
                      <m:den>
                        <m: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𝜹</m:t>
                        </m:r>
                        <m: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it-IT" sz="1400" b="1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≫</m:t>
                    </m:r>
                    <m:f>
                      <m:fPr>
                        <m:ctrlP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  <m:sup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𝜹</m:t>
                            </m:r>
                          </m:e>
                          <m:sup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𝝋</m:t>
                        </m:r>
                      </m:num>
                      <m:den>
                        <m:r>
                          <a:rPr lang="it-IT" sz="1400" b="1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𝜹</m:t>
                        </m:r>
                        <m:sSup>
                          <m:sSupPr>
                            <m:ctrlP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r>
                              <a:rPr lang="it-IT" sz="1400" b="1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it-IT" sz="1400" dirty="0"/>
                  <a:t>.</a:t>
                </a:r>
              </a:p>
              <a:p>
                <a:pPr marL="400050" indent="-400050" algn="just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it-IT" sz="1400" dirty="0"/>
                  <a:t>The </a:t>
                </a:r>
                <a:r>
                  <a:rPr lang="it-IT" sz="1400" dirty="0" err="1"/>
                  <a:t>particles</a:t>
                </a:r>
                <a:r>
                  <a:rPr lang="it-IT" sz="1400" dirty="0"/>
                  <a:t> </a:t>
                </a:r>
                <a:r>
                  <a:rPr lang="it-IT" sz="1400" dirty="0" err="1"/>
                  <a:t>belong</a:t>
                </a:r>
                <a:r>
                  <a:rPr lang="it-IT" sz="1400" dirty="0"/>
                  <a:t> to a </a:t>
                </a:r>
                <a:r>
                  <a:rPr lang="it-IT" sz="1400" dirty="0" err="1"/>
                  <a:t>specific</a:t>
                </a:r>
                <a:r>
                  <a:rPr lang="it-IT" sz="1400" dirty="0"/>
                  <a:t> beam </a:t>
                </a:r>
                <a:r>
                  <a:rPr lang="it-IT" sz="1400" dirty="0" err="1"/>
                  <a:t>distribution</a:t>
                </a:r>
                <a:r>
                  <a:rPr lang="it-IT" sz="1400" dirty="0"/>
                  <a:t>, and the </a:t>
                </a:r>
                <a:r>
                  <a:rPr lang="it-IT" sz="1400" dirty="0" err="1"/>
                  <a:t>particle</a:t>
                </a:r>
                <a:r>
                  <a:rPr lang="it-IT" sz="1400" dirty="0"/>
                  <a:t> </a:t>
                </a:r>
                <a:r>
                  <a:rPr lang="it-IT" sz="1400" dirty="0" err="1"/>
                  <a:t>identity</a:t>
                </a:r>
                <a:r>
                  <a:rPr lang="it-IT" sz="1400" dirty="0"/>
                  <a:t> </a:t>
                </a:r>
                <a:r>
                  <a:rPr lang="it-IT" sz="1400" dirty="0" err="1"/>
                  <a:t>is</a:t>
                </a:r>
                <a:r>
                  <a:rPr lang="it-IT" sz="1400" dirty="0"/>
                  <a:t> </a:t>
                </a:r>
                <a:r>
                  <a:rPr lang="it-IT" sz="1400" dirty="0" err="1"/>
                  <a:t>conserved</a:t>
                </a:r>
                <a:r>
                  <a:rPr lang="it-IT" sz="1400" dirty="0"/>
                  <a:t> for the training, testing and </a:t>
                </a:r>
                <a:r>
                  <a:rPr lang="it-IT" sz="1400" dirty="0" err="1"/>
                  <a:t>validation</a:t>
                </a:r>
                <a:r>
                  <a:rPr lang="it-IT" sz="1400" dirty="0"/>
                  <a:t> datasets.</a:t>
                </a:r>
              </a:p>
              <a:p>
                <a:pPr marL="400050" indent="-400050" algn="just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en-US" sz="1400" dirty="0"/>
                  <a:t>Consider the relationship between the particles in each beam and the kick they experience. Normalization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1400" dirty="0"/>
                  <a:t> is required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it-IT" sz="1400" i="1">
                                <a:latin typeface="Cambria Math" panose="02040503050406030204" pitchFamily="18" charset="0"/>
                              </a:rPr>
                              <m:t>𝑠𝑐</m:t>
                            </m:r>
                          </m:sub>
                        </m:s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∝</m:t>
                        </m:r>
                        <m:f>
                          <m:fPr>
                            <m:ctrlPr>
                              <a:rPr lang="it-IT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it-IT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it-IT" sz="1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it-IT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400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it-IT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1400" dirty="0"/>
                  <a:t>.</a:t>
                </a:r>
              </a:p>
              <a:p>
                <a:pPr marL="400050" indent="-400050" algn="just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en-US" sz="1400" dirty="0"/>
                  <a:t>Therefore, the phase space coordinates can be defined as</a:t>
                </a:r>
              </a:p>
              <a:p>
                <a:pPr marL="400050" indent="-40005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en-US" sz="1400" dirty="0"/>
              </a:p>
              <a:p>
                <a:pPr marL="400050" indent="-40005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en-US" sz="1400" dirty="0"/>
              </a:p>
              <a:p>
                <a:pPr marL="400050" indent="-40005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en-US" sz="1400" dirty="0"/>
              </a:p>
              <a:p>
                <a:pPr marL="400050" indent="-40005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en-US" sz="1400" dirty="0"/>
              </a:p>
              <a:p>
                <a:pPr marL="400050" indent="-40005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en-US" sz="1400" dirty="0"/>
              </a:p>
              <a:p>
                <a:pPr marL="0" indent="0" algn="just">
                  <a:lnSpc>
                    <a:spcPct val="100000"/>
                  </a:lnSpc>
                  <a:buNone/>
                </a:pPr>
                <a:endParaRPr lang="en-US" sz="1400" dirty="0"/>
              </a:p>
              <a:p>
                <a:pPr marL="228600" indent="-22860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en-US" sz="1400" dirty="0"/>
              </a:p>
              <a:p>
                <a:pPr marL="228600" indent="-22860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en-US" sz="1400" dirty="0"/>
              </a:p>
              <a:p>
                <a:pPr marL="228600" indent="-22860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en-US" sz="1400" dirty="0"/>
              </a:p>
              <a:p>
                <a:pPr marL="228600" indent="-22860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it-IT" sz="1400" dirty="0"/>
              </a:p>
              <a:p>
                <a:pPr marL="342900" indent="-342900" algn="just">
                  <a:lnSpc>
                    <a:spcPct val="100000"/>
                  </a:lnSpc>
                  <a:buFont typeface="+mj-lt"/>
                  <a:buAutoNum type="arabicPeriod"/>
                </a:pPr>
                <a:endParaRPr lang="it-IT" sz="1400" dirty="0"/>
              </a:p>
            </p:txBody>
          </p:sp>
        </mc:Choice>
        <mc:Fallback xmlns="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07A0568A-CB1F-AF0A-346B-E740160716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854" y="838200"/>
                <a:ext cx="5741591" cy="3559938"/>
              </a:xfrm>
              <a:blipFill>
                <a:blip r:embed="rId3"/>
                <a:stretch>
                  <a:fillRect l="-1805" t="-2230" r="-1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9B348E3D-278D-3307-D02D-8A81F02858D6}"/>
              </a:ext>
            </a:extLst>
          </p:cNvPr>
          <p:cNvGrpSpPr/>
          <p:nvPr/>
        </p:nvGrpSpPr>
        <p:grpSpPr>
          <a:xfrm>
            <a:off x="471851" y="4618908"/>
            <a:ext cx="3200400" cy="1238661"/>
            <a:chOff x="519147" y="4689192"/>
            <a:chExt cx="3200400" cy="12386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0E15246-9AA6-FA02-400A-F3B26F35DE70}"/>
                    </a:ext>
                  </a:extLst>
                </p:cNvPr>
                <p:cNvSpPr txBox="1"/>
                <p:nvPr/>
              </p:nvSpPr>
              <p:spPr>
                <a:xfrm>
                  <a:off x="519147" y="4790657"/>
                  <a:ext cx="3200400" cy="10357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indent="0" algn="just">
                    <a:lnSpc>
                      <a:spcPct val="100000"/>
                    </a:lnSpc>
                    <a:buNone/>
                  </a:pPr>
                  <a14:m>
                    <m:oMathPara xmlns:m="http://schemas.openxmlformats.org/officeDocument/2006/math">
                      <m:oMath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</m:e>
                          <m:sup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  →</m:t>
                        </m:r>
                        <m:acc>
                          <m:accPr>
                            <m:chr m:val="̂"/>
                            <m:ctrlP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</m:acc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it-IT" sz="14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𝚺</m:t>
                            </m:r>
                          </m:e>
                          <m:sup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  <m:d>
                          <m:dPr>
                            <m:ctrlP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it-IT" sz="1400" b="1" i="1" dirty="0">
                    <a:solidFill>
                      <a:srgbClr val="064308"/>
                    </a:solidFill>
                    <a:latin typeface="Cambria Math" panose="02040503050406030204" pitchFamily="18" charset="0"/>
                  </a:endParaRPr>
                </a:p>
                <a:p>
                  <a:pPr marL="0" indent="0" algn="just">
                    <a:lnSpc>
                      <a:spcPct val="100000"/>
                    </a:lnSpc>
                    <a:buNone/>
                  </a:pPr>
                  <a14:m>
                    <m:oMathPara xmlns:m="http://schemas.openxmlformats.org/officeDocument/2006/math">
                      <m:oMath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rgbClr val="064308"/>
                    </a:solidFill>
                  </a:endParaRPr>
                </a:p>
                <a:p>
                  <a:pPr marL="0" indent="0" algn="just">
                    <a:lnSpc>
                      <a:spcPct val="100000"/>
                    </a:lnSpc>
                    <a:buNone/>
                  </a:pPr>
                  <a:endParaRPr lang="en-US" sz="1400" dirty="0">
                    <a:solidFill>
                      <a:srgbClr val="064308"/>
                    </a:solidFill>
                  </a:endParaRPr>
                </a:p>
                <a:p>
                  <a:pPr marL="0" indent="0" algn="just">
                    <a:lnSpc>
                      <a:spcPct val="100000"/>
                    </a:lnSpc>
                    <a:buNone/>
                  </a:pPr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</m:e>
                          <m:sup>
                            <m:d>
                              <m:d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p>
                        <m:r>
                          <a:rPr lang="it-IT" sz="1400" b="1" i="1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it-IT" sz="1400" b="1" i="1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it-IT" sz="1400" b="1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it-IT" sz="1400" b="1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400" b="1" i="1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e>
                                </m:acc>
                                <m:sSup>
                                  <m:sSup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</m:e>
                                  <m:sup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𝝀</m:t>
                                    </m:r>
                                  </m:e>
                                  <m:sup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oMath>
                    </m:oMathPara>
                  </a14:m>
                  <a:endParaRPr lang="it-IT" sz="1400" b="0" dirty="0">
                    <a:solidFill>
                      <a:srgbClr val="064308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0E15246-9AA6-FA02-400A-F3B26F35DE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147" y="4790657"/>
                  <a:ext cx="3200400" cy="1035733"/>
                </a:xfrm>
                <a:prstGeom prst="rect">
                  <a:avLst/>
                </a:prstGeom>
                <a:blipFill>
                  <a:blip r:embed="rId4"/>
                  <a:stretch>
                    <a:fillRect b="-58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EA19AD6-4D41-CEAD-4FDB-9F6206A1AD9F}"/>
                </a:ext>
              </a:extLst>
            </p:cNvPr>
            <p:cNvSpPr/>
            <p:nvPr/>
          </p:nvSpPr>
          <p:spPr>
            <a:xfrm>
              <a:off x="519147" y="4689192"/>
              <a:ext cx="3180892" cy="1238661"/>
            </a:xfrm>
            <a:prstGeom prst="round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538F09D-7497-42FE-3663-3254D2DE266A}"/>
              </a:ext>
            </a:extLst>
          </p:cNvPr>
          <p:cNvGrpSpPr/>
          <p:nvPr/>
        </p:nvGrpSpPr>
        <p:grpSpPr>
          <a:xfrm>
            <a:off x="3607994" y="4679535"/>
            <a:ext cx="2376453" cy="1117405"/>
            <a:chOff x="3643347" y="4618871"/>
            <a:chExt cx="2376453" cy="11174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7DF1133-186E-BC6D-CDC7-8FB11ACD3990}"/>
                    </a:ext>
                  </a:extLst>
                </p:cNvPr>
                <p:cNvSpPr txBox="1"/>
                <p:nvPr/>
              </p:nvSpPr>
              <p:spPr>
                <a:xfrm>
                  <a:off x="3643347" y="4970579"/>
                  <a:ext cx="2376453" cy="6758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{"/>
                            <m:endChr m:val=""/>
                            <m:ctrlPr>
                              <a:rPr lang="it-IT" sz="140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it-IT" sz="140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num>
                                  <m:den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</m:eqAr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 →</m:t>
                            </m: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7DF1133-186E-BC6D-CDC7-8FB11ACD39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3347" y="4970579"/>
                  <a:ext cx="2376453" cy="67589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D807F81F-3DDD-E9D7-E843-EDFCB8D9E6BE}"/>
                </a:ext>
              </a:extLst>
            </p:cNvPr>
            <p:cNvSpPr/>
            <p:nvPr/>
          </p:nvSpPr>
          <p:spPr>
            <a:xfrm>
              <a:off x="3748451" y="4854171"/>
              <a:ext cx="2271349" cy="882105"/>
            </a:xfrm>
            <a:prstGeom prst="round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93153FEF-BAB5-5CD7-0074-8D7F6A2E544F}"/>
                </a:ext>
              </a:extLst>
            </p:cNvPr>
            <p:cNvSpPr/>
            <p:nvPr/>
          </p:nvSpPr>
          <p:spPr>
            <a:xfrm>
              <a:off x="4355343" y="4618871"/>
              <a:ext cx="1104945" cy="370325"/>
            </a:xfrm>
            <a:prstGeom prst="roundRect">
              <a:avLst/>
            </a:prstGeom>
            <a:ln w="19050"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err="1">
                  <a:solidFill>
                    <a:srgbClr val="064308"/>
                  </a:solidFill>
                </a:rPr>
                <a:t>Symplectic</a:t>
              </a:r>
              <a:r>
                <a:rPr lang="en-US" sz="1000" b="1" dirty="0">
                  <a:solidFill>
                    <a:srgbClr val="064308"/>
                  </a:solidFill>
                </a:rPr>
                <a:t> Normalization</a:t>
              </a:r>
              <a:endParaRPr lang="it-IT" sz="1100" b="1" dirty="0">
                <a:solidFill>
                  <a:srgbClr val="064308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F27F750-A67B-01E9-E1C7-A2DB2C12C061}"/>
              </a:ext>
            </a:extLst>
          </p:cNvPr>
          <p:cNvGrpSpPr/>
          <p:nvPr/>
        </p:nvGrpSpPr>
        <p:grpSpPr>
          <a:xfrm>
            <a:off x="6764760" y="1268995"/>
            <a:ext cx="4770117" cy="3988805"/>
            <a:chOff x="2082800" y="2042160"/>
            <a:chExt cx="4770117" cy="3988805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E31EA7D-AFF7-7848-BB4E-3BE6E665DF5F}"/>
                </a:ext>
              </a:extLst>
            </p:cNvPr>
            <p:cNvSpPr/>
            <p:nvPr/>
          </p:nvSpPr>
          <p:spPr>
            <a:xfrm>
              <a:off x="2082800" y="2042160"/>
              <a:ext cx="1168400" cy="467360"/>
            </a:xfrm>
            <a:prstGeom prst="roundRect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sz="1050" dirty="0" err="1"/>
                <a:t>Phase</a:t>
              </a:r>
              <a:r>
                <a:rPr lang="it-IT" sz="1050" dirty="0"/>
                <a:t> </a:t>
              </a:r>
              <a:r>
                <a:rPr lang="it-IT" sz="1050" dirty="0" err="1"/>
                <a:t>space</a:t>
              </a:r>
              <a:r>
                <a:rPr lang="it-IT" sz="1050" dirty="0"/>
                <a:t> </a:t>
              </a:r>
              <a:r>
                <a:rPr lang="it-IT" sz="1050" dirty="0" err="1"/>
                <a:t>coordi</a:t>
              </a:r>
              <a:r>
                <a:rPr lang="en-US" sz="1050" dirty="0"/>
                <a:t>nates</a:t>
              </a:r>
              <a:endParaRPr lang="it-IT" sz="105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5B3DB156-B023-F219-215C-311E157EF923}"/>
                    </a:ext>
                  </a:extLst>
                </p:cNvPr>
                <p:cNvSpPr/>
                <p:nvPr/>
              </p:nvSpPr>
              <p:spPr>
                <a:xfrm>
                  <a:off x="2143761" y="2580640"/>
                  <a:ext cx="1036320" cy="619760"/>
                </a:xfrm>
                <a:prstGeom prst="roundRect">
                  <a:avLst/>
                </a:prstGeom>
                <a:ln w="28575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050" dirty="0"/>
                    <a:t>Bu</a:t>
                  </a:r>
                  <a:r>
                    <a:rPr lang="en-US" sz="1050" dirty="0" err="1"/>
                    <a:t>nch</a:t>
                  </a:r>
                  <a:r>
                    <a:rPr lang="en-US" sz="1050" dirty="0"/>
                    <a:t> Parameters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it-IT" sz="105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it-IT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it-IT" sz="105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it-IT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it-IT" sz="1050" dirty="0"/>
                </a:p>
              </p:txBody>
            </p:sp>
          </mc:Choice>
          <mc:Fallback xmlns=""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5B3DB156-B023-F219-215C-311E157EF9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3761" y="2580640"/>
                  <a:ext cx="1036320" cy="619760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B55D792-4428-CECA-0D43-C4A92B4B01A9}"/>
                </a:ext>
              </a:extLst>
            </p:cNvPr>
            <p:cNvSpPr/>
            <p:nvPr/>
          </p:nvSpPr>
          <p:spPr>
            <a:xfrm>
              <a:off x="3942080" y="2042160"/>
              <a:ext cx="1635760" cy="467360"/>
            </a:xfrm>
            <a:prstGeom prst="roundRect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sz="1050" dirty="0"/>
                <a:t>Pre-processing </a:t>
              </a:r>
              <a:r>
                <a:rPr lang="it-IT" sz="1050" dirty="0" err="1"/>
                <a:t>Normalization</a:t>
              </a:r>
              <a:endParaRPr lang="it-IT" sz="1050" dirty="0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B3FED64-C5D7-4675-1CB6-8D289C213F56}"/>
                </a:ext>
              </a:extLst>
            </p:cNvPr>
            <p:cNvCxnSpPr>
              <a:stCxn id="38" idx="3"/>
              <a:endCxn id="40" idx="1"/>
            </p:cNvCxnSpPr>
            <p:nvPr/>
          </p:nvCxnSpPr>
          <p:spPr>
            <a:xfrm>
              <a:off x="3251200" y="2275840"/>
              <a:ext cx="6908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523037B-DA92-2F97-0228-2748AFD3299C}"/>
                </a:ext>
              </a:extLst>
            </p:cNvPr>
            <p:cNvCxnSpPr>
              <a:cxnSpLocks/>
            </p:cNvCxnSpPr>
            <p:nvPr/>
          </p:nvCxnSpPr>
          <p:spPr>
            <a:xfrm>
              <a:off x="3190240" y="2890520"/>
              <a:ext cx="2387600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ABACE0C-2D10-A673-6154-7DE417C7FC4B}"/>
                </a:ext>
              </a:extLst>
            </p:cNvPr>
            <p:cNvCxnSpPr>
              <a:cxnSpLocks/>
            </p:cNvCxnSpPr>
            <p:nvPr/>
          </p:nvCxnSpPr>
          <p:spPr>
            <a:xfrm>
              <a:off x="5577840" y="2275840"/>
              <a:ext cx="375920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5DB5719-5BEF-5A12-50FA-24EA49DCC3A9}"/>
                </a:ext>
              </a:extLst>
            </p:cNvPr>
            <p:cNvCxnSpPr>
              <a:cxnSpLocks/>
            </p:cNvCxnSpPr>
            <p:nvPr/>
          </p:nvCxnSpPr>
          <p:spPr>
            <a:xfrm>
              <a:off x="5943600" y="2275840"/>
              <a:ext cx="0" cy="100380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2E78D1B-AB21-370E-E037-255DEA2E4DD6}"/>
                </a:ext>
              </a:extLst>
            </p:cNvPr>
            <p:cNvCxnSpPr>
              <a:cxnSpLocks/>
            </p:cNvCxnSpPr>
            <p:nvPr/>
          </p:nvCxnSpPr>
          <p:spPr>
            <a:xfrm>
              <a:off x="5577840" y="2890520"/>
              <a:ext cx="0" cy="38912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2BBFA09-E9D0-69EC-2467-49C01295AFC6}"/>
                </a:ext>
              </a:extLst>
            </p:cNvPr>
            <p:cNvGrpSpPr/>
            <p:nvPr/>
          </p:nvGrpSpPr>
          <p:grpSpPr>
            <a:xfrm>
              <a:off x="4759960" y="3291078"/>
              <a:ext cx="2092957" cy="1003807"/>
              <a:chOff x="4754879" y="3426461"/>
              <a:chExt cx="2092957" cy="1003807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9EFF2E7C-529F-A1EB-B57C-7F992203D1AA}"/>
                  </a:ext>
                </a:extLst>
              </p:cNvPr>
              <p:cNvSpPr/>
              <p:nvPr/>
            </p:nvSpPr>
            <p:spPr>
              <a:xfrm>
                <a:off x="4754879" y="3426461"/>
                <a:ext cx="2092957" cy="1003807"/>
              </a:xfrm>
              <a:prstGeom prst="roundRect">
                <a:avLst/>
              </a:prstGeom>
              <a:ln w="2857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 sz="1050" dirty="0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DE0A0CE-FF63-59DF-DFFB-CF0649777BC9}"/>
                  </a:ext>
                </a:extLst>
              </p:cNvPr>
              <p:cNvGrpSpPr/>
              <p:nvPr/>
            </p:nvGrpSpPr>
            <p:grpSpPr>
              <a:xfrm>
                <a:off x="4876800" y="3832857"/>
                <a:ext cx="1295399" cy="455931"/>
                <a:chOff x="4866641" y="3813174"/>
                <a:chExt cx="1295399" cy="455931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3F755B04-2D02-F608-779F-3757F723F6AE}"/>
                    </a:ext>
                  </a:extLst>
                </p:cNvPr>
                <p:cNvSpPr/>
                <p:nvPr/>
              </p:nvSpPr>
              <p:spPr>
                <a:xfrm>
                  <a:off x="4866641" y="3813174"/>
                  <a:ext cx="1056641" cy="455931"/>
                </a:xfrm>
                <a:prstGeom prst="roundRect">
                  <a:avLst/>
                </a:prstGeom>
                <a:ln w="28575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050" dirty="0"/>
                    <a:t>Multi-</a:t>
                  </a:r>
                  <a:r>
                    <a:rPr lang="it-IT" sz="1050" dirty="0" err="1"/>
                    <a:t>Layers</a:t>
                  </a:r>
                  <a:r>
                    <a:rPr lang="it-IT" sz="1050" dirty="0"/>
                    <a:t> </a:t>
                  </a:r>
                  <a:r>
                    <a:rPr lang="it-IT" sz="1050" dirty="0" err="1"/>
                    <a:t>Perceptron</a:t>
                  </a:r>
                  <a:endParaRPr lang="it-IT" sz="1050" dirty="0"/>
                </a:p>
              </p:txBody>
            </p:sp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830702D7-04EB-BC9B-514B-52EE715DB2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38520" y="4033518"/>
                  <a:ext cx="223520" cy="0"/>
                </a:xfrm>
                <a:prstGeom prst="straightConnector1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C6ABE29A-9194-A6CC-7220-D62565CD41D5}"/>
                      </a:ext>
                    </a:extLst>
                  </p:cNvPr>
                  <p:cNvSpPr/>
                  <p:nvPr/>
                </p:nvSpPr>
                <p:spPr>
                  <a:xfrm>
                    <a:off x="6182358" y="3926199"/>
                    <a:ext cx="548642" cy="276862"/>
                  </a:xfrm>
                  <a:prstGeom prst="roundRect">
                    <a:avLst/>
                  </a:prstGeom>
                  <a:ln w="28575">
                    <a:solidFill>
                      <a:schemeClr val="accent5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a:rPr lang="it-IT" sz="105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C6ABE29A-9194-A6CC-7220-D62565CD41D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82358" y="3926199"/>
                    <a:ext cx="548642" cy="276862"/>
                  </a:xfrm>
                  <a:prstGeom prst="round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28575">
                    <a:solidFill>
                      <a:schemeClr val="accent5">
                        <a:lumMod val="60000"/>
                        <a:lumOff val="40000"/>
                      </a:schemeClr>
                    </a:solidFill>
                  </a:ln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9346E3D0-14DE-B7B9-954D-E22B90A49E02}"/>
                  </a:ext>
                </a:extLst>
              </p:cNvPr>
              <p:cNvSpPr/>
              <p:nvPr/>
            </p:nvSpPr>
            <p:spPr>
              <a:xfrm>
                <a:off x="5453379" y="3456436"/>
                <a:ext cx="767079" cy="233680"/>
              </a:xfrm>
              <a:prstGeom prst="roundRect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05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FNN core</a:t>
                </a:r>
                <a:endParaRPr kumimoji="0" lang="it-IT" sz="1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927C0AE-89C0-E419-9495-5854436E07C1}"/>
                </a:ext>
              </a:extLst>
            </p:cNvPr>
            <p:cNvCxnSpPr>
              <a:cxnSpLocks/>
            </p:cNvCxnSpPr>
            <p:nvPr/>
          </p:nvCxnSpPr>
          <p:spPr>
            <a:xfrm>
              <a:off x="5842000" y="4296410"/>
              <a:ext cx="0" cy="269494"/>
            </a:xfrm>
            <a:prstGeom prst="straightConnector1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753252C0-092B-28BA-8952-E29713300E47}"/>
                    </a:ext>
                  </a:extLst>
                </p:cNvPr>
                <p:cNvSpPr/>
                <p:nvPr/>
              </p:nvSpPr>
              <p:spPr>
                <a:xfrm>
                  <a:off x="4923535" y="4573894"/>
                  <a:ext cx="1765806" cy="648083"/>
                </a:xfrm>
                <a:prstGeom prst="roundRect">
                  <a:avLst/>
                </a:prstGeom>
                <a:ln w="28575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050" dirty="0"/>
                    <a:t>Automatic Differentiation – Symplectic constraint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it-IT" sz="105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it-IT" sz="1050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105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it-IT" sz="105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it-IT" sz="105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it-IT" sz="1050" dirty="0"/>
                </a:p>
              </p:txBody>
            </p:sp>
          </mc:Choice>
          <mc:Fallback xmlns=""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753252C0-092B-28BA-8952-E29713300E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3535" y="4573894"/>
                  <a:ext cx="1765806" cy="648083"/>
                </a:xfrm>
                <a:prstGeom prst="round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F540CC8F-2EA4-BB76-6193-8559761FA472}"/>
                    </a:ext>
                  </a:extLst>
                </p:cNvPr>
                <p:cNvSpPr/>
                <p:nvPr/>
              </p:nvSpPr>
              <p:spPr>
                <a:xfrm>
                  <a:off x="4873998" y="5433557"/>
                  <a:ext cx="1929383" cy="597408"/>
                </a:xfrm>
                <a:prstGeom prst="roundRect">
                  <a:avLst/>
                </a:prstGeom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t-IT" sz="1050" dirty="0"/>
                    <a:t>Output – Momentum kicks</a:t>
                  </a:r>
                </a:p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it-IT" sz="105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it-IT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it-IT" sz="105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it-IT" sz="105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it-IT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it-IT" sz="105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it-IT" sz="105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it-IT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05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it-IT" sz="1050" dirty="0"/>
                </a:p>
              </p:txBody>
            </p:sp>
          </mc:Choice>
          <mc:Fallback xmlns=""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F540CC8F-2EA4-BB76-6193-8559761FA4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3998" y="5433557"/>
                  <a:ext cx="1929383" cy="597408"/>
                </a:xfrm>
                <a:prstGeom prst="round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2609263-A27D-355D-A321-8A577682FC2C}"/>
                </a:ext>
              </a:extLst>
            </p:cNvPr>
            <p:cNvCxnSpPr>
              <a:cxnSpLocks/>
            </p:cNvCxnSpPr>
            <p:nvPr/>
          </p:nvCxnSpPr>
          <p:spPr>
            <a:xfrm>
              <a:off x="5846475" y="5214761"/>
              <a:ext cx="0" cy="20660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25144E6-01A0-5A88-76E8-D2DC2109AC72}"/>
              </a:ext>
            </a:extLst>
          </p:cNvPr>
          <p:cNvSpPr txBox="1">
            <a:spLocks/>
          </p:cNvSpPr>
          <p:nvPr/>
        </p:nvSpPr>
        <p:spPr>
          <a:xfrm>
            <a:off x="11997479" y="6477000"/>
            <a:ext cx="161864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45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EA1BA-DCF7-5DC2-9810-18B0B4140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AB84B6-868C-1BD7-FE4E-A37B2B92D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228600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Symplectic</a:t>
            </a:r>
            <a:r>
              <a:rPr lang="en-US" dirty="0"/>
              <a:t> FNN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04F28503-624B-2211-B7C6-F444980901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5310" y="946122"/>
                <a:ext cx="5247290" cy="2406678"/>
              </a:xfrm>
            </p:spPr>
            <p:txBody>
              <a:bodyPr/>
              <a:lstStyle/>
              <a:p>
                <a:pPr algn="just"/>
                <a:r>
                  <a:rPr lang="it-IT" sz="1400" dirty="0"/>
                  <a:t>The FNN </a:t>
                </a:r>
                <a:r>
                  <a:rPr lang="it-IT" sz="1400" dirty="0" err="1"/>
                  <a:t>is</a:t>
                </a:r>
                <a:r>
                  <a:rPr lang="it-IT" sz="1400" dirty="0"/>
                  <a:t> </a:t>
                </a:r>
                <a:r>
                  <a:rPr lang="it-IT" sz="1400" dirty="0" err="1"/>
                  <a:t>constructed</a:t>
                </a:r>
                <a:r>
                  <a:rPr lang="it-IT" sz="1400" dirty="0"/>
                  <a:t> </a:t>
                </a:r>
                <a:r>
                  <a:rPr lang="it-IT" sz="1400" dirty="0" err="1"/>
                  <a:t>as</a:t>
                </a:r>
                <a:r>
                  <a:rPr lang="it-IT" sz="1400" dirty="0"/>
                  <a:t> a Multi-Layer </a:t>
                </a:r>
                <a:r>
                  <a:rPr lang="it-IT" sz="1400" dirty="0" err="1"/>
                  <a:t>Perceptron</a:t>
                </a:r>
                <a:r>
                  <a:rPr lang="it-IT" sz="1400" dirty="0"/>
                  <a:t> (MLP) with </a:t>
                </a:r>
                <a14:m>
                  <m:oMath xmlns:m="http://schemas.openxmlformats.org/officeDocument/2006/math">
                    <m:r>
                      <a:rPr lang="it-IT" sz="1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it-IT" sz="1400" dirty="0" err="1"/>
                  <a:t>hidden</a:t>
                </a:r>
                <a:r>
                  <a:rPr lang="it-IT" sz="1400" dirty="0"/>
                  <a:t> </a:t>
                </a:r>
                <a:r>
                  <a:rPr lang="it-IT" sz="1400" dirty="0" err="1"/>
                  <a:t>layers</a:t>
                </a:r>
                <a:r>
                  <a:rPr lang="it-IT" sz="1400" dirty="0"/>
                  <a:t>. </a:t>
                </a:r>
                <a:r>
                  <a:rPr lang="it-IT" sz="1400" dirty="0" err="1"/>
                  <a:t>It</a:t>
                </a:r>
                <a:r>
                  <a:rPr lang="it-IT" sz="1400" dirty="0"/>
                  <a:t> </a:t>
                </a:r>
                <a:r>
                  <a:rPr lang="it-IT" sz="1400" dirty="0" err="1"/>
                  <a:t>maps</a:t>
                </a:r>
                <a:r>
                  <a:rPr lang="it-IT" sz="1400" dirty="0"/>
                  <a:t> the high-</a:t>
                </a:r>
                <a:r>
                  <a:rPr lang="it-IT" sz="1400" dirty="0" err="1"/>
                  <a:t>dimensional</a:t>
                </a:r>
                <a:r>
                  <a:rPr lang="it-IT" sz="1400" dirty="0"/>
                  <a:t> input </a:t>
                </a:r>
                <a:r>
                  <a:rPr lang="it-IT" sz="1400" dirty="0" err="1"/>
                  <a:t>vector</a:t>
                </a:r>
                <a:r>
                  <a:rPr lang="it-IT" sz="1400" dirty="0"/>
                  <a:t> to a single, </a:t>
                </a:r>
                <a:r>
                  <a:rPr lang="it-IT" sz="1400" dirty="0" err="1"/>
                  <a:t>unitless</a:t>
                </a:r>
                <a:r>
                  <a:rPr lang="it-IT" sz="1400" dirty="0"/>
                  <a:t> scalar </a:t>
                </a:r>
                <a:r>
                  <a:rPr lang="it-IT" sz="1400" dirty="0" err="1"/>
                  <a:t>potential</a:t>
                </a:r>
                <a:r>
                  <a:rPr lang="it-IT" sz="1400" dirty="0"/>
                  <a:t> </a:t>
                </a:r>
                <a14:m>
                  <m:oMath xmlns:m="http://schemas.openxmlformats.org/officeDocument/2006/math">
                    <m:r>
                      <a:rPr lang="it-IT" sz="14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it-IT" sz="1400" dirty="0"/>
              </a:p>
              <a:p>
                <a:pPr algn="just"/>
                <a:endParaRPr lang="it-IT" sz="1400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sz="140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it-IT" sz="1400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it-IT" sz="14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it-IT" sz="14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it-IT" sz="14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it-IT" sz="14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it-IT" sz="14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it-IT" sz="14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sz="1400" dirty="0"/>
              </a:p>
              <a:p>
                <a:pPr marL="0" indent="0" algn="just">
                  <a:buNone/>
                </a:pPr>
                <a:endParaRPr lang="it-IT" sz="1400" dirty="0"/>
              </a:p>
              <a:p>
                <a:pPr algn="just"/>
                <a:r>
                  <a:rPr lang="it-IT" sz="1400" dirty="0"/>
                  <a:t>With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it-IT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b="0" i="1" smtClean="0">
                            <a:latin typeface="Cambria Math" panose="02040503050406030204" pitchFamily="18" charset="0"/>
                          </a:rPr>
                          <m:t>1,2,…,</m:t>
                        </m:r>
                        <m:sSub>
                          <m:sSubPr>
                            <m:ctrlP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sz="1400" dirty="0"/>
                  <a:t> </a:t>
                </a:r>
                <a:r>
                  <a:rPr lang="it-IT" sz="1400" dirty="0" err="1"/>
                  <a:t>hidden</a:t>
                </a:r>
                <a:r>
                  <a:rPr lang="it-IT" sz="1400" dirty="0"/>
                  <a:t> </a:t>
                </a:r>
                <a:r>
                  <a:rPr lang="it-IT" sz="1400" dirty="0" err="1"/>
                  <a:t>layers</a:t>
                </a:r>
                <a:r>
                  <a:rPr lang="it-IT" sz="1400" dirty="0"/>
                  <a:t>, the </a:t>
                </a:r>
                <a:r>
                  <a:rPr lang="it-IT" sz="1400" dirty="0" err="1"/>
                  <a:t>forward</a:t>
                </a:r>
                <a:r>
                  <a:rPr lang="it-IT" sz="1400" dirty="0"/>
                  <a:t> </a:t>
                </a:r>
                <a:r>
                  <a:rPr lang="it-IT" sz="1400" dirty="0" err="1"/>
                  <a:t>propagation</a:t>
                </a:r>
                <a:r>
                  <a:rPr lang="it-IT" sz="1400" dirty="0"/>
                  <a:t> </a:t>
                </a:r>
                <a:r>
                  <a:rPr lang="it-IT" sz="1400" dirty="0" err="1"/>
                  <a:t>is</a:t>
                </a:r>
                <a:r>
                  <a:rPr lang="it-IT" sz="1400" dirty="0"/>
                  <a:t> </a:t>
                </a:r>
                <a:r>
                  <a:rPr lang="it-IT" sz="1400" dirty="0" err="1"/>
                  <a:t>defined</a:t>
                </a:r>
                <a:r>
                  <a:rPr lang="it-IT" sz="1400" dirty="0"/>
                  <a:t> by a linear </a:t>
                </a:r>
                <a:r>
                  <a:rPr lang="it-IT" sz="1400" dirty="0" err="1"/>
                  <a:t>transformation</a:t>
                </a:r>
                <a:r>
                  <a:rPr lang="it-IT" sz="1400" dirty="0"/>
                  <a:t> </a:t>
                </a:r>
                <a:r>
                  <a:rPr lang="it-IT" sz="1400" dirty="0" err="1"/>
                  <a:t>followed</a:t>
                </a:r>
                <a:r>
                  <a:rPr lang="it-IT" sz="1400" dirty="0"/>
                  <a:t> by a non-linear </a:t>
                </a:r>
                <a:r>
                  <a:rPr lang="it-IT" sz="1400" dirty="0" err="1"/>
                  <a:t>activation</a:t>
                </a:r>
                <a:r>
                  <a:rPr lang="it-IT" sz="1400" dirty="0"/>
                  <a:t> </a:t>
                </a:r>
                <a:r>
                  <a:rPr lang="it-IT" sz="1400" dirty="0" err="1"/>
                  <a:t>function</a:t>
                </a:r>
                <a:r>
                  <a:rPr lang="it-IT" sz="1400" dirty="0"/>
                  <a:t>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it-IT" sz="1400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 i="1" dirty="0" smtClean="0">
                        <a:latin typeface="Cambria Math" panose="02040503050406030204" pitchFamily="18" charset="0"/>
                      </a:rPr>
                      <m:t>tanh</m:t>
                    </m:r>
                    <m:d>
                      <m:dPr>
                        <m:ctrlPr>
                          <a:rPr lang="it-IT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it-IT" sz="1400" i="1" dirty="0" smtClean="0"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it-IT" sz="1400" dirty="0"/>
                  <a:t> for </a:t>
                </a:r>
                <a:r>
                  <a:rPr lang="it-IT" sz="1400" dirty="0" err="1"/>
                  <a:t>this</a:t>
                </a:r>
                <a:r>
                  <a:rPr lang="it-IT" sz="1400" dirty="0"/>
                  <a:t> test).</a:t>
                </a:r>
              </a:p>
            </p:txBody>
          </p:sp>
        </mc:Choice>
        <mc:Fallback xmlns="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04F28503-624B-2211-B7C6-F444980901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5310" y="946122"/>
                <a:ext cx="5247290" cy="2406678"/>
              </a:xfrm>
              <a:blipFill>
                <a:blip r:embed="rId3"/>
                <a:stretch>
                  <a:fillRect l="-1974" t="-3038" r="-209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8F75D431-C4E7-5B8C-8A96-00CB900FAD5B}"/>
              </a:ext>
            </a:extLst>
          </p:cNvPr>
          <p:cNvGrpSpPr/>
          <p:nvPr/>
        </p:nvGrpSpPr>
        <p:grpSpPr>
          <a:xfrm>
            <a:off x="1355757" y="3383944"/>
            <a:ext cx="3308286" cy="1553518"/>
            <a:chOff x="1387366" y="4215878"/>
            <a:chExt cx="3308286" cy="15535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6A2619E-3991-6B70-8886-A2AC6476BDA8}"/>
                    </a:ext>
                  </a:extLst>
                </p:cNvPr>
                <p:cNvSpPr txBox="1"/>
                <p:nvPr/>
              </p:nvSpPr>
              <p:spPr>
                <a:xfrm>
                  <a:off x="1553787" y="4324421"/>
                  <a:ext cx="2815322" cy="136787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d>
                              <m:d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</m:d>
                          </m:sup>
                        </m:sSup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  <m:d>
                          <m:dPr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  <m:sSup>
                              <m:sSup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oMath>
                    </m:oMathPara>
                  </a14:m>
                  <a:endParaRPr lang="it-IT" sz="1400" dirty="0">
                    <a:solidFill>
                      <a:srgbClr val="064308"/>
                    </a:solidFill>
                  </a:endParaRPr>
                </a:p>
                <a:p>
                  <a:endParaRPr lang="it-IT" sz="1400" dirty="0">
                    <a:solidFill>
                      <a:srgbClr val="064308"/>
                    </a:solidFill>
                  </a:endParaRPr>
                </a:p>
                <a:p>
                  <a:r>
                    <a:rPr lang="it-IT" sz="1400" dirty="0">
                      <a:solidFill>
                        <a:srgbClr val="064308"/>
                      </a:solidFill>
                    </a:rPr>
                    <a:t>with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</m:oMath>
                  </a14:m>
                  <a:r>
                    <a:rPr lang="it-IT" sz="1400" dirty="0">
                      <a:solidFill>
                        <a:srgbClr val="064308"/>
                      </a:solidFill>
                    </a:rPr>
                    <a:t>: learnable weight matrices 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it-IT" sz="14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4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d>
                            <m:dPr>
                              <m:ctrlP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</m:oMath>
                  </a14:m>
                  <a:r>
                    <a:rPr lang="it-IT" sz="1400" dirty="0">
                      <a:solidFill>
                        <a:srgbClr val="064308"/>
                      </a:solidFill>
                    </a:rPr>
                    <a:t>: </a:t>
                  </a:r>
                  <a:r>
                    <a:rPr lang="it-IT" sz="1400" dirty="0" err="1">
                      <a:solidFill>
                        <a:srgbClr val="064308"/>
                      </a:solidFill>
                    </a:rPr>
                    <a:t>bias</a:t>
                  </a:r>
                  <a:r>
                    <a:rPr lang="it-IT" sz="1400" dirty="0">
                      <a:solidFill>
                        <a:srgbClr val="064308"/>
                      </a:solidFill>
                    </a:rPr>
                    <a:t> </a:t>
                  </a:r>
                  <a:r>
                    <a:rPr lang="it-IT" sz="1400" dirty="0" err="1">
                      <a:solidFill>
                        <a:srgbClr val="064308"/>
                      </a:solidFill>
                    </a:rPr>
                    <a:t>vector</a:t>
                  </a:r>
                  <a:r>
                    <a:rPr lang="it-IT" sz="1400" dirty="0">
                      <a:solidFill>
                        <a:srgbClr val="064308"/>
                      </a:solidFill>
                    </a:rPr>
                    <a:t>s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it-IT" sz="14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4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p>
                          <m:d>
                            <m:d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</m:oMath>
                  </a14:m>
                  <a:r>
                    <a:rPr lang="it-IT" sz="1400" dirty="0">
                      <a:solidFill>
                        <a:srgbClr val="064308"/>
                      </a:solidFill>
                    </a:rPr>
                    <a:t>: </a:t>
                  </a:r>
                  <a:r>
                    <a:rPr lang="it-IT" sz="1400" dirty="0" err="1">
                      <a:solidFill>
                        <a:srgbClr val="064308"/>
                      </a:solidFill>
                    </a:rPr>
                    <a:t>previous</a:t>
                  </a:r>
                  <a:r>
                    <a:rPr lang="it-IT" sz="1400" dirty="0">
                      <a:solidFill>
                        <a:srgbClr val="064308"/>
                      </a:solidFill>
                    </a:rPr>
                    <a:t> </a:t>
                  </a:r>
                  <a:r>
                    <a:rPr lang="it-IT" sz="1400" dirty="0" err="1">
                      <a:solidFill>
                        <a:srgbClr val="064308"/>
                      </a:solidFill>
                    </a:rPr>
                    <a:t>layer</a:t>
                  </a:r>
                  <a:r>
                    <a:rPr lang="it-IT" sz="1400" dirty="0">
                      <a:solidFill>
                        <a:srgbClr val="064308"/>
                      </a:solidFill>
                    </a:rPr>
                    <a:t> outputs </a:t>
                  </a: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6A2619E-3991-6B70-8886-A2AC6476BD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3787" y="4324421"/>
                  <a:ext cx="2815322" cy="1367875"/>
                </a:xfrm>
                <a:prstGeom prst="rect">
                  <a:avLst/>
                </a:prstGeom>
                <a:blipFill>
                  <a:blip r:embed="rId4"/>
                  <a:stretch>
                    <a:fillRect l="-3896" r="-3030" b="-7589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EAB1AE7-B479-4474-97AE-D57DD02EA773}"/>
                </a:ext>
              </a:extLst>
            </p:cNvPr>
            <p:cNvSpPr/>
            <p:nvPr/>
          </p:nvSpPr>
          <p:spPr>
            <a:xfrm>
              <a:off x="1387366" y="4215878"/>
              <a:ext cx="3308286" cy="1553518"/>
            </a:xfrm>
            <a:prstGeom prst="round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781294B-3036-0A0A-8B38-921B8B0E2326}"/>
              </a:ext>
            </a:extLst>
          </p:cNvPr>
          <p:cNvGrpSpPr/>
          <p:nvPr/>
        </p:nvGrpSpPr>
        <p:grpSpPr>
          <a:xfrm>
            <a:off x="6407873" y="4425625"/>
            <a:ext cx="5015061" cy="1949306"/>
            <a:chOff x="6233162" y="2375115"/>
            <a:chExt cx="5183920" cy="19493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693321A-0F4D-7C81-215E-EDA2608A4369}"/>
                    </a:ext>
                  </a:extLst>
                </p:cNvPr>
                <p:cNvSpPr txBox="1"/>
                <p:nvPr/>
              </p:nvSpPr>
              <p:spPr>
                <a:xfrm>
                  <a:off x="6400800" y="2585685"/>
                  <a:ext cx="4836848" cy="3223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e>
                            </m:acc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𝝀</m:t>
                            </m:r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d>
                              <m:dPr>
                                <m:ctrlP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𝑾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sz="14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e>
                        </m:d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d>
                              <m:d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sup>
                        </m:sSup>
                        <m:sSup>
                          <m:sSupPr>
                            <m:ctrlP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𝒉</m:t>
                            </m:r>
                          </m:e>
                          <m:sup>
                            <m:d>
                              <m:d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</m:d>
                          </m:sup>
                        </m:sSup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d>
                              <m:d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sup>
                        </m:sSup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  →   </m:t>
                        </m:r>
                        <m:r>
                          <m:rPr>
                            <m:sty m:val="p"/>
                          </m:rPr>
                          <a:rPr lang="it-IT" sz="1400" b="0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sSub>
                          <m:sSubPr>
                            <m:ctrlPr>
                              <a:rPr lang="it-IT" sz="1400" b="0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it-IT" sz="1400" b="0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oMath>
                    </m:oMathPara>
                  </a14:m>
                  <a:endParaRPr lang="it-IT" sz="1400" b="1" dirty="0">
                    <a:solidFill>
                      <a:srgbClr val="064308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693321A-0F4D-7C81-215E-EDA2608A43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0800" y="2585685"/>
                  <a:ext cx="4836848" cy="322396"/>
                </a:xfrm>
                <a:prstGeom prst="rect">
                  <a:avLst/>
                </a:prstGeom>
                <a:blipFill>
                  <a:blip r:embed="rId5"/>
                  <a:stretch>
                    <a:fillRect l="-261" r="-391" b="-3846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C30D0D3-93E0-AB07-8265-CF6BB3787AE0}"/>
                    </a:ext>
                  </a:extLst>
                </p:cNvPr>
                <p:cNvSpPr txBox="1"/>
                <p:nvPr/>
              </p:nvSpPr>
              <p:spPr>
                <a:xfrm>
                  <a:off x="7862836" y="3103491"/>
                  <a:ext cx="2415464" cy="99636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sz="1400" b="0" i="1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400" b="0" i="1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𝛻</m:t>
                            </m:r>
                          </m:e>
                          <m:sub>
                            <m:r>
                              <a:rPr lang="it-IT" sz="1400" b="1" i="1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sub>
                        </m:sSub>
                        <m:r>
                          <a:rPr lang="it-IT" sz="1400" b="1" i="1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it-IT" sz="1400" b="1" i="1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it-IT" sz="1400" b="1" i="1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𝒒</m:t>
                                        </m:r>
                                      </m:e>
                                    </m:acc>
                                  </m:num>
                                  <m:den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b>
                          <m:sSubPr>
                            <m:ctrlPr>
                              <a:rPr lang="it-IT" sz="1400" b="0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it-IT" sz="1400" b="0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acc>
                              <m:accPr>
                                <m:chr m:val="̂"/>
                                <m:ctrlPr>
                                  <a:rPr lang="it-IT" sz="1400" b="1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400" b="1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e>
                            </m:acc>
                          </m:sub>
                        </m:sSub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it-IT" sz="1400" b="1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  → </m:t>
                        </m:r>
                      </m:oMath>
                    </m:oMathPara>
                  </a14:m>
                  <a:endParaRPr lang="it-IT" sz="1400" b="0" i="0" dirty="0">
                    <a:solidFill>
                      <a:srgbClr val="064308"/>
                    </a:solidFill>
                    <a:latin typeface="Cambria Math" panose="02040503050406030204" pitchFamily="18" charset="0"/>
                  </a:endParaRPr>
                </a:p>
                <a:p>
                  <a:endParaRPr lang="it-IT" sz="1400" b="0" i="0" dirty="0">
                    <a:solidFill>
                      <a:srgbClr val="064308"/>
                    </a:solidFill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it-IT" sz="1400" b="0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14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𝐩</m:t>
                        </m:r>
                        <m:r>
                          <a:rPr lang="it-IT" sz="14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sSup>
                          <m:sSupPr>
                            <m:ctrlPr>
                              <a:rPr lang="it-IT" sz="14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𝚺</m:t>
                            </m:r>
                          </m:e>
                          <m:sup>
                            <m:r>
                              <a:rPr lang="it-IT" sz="14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14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  <m:sSub>
                          <m:sSubPr>
                            <m:ctrlPr>
                              <a:rPr lang="it-IT" sz="1400" b="0" i="1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it-IT" sz="1400" b="0" i="1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acc>
                              <m:accPr>
                                <m:chr m:val="̂"/>
                                <m:ctrlPr>
                                  <a:rPr lang="it-IT" sz="1400" b="1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400" b="1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e>
                            </m:acc>
                          </m:sub>
                        </m:sSub>
                        <m:r>
                          <a:rPr lang="it-IT" sz="1400" b="1" i="1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d>
                          <m:dPr>
                            <m:ctrlPr>
                              <a:rPr lang="it-IT" sz="1400" b="1" i="1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it-IT" sz="1400" b="1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sz="1400" b="1" i="1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e>
                            </m:acc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𝝀</m:t>
                            </m:r>
                            <m:r>
                              <a:rPr lang="it-IT" sz="1400" b="1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sSup>
                              <m:sSupPr>
                                <m:ctrlP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𝒍</m:t>
                                    </m:r>
                                  </m:e>
                                </m:d>
                              </m:sup>
                            </m:sSup>
                            <m:sSup>
                              <m:sSupPr>
                                <m:ctrlP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400" b="1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1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𝒍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oMath>
                    </m:oMathPara>
                  </a14:m>
                  <a:endParaRPr lang="it-IT" sz="14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C30D0D3-93E0-AB07-8265-CF6BB3787A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2836" y="3103491"/>
                  <a:ext cx="2415464" cy="996363"/>
                </a:xfrm>
                <a:prstGeom prst="rect">
                  <a:avLst/>
                </a:prstGeom>
                <a:blipFill>
                  <a:blip r:embed="rId6"/>
                  <a:stretch>
                    <a:fillRect l="-1828" b="-3049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07D5C07-C8C1-C7E5-2362-04A4EEC9AD71}"/>
                </a:ext>
              </a:extLst>
            </p:cNvPr>
            <p:cNvSpPr/>
            <p:nvPr/>
          </p:nvSpPr>
          <p:spPr>
            <a:xfrm>
              <a:off x="6233162" y="2375115"/>
              <a:ext cx="5183920" cy="1949306"/>
            </a:xfrm>
            <a:prstGeom prst="round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1600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9925B2C-54FA-A309-EBA5-F681F87A9D77}"/>
              </a:ext>
            </a:extLst>
          </p:cNvPr>
          <p:cNvSpPr txBox="1"/>
          <p:nvPr/>
        </p:nvSpPr>
        <p:spPr>
          <a:xfrm>
            <a:off x="315310" y="5124145"/>
            <a:ext cx="52472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064308"/>
                </a:solidFill>
              </a:rPr>
              <a:t>The </a:t>
            </a:r>
            <a:r>
              <a:rPr lang="it-IT" sz="1400" dirty="0" err="1">
                <a:solidFill>
                  <a:srgbClr val="064308"/>
                </a:solidFill>
              </a:rPr>
              <a:t>losses</a:t>
            </a:r>
            <a:r>
              <a:rPr lang="it-IT" sz="1400" dirty="0">
                <a:solidFill>
                  <a:srgbClr val="064308"/>
                </a:solidFill>
              </a:rPr>
              <a:t> are </a:t>
            </a:r>
            <a:r>
              <a:rPr lang="it-IT" sz="1400" dirty="0" err="1">
                <a:solidFill>
                  <a:srgbClr val="064308"/>
                </a:solidFill>
              </a:rPr>
              <a:t>calculated</a:t>
            </a:r>
            <a:r>
              <a:rPr lang="it-IT" sz="1400" dirty="0">
                <a:solidFill>
                  <a:srgbClr val="064308"/>
                </a:solidFill>
              </a:rPr>
              <a:t> </a:t>
            </a:r>
            <a:r>
              <a:rPr lang="it-IT" sz="1400" dirty="0" err="1">
                <a:solidFill>
                  <a:srgbClr val="064308"/>
                </a:solidFill>
              </a:rPr>
              <a:t>through</a:t>
            </a:r>
            <a:r>
              <a:rPr lang="it-IT" sz="1400" dirty="0">
                <a:solidFill>
                  <a:srgbClr val="064308"/>
                </a:solidFill>
              </a:rPr>
              <a:t> the MSE </a:t>
            </a:r>
            <a:r>
              <a:rPr lang="it-IT" sz="1400" dirty="0" err="1">
                <a:solidFill>
                  <a:srgbClr val="064308"/>
                </a:solidFill>
              </a:rPr>
              <a:t>loss</a:t>
            </a:r>
            <a:r>
              <a:rPr lang="it-IT" sz="1400" dirty="0">
                <a:solidFill>
                  <a:srgbClr val="064308"/>
                </a:solidFill>
              </a:rPr>
              <a:t> </a:t>
            </a:r>
            <a:r>
              <a:rPr lang="it-IT" sz="1400" dirty="0" err="1">
                <a:solidFill>
                  <a:srgbClr val="064308"/>
                </a:solidFill>
              </a:rPr>
              <a:t>function</a:t>
            </a:r>
            <a:r>
              <a:rPr lang="it-IT" sz="1400" dirty="0">
                <a:solidFill>
                  <a:srgbClr val="064308"/>
                </a:solidFill>
              </a:rPr>
              <a:t>.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96BD453-1739-4A6A-D055-B2AE6E79CF8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291" t="10491" r="3596" b="8492"/>
          <a:stretch>
            <a:fillRect/>
          </a:stretch>
        </p:blipFill>
        <p:spPr>
          <a:xfrm>
            <a:off x="6598026" y="811180"/>
            <a:ext cx="4634756" cy="319589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0B368F5-3B55-89A2-DF28-88021E72E1E1}"/>
              </a:ext>
            </a:extLst>
          </p:cNvPr>
          <p:cNvSpPr txBox="1"/>
          <p:nvPr/>
        </p:nvSpPr>
        <p:spPr>
          <a:xfrm>
            <a:off x="7660732" y="4036368"/>
            <a:ext cx="250934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Fig.6 Multi-</a:t>
            </a:r>
            <a:r>
              <a:rPr lang="it-IT" sz="900" b="1" dirty="0" err="1">
                <a:solidFill>
                  <a:srgbClr val="064308"/>
                </a:solidFill>
              </a:rPr>
              <a:t>Perceptron</a:t>
            </a:r>
            <a:r>
              <a:rPr lang="it-IT" sz="900" b="1" dirty="0">
                <a:solidFill>
                  <a:srgbClr val="064308"/>
                </a:solidFill>
              </a:rPr>
              <a:t> layers diagram.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59773A-F61E-E1F3-6A83-7E1562F85BE9}"/>
              </a:ext>
            </a:extLst>
          </p:cNvPr>
          <p:cNvGrpSpPr/>
          <p:nvPr/>
        </p:nvGrpSpPr>
        <p:grpSpPr>
          <a:xfrm>
            <a:off x="1447800" y="5599274"/>
            <a:ext cx="3124200" cy="1061952"/>
            <a:chOff x="1744566" y="5712856"/>
            <a:chExt cx="2438400" cy="1061952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4B51AFB-E091-2A01-A435-DA67499EEE96}"/>
                </a:ext>
              </a:extLst>
            </p:cNvPr>
            <p:cNvGrpSpPr/>
            <p:nvPr/>
          </p:nvGrpSpPr>
          <p:grpSpPr>
            <a:xfrm>
              <a:off x="1744566" y="5712856"/>
              <a:ext cx="2438400" cy="1061952"/>
              <a:chOff x="1387366" y="4215875"/>
              <a:chExt cx="2651234" cy="328963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0F04C3C6-17CF-FE44-992B-A3FAA8191A19}"/>
                      </a:ext>
                    </a:extLst>
                  </p:cNvPr>
                  <p:cNvSpPr txBox="1"/>
                  <p:nvPr/>
                </p:nvSpPr>
                <p:spPr>
                  <a:xfrm>
                    <a:off x="1553846" y="4339006"/>
                    <a:ext cx="2318275" cy="31665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it-IT" sz="140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it-IT" sz="1400" b="0" i="0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sz="1400" b="0" i="0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Δ</m:t>
                                      </m:r>
                                      <m:sSub>
                                        <m:sSubPr>
                                          <m:ctrlPr>
                                            <a:rPr lang="it-IT" sz="14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4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it-IT" sz="14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𝑡𝑟𝑢𝑒</m:t>
                                          </m:r>
                                        </m:sub>
                                      </m:sSub>
                                      <m:r>
                                        <a:rPr lang="it-IT" sz="14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it-IT" sz="14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sz="14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it-IT" sz="1400" b="0" i="0" smtClean="0">
                                                  <a:solidFill>
                                                    <a:srgbClr val="064308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it-IT" sz="1400" b="0" i="0" smtClean="0">
                                                  <a:solidFill>
                                                    <a:srgbClr val="064308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Σ</m:t>
                                              </m:r>
                                            </m:e>
                                            <m:sup>
                                              <m:r>
                                                <a:rPr lang="it-IT" sz="1400" b="0" i="1" smtClean="0">
                                                  <a:solidFill>
                                                    <a:srgbClr val="064308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p>
                                          <m:sSub>
                                            <m:sSubPr>
                                              <m:ctrlPr>
                                                <a:rPr lang="it-IT" sz="1400" b="0" i="0" smtClean="0">
                                                  <a:solidFill>
                                                    <a:srgbClr val="064308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it-IT" sz="1400" b="0" i="0" smtClean="0">
                                                  <a:solidFill>
                                                    <a:srgbClr val="064308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∇</m:t>
                                              </m:r>
                                            </m:e>
                                            <m:sub>
                                              <m:acc>
                                                <m:accPr>
                                                  <m:chr m:val="̂"/>
                                                  <m:ctrlPr>
                                                    <a:rPr lang="it-IT" sz="1400" b="0" i="1" smtClean="0">
                                                      <a:solidFill>
                                                        <a:srgbClr val="064308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it-IT" sz="1400" b="0" i="1" smtClean="0">
                                                      <a:solidFill>
                                                        <a:srgbClr val="064308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𝑞</m:t>
                                                  </m:r>
                                                </m:e>
                                              </m:acc>
                                            </m:sub>
                                          </m:sSub>
                                          <m:r>
                                            <a:rPr lang="it-IT" sz="14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oMath>
                      </m:oMathPara>
                    </a14:m>
                    <a:endParaRPr lang="it-IT" sz="1400" dirty="0">
                      <a:solidFill>
                        <a:srgbClr val="064308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0F04C3C6-17CF-FE44-992B-A3FAA8191A1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53846" y="4339006"/>
                    <a:ext cx="2318275" cy="316650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795" t="-73810" b="-55952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12ABFCE7-B4BA-C639-D98F-1B5663E5962F}"/>
                  </a:ext>
                </a:extLst>
              </p:cNvPr>
              <p:cNvSpPr/>
              <p:nvPr/>
            </p:nvSpPr>
            <p:spPr>
              <a:xfrm>
                <a:off x="1387366" y="4215875"/>
                <a:ext cx="2651234" cy="1546046"/>
              </a:xfrm>
              <a:prstGeom prst="roundRect">
                <a:avLst/>
              </a:prstGeom>
              <a:noFill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 sz="1400" dirty="0"/>
              </a:p>
            </p:txBody>
          </p:sp>
        </p:grpSp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2C1D433A-74C5-3C4F-7D5E-075E8BE480C0}"/>
                </a:ext>
              </a:extLst>
            </p:cNvPr>
            <p:cNvSpPr/>
            <p:nvPr/>
          </p:nvSpPr>
          <p:spPr>
            <a:xfrm rot="5400000">
              <a:off x="3400473" y="5897599"/>
              <a:ext cx="222152" cy="469898"/>
            </a:xfrm>
            <a:prstGeom prst="rightBrace">
              <a:avLst>
                <a:gd name="adj1" fmla="val 15342"/>
                <a:gd name="adj2" fmla="val 53061"/>
              </a:avLst>
            </a:prstGeom>
            <a:ln w="19050">
              <a:solidFill>
                <a:srgbClr val="92D05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sz="1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75DA70A-C9FD-13D9-515E-830F6425AC4E}"/>
                    </a:ext>
                  </a:extLst>
                </p:cNvPr>
                <p:cNvSpPr txBox="1"/>
                <p:nvPr/>
              </p:nvSpPr>
              <p:spPr>
                <a:xfrm>
                  <a:off x="3209246" y="6211948"/>
                  <a:ext cx="469898" cy="3243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it-IT" sz="1400" b="0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𝑝𝑟𝑒𝑑</m:t>
                            </m:r>
                          </m:sub>
                        </m:sSub>
                      </m:oMath>
                    </m:oMathPara>
                  </a14:m>
                  <a:endParaRPr lang="it-IT" sz="14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75DA70A-C9FD-13D9-515E-830F6425AC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9246" y="6211948"/>
                  <a:ext cx="469898" cy="324384"/>
                </a:xfrm>
                <a:prstGeom prst="rect">
                  <a:avLst/>
                </a:prstGeom>
                <a:blipFill>
                  <a:blip r:embed="rId9"/>
                  <a:stretch>
                    <a:fillRect r="-7071" b="-1852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CEB9C-4B73-AED3-ED52-5E9E320C904E}"/>
              </a:ext>
            </a:extLst>
          </p:cNvPr>
          <p:cNvSpPr txBox="1">
            <a:spLocks/>
          </p:cNvSpPr>
          <p:nvPr/>
        </p:nvSpPr>
        <p:spPr>
          <a:xfrm>
            <a:off x="11997479" y="6477000"/>
            <a:ext cx="161864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39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7DCC3-DEC8-76EE-5A47-8EEC5109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7D0911-A26D-DCAA-1CBA-3536972A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219035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Symplectic</a:t>
            </a:r>
            <a:r>
              <a:rPr lang="en-US" dirty="0"/>
              <a:t> FNN as a Surrogate model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7DFFCD3-6AE4-790B-0D84-337A27672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71" y="847010"/>
            <a:ext cx="4402911" cy="3724990"/>
          </a:xfrm>
        </p:spPr>
        <p:txBody>
          <a:bodyPr/>
          <a:lstStyle/>
          <a:p>
            <a:pPr lvl="0" algn="just"/>
            <a:r>
              <a:rPr lang="it-IT" sz="1400" dirty="0"/>
              <a:t>The surrogate model </a:t>
            </a:r>
            <a:r>
              <a:rPr lang="it-IT" sz="1400" dirty="0" err="1"/>
              <a:t>successfully</a:t>
            </a:r>
            <a:r>
              <a:rPr lang="it-IT" sz="1400" dirty="0"/>
              <a:t> </a:t>
            </a:r>
            <a:r>
              <a:rPr lang="it-IT" sz="1400" dirty="0" err="1"/>
              <a:t>captures</a:t>
            </a:r>
            <a:r>
              <a:rPr lang="it-IT" sz="1400" dirty="0"/>
              <a:t> the </a:t>
            </a:r>
            <a:r>
              <a:rPr lang="it-IT" sz="1400" dirty="0" err="1"/>
              <a:t>sharp</a:t>
            </a:r>
            <a:r>
              <a:rPr lang="it-IT" sz="1400" dirty="0"/>
              <a:t>, non-linear </a:t>
            </a:r>
            <a:r>
              <a:rPr lang="it-IT" sz="1400" dirty="0" err="1"/>
              <a:t>physical</a:t>
            </a:r>
            <a:r>
              <a:rPr lang="it-IT" sz="1400" dirty="0"/>
              <a:t> </a:t>
            </a:r>
            <a:r>
              <a:rPr lang="it-IT" sz="1400" dirty="0" err="1"/>
              <a:t>gradients</a:t>
            </a:r>
            <a:r>
              <a:rPr lang="it-IT" sz="1400" dirty="0"/>
              <a:t> </a:t>
            </a:r>
            <a:r>
              <a:rPr lang="it-IT" sz="1400" dirty="0" err="1"/>
              <a:t>near</a:t>
            </a:r>
            <a:r>
              <a:rPr lang="it-IT" sz="1400" dirty="0"/>
              <a:t> the beam core.</a:t>
            </a:r>
          </a:p>
          <a:p>
            <a:pPr lvl="0" algn="just"/>
            <a:r>
              <a:rPr lang="it-IT" sz="1400" dirty="0"/>
              <a:t>Tight clustering along the red dashed line indicates highly accurate individual particle predictions (Fig.7).</a:t>
            </a:r>
          </a:p>
          <a:p>
            <a:pPr algn="just"/>
            <a:r>
              <a:rPr lang="it-IT" sz="1400" dirty="0"/>
              <a:t>2D cross-</a:t>
            </a:r>
            <a:r>
              <a:rPr lang="it-IT" sz="1400" dirty="0" err="1"/>
              <a:t>sections</a:t>
            </a:r>
            <a:r>
              <a:rPr lang="it-IT" sz="1400" dirty="0"/>
              <a:t> of the beam </a:t>
            </a:r>
            <a:r>
              <a:rPr lang="it-IT" sz="1400" dirty="0" err="1"/>
              <a:t>phase-space</a:t>
            </a:r>
            <a:r>
              <a:rPr lang="it-IT" sz="1400" dirty="0"/>
              <a:t> </a:t>
            </a:r>
            <a:r>
              <a:rPr lang="it-IT" sz="1400" dirty="0" err="1"/>
              <a:t>demonstrate</a:t>
            </a:r>
            <a:r>
              <a:rPr lang="it-IT" sz="1400" dirty="0"/>
              <a:t> accurate kick </a:t>
            </a:r>
            <a:r>
              <a:rPr lang="it-IT" sz="1400" dirty="0" err="1"/>
              <a:t>predictions</a:t>
            </a:r>
            <a:r>
              <a:rPr lang="it-IT" sz="1400" dirty="0"/>
              <a:t> </a:t>
            </a:r>
            <a:r>
              <a:rPr lang="it-IT" sz="1400" dirty="0" err="1"/>
              <a:t>across</a:t>
            </a:r>
            <a:r>
              <a:rPr lang="it-IT" sz="1400" dirty="0"/>
              <a:t> the </a:t>
            </a:r>
            <a:r>
              <a:rPr lang="it-IT" sz="1400" dirty="0" err="1"/>
              <a:t>bunch</a:t>
            </a:r>
            <a:r>
              <a:rPr lang="it-IT" sz="1400" dirty="0"/>
              <a:t> volume.</a:t>
            </a:r>
          </a:p>
          <a:p>
            <a:pPr algn="just"/>
            <a:r>
              <a:rPr lang="it-IT" sz="1400" dirty="0"/>
              <a:t>RMS error (bottom row in Fig.8) confirms that the model maintains good precision directly through the high-density beam core.</a:t>
            </a:r>
          </a:p>
          <a:p>
            <a:pPr algn="just"/>
            <a:r>
              <a:rPr lang="en-US" sz="1400" dirty="0"/>
              <a:t>Relative Error (top row in Fig.8): errors are low except for the center high-error lines which are mathematical artifacts (divide-by-zero effect at center).</a:t>
            </a:r>
            <a:endParaRPr lang="it-IT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2D184DC-EECE-3593-3984-40C80E9F040D}"/>
                  </a:ext>
                </a:extLst>
              </p:cNvPr>
              <p:cNvSpPr txBox="1"/>
              <p:nvPr/>
            </p:nvSpPr>
            <p:spPr>
              <a:xfrm>
                <a:off x="639900" y="5080479"/>
                <a:ext cx="3344540" cy="930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40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𝑅𝑀𝑆𝐸</m:t>
                      </m:r>
                      <m:r>
                        <a:rPr lang="it-IT" sz="140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sz="14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it-IT" sz="14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it-IT" sz="140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sz="1400" i="1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1400" i="1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𝑝𝑟𝑒𝑑</m:t>
                                          </m:r>
                                          <m: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it-IT" sz="1400" i="1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it-IT" sz="1400" i="1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𝑡𝑟𝑢𝑒</m:t>
                                          </m:r>
                                          <m: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it-IT" sz="140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it-IT" sz="140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it-IT" sz="2800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2D184DC-EECE-3593-3984-40C80E9F0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00" y="5080479"/>
                <a:ext cx="3344540" cy="930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69F81B-4D01-FF3E-CF65-66D5BF2E23D6}"/>
                  </a:ext>
                </a:extLst>
              </p:cNvPr>
              <p:cNvSpPr txBox="1"/>
              <p:nvPr/>
            </p:nvSpPr>
            <p:spPr>
              <a:xfrm>
                <a:off x="738822" y="4283235"/>
                <a:ext cx="3146697" cy="5775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sz="1400" b="0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Relative</m:t>
                      </m:r>
                      <m:r>
                        <a:rPr lang="it-IT" sz="1400" b="0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sz="1400" b="0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Error</m:t>
                      </m:r>
                      <m:r>
                        <a:rPr lang="it-IT" sz="14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400" b="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it-IT" sz="14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4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it-IT" sz="1400" b="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it-IT" sz="1400" b="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𝑝𝑟𝑒𝑑</m:t>
                                  </m:r>
                                </m:sub>
                              </m:sSub>
                              <m:r>
                                <a:rPr lang="it-IT" sz="14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14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it-IT" sz="1400" b="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it-IT" sz="1400" b="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𝑡𝑟𝑢𝑒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it-IT" sz="1400" b="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it-IT" sz="14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it-IT" sz="14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𝑡𝑟𝑢𝑒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sz="2800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69F81B-4D01-FF3E-CF65-66D5BF2E2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2" y="4283235"/>
                <a:ext cx="3146697" cy="5775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DB0CED4-F109-D2A1-BEB7-2769F5933646}"/>
              </a:ext>
            </a:extLst>
          </p:cNvPr>
          <p:cNvSpPr txBox="1"/>
          <p:nvPr/>
        </p:nvSpPr>
        <p:spPr>
          <a:xfrm>
            <a:off x="5444651" y="6523549"/>
            <a:ext cx="58190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Fig.8 2D Spatial Error distribution. The heatmap represents the Relative (top) and RMS errors (bottom).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7879CC-49AD-DF56-0C7A-0E47D0E251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581"/>
          <a:stretch>
            <a:fillRect/>
          </a:stretch>
        </p:blipFill>
        <p:spPr>
          <a:xfrm>
            <a:off x="4654841" y="3421774"/>
            <a:ext cx="7398653" cy="3034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F1DCD9-A3B2-64D1-D01C-87DF916E9630}"/>
              </a:ext>
            </a:extLst>
          </p:cNvPr>
          <p:cNvSpPr txBox="1"/>
          <p:nvPr/>
        </p:nvSpPr>
        <p:spPr>
          <a:xfrm>
            <a:off x="5705065" y="2895600"/>
            <a:ext cx="52887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b="1" dirty="0">
                <a:solidFill>
                  <a:srgbClr val="064308"/>
                </a:solidFill>
              </a:rPr>
              <a:t>Fig.7. </a:t>
            </a:r>
            <a:r>
              <a:rPr lang="it-IT" sz="900" b="1" dirty="0" err="1">
                <a:solidFill>
                  <a:srgbClr val="064308"/>
                </a:solidFill>
              </a:rPr>
              <a:t>Correlation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between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predicted</a:t>
            </a:r>
            <a:r>
              <a:rPr lang="it-IT" sz="900" b="1" dirty="0">
                <a:solidFill>
                  <a:srgbClr val="064308"/>
                </a:solidFill>
              </a:rPr>
              <a:t> and </a:t>
            </a:r>
            <a:r>
              <a:rPr lang="it-IT" sz="900" b="1" dirty="0" err="1">
                <a:solidFill>
                  <a:srgbClr val="064308"/>
                </a:solidFill>
              </a:rPr>
              <a:t>true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momentum</a:t>
            </a:r>
            <a:r>
              <a:rPr lang="it-IT" sz="900" b="1" dirty="0">
                <a:solidFill>
                  <a:srgbClr val="064308"/>
                </a:solidFill>
              </a:rPr>
              <a:t> kicks </a:t>
            </a:r>
            <a:r>
              <a:rPr lang="it-IT" sz="900" b="1" dirty="0" err="1">
                <a:solidFill>
                  <a:srgbClr val="064308"/>
                </a:solidFill>
              </a:rPr>
              <a:t>across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all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three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dimensions</a:t>
            </a:r>
            <a:r>
              <a:rPr lang="it-IT" sz="900" b="1" dirty="0">
                <a:solidFill>
                  <a:srgbClr val="064308"/>
                </a:solidFill>
              </a:rPr>
              <a:t>.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A914248-60B8-6722-665E-AA83A29C2B35}"/>
              </a:ext>
            </a:extLst>
          </p:cNvPr>
          <p:cNvGrpSpPr/>
          <p:nvPr/>
        </p:nvGrpSpPr>
        <p:grpSpPr>
          <a:xfrm>
            <a:off x="4841240" y="683855"/>
            <a:ext cx="7016371" cy="2148019"/>
            <a:chOff x="4841240" y="683855"/>
            <a:chExt cx="7016371" cy="214801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7A6C4A5-8836-DDD6-1E44-939BDB343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1240" y="751591"/>
              <a:ext cx="7016371" cy="208028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7B968BA-AC3B-2D55-9D6B-EC589019D1EF}"/>
                </a:ext>
              </a:extLst>
            </p:cNvPr>
            <p:cNvSpPr txBox="1"/>
            <p:nvPr/>
          </p:nvSpPr>
          <p:spPr>
            <a:xfrm>
              <a:off x="7701645" y="762000"/>
              <a:ext cx="1752600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it-IT" sz="9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A702178-9306-0108-B88E-91EBD9050E6C}"/>
                </a:ext>
              </a:extLst>
            </p:cNvPr>
            <p:cNvSpPr/>
            <p:nvPr/>
          </p:nvSpPr>
          <p:spPr>
            <a:xfrm>
              <a:off x="4864100" y="1388037"/>
              <a:ext cx="117205" cy="384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9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B39C915-9A5E-829C-2D80-F0DF264C2A52}"/>
                </a:ext>
              </a:extLst>
            </p:cNvPr>
            <p:cNvSpPr/>
            <p:nvPr/>
          </p:nvSpPr>
          <p:spPr>
            <a:xfrm>
              <a:off x="7168246" y="1388037"/>
              <a:ext cx="205742" cy="384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90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CB0C0F4-9AC6-3D4A-B81F-EA3B5AC83729}"/>
                </a:ext>
              </a:extLst>
            </p:cNvPr>
            <p:cNvSpPr/>
            <p:nvPr/>
          </p:nvSpPr>
          <p:spPr>
            <a:xfrm>
              <a:off x="9614263" y="1388037"/>
              <a:ext cx="205742" cy="384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90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573F2C2-47C5-6661-A731-2F87D0BFB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4847476" y="1634190"/>
              <a:ext cx="124691" cy="91440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63E0501-2913-2754-8A37-CE4C4C2A1892}"/>
                </a:ext>
              </a:extLst>
            </p:cNvPr>
            <p:cNvSpPr/>
            <p:nvPr/>
          </p:nvSpPr>
          <p:spPr>
            <a:xfrm rot="5400000">
              <a:off x="6258527" y="2568424"/>
              <a:ext cx="117205" cy="384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90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E0DC776-6EB0-5D6F-F432-26A3746946A9}"/>
                </a:ext>
              </a:extLst>
            </p:cNvPr>
            <p:cNvSpPr/>
            <p:nvPr/>
          </p:nvSpPr>
          <p:spPr>
            <a:xfrm rot="5400000">
              <a:off x="8605445" y="2559269"/>
              <a:ext cx="117205" cy="384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9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19C8E00-A163-4541-B629-6A6BEA23AF53}"/>
                </a:ext>
              </a:extLst>
            </p:cNvPr>
            <p:cNvSpPr/>
            <p:nvPr/>
          </p:nvSpPr>
          <p:spPr>
            <a:xfrm rot="5400000">
              <a:off x="10952364" y="2554938"/>
              <a:ext cx="117205" cy="384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900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FD0F6F3-8980-F79A-97F1-9010AB7B1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63602" y="2681220"/>
              <a:ext cx="124691" cy="9144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EAA70F7-9579-9D74-BD7C-0771F3247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11734" y="2688658"/>
              <a:ext cx="129423" cy="91440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A5DFCA99-036F-4AD6-143D-C1E43F3F1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7197221" y="1631824"/>
              <a:ext cx="129423" cy="9144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14F59568-1F1A-E900-776A-0465DB559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9614987" y="1619534"/>
              <a:ext cx="154004" cy="9144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F323AF5D-4D39-8529-95C2-71E27113A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852056" y="2685927"/>
              <a:ext cx="154004" cy="91440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913C6FC1-BCDE-DCC3-0257-FCCBBD447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948496" y="683855"/>
              <a:ext cx="1255898" cy="268895"/>
            </a:xfrm>
            <a:prstGeom prst="rect">
              <a:avLst/>
            </a:prstGeom>
          </p:spPr>
        </p:pic>
      </p:grpSp>
      <p:sp>
        <p:nvSpPr>
          <p:cNvPr id="57" name="Slide Number Placeholder 4">
            <a:extLst>
              <a:ext uri="{FF2B5EF4-FFF2-40B4-BE49-F238E27FC236}">
                <a16:creationId xmlns:a16="http://schemas.microsoft.com/office/drawing/2014/main" id="{B099BC87-DDAE-8B7B-91A9-A32CAFDB2E1D}"/>
              </a:ext>
            </a:extLst>
          </p:cNvPr>
          <p:cNvSpPr txBox="1">
            <a:spLocks/>
          </p:cNvSpPr>
          <p:nvPr/>
        </p:nvSpPr>
        <p:spPr>
          <a:xfrm>
            <a:off x="11997479" y="6477000"/>
            <a:ext cx="161864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65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30DB3-2BD2-99C3-C7C4-7B6917AB0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76BBE6-EEAF-6E89-017F-5F5F61FEC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85094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FODO </a:t>
            </a:r>
            <a:r>
              <a:rPr lang="it-IT" dirty="0" err="1"/>
              <a:t>cell</a:t>
            </a:r>
            <a:r>
              <a:rPr lang="it-IT" dirty="0"/>
              <a:t> beam dynamics simulations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35B1A4C1-B9F4-63EC-AF72-DD84098DC65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6916" y="1125450"/>
                <a:ext cx="4960883" cy="33858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80195" indent="-180195" algn="l" defTabSz="803370" rtl="0" eaLnBrk="1" fontAlgn="base" hangingPunct="1">
                  <a:lnSpc>
                    <a:spcPct val="90000"/>
                  </a:lnSpc>
                  <a:spcBef>
                    <a:spcPts val="1206"/>
                  </a:spcBef>
                  <a:spcAft>
                    <a:spcPct val="0"/>
                  </a:spcAft>
                  <a:buSzPct val="100000"/>
                  <a:buFont typeface="Wingdings" pitchFamily="2" charset="2"/>
                  <a:buChar char="§"/>
                  <a:defRPr sz="2200">
                    <a:solidFill>
                      <a:srgbClr val="064308"/>
                    </a:solidFill>
                    <a:latin typeface="Arial" charset="0"/>
                    <a:ea typeface="ＭＳ Ｐゴシック" pitchFamily="-65" charset="-128"/>
                    <a:cs typeface="ＭＳ Ｐゴシック" pitchFamily="-65" charset="-128"/>
                  </a:defRPr>
                </a:lvl1pPr>
                <a:lvl2pPr marL="363394" indent="-15166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ＭＳ Ｐゴシック"/>
                  </a:defRPr>
                </a:lvl2pPr>
                <a:lvl3pPr marL="591641" indent="-160673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Lucida Grande" charset="0"/>
                  <a:buChar char="»"/>
                  <a:defRPr sz="1800">
                    <a:solidFill>
                      <a:schemeClr val="tx1"/>
                    </a:solidFill>
                    <a:latin typeface="Arial" charset="0"/>
                    <a:ea typeface="ヒラギノ角ゴ Pro W3" pitchFamily="-111" charset="-128"/>
                    <a:cs typeface="ヒラギノ角ゴ Pro W3" pitchFamily="-111" charset="-128"/>
                  </a:defRPr>
                </a:lvl3pPr>
                <a:lvl4pPr marL="728290" indent="-13364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4pPr>
                <a:lvl5pPr marL="1003087" indent="-18019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Lucida Grande" charset="0"/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5pPr>
                <a:lvl6pPr marL="2223507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6pPr>
                <a:lvl7pPr marL="2680590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7pPr>
                <a:lvl8pPr marL="313767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8pPr>
                <a:lvl9pPr marL="359475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9pPr>
              </a:lstStyle>
              <a:p>
                <a:pPr lvl="0" algn="just">
                  <a:lnSpc>
                    <a:spcPct val="100000"/>
                  </a:lnSpc>
                </a:pPr>
                <a:r>
                  <a:rPr lang="it-IT" sz="1400" dirty="0"/>
                  <a:t>The surrogate model has been implemented in beam tracking code for testing it in a simple FODO cell.</a:t>
                </a:r>
              </a:p>
              <a:p>
                <a:pPr lvl="0" algn="just">
                  <a:lnSpc>
                    <a:spcPct val="100000"/>
                  </a:lnSpc>
                </a:pPr>
                <a:r>
                  <a:rPr lang="it-IT" sz="1400" dirty="0"/>
                  <a:t>The simulations demonstrate good agreement between </a:t>
                </a:r>
                <a:r>
                  <a:rPr lang="it-IT" sz="1400" dirty="0" err="1"/>
                  <a:t>analytical</a:t>
                </a:r>
                <a:r>
                  <a:rPr lang="it-IT" sz="1400" dirty="0"/>
                  <a:t> and neural network surrogate models, yielding consistent tune diagram results across varying space charge strength.</a:t>
                </a:r>
              </a:p>
              <a:p>
                <a:pPr lvl="0" algn="just">
                  <a:lnSpc>
                    <a:spcPct val="100000"/>
                  </a:lnSpc>
                </a:pPr>
                <a:r>
                  <a:rPr lang="it-IT" sz="1400" dirty="0"/>
                  <a:t>The plots show results with different space charge strength:</a:t>
                </a:r>
              </a:p>
              <a:p>
                <a:pPr marL="0" lvl="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it-IT" sz="1400" b="0" i="1" dirty="0">
                  <a:latin typeface="Cambria Math" panose="02040503050406030204" pitchFamily="18" charset="0"/>
                </a:endParaRPr>
              </a:p>
              <a:p>
                <a:pPr marL="0" lv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sSup>
                            <m:sSup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it-IT" sz="14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it-IT" sz="1400" b="0" dirty="0"/>
              </a:p>
              <a:p>
                <a:pPr marL="0" lvl="0" indent="0" algn="just">
                  <a:lnSpc>
                    <a:spcPct val="100000"/>
                  </a:lnSpc>
                  <a:buNone/>
                </a:pPr>
                <a:r>
                  <a:rPr lang="it-IT" sz="1400" dirty="0"/>
                  <a:t>(a – b):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∝0.01−0.03</m:t>
                    </m:r>
                  </m:oMath>
                </a14:m>
                <a:endParaRPr lang="it-IT" sz="1400" dirty="0"/>
              </a:p>
              <a:p>
                <a:pPr marL="0" lvl="0" indent="0" algn="just">
                  <a:lnSpc>
                    <a:spcPct val="100000"/>
                  </a:lnSpc>
                  <a:buNone/>
                </a:pPr>
                <a:r>
                  <a:rPr lang="it-IT" sz="1400" dirty="0"/>
                  <a:t>(c – d):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∝0.001−0.003</m:t>
                    </m:r>
                  </m:oMath>
                </a14:m>
                <a:r>
                  <a:rPr lang="it-IT" sz="1400" dirty="0"/>
                  <a:t> </a:t>
                </a:r>
              </a:p>
            </p:txBody>
          </p:sp>
        </mc:Choice>
        <mc:Fallback xmlns="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35B1A4C1-B9F4-63EC-AF72-DD84098DC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916" y="1125450"/>
                <a:ext cx="4960883" cy="3385805"/>
              </a:xfrm>
              <a:prstGeom prst="rect">
                <a:avLst/>
              </a:prstGeom>
              <a:blipFill>
                <a:blip r:embed="rId3"/>
                <a:stretch>
                  <a:fillRect l="-2214" t="-1802" r="-233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EC41F2-C6E5-8151-836F-96316DBA8715}"/>
                  </a:ext>
                </a:extLst>
              </p:cNvPr>
              <p:cNvSpPr txBox="1"/>
              <p:nvPr/>
            </p:nvSpPr>
            <p:spPr>
              <a:xfrm>
                <a:off x="1575578" y="4607870"/>
                <a:ext cx="2844881" cy="5650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sz="1400" b="0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it-IT" sz="14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∝−</m:t>
                      </m:r>
                      <m:f>
                        <m:fPr>
                          <m:ctrlPr>
                            <a:rPr lang="it-IT" sz="14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4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sSup>
                            <m:sSup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sz="14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sz="14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it-IT" sz="14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sz="14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it-IT" sz="14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1400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EC41F2-C6E5-8151-836F-96316DBA8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5578" y="4607870"/>
                <a:ext cx="2844881" cy="5650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0FA075F-16D2-CB04-5212-1945CB44C36F}"/>
                  </a:ext>
                </a:extLst>
              </p:cNvPr>
              <p:cNvSpPr txBox="1"/>
              <p:nvPr/>
            </p:nvSpPr>
            <p:spPr>
              <a:xfrm>
                <a:off x="768241" y="5313134"/>
                <a:ext cx="4459554" cy="12140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>
                      <m:r>
                        <a:rPr lang="it-IT" sz="1400" b="0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  <m:r>
                        <m:rPr>
                          <m:sty m:val="p"/>
                        </m:rPr>
                        <a:rPr lang="it-IT" sz="1400" b="0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it-IT" sz="14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∝−</m:t>
                      </m:r>
                      <m:f>
                        <m:fPr>
                          <m:ctrlP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𝑁𝐶</m:t>
                          </m:r>
                        </m:num>
                        <m:den>
                          <m:sSup>
                            <m:sSup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it-IT" sz="14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it-IT" sz="14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it-IT" sz="14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it-IT" sz="1400" dirty="0">
                  <a:solidFill>
                    <a:srgbClr val="064308"/>
                  </a:solidFill>
                </a:endParaRPr>
              </a:p>
              <a:p>
                <a:pPr algn="just"/>
                <a:endParaRPr lang="it-IT" sz="1400" dirty="0">
                  <a:solidFill>
                    <a:srgbClr val="064308"/>
                  </a:solidFill>
                </a:endParaRPr>
              </a:p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64308"/>
                    </a:solidFill>
                  </a:rPr>
                  <a:t>using average beam sizes and average beta functions</a:t>
                </a:r>
              </a:p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0FA075F-16D2-CB04-5212-1945CB44C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241" y="5313134"/>
                <a:ext cx="4459554" cy="1214050"/>
              </a:xfrm>
              <a:prstGeom prst="rect">
                <a:avLst/>
              </a:prstGeom>
              <a:blipFill>
                <a:blip r:embed="rId5"/>
                <a:stretch>
                  <a:fillRect l="-2186" r="-150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80ABAF15-6CB0-2B00-AFAD-1FBAACD82993}"/>
              </a:ext>
            </a:extLst>
          </p:cNvPr>
          <p:cNvSpPr txBox="1"/>
          <p:nvPr/>
        </p:nvSpPr>
        <p:spPr>
          <a:xfrm>
            <a:off x="7552619" y="6550968"/>
            <a:ext cx="212003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b="1" dirty="0">
                <a:solidFill>
                  <a:srgbClr val="064308"/>
                </a:solidFill>
              </a:rPr>
              <a:t>Fig.9 Tune </a:t>
            </a:r>
            <a:r>
              <a:rPr lang="it-IT" sz="900" b="1" dirty="0" err="1">
                <a:solidFill>
                  <a:srgbClr val="064308"/>
                </a:solidFill>
              </a:rPr>
              <a:t>diagram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comparison</a:t>
            </a:r>
            <a:r>
              <a:rPr lang="it-IT" sz="900" b="1" dirty="0">
                <a:solidFill>
                  <a:srgbClr val="064308"/>
                </a:solidFill>
              </a:rPr>
              <a:t>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C60F8D6-5045-BF52-EAA1-A08821432A46}"/>
              </a:ext>
            </a:extLst>
          </p:cNvPr>
          <p:cNvGrpSpPr/>
          <p:nvPr/>
        </p:nvGrpSpPr>
        <p:grpSpPr>
          <a:xfrm>
            <a:off x="5578408" y="720552"/>
            <a:ext cx="6068458" cy="5961221"/>
            <a:chOff x="5578408" y="720552"/>
            <a:chExt cx="6068458" cy="596122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8EC123E-0938-9B2C-105D-33E0263EE868}"/>
                </a:ext>
              </a:extLst>
            </p:cNvPr>
            <p:cNvGrpSpPr/>
            <p:nvPr/>
          </p:nvGrpSpPr>
          <p:grpSpPr>
            <a:xfrm>
              <a:off x="5578408" y="720552"/>
              <a:ext cx="6068458" cy="5715000"/>
              <a:chOff x="6019800" y="704850"/>
              <a:chExt cx="6068458" cy="57150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270EDB2-3C6D-96DD-5359-FB459138780E}"/>
                  </a:ext>
                </a:extLst>
              </p:cNvPr>
              <p:cNvGrpSpPr/>
              <p:nvPr/>
            </p:nvGrpSpPr>
            <p:grpSpPr>
              <a:xfrm>
                <a:off x="6163103" y="704850"/>
                <a:ext cx="2702798" cy="2743200"/>
                <a:chOff x="6163103" y="777114"/>
                <a:chExt cx="2702798" cy="2743200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B94DFA7F-2842-6161-1CDE-6EBC067D7B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163103" y="777114"/>
                  <a:ext cx="2702798" cy="2743200"/>
                </a:xfrm>
                <a:prstGeom prst="rect">
                  <a:avLst/>
                </a:prstGeom>
              </p:spPr>
            </p:pic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E81A463-F8BE-FE93-C2EC-1B448F5095BF}"/>
                    </a:ext>
                  </a:extLst>
                </p:cNvPr>
                <p:cNvSpPr txBox="1"/>
                <p:nvPr/>
              </p:nvSpPr>
              <p:spPr>
                <a:xfrm>
                  <a:off x="7375595" y="818562"/>
                  <a:ext cx="114299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000" b="1" dirty="0">
                      <a:solidFill>
                        <a:srgbClr val="373737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Analytical model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8CB75D4-5478-C6B5-C2B0-E1F0046B2748}"/>
                  </a:ext>
                </a:extLst>
              </p:cNvPr>
              <p:cNvGrpSpPr/>
              <p:nvPr/>
            </p:nvGrpSpPr>
            <p:grpSpPr>
              <a:xfrm>
                <a:off x="6019800" y="3676650"/>
                <a:ext cx="2944258" cy="2743200"/>
                <a:chOff x="6046397" y="3609924"/>
                <a:chExt cx="2944258" cy="2743200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7842C0B3-162D-F132-61A5-D3F407440C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046397" y="3609924"/>
                  <a:ext cx="2944258" cy="2743200"/>
                </a:xfrm>
                <a:prstGeom prst="rect">
                  <a:avLst/>
                </a:prstGeom>
              </p:spPr>
            </p:pic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D51AD73-A20F-5AA6-DEF3-35CD80467AAC}"/>
                    </a:ext>
                  </a:extLst>
                </p:cNvPr>
                <p:cNvSpPr txBox="1"/>
                <p:nvPr/>
              </p:nvSpPr>
              <p:spPr>
                <a:xfrm>
                  <a:off x="7402192" y="3627445"/>
                  <a:ext cx="114299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000" b="1" dirty="0">
                      <a:solidFill>
                        <a:srgbClr val="373737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Analytical model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8061541-5BD0-FE79-824C-6DD0D01D080E}"/>
                  </a:ext>
                </a:extLst>
              </p:cNvPr>
              <p:cNvGrpSpPr/>
              <p:nvPr/>
            </p:nvGrpSpPr>
            <p:grpSpPr>
              <a:xfrm>
                <a:off x="9260704" y="704850"/>
                <a:ext cx="2702798" cy="2743200"/>
                <a:chOff x="9371828" y="863993"/>
                <a:chExt cx="2702798" cy="2743200"/>
              </a:xfrm>
            </p:grpSpPr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FF19E3AC-78E8-8BEC-37D2-2F3532EA57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371828" y="863993"/>
                  <a:ext cx="2702798" cy="2743200"/>
                </a:xfrm>
                <a:prstGeom prst="rect">
                  <a:avLst/>
                </a:prstGeom>
              </p:spPr>
            </p:pic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0BA570B-5995-8C6E-3369-1D58EA0C882F}"/>
                    </a:ext>
                  </a:extLst>
                </p:cNvPr>
                <p:cNvSpPr txBox="1"/>
                <p:nvPr/>
              </p:nvSpPr>
              <p:spPr>
                <a:xfrm>
                  <a:off x="10650122" y="918127"/>
                  <a:ext cx="114299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000" b="1" dirty="0">
                      <a:solidFill>
                        <a:srgbClr val="373737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Surrogate model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AAF80BE-F2F4-BC5A-0444-2DC58BE45CB4}"/>
                  </a:ext>
                </a:extLst>
              </p:cNvPr>
              <p:cNvGrpSpPr/>
              <p:nvPr/>
            </p:nvGrpSpPr>
            <p:grpSpPr>
              <a:xfrm>
                <a:off x="9144000" y="3676650"/>
                <a:ext cx="2944258" cy="2743200"/>
                <a:chOff x="9086236" y="3762324"/>
                <a:chExt cx="2944258" cy="2743200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11D4B6E-AFAB-EECB-55E0-BB9B201773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086236" y="3762324"/>
                  <a:ext cx="2944258" cy="2743200"/>
                </a:xfrm>
                <a:prstGeom prst="rect">
                  <a:avLst/>
                </a:prstGeom>
              </p:spPr>
            </p:pic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54CF1F5-5477-4E70-F3EE-B99F071D34E3}"/>
                    </a:ext>
                  </a:extLst>
                </p:cNvPr>
                <p:cNvSpPr txBox="1"/>
                <p:nvPr/>
              </p:nvSpPr>
              <p:spPr>
                <a:xfrm>
                  <a:off x="10468096" y="3779844"/>
                  <a:ext cx="114299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000" b="1" dirty="0">
                      <a:solidFill>
                        <a:srgbClr val="373737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Surrogate model</a:t>
                  </a:r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09EEA2-DF4A-5A94-CF32-805DC22C0F6F}"/>
                </a:ext>
              </a:extLst>
            </p:cNvPr>
            <p:cNvSpPr txBox="1"/>
            <p:nvPr/>
          </p:nvSpPr>
          <p:spPr>
            <a:xfrm>
              <a:off x="7006715" y="3430642"/>
              <a:ext cx="381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000" dirty="0">
                  <a:solidFill>
                    <a:srgbClr val="064308"/>
                  </a:solidFill>
                </a:rPr>
                <a:t>(a)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AD0686-DBF9-CCDF-3AB2-ED9BEBFBF760}"/>
                </a:ext>
              </a:extLst>
            </p:cNvPr>
            <p:cNvSpPr txBox="1"/>
            <p:nvPr/>
          </p:nvSpPr>
          <p:spPr>
            <a:xfrm>
              <a:off x="10119977" y="3424326"/>
              <a:ext cx="381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000" dirty="0">
                  <a:solidFill>
                    <a:srgbClr val="064308"/>
                  </a:solidFill>
                </a:rPr>
                <a:t>(b)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9B4450C-D62B-21D6-9D2E-717118FB4AB6}"/>
                </a:ext>
              </a:extLst>
            </p:cNvPr>
            <p:cNvSpPr txBox="1"/>
            <p:nvPr/>
          </p:nvSpPr>
          <p:spPr>
            <a:xfrm>
              <a:off x="7006715" y="6419837"/>
              <a:ext cx="381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000" dirty="0">
                  <a:solidFill>
                    <a:srgbClr val="064308"/>
                  </a:solidFill>
                </a:rPr>
                <a:t>(c)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D4497B-C5F4-5F1A-3E91-9615417A139B}"/>
                </a:ext>
              </a:extLst>
            </p:cNvPr>
            <p:cNvSpPr txBox="1"/>
            <p:nvPr/>
          </p:nvSpPr>
          <p:spPr>
            <a:xfrm>
              <a:off x="10119446" y="6435552"/>
              <a:ext cx="381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000" dirty="0">
                  <a:solidFill>
                    <a:srgbClr val="064308"/>
                  </a:solidFill>
                </a:rPr>
                <a:t>(d) </a:t>
              </a:r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38F82D13-143B-5881-1981-D848DC34358D}"/>
              </a:ext>
            </a:extLst>
          </p:cNvPr>
          <p:cNvSpPr txBox="1">
            <a:spLocks/>
          </p:cNvSpPr>
          <p:nvPr/>
        </p:nvSpPr>
        <p:spPr>
          <a:xfrm>
            <a:off x="11997479" y="6477000"/>
            <a:ext cx="161864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00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163A1-B059-86D0-92B2-701D83FE9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773365-9F99-D7CD-7AD4-904EF2A8E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52400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FODO </a:t>
            </a:r>
            <a:r>
              <a:rPr lang="it-IT" dirty="0" err="1"/>
              <a:t>cell</a:t>
            </a:r>
            <a:r>
              <a:rPr lang="it-IT" dirty="0"/>
              <a:t> beam dynamics simulations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9EA0933C-A402-56D1-8CF5-80DE35693DC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2933" y="726122"/>
                <a:ext cx="4530835" cy="3200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80195" indent="-180195" algn="l" defTabSz="803370" rtl="0" eaLnBrk="1" fontAlgn="base" hangingPunct="1">
                  <a:lnSpc>
                    <a:spcPct val="90000"/>
                  </a:lnSpc>
                  <a:spcBef>
                    <a:spcPts val="1206"/>
                  </a:spcBef>
                  <a:spcAft>
                    <a:spcPct val="0"/>
                  </a:spcAft>
                  <a:buSzPct val="100000"/>
                  <a:buFont typeface="Wingdings" pitchFamily="2" charset="2"/>
                  <a:buChar char="§"/>
                  <a:defRPr sz="2200">
                    <a:solidFill>
                      <a:srgbClr val="064308"/>
                    </a:solidFill>
                    <a:latin typeface="Arial" charset="0"/>
                    <a:ea typeface="ＭＳ Ｐゴシック" pitchFamily="-65" charset="-128"/>
                    <a:cs typeface="ＭＳ Ｐゴシック" pitchFamily="-65" charset="-128"/>
                  </a:defRPr>
                </a:lvl1pPr>
                <a:lvl2pPr marL="363394" indent="-15166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ＭＳ Ｐゴシック"/>
                  </a:defRPr>
                </a:lvl2pPr>
                <a:lvl3pPr marL="591641" indent="-160673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Lucida Grande" charset="0"/>
                  <a:buChar char="»"/>
                  <a:defRPr sz="1800">
                    <a:solidFill>
                      <a:schemeClr val="tx1"/>
                    </a:solidFill>
                    <a:latin typeface="Arial" charset="0"/>
                    <a:ea typeface="ヒラギノ角ゴ Pro W3" pitchFamily="-111" charset="-128"/>
                    <a:cs typeface="ヒラギノ角ゴ Pro W3" pitchFamily="-111" charset="-128"/>
                  </a:defRPr>
                </a:lvl3pPr>
                <a:lvl4pPr marL="728290" indent="-13364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4pPr>
                <a:lvl5pPr marL="1003087" indent="-18019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Lucida Grande" charset="0"/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5pPr>
                <a:lvl6pPr marL="2223507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6pPr>
                <a:lvl7pPr marL="2680590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7pPr>
                <a:lvl8pPr marL="313767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8pPr>
                <a:lvl9pPr marL="359475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9pPr>
              </a:lstStyle>
              <a:p>
                <a:pPr marL="0" lvl="0" algn="just">
                  <a:spcBef>
                    <a:spcPts val="0"/>
                  </a:spcBef>
                </a:pPr>
                <a:r>
                  <a:rPr lang="it-IT" sz="1400" dirty="0"/>
                  <a:t>Long-term tracking bunched beam study in a FODO cell demonstrates consistent beam size dynamics across the two models.</a:t>
                </a:r>
              </a:p>
              <a:p>
                <a:pPr marL="0" lvl="0" algn="just">
                  <a:spcBef>
                    <a:spcPts val="0"/>
                  </a:spcBef>
                </a:pPr>
                <a:endParaRPr lang="it-IT" sz="1400" dirty="0"/>
              </a:p>
              <a:p>
                <a:pPr marL="0" lvl="0" algn="just">
                  <a:spcBef>
                    <a:spcPts val="0"/>
                  </a:spcBef>
                </a:pPr>
                <a:r>
                  <a:rPr lang="it-IT" sz="1400" dirty="0"/>
                  <a:t>Some discrepancies are evident for the vertical y-emittance and longitudinal emittance amplitude.</a:t>
                </a:r>
              </a:p>
              <a:p>
                <a:pPr marL="0" lvl="0" algn="just">
                  <a:spcBef>
                    <a:spcPts val="0"/>
                  </a:spcBef>
                </a:pPr>
                <a:endParaRPr lang="it-IT" sz="1400" dirty="0"/>
              </a:p>
              <a:p>
                <a:pPr marL="0" algn="just">
                  <a:spcBef>
                    <a:spcPts val="0"/>
                  </a:spcBef>
                </a:pPr>
                <a:r>
                  <a:rPr lang="it-IT" sz="1400" dirty="0"/>
                  <a:t>Model trained on flat ratio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1−0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.1</m:t>
                        </m:r>
                      </m:e>
                    </m:d>
                  </m:oMath>
                </a14:m>
                <a:r>
                  <a:rPr lang="it-IT" sz="1400" dirty="0"/>
                  <a:t> dataset. Results on a test beam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it-IT" sz="1400" i="1" dirty="0" smtClean="0">
                        <a:latin typeface="Cambria Math" panose="02040503050406030204" pitchFamily="18" charset="0"/>
                      </a:rPr>
                      <m:t> = 0.1 </m:t>
                    </m:r>
                  </m:oMath>
                </a14:m>
                <a:endParaRPr lang="it-IT" sz="1400" dirty="0"/>
              </a:p>
              <a:p>
                <a:pPr marL="0" algn="just">
                  <a:spcBef>
                    <a:spcPts val="0"/>
                  </a:spcBef>
                </a:pPr>
                <a:endParaRPr lang="it-IT" sz="1400" dirty="0">
                  <a:latin typeface="Cambria Math" panose="02040503050406030204" pitchFamily="18" charset="0"/>
                </a:endParaRPr>
              </a:p>
              <a:p>
                <a:pPr marL="0" algn="just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∝0.01−0.03</m:t>
                    </m:r>
                  </m:oMath>
                </a14:m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</p:txBody>
          </p:sp>
        </mc:Choice>
        <mc:Fallback xmlns="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9EA0933C-A402-56D1-8CF5-80DE35693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933" y="726122"/>
                <a:ext cx="4530835" cy="3200400"/>
              </a:xfrm>
              <a:prstGeom prst="rect">
                <a:avLst/>
              </a:prstGeom>
              <a:blipFill>
                <a:blip r:embed="rId3"/>
                <a:stretch>
                  <a:fillRect l="-2423" t="-2286" r="-242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5607A92-D064-D421-C570-F85170EA4E2D}"/>
              </a:ext>
            </a:extLst>
          </p:cNvPr>
          <p:cNvSpPr txBox="1"/>
          <p:nvPr/>
        </p:nvSpPr>
        <p:spPr>
          <a:xfrm>
            <a:off x="6278205" y="6322368"/>
            <a:ext cx="447738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Fig.11 </a:t>
            </a:r>
            <a:r>
              <a:rPr lang="it-IT" sz="900" b="1" dirty="0" err="1">
                <a:solidFill>
                  <a:srgbClr val="064308"/>
                </a:solidFill>
              </a:rPr>
              <a:t>Envelope</a:t>
            </a:r>
            <a:r>
              <a:rPr lang="it-IT" sz="900" b="1" dirty="0">
                <a:solidFill>
                  <a:srgbClr val="064308"/>
                </a:solidFill>
              </a:rPr>
              <a:t> study, beam size and </a:t>
            </a:r>
            <a:r>
              <a:rPr lang="it-IT" sz="900" b="1" dirty="0" err="1">
                <a:solidFill>
                  <a:srgbClr val="064308"/>
                </a:solidFill>
              </a:rPr>
              <a:t>emittance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evolution</a:t>
            </a:r>
            <a:r>
              <a:rPr lang="it-IT" sz="900" b="1" dirty="0">
                <a:solidFill>
                  <a:srgbClr val="064308"/>
                </a:solidFill>
              </a:rPr>
              <a:t> over 100,000 turns.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D9DECE-5FBC-D99C-FA77-07236C66B730}"/>
              </a:ext>
            </a:extLst>
          </p:cNvPr>
          <p:cNvSpPr txBox="1"/>
          <p:nvPr/>
        </p:nvSpPr>
        <p:spPr>
          <a:xfrm>
            <a:off x="1415834" y="5916434"/>
            <a:ext cx="21221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Fig.10Tune </a:t>
            </a:r>
            <a:r>
              <a:rPr lang="it-IT" sz="900" b="1" dirty="0" err="1">
                <a:solidFill>
                  <a:srgbClr val="064308"/>
                </a:solidFill>
              </a:rPr>
              <a:t>diagram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comparison</a:t>
            </a:r>
            <a:r>
              <a:rPr lang="it-IT" sz="900" b="1" dirty="0">
                <a:solidFill>
                  <a:srgbClr val="064308"/>
                </a:solidFill>
              </a:rPr>
              <a:t>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E69B5E-D0C6-6C81-203C-2C7684B71FA0}"/>
              </a:ext>
            </a:extLst>
          </p:cNvPr>
          <p:cNvGrpSpPr/>
          <p:nvPr/>
        </p:nvGrpSpPr>
        <p:grpSpPr>
          <a:xfrm>
            <a:off x="649740" y="3809095"/>
            <a:ext cx="3654374" cy="2050465"/>
            <a:chOff x="6163103" y="560032"/>
            <a:chExt cx="3654374" cy="205046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009C611-69EF-214D-E171-B869A8112AE3}"/>
                </a:ext>
              </a:extLst>
            </p:cNvPr>
            <p:cNvGrpSpPr/>
            <p:nvPr/>
          </p:nvGrpSpPr>
          <p:grpSpPr>
            <a:xfrm>
              <a:off x="6163103" y="560032"/>
              <a:ext cx="1741794" cy="2037809"/>
              <a:chOff x="6163103" y="632296"/>
              <a:chExt cx="1741794" cy="2037809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186E384E-3E7F-8610-F182-7F02A3F5FA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63103" y="841305"/>
                <a:ext cx="1741794" cy="1828800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3FDB437-7C86-30C5-18E9-BF3F7574FA16}"/>
                  </a:ext>
                </a:extLst>
              </p:cNvPr>
              <p:cNvSpPr txBox="1"/>
              <p:nvPr/>
            </p:nvSpPr>
            <p:spPr>
              <a:xfrm>
                <a:off x="6495801" y="632296"/>
                <a:ext cx="1398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b="1" dirty="0">
                    <a:solidFill>
                      <a:srgbClr val="37373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Analytical model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26595AD-AAAA-B419-026F-A954046B6C68}"/>
                </a:ext>
              </a:extLst>
            </p:cNvPr>
            <p:cNvGrpSpPr/>
            <p:nvPr/>
          </p:nvGrpSpPr>
          <p:grpSpPr>
            <a:xfrm>
              <a:off x="8075683" y="560032"/>
              <a:ext cx="1741794" cy="2050465"/>
              <a:chOff x="8186807" y="719175"/>
              <a:chExt cx="1741794" cy="2050465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6C34412A-F80F-CA3F-4035-C2749DB217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86807" y="940840"/>
                <a:ext cx="1741794" cy="1828800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3334D2-8D47-3FAE-03FF-236C6A1EC54B}"/>
                  </a:ext>
                </a:extLst>
              </p:cNvPr>
              <p:cNvSpPr txBox="1"/>
              <p:nvPr/>
            </p:nvSpPr>
            <p:spPr>
              <a:xfrm>
                <a:off x="8485668" y="719175"/>
                <a:ext cx="1398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b="1" dirty="0">
                    <a:solidFill>
                      <a:srgbClr val="37373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Surrogate model</a:t>
                </a:r>
              </a:p>
            </p:txBody>
          </p:sp>
        </p:grp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18DBA7F-753F-3AFF-648B-919907EA32B2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A49FEE-865B-CA42-4383-ACDF611E03C4}"/>
              </a:ext>
            </a:extLst>
          </p:cNvPr>
          <p:cNvGrpSpPr/>
          <p:nvPr/>
        </p:nvGrpSpPr>
        <p:grpSpPr>
          <a:xfrm>
            <a:off x="5037678" y="648983"/>
            <a:ext cx="6958436" cy="5548122"/>
            <a:chOff x="4814831" y="648983"/>
            <a:chExt cx="6958436" cy="554812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0195145-2A3B-82D2-94E4-5CEE91694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30044" y="648983"/>
              <a:ext cx="3243223" cy="18288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318727F-25BB-DC95-7C6E-567498256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9727" y="648983"/>
              <a:ext cx="3221511" cy="18288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5E6FA69-6F36-F8E9-76B1-C2AC72C33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45780" y="2505392"/>
              <a:ext cx="3245458" cy="18288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041DA7-5D7B-F0D1-B153-514F91230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30044" y="2514600"/>
              <a:ext cx="3243223" cy="18288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274734B-7B75-69D7-9A02-1A0431B7C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85386" y="4343400"/>
              <a:ext cx="3387881" cy="18288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27F3A04-F35B-C331-A6EF-B8A5DE0CE58D}"/>
                    </a:ext>
                  </a:extLst>
                </p:cNvPr>
                <p:cNvSpPr txBox="1"/>
                <p:nvPr/>
              </p:nvSpPr>
              <p:spPr>
                <a:xfrm>
                  <a:off x="8832904" y="3864960"/>
                  <a:ext cx="982320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it-IT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𝐠𝐫𝐨𝐰𝐭𝐡</m:t>
                        </m:r>
                        <m:r>
                          <a:rPr lang="it-IT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≈</m:t>
                        </m:r>
                        <m:r>
                          <a:rPr lang="en-US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it-IT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it-IT" sz="1000" b="1" dirty="0">
                    <a:solidFill>
                      <a:srgbClr val="064308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27F3A04-F35B-C331-A6EF-B8A5DE0CE5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2904" y="3864960"/>
                  <a:ext cx="982320" cy="153888"/>
                </a:xfrm>
                <a:prstGeom prst="rect">
                  <a:avLst/>
                </a:prstGeom>
                <a:blipFill>
                  <a:blip r:embed="rId11"/>
                  <a:stretch>
                    <a:fillRect l="-3106" t="-4000" r="-1863" b="-40000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FA8D579-C970-B1CD-975B-69021048BAC4}"/>
                    </a:ext>
                  </a:extLst>
                </p:cNvPr>
                <p:cNvSpPr txBox="1"/>
                <p:nvPr/>
              </p:nvSpPr>
              <p:spPr>
                <a:xfrm>
                  <a:off x="9911683" y="4511009"/>
                  <a:ext cx="180780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𝐮𝐧𝐝𝐞𝐫𝐞𝐬𝐭𝐢𝐦𝐚𝐭𝐢𝐨𝐧</m:t>
                        </m:r>
                        <m:r>
                          <a:rPr lang="en-US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 ≈</m:t>
                        </m:r>
                        <m:r>
                          <a:rPr lang="it-IT" sz="1000" b="1" i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it-IT" sz="1000" b="1" i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it-IT" sz="1000" b="1" i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𝟎𝟎𝟕𝟕</m:t>
                        </m:r>
                        <m:r>
                          <a:rPr lang="en-US" sz="1000" b="1" i="0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it-IT" sz="1000" b="1" dirty="0">
                    <a:solidFill>
                      <a:srgbClr val="064308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FA8D579-C970-B1CD-975B-69021048BA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11683" y="4511009"/>
                  <a:ext cx="1807800" cy="153888"/>
                </a:xfrm>
                <a:prstGeom prst="rect">
                  <a:avLst/>
                </a:prstGeom>
                <a:blipFill>
                  <a:blip r:embed="rId12"/>
                  <a:stretch>
                    <a:fillRect l="-1010" t="-4000" r="-1010" b="-16000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98EB7FB-DB77-580B-161B-C089253F8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14831" y="4493097"/>
              <a:ext cx="3377856" cy="17040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1583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16389-A866-51CD-7634-5D997680D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9C398-6E65-6CAD-7771-C015E037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52400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FODO </a:t>
            </a:r>
            <a:r>
              <a:rPr lang="it-IT" dirty="0" err="1"/>
              <a:t>cell</a:t>
            </a:r>
            <a:r>
              <a:rPr lang="it-IT" dirty="0"/>
              <a:t> beam dynamics simulations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3D18A437-D65B-6B77-8CEE-BFFDED8A624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0999" y="1143000"/>
                <a:ext cx="4290619" cy="1905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80195" indent="-180195" algn="l" defTabSz="803370" rtl="0" eaLnBrk="1" fontAlgn="base" hangingPunct="1">
                  <a:lnSpc>
                    <a:spcPct val="90000"/>
                  </a:lnSpc>
                  <a:spcBef>
                    <a:spcPts val="1206"/>
                  </a:spcBef>
                  <a:spcAft>
                    <a:spcPct val="0"/>
                  </a:spcAft>
                  <a:buSzPct val="100000"/>
                  <a:buFont typeface="Wingdings" pitchFamily="2" charset="2"/>
                  <a:buChar char="§"/>
                  <a:defRPr sz="2200">
                    <a:solidFill>
                      <a:srgbClr val="064308"/>
                    </a:solidFill>
                    <a:latin typeface="Arial" charset="0"/>
                    <a:ea typeface="ＭＳ Ｐゴシック" pitchFamily="-65" charset="-128"/>
                    <a:cs typeface="ＭＳ Ｐゴシック" pitchFamily="-65" charset="-128"/>
                  </a:defRPr>
                </a:lvl1pPr>
                <a:lvl2pPr marL="363394" indent="-15166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ＭＳ Ｐゴシック"/>
                  </a:defRPr>
                </a:lvl2pPr>
                <a:lvl3pPr marL="591641" indent="-160673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Lucida Grande" charset="0"/>
                  <a:buChar char="»"/>
                  <a:defRPr sz="1800">
                    <a:solidFill>
                      <a:schemeClr val="tx1"/>
                    </a:solidFill>
                    <a:latin typeface="Arial" charset="0"/>
                    <a:ea typeface="ヒラギノ角ゴ Pro W3" pitchFamily="-111" charset="-128"/>
                    <a:cs typeface="ヒラギノ角ゴ Pro W3" pitchFamily="-111" charset="-128"/>
                  </a:defRPr>
                </a:lvl3pPr>
                <a:lvl4pPr marL="728290" indent="-13364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4pPr>
                <a:lvl5pPr marL="1003087" indent="-18019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Lucida Grande" charset="0"/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5pPr>
                <a:lvl6pPr marL="2223507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6pPr>
                <a:lvl7pPr marL="2680590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7pPr>
                <a:lvl8pPr marL="313767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8pPr>
                <a:lvl9pPr marL="359475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9pPr>
              </a:lstStyle>
              <a:p>
                <a:pPr marL="0" lvl="0" algn="just">
                  <a:spcBef>
                    <a:spcPts val="0"/>
                  </a:spcBef>
                </a:pPr>
                <a:r>
                  <a:rPr lang="en-US" sz="1400" dirty="0"/>
                  <a:t>Space charge strength is approximately double that of the previous case </a:t>
                </a:r>
                <a:r>
                  <a:rPr lang="it-IT" sz="1400" dirty="0"/>
                  <a:t>– test for evaluating the limits of the surrogate model.</a:t>
                </a:r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algn="just">
                  <a:spcBef>
                    <a:spcPts val="0"/>
                  </a:spcBef>
                </a:pPr>
                <a:r>
                  <a:rPr lang="it-IT" sz="1400" dirty="0"/>
                  <a:t>Model trained on flat ratio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1−0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.1</m:t>
                        </m:r>
                      </m:e>
                    </m:d>
                  </m:oMath>
                </a14:m>
                <a:r>
                  <a:rPr lang="it-IT" sz="1400" dirty="0"/>
                  <a:t> dataset. Results on a test beam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it-IT" sz="1400" i="1" dirty="0">
                        <a:latin typeface="Cambria Math" panose="02040503050406030204" pitchFamily="18" charset="0"/>
                      </a:rPr>
                      <m:t> = 0.1 </m:t>
                    </m:r>
                  </m:oMath>
                </a14:m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algn="just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2⋅(</m:t>
                    </m:r>
                    <m:r>
                      <a:rPr lang="it-IT" sz="1400" i="1">
                        <a:latin typeface="Cambria Math" panose="02040503050406030204" pitchFamily="18" charset="0"/>
                      </a:rPr>
                      <m:t>0.01−0.03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1400" dirty="0"/>
              </a:p>
            </p:txBody>
          </p:sp>
        </mc:Choice>
        <mc:Fallback xmlns="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3D18A437-D65B-6B77-8CEE-BFFDED8A6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999" y="1143000"/>
                <a:ext cx="4290619" cy="1905000"/>
              </a:xfrm>
              <a:prstGeom prst="rect">
                <a:avLst/>
              </a:prstGeom>
              <a:blipFill>
                <a:blip r:embed="rId3"/>
                <a:stretch>
                  <a:fillRect l="-2415" t="-4167" r="-2557" b="-1185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207C359-77A4-EFA7-A22D-AF3D2B886E23}"/>
              </a:ext>
            </a:extLst>
          </p:cNvPr>
          <p:cNvSpPr txBox="1"/>
          <p:nvPr/>
        </p:nvSpPr>
        <p:spPr>
          <a:xfrm>
            <a:off x="5204414" y="6310724"/>
            <a:ext cx="64177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Fig.12 </a:t>
            </a:r>
            <a:r>
              <a:rPr lang="it-IT" sz="900" b="1" dirty="0" err="1">
                <a:solidFill>
                  <a:srgbClr val="064308"/>
                </a:solidFill>
              </a:rPr>
              <a:t>Envelope</a:t>
            </a:r>
            <a:r>
              <a:rPr lang="it-IT" sz="900" b="1" dirty="0">
                <a:solidFill>
                  <a:srgbClr val="064308"/>
                </a:solidFill>
              </a:rPr>
              <a:t> study, beam size and </a:t>
            </a:r>
            <a:r>
              <a:rPr lang="it-IT" sz="900" b="1" dirty="0" err="1">
                <a:solidFill>
                  <a:srgbClr val="064308"/>
                </a:solidFill>
              </a:rPr>
              <a:t>emittance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evolution</a:t>
            </a:r>
            <a:r>
              <a:rPr lang="it-IT" sz="900" b="1" dirty="0">
                <a:solidFill>
                  <a:srgbClr val="064308"/>
                </a:solidFill>
              </a:rPr>
              <a:t> over 100,000 turns with doubled space charge strength.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2A6CF52-29B1-66BE-287F-D07F1FC5D16F}"/>
              </a:ext>
            </a:extLst>
          </p:cNvPr>
          <p:cNvGrpSpPr/>
          <p:nvPr/>
        </p:nvGrpSpPr>
        <p:grpSpPr>
          <a:xfrm>
            <a:off x="4903808" y="700615"/>
            <a:ext cx="7018952" cy="5527382"/>
            <a:chOff x="4792049" y="700615"/>
            <a:chExt cx="7018952" cy="552738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BF89BD3-4D2C-1539-53D9-602FE0B15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67778" y="705678"/>
              <a:ext cx="3243223" cy="18288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88DCC4-68D8-A075-8F50-D34C11169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2777" y="700615"/>
              <a:ext cx="3221511" cy="1828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4587123-8FB0-7E2C-C965-7F924FE8A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25455" y="2535422"/>
              <a:ext cx="3245459" cy="18288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70F7E0D-2AAC-FB6D-EB67-D268D2B8E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67778" y="2534430"/>
              <a:ext cx="3243223" cy="18288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0290BF2-C529-3FA8-204E-C75AD5979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92049" y="4487931"/>
              <a:ext cx="3372239" cy="174006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89DCB9-6DBE-DD04-C0B3-67645EFC1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30036" y="4428695"/>
              <a:ext cx="3243222" cy="177581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D05B2E-307A-3156-0520-FA142B1771C7}"/>
                  </a:ext>
                </a:extLst>
              </p:cNvPr>
              <p:cNvSpPr txBox="1"/>
              <p:nvPr/>
            </p:nvSpPr>
            <p:spPr>
              <a:xfrm>
                <a:off x="10923770" y="2740878"/>
                <a:ext cx="88723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0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𝐠𝐫𝐨𝐰𝐭𝐡</m:t>
                      </m:r>
                      <m:r>
                        <a:rPr lang="it-IT" sz="10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it-IT" sz="10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it-IT" sz="10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 %</m:t>
                      </m:r>
                    </m:oMath>
                  </m:oMathPara>
                </a14:m>
                <a:endParaRPr lang="it-IT" sz="1000" b="1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D05B2E-307A-3156-0520-FA142B177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3770" y="2740878"/>
                <a:ext cx="887231" cy="153888"/>
              </a:xfrm>
              <a:prstGeom prst="rect">
                <a:avLst/>
              </a:prstGeom>
              <a:blipFill>
                <a:blip r:embed="rId10"/>
                <a:stretch>
                  <a:fillRect l="-3425" t="-8000" r="-1370" b="-36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CBC0FE3-19F9-8373-ECBF-18F7E514D02E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62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C6192-24AE-9F26-69E6-66BBF9021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ADE0EC-BFA5-64B7-A260-28063AD4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52400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FODO </a:t>
            </a:r>
            <a:r>
              <a:rPr lang="it-IT" dirty="0" err="1"/>
              <a:t>cell</a:t>
            </a:r>
            <a:r>
              <a:rPr lang="it-IT" dirty="0"/>
              <a:t> beam dynamics simulations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9D9F3332-9D8C-E7E4-18AB-8FA02F55755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0999" y="1143000"/>
                <a:ext cx="4349904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80195" indent="-180195" algn="l" defTabSz="803370" rtl="0" eaLnBrk="1" fontAlgn="base" hangingPunct="1">
                  <a:lnSpc>
                    <a:spcPct val="90000"/>
                  </a:lnSpc>
                  <a:spcBef>
                    <a:spcPts val="1206"/>
                  </a:spcBef>
                  <a:spcAft>
                    <a:spcPct val="0"/>
                  </a:spcAft>
                  <a:buSzPct val="100000"/>
                  <a:buFont typeface="Wingdings" pitchFamily="2" charset="2"/>
                  <a:buChar char="§"/>
                  <a:defRPr sz="2200">
                    <a:solidFill>
                      <a:srgbClr val="064308"/>
                    </a:solidFill>
                    <a:latin typeface="Arial" charset="0"/>
                    <a:ea typeface="ＭＳ Ｐゴシック" pitchFamily="-65" charset="-128"/>
                    <a:cs typeface="ＭＳ Ｐゴシック" pitchFamily="-65" charset="-128"/>
                  </a:defRPr>
                </a:lvl1pPr>
                <a:lvl2pPr marL="363394" indent="-15166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ＭＳ Ｐゴシック"/>
                  </a:defRPr>
                </a:lvl2pPr>
                <a:lvl3pPr marL="591641" indent="-160673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Lucida Grande" charset="0"/>
                  <a:buChar char="»"/>
                  <a:defRPr sz="1800">
                    <a:solidFill>
                      <a:schemeClr val="tx1"/>
                    </a:solidFill>
                    <a:latin typeface="Arial" charset="0"/>
                    <a:ea typeface="ヒラギノ角ゴ Pro W3" pitchFamily="-111" charset="-128"/>
                    <a:cs typeface="ヒラギノ角ゴ Pro W3" pitchFamily="-111" charset="-128"/>
                  </a:defRPr>
                </a:lvl3pPr>
                <a:lvl4pPr marL="728290" indent="-13364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4pPr>
                <a:lvl5pPr marL="1003087" indent="-18019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Lucida Grande" charset="0"/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5pPr>
                <a:lvl6pPr marL="2223507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6pPr>
                <a:lvl7pPr marL="2680590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7pPr>
                <a:lvl8pPr marL="313767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8pPr>
                <a:lvl9pPr marL="359475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9pPr>
              </a:lstStyle>
              <a:p>
                <a:pPr marL="0" lvl="0" indent="0" algn="just">
                  <a:spcBef>
                    <a:spcPts val="0"/>
                  </a:spcBef>
                </a:pPr>
                <a:r>
                  <a:rPr lang="it-IT" sz="1400" dirty="0"/>
                  <a:t>Space charge stregth is approximately doubled than the previous case – test for evaluating the limits of the surrogate model.</a:t>
                </a:r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indent="0" algn="just">
                  <a:spcBef>
                    <a:spcPts val="0"/>
                  </a:spcBef>
                </a:pPr>
                <a:r>
                  <a:rPr lang="it-IT" sz="1400" dirty="0"/>
                  <a:t>Model </a:t>
                </a:r>
                <a:r>
                  <a:rPr lang="it-IT" sz="1400" dirty="0" err="1"/>
                  <a:t>trained</a:t>
                </a:r>
                <a:r>
                  <a:rPr lang="it-IT" sz="1400" dirty="0"/>
                  <a:t> on flat ratio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0.1−0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r>
                  <a:rPr lang="it-IT" sz="1400" dirty="0"/>
                  <a:t> dataset. Results on a test beam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it-IT" sz="1400" i="1" dirty="0">
                        <a:latin typeface="Cambria Math" panose="02040503050406030204" pitchFamily="18" charset="0"/>
                      </a:rPr>
                      <m:t> = 0.1 </m:t>
                    </m:r>
                  </m:oMath>
                </a14:m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lvl="0" algn="just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2⋅(</m:t>
                    </m:r>
                    <m:r>
                      <a:rPr lang="it-IT" sz="1400" i="1">
                        <a:latin typeface="Cambria Math" panose="02040503050406030204" pitchFamily="18" charset="0"/>
                      </a:rPr>
                      <m:t>0.01−0.03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1400" dirty="0"/>
              </a:p>
            </p:txBody>
          </p:sp>
        </mc:Choice>
        <mc:Fallback xmlns="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9D9F3332-9D8C-E7E4-18AB-8FA02F557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999" y="1143000"/>
                <a:ext cx="4349904" cy="2286000"/>
              </a:xfrm>
              <a:prstGeom prst="rect">
                <a:avLst/>
              </a:prstGeom>
              <a:blipFill>
                <a:blip r:embed="rId3"/>
                <a:stretch>
                  <a:fillRect l="-2381" t="-3467" r="-25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15C67B5-B79A-6990-6EA8-41D6347F6922}"/>
              </a:ext>
            </a:extLst>
          </p:cNvPr>
          <p:cNvSpPr txBox="1"/>
          <p:nvPr/>
        </p:nvSpPr>
        <p:spPr>
          <a:xfrm>
            <a:off x="5293414" y="6307723"/>
            <a:ext cx="62705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Fig.13 </a:t>
            </a:r>
            <a:r>
              <a:rPr lang="it-IT" sz="900" b="1" dirty="0" err="1">
                <a:solidFill>
                  <a:srgbClr val="064308"/>
                </a:solidFill>
              </a:rPr>
              <a:t>Envelope</a:t>
            </a:r>
            <a:r>
              <a:rPr lang="it-IT" sz="900" b="1" dirty="0">
                <a:solidFill>
                  <a:srgbClr val="064308"/>
                </a:solidFill>
              </a:rPr>
              <a:t> study, beam size and </a:t>
            </a:r>
            <a:r>
              <a:rPr lang="it-IT" sz="900" b="1" dirty="0" err="1">
                <a:solidFill>
                  <a:srgbClr val="064308"/>
                </a:solidFill>
              </a:rPr>
              <a:t>emittance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evolution</a:t>
            </a:r>
            <a:r>
              <a:rPr lang="it-IT" sz="900" b="1" dirty="0">
                <a:solidFill>
                  <a:srgbClr val="064308"/>
                </a:solidFill>
              </a:rPr>
              <a:t> over 100,000 turns with doubled space charge force.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1ECA4D-ADB6-FBD1-CE59-19ED23365CA2}"/>
              </a:ext>
            </a:extLst>
          </p:cNvPr>
          <p:cNvGrpSpPr/>
          <p:nvPr/>
        </p:nvGrpSpPr>
        <p:grpSpPr>
          <a:xfrm>
            <a:off x="4925941" y="762000"/>
            <a:ext cx="7026654" cy="5510188"/>
            <a:chOff x="4812339" y="762000"/>
            <a:chExt cx="7026654" cy="551018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B0D1B95-F949-58D5-0BCD-492F83B08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5099" y="2632788"/>
              <a:ext cx="3460778" cy="18288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8EF699B-EBBE-59AF-01EF-67B0D3E70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51983" y="4443388"/>
              <a:ext cx="3587010" cy="18288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2910665-3318-D81B-BAB9-BEF54F25B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76799" y="762000"/>
              <a:ext cx="3221511" cy="18288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262126F-4835-4EB0-C696-6AF232D34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64826" y="2590800"/>
              <a:ext cx="3245458" cy="18288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0B11DAD-144C-039C-A032-36921D946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12339" y="4493035"/>
              <a:ext cx="3350430" cy="172881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14C948-F553-11D2-9373-9FAE1B385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16099" y="775996"/>
              <a:ext cx="3243223" cy="18288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7D0EA4-00AF-CBC7-0A44-298BAF78BC0E}"/>
                  </a:ext>
                </a:extLst>
              </p:cNvPr>
              <p:cNvSpPr txBox="1"/>
              <p:nvPr/>
            </p:nvSpPr>
            <p:spPr>
              <a:xfrm>
                <a:off x="10638937" y="3384200"/>
                <a:ext cx="101117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00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𝒈𝒓𝒐𝒘𝒕𝒉</m:t>
                      </m:r>
                      <m:r>
                        <a:rPr lang="it-IT" sz="100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it-IT" sz="100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it-IT" sz="100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it-IT" sz="100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it-IT" sz="100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 %</m:t>
                      </m:r>
                    </m:oMath>
                  </m:oMathPara>
                </a14:m>
                <a:endParaRPr lang="it-IT" sz="1000" b="1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7D0EA4-00AF-CBC7-0A44-298BAF78B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8937" y="3384200"/>
                <a:ext cx="1011174" cy="153888"/>
              </a:xfrm>
              <a:prstGeom prst="rect">
                <a:avLst/>
              </a:prstGeom>
              <a:blipFill>
                <a:blip r:embed="rId10"/>
                <a:stretch>
                  <a:fillRect l="-3614" t="-4000" r="-3012" b="-4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D51CAA42-F5F7-2842-23F4-1578B66D7192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37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DF538-0F0F-05E2-26FA-2A92255C8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9D795C-EFCC-20DB-A5C2-09905646B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52400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FODO </a:t>
            </a:r>
            <a:r>
              <a:rPr lang="it-IT" dirty="0" err="1"/>
              <a:t>cell</a:t>
            </a:r>
            <a:r>
              <a:rPr lang="it-IT" dirty="0"/>
              <a:t> beam dynamics simulations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4299F756-92CC-E939-C118-1A8E1F08905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0999" y="1143000"/>
                <a:ext cx="4114801" cy="2438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80195" indent="-180195" algn="l" defTabSz="803370" rtl="0" eaLnBrk="1" fontAlgn="base" hangingPunct="1">
                  <a:lnSpc>
                    <a:spcPct val="90000"/>
                  </a:lnSpc>
                  <a:spcBef>
                    <a:spcPts val="1206"/>
                  </a:spcBef>
                  <a:spcAft>
                    <a:spcPct val="0"/>
                  </a:spcAft>
                  <a:buSzPct val="100000"/>
                  <a:buFont typeface="Wingdings" pitchFamily="2" charset="2"/>
                  <a:buChar char="§"/>
                  <a:defRPr sz="2200">
                    <a:solidFill>
                      <a:srgbClr val="064308"/>
                    </a:solidFill>
                    <a:latin typeface="Arial" charset="0"/>
                    <a:ea typeface="ＭＳ Ｐゴシック" pitchFamily="-65" charset="-128"/>
                    <a:cs typeface="ＭＳ Ｐゴシック" pitchFamily="-65" charset="-128"/>
                  </a:defRPr>
                </a:lvl1pPr>
                <a:lvl2pPr marL="363394" indent="-15166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ＭＳ Ｐゴシック"/>
                  </a:defRPr>
                </a:lvl2pPr>
                <a:lvl3pPr marL="591641" indent="-160673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Lucida Grande" charset="0"/>
                  <a:buChar char="»"/>
                  <a:defRPr sz="1800">
                    <a:solidFill>
                      <a:schemeClr val="tx1"/>
                    </a:solidFill>
                    <a:latin typeface="Arial" charset="0"/>
                    <a:ea typeface="ヒラギノ角ゴ Pro W3" pitchFamily="-111" charset="-128"/>
                    <a:cs typeface="ヒラギノ角ゴ Pro W3" pitchFamily="-111" charset="-128"/>
                  </a:defRPr>
                </a:lvl3pPr>
                <a:lvl4pPr marL="728290" indent="-13364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4pPr>
                <a:lvl5pPr marL="1003087" indent="-18019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Lucida Grande" charset="0"/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5pPr>
                <a:lvl6pPr marL="2223507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6pPr>
                <a:lvl7pPr marL="2680590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7pPr>
                <a:lvl8pPr marL="313767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8pPr>
                <a:lvl9pPr marL="359475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9pPr>
              </a:lstStyle>
              <a:p>
                <a:pPr marL="179388" lvl="0" indent="-179388" algn="just">
                  <a:spcBef>
                    <a:spcPts val="0"/>
                  </a:spcBef>
                </a:pPr>
                <a:r>
                  <a:rPr lang="it-IT" sz="1400" dirty="0"/>
                  <a:t>Space charge stregth is approximately one order higher than the default case – test for evaluating the limits of the surrogate model.</a:t>
                </a:r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algn="just">
                  <a:spcBef>
                    <a:spcPts val="0"/>
                  </a:spcBef>
                </a:pPr>
                <a:r>
                  <a:rPr lang="it-IT" sz="1400" dirty="0"/>
                  <a:t>Model </a:t>
                </a:r>
                <a:r>
                  <a:rPr lang="it-IT" sz="1400" dirty="0" err="1"/>
                  <a:t>trained</a:t>
                </a:r>
                <a:r>
                  <a:rPr lang="it-IT" sz="1400" dirty="0"/>
                  <a:t> on flat ratio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0.1−0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r>
                  <a:rPr lang="it-IT" sz="1400" dirty="0"/>
                  <a:t> dataset. Results on a test beam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it-IT" sz="1400" i="1" dirty="0">
                        <a:latin typeface="Cambria Math" panose="02040503050406030204" pitchFamily="18" charset="0"/>
                      </a:rPr>
                      <m:t> = 0.1 </m:t>
                    </m:r>
                  </m:oMath>
                </a14:m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lvl="0" algn="just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⋅(</m:t>
                    </m:r>
                    <m:r>
                      <a:rPr lang="it-IT" sz="1400" i="1">
                        <a:latin typeface="Cambria Math" panose="02040503050406030204" pitchFamily="18" charset="0"/>
                      </a:rPr>
                      <m:t>0.1−0.3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1400" dirty="0"/>
              </a:p>
            </p:txBody>
          </p:sp>
        </mc:Choice>
        <mc:Fallback xmlns="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4299F756-92CC-E939-C118-1A8E1F089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999" y="1143000"/>
                <a:ext cx="4114801" cy="2438400"/>
              </a:xfrm>
              <a:prstGeom prst="rect">
                <a:avLst/>
              </a:prstGeom>
              <a:blipFill>
                <a:blip r:embed="rId3"/>
                <a:stretch>
                  <a:fillRect l="-2367" t="-3250" r="-251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7CC9296F-8B37-9D7D-4D0F-F822AD40C4A8}"/>
              </a:ext>
            </a:extLst>
          </p:cNvPr>
          <p:cNvGrpSpPr/>
          <p:nvPr/>
        </p:nvGrpSpPr>
        <p:grpSpPr>
          <a:xfrm>
            <a:off x="5288157" y="759214"/>
            <a:ext cx="6800545" cy="5823156"/>
            <a:chOff x="5220301" y="738335"/>
            <a:chExt cx="6800545" cy="582315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35B13B-C201-D5AC-18BE-0E296BC1E7E1}"/>
                </a:ext>
              </a:extLst>
            </p:cNvPr>
            <p:cNvSpPr txBox="1"/>
            <p:nvPr/>
          </p:nvSpPr>
          <p:spPr>
            <a:xfrm>
              <a:off x="5478526" y="6330659"/>
              <a:ext cx="637637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900" b="1" dirty="0">
                  <a:solidFill>
                    <a:srgbClr val="064308"/>
                  </a:solidFill>
                </a:rPr>
                <a:t>Fig.15 </a:t>
              </a:r>
              <a:r>
                <a:rPr lang="it-IT" sz="900" b="1" dirty="0" err="1">
                  <a:solidFill>
                    <a:srgbClr val="064308"/>
                  </a:solidFill>
                </a:rPr>
                <a:t>Envelope</a:t>
              </a:r>
              <a:r>
                <a:rPr lang="it-IT" sz="900" b="1" dirty="0">
                  <a:solidFill>
                    <a:srgbClr val="064308"/>
                  </a:solidFill>
                </a:rPr>
                <a:t> study, beam size and </a:t>
              </a:r>
              <a:r>
                <a:rPr lang="it-IT" sz="900" b="1" dirty="0" err="1">
                  <a:solidFill>
                    <a:srgbClr val="064308"/>
                  </a:solidFill>
                </a:rPr>
                <a:t>emittance</a:t>
              </a:r>
              <a:r>
                <a:rPr lang="it-IT" sz="900" b="1" dirty="0">
                  <a:solidFill>
                    <a:srgbClr val="064308"/>
                  </a:solidFill>
                </a:rPr>
                <a:t> </a:t>
              </a:r>
              <a:r>
                <a:rPr lang="it-IT" sz="900" b="1" dirty="0" err="1">
                  <a:solidFill>
                    <a:srgbClr val="064308"/>
                  </a:solidFill>
                </a:rPr>
                <a:t>evolution</a:t>
              </a:r>
              <a:r>
                <a:rPr lang="it-IT" sz="900" b="1" dirty="0">
                  <a:solidFill>
                    <a:srgbClr val="064308"/>
                  </a:solidFill>
                </a:rPr>
                <a:t> over 100,000 turns </a:t>
              </a:r>
              <a:r>
                <a:rPr lang="it-IT" sz="900" b="1" dirty="0" err="1">
                  <a:solidFill>
                    <a:srgbClr val="064308"/>
                  </a:solidFill>
                </a:rPr>
                <a:t>increasing</a:t>
              </a:r>
              <a:r>
                <a:rPr lang="it-IT" sz="900" b="1" dirty="0">
                  <a:solidFill>
                    <a:srgbClr val="064308"/>
                  </a:solidFill>
                </a:rPr>
                <a:t> 10x space charge force.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0B73ADA-B3BD-5F9D-3403-D4D571C5D0F9}"/>
                </a:ext>
              </a:extLst>
            </p:cNvPr>
            <p:cNvGrpSpPr/>
            <p:nvPr/>
          </p:nvGrpSpPr>
          <p:grpSpPr>
            <a:xfrm>
              <a:off x="5220301" y="738335"/>
              <a:ext cx="6800545" cy="5525432"/>
              <a:chOff x="5081804" y="738335"/>
              <a:chExt cx="6800545" cy="5525432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46583DD-6532-A5AD-31B5-A5D125813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88996" y="4434967"/>
                <a:ext cx="3293353" cy="1828800"/>
              </a:xfrm>
              <a:prstGeom prst="rect">
                <a:avLst/>
              </a:prstGeom>
            </p:spPr>
          </p:pic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15DFA39-0D21-A52E-CE40-7F1C0056942B}"/>
                  </a:ext>
                </a:extLst>
              </p:cNvPr>
              <p:cNvGrpSpPr/>
              <p:nvPr/>
            </p:nvGrpSpPr>
            <p:grpSpPr>
              <a:xfrm>
                <a:off x="8639125" y="2610937"/>
                <a:ext cx="3243224" cy="1828800"/>
                <a:chOff x="8639125" y="2610937"/>
                <a:chExt cx="3243224" cy="1828800"/>
              </a:xfrm>
            </p:grpSpPr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B3BF5E41-0B12-AFD6-702B-7B21F0D510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639125" y="2610937"/>
                  <a:ext cx="3243224" cy="1828800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130B7AFF-966A-7307-B2CA-25B4B896CE7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646396" y="2779505"/>
                      <a:ext cx="935321" cy="1538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a:rPr lang="it-IT" sz="10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𝐠𝐫𝐨𝐰𝐭𝐡</m:t>
                            </m:r>
                            <m:r>
                              <a:rPr lang="it-IT" sz="10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en-US" sz="10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𝟏𝟓</m:t>
                            </m:r>
                            <m:r>
                              <a:rPr lang="it-IT" sz="1000" b="1" i="0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%</m:t>
                            </m:r>
                          </m:oMath>
                        </m:oMathPara>
                      </a14:m>
                      <a:endParaRPr lang="it-IT" sz="1000" b="1" dirty="0">
                        <a:solidFill>
                          <a:srgbClr val="064308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130B7AFF-966A-7307-B2CA-25B4B896CE7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646396" y="2779505"/>
                      <a:ext cx="935321" cy="1538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2597" t="-3846" r="-1299" b="-346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it-I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3453D404-F1BD-1AA8-70D6-2ABAA2FE66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83445" y="738335"/>
                <a:ext cx="3221511" cy="182880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1BDD4C7-F0D2-74E5-DE4A-23B3ACD7DE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50019" y="2567135"/>
                <a:ext cx="3245458" cy="18288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E18E699-E314-9336-4F3F-2E5DF300D6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81804" y="4540038"/>
                <a:ext cx="3293353" cy="1723729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9CF073A7-DD47-ACFA-FC2A-430DA8C65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16620" y="759214"/>
                <a:ext cx="3243224" cy="1828800"/>
              </a:xfrm>
              <a:prstGeom prst="rect">
                <a:avLst/>
              </a:prstGeom>
            </p:spPr>
          </p:pic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85104A3-BEA2-76CC-459E-1D18BCACC931}"/>
              </a:ext>
            </a:extLst>
          </p:cNvPr>
          <p:cNvGrpSpPr/>
          <p:nvPr/>
        </p:nvGrpSpPr>
        <p:grpSpPr>
          <a:xfrm>
            <a:off x="533400" y="3754026"/>
            <a:ext cx="4142186" cy="2102086"/>
            <a:chOff x="77397" y="3949244"/>
            <a:chExt cx="4142186" cy="210208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64FD819-A026-2206-E295-1A4B9363E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7397" y="4222530"/>
              <a:ext cx="1985554" cy="18288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E712AE9-7127-8649-C4BB-18FF58408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232722" y="4222530"/>
              <a:ext cx="1986861" cy="18288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7EA19E-0636-1503-0BFA-64D200BA929C}"/>
                </a:ext>
              </a:extLst>
            </p:cNvPr>
            <p:cNvSpPr txBox="1"/>
            <p:nvPr/>
          </p:nvSpPr>
          <p:spPr>
            <a:xfrm>
              <a:off x="535857" y="3949998"/>
              <a:ext cx="13049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37373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Analytical model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D909773-AF68-83FF-84D2-C914CF1B6C18}"/>
                </a:ext>
              </a:extLst>
            </p:cNvPr>
            <p:cNvSpPr txBox="1"/>
            <p:nvPr/>
          </p:nvSpPr>
          <p:spPr>
            <a:xfrm>
              <a:off x="2734830" y="3949244"/>
              <a:ext cx="12715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37373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Surrogate model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D4287E7-DCCD-9A08-C133-9572EAF6B6C5}"/>
              </a:ext>
            </a:extLst>
          </p:cNvPr>
          <p:cNvSpPr txBox="1"/>
          <p:nvPr/>
        </p:nvSpPr>
        <p:spPr>
          <a:xfrm>
            <a:off x="1543400" y="5941368"/>
            <a:ext cx="21221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Fig.14 Tune </a:t>
            </a:r>
            <a:r>
              <a:rPr lang="it-IT" sz="900" b="1" dirty="0" err="1">
                <a:solidFill>
                  <a:srgbClr val="064308"/>
                </a:solidFill>
              </a:rPr>
              <a:t>diagram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comparison</a:t>
            </a:r>
            <a:r>
              <a:rPr lang="it-IT" sz="900" b="1" dirty="0">
                <a:solidFill>
                  <a:srgbClr val="064308"/>
                </a:solidFill>
              </a:rPr>
              <a:t>. 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BFAAE65-1DD1-E6D1-69AD-5D413B582FFD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79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6FD15-7365-82A3-B01E-F41DF1A79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DB800A-CD8A-D75D-80A7-85B9EE66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52400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FODO </a:t>
            </a:r>
            <a:r>
              <a:rPr lang="it-IT" dirty="0" err="1"/>
              <a:t>cell</a:t>
            </a:r>
            <a:r>
              <a:rPr lang="it-IT" dirty="0"/>
              <a:t> beam dynamics simulations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6B7E02A4-5C45-5610-E3C2-A058A29359C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0999" y="1143000"/>
                <a:ext cx="4114801" cy="2438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80195" indent="-180195" algn="l" defTabSz="803370" rtl="0" eaLnBrk="1" fontAlgn="base" hangingPunct="1">
                  <a:lnSpc>
                    <a:spcPct val="90000"/>
                  </a:lnSpc>
                  <a:spcBef>
                    <a:spcPts val="1206"/>
                  </a:spcBef>
                  <a:spcAft>
                    <a:spcPct val="0"/>
                  </a:spcAft>
                  <a:buSzPct val="100000"/>
                  <a:buFont typeface="Wingdings" pitchFamily="2" charset="2"/>
                  <a:buChar char="§"/>
                  <a:defRPr sz="2200">
                    <a:solidFill>
                      <a:srgbClr val="064308"/>
                    </a:solidFill>
                    <a:latin typeface="Arial" charset="0"/>
                    <a:ea typeface="ＭＳ Ｐゴシック" pitchFamily="-65" charset="-128"/>
                    <a:cs typeface="ＭＳ Ｐゴシック" pitchFamily="-65" charset="-128"/>
                  </a:defRPr>
                </a:lvl1pPr>
                <a:lvl2pPr marL="363394" indent="-15166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ＭＳ Ｐゴシック"/>
                  </a:defRPr>
                </a:lvl2pPr>
                <a:lvl3pPr marL="591641" indent="-160673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Lucida Grande" charset="0"/>
                  <a:buChar char="»"/>
                  <a:defRPr sz="1800">
                    <a:solidFill>
                      <a:schemeClr val="tx1"/>
                    </a:solidFill>
                    <a:latin typeface="Arial" charset="0"/>
                    <a:ea typeface="ヒラギノ角ゴ Pro W3" pitchFamily="-111" charset="-128"/>
                    <a:cs typeface="ヒラギノ角ゴ Pro W3" pitchFamily="-111" charset="-128"/>
                  </a:defRPr>
                </a:lvl3pPr>
                <a:lvl4pPr marL="728290" indent="-13364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4pPr>
                <a:lvl5pPr marL="1003087" indent="-18019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Lucida Grande" charset="0"/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5pPr>
                <a:lvl6pPr marL="2223507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6pPr>
                <a:lvl7pPr marL="2680590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7pPr>
                <a:lvl8pPr marL="313767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8pPr>
                <a:lvl9pPr marL="359475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9pPr>
              </a:lstStyle>
              <a:p>
                <a:pPr marL="0" algn="just">
                  <a:spcBef>
                    <a:spcPts val="0"/>
                  </a:spcBef>
                </a:pPr>
                <a:r>
                  <a:rPr lang="it-IT" sz="1400" dirty="0"/>
                  <a:t>Model </a:t>
                </a:r>
                <a:r>
                  <a:rPr lang="it-IT" sz="1400" dirty="0" err="1"/>
                  <a:t>trained</a:t>
                </a:r>
                <a:r>
                  <a:rPr lang="it-IT" sz="1400" dirty="0"/>
                  <a:t> on flat ratio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−0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r>
                  <a:rPr lang="it-IT" sz="1400" dirty="0"/>
                  <a:t> dataset. Results on a test beam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it-IT" sz="1400" i="1" dirty="0">
                        <a:latin typeface="Cambria Math" panose="02040503050406030204" pitchFamily="18" charset="0"/>
                      </a:rPr>
                      <m:t> = 0.5 </m:t>
                    </m:r>
                  </m:oMath>
                </a14:m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algn="just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sz="1400" i="1">
                        <a:latin typeface="Cambria Math" panose="02040503050406030204" pitchFamily="18" charset="0"/>
                      </a:rPr>
                      <m:t>0.0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04</m:t>
                    </m:r>
                    <m:r>
                      <a:rPr lang="it-IT" sz="1400" i="1">
                        <a:latin typeface="Cambria Math" panose="02040503050406030204" pitchFamily="18" charset="0"/>
                      </a:rPr>
                      <m:t>−0.0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04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1400" dirty="0"/>
              </a:p>
            </p:txBody>
          </p:sp>
        </mc:Choice>
        <mc:Fallback xmlns="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6B7E02A4-5C45-5610-E3C2-A058A2935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999" y="1143000"/>
                <a:ext cx="4114801" cy="2438400"/>
              </a:xfrm>
              <a:prstGeom prst="rect">
                <a:avLst/>
              </a:prstGeom>
              <a:blipFill>
                <a:blip r:embed="rId3"/>
                <a:stretch>
                  <a:fillRect l="-2515" t="-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8230DE73-8FEF-7256-2712-F9CF4D614139}"/>
              </a:ext>
            </a:extLst>
          </p:cNvPr>
          <p:cNvSpPr txBox="1"/>
          <p:nvPr/>
        </p:nvSpPr>
        <p:spPr>
          <a:xfrm>
            <a:off x="6267149" y="6290550"/>
            <a:ext cx="460233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Fig.17 Envelope study, beam size and </a:t>
            </a:r>
            <a:r>
              <a:rPr lang="it-IT" sz="900" b="1" dirty="0" err="1">
                <a:solidFill>
                  <a:srgbClr val="064308"/>
                </a:solidFill>
              </a:rPr>
              <a:t>emittance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evolution</a:t>
            </a:r>
            <a:r>
              <a:rPr lang="it-IT" sz="900" b="1" dirty="0">
                <a:solidFill>
                  <a:srgbClr val="064308"/>
                </a:solidFill>
              </a:rPr>
              <a:t> over 100,000 turns.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6F41F9-D0C8-00CE-B2B2-0E979EB3CD90}"/>
              </a:ext>
            </a:extLst>
          </p:cNvPr>
          <p:cNvGrpSpPr/>
          <p:nvPr/>
        </p:nvGrpSpPr>
        <p:grpSpPr>
          <a:xfrm>
            <a:off x="5146454" y="656467"/>
            <a:ext cx="6843729" cy="5535514"/>
            <a:chOff x="5146454" y="656467"/>
            <a:chExt cx="6843729" cy="553551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D107C74-C28A-5622-E61D-CE03B79D0CC8}"/>
                </a:ext>
              </a:extLst>
            </p:cNvPr>
            <p:cNvGrpSpPr/>
            <p:nvPr/>
          </p:nvGrpSpPr>
          <p:grpSpPr>
            <a:xfrm>
              <a:off x="8650197" y="656467"/>
              <a:ext cx="3339986" cy="5535514"/>
              <a:chOff x="8550333" y="429398"/>
              <a:chExt cx="3339986" cy="553551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DAD7B1B7-6291-A724-D981-5E81B93909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98715" y="429398"/>
                <a:ext cx="3243223" cy="1828800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5DACB010-A056-EC39-DD41-5F9B3A48B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98716" y="2288604"/>
                <a:ext cx="3243223" cy="182880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4C1A1CB-D9F7-2689-1853-18F0905F1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50333" y="4136112"/>
                <a:ext cx="3339986" cy="1828800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AF550D0-50E0-3281-209A-681095003BFA}"/>
                </a:ext>
              </a:extLst>
            </p:cNvPr>
            <p:cNvGrpSpPr/>
            <p:nvPr/>
          </p:nvGrpSpPr>
          <p:grpSpPr>
            <a:xfrm>
              <a:off x="5146454" y="668316"/>
              <a:ext cx="3340517" cy="5506918"/>
              <a:chOff x="5405225" y="530442"/>
              <a:chExt cx="3340517" cy="5506918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A8F13387-82F5-73B3-DB98-4E1EA10ED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24231" y="530442"/>
                <a:ext cx="3221511" cy="1828800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5CB55054-497D-1364-752A-20D881D7A4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23700" y="2357194"/>
                <a:ext cx="3221511" cy="1828800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27E25013-C8CF-132C-F969-506FFD50A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05225" y="4313937"/>
                <a:ext cx="3339986" cy="1723423"/>
              </a:xfrm>
              <a:prstGeom prst="rect">
                <a:avLst/>
              </a:prstGeom>
            </p:spPr>
          </p:pic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F2757C-BE8D-E1C1-23B9-F5BDE176339E}"/>
              </a:ext>
            </a:extLst>
          </p:cNvPr>
          <p:cNvGrpSpPr/>
          <p:nvPr/>
        </p:nvGrpSpPr>
        <p:grpSpPr>
          <a:xfrm>
            <a:off x="380999" y="3111003"/>
            <a:ext cx="4278027" cy="1999929"/>
            <a:chOff x="380999" y="2517745"/>
            <a:chExt cx="4278027" cy="19999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4AD6DC5-129E-1C00-1C86-E2647F5A6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0999" y="2688874"/>
              <a:ext cx="2023855" cy="18288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5666C0C-87A1-5E2E-970C-D93F66C50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43535" y="2688874"/>
              <a:ext cx="2115491" cy="18288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12AC7-F026-C669-B302-7CBC050BF79A}"/>
                </a:ext>
              </a:extLst>
            </p:cNvPr>
            <p:cNvSpPr txBox="1"/>
            <p:nvPr/>
          </p:nvSpPr>
          <p:spPr>
            <a:xfrm>
              <a:off x="864174" y="2517747"/>
              <a:ext cx="143073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37373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Analytical model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47E1499-1C2B-7D72-BFEC-F9A931B3AA6D}"/>
                </a:ext>
              </a:extLst>
            </p:cNvPr>
            <p:cNvSpPr txBox="1"/>
            <p:nvPr/>
          </p:nvSpPr>
          <p:spPr>
            <a:xfrm>
              <a:off x="3064564" y="2517745"/>
              <a:ext cx="12715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37373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Surrogate model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17BEE76-68D7-6099-51B3-320FD630CF8A}"/>
              </a:ext>
            </a:extLst>
          </p:cNvPr>
          <p:cNvSpPr txBox="1"/>
          <p:nvPr/>
        </p:nvSpPr>
        <p:spPr>
          <a:xfrm>
            <a:off x="1458919" y="5194756"/>
            <a:ext cx="21221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Fig.16 Tune </a:t>
            </a:r>
            <a:r>
              <a:rPr lang="it-IT" sz="900" b="1" dirty="0" err="1">
                <a:solidFill>
                  <a:srgbClr val="064308"/>
                </a:solidFill>
              </a:rPr>
              <a:t>diagram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comparison</a:t>
            </a:r>
            <a:r>
              <a:rPr lang="it-IT" sz="900" b="1" dirty="0">
                <a:solidFill>
                  <a:srgbClr val="064308"/>
                </a:solidFill>
              </a:rPr>
              <a:t>. 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6929EFB-77A4-D2A9-F293-1E61733F78A1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461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8538A-C172-E044-C01B-43F756E22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DEEBB1-9EF7-4D55-8EAC-A6B8ADD21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52400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FODO </a:t>
            </a:r>
            <a:r>
              <a:rPr lang="it-IT" dirty="0" err="1"/>
              <a:t>cell</a:t>
            </a:r>
            <a:r>
              <a:rPr lang="it-IT" dirty="0"/>
              <a:t> beam dynamics simulations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0843DC7E-2A2C-AF4D-D1A1-026B8F52A4C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0999" y="1143000"/>
                <a:ext cx="4114801" cy="15033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180195" indent="-180195" algn="l" defTabSz="803370" rtl="0" eaLnBrk="1" fontAlgn="base" hangingPunct="1">
                  <a:lnSpc>
                    <a:spcPct val="90000"/>
                  </a:lnSpc>
                  <a:spcBef>
                    <a:spcPts val="1206"/>
                  </a:spcBef>
                  <a:spcAft>
                    <a:spcPct val="0"/>
                  </a:spcAft>
                  <a:buSzPct val="100000"/>
                  <a:buFont typeface="Wingdings" pitchFamily="2" charset="2"/>
                  <a:buChar char="§"/>
                  <a:defRPr sz="2200">
                    <a:solidFill>
                      <a:srgbClr val="064308"/>
                    </a:solidFill>
                    <a:latin typeface="Arial" charset="0"/>
                    <a:ea typeface="ＭＳ Ｐゴシック" pitchFamily="-65" charset="-128"/>
                    <a:cs typeface="ＭＳ Ｐゴシック" pitchFamily="-65" charset="-128"/>
                  </a:defRPr>
                </a:lvl1pPr>
                <a:lvl2pPr marL="363394" indent="-15166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ＭＳ Ｐゴシック"/>
                  </a:defRPr>
                </a:lvl2pPr>
                <a:lvl3pPr marL="591641" indent="-160673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SzPct val="100000"/>
                  <a:buFont typeface="Lucida Grande" charset="0"/>
                  <a:buChar char="»"/>
                  <a:defRPr sz="1800">
                    <a:solidFill>
                      <a:schemeClr val="tx1"/>
                    </a:solidFill>
                    <a:latin typeface="Arial" charset="0"/>
                    <a:ea typeface="ヒラギノ角ゴ Pro W3" pitchFamily="-111" charset="-128"/>
                    <a:cs typeface="ヒラギノ角ゴ Pro W3" pitchFamily="-111" charset="-128"/>
                  </a:defRPr>
                </a:lvl3pPr>
                <a:lvl4pPr marL="728290" indent="-13364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4pPr>
                <a:lvl5pPr marL="1003087" indent="-180195" algn="l" defTabSz="803370" rtl="0" eaLnBrk="1" fontAlgn="base" hangingPunct="1">
                  <a:lnSpc>
                    <a:spcPct val="90000"/>
                  </a:lnSpc>
                  <a:spcBef>
                    <a:spcPts val="201"/>
                  </a:spcBef>
                  <a:spcAft>
                    <a:spcPct val="0"/>
                  </a:spcAft>
                  <a:buClr>
                    <a:srgbClr val="999999"/>
                  </a:buClr>
                  <a:buSzPct val="100000"/>
                  <a:buFont typeface="Lucida Grande" charset="0"/>
                  <a:buChar char="»"/>
                  <a:defRPr sz="1400">
                    <a:solidFill>
                      <a:schemeClr val="tx1"/>
                    </a:solidFill>
                    <a:latin typeface="+mn-lt"/>
                    <a:ea typeface="ヒラギノ角ゴ Pro W3" pitchFamily="-111" charset="-128"/>
                    <a:cs typeface="ヒラギノ角ゴ Pro W3"/>
                  </a:defRPr>
                </a:lvl5pPr>
                <a:lvl6pPr marL="2223507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6pPr>
                <a:lvl7pPr marL="2680590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7pPr>
                <a:lvl8pPr marL="313767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8pPr>
                <a:lvl9pPr marL="3594752" indent="-150773" algn="l" defTabSz="807828" rtl="0" eaLnBrk="1" fontAlgn="base" hangingPunct="1">
                  <a:lnSpc>
                    <a:spcPct val="90000"/>
                  </a:lnSpc>
                  <a:spcBef>
                    <a:spcPct val="10000"/>
                  </a:spcBef>
                  <a:spcAft>
                    <a:spcPct val="0"/>
                  </a:spcAft>
                  <a:buSzPct val="100000"/>
                  <a:buChar char="–"/>
                  <a:defRPr sz="1300">
                    <a:solidFill>
                      <a:schemeClr val="tx1"/>
                    </a:solidFill>
                    <a:latin typeface="Helvetica" charset="0"/>
                    <a:ea typeface="+mn-ea"/>
                    <a:cs typeface="+mn-cs"/>
                  </a:defRPr>
                </a:lvl9pPr>
              </a:lstStyle>
              <a:p>
                <a:pPr marL="0" algn="just">
                  <a:spcBef>
                    <a:spcPts val="0"/>
                  </a:spcBef>
                </a:pPr>
                <a:r>
                  <a:rPr lang="it-IT" sz="1400" dirty="0"/>
                  <a:t>Model </a:t>
                </a:r>
                <a:r>
                  <a:rPr lang="it-IT" sz="1400" dirty="0" err="1"/>
                  <a:t>trained</a:t>
                </a:r>
                <a:r>
                  <a:rPr lang="it-IT" sz="1400" dirty="0"/>
                  <a:t> on flat ratio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sz="1400" i="1" dirty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0.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−0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r>
                  <a:rPr lang="it-IT" sz="1400" dirty="0"/>
                  <a:t> dataset. Results on a test beam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sz="1400" b="0" i="1" dirty="0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it-IT" sz="1400" i="1" dirty="0">
                        <a:latin typeface="Cambria Math" panose="02040503050406030204" pitchFamily="18" charset="0"/>
                      </a:rPr>
                      <m:t> = 0.5 </m:t>
                    </m:r>
                  </m:oMath>
                </a14:m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indent="0" algn="just">
                  <a:spcBef>
                    <a:spcPts val="0"/>
                  </a:spcBef>
                  <a:buNone/>
                </a:pPr>
                <a:endParaRPr lang="it-IT" sz="1400" dirty="0"/>
              </a:p>
              <a:p>
                <a:pPr marL="0" lvl="0" algn="just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it-IT" sz="1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it-IT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it-IT" sz="1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it-IT" sz="1400" i="1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sz="1400" i="1">
                        <a:latin typeface="Cambria Math" panose="02040503050406030204" pitchFamily="18" charset="0"/>
                      </a:rPr>
                      <m:t>0.0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it-IT" sz="1400" i="1">
                        <a:latin typeface="Cambria Math" panose="02040503050406030204" pitchFamily="18" charset="0"/>
                      </a:rPr>
                      <m:t>−0.0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1400" dirty="0"/>
              </a:p>
            </p:txBody>
          </p:sp>
        </mc:Choice>
        <mc:Fallback xmlns="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0843DC7E-2A2C-AF4D-D1A1-026B8F52A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999" y="1143000"/>
                <a:ext cx="4114801" cy="1503375"/>
              </a:xfrm>
              <a:prstGeom prst="rect">
                <a:avLst/>
              </a:prstGeom>
              <a:blipFill>
                <a:blip r:embed="rId3"/>
                <a:stretch>
                  <a:fillRect l="-2515" t="-32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28E0FEA-1BBA-A55D-8714-F190A97DEECE}"/>
              </a:ext>
            </a:extLst>
          </p:cNvPr>
          <p:cNvSpPr txBox="1"/>
          <p:nvPr/>
        </p:nvSpPr>
        <p:spPr>
          <a:xfrm>
            <a:off x="5565806" y="6290642"/>
            <a:ext cx="603793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Fig.19 </a:t>
            </a:r>
            <a:r>
              <a:rPr lang="it-IT" sz="900" b="1" dirty="0" err="1">
                <a:solidFill>
                  <a:srgbClr val="064308"/>
                </a:solidFill>
              </a:rPr>
              <a:t>Envelope</a:t>
            </a:r>
            <a:r>
              <a:rPr lang="it-IT" sz="900" b="1" dirty="0">
                <a:solidFill>
                  <a:srgbClr val="064308"/>
                </a:solidFill>
              </a:rPr>
              <a:t> study, beam size and </a:t>
            </a:r>
            <a:r>
              <a:rPr lang="it-IT" sz="900" b="1" dirty="0" err="1">
                <a:solidFill>
                  <a:srgbClr val="064308"/>
                </a:solidFill>
              </a:rPr>
              <a:t>emittance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evolution</a:t>
            </a:r>
            <a:r>
              <a:rPr lang="it-IT" sz="900" b="1" dirty="0">
                <a:solidFill>
                  <a:srgbClr val="064308"/>
                </a:solidFill>
              </a:rPr>
              <a:t> over 100,000 turns with 10x space charge force.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1965643-FD1F-906A-E725-0489743714EF}"/>
              </a:ext>
            </a:extLst>
          </p:cNvPr>
          <p:cNvGrpSpPr/>
          <p:nvPr/>
        </p:nvGrpSpPr>
        <p:grpSpPr>
          <a:xfrm>
            <a:off x="5229721" y="762000"/>
            <a:ext cx="6636909" cy="5497232"/>
            <a:chOff x="5229721" y="762000"/>
            <a:chExt cx="6636909" cy="549723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FBD9CF4-79A1-D70F-2F4D-609553C38615}"/>
                </a:ext>
              </a:extLst>
            </p:cNvPr>
            <p:cNvGrpSpPr/>
            <p:nvPr/>
          </p:nvGrpSpPr>
          <p:grpSpPr>
            <a:xfrm>
              <a:off x="8584775" y="777071"/>
              <a:ext cx="3281855" cy="5482161"/>
              <a:chOff x="8392510" y="620896"/>
              <a:chExt cx="3281855" cy="5482161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E8A4674-0D31-8F4D-DEF3-022D3EB127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92510" y="620896"/>
                <a:ext cx="3243223" cy="1828800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3AD4A9F-F13D-6C63-182A-19DF9B7802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28907" y="4274257"/>
                <a:ext cx="3245458" cy="1828800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0AD674D3-8EF0-D66C-6630-E5735CB58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92511" y="2490200"/>
                <a:ext cx="3243223" cy="18288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5C2530-6321-A579-D113-CF14C3F1246C}"/>
                </a:ext>
              </a:extLst>
            </p:cNvPr>
            <p:cNvGrpSpPr/>
            <p:nvPr/>
          </p:nvGrpSpPr>
          <p:grpSpPr>
            <a:xfrm>
              <a:off x="5229721" y="762000"/>
              <a:ext cx="3234647" cy="5426569"/>
              <a:chOff x="10136308" y="575513"/>
              <a:chExt cx="3234647" cy="542656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E2378A09-DB64-3129-CCF7-77D9596BF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36308" y="575513"/>
                <a:ext cx="3221511" cy="1828800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21CBE81-EFB4-3744-3873-3FC72F07D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149444" y="2449002"/>
                <a:ext cx="3221511" cy="182880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457B804-AD1C-237E-8F29-A22FE0796A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47117" y="4315955"/>
                <a:ext cx="3221511" cy="1686127"/>
              </a:xfrm>
              <a:prstGeom prst="rect">
                <a:avLst/>
              </a:prstGeom>
            </p:spPr>
          </p:pic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A2D44C1-66CF-1840-A819-152A4AB1B222}"/>
              </a:ext>
            </a:extLst>
          </p:cNvPr>
          <p:cNvGrpSpPr/>
          <p:nvPr/>
        </p:nvGrpSpPr>
        <p:grpSpPr>
          <a:xfrm>
            <a:off x="380999" y="3072073"/>
            <a:ext cx="4347497" cy="2046933"/>
            <a:chOff x="380999" y="3072073"/>
            <a:chExt cx="4347497" cy="2046933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7CB7535-2881-0721-1444-4E59BEA34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0999" y="3290206"/>
              <a:ext cx="2088751" cy="1828800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326B045-A96D-2946-A340-C21D9DC81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639745" y="3286249"/>
              <a:ext cx="2088751" cy="18288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CD58DE-8B7C-B405-E621-A8C0E3E3A33E}"/>
                </a:ext>
              </a:extLst>
            </p:cNvPr>
            <p:cNvSpPr txBox="1"/>
            <p:nvPr/>
          </p:nvSpPr>
          <p:spPr>
            <a:xfrm>
              <a:off x="938537" y="3072073"/>
              <a:ext cx="13474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37373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Analytical model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B57DC6-078B-8604-BCD3-EE0B695614B9}"/>
                </a:ext>
              </a:extLst>
            </p:cNvPr>
            <p:cNvSpPr txBox="1"/>
            <p:nvPr/>
          </p:nvSpPr>
          <p:spPr>
            <a:xfrm>
              <a:off x="3177883" y="3072074"/>
              <a:ext cx="12715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37373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Surrogate model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FE8A3E4-ED03-91CF-AC30-12092100564A}"/>
              </a:ext>
            </a:extLst>
          </p:cNvPr>
          <p:cNvSpPr txBox="1"/>
          <p:nvPr/>
        </p:nvSpPr>
        <p:spPr>
          <a:xfrm>
            <a:off x="1493654" y="5213808"/>
            <a:ext cx="21221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solidFill>
                  <a:srgbClr val="064308"/>
                </a:solidFill>
              </a:rPr>
              <a:t>Fig.18 Tune </a:t>
            </a:r>
            <a:r>
              <a:rPr lang="it-IT" sz="900" b="1" dirty="0" err="1">
                <a:solidFill>
                  <a:srgbClr val="064308"/>
                </a:solidFill>
              </a:rPr>
              <a:t>diagram</a:t>
            </a:r>
            <a:r>
              <a:rPr lang="it-IT" sz="900" b="1" dirty="0">
                <a:solidFill>
                  <a:srgbClr val="064308"/>
                </a:solidFill>
              </a:rPr>
              <a:t> </a:t>
            </a:r>
            <a:r>
              <a:rPr lang="it-IT" sz="900" b="1" dirty="0" err="1">
                <a:solidFill>
                  <a:srgbClr val="064308"/>
                </a:solidFill>
              </a:rPr>
              <a:t>comparison</a:t>
            </a:r>
            <a:r>
              <a:rPr lang="it-IT" sz="900" b="1" dirty="0">
                <a:solidFill>
                  <a:srgbClr val="064308"/>
                </a:solidFill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66486E-B272-BCC7-36F0-A34E1C6B8182}"/>
                  </a:ext>
                </a:extLst>
              </p:cNvPr>
              <p:cNvSpPr txBox="1"/>
              <p:nvPr/>
            </p:nvSpPr>
            <p:spPr>
              <a:xfrm>
                <a:off x="10808584" y="3251405"/>
                <a:ext cx="88723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0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𝐠𝐫𝐨𝐰𝐭𝐡</m:t>
                      </m:r>
                      <m:r>
                        <a:rPr lang="it-IT" sz="10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it-IT" sz="10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it-IT" sz="1000" b="1" i="0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 %</m:t>
                      </m:r>
                    </m:oMath>
                  </m:oMathPara>
                </a14:m>
                <a:endParaRPr lang="it-IT" sz="1000" b="1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66486E-B272-BCC7-36F0-A34E1C6B8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8584" y="3251405"/>
                <a:ext cx="887231" cy="153888"/>
              </a:xfrm>
              <a:prstGeom prst="rect">
                <a:avLst/>
              </a:prstGeom>
              <a:blipFill>
                <a:blip r:embed="rId12"/>
                <a:stretch>
                  <a:fillRect l="-2740" t="-3846" r="-1370" b="-3461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1236C252-6264-203A-F5AB-898A5BA74ACF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58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2FDA9-375A-BB78-8437-D60F1D2BC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16D9B2-A4DE-B0D6-1233-869B1187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213965"/>
            <a:ext cx="11988800" cy="424506"/>
          </a:xfrm>
        </p:spPr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056B96-1AF5-0F90-336E-156826568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851" y="885085"/>
            <a:ext cx="11887200" cy="533444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it-IT" sz="2000" dirty="0"/>
              <a:t>A simple MLP symplectic neural network here presented can be used as a surrogate model.</a:t>
            </a:r>
          </a:p>
          <a:p>
            <a:pPr algn="just">
              <a:lnSpc>
                <a:spcPct val="150000"/>
              </a:lnSpc>
            </a:pPr>
            <a:r>
              <a:rPr lang="it-IT" sz="2000" dirty="0"/>
              <a:t>Future </a:t>
            </a:r>
            <a:r>
              <a:rPr lang="it-IT" sz="2000" dirty="0" err="1"/>
              <a:t>validation</a:t>
            </a:r>
            <a:r>
              <a:rPr lang="it-IT" sz="2000" dirty="0"/>
              <a:t> work: </a:t>
            </a:r>
          </a:p>
          <a:p>
            <a:pPr lvl="1" algn="just">
              <a:lnSpc>
                <a:spcPct val="150000"/>
              </a:lnSpc>
            </a:pPr>
            <a:r>
              <a:rPr lang="it-IT" dirty="0">
                <a:solidFill>
                  <a:srgbClr val="25781A"/>
                </a:solidFill>
              </a:rPr>
              <a:t>Benchmark of the surrogate model vs. standard </a:t>
            </a:r>
            <a:r>
              <a:rPr lang="it-IT" dirty="0" err="1">
                <a:solidFill>
                  <a:srgbClr val="25781A"/>
                </a:solidFill>
              </a:rPr>
              <a:t>analytical</a:t>
            </a:r>
            <a:r>
              <a:rPr lang="it-IT" dirty="0">
                <a:solidFill>
                  <a:srgbClr val="25781A"/>
                </a:solidFill>
              </a:rPr>
              <a:t> </a:t>
            </a:r>
            <a:r>
              <a:rPr lang="it-IT" dirty="0" err="1">
                <a:solidFill>
                  <a:srgbClr val="25781A"/>
                </a:solidFill>
              </a:rPr>
              <a:t>methods</a:t>
            </a:r>
            <a:r>
              <a:rPr lang="it-IT" dirty="0">
                <a:solidFill>
                  <a:srgbClr val="25781A"/>
                </a:solidFill>
              </a:rPr>
              <a:t> for long </a:t>
            </a:r>
            <a:r>
              <a:rPr lang="it-IT" dirty="0" err="1">
                <a:solidFill>
                  <a:srgbClr val="25781A"/>
                </a:solidFill>
              </a:rPr>
              <a:t>term</a:t>
            </a:r>
            <a:r>
              <a:rPr lang="it-IT" dirty="0">
                <a:solidFill>
                  <a:srgbClr val="25781A"/>
                </a:solidFill>
              </a:rPr>
              <a:t> tracking ad multiple SC kicks.</a:t>
            </a:r>
          </a:p>
          <a:p>
            <a:pPr lvl="1" algn="just">
              <a:lnSpc>
                <a:spcPct val="150000"/>
              </a:lnSpc>
            </a:pPr>
            <a:r>
              <a:rPr lang="it-IT" dirty="0">
                <a:solidFill>
                  <a:srgbClr val="25781A"/>
                </a:solidFill>
              </a:rPr>
              <a:t>The current network is effective for </a:t>
            </a:r>
            <a:r>
              <a:rPr lang="it-IT" dirty="0" err="1">
                <a:solidFill>
                  <a:srgbClr val="25781A"/>
                </a:solidFill>
              </a:rPr>
              <a:t>Gaussian</a:t>
            </a:r>
            <a:r>
              <a:rPr lang="it-IT" dirty="0">
                <a:solidFill>
                  <a:srgbClr val="25781A"/>
                </a:solidFill>
              </a:rPr>
              <a:t> beam distributions but lacks the resolution for arbitrary distributions and beam size. </a:t>
            </a:r>
            <a:r>
              <a:rPr lang="it-IT" dirty="0" err="1">
                <a:solidFill>
                  <a:srgbClr val="25781A"/>
                </a:solidFill>
              </a:rPr>
              <a:t>Ongoing</a:t>
            </a:r>
            <a:r>
              <a:rPr lang="it-IT" dirty="0">
                <a:solidFill>
                  <a:srgbClr val="25781A"/>
                </a:solidFill>
              </a:rPr>
              <a:t> work </a:t>
            </a:r>
            <a:r>
              <a:rPr lang="it-IT" dirty="0" err="1">
                <a:solidFill>
                  <a:srgbClr val="25781A"/>
                </a:solidFill>
              </a:rPr>
              <a:t>aims</a:t>
            </a:r>
            <a:r>
              <a:rPr lang="it-IT" dirty="0">
                <a:solidFill>
                  <a:srgbClr val="25781A"/>
                </a:solidFill>
              </a:rPr>
              <a:t> to resolve </a:t>
            </a:r>
            <a:r>
              <a:rPr lang="it-IT" dirty="0" err="1">
                <a:solidFill>
                  <a:srgbClr val="25781A"/>
                </a:solidFill>
              </a:rPr>
              <a:t>this</a:t>
            </a:r>
            <a:r>
              <a:rPr lang="it-IT" dirty="0">
                <a:solidFill>
                  <a:srgbClr val="25781A"/>
                </a:solidFill>
              </a:rPr>
              <a:t>, </a:t>
            </a:r>
            <a:r>
              <a:rPr lang="it-IT" dirty="0" err="1">
                <a:solidFill>
                  <a:srgbClr val="25781A"/>
                </a:solidFill>
              </a:rPr>
              <a:t>likely</a:t>
            </a:r>
            <a:r>
              <a:rPr lang="it-IT" dirty="0">
                <a:solidFill>
                  <a:srgbClr val="25781A"/>
                </a:solidFill>
              </a:rPr>
              <a:t> </a:t>
            </a:r>
            <a:r>
              <a:rPr lang="it-IT" dirty="0" err="1">
                <a:solidFill>
                  <a:srgbClr val="25781A"/>
                </a:solidFill>
              </a:rPr>
              <a:t>through</a:t>
            </a:r>
            <a:r>
              <a:rPr lang="it-IT" dirty="0">
                <a:solidFill>
                  <a:srgbClr val="25781A"/>
                </a:solidFill>
              </a:rPr>
              <a:t> a full 3D </a:t>
            </a:r>
            <a:r>
              <a:rPr lang="it-IT" dirty="0" err="1">
                <a:solidFill>
                  <a:srgbClr val="25781A"/>
                </a:solidFill>
              </a:rPr>
              <a:t>method</a:t>
            </a:r>
            <a:r>
              <a:rPr lang="it-IT" dirty="0">
                <a:solidFill>
                  <a:srgbClr val="25781A"/>
                </a:solidFill>
              </a:rPr>
              <a:t>.</a:t>
            </a:r>
          </a:p>
          <a:p>
            <a:pPr lvl="0" algn="just">
              <a:lnSpc>
                <a:spcPct val="150000"/>
              </a:lnSpc>
            </a:pPr>
            <a:r>
              <a:rPr lang="it-IT" sz="2000" dirty="0"/>
              <a:t>Long-term goals: this work can highlight the advantages of neural networks for long-term tracking calculations. The final aim is to generate a surrogate map that models space charge globally throughout the lattice, rather than just locally (similarly to the </a:t>
            </a:r>
            <a:r>
              <a:rPr lang="it-IT" sz="2000" dirty="0" err="1"/>
              <a:t>analytical</a:t>
            </a:r>
            <a:r>
              <a:rPr lang="it-IT" sz="2000" dirty="0"/>
              <a:t> models).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it-IT" sz="2000" dirty="0"/>
          </a:p>
          <a:p>
            <a:pPr marL="0" indent="0" algn="just">
              <a:lnSpc>
                <a:spcPct val="100000"/>
              </a:lnSpc>
              <a:buNone/>
            </a:pPr>
            <a:endParaRPr lang="it-IT" sz="200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881F82B1-283C-1B01-8399-15BAC01D0487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CB58A-14E1-F8E0-E887-A4DEEBBB2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5">
            <a:extLst>
              <a:ext uri="{FF2B5EF4-FFF2-40B4-BE49-F238E27FC236}">
                <a16:creationId xmlns:a16="http://schemas.microsoft.com/office/drawing/2014/main" id="{E16A3AD7-0429-8B3F-775B-74CE5000A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276600"/>
            <a:ext cx="9296400" cy="1338269"/>
          </a:xfrm>
        </p:spPr>
        <p:txBody>
          <a:bodyPr/>
          <a:lstStyle/>
          <a:p>
            <a:r>
              <a:rPr lang="it-IT" sz="4800" dirty="0"/>
              <a:t>Tha</a:t>
            </a:r>
            <a:r>
              <a:rPr lang="en-US" sz="4800" dirty="0"/>
              <a:t>n</a:t>
            </a:r>
            <a:r>
              <a:rPr lang="it-IT" sz="4800" dirty="0"/>
              <a:t>k </a:t>
            </a:r>
            <a:r>
              <a:rPr lang="it-IT" sz="4800" dirty="0" err="1"/>
              <a:t>you</a:t>
            </a:r>
            <a:r>
              <a:rPr lang="it-IT" sz="4800" dirty="0"/>
              <a:t> for </a:t>
            </a:r>
            <a:r>
              <a:rPr lang="it-IT" sz="4800" dirty="0" err="1"/>
              <a:t>your</a:t>
            </a:r>
            <a:r>
              <a:rPr lang="it-IT" sz="4800" dirty="0"/>
              <a:t> atte</a:t>
            </a:r>
            <a:r>
              <a:rPr lang="en-US" sz="4800" dirty="0"/>
              <a:t>n</a:t>
            </a:r>
            <a:r>
              <a:rPr lang="it-IT" sz="4800" dirty="0" err="1"/>
              <a:t>tio</a:t>
            </a:r>
            <a:r>
              <a:rPr lang="en-US" sz="4800" dirty="0"/>
              <a:t>n!</a:t>
            </a: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2902969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A38516-9574-110F-2FCE-8FC5DE774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59" y="206630"/>
            <a:ext cx="11988800" cy="424506"/>
          </a:xfrm>
        </p:spPr>
        <p:txBody>
          <a:bodyPr/>
          <a:lstStyle/>
          <a:p>
            <a:r>
              <a:rPr lang="it-IT" dirty="0" err="1"/>
              <a:t>References</a:t>
            </a: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33588-5028-C491-04D6-7EF934463F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Slide 17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4ADBE93-9475-CF86-8EA9-0CD1ED5D5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0599"/>
            <a:ext cx="11734800" cy="5448517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[1] Bartosik, H., F. </a:t>
            </a:r>
            <a:r>
              <a:rPr lang="en-US" sz="1200" dirty="0" err="1"/>
              <a:t>Asvesta</a:t>
            </a:r>
            <a:r>
              <a:rPr lang="en-US" sz="1200" dirty="0"/>
              <a:t>, A. </a:t>
            </a:r>
            <a:r>
              <a:rPr lang="en-US" sz="1200" dirty="0" err="1"/>
              <a:t>Huschauer</a:t>
            </a:r>
            <a:r>
              <a:rPr lang="en-US" sz="1200" dirty="0"/>
              <a:t>, Y. </a:t>
            </a:r>
            <a:r>
              <a:rPr lang="en-US" sz="1200" dirty="0" err="1"/>
              <a:t>Papaphilippou</a:t>
            </a:r>
            <a:r>
              <a:rPr lang="en-US" sz="1200" dirty="0"/>
              <a:t>, and F. Schmidt. "Space charge induced losses in the CERN injector complex." Journal of Instrumentation 15, no. 07 (2020): P07021-P07021.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[2] Jeon, Dong-O., L. Groening, and G. Franchetti. "Fourth order resonance of a high intensity linear accelerator." Physical Review Special Topics—Accelerators and Beams 12, no. 5 (2009): 054204.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[3] Cousineau, S., S. Y. Lee, J. A. Holmes, V. Danilov, and A. Fedotov. "Space charge induced resonance excitation in high intensity rings." Physical Review Special Topics—Accelerators and Beams 6, no. 3 (2003): 034205.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[4] </a:t>
            </a:r>
            <a:r>
              <a:rPr lang="fr-FR" sz="1200" dirty="0"/>
              <a:t>3D </a:t>
            </a:r>
            <a:r>
              <a:rPr lang="fr-FR" sz="1200" dirty="0" err="1"/>
              <a:t>gaussian</a:t>
            </a:r>
            <a:r>
              <a:rPr lang="fr-FR" sz="1200" dirty="0"/>
              <a:t> distribution S. </a:t>
            </a:r>
            <a:r>
              <a:rPr lang="fr-FR" sz="1200" dirty="0" err="1"/>
              <a:t>Kheifets</a:t>
            </a:r>
            <a:r>
              <a:rPr lang="fr-FR" sz="1200" dirty="0"/>
              <a:t> notes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fr-FR" sz="1200" dirty="0"/>
              <a:t>[5]</a:t>
            </a:r>
            <a:r>
              <a:rPr lang="it-IT" sz="1200" dirty="0"/>
              <a:t> Bassetti, M., and G. A. Erskine. </a:t>
            </a:r>
            <a:r>
              <a:rPr lang="it-IT" sz="1200" dirty="0" err="1"/>
              <a:t>n.d.</a:t>
            </a:r>
            <a:r>
              <a:rPr lang="it-IT" sz="1200" dirty="0"/>
              <a:t> </a:t>
            </a:r>
            <a:r>
              <a:rPr lang="it-IT" sz="1200" i="1" dirty="0"/>
              <a:t>CLOSED EXPRESSION FOR THE ELECTRICAL FIELD OF A TWO-DIMENSIONAL GAUSSIAN CHARGE</a:t>
            </a:r>
            <a:r>
              <a:rPr lang="it-IT" sz="12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[6] </a:t>
            </a:r>
            <a:r>
              <a:rPr lang="it-IT" sz="1200" dirty="0"/>
              <a:t>Qiang, </a:t>
            </a:r>
            <a:r>
              <a:rPr lang="it-IT" sz="1200" dirty="0" err="1"/>
              <a:t>Ji</a:t>
            </a:r>
            <a:r>
              <a:rPr lang="it-IT" sz="1200" dirty="0"/>
              <a:t>. 2025. “Two-and-a-Half </a:t>
            </a:r>
            <a:r>
              <a:rPr lang="it-IT" sz="1200" dirty="0" err="1"/>
              <a:t>Dimensional</a:t>
            </a:r>
            <a:r>
              <a:rPr lang="it-IT" sz="1200" dirty="0"/>
              <a:t> </a:t>
            </a:r>
            <a:r>
              <a:rPr lang="it-IT" sz="1200" dirty="0" err="1"/>
              <a:t>Symplectic</a:t>
            </a:r>
            <a:r>
              <a:rPr lang="it-IT" sz="1200" dirty="0"/>
              <a:t> Space-</a:t>
            </a:r>
            <a:r>
              <a:rPr lang="it-IT" sz="1200" dirty="0" err="1"/>
              <a:t>Charge</a:t>
            </a:r>
            <a:r>
              <a:rPr lang="it-IT" sz="1200" dirty="0"/>
              <a:t> Solver.” </a:t>
            </a:r>
            <a:r>
              <a:rPr lang="it-IT" sz="1200" i="1" dirty="0" err="1"/>
              <a:t>Physical</a:t>
            </a:r>
            <a:r>
              <a:rPr lang="it-IT" sz="1200" i="1" dirty="0"/>
              <a:t> Review Accelerators and Beams</a:t>
            </a:r>
            <a:r>
              <a:rPr lang="it-IT" sz="1200" dirty="0"/>
              <a:t> 28 (11): 114602. </a:t>
            </a:r>
            <a:r>
              <a:rPr lang="it-IT" sz="1200" dirty="0">
                <a:hlinkClick r:id="rId2"/>
              </a:rPr>
              <a:t>https://doi.org/10.1103/npx1-nclt</a:t>
            </a:r>
            <a:r>
              <a:rPr lang="it-IT" sz="12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[7] Meiss, James D. "</a:t>
            </a:r>
            <a:r>
              <a:rPr lang="en-US" sz="1200" dirty="0" err="1"/>
              <a:t>Symplectic</a:t>
            </a:r>
            <a:r>
              <a:rPr lang="en-US" sz="1200" dirty="0"/>
              <a:t> maps, variational principles, and transport." Reviews of Modern Physics 64, no. 3 (1992): 795.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[8] </a:t>
            </a:r>
            <a:r>
              <a:rPr lang="en-US" sz="1200" dirty="0" err="1"/>
              <a:t>Svozil</a:t>
            </a:r>
            <a:r>
              <a:rPr lang="en-US" sz="1200" dirty="0"/>
              <a:t>, Daniel, Vladimir Kvasnicka, and Jiri Pospichal. "Introduction to multi-layer feed-forward neural networks." Chemometrics and intelligent laboratory systems 39, no. 1 (1997): 43-62.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[9] https://github.com/ykkan/WSTrack.jl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[10]</a:t>
            </a:r>
            <a:r>
              <a:rPr lang="it-IT" sz="1200" dirty="0"/>
              <a:t> Jin, P., Zhang, Z., Zhu, A., Tang, Y., Karniadakis, G.E., 2020. </a:t>
            </a:r>
            <a:r>
              <a:rPr lang="it-IT" sz="1200" dirty="0" err="1"/>
              <a:t>SympNets</a:t>
            </a:r>
            <a:r>
              <a:rPr lang="it-IT" sz="1200" dirty="0"/>
              <a:t>: </a:t>
            </a:r>
            <a:r>
              <a:rPr lang="it-IT" sz="1200" dirty="0" err="1"/>
              <a:t>Intrinsic</a:t>
            </a:r>
            <a:r>
              <a:rPr lang="it-IT" sz="1200" dirty="0"/>
              <a:t> </a:t>
            </a:r>
            <a:r>
              <a:rPr lang="it-IT" sz="1200" dirty="0" err="1"/>
              <a:t>structure-preserving</a:t>
            </a:r>
            <a:r>
              <a:rPr lang="it-IT" sz="1200" dirty="0"/>
              <a:t> </a:t>
            </a:r>
            <a:r>
              <a:rPr lang="it-IT" sz="1200" dirty="0" err="1"/>
              <a:t>symplectic</a:t>
            </a:r>
            <a:r>
              <a:rPr lang="it-IT" sz="1200" dirty="0"/>
              <a:t> networks for </a:t>
            </a:r>
            <a:r>
              <a:rPr lang="it-IT" sz="1200" dirty="0" err="1"/>
              <a:t>identifying</a:t>
            </a:r>
            <a:r>
              <a:rPr lang="it-IT" sz="1200" dirty="0"/>
              <a:t> </a:t>
            </a:r>
            <a:r>
              <a:rPr lang="it-IT" sz="1200" dirty="0" err="1"/>
              <a:t>Hamiltonian</a:t>
            </a:r>
            <a:r>
              <a:rPr lang="it-IT" sz="1200" dirty="0"/>
              <a:t> systems.</a:t>
            </a: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[11] Li, Y., Xu, D., Hao, Y., 2025. Construction of approximate invariants for nonintegrable Hamiltonian systems. Phys. Rev. Accel. Beams 28, 074001.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[12] </a:t>
            </a:r>
            <a:r>
              <a:rPr lang="en-US" sz="1200" dirty="0" err="1"/>
              <a:t>Karniadakis</a:t>
            </a:r>
            <a:r>
              <a:rPr lang="en-US" sz="1200" dirty="0"/>
              <a:t>, George Em, Ioannis G. </a:t>
            </a:r>
            <a:r>
              <a:rPr lang="en-US" sz="1200" dirty="0" err="1"/>
              <a:t>Kevrekidis</a:t>
            </a:r>
            <a:r>
              <a:rPr lang="en-US" sz="1200" dirty="0"/>
              <a:t>, Lu </a:t>
            </a:r>
            <a:r>
              <a:rPr lang="en-US" sz="1200" dirty="0" err="1"/>
              <a:t>Lu</a:t>
            </a:r>
            <a:r>
              <a:rPr lang="en-US" sz="1200" dirty="0"/>
              <a:t>, Paris </a:t>
            </a:r>
            <a:r>
              <a:rPr lang="en-US" sz="1200" dirty="0" err="1"/>
              <a:t>Perdikaris</a:t>
            </a:r>
            <a:r>
              <a:rPr lang="en-US" sz="1200" dirty="0"/>
              <a:t>, Sifan Wang, and Liu Yang. "Physics-informed machine learning." Nature Reviews Physics 3, no. 6 (2021): 422-440.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200" dirty="0"/>
              <a:t>[13] Zhang, Peixuan, and </a:t>
            </a:r>
            <a:r>
              <a:rPr lang="en-US" sz="1200" dirty="0" err="1"/>
              <a:t>Zhiping</a:t>
            </a:r>
            <a:r>
              <a:rPr lang="en-US" sz="1200" dirty="0"/>
              <a:t> Qiu. "Equation-driven generalized Hamiltonian neural networks with </a:t>
            </a:r>
            <a:r>
              <a:rPr lang="en-US" sz="1200" dirty="0" err="1"/>
              <a:t>symplectic</a:t>
            </a:r>
            <a:r>
              <a:rPr lang="en-US" sz="1200" dirty="0"/>
              <a:t> propagation for structural dynamics." Computational Mechanics (2026): 1-31.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it-IT" sz="120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A54C1A7A-D355-45F5-2681-57E9455E63F4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146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3128B-F97C-0B54-B910-956DDF92A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5B88AE-28D2-6415-D397-4D54FB0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78394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Symplectic</a:t>
            </a:r>
            <a:r>
              <a:rPr lang="en-US" dirty="0"/>
              <a:t> FNN as a Surrogate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DFE4EF7C-1616-DAFF-EF68-0CF7F20222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5310" y="892697"/>
                <a:ext cx="5247290" cy="2841103"/>
              </a:xfrm>
            </p:spPr>
            <p:txBody>
              <a:bodyPr/>
              <a:lstStyle/>
              <a:p>
                <a:pPr algn="just"/>
                <a:r>
                  <a:rPr lang="it-IT" sz="1600" dirty="0"/>
                  <a:t>The FNN </a:t>
                </a:r>
                <a:r>
                  <a:rPr lang="it-IT" sz="1600" dirty="0" err="1"/>
                  <a:t>is</a:t>
                </a:r>
                <a:r>
                  <a:rPr lang="it-IT" sz="1600" dirty="0"/>
                  <a:t> </a:t>
                </a:r>
                <a:r>
                  <a:rPr lang="it-IT" sz="1600" dirty="0" err="1"/>
                  <a:t>constructed</a:t>
                </a:r>
                <a:r>
                  <a:rPr lang="it-IT" sz="1600" dirty="0"/>
                  <a:t> </a:t>
                </a:r>
                <a:r>
                  <a:rPr lang="it-IT" sz="1600" dirty="0" err="1"/>
                  <a:t>as</a:t>
                </a:r>
                <a:r>
                  <a:rPr lang="it-IT" sz="1600" dirty="0"/>
                  <a:t> a Multi-Layer </a:t>
                </a:r>
                <a:r>
                  <a:rPr lang="it-IT" sz="1600" dirty="0" err="1"/>
                  <a:t>Perceptron</a:t>
                </a:r>
                <a:r>
                  <a:rPr lang="it-IT" sz="1600" dirty="0"/>
                  <a:t> (MLP) with </a:t>
                </a:r>
                <a14:m>
                  <m:oMath xmlns:m="http://schemas.openxmlformats.org/officeDocument/2006/math">
                    <m:r>
                      <a:rPr lang="it-IT" sz="16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it-IT" sz="1600" dirty="0" err="1"/>
                  <a:t>hidden</a:t>
                </a:r>
                <a:r>
                  <a:rPr lang="it-IT" sz="1600" dirty="0"/>
                  <a:t> </a:t>
                </a:r>
                <a:r>
                  <a:rPr lang="it-IT" sz="1600" dirty="0" err="1"/>
                  <a:t>layers</a:t>
                </a:r>
                <a:r>
                  <a:rPr lang="it-IT" sz="1600" dirty="0"/>
                  <a:t>. </a:t>
                </a:r>
                <a:r>
                  <a:rPr lang="it-IT" sz="1600" dirty="0" err="1"/>
                  <a:t>It</a:t>
                </a:r>
                <a:r>
                  <a:rPr lang="it-IT" sz="1600" dirty="0"/>
                  <a:t> </a:t>
                </a:r>
                <a:r>
                  <a:rPr lang="it-IT" sz="1600" dirty="0" err="1"/>
                  <a:t>maps</a:t>
                </a:r>
                <a:r>
                  <a:rPr lang="it-IT" sz="1600" dirty="0"/>
                  <a:t> the high-</a:t>
                </a:r>
                <a:r>
                  <a:rPr lang="it-IT" sz="1600" dirty="0" err="1"/>
                  <a:t>dimensional</a:t>
                </a:r>
                <a:r>
                  <a:rPr lang="it-IT" sz="1600" dirty="0"/>
                  <a:t> input </a:t>
                </a:r>
                <a:r>
                  <a:rPr lang="it-IT" sz="1600" dirty="0" err="1"/>
                  <a:t>vector</a:t>
                </a:r>
                <a:r>
                  <a:rPr lang="it-IT" sz="1600" dirty="0"/>
                  <a:t> to a single, </a:t>
                </a:r>
                <a:r>
                  <a:rPr lang="it-IT" sz="1600" dirty="0" err="1"/>
                  <a:t>unitless</a:t>
                </a:r>
                <a:r>
                  <a:rPr lang="it-IT" sz="1600" dirty="0"/>
                  <a:t> scalar </a:t>
                </a:r>
                <a:r>
                  <a:rPr lang="it-IT" sz="1600" dirty="0" err="1"/>
                  <a:t>potential</a:t>
                </a:r>
                <a:r>
                  <a:rPr lang="it-IT" sz="1600" dirty="0"/>
                  <a:t> </a:t>
                </a:r>
                <a14:m>
                  <m:oMath xmlns:m="http://schemas.openxmlformats.org/officeDocument/2006/math">
                    <m:r>
                      <a:rPr lang="it-IT" sz="16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it-IT" sz="1600" dirty="0"/>
              </a:p>
              <a:p>
                <a:pPr algn="just"/>
                <a:endParaRPr lang="it-IT" sz="1600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sz="160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it-IT" sz="1600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it-IT" sz="16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it-IT" sz="16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it-IT" sz="16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it-IT" sz="16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it-IT" sz="16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it-IT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it-IT" sz="160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sz="1600" dirty="0"/>
              </a:p>
              <a:p>
                <a:pPr marL="0" indent="0" algn="just">
                  <a:buNone/>
                </a:pPr>
                <a:endParaRPr lang="it-IT" sz="1600" dirty="0"/>
              </a:p>
              <a:p>
                <a:pPr algn="just"/>
                <a:r>
                  <a:rPr lang="it-IT" sz="1600" dirty="0"/>
                  <a:t>With </a:t>
                </a:r>
                <a14:m>
                  <m:oMath xmlns:m="http://schemas.openxmlformats.org/officeDocument/2006/math"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it-IT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latin typeface="Cambria Math" panose="02040503050406030204" pitchFamily="18" charset="0"/>
                          </a:rPr>
                          <m:t>1,2,…,</m:t>
                        </m:r>
                        <m:sSub>
                          <m:sSubPr>
                            <m:ctrlPr>
                              <a:rPr lang="it-IT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it-IT" sz="16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sz="1600" dirty="0"/>
                  <a:t> </a:t>
                </a:r>
                <a:r>
                  <a:rPr lang="it-IT" sz="1600" dirty="0" err="1"/>
                  <a:t>hidden</a:t>
                </a:r>
                <a:r>
                  <a:rPr lang="it-IT" sz="1600" dirty="0"/>
                  <a:t> </a:t>
                </a:r>
                <a:r>
                  <a:rPr lang="it-IT" sz="1600" dirty="0" err="1"/>
                  <a:t>layers</a:t>
                </a:r>
                <a:r>
                  <a:rPr lang="it-IT" sz="1600" dirty="0"/>
                  <a:t>, the </a:t>
                </a:r>
                <a:r>
                  <a:rPr lang="it-IT" sz="1600" dirty="0" err="1"/>
                  <a:t>forward</a:t>
                </a:r>
                <a:r>
                  <a:rPr lang="it-IT" sz="1600" dirty="0"/>
                  <a:t> </a:t>
                </a:r>
                <a:r>
                  <a:rPr lang="it-IT" sz="1600" dirty="0" err="1"/>
                  <a:t>propagation</a:t>
                </a:r>
                <a:r>
                  <a:rPr lang="it-IT" sz="1600" dirty="0"/>
                  <a:t> </a:t>
                </a:r>
                <a:r>
                  <a:rPr lang="it-IT" sz="1600" dirty="0" err="1"/>
                  <a:t>is</a:t>
                </a:r>
                <a:r>
                  <a:rPr lang="it-IT" sz="1600" dirty="0"/>
                  <a:t> </a:t>
                </a:r>
                <a:r>
                  <a:rPr lang="it-IT" sz="1600" dirty="0" err="1"/>
                  <a:t>defined</a:t>
                </a:r>
                <a:r>
                  <a:rPr lang="it-IT" sz="1600" dirty="0"/>
                  <a:t> by a linear </a:t>
                </a:r>
                <a:r>
                  <a:rPr lang="it-IT" sz="1600" dirty="0" err="1"/>
                  <a:t>transformation</a:t>
                </a:r>
                <a:r>
                  <a:rPr lang="it-IT" sz="1600" dirty="0"/>
                  <a:t> </a:t>
                </a:r>
                <a:r>
                  <a:rPr lang="it-IT" sz="1600" dirty="0" err="1"/>
                  <a:t>followed</a:t>
                </a:r>
                <a:r>
                  <a:rPr lang="it-IT" sz="1600" dirty="0"/>
                  <a:t> by a non-linear </a:t>
                </a:r>
                <a:r>
                  <a:rPr lang="it-IT" sz="1600" dirty="0" err="1"/>
                  <a:t>activation</a:t>
                </a:r>
                <a:r>
                  <a:rPr lang="it-IT" sz="1600" dirty="0"/>
                  <a:t> </a:t>
                </a:r>
                <a:r>
                  <a:rPr lang="it-IT" sz="1600" dirty="0" err="1"/>
                  <a:t>function</a:t>
                </a:r>
                <a:r>
                  <a:rPr lang="it-IT" sz="1600" dirty="0"/>
                  <a:t> </a:t>
                </a:r>
                <a14:m>
                  <m:oMath xmlns:m="http://schemas.openxmlformats.org/officeDocument/2006/math">
                    <m:r>
                      <a:rPr lang="it-IT" sz="1600" b="0" i="1" smtClean="0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it-IT" sz="1600" dirty="0"/>
                  <a:t> (</a:t>
                </a:r>
                <a:r>
                  <a:rPr lang="it-IT" sz="1600" dirty="0" err="1"/>
                  <a:t>SiLU</a:t>
                </a:r>
                <a:r>
                  <a:rPr lang="it-IT" sz="1600" dirty="0"/>
                  <a:t>, Tanh…).</a:t>
                </a:r>
              </a:p>
            </p:txBody>
          </p:sp>
        </mc:Choice>
        <mc:Fallback xmlns="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DFE4EF7C-1616-DAFF-EF68-0CF7F20222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5310" y="892697"/>
                <a:ext cx="5247290" cy="2841103"/>
              </a:xfrm>
              <a:blipFill>
                <a:blip r:embed="rId3"/>
                <a:stretch>
                  <a:fillRect l="-2207" t="-2998" r="-2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FB111DE5-24EC-CD77-B259-D284D168930C}"/>
              </a:ext>
            </a:extLst>
          </p:cNvPr>
          <p:cNvGrpSpPr/>
          <p:nvPr/>
        </p:nvGrpSpPr>
        <p:grpSpPr>
          <a:xfrm>
            <a:off x="1613338" y="3733800"/>
            <a:ext cx="2651234" cy="1422922"/>
            <a:chOff x="1387366" y="4215878"/>
            <a:chExt cx="2651234" cy="14229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7A6D0AF-DC6B-89EA-3663-7EEA4C4F84C5}"/>
                    </a:ext>
                  </a:extLst>
                </p:cNvPr>
                <p:cNvSpPr txBox="1"/>
                <p:nvPr/>
              </p:nvSpPr>
              <p:spPr>
                <a:xfrm>
                  <a:off x="1553787" y="4324421"/>
                  <a:ext cx="2318392" cy="11739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d>
                              <m:d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</m:d>
                          </m:sup>
                        </m:sSup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14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  <m:d>
                          <m:dPr>
                            <m:ctrlP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  <m:sSup>
                              <m:sSup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it-IT" sz="14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14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oMath>
                    </m:oMathPara>
                  </a14:m>
                  <a:endParaRPr lang="it-IT" sz="1400" dirty="0">
                    <a:solidFill>
                      <a:srgbClr val="064308"/>
                    </a:solidFill>
                  </a:endParaRPr>
                </a:p>
                <a:p>
                  <a:endParaRPr lang="it-IT" sz="1400" dirty="0">
                    <a:solidFill>
                      <a:srgbClr val="064308"/>
                    </a:solidFill>
                  </a:endParaRPr>
                </a:p>
                <a:p>
                  <a:r>
                    <a:rPr lang="it-IT" sz="1100" dirty="0">
                      <a:solidFill>
                        <a:srgbClr val="064308"/>
                      </a:solidFill>
                    </a:rPr>
                    <a:t>with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it-IT" sz="11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1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it-IT" sz="11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1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</m:oMath>
                  </a14:m>
                  <a:r>
                    <a:rPr lang="it-IT" sz="1100" dirty="0">
                      <a:solidFill>
                        <a:srgbClr val="064308"/>
                      </a:solidFill>
                    </a:rPr>
                    <a:t>: learnable weight matrices 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it-IT" sz="11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1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d>
                            <m:dPr>
                              <m:ctrlPr>
                                <a:rPr lang="it-IT" sz="11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1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</m:oMath>
                  </a14:m>
                  <a:r>
                    <a:rPr lang="it-IT" sz="1100" dirty="0">
                      <a:solidFill>
                        <a:srgbClr val="064308"/>
                      </a:solidFill>
                    </a:rPr>
                    <a:t>: </a:t>
                  </a:r>
                  <a:r>
                    <a:rPr lang="it-IT" sz="1100" dirty="0" err="1">
                      <a:solidFill>
                        <a:srgbClr val="064308"/>
                      </a:solidFill>
                    </a:rPr>
                    <a:t>bias</a:t>
                  </a:r>
                  <a:r>
                    <a:rPr lang="it-IT" sz="1100" dirty="0">
                      <a:solidFill>
                        <a:srgbClr val="064308"/>
                      </a:solidFill>
                    </a:rPr>
                    <a:t> </a:t>
                  </a:r>
                  <a:r>
                    <a:rPr lang="it-IT" sz="1100" dirty="0" err="1">
                      <a:solidFill>
                        <a:srgbClr val="064308"/>
                      </a:solidFill>
                    </a:rPr>
                    <a:t>vector</a:t>
                  </a:r>
                  <a:r>
                    <a:rPr lang="it-IT" sz="1100" dirty="0">
                      <a:solidFill>
                        <a:srgbClr val="064308"/>
                      </a:solidFill>
                    </a:rPr>
                    <a:t>s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it-IT" sz="11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1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p>
                          <m:d>
                            <m:dPr>
                              <m:ctrlPr>
                                <a:rPr lang="it-IT" sz="11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1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it-IT" sz="11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</m:oMath>
                  </a14:m>
                  <a:r>
                    <a:rPr lang="it-IT" sz="1100" dirty="0">
                      <a:solidFill>
                        <a:srgbClr val="064308"/>
                      </a:solidFill>
                    </a:rPr>
                    <a:t>: </a:t>
                  </a:r>
                  <a:r>
                    <a:rPr lang="it-IT" sz="1100" dirty="0" err="1">
                      <a:solidFill>
                        <a:srgbClr val="064308"/>
                      </a:solidFill>
                    </a:rPr>
                    <a:t>previous</a:t>
                  </a:r>
                  <a:r>
                    <a:rPr lang="it-IT" sz="1100" dirty="0">
                      <a:solidFill>
                        <a:srgbClr val="064308"/>
                      </a:solidFill>
                    </a:rPr>
                    <a:t> </a:t>
                  </a:r>
                  <a:r>
                    <a:rPr lang="it-IT" sz="1100" dirty="0" err="1">
                      <a:solidFill>
                        <a:srgbClr val="064308"/>
                      </a:solidFill>
                    </a:rPr>
                    <a:t>layer</a:t>
                  </a:r>
                  <a:r>
                    <a:rPr lang="it-IT" sz="1100" dirty="0">
                      <a:solidFill>
                        <a:srgbClr val="064308"/>
                      </a:solidFill>
                    </a:rPr>
                    <a:t> outputs </a:t>
                  </a: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7A6D0AF-DC6B-89EA-3663-7EEA4C4F84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3787" y="4324421"/>
                  <a:ext cx="2318392" cy="1173976"/>
                </a:xfrm>
                <a:prstGeom prst="rect">
                  <a:avLst/>
                </a:prstGeom>
                <a:blipFill>
                  <a:blip r:embed="rId4"/>
                  <a:stretch>
                    <a:fillRect l="-3947" r="-1316" b="-67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56A57EE9-E655-1C2C-4D47-007E8597F64D}"/>
                </a:ext>
              </a:extLst>
            </p:cNvPr>
            <p:cNvSpPr/>
            <p:nvPr/>
          </p:nvSpPr>
          <p:spPr>
            <a:xfrm>
              <a:off x="1387366" y="4215878"/>
              <a:ext cx="2651234" cy="1422922"/>
            </a:xfrm>
            <a:prstGeom prst="round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C4322FF-4A76-1BBB-DA1E-BD5FF9CF4F53}"/>
              </a:ext>
            </a:extLst>
          </p:cNvPr>
          <p:cNvSpPr txBox="1"/>
          <p:nvPr/>
        </p:nvSpPr>
        <p:spPr>
          <a:xfrm>
            <a:off x="315310" y="5363063"/>
            <a:ext cx="4419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rgbClr val="064308"/>
                </a:solidFill>
              </a:rPr>
              <a:t>The </a:t>
            </a:r>
            <a:r>
              <a:rPr lang="it-IT" sz="1200" dirty="0" err="1">
                <a:solidFill>
                  <a:srgbClr val="064308"/>
                </a:solidFill>
              </a:rPr>
              <a:t>losses</a:t>
            </a:r>
            <a:r>
              <a:rPr lang="it-IT" sz="1200" dirty="0">
                <a:solidFill>
                  <a:srgbClr val="064308"/>
                </a:solidFill>
              </a:rPr>
              <a:t> are </a:t>
            </a:r>
            <a:r>
              <a:rPr lang="it-IT" sz="1200" dirty="0" err="1">
                <a:solidFill>
                  <a:srgbClr val="064308"/>
                </a:solidFill>
              </a:rPr>
              <a:t>calculated</a:t>
            </a:r>
            <a:r>
              <a:rPr lang="it-IT" sz="1200" dirty="0">
                <a:solidFill>
                  <a:srgbClr val="064308"/>
                </a:solidFill>
              </a:rPr>
              <a:t> </a:t>
            </a:r>
            <a:r>
              <a:rPr lang="it-IT" sz="1200" dirty="0" err="1">
                <a:solidFill>
                  <a:srgbClr val="064308"/>
                </a:solidFill>
              </a:rPr>
              <a:t>through</a:t>
            </a:r>
            <a:r>
              <a:rPr lang="it-IT" sz="1200" dirty="0">
                <a:solidFill>
                  <a:srgbClr val="064308"/>
                </a:solidFill>
              </a:rPr>
              <a:t> the MSE </a:t>
            </a:r>
            <a:r>
              <a:rPr lang="it-IT" sz="1200" dirty="0" err="1">
                <a:solidFill>
                  <a:srgbClr val="064308"/>
                </a:solidFill>
              </a:rPr>
              <a:t>loss</a:t>
            </a:r>
            <a:r>
              <a:rPr lang="it-IT" sz="1200" dirty="0">
                <a:solidFill>
                  <a:srgbClr val="064308"/>
                </a:solidFill>
              </a:rPr>
              <a:t> </a:t>
            </a:r>
            <a:r>
              <a:rPr lang="it-IT" sz="1200" dirty="0" err="1">
                <a:solidFill>
                  <a:srgbClr val="064308"/>
                </a:solidFill>
              </a:rPr>
              <a:t>function</a:t>
            </a:r>
            <a:r>
              <a:rPr lang="it-IT" sz="1200" dirty="0">
                <a:solidFill>
                  <a:srgbClr val="064308"/>
                </a:solidFill>
              </a:rPr>
              <a:t>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1943A4B-A9AF-FA6F-0275-1A088B93E043}"/>
              </a:ext>
            </a:extLst>
          </p:cNvPr>
          <p:cNvGrpSpPr/>
          <p:nvPr/>
        </p:nvGrpSpPr>
        <p:grpSpPr>
          <a:xfrm>
            <a:off x="1719755" y="5735631"/>
            <a:ext cx="2438400" cy="459344"/>
            <a:chOff x="1387366" y="4215878"/>
            <a:chExt cx="2651234" cy="14229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65ABC7E-6F6A-0DB7-66A3-9FF209182D73}"/>
                    </a:ext>
                  </a:extLst>
                </p:cNvPr>
                <p:cNvSpPr txBox="1"/>
                <p:nvPr/>
              </p:nvSpPr>
              <p:spPr>
                <a:xfrm>
                  <a:off x="1553846" y="4339005"/>
                  <a:ext cx="2318275" cy="102120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it-IT" sz="110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  <m:r>
                          <a:rPr lang="it-IT" sz="1100" b="0" i="1" smtClean="0">
                            <a:solidFill>
                              <a:srgbClr val="06430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sz="11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11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 sz="11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it-IT" sz="1100" b="0" i="1" smtClean="0">
                                <a:solidFill>
                                  <a:srgbClr val="064308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it-IT" sz="11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it-IT" sz="1100" b="0" i="0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it-IT" sz="1100" b="0" i="0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Δ</m:t>
                                    </m:r>
                                    <m:sSub>
                                      <m:sSubPr>
                                        <m:ctrlPr>
                                          <a:rPr lang="it-IT" sz="11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it-IT" sz="11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it-IT" sz="11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𝑡𝑟𝑢𝑒</m:t>
                                        </m:r>
                                      </m:sub>
                                    </m:sSub>
                                    <m:r>
                                      <a:rPr lang="it-IT" sz="1100" b="0" i="1" smtClean="0">
                                        <a:solidFill>
                                          <a:srgbClr val="064308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d>
                                      <m:dPr>
                                        <m:ctrlPr>
                                          <a:rPr lang="it-IT" sz="11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sz="11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p>
                                          <m:sSupPr>
                                            <m:ctrlPr>
                                              <a:rPr lang="it-IT" sz="1100" b="0" i="0" smtClean="0">
                                                <a:solidFill>
                                                  <a:srgbClr val="064308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it-IT" sz="1100" b="0" i="0" smtClean="0">
                                                <a:solidFill>
                                                  <a:srgbClr val="064308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Σ</m:t>
                                            </m:r>
                                          </m:e>
                                          <m:sup>
                                            <m:r>
                                              <a:rPr lang="it-IT" sz="1100" b="0" i="1" smtClean="0">
                                                <a:solidFill>
                                                  <a:srgbClr val="064308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−1</m:t>
                                            </m:r>
                                          </m:sup>
                                        </m:sSup>
                                        <m:sSub>
                                          <m:sSubPr>
                                            <m:ctrlPr>
                                              <a:rPr lang="it-IT" sz="1100" b="0" i="0" smtClean="0">
                                                <a:solidFill>
                                                  <a:srgbClr val="064308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it-IT" sz="1100" b="0" i="0" smtClean="0">
                                                <a:solidFill>
                                                  <a:srgbClr val="064308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∇</m:t>
                                            </m:r>
                                          </m:e>
                                          <m:sub>
                                            <m:acc>
                                              <m:accPr>
                                                <m:chr m:val="̂"/>
                                                <m:ctrlPr>
                                                  <a:rPr lang="it-IT" sz="1100" b="0" i="1" smtClean="0">
                                                    <a:solidFill>
                                                      <a:srgbClr val="064308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it-IT" sz="1100" b="0" i="1" smtClean="0">
                                                    <a:solidFill>
                                                      <a:srgbClr val="064308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𝑞</m:t>
                                                </m:r>
                                              </m:e>
                                            </m:acc>
                                          </m:sub>
                                        </m:sSub>
                                        <m:r>
                                          <a:rPr lang="it-IT" sz="1100" b="0" i="1" smtClean="0">
                                            <a:solidFill>
                                              <a:srgbClr val="064308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it-IT" sz="1100" b="0" i="1" smtClean="0">
                                    <a:solidFill>
                                      <a:srgbClr val="064308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oMath>
                    </m:oMathPara>
                  </a14:m>
                  <a:endParaRPr lang="it-IT" sz="1100" dirty="0">
                    <a:solidFill>
                      <a:srgbClr val="064308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65ABC7E-6F6A-0DB7-66A3-9FF209182D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3846" y="4339005"/>
                  <a:ext cx="2318275" cy="1021209"/>
                </a:xfrm>
                <a:prstGeom prst="rect">
                  <a:avLst/>
                </a:prstGeom>
                <a:blipFill>
                  <a:blip r:embed="rId5"/>
                  <a:stretch>
                    <a:fillRect l="-4286" t="-188889" b="-28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838E8FE9-541A-7E9E-258E-C7B27C9F8216}"/>
                </a:ext>
              </a:extLst>
            </p:cNvPr>
            <p:cNvSpPr/>
            <p:nvPr/>
          </p:nvSpPr>
          <p:spPr>
            <a:xfrm>
              <a:off x="1387366" y="4215878"/>
              <a:ext cx="2651234" cy="1422922"/>
            </a:xfrm>
            <a:prstGeom prst="roundRect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A90C54B-EF7A-0F50-FA1B-BB1F097C2B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3732046"/>
            <a:ext cx="1515649" cy="27449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94C56D-AFDF-B2EC-2CC0-75CA53E1FC21}"/>
              </a:ext>
            </a:extLst>
          </p:cNvPr>
          <p:cNvSpPr txBox="1"/>
          <p:nvPr/>
        </p:nvSpPr>
        <p:spPr>
          <a:xfrm>
            <a:off x="7957656" y="3842343"/>
            <a:ext cx="18894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rgbClr val="064308"/>
                </a:solidFill>
              </a:rPr>
              <a:t>The model </a:t>
            </a:r>
            <a:r>
              <a:rPr lang="it-IT" sz="1200" dirty="0" err="1">
                <a:solidFill>
                  <a:srgbClr val="064308"/>
                </a:solidFill>
              </a:rPr>
              <a:t>has</a:t>
            </a:r>
            <a:r>
              <a:rPr lang="it-IT" sz="1200" dirty="0">
                <a:solidFill>
                  <a:srgbClr val="064308"/>
                </a:solidFill>
              </a:rPr>
              <a:t> </a:t>
            </a:r>
            <a:r>
              <a:rPr lang="it-IT" sz="1200" dirty="0" err="1">
                <a:solidFill>
                  <a:srgbClr val="064308"/>
                </a:solidFill>
              </a:rPr>
              <a:t>been</a:t>
            </a:r>
            <a:r>
              <a:rPr lang="it-IT" sz="1200" dirty="0">
                <a:solidFill>
                  <a:srgbClr val="064308"/>
                </a:solidFill>
              </a:rPr>
              <a:t> </a:t>
            </a:r>
            <a:r>
              <a:rPr lang="it-IT" sz="1200" dirty="0" err="1">
                <a:solidFill>
                  <a:srgbClr val="064308"/>
                </a:solidFill>
              </a:rPr>
              <a:t>trained</a:t>
            </a:r>
            <a:r>
              <a:rPr lang="it-IT" sz="1200" dirty="0">
                <a:solidFill>
                  <a:srgbClr val="064308"/>
                </a:solidFill>
              </a:rPr>
              <a:t> </a:t>
            </a:r>
            <a:r>
              <a:rPr lang="it-IT" sz="1200" dirty="0" err="1">
                <a:solidFill>
                  <a:srgbClr val="064308"/>
                </a:solidFill>
              </a:rPr>
              <a:t>using</a:t>
            </a:r>
            <a:r>
              <a:rPr lang="it-IT" sz="1200" dirty="0">
                <a:solidFill>
                  <a:srgbClr val="064308"/>
                </a:solidFill>
              </a:rPr>
              <a:t> the Tanh </a:t>
            </a:r>
            <a:r>
              <a:rPr lang="it-IT" sz="1200" dirty="0" err="1">
                <a:solidFill>
                  <a:srgbClr val="064308"/>
                </a:solidFill>
              </a:rPr>
              <a:t>as</a:t>
            </a:r>
            <a:r>
              <a:rPr lang="it-IT" sz="1200" dirty="0">
                <a:solidFill>
                  <a:srgbClr val="064308"/>
                </a:solidFill>
              </a:rPr>
              <a:t> </a:t>
            </a:r>
            <a:r>
              <a:rPr lang="it-IT" sz="1200" dirty="0" err="1">
                <a:solidFill>
                  <a:srgbClr val="064308"/>
                </a:solidFill>
              </a:rPr>
              <a:t>activation</a:t>
            </a:r>
            <a:r>
              <a:rPr lang="it-IT" sz="1200" dirty="0">
                <a:solidFill>
                  <a:srgbClr val="064308"/>
                </a:solidFill>
              </a:rPr>
              <a:t> </a:t>
            </a:r>
            <a:r>
              <a:rPr lang="it-IT" sz="1200" dirty="0" err="1">
                <a:solidFill>
                  <a:srgbClr val="064308"/>
                </a:solidFill>
              </a:rPr>
              <a:t>function</a:t>
            </a:r>
            <a:endParaRPr lang="it-IT" sz="1200" dirty="0">
              <a:solidFill>
                <a:srgbClr val="064308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02D049B-6CD6-C674-0CB6-A028B10E1168}"/>
              </a:ext>
            </a:extLst>
          </p:cNvPr>
          <p:cNvGrpSpPr/>
          <p:nvPr/>
        </p:nvGrpSpPr>
        <p:grpSpPr>
          <a:xfrm>
            <a:off x="6248402" y="905948"/>
            <a:ext cx="5628288" cy="2523052"/>
            <a:chOff x="6248402" y="905948"/>
            <a:chExt cx="5628288" cy="252305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44C9A4B-1974-FD66-BE53-A7E8F3485BAB}"/>
                </a:ext>
              </a:extLst>
            </p:cNvPr>
            <p:cNvGrpSpPr/>
            <p:nvPr/>
          </p:nvGrpSpPr>
          <p:grpSpPr>
            <a:xfrm>
              <a:off x="6248402" y="905948"/>
              <a:ext cx="5628288" cy="2523052"/>
              <a:chOff x="6161671" y="2106372"/>
              <a:chExt cx="5817795" cy="252305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B1CD9F03-D959-1522-539D-722ECD2B2DA2}"/>
                      </a:ext>
                    </a:extLst>
                  </p:cNvPr>
                  <p:cNvSpPr txBox="1"/>
                  <p:nvPr/>
                </p:nvSpPr>
                <p:spPr>
                  <a:xfrm>
                    <a:off x="6319200" y="2279725"/>
                    <a:ext cx="5510764" cy="3684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it-IT" sz="16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it-IT" sz="1600" b="1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sz="1600" b="1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</m:acc>
                              <m:r>
                                <a:rPr lang="it-IT" sz="16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  <m:r>
                                <a:rPr lang="it-IT" sz="16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d>
                                <m:dPr>
                                  <m:ctrlPr>
                                    <a:rPr lang="it-IT" sz="1600" b="1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it-IT" sz="1600" b="1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1600" b="1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𝑾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it-IT" sz="16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sz="16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it-IT" sz="16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16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it-IT" sz="16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sz="1600" b="0" i="1" smtClean="0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d>
                          <m:r>
                            <a:rPr lang="it-IT" sz="16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</m:d>
                            </m:sup>
                          </m:sSup>
                          <m:r>
                            <a:rPr lang="it-IT" sz="16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sz="16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6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r>
                            <a:rPr lang="it-IT" sz="16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  →   </m:t>
                          </m:r>
                          <m:r>
                            <m:rPr>
                              <m:sty m:val="p"/>
                            </m:rPr>
                            <a:rPr lang="it-IT" sz="16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it-IT" sz="1600" b="1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it-IT" sz="16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=−</m:t>
                          </m:r>
                          <m:sSub>
                            <m:sSubPr>
                              <m:ctrlPr>
                                <a:rPr lang="it-IT" sz="1600" b="0" i="0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it-IT" sz="1600" b="0" i="0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  <m:r>
                            <a:rPr lang="it-IT" sz="1600" b="1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oMath>
                      </m:oMathPara>
                    </a14:m>
                    <a:endParaRPr lang="it-IT" sz="1600" b="1" dirty="0">
                      <a:solidFill>
                        <a:srgbClr val="064308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B1CD9F03-D959-1522-539D-722ECD2B2DA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19200" y="2279725"/>
                    <a:ext cx="5510764" cy="3684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343" r="-229" b="-327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2376BD4E-1DEF-72DA-9932-D7A5BBE51CAE}"/>
                      </a:ext>
                    </a:extLst>
                  </p:cNvPr>
                  <p:cNvSpPr txBox="1"/>
                  <p:nvPr/>
                </p:nvSpPr>
                <p:spPr>
                  <a:xfrm>
                    <a:off x="7697467" y="2724424"/>
                    <a:ext cx="2746201" cy="113883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it-IT" sz="16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it-IT" sz="160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sub>
                          </m:sSub>
                          <m:r>
                            <a:rPr lang="it-IT" sz="1600" b="1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it-IT" sz="1600" b="1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it-IT" sz="16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sz="16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sz="16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sz="16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̂"/>
                                          <m:ctrlPr>
                                            <a:rPr lang="it-IT" sz="1600" b="1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it-IT" sz="1600" b="1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𝒒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>
                                        <a:rPr lang="it-IT" sz="1600" b="0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it-IT" sz="1600" b="1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𝒒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sz="16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1600" b="0" i="0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it-IT" sz="1600" b="0" i="0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acc>
                                <m:accPr>
                                  <m:chr m:val="̂"/>
                                  <m:ctrlPr>
                                    <a:rPr lang="it-IT" sz="160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sz="160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</m:acc>
                            </m:sub>
                          </m:sSub>
                          <m:r>
                            <a:rPr lang="it-IT" sz="1600" b="1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it-IT" sz="1600" b="1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  → </m:t>
                          </m:r>
                        </m:oMath>
                      </m:oMathPara>
                    </a14:m>
                    <a:endParaRPr lang="it-IT" sz="1600" b="0" i="0" dirty="0">
                      <a:solidFill>
                        <a:srgbClr val="064308"/>
                      </a:solidFill>
                      <a:latin typeface="Cambria Math" panose="02040503050406030204" pitchFamily="18" charset="0"/>
                    </a:endParaRPr>
                  </a:p>
                  <a:p>
                    <a:endParaRPr lang="it-IT" sz="1600" b="0" i="0" dirty="0">
                      <a:solidFill>
                        <a:srgbClr val="064308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it-IT" sz="16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it-IT" sz="1600" b="1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  <m:r>
                            <a:rPr lang="it-IT" sz="1600" b="1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=−</m:t>
                          </m:r>
                          <m:sSup>
                            <m:sSupPr>
                              <m:ctrlPr>
                                <a:rPr lang="it-IT" sz="1600" b="1" i="0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600" b="1" i="0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𝚺</m:t>
                              </m:r>
                            </m:e>
                            <m:sup>
                              <m:r>
                                <a:rPr lang="it-IT" sz="1600" b="1" i="0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1600" b="1" i="0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16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it-IT" sz="1600" b="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acc>
                                <m:accPr>
                                  <m:chr m:val="̂"/>
                                  <m:ctrlPr>
                                    <a:rPr lang="it-IT" sz="160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sz="160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</m:acc>
                            </m:sub>
                          </m:sSub>
                          <m:r>
                            <a:rPr lang="it-IT" sz="1600" b="1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  <m:d>
                            <m:dPr>
                              <m:ctrlPr>
                                <a:rPr lang="it-IT" sz="160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it-IT" sz="160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sz="160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</m:acc>
                              <m: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  <m:r>
                                <a:rPr lang="it-IT" sz="1600" b="1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sSup>
                                <m:sSupPr>
                                  <m:ctrlPr>
                                    <a:rPr lang="it-IT" sz="1600" b="1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1600" b="1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it-IT" sz="1600" b="1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1600" b="1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𝒍</m:t>
                                      </m:r>
                                    </m:e>
                                  </m:d>
                                </m:sup>
                              </m:sSup>
                              <m:sSup>
                                <m:sSupPr>
                                  <m:ctrlPr>
                                    <a:rPr lang="it-IT" sz="1600" b="1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1600" b="1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it-IT" sz="1600" b="1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1600" b="1" i="1" smtClean="0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𝒍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oMath>
                      </m:oMathPara>
                    </a14:m>
                    <a:endParaRPr lang="it-IT" sz="1600" dirty="0"/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2376BD4E-1DEF-72DA-9932-D7A5BBE51CA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97467" y="2724424"/>
                    <a:ext cx="2746201" cy="113883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064" b="-374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8ABF2F0-FB22-1224-4ECB-C4BF9B735F1D}"/>
                  </a:ext>
                </a:extLst>
              </p:cNvPr>
              <p:cNvSpPr/>
              <p:nvPr/>
            </p:nvSpPr>
            <p:spPr>
              <a:xfrm>
                <a:off x="6161671" y="2106372"/>
                <a:ext cx="5817795" cy="2523052"/>
              </a:xfrm>
              <a:prstGeom prst="roundRect">
                <a:avLst/>
              </a:prstGeom>
              <a:noFill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9A96DBF-BE80-A4C8-1AEC-7025E2E42F8A}"/>
                    </a:ext>
                  </a:extLst>
                </p:cNvPr>
                <p:cNvSpPr txBox="1"/>
                <p:nvPr/>
              </p:nvSpPr>
              <p:spPr>
                <a:xfrm>
                  <a:off x="6400800" y="2882301"/>
                  <a:ext cx="5147546" cy="4314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it-IT" sz="1200" dirty="0">
                      <a:solidFill>
                        <a:srgbClr val="064308"/>
                      </a:solidFill>
                    </a:rPr>
                    <a:t>Note </a:t>
                  </a:r>
                  <a:r>
                    <a:rPr lang="it-IT" sz="1200" dirty="0" err="1">
                      <a:solidFill>
                        <a:srgbClr val="064308"/>
                      </a:solidFill>
                    </a:rPr>
                    <a:t>also</a:t>
                  </a:r>
                  <a:r>
                    <a:rPr lang="it-IT" sz="1200" dirty="0">
                      <a:solidFill>
                        <a:srgbClr val="064308"/>
                      </a:solidFill>
                    </a:rPr>
                    <a:t> </a:t>
                  </a:r>
                  <a:r>
                    <a:rPr lang="it-IT" sz="1200" dirty="0" err="1">
                      <a:solidFill>
                        <a:srgbClr val="064308"/>
                      </a:solidFill>
                    </a:rPr>
                    <a:t>that</a:t>
                  </a:r>
                  <a:r>
                    <a:rPr lang="it-IT" sz="1200" dirty="0">
                      <a:solidFill>
                        <a:srgbClr val="064308"/>
                      </a:solidFill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it-IT" sz="12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sz="12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sSup>
                        <m:sSupPr>
                          <m:ctrlP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d>
                            <m:dPr>
                              <m:ctrlP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it-IT" sz="1200" dirty="0">
                    <a:solidFill>
                      <a:srgbClr val="064308"/>
                    </a:solidFill>
                  </a:endParaRPr>
                </a:p>
                <a:p>
                  <a:r>
                    <a:rPr lang="it-IT" sz="1200" dirty="0">
                      <a:solidFill>
                        <a:srgbClr val="064308"/>
                      </a:solidFill>
                    </a:rPr>
                    <a:t>Then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sz="120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it-IT" sz="1200" b="1" i="1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it-IT" sz="1200" i="1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it-IT" sz="120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sz="120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it-IT" sz="12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it-IT" sz="1200" b="1" i="1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it-IT" sz="120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it-IT" sz="120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sz="120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it-IT" sz="12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d>
                        <m:dPr>
                          <m:ctrlP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</m:d>
                            </m:sup>
                          </m:sSup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200" b="0" i="1" smtClean="0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r>
                                    <a:rPr lang="it-IT" sz="1200" b="0" i="1" smtClean="0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it-IT" sz="1200" b="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it-IT" sz="12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sz="1200" b="0" i="0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it-IT" sz="1200" b="0" i="1" smtClean="0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d>
                        <m:dPr>
                          <m:ctrlPr>
                            <a:rPr lang="it-IT" sz="120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sz="12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2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it-IT" sz="120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20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r>
                                    <a:rPr lang="it-IT" sz="120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it-IT" sz="12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20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it-IT" sz="120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20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a14:m>
                  <a:endParaRPr lang="it-IT" sz="1200" dirty="0">
                    <a:solidFill>
                      <a:srgbClr val="064308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9A96DBF-BE80-A4C8-1AEC-7025E2E42F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0800" y="2882301"/>
                  <a:ext cx="5147546" cy="431400"/>
                </a:xfrm>
                <a:prstGeom prst="rect">
                  <a:avLst/>
                </a:prstGeom>
                <a:blipFill>
                  <a:blip r:embed="rId9"/>
                  <a:stretch>
                    <a:fillRect l="-1777" t="-9859" b="-1549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9DEE8C9-A105-BDAA-F598-FA134BBC0AAA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792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284092A-72E3-1A16-49A1-59A77F313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21ADCB-FE78-65D2-F657-5D1429D9A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78394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Symplectic</a:t>
            </a:r>
            <a:r>
              <a:rPr lang="en-US" dirty="0"/>
              <a:t> FNN as a Surrogate model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9E6553B-EB93-FE27-7457-3BD96C952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43000"/>
            <a:ext cx="4561490" cy="2552885"/>
          </a:xfrm>
        </p:spPr>
        <p:txBody>
          <a:bodyPr/>
          <a:lstStyle/>
          <a:p>
            <a:pPr lvl="0" algn="just"/>
            <a:r>
              <a:rPr lang="it-IT" sz="1400" dirty="0"/>
              <a:t>The surrogate model </a:t>
            </a:r>
            <a:r>
              <a:rPr lang="it-IT" sz="1400" dirty="0" err="1"/>
              <a:t>successfully</a:t>
            </a:r>
            <a:r>
              <a:rPr lang="it-IT" sz="1400" dirty="0"/>
              <a:t> </a:t>
            </a:r>
            <a:r>
              <a:rPr lang="it-IT" sz="1400" dirty="0" err="1"/>
              <a:t>captures</a:t>
            </a:r>
            <a:r>
              <a:rPr lang="it-IT" sz="1400" dirty="0"/>
              <a:t> the </a:t>
            </a:r>
            <a:r>
              <a:rPr lang="it-IT" sz="1400" dirty="0" err="1"/>
              <a:t>sharp</a:t>
            </a:r>
            <a:r>
              <a:rPr lang="it-IT" sz="1400" dirty="0"/>
              <a:t>, non-linear </a:t>
            </a:r>
            <a:r>
              <a:rPr lang="it-IT" sz="1400" dirty="0" err="1"/>
              <a:t>physical</a:t>
            </a:r>
            <a:r>
              <a:rPr lang="it-IT" sz="1400" dirty="0"/>
              <a:t> </a:t>
            </a:r>
            <a:r>
              <a:rPr lang="it-IT" sz="1400" dirty="0" err="1"/>
              <a:t>gradients</a:t>
            </a:r>
            <a:r>
              <a:rPr lang="it-IT" sz="1400" dirty="0"/>
              <a:t> </a:t>
            </a:r>
            <a:r>
              <a:rPr lang="it-IT" sz="1400" dirty="0" err="1"/>
              <a:t>near</a:t>
            </a:r>
            <a:r>
              <a:rPr lang="it-IT" sz="1400" dirty="0"/>
              <a:t> the beam core.</a:t>
            </a:r>
          </a:p>
          <a:p>
            <a:pPr lvl="0" algn="just"/>
            <a:r>
              <a:rPr lang="it-IT" sz="1400" dirty="0"/>
              <a:t>Tight clustering </a:t>
            </a:r>
            <a:r>
              <a:rPr lang="it-IT" sz="1400" dirty="0" err="1"/>
              <a:t>along</a:t>
            </a:r>
            <a:r>
              <a:rPr lang="it-IT" sz="1400" dirty="0"/>
              <a:t> the red </a:t>
            </a:r>
            <a:r>
              <a:rPr lang="it-IT" sz="1400" dirty="0" err="1"/>
              <a:t>dashed</a:t>
            </a:r>
            <a:r>
              <a:rPr lang="it-IT" sz="1400" dirty="0"/>
              <a:t> line </a:t>
            </a:r>
            <a:r>
              <a:rPr lang="it-IT" sz="1400" dirty="0" err="1"/>
              <a:t>indicates</a:t>
            </a:r>
            <a:r>
              <a:rPr lang="it-IT" sz="1400" dirty="0"/>
              <a:t> </a:t>
            </a:r>
            <a:r>
              <a:rPr lang="it-IT" sz="1400" dirty="0" err="1"/>
              <a:t>highly</a:t>
            </a:r>
            <a:r>
              <a:rPr lang="it-IT" sz="1400" dirty="0"/>
              <a:t> accurate </a:t>
            </a:r>
            <a:r>
              <a:rPr lang="it-IT" sz="1400" dirty="0" err="1"/>
              <a:t>individual</a:t>
            </a:r>
            <a:r>
              <a:rPr lang="it-IT" sz="1400" dirty="0"/>
              <a:t> </a:t>
            </a:r>
            <a:r>
              <a:rPr lang="it-IT" sz="1400" dirty="0" err="1"/>
              <a:t>particle</a:t>
            </a:r>
            <a:r>
              <a:rPr lang="it-IT" sz="1400" dirty="0"/>
              <a:t> </a:t>
            </a:r>
            <a:r>
              <a:rPr lang="it-IT" sz="1400" dirty="0" err="1"/>
              <a:t>predictions</a:t>
            </a:r>
            <a:r>
              <a:rPr lang="it-IT" sz="1400" dirty="0"/>
              <a:t> (</a:t>
            </a:r>
            <a:r>
              <a:rPr lang="it-IT" sz="1400" dirty="0" err="1"/>
              <a:t>Fig.a</a:t>
            </a:r>
            <a:r>
              <a:rPr lang="it-IT" sz="1400" dirty="0"/>
              <a:t>).</a:t>
            </a:r>
          </a:p>
          <a:p>
            <a:pPr lvl="0" algn="just"/>
            <a:r>
              <a:rPr lang="it-IT" sz="1400" dirty="0" err="1"/>
              <a:t>Predicted</a:t>
            </a:r>
            <a:r>
              <a:rPr lang="it-IT" sz="1400" dirty="0"/>
              <a:t> </a:t>
            </a:r>
            <a:r>
              <a:rPr lang="it-IT" sz="1400" dirty="0" err="1"/>
              <a:t>variance</a:t>
            </a:r>
            <a:r>
              <a:rPr lang="it-IT" sz="1400" dirty="0"/>
              <a:t> (</a:t>
            </a:r>
            <a:r>
              <a:rPr lang="it-IT" sz="1400" dirty="0" err="1"/>
              <a:t>shaded</a:t>
            </a:r>
            <a:r>
              <a:rPr lang="it-IT" sz="1400" dirty="0"/>
              <a:t> </a:t>
            </a:r>
            <a:r>
              <a:rPr lang="it-IT" sz="1400" dirty="0" err="1"/>
              <a:t>orange</a:t>
            </a:r>
            <a:r>
              <a:rPr lang="it-IT" sz="1400" dirty="0"/>
              <a:t> </a:t>
            </a:r>
            <a:r>
              <a:rPr lang="it-IT" sz="1400" dirty="0" err="1"/>
              <a:t>regions</a:t>
            </a:r>
            <a:r>
              <a:rPr lang="it-IT" sz="1400" dirty="0"/>
              <a:t>) </a:t>
            </a:r>
            <a:r>
              <a:rPr lang="it-IT" sz="1400" dirty="0" err="1"/>
              <a:t>accurately</a:t>
            </a:r>
            <a:r>
              <a:rPr lang="it-IT" sz="1400" dirty="0"/>
              <a:t> </a:t>
            </a:r>
            <a:r>
              <a:rPr lang="it-IT" sz="1400" dirty="0" err="1"/>
              <a:t>reflects</a:t>
            </a:r>
            <a:r>
              <a:rPr lang="it-IT" sz="1400" dirty="0"/>
              <a:t> the </a:t>
            </a:r>
            <a:r>
              <a:rPr lang="it-IT" sz="1400" dirty="0" err="1"/>
              <a:t>true</a:t>
            </a:r>
            <a:r>
              <a:rPr lang="it-IT" sz="1400" dirty="0"/>
              <a:t> data spread in </a:t>
            </a:r>
            <a:r>
              <a:rPr lang="it-IT" sz="1400" dirty="0" err="1"/>
              <a:t>Fig.b</a:t>
            </a:r>
            <a:r>
              <a:rPr lang="it-IT" sz="14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587660-AF7B-DF95-A3A6-E7599FF0A6DC}"/>
              </a:ext>
            </a:extLst>
          </p:cNvPr>
          <p:cNvSpPr txBox="1"/>
          <p:nvPr/>
        </p:nvSpPr>
        <p:spPr>
          <a:xfrm>
            <a:off x="7355606" y="5638800"/>
            <a:ext cx="2861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800" dirty="0">
                <a:solidFill>
                  <a:srgbClr val="064308"/>
                </a:solidFill>
              </a:rPr>
              <a:t>Figure </a:t>
            </a:r>
            <a:r>
              <a:rPr lang="it-IT" sz="800" dirty="0" err="1">
                <a:solidFill>
                  <a:srgbClr val="064308"/>
                </a:solidFill>
              </a:rPr>
              <a:t>b.Predicted</a:t>
            </a:r>
            <a:r>
              <a:rPr lang="it-IT" sz="800" dirty="0">
                <a:solidFill>
                  <a:srgbClr val="064308"/>
                </a:solidFill>
              </a:rPr>
              <a:t> </a:t>
            </a:r>
            <a:r>
              <a:rPr lang="it-IT" sz="800" dirty="0" err="1">
                <a:solidFill>
                  <a:srgbClr val="064308"/>
                </a:solidFill>
              </a:rPr>
              <a:t>mean</a:t>
            </a:r>
            <a:r>
              <a:rPr lang="it-IT" sz="800" dirty="0">
                <a:solidFill>
                  <a:srgbClr val="064308"/>
                </a:solidFill>
              </a:rPr>
              <a:t> kicks (</a:t>
            </a:r>
            <a:r>
              <a:rPr lang="it-IT" sz="800" dirty="0" err="1">
                <a:solidFill>
                  <a:srgbClr val="064308"/>
                </a:solidFill>
              </a:rPr>
              <a:t>orange</a:t>
            </a:r>
            <a:r>
              <a:rPr lang="it-IT" sz="800" dirty="0">
                <a:solidFill>
                  <a:srgbClr val="064308"/>
                </a:solidFill>
              </a:rPr>
              <a:t>) </a:t>
            </a:r>
            <a:r>
              <a:rPr lang="it-IT" sz="800" dirty="0" err="1">
                <a:solidFill>
                  <a:srgbClr val="064308"/>
                </a:solidFill>
              </a:rPr>
              <a:t>perfectly</a:t>
            </a:r>
            <a:r>
              <a:rPr lang="it-IT" sz="800" dirty="0">
                <a:solidFill>
                  <a:srgbClr val="064308"/>
                </a:solidFill>
              </a:rPr>
              <a:t> track the </a:t>
            </a:r>
            <a:r>
              <a:rPr lang="it-IT" sz="800" dirty="0" err="1">
                <a:solidFill>
                  <a:srgbClr val="064308"/>
                </a:solidFill>
              </a:rPr>
              <a:t>true</a:t>
            </a:r>
            <a:r>
              <a:rPr lang="it-IT" sz="800" dirty="0">
                <a:solidFill>
                  <a:srgbClr val="064308"/>
                </a:solidFill>
              </a:rPr>
              <a:t> </a:t>
            </a:r>
            <a:r>
              <a:rPr lang="it-IT" sz="800" dirty="0" err="1">
                <a:solidFill>
                  <a:srgbClr val="064308"/>
                </a:solidFill>
              </a:rPr>
              <a:t>mean</a:t>
            </a:r>
            <a:r>
              <a:rPr lang="it-IT" sz="800" dirty="0">
                <a:solidFill>
                  <a:srgbClr val="064308"/>
                </a:solidFill>
              </a:rPr>
              <a:t> kicks (blue) </a:t>
            </a:r>
            <a:r>
              <a:rPr lang="it-IT" sz="800" dirty="0" err="1">
                <a:solidFill>
                  <a:srgbClr val="064308"/>
                </a:solidFill>
              </a:rPr>
              <a:t>across</a:t>
            </a:r>
            <a:r>
              <a:rPr lang="it-IT" sz="800" dirty="0">
                <a:solidFill>
                  <a:srgbClr val="064308"/>
                </a:solidFill>
              </a:rPr>
              <a:t> </a:t>
            </a:r>
            <a:r>
              <a:rPr lang="it-IT" sz="800" dirty="0" err="1">
                <a:solidFill>
                  <a:srgbClr val="064308"/>
                </a:solidFill>
              </a:rPr>
              <a:t>all</a:t>
            </a:r>
            <a:r>
              <a:rPr lang="it-IT" sz="800" dirty="0">
                <a:solidFill>
                  <a:srgbClr val="064308"/>
                </a:solidFill>
              </a:rPr>
              <a:t> </a:t>
            </a:r>
            <a:r>
              <a:rPr lang="it-IT" sz="800" dirty="0" err="1">
                <a:solidFill>
                  <a:srgbClr val="064308"/>
                </a:solidFill>
              </a:rPr>
              <a:t>spatial</a:t>
            </a:r>
            <a:r>
              <a:rPr lang="it-IT" sz="800" dirty="0">
                <a:solidFill>
                  <a:srgbClr val="064308"/>
                </a:solidFill>
              </a:rPr>
              <a:t> </a:t>
            </a:r>
            <a:r>
              <a:rPr lang="it-IT" sz="800" dirty="0" err="1">
                <a:solidFill>
                  <a:srgbClr val="064308"/>
                </a:solidFill>
              </a:rPr>
              <a:t>coordinates</a:t>
            </a:r>
            <a:r>
              <a:rPr lang="it-IT" sz="800" dirty="0">
                <a:solidFill>
                  <a:srgbClr val="064308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738C0E-B5A2-8212-4B98-228852F03A97}"/>
                  </a:ext>
                </a:extLst>
              </p:cNvPr>
              <p:cNvSpPr txBox="1"/>
              <p:nvPr/>
            </p:nvSpPr>
            <p:spPr>
              <a:xfrm>
                <a:off x="77397" y="3117564"/>
                <a:ext cx="456149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Arial" panose="020B0604020202020204" pitchFamily="34" charset="0"/>
                  <a:buChar char="•"/>
                </a:pP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The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dominant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peak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at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zero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confirms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exceptionally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high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precision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for the core beam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distribution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(</a:t>
                </a:r>
                <a14:m>
                  <m:oMath xmlns:m="http://schemas.openxmlformats.org/officeDocument/2006/math">
                    <m:r>
                      <a:rPr lang="it-IT" sz="1100" smtClean="0">
                        <a:solidFill>
                          <a:srgbClr val="064308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it-IT" sz="1100" i="0">
                        <a:solidFill>
                          <a:srgbClr val="064308"/>
                        </a:solidFill>
                        <a:latin typeface="Cambria Math" panose="02040503050406030204" pitchFamily="18" charset="0"/>
                      </a:rPr>
                      <m:t>99%</m:t>
                    </m:r>
                  </m:oMath>
                </a14:m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of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particles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).</a:t>
                </a:r>
              </a:p>
              <a:p>
                <a:pPr marL="342900" lvl="0" indent="-342900" algn="just">
                  <a:buFont typeface="Arial" panose="020B0604020202020204" pitchFamily="34" charset="0"/>
                  <a:buChar char="•"/>
                </a:pP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Long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tails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indicate rare,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higher-error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predictions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isolated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to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extreme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halo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particles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or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boundary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 </a:t>
                </a:r>
                <a:r>
                  <a:rPr lang="it-IT" sz="1100" dirty="0" err="1">
                    <a:solidFill>
                      <a:srgbClr val="064308"/>
                    </a:solidFill>
                    <a:effectLst/>
                    <a:latin typeface="Google Sans Text"/>
                  </a:rPr>
                  <a:t>edge-cases</a:t>
                </a:r>
                <a:r>
                  <a:rPr lang="it-IT" sz="1100" dirty="0">
                    <a:solidFill>
                      <a:srgbClr val="064308"/>
                    </a:solidFill>
                    <a:effectLst/>
                    <a:latin typeface="Google Sans Text"/>
                  </a:rPr>
                  <a:t>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738C0E-B5A2-8212-4B98-228852F03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7" y="3117564"/>
                <a:ext cx="4561491" cy="769441"/>
              </a:xfrm>
              <a:prstGeom prst="rect">
                <a:avLst/>
              </a:prstGeom>
              <a:blipFill>
                <a:blip r:embed="rId3"/>
                <a:stretch>
                  <a:fillRect t="-787" b="-3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3F1ADB37-008E-96E1-D86A-7DA133B33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2638" y="3735290"/>
            <a:ext cx="7072028" cy="187954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949B761-1844-E440-4888-D94B662E3D31}"/>
              </a:ext>
            </a:extLst>
          </p:cNvPr>
          <p:cNvGrpSpPr/>
          <p:nvPr/>
        </p:nvGrpSpPr>
        <p:grpSpPr>
          <a:xfrm>
            <a:off x="241929" y="4068415"/>
            <a:ext cx="4737318" cy="1445470"/>
            <a:chOff x="230254" y="3888530"/>
            <a:chExt cx="4737318" cy="144547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D0AF1E5-9F20-5044-B087-9CB4418F4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0254" y="3888530"/>
              <a:ext cx="4737318" cy="124080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D2DC81-E198-2ABF-5A73-86920C2C6A3F}"/>
                </a:ext>
              </a:extLst>
            </p:cNvPr>
            <p:cNvSpPr txBox="1"/>
            <p:nvPr/>
          </p:nvSpPr>
          <p:spPr>
            <a:xfrm>
              <a:off x="1168192" y="5118556"/>
              <a:ext cx="286144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800" dirty="0">
                  <a:solidFill>
                    <a:srgbClr val="064308"/>
                  </a:solidFill>
                </a:rPr>
                <a:t>Figure c. Log-Scale absolute error particles distribution.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1D79E2-B326-E49C-88C9-5B1BA1083A1B}"/>
              </a:ext>
            </a:extLst>
          </p:cNvPr>
          <p:cNvGrpSpPr/>
          <p:nvPr/>
        </p:nvGrpSpPr>
        <p:grpSpPr>
          <a:xfrm>
            <a:off x="4952478" y="1103323"/>
            <a:ext cx="7072028" cy="2398962"/>
            <a:chOff x="4952478" y="1103323"/>
            <a:chExt cx="7072028" cy="239896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7DDC966-2A60-BF8D-28D7-19D30885306B}"/>
                </a:ext>
              </a:extLst>
            </p:cNvPr>
            <p:cNvSpPr txBox="1"/>
            <p:nvPr/>
          </p:nvSpPr>
          <p:spPr>
            <a:xfrm>
              <a:off x="6505582" y="3286841"/>
              <a:ext cx="456149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800" dirty="0">
                  <a:solidFill>
                    <a:srgbClr val="064308"/>
                  </a:solidFill>
                </a:rPr>
                <a:t>Figure a. </a:t>
              </a:r>
              <a:r>
                <a:rPr lang="it-IT" sz="800" dirty="0" err="1">
                  <a:solidFill>
                    <a:srgbClr val="064308"/>
                  </a:solidFill>
                </a:rPr>
                <a:t>Correlation</a:t>
              </a:r>
              <a:r>
                <a:rPr lang="it-IT" sz="800" dirty="0">
                  <a:solidFill>
                    <a:srgbClr val="064308"/>
                  </a:solidFill>
                </a:rPr>
                <a:t> </a:t>
              </a:r>
              <a:r>
                <a:rPr lang="it-IT" sz="800" dirty="0" err="1">
                  <a:solidFill>
                    <a:srgbClr val="064308"/>
                  </a:solidFill>
                </a:rPr>
                <a:t>between</a:t>
              </a:r>
              <a:r>
                <a:rPr lang="it-IT" sz="800" dirty="0">
                  <a:solidFill>
                    <a:srgbClr val="064308"/>
                  </a:solidFill>
                </a:rPr>
                <a:t> </a:t>
              </a:r>
              <a:r>
                <a:rPr lang="it-IT" sz="800" dirty="0" err="1">
                  <a:solidFill>
                    <a:srgbClr val="064308"/>
                  </a:solidFill>
                </a:rPr>
                <a:t>predicted</a:t>
              </a:r>
              <a:r>
                <a:rPr lang="it-IT" sz="800" dirty="0">
                  <a:solidFill>
                    <a:srgbClr val="064308"/>
                  </a:solidFill>
                </a:rPr>
                <a:t> and </a:t>
              </a:r>
              <a:r>
                <a:rPr lang="it-IT" sz="800" dirty="0" err="1">
                  <a:solidFill>
                    <a:srgbClr val="064308"/>
                  </a:solidFill>
                </a:rPr>
                <a:t>true</a:t>
              </a:r>
              <a:r>
                <a:rPr lang="it-IT" sz="800" dirty="0">
                  <a:solidFill>
                    <a:srgbClr val="064308"/>
                  </a:solidFill>
                </a:rPr>
                <a:t> </a:t>
              </a:r>
              <a:r>
                <a:rPr lang="it-IT" sz="800" dirty="0" err="1">
                  <a:solidFill>
                    <a:srgbClr val="064308"/>
                  </a:solidFill>
                </a:rPr>
                <a:t>momentum</a:t>
              </a:r>
              <a:r>
                <a:rPr lang="it-IT" sz="800" dirty="0">
                  <a:solidFill>
                    <a:srgbClr val="064308"/>
                  </a:solidFill>
                </a:rPr>
                <a:t> kicks </a:t>
              </a:r>
              <a:r>
                <a:rPr lang="it-IT" sz="800" dirty="0" err="1">
                  <a:solidFill>
                    <a:srgbClr val="064308"/>
                  </a:solidFill>
                </a:rPr>
                <a:t>across</a:t>
              </a:r>
              <a:r>
                <a:rPr lang="it-IT" sz="800" dirty="0">
                  <a:solidFill>
                    <a:srgbClr val="064308"/>
                  </a:solidFill>
                </a:rPr>
                <a:t> </a:t>
              </a:r>
              <a:r>
                <a:rPr lang="it-IT" sz="800" dirty="0" err="1">
                  <a:solidFill>
                    <a:srgbClr val="064308"/>
                  </a:solidFill>
                </a:rPr>
                <a:t>all</a:t>
              </a:r>
              <a:r>
                <a:rPr lang="it-IT" sz="800" dirty="0">
                  <a:solidFill>
                    <a:srgbClr val="064308"/>
                  </a:solidFill>
                </a:rPr>
                <a:t> </a:t>
              </a:r>
              <a:r>
                <a:rPr lang="it-IT" sz="800" dirty="0" err="1">
                  <a:solidFill>
                    <a:srgbClr val="064308"/>
                  </a:solidFill>
                </a:rPr>
                <a:t>three</a:t>
              </a:r>
              <a:r>
                <a:rPr lang="it-IT" sz="800" dirty="0">
                  <a:solidFill>
                    <a:srgbClr val="064308"/>
                  </a:solidFill>
                </a:rPr>
                <a:t> </a:t>
              </a:r>
              <a:r>
                <a:rPr lang="it-IT" sz="800" dirty="0" err="1">
                  <a:solidFill>
                    <a:srgbClr val="064308"/>
                  </a:solidFill>
                </a:rPr>
                <a:t>dimensions</a:t>
              </a:r>
              <a:r>
                <a:rPr lang="it-IT" sz="800" dirty="0">
                  <a:solidFill>
                    <a:srgbClr val="064308"/>
                  </a:solidFill>
                </a:rPr>
                <a:t>.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99CBBF-7C9D-5EF8-2AB9-81E8DAD85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52478" y="1103323"/>
              <a:ext cx="7072028" cy="2096785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4E00ACC-B438-B4A6-7118-C8335E08A1FB}"/>
                </a:ext>
              </a:extLst>
            </p:cNvPr>
            <p:cNvSpPr txBox="1"/>
            <p:nvPr/>
          </p:nvSpPr>
          <p:spPr>
            <a:xfrm>
              <a:off x="8839200" y="1103323"/>
              <a:ext cx="762000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it-IT" sz="500" dirty="0"/>
            </a:p>
          </p:txBody>
        </p:sp>
      </p:grp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16470934-DE3C-5CB1-3965-18F4917218DC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185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01D9A79-E5EF-EDED-457A-7F2442B40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456559-DC73-8E4E-53DC-7B698B7B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219035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Symplectic</a:t>
            </a:r>
            <a:r>
              <a:rPr lang="en-US" dirty="0"/>
              <a:t> FNN as a Surrogate model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02055C09-48AA-6E62-4C38-1918D686C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14" y="1217305"/>
            <a:ext cx="4354329" cy="2277190"/>
          </a:xfrm>
        </p:spPr>
        <p:txBody>
          <a:bodyPr/>
          <a:lstStyle/>
          <a:p>
            <a:pPr algn="just"/>
            <a:r>
              <a:rPr lang="it-IT" sz="1400" dirty="0"/>
              <a:t>2D cross-sections of the beam phase-space demonstrate accurate kick predictions across the bunch volume.</a:t>
            </a:r>
          </a:p>
          <a:p>
            <a:pPr algn="just"/>
            <a:r>
              <a:rPr lang="it-IT" sz="1400" dirty="0"/>
              <a:t>RMS error (bottom row, Fig.c) confirms that the model maintains good precision directly through the high-density beam core.</a:t>
            </a:r>
          </a:p>
          <a:p>
            <a:pPr algn="just"/>
            <a:r>
              <a:rPr lang="it-IT" sz="1400" dirty="0"/>
              <a:t>Relative Error </a:t>
            </a:r>
            <a:r>
              <a:rPr lang="it-IT" sz="1400" dirty="0" err="1"/>
              <a:t>artifacts</a:t>
            </a:r>
            <a:r>
              <a:rPr lang="it-IT" sz="1400" dirty="0"/>
              <a:t> (top </a:t>
            </a:r>
            <a:r>
              <a:rPr lang="it-IT" sz="1400" dirty="0" err="1"/>
              <a:t>row</a:t>
            </a:r>
            <a:r>
              <a:rPr lang="it-IT" sz="1400" dirty="0"/>
              <a:t>): </a:t>
            </a:r>
            <a:r>
              <a:rPr lang="it-IT" sz="1400" dirty="0" err="1"/>
              <a:t>apparent</a:t>
            </a:r>
            <a:r>
              <a:rPr lang="it-IT" sz="1400" dirty="0"/>
              <a:t> high-</a:t>
            </a:r>
            <a:r>
              <a:rPr lang="it-IT" sz="1400" dirty="0" err="1"/>
              <a:t>error</a:t>
            </a:r>
            <a:r>
              <a:rPr lang="it-IT" sz="1400" dirty="0"/>
              <a:t> lines </a:t>
            </a:r>
            <a:r>
              <a:rPr lang="it-IT" sz="1400" dirty="0" err="1"/>
              <a:t>along</a:t>
            </a:r>
            <a:r>
              <a:rPr lang="it-IT" sz="1400" dirty="0"/>
              <a:t> the </a:t>
            </a:r>
            <a:r>
              <a:rPr lang="it-IT" sz="1400" dirty="0" err="1"/>
              <a:t>central</a:t>
            </a:r>
            <a:r>
              <a:rPr lang="it-IT" sz="1400" dirty="0"/>
              <a:t> </a:t>
            </a:r>
            <a:r>
              <a:rPr lang="it-IT" sz="1400" dirty="0" err="1"/>
              <a:t>axes</a:t>
            </a:r>
            <a:r>
              <a:rPr lang="it-IT" sz="1400" dirty="0"/>
              <a:t> are </a:t>
            </a:r>
            <a:r>
              <a:rPr lang="it-IT" sz="1400" dirty="0" err="1"/>
              <a:t>mathematical</a:t>
            </a:r>
            <a:r>
              <a:rPr lang="it-IT" sz="1400" dirty="0"/>
              <a:t> </a:t>
            </a:r>
            <a:r>
              <a:rPr lang="it-IT" sz="1400" dirty="0" err="1"/>
              <a:t>artifacts</a:t>
            </a:r>
            <a:r>
              <a:rPr lang="it-IT" sz="1400" dirty="0"/>
              <a:t> </a:t>
            </a:r>
            <a:r>
              <a:rPr lang="it-IT" sz="1400" dirty="0" err="1"/>
              <a:t>caused</a:t>
            </a:r>
            <a:r>
              <a:rPr lang="it-IT" sz="1400" dirty="0"/>
              <a:t> by the </a:t>
            </a:r>
            <a:r>
              <a:rPr lang="it-IT" sz="1400" dirty="0" err="1"/>
              <a:t>true</a:t>
            </a:r>
            <a:r>
              <a:rPr lang="it-IT" sz="1400" dirty="0"/>
              <a:t> </a:t>
            </a:r>
            <a:r>
              <a:rPr lang="it-IT" sz="1400" dirty="0" err="1"/>
              <a:t>space-charge</a:t>
            </a:r>
            <a:r>
              <a:rPr lang="it-IT" sz="1400" dirty="0"/>
              <a:t> force crossing zero (divide-by-zero </a:t>
            </a:r>
            <a:r>
              <a:rPr lang="it-IT" sz="1400" dirty="0" err="1"/>
              <a:t>effect</a:t>
            </a:r>
            <a:r>
              <a:rPr lang="it-IT" sz="1400" dirty="0"/>
              <a:t>).</a:t>
            </a:r>
          </a:p>
          <a:p>
            <a:pPr marL="0" indent="0" algn="just">
              <a:buNone/>
            </a:pPr>
            <a:endParaRPr lang="it-IT" sz="1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4EC69F-83A3-BE96-4838-C9EDFC63DB01}"/>
                  </a:ext>
                </a:extLst>
              </p:cNvPr>
              <p:cNvSpPr txBox="1"/>
              <p:nvPr/>
            </p:nvSpPr>
            <p:spPr>
              <a:xfrm>
                <a:off x="872736" y="4502100"/>
                <a:ext cx="2590800" cy="720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05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𝑅𝑀𝑆𝐸</m:t>
                      </m:r>
                      <m:r>
                        <a:rPr lang="it-IT" sz="1050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sz="1050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it-IT" sz="105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105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t-IT" sz="105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it-IT" sz="105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it-IT" sz="105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it-IT" sz="105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it-IT" sz="1050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it-IT" sz="105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sz="1050" i="1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1050" i="1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𝑝𝑟𝑒𝑑</m:t>
                                          </m:r>
                                          <m: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it-IT" sz="1050" i="1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it-IT" sz="1050" i="1">
                                          <a:solidFill>
                                            <a:srgbClr val="064308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𝑡𝑟𝑢𝑒</m:t>
                                          </m:r>
                                          <m: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it-IT" sz="1050" i="1">
                                              <a:solidFill>
                                                <a:srgbClr val="064308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it-IT" sz="1050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it-IT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04EC69F-83A3-BE96-4838-C9EDFC63D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736" y="4502100"/>
                <a:ext cx="2590800" cy="7209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003AFE-D32F-D61E-B0B6-A22E42171563}"/>
                  </a:ext>
                </a:extLst>
              </p:cNvPr>
              <p:cNvSpPr txBox="1"/>
              <p:nvPr/>
            </p:nvSpPr>
            <p:spPr>
              <a:xfrm>
                <a:off x="944109" y="3849270"/>
                <a:ext cx="2437544" cy="4582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05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𝑹𝒆𝒍𝒂𝒕𝒊𝒗𝒆</m:t>
                      </m:r>
                      <m:r>
                        <a:rPr lang="it-IT" sz="105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105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𝑬𝒓𝒓𝒐𝒓</m:t>
                      </m:r>
                      <m:r>
                        <a:rPr lang="it-IT" sz="1050" b="1" i="1" smtClean="0">
                          <a:solidFill>
                            <a:srgbClr val="064308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050" b="1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it-IT" sz="105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105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sSub>
                                <m:sSubPr>
                                  <m:ctrlPr>
                                    <a:rPr lang="it-IT" sz="105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05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it-IT" sz="105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𝒑𝒓𝒆𝒅</m:t>
                                  </m:r>
                                </m:sub>
                              </m:sSub>
                              <m:r>
                                <a:rPr lang="it-IT" sz="105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105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sSub>
                                <m:sSubPr>
                                  <m:ctrlPr>
                                    <a:rPr lang="it-IT" sz="105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05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it-IT" sz="1050" b="1" i="1">
                                      <a:solidFill>
                                        <a:srgbClr val="064308"/>
                                      </a:solidFill>
                                      <a:latin typeface="Cambria Math" panose="02040503050406030204" pitchFamily="18" charset="0"/>
                                    </a:rPr>
                                    <m:t>𝒕𝒓𝒖𝒆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it-IT" sz="1050" b="1" i="1">
                              <a:solidFill>
                                <a:srgbClr val="064308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it-IT" sz="105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5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it-IT" sz="1050" b="1" i="1">
                                  <a:solidFill>
                                    <a:srgbClr val="064308"/>
                                  </a:solidFill>
                                  <a:latin typeface="Cambria Math" panose="02040503050406030204" pitchFamily="18" charset="0"/>
                                </a:rPr>
                                <m:t>𝒕𝒓𝒖𝒆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>
                  <a:solidFill>
                    <a:srgbClr val="064308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003AFE-D32F-D61E-B0B6-A22E42171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09" y="3849270"/>
                <a:ext cx="2437544" cy="4582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359EE6EC-3BC2-0973-D612-03F5FD318E4E}"/>
              </a:ext>
            </a:extLst>
          </p:cNvPr>
          <p:cNvGrpSpPr/>
          <p:nvPr/>
        </p:nvGrpSpPr>
        <p:grpSpPr>
          <a:xfrm>
            <a:off x="4739099" y="1011364"/>
            <a:ext cx="7031611" cy="3087804"/>
            <a:chOff x="4714040" y="3124200"/>
            <a:chExt cx="7031611" cy="30878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2BDE939-821D-BB7D-705B-5339293A7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3307"/>
            <a:stretch>
              <a:fillRect/>
            </a:stretch>
          </p:blipFill>
          <p:spPr>
            <a:xfrm>
              <a:off x="4714040" y="3124200"/>
              <a:ext cx="7031611" cy="290031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79CC0C-065F-6EC0-4091-0D5D7FEF86F3}"/>
                </a:ext>
              </a:extLst>
            </p:cNvPr>
            <p:cNvSpPr txBox="1"/>
            <p:nvPr/>
          </p:nvSpPr>
          <p:spPr>
            <a:xfrm>
              <a:off x="7086600" y="5996560"/>
              <a:ext cx="250977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800" dirty="0">
                  <a:solidFill>
                    <a:srgbClr val="064308"/>
                  </a:solidFill>
                </a:rPr>
                <a:t>Figure c. 2D Spatial Error distribution in log scale.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DEE56-5028-D3E2-4E06-178025E2F347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33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32012E0-FB82-8396-6B46-22B2D9B73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8DBED1-2ED1-711F-E860-7350217C6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7" y="185094"/>
            <a:ext cx="11988800" cy="424506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FODO </a:t>
            </a:r>
            <a:r>
              <a:rPr lang="it-IT" dirty="0" err="1"/>
              <a:t>cell</a:t>
            </a:r>
            <a:r>
              <a:rPr lang="it-IT" dirty="0"/>
              <a:t> beam </a:t>
            </a:r>
            <a:r>
              <a:rPr lang="it-IT" dirty="0" err="1"/>
              <a:t>dyamics</a:t>
            </a:r>
            <a:r>
              <a:rPr lang="it-IT" dirty="0"/>
              <a:t> simulations</a:t>
            </a:r>
            <a:endParaRPr 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B1B3B10E-A967-6CEE-C94E-F655E256C44F}"/>
              </a:ext>
            </a:extLst>
          </p:cNvPr>
          <p:cNvSpPr txBox="1">
            <a:spLocks/>
          </p:cNvSpPr>
          <p:nvPr/>
        </p:nvSpPr>
        <p:spPr bwMode="auto">
          <a:xfrm>
            <a:off x="296916" y="1125450"/>
            <a:ext cx="4960883" cy="329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195" indent="-180195" algn="l" defTabSz="803370" rtl="0" eaLnBrk="1" fontAlgn="base" hangingPunct="1">
              <a:lnSpc>
                <a:spcPct val="90000"/>
              </a:lnSpc>
              <a:spcBef>
                <a:spcPts val="1206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  <a:defRPr sz="220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marL="363394" indent="-151665" algn="l" defTabSz="803370" rtl="0" eaLnBrk="1" fontAlgn="base" hangingPunct="1">
              <a:lnSpc>
                <a:spcPct val="90000"/>
              </a:lnSpc>
              <a:spcBef>
                <a:spcPts val="201"/>
              </a:spcBef>
              <a:spcAft>
                <a:spcPct val="0"/>
              </a:spcAft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/>
              </a:defRPr>
            </a:lvl2pPr>
            <a:lvl3pPr marL="591641" indent="-160673" algn="l" defTabSz="803370" rtl="0" eaLnBrk="1" fontAlgn="base" hangingPunct="1">
              <a:lnSpc>
                <a:spcPct val="90000"/>
              </a:lnSpc>
              <a:spcBef>
                <a:spcPts val="201"/>
              </a:spcBef>
              <a:spcAft>
                <a:spcPct val="0"/>
              </a:spcAft>
              <a:buSzPct val="100000"/>
              <a:buFont typeface="Lucida Grande" charset="0"/>
              <a:buChar char="»"/>
              <a:defRPr sz="1800">
                <a:solidFill>
                  <a:schemeClr val="tx1"/>
                </a:solidFill>
                <a:latin typeface="Arial" charset="0"/>
                <a:ea typeface="ヒラギノ角ゴ Pro W3" pitchFamily="-111" charset="-128"/>
                <a:cs typeface="ヒラギノ角ゴ Pro W3" pitchFamily="-111" charset="-128"/>
              </a:defRPr>
            </a:lvl3pPr>
            <a:lvl4pPr marL="728290" indent="-133645" algn="l" defTabSz="803370" rtl="0" eaLnBrk="1" fontAlgn="base" hangingPunct="1">
              <a:lnSpc>
                <a:spcPct val="90000"/>
              </a:lnSpc>
              <a:spcBef>
                <a:spcPts val="201"/>
              </a:spcBef>
              <a:spcAft>
                <a:spcPct val="0"/>
              </a:spcAft>
              <a:buClr>
                <a:srgbClr val="999999"/>
              </a:buClr>
              <a:buSzPct val="100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-111" charset="-128"/>
                <a:cs typeface="ヒラギノ角ゴ Pro W3"/>
              </a:defRPr>
            </a:lvl4pPr>
            <a:lvl5pPr marL="1003087" indent="-180195" algn="l" defTabSz="803370" rtl="0" eaLnBrk="1" fontAlgn="base" hangingPunct="1">
              <a:lnSpc>
                <a:spcPct val="90000"/>
              </a:lnSpc>
              <a:spcBef>
                <a:spcPts val="201"/>
              </a:spcBef>
              <a:spcAft>
                <a:spcPct val="0"/>
              </a:spcAft>
              <a:buClr>
                <a:srgbClr val="999999"/>
              </a:buClr>
              <a:buSzPct val="100000"/>
              <a:buFont typeface="Lucida Grande" charset="0"/>
              <a:buChar char="»"/>
              <a:defRPr sz="1400">
                <a:solidFill>
                  <a:schemeClr val="tx1"/>
                </a:solidFill>
                <a:latin typeface="+mn-lt"/>
                <a:ea typeface="ヒラギノ角ゴ Pro W3" pitchFamily="-111" charset="-128"/>
                <a:cs typeface="ヒラギノ角ゴ Pro W3"/>
              </a:defRPr>
            </a:lvl5pPr>
            <a:lvl6pPr marL="2223507" indent="-150773" algn="l" defTabSz="807828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6pPr>
            <a:lvl7pPr marL="2680590" indent="-150773" algn="l" defTabSz="807828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7pPr>
            <a:lvl8pPr marL="3137672" indent="-150773" algn="l" defTabSz="807828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8pPr>
            <a:lvl9pPr marL="3594752" indent="-150773" algn="l" defTabSz="807828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9pPr>
          </a:lstStyle>
          <a:p>
            <a:pPr lvl="0" algn="just"/>
            <a:r>
              <a:rPr lang="it-IT" sz="1400" dirty="0"/>
              <a:t>The surrogate model </a:t>
            </a:r>
            <a:r>
              <a:rPr lang="it-IT" sz="1400" dirty="0" err="1"/>
              <a:t>has</a:t>
            </a:r>
            <a:r>
              <a:rPr lang="it-IT" sz="1400" dirty="0"/>
              <a:t> </a:t>
            </a:r>
            <a:r>
              <a:rPr lang="it-IT" sz="1400" dirty="0" err="1"/>
              <a:t>been</a:t>
            </a:r>
            <a:r>
              <a:rPr lang="it-IT" sz="1400" dirty="0"/>
              <a:t> </a:t>
            </a:r>
            <a:r>
              <a:rPr lang="it-IT" sz="1400" dirty="0" err="1"/>
              <a:t>implemented</a:t>
            </a:r>
            <a:r>
              <a:rPr lang="it-IT" sz="1400" dirty="0"/>
              <a:t> in beam tracking code for </a:t>
            </a:r>
            <a:r>
              <a:rPr lang="it-IT" sz="1400" dirty="0" err="1"/>
              <a:t>simulating</a:t>
            </a:r>
            <a:r>
              <a:rPr lang="it-IT" sz="1400" dirty="0"/>
              <a:t> the dynamics in a </a:t>
            </a:r>
            <a:r>
              <a:rPr lang="it-IT" sz="1400" dirty="0" err="1"/>
              <a:t>simple</a:t>
            </a:r>
            <a:r>
              <a:rPr lang="it-IT" sz="1400" dirty="0"/>
              <a:t> FODO </a:t>
            </a:r>
            <a:r>
              <a:rPr lang="it-IT" sz="1400" dirty="0" err="1"/>
              <a:t>cell</a:t>
            </a:r>
            <a:r>
              <a:rPr lang="it-IT" sz="1400" dirty="0"/>
              <a:t>.</a:t>
            </a:r>
          </a:p>
          <a:p>
            <a:pPr lvl="0" algn="just"/>
            <a:endParaRPr lang="it-IT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2E80A3E1-852F-78C1-8B05-2103302093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8691249"/>
                  </p:ext>
                </p:extLst>
              </p:nvPr>
            </p:nvGraphicFramePr>
            <p:xfrm>
              <a:off x="808857" y="2195957"/>
              <a:ext cx="3937000" cy="2574136"/>
            </p:xfrm>
            <a:graphic>
              <a:graphicData uri="http://schemas.openxmlformats.org/drawingml/2006/table">
                <a:tbl>
                  <a:tblPr firstRow="1" bandRow="1">
                    <a:tableStyleId>{5FD0F851-EC5A-4D38-B0AD-8093EC10F338}</a:tableStyleId>
                  </a:tblPr>
                  <a:tblGrid>
                    <a:gridCol w="2283460">
                      <a:extLst>
                        <a:ext uri="{9D8B030D-6E8A-4147-A177-3AD203B41FA5}">
                          <a16:colId xmlns:a16="http://schemas.microsoft.com/office/drawing/2014/main" val="2173969378"/>
                        </a:ext>
                      </a:extLst>
                    </a:gridCol>
                    <a:gridCol w="1653540">
                      <a:extLst>
                        <a:ext uri="{9D8B030D-6E8A-4147-A177-3AD203B41FA5}">
                          <a16:colId xmlns:a16="http://schemas.microsoft.com/office/drawing/2014/main" val="1850860922"/>
                        </a:ext>
                      </a:extLst>
                    </a:gridCol>
                  </a:tblGrid>
                  <a:tr h="2367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1050" b="0" dirty="0" err="1">
                              <a:ln>
                                <a:solidFill>
                                  <a:srgbClr val="061F3D"/>
                                </a:solidFill>
                              </a:ln>
                            </a:rPr>
                            <a:t>Parameter</a:t>
                          </a:r>
                          <a:endParaRPr lang="it-IT" sz="1050" b="0" dirty="0">
                            <a:ln>
                              <a:solidFill>
                                <a:srgbClr val="061F3D"/>
                              </a:solidFill>
                            </a:ln>
                          </a:endParaRPr>
                        </a:p>
                      </a:txBody>
                      <a:tcPr marL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1050" b="0" dirty="0">
                              <a:ln>
                                <a:solidFill>
                                  <a:srgbClr val="061F3D"/>
                                </a:solidFill>
                              </a:ln>
                            </a:rPr>
                            <a:t>Proton beam</a:t>
                          </a:r>
                        </a:p>
                      </a:txBody>
                      <a:tcPr marL="0" anchor="ctr"/>
                    </a:tc>
                    <a:extLst>
                      <a:ext uri="{0D108BD9-81ED-4DB2-BD59-A6C34878D82A}">
                        <a16:rowId xmlns:a16="http://schemas.microsoft.com/office/drawing/2014/main" val="3500643506"/>
                      </a:ext>
                    </a:extLst>
                  </a:tr>
                  <a:tr h="236786">
                    <a:tc>
                      <a:txBody>
                        <a:bodyPr/>
                        <a:lstStyle/>
                        <a:p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Beam Energy (</a:t>
                          </a:r>
                          <a14:m>
                            <m:oMath xmlns:m="http://schemas.openxmlformats.org/officeDocument/2006/math">
                              <m:r>
                                <a:rPr lang="it-IT" sz="1050" b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𝐺𝑒𝑉</m:t>
                              </m:r>
                            </m:oMath>
                          </a14:m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)</a:t>
                          </a: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1050" b="0" i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it-IT" sz="105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extLst>
                      <a:ext uri="{0D108BD9-81ED-4DB2-BD59-A6C34878D82A}">
                        <a16:rowId xmlns:a16="http://schemas.microsoft.com/office/drawing/2014/main" val="1055598408"/>
                      </a:ext>
                    </a:extLst>
                  </a:tr>
                  <a:tr h="264586">
                    <a:tc>
                      <a:txBody>
                        <a:bodyPr/>
                        <a:lstStyle/>
                        <a:p>
                          <a:r>
                            <a:rPr lang="it-IT" sz="1050" dirty="0" err="1">
                              <a:ln>
                                <a:noFill/>
                              </a:ln>
                            </a:rPr>
                            <a:t>particle</a:t>
                          </a:r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 </a:t>
                          </a:r>
                          <a:r>
                            <a:rPr lang="it-IT" sz="1050" dirty="0" err="1">
                              <a:ln>
                                <a:noFill/>
                              </a:ln>
                            </a:rPr>
                            <a:t>bunch</a:t>
                          </a:r>
                          <a:endParaRPr lang="it-IT" sz="105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1050" i="0" dirty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it-IT" sz="1050" b="0" i="0" dirty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.5</m:t>
                                </m:r>
                                <m:r>
                                  <a:rPr lang="it-IT" sz="1050" b="0" dirty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it-IT" sz="1050" b="0" dirty="0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050" b="0" dirty="0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it-IT" sz="1050" b="0" dirty="0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p>
                                </m:sSup>
                                <m:r>
                                  <a:rPr lang="it-IT" sz="1050" b="0" dirty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it-IT" sz="105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extLst>
                      <a:ext uri="{0D108BD9-81ED-4DB2-BD59-A6C34878D82A}">
                        <a16:rowId xmlns:a16="http://schemas.microsoft.com/office/drawing/2014/main" val="2245652472"/>
                      </a:ext>
                    </a:extLst>
                  </a:tr>
                  <a:tr h="236786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it-IT" sz="1050" b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oMath>
                          </a14:m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 </a:t>
                          </a: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1050" b="0" i="1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it-IT" sz="1050" b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it-IT" sz="1050" b="0" i="1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0.66</m:t>
                                </m:r>
                              </m:oMath>
                            </m:oMathPara>
                          </a14:m>
                          <a:endParaRPr lang="it-IT" sz="105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extLst>
                      <a:ext uri="{0D108BD9-81ED-4DB2-BD59-A6C34878D82A}">
                        <a16:rowId xmlns:a16="http://schemas.microsoft.com/office/drawing/2014/main" val="4004701059"/>
                      </a:ext>
                    </a:extLst>
                  </a:tr>
                  <a:tr h="387468">
                    <a:tc>
                      <a:txBody>
                        <a:bodyPr/>
                        <a:lstStyle/>
                        <a:p>
                          <a:pPr marL="0" marR="0" lvl="0" indent="0" algn="l" defTabSz="62508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Transverse beam size (</a:t>
                          </a:r>
                          <a14:m>
                            <m:oMath xmlns:m="http://schemas.openxmlformats.org/officeDocument/2006/math">
                              <m:r>
                                <a:rPr lang="it-IT" sz="1050" b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it-IT" sz="1050" b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)</a:t>
                          </a: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2508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1050" b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95</m:t>
                                </m:r>
                                <m:r>
                                  <a:rPr lang="it-IT" sz="1050" b="0" i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.2,</m:t>
                                </m:r>
                                <m:r>
                                  <a:rPr lang="it-IT" sz="1050" b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it-IT" sz="1050" b="0" i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it-IT" sz="1050" b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.5</m:t>
                                </m:r>
                                <m:r>
                                  <a:rPr lang="it-IT" sz="1050" b="0" i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it-IT" sz="105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extLst>
                      <a:ext uri="{0D108BD9-81ED-4DB2-BD59-A6C34878D82A}">
                        <a16:rowId xmlns:a16="http://schemas.microsoft.com/office/drawing/2014/main" val="314782908"/>
                      </a:ext>
                    </a:extLst>
                  </a:tr>
                  <a:tr h="236786">
                    <a:tc>
                      <a:txBody>
                        <a:bodyPr/>
                        <a:lstStyle/>
                        <a:p>
                          <a:pPr marL="0" marR="0" lvl="0" indent="0" algn="l" defTabSz="62508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Longitudinal beam size (</a:t>
                          </a:r>
                          <a14:m>
                            <m:oMath xmlns:m="http://schemas.openxmlformats.org/officeDocument/2006/math">
                              <m:r>
                                <a:rPr lang="it-IT" sz="1050" b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oMath>
                          </a14:m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)</a:t>
                          </a: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1050" b="0" i="1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0.045</m:t>
                                </m:r>
                              </m:oMath>
                            </m:oMathPara>
                          </a14:m>
                          <a:endParaRPr lang="it-IT" sz="105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extLst>
                      <a:ext uri="{0D108BD9-81ED-4DB2-BD59-A6C34878D82A}">
                        <a16:rowId xmlns:a16="http://schemas.microsoft.com/office/drawing/2014/main" val="564140013"/>
                      </a:ext>
                    </a:extLst>
                  </a:tr>
                  <a:tr h="387468">
                    <a:tc>
                      <a:txBody>
                        <a:bodyPr/>
                        <a:lstStyle/>
                        <a:p>
                          <a:pPr marL="0" marR="0" lvl="0" indent="0" algn="l" defTabSz="62508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Transverse</a:t>
                          </a:r>
                          <a:r>
                            <a:rPr lang="it-IT" sz="1050" baseline="0" dirty="0">
                              <a:ln>
                                <a:noFill/>
                              </a:ln>
                            </a:rPr>
                            <a:t> </a:t>
                          </a:r>
                          <a:r>
                            <a:rPr lang="it-IT" sz="1050" baseline="0" dirty="0" err="1">
                              <a:ln>
                                <a:noFill/>
                              </a:ln>
                            </a:rPr>
                            <a:t>emittance</a:t>
                          </a:r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it-IT" sz="1050" b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it-IT" sz="1050" b="0" i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it-IT" sz="1050" b="0" i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rad</m:t>
                              </m:r>
                            </m:oMath>
                          </a14:m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)</a:t>
                          </a: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it-IT" sz="1050" b="0" i="1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050" b="0" i="1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  <m:t>6, 2.4</m:t>
                                    </m:r>
                                  </m:e>
                                </m:d>
                                <m:r>
                                  <a:rPr lang="it-IT" sz="1050" b="0" i="1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it-IT" sz="1050" b="0" i="1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050" b="0" i="1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it-IT" sz="1050" b="0" i="1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  <m:t>−10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it-IT" sz="1050" b="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extLst>
                      <a:ext uri="{0D108BD9-81ED-4DB2-BD59-A6C34878D82A}">
                        <a16:rowId xmlns:a16="http://schemas.microsoft.com/office/drawing/2014/main" val="241933170"/>
                      </a:ext>
                    </a:extLst>
                  </a:tr>
                  <a:tr h="238520">
                    <a:tc>
                      <a:txBody>
                        <a:bodyPr/>
                        <a:lstStyle/>
                        <a:p>
                          <a:pPr marL="0" marR="0" lvl="0" indent="0" algn="l" defTabSz="62508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Longitudinal </a:t>
                          </a:r>
                          <a14:m>
                            <m:oMath xmlns:m="http://schemas.openxmlformats.org/officeDocument/2006/math">
                              <m:r>
                                <a:rPr lang="it-IT" sz="1050" b="0" i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it-IT" sz="1050" b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it-IT" sz="1050" b="0" i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it-IT" sz="1050" b="0" i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rad</m:t>
                              </m:r>
                              <m:r>
                                <a:rPr lang="it-IT" sz="1050" b="0" i="0" dirty="0" smtClean="0">
                                  <a:ln>
                                    <a:noFill/>
                                  </a:ln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it-IT" sz="105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1050" b="0" i="1" dirty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4.5⋅</m:t>
                                </m:r>
                                <m:sSup>
                                  <m:sSupPr>
                                    <m:ctrlPr>
                                      <a:rPr lang="it-IT" sz="1050" b="0" i="1" dirty="0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050" b="0" i="1" dirty="0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it-IT" sz="1050" b="0" i="1" dirty="0" smtClean="0">
                                        <a:ln>
                                          <a:noFill/>
                                        </a:ln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 marL="274320" marR="274320" anchor="ctr"/>
                    </a:tc>
                    <a:extLst>
                      <a:ext uri="{0D108BD9-81ED-4DB2-BD59-A6C34878D82A}">
                        <a16:rowId xmlns:a16="http://schemas.microsoft.com/office/drawing/2014/main" val="2029757062"/>
                      </a:ext>
                    </a:extLst>
                  </a:tr>
                  <a:tr h="236786">
                    <a:tc>
                      <a:txBody>
                        <a:bodyPr/>
                        <a:lstStyle/>
                        <a:p>
                          <a:pPr marL="0" marR="0" lvl="0" indent="0" algn="l" defTabSz="62508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050" dirty="0" err="1">
                              <a:ln>
                                <a:noFill/>
                              </a:ln>
                            </a:rPr>
                            <a:t>Transverse</a:t>
                          </a:r>
                          <a:r>
                            <a:rPr lang="it-IT" sz="1050" dirty="0">
                              <a:ln>
                                <a:noFill/>
                              </a:ln>
                            </a:rPr>
                            <a:t> </a:t>
                          </a:r>
                          <a:r>
                            <a:rPr lang="it-IT" sz="1050" dirty="0" err="1">
                              <a:ln>
                                <a:noFill/>
                              </a:ln>
                            </a:rPr>
                            <a:t>tune</a:t>
                          </a:r>
                          <a:endParaRPr lang="it-IT" sz="1050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1050" b="0" i="0" smtClean="0">
                                    <a:ln>
                                      <a:noFill/>
                                    </a:ln>
                                    <a:latin typeface="Cambria Math" panose="02040503050406030204" pitchFamily="18" charset="0"/>
                                  </a:rPr>
                                  <m:t>0.24, 0.23</m:t>
                                </m:r>
                              </m:oMath>
                            </m:oMathPara>
                          </a14:m>
                          <a:endParaRPr lang="it-IT" sz="1050" b="1" dirty="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extLst>
                      <a:ext uri="{0D108BD9-81ED-4DB2-BD59-A6C34878D82A}">
                        <a16:rowId xmlns:a16="http://schemas.microsoft.com/office/drawing/2014/main" val="26951335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2E80A3E1-852F-78C1-8B05-2103302093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8691249"/>
                  </p:ext>
                </p:extLst>
              </p:nvPr>
            </p:nvGraphicFramePr>
            <p:xfrm>
              <a:off x="808857" y="2195957"/>
              <a:ext cx="3937000" cy="2574136"/>
            </p:xfrm>
            <a:graphic>
              <a:graphicData uri="http://schemas.openxmlformats.org/drawingml/2006/table">
                <a:tbl>
                  <a:tblPr firstRow="1" bandRow="1">
                    <a:tableStyleId>{5FD0F851-EC5A-4D38-B0AD-8093EC10F338}</a:tableStyleId>
                  </a:tblPr>
                  <a:tblGrid>
                    <a:gridCol w="2283460">
                      <a:extLst>
                        <a:ext uri="{9D8B030D-6E8A-4147-A177-3AD203B41FA5}">
                          <a16:colId xmlns:a16="http://schemas.microsoft.com/office/drawing/2014/main" val="2173969378"/>
                        </a:ext>
                      </a:extLst>
                    </a:gridCol>
                    <a:gridCol w="1653540">
                      <a:extLst>
                        <a:ext uri="{9D8B030D-6E8A-4147-A177-3AD203B41FA5}">
                          <a16:colId xmlns:a16="http://schemas.microsoft.com/office/drawing/2014/main" val="1850860922"/>
                        </a:ext>
                      </a:extLst>
                    </a:gridCol>
                  </a:tblGrid>
                  <a:tr h="2514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1050" b="0" err="1">
                              <a:ln>
                                <a:solidFill>
                                  <a:srgbClr val="061F3D"/>
                                </a:solidFill>
                              </a:ln>
                            </a:rPr>
                            <a:t>Parameter</a:t>
                          </a:r>
                          <a:endParaRPr lang="it-IT" sz="1050" b="0">
                            <a:ln>
                              <a:solidFill>
                                <a:srgbClr val="061F3D"/>
                              </a:solidFill>
                            </a:ln>
                          </a:endParaRPr>
                        </a:p>
                      </a:txBody>
                      <a:tcPr marL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1050" b="0">
                              <a:ln>
                                <a:solidFill>
                                  <a:srgbClr val="061F3D"/>
                                </a:solidFill>
                              </a:ln>
                            </a:rPr>
                            <a:t>Proton beam</a:t>
                          </a:r>
                        </a:p>
                      </a:txBody>
                      <a:tcPr marL="0" anchor="ctr"/>
                    </a:tc>
                    <a:extLst>
                      <a:ext uri="{0D108BD9-81ED-4DB2-BD59-A6C34878D82A}">
                        <a16:rowId xmlns:a16="http://schemas.microsoft.com/office/drawing/2014/main" val="3500643506"/>
                      </a:ext>
                    </a:extLst>
                  </a:tr>
                  <a:tr h="2514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t="-100000" r="-72800" b="-8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l="-137868" t="-100000" r="-368" b="-8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5598408"/>
                      </a:ext>
                    </a:extLst>
                  </a:tr>
                  <a:tr h="264586">
                    <a:tc>
                      <a:txBody>
                        <a:bodyPr/>
                        <a:lstStyle/>
                        <a:p>
                          <a:r>
                            <a:rPr lang="it-IT" sz="1050" err="1">
                              <a:ln>
                                <a:noFill/>
                              </a:ln>
                            </a:rPr>
                            <a:t>particle</a:t>
                          </a:r>
                          <a:r>
                            <a:rPr lang="it-IT" sz="1050">
                              <a:ln>
                                <a:noFill/>
                              </a:ln>
                            </a:rPr>
                            <a:t> </a:t>
                          </a:r>
                          <a:r>
                            <a:rPr lang="it-IT" sz="1050" err="1">
                              <a:ln>
                                <a:noFill/>
                              </a:ln>
                            </a:rPr>
                            <a:t>bunch</a:t>
                          </a:r>
                          <a:endParaRPr lang="it-IT" sz="105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l="-137868" t="-195349" r="-368" b="-7023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5652472"/>
                      </a:ext>
                    </a:extLst>
                  </a:tr>
                  <a:tr h="2514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t="-309756" r="-72800" b="-6365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l="-137868" t="-309756" r="-368" b="-6365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04701059"/>
                      </a:ext>
                    </a:extLst>
                  </a:tr>
                  <a:tr h="387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t="-262500" r="-72800" b="-30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l="-137868" t="-262500" r="-368" b="-3078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782908"/>
                      </a:ext>
                    </a:extLst>
                  </a:tr>
                  <a:tr h="2514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t="-565854" r="-72800" b="-3804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l="-137868" t="-565854" r="-368" b="-380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4140013"/>
                      </a:ext>
                    </a:extLst>
                  </a:tr>
                  <a:tr h="411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t="-401471" r="-72800" b="-12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l="-137868" t="-401471" r="-368" b="-12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933170"/>
                      </a:ext>
                    </a:extLst>
                  </a:tr>
                  <a:tr h="2533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t="-811905" r="-72800" b="-1095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l="-137868" t="-811905" r="-368" b="-1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9757062"/>
                      </a:ext>
                    </a:extLst>
                  </a:tr>
                  <a:tr h="251460">
                    <a:tc>
                      <a:txBody>
                        <a:bodyPr/>
                        <a:lstStyle/>
                        <a:p>
                          <a:pPr marL="0" marR="0" lvl="0" indent="0" algn="l" defTabSz="625084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050" err="1">
                              <a:ln>
                                <a:noFill/>
                              </a:ln>
                            </a:rPr>
                            <a:t>Transverse</a:t>
                          </a:r>
                          <a:r>
                            <a:rPr lang="it-IT" sz="1050">
                              <a:ln>
                                <a:noFill/>
                              </a:ln>
                            </a:rPr>
                            <a:t> </a:t>
                          </a:r>
                          <a:r>
                            <a:rPr lang="it-IT" sz="1050" err="1">
                              <a:ln>
                                <a:noFill/>
                              </a:ln>
                            </a:rPr>
                            <a:t>tune</a:t>
                          </a:r>
                          <a:endParaRPr lang="it-IT" sz="1050">
                            <a:ln>
                              <a:noFill/>
                            </a:ln>
                          </a:endParaRPr>
                        </a:p>
                      </a:txBody>
                      <a:tcPr marL="274320" marR="27432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274320" marR="274320" anchor="ctr">
                        <a:blipFill>
                          <a:blip r:embed="rId3"/>
                          <a:stretch>
                            <a:fillRect l="-137868" t="-934146" r="-368" b="-1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513354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E36B40-46CF-B741-E661-C782ABED9956}"/>
              </a:ext>
            </a:extLst>
          </p:cNvPr>
          <p:cNvSpPr txBox="1">
            <a:spLocks/>
          </p:cNvSpPr>
          <p:nvPr/>
        </p:nvSpPr>
        <p:spPr>
          <a:xfrm>
            <a:off x="11887200" y="6477000"/>
            <a:ext cx="272143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126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64308"/>
                </a:solidFill>
                <a:latin typeface="Arial" pitchFamily="34" charset="0"/>
                <a:ea typeface="ヒラギノ角ゴ Pro W3" charset="-128"/>
                <a:cs typeface="+mn-cs"/>
              </a:defRPr>
            </a:lvl1pPr>
            <a:lvl2pPr marL="45712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254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379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506" algn="l" defTabSz="457126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5633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2759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199886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012" algn="l" defTabSz="914254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812303"/>
      </p:ext>
    </p:extLst>
  </p:cSld>
  <p:clrMapOvr>
    <a:masterClrMapping/>
  </p:clrMapOvr>
</p:sld>
</file>

<file path=ppt/theme/theme1.xml><?xml version="1.0" encoding="utf-8"?>
<a:theme xmlns:a="http://schemas.openxmlformats.org/drawingml/2006/main" name="1_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RIB-PowerPoint-Template-16x9-v5" id="{386E0BD5-C86C-4D62-9771-31771216E89C}" vid="{4ACF4385-ADC6-4C4F-9B7B-D66EF0FAE73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C6CBE235766847A6B2F7E56F5A73DA" ma:contentTypeVersion="10" ma:contentTypeDescription="Create a new document." ma:contentTypeScope="" ma:versionID="8204b8355350e757eab5aa8b09f48b12">
  <xsd:schema xmlns:xsd="http://www.w3.org/2001/XMLSchema" xmlns:xs="http://www.w3.org/2001/XMLSchema" xmlns:p="http://schemas.microsoft.com/office/2006/metadata/properties" xmlns:ns3="ac4654e7-b6f9-4b35-9e63-a5108bdaa7cd" targetNamespace="http://schemas.microsoft.com/office/2006/metadata/properties" ma:root="true" ma:fieldsID="c2fe85f0a23488d3249e15503b8792ae" ns3:_="">
    <xsd:import namespace="ac4654e7-b6f9-4b35-9e63-a5108bdaa7cd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4654e7-b6f9-4b35-9e63-a5108bdaa7cd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DateTaken" ma:index="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_activity xmlns="ac4654e7-b6f9-4b35-9e63-a5108bdaa7c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256D3A-813C-452C-A4E1-4668190B58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4654e7-b6f9-4b35-9e63-a5108bdaa7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BA702D-F6E6-4314-8945-369A109C75F9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elements/1.1/"/>
    <ds:schemaRef ds:uri="ac4654e7-b6f9-4b35-9e63-a5108bdaa7cd"/>
  </ds:schemaRefs>
</ds:datastoreItem>
</file>

<file path=customXml/itemProps3.xml><?xml version="1.0" encoding="utf-8"?>
<ds:datastoreItem xmlns:ds="http://schemas.openxmlformats.org/officeDocument/2006/customXml" ds:itemID="{8B76CD61-6042-403B-B3F6-04E51A8FF76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2177130-642f-41d9-9211-74237ad5687d}" enabled="0" method="" siteId="{22177130-642f-41d9-9211-74237ad568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27497</TotalTime>
  <Words>2947</Words>
  <Application>Microsoft Office PowerPoint</Application>
  <PresentationFormat>Widescreen</PresentationFormat>
  <Paragraphs>333</Paragraphs>
  <Slides>22</Slides>
  <Notes>19</Notes>
  <HiddenSlides>4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Aptos</vt:lpstr>
      <vt:lpstr>Arial</vt:lpstr>
      <vt:lpstr>Calibri</vt:lpstr>
      <vt:lpstr>Cambria Math</vt:lpstr>
      <vt:lpstr>Google Sans Text</vt:lpstr>
      <vt:lpstr>Helvetica</vt:lpstr>
      <vt:lpstr>Lucida Grande</vt:lpstr>
      <vt:lpstr>Times New Roman</vt:lpstr>
      <vt:lpstr>Wingdings</vt:lpstr>
      <vt:lpstr>ヒラギノ角ゴ Pro W3</vt:lpstr>
      <vt:lpstr>1_FRIB3</vt:lpstr>
      <vt:lpstr>Fast-Tracking Space Charge tool for Nonlinear Dynamics study in Realistic Collider Lattices</vt:lpstr>
      <vt:lpstr>Contents</vt:lpstr>
      <vt:lpstr>Background and Motivation</vt:lpstr>
      <vt:lpstr>2.5D Space Charge model for bunched beam</vt:lpstr>
      <vt:lpstr>GPU Implementation</vt:lpstr>
      <vt:lpstr>Data treatment and strategy</vt:lpstr>
      <vt:lpstr>Symplectic FNN structure</vt:lpstr>
      <vt:lpstr>Symplectic FNN as a Surrogate model</vt:lpstr>
      <vt:lpstr>FODO cell beam dynamics simulations</vt:lpstr>
      <vt:lpstr>FODO cell beam dynamics simulations</vt:lpstr>
      <vt:lpstr>FODO cell beam dynamics simulations</vt:lpstr>
      <vt:lpstr>FODO cell beam dynamics simulations</vt:lpstr>
      <vt:lpstr>FODO cell beam dynamics simulations</vt:lpstr>
      <vt:lpstr>FODO cell beam dynamics simulations</vt:lpstr>
      <vt:lpstr>FODO cell beam dynamics simulations</vt:lpstr>
      <vt:lpstr>Conclusions</vt:lpstr>
      <vt:lpstr>Thank you for your attention!</vt:lpstr>
      <vt:lpstr>References</vt:lpstr>
      <vt:lpstr>Symplectic FNN as a Surrogate model</vt:lpstr>
      <vt:lpstr>Symplectic FNN as a Surrogate model</vt:lpstr>
      <vt:lpstr>Symplectic FNN as a Surrogate model</vt:lpstr>
      <vt:lpstr>FODO cell beam dyamics simulations</vt:lpstr>
    </vt:vector>
  </TitlesOfParts>
  <Company>MSU NSCL/FRIB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FRIB PowerPoint Template</dc:title>
  <dc:creator>Parsons, Alex</dc:creator>
  <cp:lastModifiedBy>Alamprese, Helena</cp:lastModifiedBy>
  <cp:revision>1518</cp:revision>
  <cp:lastPrinted>2023-04-27T17:51:02Z</cp:lastPrinted>
  <dcterms:created xsi:type="dcterms:W3CDTF">2023-05-16T14:40:51Z</dcterms:created>
  <dcterms:modified xsi:type="dcterms:W3CDTF">2026-09-30T13:22:39Z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0x0101009BC6CBE235766847A6B2F7E56F5A73DA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Order">
    <vt:r8>5600</vt:r8>
  </property>
  <property fmtid="{D5CDD505-2E9C-101B-9397-08002B2CF9AE}" pid="7" name="Author_">
    <vt:lpwstr>447;#Parsons, Alex|61354939-8ef1-40bf-a344-a283b52ba8e0</vt:lpwstr>
  </property>
  <property fmtid="{D5CDD505-2E9C-101B-9397-08002B2CF9AE}" pid="8" name="Subcategory_">
    <vt:lpwstr>283;#FM|6b363047-e12c-44ec-9837-aeed4884c22d</vt:lpwstr>
  </property>
  <property fmtid="{D5CDD505-2E9C-101B-9397-08002B2CF9AE}" pid="9" name="ECKeywords">
    <vt:lpwstr/>
  </property>
  <property fmtid="{D5CDD505-2E9C-101B-9397-08002B2CF9AE}" pid="10" name="WBS0">
    <vt:lpwstr>471;#S10000 Management and Administration|26ad7ea8-87d4-42ac-9781-b7fff1d89416</vt:lpwstr>
  </property>
  <property fmtid="{D5CDD505-2E9C-101B-9397-08002B2CF9AE}" pid="11" name="Tags10">
    <vt:lpwstr/>
  </property>
  <property fmtid="{D5CDD505-2E9C-101B-9397-08002B2CF9AE}" pid="12" name="WorkflowChangePath">
    <vt:lpwstr>141c4800-5459-4a0f-8f70-37b212b6aaa7,4;141c4800-5459-4a0f-8f70-37b212b6aaa7,4;141c4800-5459-4a0f-8f70-37b212b6aaa7,4;141c4800-5459-4a0f-8f70-37b212b6aaa7,6;141c4800-5459-4a0f-8f70-37b212b6aaa7,6;141c4800-5459-4a0f-8f70-37b212b6aaa7,6;141c4800-5459-4a0f-8f</vt:lpwstr>
  </property>
  <property fmtid="{D5CDD505-2E9C-101B-9397-08002B2CF9AE}" pid="13" name="DNS">
    <vt:lpwstr>44668;#S10000-FM-000454-R002</vt:lpwstr>
  </property>
  <property fmtid="{D5CDD505-2E9C-101B-9397-08002B2CF9AE}" pid="14" name="Archive Document Workflow">
    <vt:lpwstr>, </vt:lpwstr>
  </property>
  <property fmtid="{D5CDD505-2E9C-101B-9397-08002B2CF9AE}" pid="15" name="Submission Date">
    <vt:filetime>2023-08-09T16:57:02Z</vt:filetime>
  </property>
  <property fmtid="{D5CDD505-2E9C-101B-9397-08002B2CF9AE}" pid="16" name="Subcategory">
    <vt:lpwstr>20</vt:lpwstr>
  </property>
</Properties>
</file>